
<file path=[Content_Types].xml><?xml version="1.0" encoding="utf-8"?>
<Types xmlns="http://schemas.openxmlformats.org/package/2006/content-types">
  <Default ContentType="image/jpeg" Extension="jpeg"/>
  <Default ContentType="image/png" Extension="png"/>
  <Default ContentType="application/vnd.openxmlformats-package.relationships+xml" Extension="rels"/>
  <Default ContentType="application/xml" Extension="xml"/>
  <Override ContentType="application/vnd.openxmlformats-officedocument.extended-properties+xml" PartName="/docProps/app.xml"/>
  <Override ContentType="application/vnd.openxmlformats-package.core-properties+xml" PartName="/docProps/core.xml"/>
  <Override ContentType="application/vnd.openxmlformats-officedocument.custom-properties+xml" PartName="/docProps/custom.xml"/>
  <Override ContentType="application/vnd.openxmlformats-officedocument.presentationml.notesMaster+xml" PartName="/ppt/notesMasters/notesMaster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8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21.xml"/>
  <Override ContentType="application/vnd.openxmlformats-officedocument.presentationml.slideLayout+xml" PartName="/ppt/slideLayouts/slideLayout22.xml"/>
  <Override ContentType="application/vnd.openxmlformats-officedocument.presentationml.slideMaster+xml" PartName="/ppt/slideMasters/slideMaster1.xml"/>
  <Override ContentType="application/vnd.openxmlformats-officedocument.presentationml.slideMaster+xml" PartName="/ppt/slideMasters/slideMaster2.xml"/>
  <Override ContentType="application/vnd.openxmlformats-officedocument.presentationml.slide+xml" PartName="/ppt/slides/slide1.xml"/>
  <Override ContentType="application/vnd.openxmlformats-officedocument.presentationml.slide+xml" PartName="/ppt/slides/slide2.xml"/>
  <Override ContentType="application/vnd.openxmlformats-officedocument.presentationml.slide+xml" PartName="/ppt/slides/slide3.xml"/>
  <Override ContentType="application/vnd.openxmlformats-officedocument.presentationml.slide+xml" PartName="/ppt/slides/slide4.xml"/>
  <Override ContentType="application/vnd.openxmlformats-officedocument.presentationml.slide+xml" PartName="/ppt/slides/slide5.xml"/>
  <Override ContentType="application/vnd.openxmlformats-officedocument.presentationml.slide+xml" PartName="/ppt/slides/slide6.xml"/>
  <Override ContentType="application/vnd.openxmlformats-officedocument.presentationml.slide+xml" PartName="/ppt/slides/slide7.xml"/>
  <Override ContentType="application/vnd.openxmlformats-officedocument.presentationml.slide+xml" PartName="/ppt/slides/slide8.xml"/>
  <Override ContentType="application/vnd.openxmlformats-officedocument.presentationml.slide+xml" PartName="/ppt/slides/slide9.xml"/>
  <Override ContentType="application/vnd.openxmlformats-officedocument.presentationml.slide+xml" PartName="/ppt/slides/slide10.xml"/>
  <Override ContentType="application/vnd.openxmlformats-officedocument.presentationml.slide+xml" PartName="/ppt/slides/slide11.xml"/>
  <Override ContentType="application/vnd.openxmlformats-officedocument.presentationml.slide+xml" PartName="/ppt/slides/slide12.xml"/>
  <Override ContentType="application/vnd.openxmlformats-officedocument.presentationml.slide+xml" PartName="/ppt/slides/slide13.xml"/>
  <Override ContentType="application/vnd.openxmlformats-officedocument.presentationml.slide+xml" PartName="/ppt/slides/slide14.xml"/>
  <Override ContentType="application/vnd.openxmlformats-officedocument.presentationml.slide+xml" PartName="/ppt/slides/slide15.xml"/>
  <Override ContentType="application/vnd.openxmlformats-officedocument.presentationml.slide+xml" PartName="/ppt/slides/slide16.xml"/>
  <Override ContentType="application/vnd.openxmlformats-officedocument.presentationml.slide+xml" PartName="/ppt/slides/slide17.xml"/>
  <Override ContentType="application/vnd.openxmlformats-officedocument.presentationml.slide+xml" PartName="/ppt/slides/slide18.xml"/>
  <Override ContentType="application/vnd.openxmlformats-officedocument.presentationml.slide+xml" PartName="/ppt/slides/slide19.xml"/>
  <Override ContentType="application/vnd.openxmlformats-officedocument.presentationml.slide+xml" PartName="/ppt/slides/slide20.xml"/>
  <Override ContentType="application/vnd.openxmlformats-officedocument.presentationml.slide+xml" PartName="/ppt/slides/slide21.xml"/>
  <Override ContentType="application/vnd.openxmlformats-officedocument.presentationml.slide+xml" PartName="/ppt/slides/slide22.xml"/>
  <Override ContentType="application/vnd.openxmlformats-officedocument.presentationml.slide+xml" PartName="/ppt/slides/slide23.xml"/>
  <Override ContentType="application/vnd.openxmlformats-officedocument.presentationml.slide+xml" PartName="/ppt/slides/slide24.xml"/>
  <Override ContentType="application/vnd.openxmlformats-officedocument.presentationml.slide+xml" PartName="/ppt/slides/slide25.xml"/>
  <Override ContentType="application/vnd.openxmlformats-officedocument.presentationml.slide+xml" PartName="/ppt/slides/slide26.xml"/>
  <Override ContentType="application/vnd.openxmlformats-officedocument.presentationml.slide+xml" PartName="/ppt/slides/slide27.xml"/>
  <Override ContentType="application/vnd.openxmlformats-officedocument.presentationml.slide+xml" PartName="/ppt/slides/slide28.xml"/>
  <Override ContentType="application/vnd.openxmlformats-officedocument.presentationml.slide+xml" PartName="/ppt/slides/slide29.xml"/>
  <Override ContentType="application/vnd.openxmlformats-officedocument.presentationml.slide+xml" PartName="/ppt/slides/slide30.xml"/>
  <Override ContentType="application/vnd.openxmlformats-officedocument.presentationml.slide+xml" PartName="/ppt/slides/slide31.xml"/>
  <Override ContentType="application/vnd.openxmlformats-officedocument.presentationml.slide+xml" PartName="/ppt/slides/slide32.xml"/>
  <Override ContentType="application/vnd.openxmlformats-officedocument.presentationml.slide+xml" PartName="/ppt/slides/slide33.xml"/>
  <Override ContentType="application/vnd.openxmlformats-officedocument.presentationml.slide+xml" PartName="/ppt/slides/slide34.xml"/>
  <Override ContentType="application/vnd.openxmlformats-officedocument.presentationml.slide+xml" PartName="/ppt/slides/slide35.xml"/>
  <Override ContentType="application/vnd.openxmlformats-officedocument.presentationml.slide+xml" PartName="/ppt/slides/slide36.xml"/>
  <Override ContentType="application/vnd.openxmlformats-officedocument.presentationml.tableStyles+xml" PartName="/ppt/tableStyles.xml"/>
  <Override ContentType="application/vnd.openxmlformats-officedocument.presentationml.tags+xml" PartName="/ppt/tags/tag1.xml"/>
  <Override ContentType="application/vnd.openxmlformats-officedocument.theme+xml" PartName="/ppt/theme/theme1.xml"/>
  <Override ContentType="application/vnd.openxmlformats-officedocument.theme+xml" PartName="/ppt/theme/theme2.xml"/>
  <Override ContentType="application/vnd.openxmlformats-officedocument.theme+xml" PartName="/ppt/theme/theme3.xml"/>
  <Override ContentType="application/vnd.openxmlformats-officedocument.presentationml.viewProps+xml" PartName="/ppt/viewProps.xml"/>
</Types>
</file>

<file path=_rels/.rels><?xml version="1.0" encoding="UTF-8" standalone="yes"?><Relationships xmlns="http://schemas.openxmlformats.org/package/2006/relationships"><Relationship Id="rId1" Target="ppt/presentation.xml" Type="http://schemas.openxmlformats.org/officeDocument/2006/relationships/officeDocument"/><Relationship Id="rId2" Target="docProps/core.xml" Type="http://schemas.openxmlformats.org/package/2006/relationships/metadata/core-properties"/><Relationship Id="rId3" Target="docProps/app.xml" Type="http://schemas.openxmlformats.org/officeDocument/2006/relationships/extended-properties"/><Relationship Id="rId4" Target="docProps/thumbnail.jpeg" Type="http://schemas.openxmlformats.org/package/2006/relationships/metadata/thumbnail"/><Relationship Id="rId5" Target="docProps/custom.xml" Type="http://schemas.openxmlformats.org/officeDocument/2006/relationships/custom-properties"/></Relationships>
</file>

<file path=ppt/presentation.xml><?xml version="1.0" encoding="utf-8"?>
<p:presentation xmlns:r="http://schemas.openxmlformats.org/officeDocument/2006/relationships" xmlns:a="http://schemas.openxmlformats.org/drawingml/2006/main" xmlns:p="http://schemas.openxmlformats.org/presentationml/2006/main" saveSubsetFonts="1">
  <p:sldMasterIdLst>
    <p:sldMasterId id="2147483648" r:id="rId1"/>
    <p:sldMasterId id="2147483741" r:id="rId2"/>
  </p:sldMasterIdLst>
  <p:notesMasterIdLst>
    <p:notesMasterId r:id="rId3"/>
  </p:notesMasterIdLst>
  <p:sldIdLst>
    <p:sldId id="257" r:id="rId4"/>
    <p:sldId id="290" r:id="rId5"/>
    <p:sldId id="259" r:id="rId6"/>
    <p:sldId id="258" r:id="rId7"/>
    <p:sldId id="260" r:id="rId8"/>
    <p:sldId id="261" r:id="rId9"/>
    <p:sldId id="269" r:id="rId10"/>
    <p:sldId id="270" r:id="rId11"/>
    <p:sldId id="272" r:id="rId12"/>
    <p:sldId id="273" r:id="rId13"/>
    <p:sldId id="274" r:id="rId14"/>
    <p:sldId id="275" r:id="rId15"/>
    <p:sldId id="291" r:id="rId16"/>
    <p:sldId id="265" r:id="rId17"/>
    <p:sldId id="276" r:id="rId18"/>
    <p:sldId id="277" r:id="rId19"/>
    <p:sldId id="271" r:id="rId20"/>
    <p:sldId id="278" r:id="rId21"/>
    <p:sldId id="279" r:id="rId22"/>
    <p:sldId id="280" r:id="rId23"/>
    <p:sldId id="266" r:id="rId24"/>
    <p:sldId id="294" r:id="rId25"/>
    <p:sldId id="283" r:id="rId26"/>
    <p:sldId id="267" r:id="rId27"/>
    <p:sldId id="284" r:id="rId28"/>
    <p:sldId id="281" r:id="rId29"/>
    <p:sldId id="293" r:id="rId30"/>
    <p:sldId id="285" r:id="rId31"/>
    <p:sldId id="295" r:id="rId32"/>
    <p:sldId id="286" r:id="rId33"/>
    <p:sldId id="287" r:id="rId34"/>
    <p:sldId id="268" r:id="rId35"/>
    <p:sldId id="288" r:id="rId36"/>
    <p:sldId id="289" r:id="rId37"/>
    <p:sldId id="282" r:id="rId38"/>
    <p:sldId id="292" r:id="rId39"/>
  </p:sldIdLst>
  <p:sldSz cx="12192000" cy="6858000"/>
  <p:notesSz cx="6858000" cy="9144000"/>
  <p:custDataLst>
    <p:tags r:id="rId40"/>
  </p:custDataLst>
  <p:defaultTextStyle>
    <a:defPPr>
      <a:defRPr lang="zh-CN"/>
    </a:defPPr>
    <a:lvl1pPr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itchFamily="2" charset="-122"/>
        <a:cs typeface="+mn-cs"/>
      </a:defRPr>
    </a:lvl1pPr>
    <a:lvl2pPr marL="4572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itchFamily="2" charset="-122"/>
        <a:cs typeface="+mn-cs"/>
      </a:defRPr>
    </a:lvl2pPr>
    <a:lvl3pPr marL="9144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itchFamily="2" charset="-122"/>
        <a:cs typeface="+mn-cs"/>
      </a:defRPr>
    </a:lvl3pPr>
    <a:lvl4pPr marL="13716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itchFamily="2" charset="-122"/>
        <a:cs typeface="+mn-cs"/>
      </a:defRPr>
    </a:lvl4pPr>
    <a:lvl5pPr marL="18288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itchFamily="2" charset="-122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itchFamily="2" charset="-122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itchFamily="2" charset="-122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itchFamily="2" charset="-122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itchFamily="2" charset="-122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r="http://schemas.openxmlformats.org/officeDocument/2006/relationships" xmlns:a="http://schemas.openxmlformats.org/drawingml/2006/main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  <p:ext uri="{1BD7E111-0CB8-44D6-8891-C1BB2F81B7CC}">
      <p1710:readonlyRecommended xmlns:p1710="http://schemas.microsoft.com/office/powerpoint/2017/10/main" val="0"/>
    </p:ext>
  </p:extLst>
</p:presentationPr>
</file>

<file path=ppt/tableStyles.xml><?xml version="1.0" encoding="utf-8"?>
<a:tblStyleLst xmlns:r="http://schemas.openxmlformats.org/officeDocument/2006/relationships"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87" d="100"/>
          <a:sy n="87" d="100"/>
        </p:scale>
        <p:origin x="258" y="84"/>
      </p:cViewPr>
      <p:guideLst>
        <p:guide orient="horz" pos="2160"/>
        <p:guide pos="3840"/>
      </p:guideLst>
    </p:cSldViewPr>
  </p:slideViewPr>
  <p:notesTextViewPr>
    <p:cViewPr>
      <p:scale>
        <a:sx n="100" d="100"/>
        <a:sy n="100" d="100"/>
      </p:scale>
      <p:origin x="0" y="0"/>
    </p:cViewPr>
  </p:notesTextViewPr>
  <p:notesViewPr>
    <p:cSldViewPr>
      <p:cViewPr>
        <p:scale>
          <a:sx n="1" d="100"/>
          <a:sy n="1" d="100"/>
        </p:scale>
        <p:origin x="0" y="0"/>
      </p:cViewPr>
    </p:cSldViewPr>
  </p:notesViewPr>
  <p:gridSpacing cx="72005" cy="72005"/>
</p:viewPr>
</file>

<file path=ppt/_rels/presentation.xml.rels><?xml version="1.0" encoding="UTF-8" standalone="yes"?><Relationships xmlns="http://schemas.openxmlformats.org/package/2006/relationships"><Relationship Id="rId1" Target="slideMasters/slideMaster1.xml" Type="http://schemas.openxmlformats.org/officeDocument/2006/relationships/slideMaster"/><Relationship Id="rId10" Target="slides/slide7.xml" Type="http://schemas.openxmlformats.org/officeDocument/2006/relationships/slide"/><Relationship Id="rId11" Target="slides/slide8.xml" Type="http://schemas.openxmlformats.org/officeDocument/2006/relationships/slide"/><Relationship Id="rId12" Target="slides/slide9.xml" Type="http://schemas.openxmlformats.org/officeDocument/2006/relationships/slide"/><Relationship Id="rId13" Target="slides/slide10.xml" Type="http://schemas.openxmlformats.org/officeDocument/2006/relationships/slide"/><Relationship Id="rId14" Target="slides/slide11.xml" Type="http://schemas.openxmlformats.org/officeDocument/2006/relationships/slide"/><Relationship Id="rId15" Target="slides/slide12.xml" Type="http://schemas.openxmlformats.org/officeDocument/2006/relationships/slide"/><Relationship Id="rId16" Target="slides/slide13.xml" Type="http://schemas.openxmlformats.org/officeDocument/2006/relationships/slide"/><Relationship Id="rId17" Target="slides/slide14.xml" Type="http://schemas.openxmlformats.org/officeDocument/2006/relationships/slide"/><Relationship Id="rId18" Target="slides/slide15.xml" Type="http://schemas.openxmlformats.org/officeDocument/2006/relationships/slide"/><Relationship Id="rId19" Target="slides/slide16.xml" Type="http://schemas.openxmlformats.org/officeDocument/2006/relationships/slide"/><Relationship Id="rId2" Target="slideMasters/slideMaster2.xml" Type="http://schemas.openxmlformats.org/officeDocument/2006/relationships/slideMaster"/><Relationship Id="rId20" Target="slides/slide17.xml" Type="http://schemas.openxmlformats.org/officeDocument/2006/relationships/slide"/><Relationship Id="rId21" Target="slides/slide18.xml" Type="http://schemas.openxmlformats.org/officeDocument/2006/relationships/slide"/><Relationship Id="rId22" Target="slides/slide19.xml" Type="http://schemas.openxmlformats.org/officeDocument/2006/relationships/slide"/><Relationship Id="rId23" Target="slides/slide20.xml" Type="http://schemas.openxmlformats.org/officeDocument/2006/relationships/slide"/><Relationship Id="rId24" Target="slides/slide21.xml" Type="http://schemas.openxmlformats.org/officeDocument/2006/relationships/slide"/><Relationship Id="rId25" Target="slides/slide22.xml" Type="http://schemas.openxmlformats.org/officeDocument/2006/relationships/slide"/><Relationship Id="rId26" Target="slides/slide23.xml" Type="http://schemas.openxmlformats.org/officeDocument/2006/relationships/slide"/><Relationship Id="rId27" Target="slides/slide24.xml" Type="http://schemas.openxmlformats.org/officeDocument/2006/relationships/slide"/><Relationship Id="rId28" Target="slides/slide25.xml" Type="http://schemas.openxmlformats.org/officeDocument/2006/relationships/slide"/><Relationship Id="rId29" Target="slides/slide26.xml" Type="http://schemas.openxmlformats.org/officeDocument/2006/relationships/slide"/><Relationship Id="rId3" Target="notesMasters/notesMaster1.xml" Type="http://schemas.openxmlformats.org/officeDocument/2006/relationships/notesMaster"/><Relationship Id="rId30" Target="slides/slide27.xml" Type="http://schemas.openxmlformats.org/officeDocument/2006/relationships/slide"/><Relationship Id="rId31" Target="slides/slide28.xml" Type="http://schemas.openxmlformats.org/officeDocument/2006/relationships/slide"/><Relationship Id="rId32" Target="slides/slide29.xml" Type="http://schemas.openxmlformats.org/officeDocument/2006/relationships/slide"/><Relationship Id="rId33" Target="slides/slide30.xml" Type="http://schemas.openxmlformats.org/officeDocument/2006/relationships/slide"/><Relationship Id="rId34" Target="slides/slide31.xml" Type="http://schemas.openxmlformats.org/officeDocument/2006/relationships/slide"/><Relationship Id="rId35" Target="slides/slide32.xml" Type="http://schemas.openxmlformats.org/officeDocument/2006/relationships/slide"/><Relationship Id="rId36" Target="slides/slide33.xml" Type="http://schemas.openxmlformats.org/officeDocument/2006/relationships/slide"/><Relationship Id="rId37" Target="slides/slide34.xml" Type="http://schemas.openxmlformats.org/officeDocument/2006/relationships/slide"/><Relationship Id="rId38" Target="slides/slide35.xml" Type="http://schemas.openxmlformats.org/officeDocument/2006/relationships/slide"/><Relationship Id="rId39" Target="slides/slide36.xml" Type="http://schemas.openxmlformats.org/officeDocument/2006/relationships/slide"/><Relationship Id="rId4" Target="slides/slide1.xml" Type="http://schemas.openxmlformats.org/officeDocument/2006/relationships/slide"/><Relationship Id="rId40" Target="tags/tag1.xml" Type="http://schemas.openxmlformats.org/officeDocument/2006/relationships/tags"/><Relationship Id="rId41" Target="presProps.xml" Type="http://schemas.openxmlformats.org/officeDocument/2006/relationships/presProps"/><Relationship Id="rId42" Target="viewProps.xml" Type="http://schemas.openxmlformats.org/officeDocument/2006/relationships/viewProps"/><Relationship Id="rId43" Target="theme/theme1.xml" Type="http://schemas.openxmlformats.org/officeDocument/2006/relationships/theme"/><Relationship Id="rId44" Target="tableStyles.xml" Type="http://schemas.openxmlformats.org/officeDocument/2006/relationships/tableStyles"/><Relationship Id="rId5" Target="slides/slide2.xml" Type="http://schemas.openxmlformats.org/officeDocument/2006/relationships/slide"/><Relationship Id="rId6" Target="slides/slide3.xml" Type="http://schemas.openxmlformats.org/officeDocument/2006/relationships/slide"/><Relationship Id="rId7" Target="slides/slide4.xml" Type="http://schemas.openxmlformats.org/officeDocument/2006/relationships/slide"/><Relationship Id="rId8" Target="slides/slide5.xml" Type="http://schemas.openxmlformats.org/officeDocument/2006/relationships/slide"/><Relationship Id="rId9" Target="slides/slide6.xml" Type="http://schemas.openxmlformats.org/officeDocument/2006/relationships/slide"/></Relationships>
</file>

<file path=ppt/notesMasters/_rels/notesMaster1.xml.rels><?xml version="1.0" encoding="UTF-8" standalone="yes"?><Relationships xmlns="http://schemas.openxmlformats.org/package/2006/relationships"><Relationship Id="rId1" Target="../theme/theme3.xml" Type="http://schemas.openxmlformats.org/officeDocument/2006/relationships/theme"/></Relationships>
</file>

<file path=ppt/notesMasters/notesMaster1.xml><?xml version="1.0" encoding="utf-8"?>
<p:notes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bg bwMode="auto"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4098" name="页眉占位符 1"/>
          <p:cNvSpPr>
            <a:spLocks noGrp="1" noChangeArrowheads="1"/>
          </p:cNvSpPr>
          <p:nvPr>
            <p:ph type="hdr" sz="quarter" idx="4294967295"/>
          </p:nvPr>
        </p:nvSpPr>
        <p:spPr bwMode="auto">
          <a:xfrm>
            <a:off x="0" y="0"/>
            <a:ext cx="2971800" cy="458788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 smtClean="0"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4099" name="日期占位符 2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8788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mtClean="0"/>
            </a:lvl1pPr>
          </a:lstStyle>
          <a:p>
            <a:pPr>
              <a:defRPr/>
            </a:pPr>
            <a:fld id="{3D7C3586-A983-409A-98FD-1F6D2C60ACBD}" type="datetime1">
              <a:rPr lang="zh-CN" altLang="en-US"/>
              <a:pPr>
                <a:defRPr/>
              </a:pPr>
              <a:t>2016/4/29</a:t>
            </a:fld>
            <a:endParaRPr lang="zh-CN" altLang="en-US" sz="1200"/>
          </a:p>
        </p:txBody>
      </p:sp>
      <p:sp>
        <p:nvSpPr>
          <p:cNvPr id="65540" name="幻灯片图像占位符 3"/>
          <p:cNvSpPr>
            <a:spLocks noGrp="1" noRot="1" noChangeAspect="1" noChangeArrowheads="1"/>
          </p:cNvSpPr>
          <p:nvPr>
            <p:ph type="sldImg" idx="2"/>
          </p:nvPr>
        </p:nvSpPr>
        <p:spPr bwMode="auto">
          <a:xfrm>
            <a:off x="685800" y="1143000"/>
            <a:ext cx="5486400" cy="308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sp>
      <p:sp>
        <p:nvSpPr>
          <p:cNvPr id="4101" name="备注占位符 4"/>
          <p:cNvSpPr>
            <a:spLocks noGrp="1" noRot="1" noChangeAspect="1" noChangeArrowheads="1"/>
          </p:cNvSpPr>
          <p:nvPr/>
        </p:nvSpPr>
        <p:spPr bwMode="auto">
          <a:xfrm>
            <a:off x="685800" y="4400550"/>
            <a:ext cx="5486400" cy="360045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anchor="ctr"/>
          <a:lstStyle/>
          <a:p>
            <a:pPr defTabSz="0" eaLnBrk="0" hangingPunct="0">
              <a:spcBef>
                <a:spcPct val="30000"/>
              </a:spcBef>
              <a:buFontTx/>
              <a:buNone/>
              <a:defRPr/>
            </a:pPr>
            <a:r>
              <a:rPr lang="zh-CN" sz="1200"/>
              <a:t>单击此处编辑母版文本样式</a:t>
            </a:r>
          </a:p>
          <a:p>
            <a:pPr defTabSz="0" eaLnBrk="0" hangingPunct="0">
              <a:spcBef>
                <a:spcPct val="30000"/>
              </a:spcBef>
              <a:buFontTx/>
              <a:buNone/>
              <a:defRPr/>
            </a:pPr>
            <a:r>
              <a:rPr lang="zh-CN" sz="1200"/>
              <a:t>第二级</a:t>
            </a:r>
          </a:p>
          <a:p>
            <a:pPr defTabSz="0" eaLnBrk="0" hangingPunct="0">
              <a:spcBef>
                <a:spcPct val="30000"/>
              </a:spcBef>
              <a:buFontTx/>
              <a:buNone/>
              <a:defRPr/>
            </a:pPr>
            <a:r>
              <a:rPr lang="zh-CN" sz="1200"/>
              <a:t>第三级</a:t>
            </a:r>
          </a:p>
          <a:p>
            <a:pPr defTabSz="0" eaLnBrk="0" hangingPunct="0">
              <a:spcBef>
                <a:spcPct val="30000"/>
              </a:spcBef>
              <a:buFontTx/>
              <a:buNone/>
              <a:defRPr/>
            </a:pPr>
            <a:r>
              <a:rPr lang="zh-CN" sz="1200"/>
              <a:t>第四级</a:t>
            </a:r>
          </a:p>
          <a:p>
            <a:pPr defTabSz="0" eaLnBrk="0" hangingPunct="0">
              <a:spcBef>
                <a:spcPct val="30000"/>
              </a:spcBef>
              <a:buFontTx/>
              <a:buNone/>
              <a:defRPr/>
            </a:pPr>
            <a:r>
              <a:rPr lang="zh-CN" sz="1200"/>
              <a:t>第五级</a:t>
            </a:r>
          </a:p>
        </p:txBody>
      </p:sp>
      <p:sp>
        <p:nvSpPr>
          <p:cNvPr id="4102" name="页脚占位符 5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8787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 smtClean="0"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4103" name="灯片编号占位符 6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8787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/>
            </a:lvl1pPr>
          </a:lstStyle>
          <a:p>
            <a:fld id="{5B360B64-A3E8-4229-BDD3-689481F2FDE1}" type="slidenum">
              <a:rPr lang="zh-CN" altLang="en-US"/>
              <a:t>‹#›</a:t>
            </a:fld>
            <a:endParaRPr lang="zh-CN" altLang="en-US" sz="1200"/>
          </a:p>
        </p:txBody>
      </p:sp>
    </p:spTree>
    <p:extLst>
      <p:ext uri="{BB962C8B-B14F-4D97-AF65-F5344CB8AC3E}">
        <p14:creationId val="3191113640"/>
      </p:ext>
    </p:extLst>
  </p:cSld>
  <p:clrMap bg1="lt1" tx1="dk1" bg2="lt2" tx2="dk2" accent1="accent1" accent2="accent2" accent3="accent3" accent4="accent4" accent5="accent5" accent6="accent6" hlink="hlink" folHlink="folHlink"/>
  <p:hf hdr="0" ftr="0"/>
  <p:notesStyle>
    <a:lvl1pPr algn="l" defTabSz="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defTabSz="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defTabSz="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defTabSz="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defTabSz="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10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11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12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3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4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5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6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7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8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9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2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20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21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22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3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4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5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6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7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8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9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slideLayout1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914400" y="2130425"/>
            <a:ext cx="10363200" cy="1470025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1B34AA8E-B100-4382-8093-1A4D77FEA8C8}" type="datetime1">
              <a:rPr lang="zh-CN" altLang="en-US"/>
              <a:pPr>
                <a:defRPr/>
              </a:pPr>
              <a:t>2016/4/29</a:t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B9401A4-DA8E-4869-A65B-5FBBDDDCCF0A}" type="slidenum">
              <a:rPr lang="zh-CN" altLang="en-US"/>
              <a:t>‹#›</a:t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val="3190723877"/>
      </p:ext>
    </p:extLst>
  </p:cSld>
  <p:clrMapOvr>
    <a:masterClrMapping/>
  </p:clrMapOvr>
  <p:transition/>
  <p:timing/>
</p:sldLayout>
</file>

<file path=ppt/slideLayouts/slideLayout10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22873A73-2536-414D-B203-1CDBC809EDCC}" type="datetime1">
              <a:rPr lang="zh-CN" altLang="en-US"/>
              <a:pPr>
                <a:defRPr/>
              </a:pPr>
              <a:t>2016/4/29</a:t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CDE560B-6403-4720-B186-662BD9B38759}" type="slidenum">
              <a:rPr lang="zh-CN" altLang="en-US"/>
              <a:t>‹#›</a:t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val="1955745843"/>
      </p:ext>
    </p:extLst>
  </p:cSld>
  <p:clrMapOvr>
    <a:masterClrMapping/>
  </p:clrMapOvr>
  <p:transition/>
  <p:timing/>
</p:sldLayout>
</file>

<file path=ppt/slideLayouts/slideLayout11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0916F833-E71C-4988-86A0-DF50BBE184BE}" type="datetime1">
              <a:rPr lang="zh-CN" altLang="en-US"/>
              <a:pPr>
                <a:defRPr/>
              </a:pPr>
              <a:t>2016/4/29</a:t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0C45CD0-9C87-4037-AA83-D9686284530D}" type="slidenum">
              <a:rPr lang="zh-CN" altLang="en-US"/>
              <a:t>‹#›</a:t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val="868455938"/>
      </p:ext>
    </p:extLst>
  </p:cSld>
  <p:clrMapOvr>
    <a:masterClrMapping/>
  </p:clrMapOvr>
  <p:transition/>
  <p:timing/>
</p:sldLayout>
</file>

<file path=ppt/slideLayouts/slideLayout12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2016/4/29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3772130260"/>
      </p:ext>
    </p:extLst>
  </p:cSld>
  <p:clrMapOvr>
    <a:masterClrMapping/>
  </p:clrMapOvr>
  <p:transition/>
  <p:timing/>
</p:sldLayout>
</file>

<file path=ppt/slideLayouts/slideLayout13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2016/4/29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383380528"/>
      </p:ext>
    </p:extLst>
  </p:cSld>
  <p:clrMapOvr>
    <a:masterClrMapping/>
  </p:clrMapOvr>
  <p:transition/>
  <p:timing/>
</p:sldLayout>
</file>

<file path=ppt/slideLayouts/slideLayout14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2016/4/29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3045488975"/>
      </p:ext>
    </p:extLst>
  </p:cSld>
  <p:clrMapOvr>
    <a:masterClrMapping/>
  </p:clrMapOvr>
  <p:transition/>
  <p:timing/>
</p:sldLayout>
</file>

<file path=ppt/slideLayouts/slideLayout15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2016/4/29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2073483677"/>
      </p:ext>
    </p:extLst>
  </p:cSld>
  <p:clrMapOvr>
    <a:masterClrMapping/>
  </p:clrMapOvr>
  <p:transition/>
  <p:timing/>
</p:sldLayout>
</file>

<file path=ppt/slideLayouts/slideLayout16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2016/4/29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3148974002"/>
      </p:ext>
    </p:extLst>
  </p:cSld>
  <p:clrMapOvr>
    <a:masterClrMapping/>
  </p:clrMapOvr>
  <p:transition/>
  <p:timing/>
</p:sldLayout>
</file>

<file path=ppt/slideLayouts/slideLayout17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2016/4/29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2467078379"/>
      </p:ext>
    </p:extLst>
  </p:cSld>
  <p:clrMapOvr>
    <a:masterClrMapping/>
  </p:clrMapOvr>
  <p:transition/>
  <p:timing/>
</p:sldLayout>
</file>

<file path=ppt/slideLayouts/slideLayout18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2016/4/29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1395018037"/>
      </p:ext>
    </p:extLst>
  </p:cSld>
  <p:clrMapOvr>
    <a:masterClrMapping/>
  </p:clrMapOvr>
  <p:transition/>
  <p:timing/>
</p:sldLayout>
</file>

<file path=ppt/slideLayouts/slideLayout19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2016/4/29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1886981244"/>
      </p:ext>
    </p:extLst>
  </p:cSld>
  <p:clrMapOvr>
    <a:masterClrMapping/>
  </p:clrMapOvr>
  <p:transition/>
  <p:timing/>
</p:sldLayout>
</file>

<file path=ppt/slideLayouts/slideLayout2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33C88257-6A13-45F6-9210-8AAAE2831E6A}" type="datetime1">
              <a:rPr lang="zh-CN" altLang="en-US"/>
              <a:pPr>
                <a:defRPr/>
              </a:pPr>
              <a:t>2016/4/29</a:t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46C86EB-63FA-46BC-8349-85C53F883AA8}" type="slidenum">
              <a:rPr lang="zh-CN" altLang="en-US"/>
              <a:t>‹#›</a:t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val="3510517491"/>
      </p:ext>
    </p:extLst>
  </p:cSld>
  <p:clrMapOvr>
    <a:masterClrMapping/>
  </p:clrMapOvr>
  <p:transition/>
  <p:timing/>
</p:sldLayout>
</file>

<file path=ppt/slideLayouts/slideLayout20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 smtClean="0"/>
              <a:t>单击图标添加图片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2016/4/29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394159079"/>
      </p:ext>
    </p:extLst>
  </p:cSld>
  <p:clrMapOvr>
    <a:masterClrMapping/>
  </p:clrMapOvr>
  <p:transition/>
  <p:timing/>
</p:sldLayout>
</file>

<file path=ppt/slideLayouts/slideLayout21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2016/4/29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1559732663"/>
      </p:ext>
    </p:extLst>
  </p:cSld>
  <p:clrMapOvr>
    <a:masterClrMapping/>
  </p:clrMapOvr>
  <p:transition/>
  <p:timing/>
</p:sldLayout>
</file>

<file path=ppt/slideLayouts/slideLayout22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vertTitleAndTx" preserve="1">
  <p:cSld name="垂直排列标题与 文本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2016/4/29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1740683699"/>
      </p:ext>
    </p:extLst>
  </p:cSld>
  <p:clrMapOvr>
    <a:masterClrMapping/>
  </p:clrMapOvr>
  <p:transition/>
  <p:timing/>
</p:sldLayout>
</file>

<file path=ppt/slideLayouts/slideLayout3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3613" y="4406900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3613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38D7EA74-1521-4CEA-B3EF-4ACB52064F94}" type="datetime1">
              <a:rPr lang="zh-CN" altLang="en-US"/>
              <a:pPr>
                <a:defRPr/>
              </a:pPr>
              <a:t>2016/4/29</a:t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A7779A6-DB49-4AB4-9EA5-365F1A9CDE1A}" type="slidenum">
              <a:rPr lang="zh-CN" altLang="en-US"/>
              <a:t>‹#›</a:t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val="3956972123"/>
      </p:ext>
    </p:extLst>
  </p:cSld>
  <p:clrMapOvr>
    <a:masterClrMapping/>
  </p:clrMapOvr>
  <p:transition/>
  <p:timing/>
</p:sldLayout>
</file>

<file path=ppt/slideLayouts/slideLayout4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F1951D55-4B6F-49B9-B8D6-F53D16983C4A}" type="datetime1">
              <a:rPr lang="zh-CN" altLang="en-US"/>
              <a:pPr>
                <a:defRPr/>
              </a:pPr>
              <a:t>2016/4/29</a:t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AB15E99-424F-4A38-AC23-F7D586DF58FC}" type="slidenum">
              <a:rPr lang="zh-CN" altLang="en-US"/>
              <a:t>‹#›</a:t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val="1613711778"/>
      </p:ext>
    </p:extLst>
  </p:cSld>
  <p:clrMapOvr>
    <a:masterClrMapping/>
  </p:clrMapOvr>
  <p:transition/>
  <p:timing/>
</p:sldLayout>
</file>

<file path=ppt/slideLayouts/slideLayout5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3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3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92838" y="1535113"/>
            <a:ext cx="5389562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92838" y="2174875"/>
            <a:ext cx="5389562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55B07C60-48B6-4B94-8F07-A89CA0A45E63}" type="datetime1">
              <a:rPr lang="zh-CN" altLang="en-US"/>
              <a:pPr>
                <a:defRPr/>
              </a:pPr>
              <a:t>2016/4/29</a:t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1964BA9-EA91-447D-9A03-DAE1B082A124}" type="slidenum">
              <a:rPr lang="zh-CN" altLang="en-US"/>
              <a:t>‹#›</a:t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val="4216443494"/>
      </p:ext>
    </p:extLst>
  </p:cSld>
  <p:clrMapOvr>
    <a:masterClrMapping/>
  </p:clrMapOvr>
  <p:transition/>
  <p:timing/>
</p:sldLayout>
</file>

<file path=ppt/slideLayouts/slideLayout6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80E34DE3-F46E-441A-A38A-E84109657C93}" type="datetime1">
              <a:rPr lang="zh-CN" altLang="en-US"/>
              <a:pPr>
                <a:defRPr/>
              </a:pPr>
              <a:t>2016/4/29</a:t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3DB983B-942B-4BF3-AA2A-FF4651F907CD}" type="slidenum">
              <a:rPr lang="zh-CN" altLang="en-US"/>
              <a:t>‹#›</a:t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val="1933322576"/>
      </p:ext>
    </p:extLst>
  </p:cSld>
  <p:clrMapOvr>
    <a:masterClrMapping/>
  </p:clrMapOvr>
  <p:transition/>
  <p:timing/>
</p:sldLayout>
</file>

<file path=ppt/slideLayouts/slideLayout7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804C2A54-2B5A-4C8C-8977-07987276DE19}" type="datetime1">
              <a:rPr lang="zh-CN" altLang="en-US"/>
              <a:pPr>
                <a:defRPr/>
              </a:pPr>
              <a:t>2016/4/29</a:t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4AD5428-23B3-41FF-8AA3-4BFBEAF8CD75}" type="slidenum">
              <a:rPr lang="zh-CN" altLang="en-US"/>
              <a:t>‹#›</a:t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val="2992524952"/>
      </p:ext>
    </p:extLst>
  </p:cSld>
  <p:clrMapOvr>
    <a:masterClrMapping/>
  </p:clrMapOvr>
  <p:transition/>
  <p:timing/>
</p:sldLayout>
</file>

<file path=ppt/slideLayouts/slideLayout8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3050"/>
            <a:ext cx="40116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4767263" y="273050"/>
            <a:ext cx="681513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09600" y="1435100"/>
            <a:ext cx="40116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2294D4F8-5F6B-4AF9-90A4-6B6635ACFE95}" type="datetime1">
              <a:rPr lang="zh-CN" altLang="en-US"/>
              <a:pPr>
                <a:defRPr/>
              </a:pPr>
              <a:t>2016/4/29</a:t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5C008BA-B62D-44DB-9071-8829C05C51D3}" type="slidenum">
              <a:rPr lang="zh-CN" altLang="en-US"/>
              <a:t>‹#›</a:t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val="2846454167"/>
      </p:ext>
    </p:extLst>
  </p:cSld>
  <p:clrMapOvr>
    <a:masterClrMapping/>
  </p:clrMapOvr>
  <p:transition/>
  <p:timing/>
</p:sldLayout>
</file>

<file path=ppt/slideLayouts/slideLayout9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2389188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2389188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zh-CN" altLang="en-US" noProof="0" smtClean="0">
              <a:sym typeface="方正兰亭细黑_GBK" charset="-122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2389188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F66D2AB3-28EA-4F6F-88AE-3713634AC573}" type="datetime1">
              <a:rPr lang="zh-CN" altLang="en-US"/>
              <a:pPr>
                <a:defRPr/>
              </a:pPr>
              <a:t>2016/4/29</a:t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EEC5685-E4CB-4068-80ED-D3B0FF73FC89}" type="slidenum">
              <a:rPr lang="zh-CN" altLang="en-US"/>
              <a:t>‹#›</a:t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val="2765731380"/>
      </p:ext>
    </p:extLst>
  </p:cSld>
  <p:clrMapOvr>
    <a:masterClrMapping/>
  </p:clrMapOvr>
  <p:transition/>
  <p:timing/>
</p:sldLayout>
</file>

<file path=ppt/slideMasters/_rels/slideMaster1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10" Target="../slideLayouts/slideLayout10.xml" Type="http://schemas.openxmlformats.org/officeDocument/2006/relationships/slideLayout"/><Relationship Id="rId11" Target="../slideLayouts/slideLayout11.xml" Type="http://schemas.openxmlformats.org/officeDocument/2006/relationships/slideLayout"/><Relationship Id="rId12" Target="../theme/theme1.xml" Type="http://schemas.openxmlformats.org/officeDocument/2006/relationships/theme"/><Relationship Id="rId2" Target="../slideLayouts/slideLayout2.xml" Type="http://schemas.openxmlformats.org/officeDocument/2006/relationships/slideLayout"/><Relationship Id="rId3" Target="../slideLayouts/slideLayout3.xml" Type="http://schemas.openxmlformats.org/officeDocument/2006/relationships/slideLayout"/><Relationship Id="rId4" Target="../slideLayouts/slideLayout4.xml" Type="http://schemas.openxmlformats.org/officeDocument/2006/relationships/slideLayout"/><Relationship Id="rId5" Target="../slideLayouts/slideLayout5.xml" Type="http://schemas.openxmlformats.org/officeDocument/2006/relationships/slideLayout"/><Relationship Id="rId6" Target="../slideLayouts/slideLayout6.xml" Type="http://schemas.openxmlformats.org/officeDocument/2006/relationships/slideLayout"/><Relationship Id="rId7" Target="../slideLayouts/slideLayout7.xml" Type="http://schemas.openxmlformats.org/officeDocument/2006/relationships/slideLayout"/><Relationship Id="rId8" Target="../slideLayouts/slideLayout8.xml" Type="http://schemas.openxmlformats.org/officeDocument/2006/relationships/slideLayout"/><Relationship Id="rId9" Target="../slideLayouts/slideLayout9.xml" Type="http://schemas.openxmlformats.org/officeDocument/2006/relationships/slideLayout"/></Relationships>
</file>

<file path=ppt/slideMasters/_rels/slideMaster2.xml.rels><?xml version="1.0" encoding="UTF-8" standalone="yes"?><Relationships xmlns="http://schemas.openxmlformats.org/package/2006/relationships"><Relationship Id="rId1" Target="../slideLayouts/slideLayout12.xml" Type="http://schemas.openxmlformats.org/officeDocument/2006/relationships/slideLayout"/><Relationship Id="rId10" Target="../slideLayouts/slideLayout21.xml" Type="http://schemas.openxmlformats.org/officeDocument/2006/relationships/slideLayout"/><Relationship Id="rId11" Target="../slideLayouts/slideLayout22.xml" Type="http://schemas.openxmlformats.org/officeDocument/2006/relationships/slideLayout"/><Relationship Id="rId12" Target="../theme/theme2.xml" Type="http://schemas.openxmlformats.org/officeDocument/2006/relationships/theme"/><Relationship Id="rId2" Target="../slideLayouts/slideLayout13.xml" Type="http://schemas.openxmlformats.org/officeDocument/2006/relationships/slideLayout"/><Relationship Id="rId3" Target="../slideLayouts/slideLayout14.xml" Type="http://schemas.openxmlformats.org/officeDocument/2006/relationships/slideLayout"/><Relationship Id="rId4" Target="../slideLayouts/slideLayout15.xml" Type="http://schemas.openxmlformats.org/officeDocument/2006/relationships/slideLayout"/><Relationship Id="rId5" Target="../slideLayouts/slideLayout16.xml" Type="http://schemas.openxmlformats.org/officeDocument/2006/relationships/slideLayout"/><Relationship Id="rId6" Target="../slideLayouts/slideLayout17.xml" Type="http://schemas.openxmlformats.org/officeDocument/2006/relationships/slideLayout"/><Relationship Id="rId7" Target="../slideLayouts/slideLayout18.xml" Type="http://schemas.openxmlformats.org/officeDocument/2006/relationships/slideLayout"/><Relationship Id="rId8" Target="../slideLayouts/slideLayout19.xml" Type="http://schemas.openxmlformats.org/officeDocument/2006/relationships/slideLayout"/><Relationship Id="rId9" Target="../slideLayouts/slideLayout20.xml" Type="http://schemas.openxmlformats.org/officeDocument/2006/relationships/slideLayout"/></Relationships>
</file>

<file path=ppt/slideMasters/slideMaster1.xml><?xml version="1.0" encoding="utf-8"?>
<p:sld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>
    <p:bg bwMode="auto"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1026" name="标题占位符 1"/>
          <p:cNvSpPr>
            <a:spLocks noGrp="1" noChangeArrowheads="1"/>
          </p:cNvSpPr>
          <p:nvPr>
            <p:ph type="title" idx="4294967295"/>
          </p:nvPr>
        </p:nvSpPr>
        <p:spPr bwMode="auto"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zh-CN" smtClean="0">
                <a:sym typeface="Calibri Light" panose="020f0302020204030204" pitchFamily="34" charset="0"/>
              </a:rPr>
              <a:t>单击此处编辑母版标题样式</a:t>
            </a:r>
          </a:p>
        </p:txBody>
      </p:sp>
      <p:sp>
        <p:nvSpPr>
          <p:cNvPr id="1027" name="文本占位符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zh-CN" smtClean="0">
                <a:sym typeface="方正兰亭细黑_GBK" panose="02000000000000000000" pitchFamily="2" charset="-122"/>
              </a:rPr>
              <a:t>单击此处编辑母版文本样式</a:t>
            </a:r>
          </a:p>
          <a:p>
            <a:pPr lvl="1"/>
            <a:r>
              <a:rPr lang="zh-CN" altLang="zh-CN" smtClean="0">
                <a:sym typeface="方正兰亭细黑_GBK" panose="02000000000000000000" pitchFamily="2" charset="-122"/>
              </a:rPr>
              <a:t>第二级</a:t>
            </a:r>
          </a:p>
          <a:p>
            <a:pPr lvl="2"/>
            <a:r>
              <a:rPr lang="zh-CN" altLang="zh-CN" smtClean="0">
                <a:sym typeface="方正兰亭细黑_GBK" panose="02000000000000000000" pitchFamily="2" charset="-122"/>
              </a:rPr>
              <a:t>第三级</a:t>
            </a:r>
          </a:p>
          <a:p>
            <a:pPr lvl="3"/>
            <a:r>
              <a:rPr lang="zh-CN" altLang="zh-CN" smtClean="0">
                <a:sym typeface="方正兰亭细黑_GBK" panose="02000000000000000000" pitchFamily="2" charset="-122"/>
              </a:rPr>
              <a:t>第四级</a:t>
            </a:r>
          </a:p>
          <a:p>
            <a:pPr lvl="4"/>
            <a:r>
              <a:rPr lang="zh-CN" altLang="zh-CN" smtClean="0">
                <a:sym typeface="方正兰亭细黑_GBK" panose="02000000000000000000" pitchFamily="2" charset="-122"/>
              </a:rPr>
              <a:t>第五级</a:t>
            </a:r>
          </a:p>
        </p:txBody>
      </p:sp>
      <p:sp>
        <p:nvSpPr>
          <p:cNvPr id="1028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838200" y="6356350"/>
            <a:ext cx="2743200" cy="36512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 smtClean="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fld id="{7761A0BC-A033-4611-ABFB-589E3D386F61}" type="datetime1">
              <a:rPr lang="zh-CN" altLang="en-US"/>
              <a:pPr>
                <a:defRPr/>
              </a:pPr>
              <a:t>2016/4/29</a:t>
            </a:fld>
            <a:endParaRPr lang="zh-CN" altLang="en-US"/>
          </a:p>
        </p:txBody>
      </p:sp>
      <p:sp>
        <p:nvSpPr>
          <p:cNvPr id="1029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038600" y="6356350"/>
            <a:ext cx="4114800" cy="36512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>
              <a:defRPr sz="1200" smtClean="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1030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10600" y="6356350"/>
            <a:ext cx="2743200" cy="36512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</a:defRPr>
            </a:lvl1pPr>
          </a:lstStyle>
          <a:p>
            <a:fld id="{733BBA7D-9A35-44AD-923B-F32673864873}" type="slidenum">
              <a:rPr lang="zh-CN" altLang="en-US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30" r:id="rId1"/>
    <p:sldLayoutId id="2147483731" r:id="rId2"/>
    <p:sldLayoutId id="2147483732" r:id="rId3"/>
    <p:sldLayoutId id="2147483733" r:id="rId4"/>
    <p:sldLayoutId id="2147483734" r:id="rId5"/>
    <p:sldLayoutId id="2147483735" r:id="rId6"/>
    <p:sldLayoutId id="2147483736" r:id="rId7"/>
    <p:sldLayoutId id="2147483737" r:id="rId8"/>
    <p:sldLayoutId id="2147483738" r:id="rId9"/>
    <p:sldLayoutId id="2147483739" r:id="rId10"/>
    <p:sldLayoutId id="2147483740" r:id="rId11"/>
  </p:sldLayoutIdLst>
  <p:transition/>
  <p:timing/>
  <p:hf sldNum="0" hdr="0" ftr="0"/>
  <p:txStyles>
    <p:titleStyle>
      <a:lvl1pPr marL="914400" indent="-9144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+mj-lt"/>
          <a:ea typeface="+mj-ea"/>
          <a:cs typeface="+mj-cs"/>
          <a:sym typeface="Calibri Light" panose="020f0302020204030204" pitchFamily="34" charset="0"/>
        </a:defRPr>
      </a:lvl1pPr>
      <a:lvl2pPr marL="914400" indent="-9144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/>
          <a:ea typeface="宋体" pitchFamily="2" charset="-122"/>
          <a:sym typeface="Calibri Light" panose="020f0302020204030204" pitchFamily="34" charset="0"/>
        </a:defRPr>
      </a:lvl2pPr>
      <a:lvl3pPr marL="914400" indent="-9144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/>
          <a:ea typeface="宋体" pitchFamily="2" charset="-122"/>
          <a:sym typeface="Calibri Light" panose="020f0302020204030204" pitchFamily="34" charset="0"/>
        </a:defRPr>
      </a:lvl3pPr>
      <a:lvl4pPr marL="914400" indent="-9144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/>
          <a:ea typeface="宋体" pitchFamily="2" charset="-122"/>
          <a:sym typeface="Calibri Light" panose="020f0302020204030204" pitchFamily="34" charset="0"/>
        </a:defRPr>
      </a:lvl4pPr>
      <a:lvl5pPr marL="914400" indent="-9144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/>
          <a:ea typeface="宋体" pitchFamily="2" charset="-122"/>
          <a:sym typeface="Calibri Light" panose="020f0302020204030204" pitchFamily="34" charset="0"/>
        </a:defRPr>
      </a:lvl5pPr>
      <a:lvl6pPr marL="1371600" indent="-9144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/>
          <a:ea typeface="宋体" pitchFamily="2" charset="-122"/>
          <a:sym typeface="Calibri Light"/>
        </a:defRPr>
      </a:lvl6pPr>
      <a:lvl7pPr marL="1828800" indent="-9144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/>
          <a:ea typeface="宋体" pitchFamily="2" charset="-122"/>
          <a:sym typeface="Calibri Light"/>
        </a:defRPr>
      </a:lvl7pPr>
      <a:lvl8pPr marL="2286000" indent="-9144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/>
          <a:ea typeface="宋体" pitchFamily="2" charset="-122"/>
          <a:sym typeface="Calibri Light"/>
        </a:defRPr>
      </a:lvl8pPr>
      <a:lvl9pPr marL="2743200" indent="-9144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/>
          <a:ea typeface="宋体" pitchFamily="2" charset="-122"/>
          <a:sym typeface="Calibri Light"/>
        </a:defRPr>
      </a:lvl9pPr>
    </p:titleStyle>
    <p:bodyStyle>
      <a:lvl1pPr marL="228600" indent="-228600" algn="l" rtl="0" eaLnBrk="0" fontAlgn="base" hangingPunct="0">
        <a:lnSpc>
          <a:spcPct val="90000"/>
        </a:lnSpc>
        <a:spcBef>
          <a:spcPts val="1000"/>
        </a:spcBef>
        <a:spcAft>
          <a:spcPct val="0"/>
        </a:spcAft>
        <a:buFont typeface="Arial" panose="020b0604020202020204" pitchFamily="34" charset="0"/>
        <a:buChar char="•"/>
        <a:defRPr sz="2800">
          <a:solidFill>
            <a:schemeClr val="tx1"/>
          </a:solidFill>
          <a:latin typeface="+mn-lt"/>
          <a:ea typeface="+mn-ea"/>
          <a:cs typeface="+mn-cs"/>
          <a:sym typeface="方正兰亭细黑_GBK" panose="02000000000000000000" pitchFamily="2" charset="-122"/>
        </a:defRPr>
      </a:lvl1pPr>
      <a:lvl2pPr marL="6858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400">
          <a:solidFill>
            <a:schemeClr val="tx1"/>
          </a:solidFill>
          <a:latin typeface="+mn-lt"/>
          <a:ea typeface="+mn-ea"/>
          <a:sym typeface="方正兰亭细黑_GBK" panose="02000000000000000000" pitchFamily="2" charset="-122"/>
        </a:defRPr>
      </a:lvl2pPr>
      <a:lvl3pPr marL="11430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000">
          <a:solidFill>
            <a:schemeClr val="tx1"/>
          </a:solidFill>
          <a:latin typeface="+mn-lt"/>
          <a:ea typeface="+mn-ea"/>
          <a:sym typeface="方正兰亭细黑_GBK" panose="02000000000000000000" pitchFamily="2" charset="-122"/>
        </a:defRPr>
      </a:lvl3pPr>
      <a:lvl4pPr marL="16002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000">
          <a:solidFill>
            <a:schemeClr val="tx1"/>
          </a:solidFill>
          <a:latin typeface="+mn-lt"/>
          <a:ea typeface="+mn-ea"/>
          <a:sym typeface="方正兰亭细黑_GBK" panose="02000000000000000000" pitchFamily="2" charset="-122"/>
        </a:defRPr>
      </a:lvl4pPr>
      <a:lvl5pPr marL="20574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000">
          <a:solidFill>
            <a:schemeClr val="tx1"/>
          </a:solidFill>
          <a:latin typeface="+mn-lt"/>
          <a:ea typeface="+mn-ea"/>
          <a:sym typeface="方正兰亭细黑_GBK" panose="02000000000000000000" pitchFamily="2" charset="-122"/>
        </a:defRPr>
      </a:lvl5pPr>
      <a:lvl6pPr marL="2514600" indent="-228600" algn="l" rtl="0" fontAlgn="base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>
          <a:solidFill>
            <a:schemeClr val="tx1"/>
          </a:solidFill>
          <a:latin typeface="+mn-lt"/>
          <a:ea typeface="+mn-ea"/>
          <a:sym typeface="方正兰亭细黑_GBK"/>
        </a:defRPr>
      </a:lvl6pPr>
      <a:lvl7pPr marL="2971800" indent="-228600" algn="l" rtl="0" fontAlgn="base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>
          <a:solidFill>
            <a:schemeClr val="tx1"/>
          </a:solidFill>
          <a:latin typeface="+mn-lt"/>
          <a:ea typeface="+mn-ea"/>
          <a:sym typeface="方正兰亭细黑_GBK"/>
        </a:defRPr>
      </a:lvl7pPr>
      <a:lvl8pPr marL="3429000" indent="-228600" algn="l" rtl="0" fontAlgn="base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>
          <a:solidFill>
            <a:schemeClr val="tx1"/>
          </a:solidFill>
          <a:latin typeface="+mn-lt"/>
          <a:ea typeface="+mn-ea"/>
          <a:sym typeface="方正兰亭细黑_GBK"/>
        </a:defRPr>
      </a:lvl8pPr>
      <a:lvl9pPr marL="3886200" indent="-228600" algn="l" rtl="0" fontAlgn="base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>
          <a:solidFill>
            <a:schemeClr val="tx1"/>
          </a:solidFill>
          <a:latin typeface="+mn-lt"/>
          <a:ea typeface="+mn-ea"/>
          <a:sym typeface="方正兰亭细黑_GBK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ct val="0"/>
              </a:spcBef>
              <a:spcAft>
                <a:spcPct val="0"/>
              </a:spcAft>
              <a:buFontTx/>
              <a:buNone/>
            </a:pPr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</a:rPr>
              <a:pPr fontAlgn="auto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t>2016/4/29</a:t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ct val="0"/>
              </a:spcBef>
              <a:spcAft>
                <a:spcPct val="0"/>
              </a:spcAft>
              <a:buFontTx/>
              <a:buNone/>
            </a:pPr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</a:rPr>
              <a:pPr fontAlgn="auto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val="88492382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2" r:id="rId1"/>
    <p:sldLayoutId id="2147483743" r:id="rId2"/>
    <p:sldLayoutId id="2147483744" r:id="rId3"/>
    <p:sldLayoutId id="2147483745" r:id="rId4"/>
    <p:sldLayoutId id="2147483746" r:id="rId5"/>
    <p:sldLayoutId id="2147483747" r:id="rId6"/>
    <p:sldLayoutId id="2147483748" r:id="rId7"/>
    <p:sldLayoutId id="2147483749" r:id="rId8"/>
    <p:sldLayoutId id="2147483750" r:id="rId9"/>
    <p:sldLayoutId id="2147483751" r:id="rId10"/>
    <p:sldLayoutId id="2147483752" r:id="rId11"/>
  </p:sldLayoutIdLst>
  <p:transition/>
  <p:timing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2" Target="../media/image1.png" Type="http://schemas.openxmlformats.org/officeDocument/2006/relationships/image"/><Relationship Id="rId3" Target="../media/image2.png" Type="http://schemas.openxmlformats.org/officeDocument/2006/relationships/image"/></Relationships>
</file>

<file path=ppt/slides/_rels/slide10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2" Target="../media/image3.png" Type="http://schemas.openxmlformats.org/officeDocument/2006/relationships/image"/><Relationship Id="rId3" Target="../media/image18.jpeg" Type="http://schemas.openxmlformats.org/officeDocument/2006/relationships/image"/><Relationship Id="rId4" Target="../media/image19.jpeg" Type="http://schemas.openxmlformats.org/officeDocument/2006/relationships/image"/><Relationship Id="rId5" Target="../media/image20.jpeg" Type="http://schemas.openxmlformats.org/officeDocument/2006/relationships/image"/><Relationship Id="rId6" Target="../media/image21.jpeg" Type="http://schemas.openxmlformats.org/officeDocument/2006/relationships/image"/></Relationships>
</file>

<file path=ppt/slides/_rels/slide11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2" Target="../media/image3.png" Type="http://schemas.openxmlformats.org/officeDocument/2006/relationships/image"/><Relationship Id="rId3" Target="../media/image22.png" Type="http://schemas.openxmlformats.org/officeDocument/2006/relationships/image"/></Relationships>
</file>

<file path=ppt/slides/_rels/slide12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2" Target="../media/image3.png" Type="http://schemas.openxmlformats.org/officeDocument/2006/relationships/image"/><Relationship Id="rId3" Target="../media/image23.png" Type="http://schemas.openxmlformats.org/officeDocument/2006/relationships/image"/><Relationship Id="rId4" Target="../media/image24.png" Type="http://schemas.openxmlformats.org/officeDocument/2006/relationships/image"/><Relationship Id="rId5" Target="../media/image25.png" Type="http://schemas.openxmlformats.org/officeDocument/2006/relationships/image"/><Relationship Id="rId6" Target="../media/image26.jpeg" Type="http://schemas.openxmlformats.org/officeDocument/2006/relationships/image"/></Relationships>
</file>

<file path=ppt/slides/_rels/slide13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2" Target="../media/image3.png" Type="http://schemas.openxmlformats.org/officeDocument/2006/relationships/image"/></Relationships>
</file>

<file path=ppt/slides/_rels/slide14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2" Target="../media/image3.png" Type="http://schemas.openxmlformats.org/officeDocument/2006/relationships/image"/></Relationships>
</file>

<file path=ppt/slides/_rels/slide15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2" Target="../media/image3.png" Type="http://schemas.openxmlformats.org/officeDocument/2006/relationships/image"/><Relationship Id="rId3" Target="../media/image27.png" Type="http://schemas.openxmlformats.org/officeDocument/2006/relationships/image"/><Relationship Id="rId4" Target="../media/image28.png" Type="http://schemas.openxmlformats.org/officeDocument/2006/relationships/image"/><Relationship Id="rId5" Target="../media/image29.png" Type="http://schemas.openxmlformats.org/officeDocument/2006/relationships/image"/><Relationship Id="rId6" Target="../media/image30.png" Type="http://schemas.openxmlformats.org/officeDocument/2006/relationships/image"/></Relationships>
</file>

<file path=ppt/slides/_rels/slide16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2" Target="../media/image3.png" Type="http://schemas.openxmlformats.org/officeDocument/2006/relationships/image"/></Relationships>
</file>

<file path=ppt/slides/_rels/slide17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2" Target="../media/image3.png" Type="http://schemas.openxmlformats.org/officeDocument/2006/relationships/image"/></Relationships>
</file>

<file path=ppt/slides/_rels/slide18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2" Target="../media/image3.png" Type="http://schemas.openxmlformats.org/officeDocument/2006/relationships/image"/></Relationships>
</file>

<file path=ppt/slides/_rels/slide19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2" Target="../media/image3.png" Type="http://schemas.openxmlformats.org/officeDocument/2006/relationships/image"/><Relationship Id="rId3" Target="../media/image31.png" Type="http://schemas.openxmlformats.org/officeDocument/2006/relationships/image"/><Relationship Id="rId4" Target="../media/image7.png" Type="http://schemas.openxmlformats.org/officeDocument/2006/relationships/image"/><Relationship Id="rId5" Target="../media/image32.png" Type="http://schemas.openxmlformats.org/officeDocument/2006/relationships/image"/></Relationships>
</file>

<file path=ppt/slides/_rels/slide2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2" Target="../media/image3.png" Type="http://schemas.openxmlformats.org/officeDocument/2006/relationships/image"/><Relationship Id="rId3" Target="../media/image4.png" Type="http://schemas.openxmlformats.org/officeDocument/2006/relationships/image"/><Relationship Id="rId4" Target="../media/image5.png" Type="http://schemas.openxmlformats.org/officeDocument/2006/relationships/image"/><Relationship Id="rId5" Target="../media/image6.png" Type="http://schemas.openxmlformats.org/officeDocument/2006/relationships/image"/><Relationship Id="rId6" Target="../media/image7.png" Type="http://schemas.openxmlformats.org/officeDocument/2006/relationships/image"/><Relationship Id="rId7" Target="../media/image8.png" Type="http://schemas.openxmlformats.org/officeDocument/2006/relationships/image"/></Relationships>
</file>

<file path=ppt/slides/_rels/slide20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10" Target="../media/image40.png" Type="http://schemas.openxmlformats.org/officeDocument/2006/relationships/image"/><Relationship Id="rId11" Target="../media/image41.png" Type="http://schemas.openxmlformats.org/officeDocument/2006/relationships/image"/><Relationship Id="rId12" Target="../media/image42.png" Type="http://schemas.openxmlformats.org/officeDocument/2006/relationships/image"/><Relationship Id="rId2" Target="../media/image3.png" Type="http://schemas.openxmlformats.org/officeDocument/2006/relationships/image"/><Relationship Id="rId3" Target="../media/image33.png" Type="http://schemas.openxmlformats.org/officeDocument/2006/relationships/image"/><Relationship Id="rId4" Target="../media/image34.png" Type="http://schemas.openxmlformats.org/officeDocument/2006/relationships/image"/><Relationship Id="rId5" Target="../media/image35.png" Type="http://schemas.openxmlformats.org/officeDocument/2006/relationships/image"/><Relationship Id="rId6" Target="../media/image36.png" Type="http://schemas.openxmlformats.org/officeDocument/2006/relationships/image"/><Relationship Id="rId7" Target="../media/image37.png" Type="http://schemas.openxmlformats.org/officeDocument/2006/relationships/image"/><Relationship Id="rId8" Target="../media/image38.png" Type="http://schemas.openxmlformats.org/officeDocument/2006/relationships/image"/><Relationship Id="rId9" Target="../media/image39.png" Type="http://schemas.openxmlformats.org/officeDocument/2006/relationships/image"/></Relationships>
</file>

<file path=ppt/slides/_rels/slide21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2" Target="../media/image3.png" Type="http://schemas.openxmlformats.org/officeDocument/2006/relationships/image"/></Relationships>
</file>

<file path=ppt/slides/_rels/slide22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2" Target="../media/image3.png" Type="http://schemas.openxmlformats.org/officeDocument/2006/relationships/image"/><Relationship Id="rId3" Target="../media/image43.png" Type="http://schemas.openxmlformats.org/officeDocument/2006/relationships/image"/></Relationships>
</file>

<file path=ppt/slides/_rels/slide23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2" Target="../media/image3.png" Type="http://schemas.openxmlformats.org/officeDocument/2006/relationships/image"/></Relationships>
</file>

<file path=ppt/slides/_rels/slide24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2" Target="../media/image3.png" Type="http://schemas.openxmlformats.org/officeDocument/2006/relationships/image"/></Relationships>
</file>

<file path=ppt/slides/_rels/slide25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2" Target="../media/image3.png" Type="http://schemas.openxmlformats.org/officeDocument/2006/relationships/image"/><Relationship Id="rId3" Target="../media/image44.png" Type="http://schemas.openxmlformats.org/officeDocument/2006/relationships/image"/></Relationships>
</file>

<file path=ppt/slides/_rels/slide26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2" Target="../media/image3.png" Type="http://schemas.openxmlformats.org/officeDocument/2006/relationships/image"/><Relationship Id="rId3" Target="../media/image45.png" Type="http://schemas.openxmlformats.org/officeDocument/2006/relationships/image"/><Relationship Id="rId4" Target="../media/image46.png" Type="http://schemas.openxmlformats.org/officeDocument/2006/relationships/image"/></Relationships>
</file>

<file path=ppt/slides/_rels/slide27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2" Target="../media/image3.png" Type="http://schemas.openxmlformats.org/officeDocument/2006/relationships/image"/><Relationship Id="rId3" Target="../media/image47.png" Type="http://schemas.openxmlformats.org/officeDocument/2006/relationships/image"/></Relationships>
</file>

<file path=ppt/slides/_rels/slide28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2" Target="../media/image3.png" Type="http://schemas.openxmlformats.org/officeDocument/2006/relationships/image"/></Relationships>
</file>

<file path=ppt/slides/_rels/slide29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2" Target="../media/image48.png" Type="http://schemas.openxmlformats.org/officeDocument/2006/relationships/image"/><Relationship Id="rId3" Target="../media/image49.png" Type="http://schemas.openxmlformats.org/officeDocument/2006/relationships/image"/></Relationships>
</file>

<file path=ppt/slides/_rels/slide3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2" Target="../media/image3.png" Type="http://schemas.openxmlformats.org/officeDocument/2006/relationships/image"/><Relationship Id="rId3" Target="../media/image9.png" Type="http://schemas.openxmlformats.org/officeDocument/2006/relationships/image"/><Relationship Id="rId4" Target="../media/image10.png" Type="http://schemas.openxmlformats.org/officeDocument/2006/relationships/image"/></Relationships>
</file>

<file path=ppt/slides/_rels/slide30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2" Target="../media/image3.png" Type="http://schemas.openxmlformats.org/officeDocument/2006/relationships/image"/><Relationship Id="rId3" Target="../media/image50.jpeg" Type="http://schemas.openxmlformats.org/officeDocument/2006/relationships/image"/><Relationship Id="rId4" Target="../media/image51.png" Type="http://schemas.openxmlformats.org/officeDocument/2006/relationships/image"/><Relationship Id="rId5" Target="../media/image52.png" Type="http://schemas.openxmlformats.org/officeDocument/2006/relationships/image"/><Relationship Id="rId6" Target="../media/image53.png" Type="http://schemas.openxmlformats.org/officeDocument/2006/relationships/image"/><Relationship Id="rId7" Target="../media/image54.png" Type="http://schemas.openxmlformats.org/officeDocument/2006/relationships/image"/><Relationship Id="rId8" Target="../media/image55.png" Type="http://schemas.openxmlformats.org/officeDocument/2006/relationships/image"/></Relationships>
</file>

<file path=ppt/slides/_rels/slide31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2" Target="../media/image3.png" Type="http://schemas.openxmlformats.org/officeDocument/2006/relationships/image"/></Relationships>
</file>

<file path=ppt/slides/_rels/slide32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2" Target="../media/image3.png" Type="http://schemas.openxmlformats.org/officeDocument/2006/relationships/image"/></Relationships>
</file>

<file path=ppt/slides/_rels/slide33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2" Target="../media/image3.png" Type="http://schemas.openxmlformats.org/officeDocument/2006/relationships/image"/></Relationships>
</file>

<file path=ppt/slides/_rels/slide34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2" Target="../media/image3.png" Type="http://schemas.openxmlformats.org/officeDocument/2006/relationships/image"/></Relationships>
</file>

<file path=ppt/slides/_rels/slide35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2" Target="../media/image3.png" Type="http://schemas.openxmlformats.org/officeDocument/2006/relationships/image"/><Relationship Id="rId3" Target="../media/image56.jpeg" Type="http://schemas.openxmlformats.org/officeDocument/2006/relationships/image"/></Relationships>
</file>

<file path=ppt/slides/_rels/slide36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2" Target="../media/image3.png" Type="http://schemas.openxmlformats.org/officeDocument/2006/relationships/image"/><Relationship Id="rId3" Target="../media/image57.png" Type="http://schemas.openxmlformats.org/officeDocument/2006/relationships/image"/><Relationship Id="rId4" Target="../media/image58.jpeg" Type="http://schemas.openxmlformats.org/officeDocument/2006/relationships/image"/></Relationships>
</file>

<file path=ppt/slides/_rels/slide4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2" Target="../media/image3.png" Type="http://schemas.openxmlformats.org/officeDocument/2006/relationships/image"/></Relationships>
</file>

<file path=ppt/slides/_rels/slide5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2" Target="../media/image3.png" Type="http://schemas.openxmlformats.org/officeDocument/2006/relationships/image"/></Relationships>
</file>

<file path=ppt/slides/_rels/slide6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2" Target="../media/image3.png" Type="http://schemas.openxmlformats.org/officeDocument/2006/relationships/image"/><Relationship Id="rId3" Target="../media/image11.png" Type="http://schemas.openxmlformats.org/officeDocument/2006/relationships/image"/></Relationships>
</file>

<file path=ppt/slides/_rels/slide7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2" Target="../media/image3.png" Type="http://schemas.openxmlformats.org/officeDocument/2006/relationships/image"/><Relationship Id="rId3" Target="../media/image12.png" Type="http://schemas.openxmlformats.org/officeDocument/2006/relationships/image"/><Relationship Id="rId4" Target="../media/image13.png" Type="http://schemas.openxmlformats.org/officeDocument/2006/relationships/image"/><Relationship Id="rId5" Target="../media/image14.png" Type="http://schemas.openxmlformats.org/officeDocument/2006/relationships/image"/><Relationship Id="rId6" Target="../media/image15.png" Type="http://schemas.openxmlformats.org/officeDocument/2006/relationships/image"/><Relationship Id="rId7" Target="../media/image16.png" Type="http://schemas.openxmlformats.org/officeDocument/2006/relationships/image"/><Relationship Id="rId8" Target="../media/image17.png" Type="http://schemas.openxmlformats.org/officeDocument/2006/relationships/image"/></Relationships>
</file>

<file path=ppt/slides/_rels/slide8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2" Target="../media/image3.png" Type="http://schemas.openxmlformats.org/officeDocument/2006/relationships/image"/></Relationships>
</file>

<file path=ppt/slides/_rels/slide9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2" Target="../media/image3.png" Type="http://schemas.openxmlformats.org/officeDocument/2006/relationships/image"/></Relationships>
</file>

<file path=ppt/slides/slide1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25602" name="Group 2"/>
          <p:cNvGrpSpPr/>
          <p:nvPr/>
        </p:nvGrpSpPr>
        <p:grpSpPr>
          <a:xfrm>
            <a:off x="728663" y="1917700"/>
            <a:ext cx="4281487" cy="2986088"/>
            <a:chExt cx="8362951" cy="5830887"/>
          </a:xfrm>
        </p:grpSpPr>
        <p:sp>
          <p:nvSpPr>
            <p:cNvPr id="25618" name="Rectangle 5"/>
            <p:cNvSpPr>
              <a:spLocks noChangeArrowheads="1"/>
            </p:cNvSpPr>
            <p:nvPr/>
          </p:nvSpPr>
          <p:spPr bwMode="auto">
            <a:xfrm>
              <a:off x="5043488" y="1300162"/>
              <a:ext cx="593725" cy="3268662"/>
            </a:xfrm>
            <a:prstGeom prst="rect">
              <a:avLst/>
            </a:prstGeom>
            <a:solidFill>
              <a:srgbClr val="FCE49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19" name="Rectangle 6"/>
            <p:cNvSpPr>
              <a:spLocks noChangeArrowheads="1"/>
            </p:cNvSpPr>
            <p:nvPr/>
          </p:nvSpPr>
          <p:spPr bwMode="auto">
            <a:xfrm>
              <a:off x="5073650" y="1300162"/>
              <a:ext cx="528638" cy="3268662"/>
            </a:xfrm>
            <a:prstGeom prst="rect">
              <a:avLst/>
            </a:prstGeom>
            <a:solidFill>
              <a:srgbClr val="FFD95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20" name="Rectangle 7"/>
            <p:cNvSpPr>
              <a:spLocks noChangeArrowheads="1"/>
            </p:cNvSpPr>
            <p:nvPr/>
          </p:nvSpPr>
          <p:spPr bwMode="auto">
            <a:xfrm>
              <a:off x="5043488" y="4568825"/>
              <a:ext cx="593725" cy="300037"/>
            </a:xfrm>
            <a:prstGeom prst="rect">
              <a:avLst/>
            </a:prstGeom>
            <a:solidFill>
              <a:srgbClr val="35332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21" name="Rectangle 8"/>
            <p:cNvSpPr>
              <a:spLocks noChangeArrowheads="1"/>
            </p:cNvSpPr>
            <p:nvPr/>
          </p:nvSpPr>
          <p:spPr bwMode="auto">
            <a:xfrm>
              <a:off x="5043488" y="1300162"/>
              <a:ext cx="593725" cy="130175"/>
            </a:xfrm>
            <a:prstGeom prst="rect">
              <a:avLst/>
            </a:prstGeom>
            <a:solidFill>
              <a:srgbClr val="35332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22" name="Freeform 9"/>
            <p:cNvSpPr>
              <a:spLocks noChangeArrowheads="1"/>
            </p:cNvSpPr>
            <p:nvPr/>
          </p:nvSpPr>
          <p:spPr bwMode="auto">
            <a:xfrm>
              <a:off x="5043488" y="4868862"/>
              <a:ext cx="593725" cy="296862"/>
            </a:xfrm>
            <a:custGeom>
              <a:gdLst>
                <a:gd fmla="*/ 0 w 158" name="T0"/>
                <a:gd fmla="*/ 195403 h 79" name="T1"/>
                <a:gd fmla="*/ 97702 w 158" name="T2"/>
                <a:gd fmla="*/ 296862 h 79" name="T3"/>
                <a:gd fmla="*/ 496023 w 158" name="T4"/>
                <a:gd fmla="*/ 296862 h 79" name="T5"/>
                <a:gd fmla="*/ 593725 w 158" name="T6"/>
                <a:gd fmla="*/ 195403 h 79" name="T7"/>
                <a:gd fmla="*/ 593725 w 158" name="T8"/>
                <a:gd fmla="*/ 0 h 79" name="T9"/>
                <a:gd fmla="*/ 0 w 158" name="T10"/>
                <a:gd fmla="*/ 0 h 79" name="T11"/>
                <a:gd fmla="*/ 0 w 158" name="T12"/>
                <a:gd fmla="*/ 195403 h 79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158" name="T21"/>
                <a:gd fmla="*/ 0 h 79" name="T22"/>
                <a:gd fmla="*/ 158 w 158" name="T23"/>
                <a:gd fmla="*/ 79 h 79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79" w="158">
                  <a:moveTo>
                    <a:pt x="0" y="52"/>
                  </a:moveTo>
                  <a:cubicBezTo>
                    <a:pt x="0" y="67"/>
                    <a:pt x="11" y="79"/>
                    <a:pt x="26" y="79"/>
                  </a:cubicBezTo>
                  <a:cubicBezTo>
                    <a:pt x="132" y="79"/>
                    <a:pt x="132" y="79"/>
                    <a:pt x="132" y="79"/>
                  </a:cubicBezTo>
                  <a:cubicBezTo>
                    <a:pt x="146" y="79"/>
                    <a:pt x="158" y="67"/>
                    <a:pt x="158" y="52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52"/>
                  </a:lnTo>
                  <a:close/>
                </a:path>
              </a:pathLst>
            </a:custGeom>
            <a:solidFill>
              <a:srgbClr val="D461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23" name="Freeform 10"/>
            <p:cNvSpPr>
              <a:spLocks noChangeArrowheads="1"/>
            </p:cNvSpPr>
            <p:nvPr/>
          </p:nvSpPr>
          <p:spPr bwMode="auto">
            <a:xfrm>
              <a:off x="5043488" y="706437"/>
              <a:ext cx="593725" cy="593725"/>
            </a:xfrm>
            <a:custGeom>
              <a:gdLst>
                <a:gd fmla="*/ 195262 w 374" name="T0"/>
                <a:gd fmla="*/ 0 h 374" name="T1"/>
                <a:gd fmla="*/ 0 w 374" name="T2"/>
                <a:gd fmla="*/ 593725 h 374" name="T3"/>
                <a:gd fmla="*/ 593725 w 374" name="T4"/>
                <a:gd fmla="*/ 593725 h 374" name="T5"/>
                <a:gd fmla="*/ 393700 w 374" name="T6"/>
                <a:gd fmla="*/ 0 h 374" name="T7"/>
                <a:gd fmla="*/ 195262 w 374" name="T8"/>
                <a:gd fmla="*/ 0 h 374" name="T9"/>
                <a:gd fmla="*/ 0 60000 65536" name="T10"/>
                <a:gd fmla="*/ 0 60000 65536" name="T11"/>
                <a:gd fmla="*/ 0 60000 65536" name="T12"/>
                <a:gd fmla="*/ 0 60000 65536" name="T13"/>
                <a:gd fmla="*/ 0 60000 65536" name="T14"/>
                <a:gd fmla="*/ 0 w 374" name="T15"/>
                <a:gd fmla="*/ 0 h 374" name="T16"/>
                <a:gd fmla="*/ 374 w 374" name="T17"/>
                <a:gd fmla="*/ 374 h 374" name="T18"/>
              </a:gdLst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b="T18" l="T15" r="T17" t="T16"/>
              <a:pathLst>
                <a:path h="374" w="374">
                  <a:moveTo>
                    <a:pt x="123" y="0"/>
                  </a:moveTo>
                  <a:lnTo>
                    <a:pt x="0" y="374"/>
                  </a:lnTo>
                  <a:lnTo>
                    <a:pt x="374" y="374"/>
                  </a:lnTo>
                  <a:lnTo>
                    <a:pt x="248" y="0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24" name="Freeform 11"/>
            <p:cNvSpPr>
              <a:spLocks noChangeArrowheads="1"/>
            </p:cNvSpPr>
            <p:nvPr/>
          </p:nvSpPr>
          <p:spPr bwMode="auto">
            <a:xfrm>
              <a:off x="5238750" y="409575"/>
              <a:ext cx="198438" cy="296862"/>
            </a:xfrm>
            <a:custGeom>
              <a:gdLst>
                <a:gd fmla="*/ 101600 w 125" name="T0"/>
                <a:gd fmla="*/ 0 h 187" name="T1"/>
                <a:gd fmla="*/ 0 w 125" name="T2"/>
                <a:gd fmla="*/ 296862 h 187" name="T3"/>
                <a:gd fmla="*/ 198438 w 125" name="T4"/>
                <a:gd fmla="*/ 296862 h 187" name="T5"/>
                <a:gd fmla="*/ 101600 w 125" name="T6"/>
                <a:gd fmla="*/ 0 h 187" name="T7"/>
                <a:gd fmla="*/ 0 60000 65536" name="T8"/>
                <a:gd fmla="*/ 0 60000 65536" name="T9"/>
                <a:gd fmla="*/ 0 60000 65536" name="T10"/>
                <a:gd fmla="*/ 0 60000 65536" name="T11"/>
                <a:gd fmla="*/ 0 w 125" name="T12"/>
                <a:gd fmla="*/ 0 h 187" name="T13"/>
                <a:gd fmla="*/ 125 w 125" name="T14"/>
                <a:gd fmla="*/ 187 h 187" name="T15"/>
              </a:gdLst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b="T15" l="T12" r="T14" t="T13"/>
              <a:pathLst>
                <a:path h="187" w="125">
                  <a:moveTo>
                    <a:pt x="64" y="0"/>
                  </a:moveTo>
                  <a:lnTo>
                    <a:pt x="0" y="187"/>
                  </a:lnTo>
                  <a:lnTo>
                    <a:pt x="125" y="187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25" name="Rectangle 12"/>
            <p:cNvSpPr>
              <a:spLocks noChangeArrowheads="1"/>
            </p:cNvSpPr>
            <p:nvPr/>
          </p:nvSpPr>
          <p:spPr bwMode="auto">
            <a:xfrm>
              <a:off x="6207125" y="409575"/>
              <a:ext cx="296863" cy="4756150"/>
            </a:xfrm>
            <a:prstGeom prst="rect">
              <a:avLst/>
            </a:prstGeom>
            <a:solidFill>
              <a:srgbClr val="FCE49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26" name="Rectangle 13"/>
            <p:cNvSpPr>
              <a:spLocks noChangeArrowheads="1"/>
            </p:cNvSpPr>
            <p:nvPr/>
          </p:nvSpPr>
          <p:spPr bwMode="auto">
            <a:xfrm>
              <a:off x="6503988" y="409575"/>
              <a:ext cx="593725" cy="4756150"/>
            </a:xfrm>
            <a:prstGeom prst="rect">
              <a:avLst/>
            </a:prstGeom>
            <a:solidFill>
              <a:srgbClr val="FFD95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27" name="Rectangle 14"/>
            <p:cNvSpPr>
              <a:spLocks noChangeArrowheads="1"/>
            </p:cNvSpPr>
            <p:nvPr/>
          </p:nvSpPr>
          <p:spPr bwMode="auto">
            <a:xfrm>
              <a:off x="6702425" y="1003300"/>
              <a:ext cx="395288" cy="63500"/>
            </a:xfrm>
            <a:prstGeom prst="rect">
              <a:avLst/>
            </a:prstGeom>
            <a:solidFill>
              <a:srgbClr val="35332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28" name="Rectangle 15"/>
            <p:cNvSpPr>
              <a:spLocks noChangeArrowheads="1"/>
            </p:cNvSpPr>
            <p:nvPr/>
          </p:nvSpPr>
          <p:spPr bwMode="auto">
            <a:xfrm>
              <a:off x="6902450" y="1300162"/>
              <a:ext cx="195263" cy="66675"/>
            </a:xfrm>
            <a:prstGeom prst="rect">
              <a:avLst/>
            </a:prstGeom>
            <a:solidFill>
              <a:srgbClr val="35332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29" name="Rectangle 16"/>
            <p:cNvSpPr>
              <a:spLocks noChangeArrowheads="1"/>
            </p:cNvSpPr>
            <p:nvPr/>
          </p:nvSpPr>
          <p:spPr bwMode="auto">
            <a:xfrm>
              <a:off x="6902450" y="1595437"/>
              <a:ext cx="195263" cy="68262"/>
            </a:xfrm>
            <a:prstGeom prst="rect">
              <a:avLst/>
            </a:prstGeom>
            <a:solidFill>
              <a:srgbClr val="35332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30" name="Rectangle 17"/>
            <p:cNvSpPr>
              <a:spLocks noChangeArrowheads="1"/>
            </p:cNvSpPr>
            <p:nvPr/>
          </p:nvSpPr>
          <p:spPr bwMode="auto">
            <a:xfrm>
              <a:off x="6902450" y="2189162"/>
              <a:ext cx="195263" cy="68262"/>
            </a:xfrm>
            <a:prstGeom prst="rect">
              <a:avLst/>
            </a:prstGeom>
            <a:solidFill>
              <a:srgbClr val="35332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31" name="Rectangle 18"/>
            <p:cNvSpPr>
              <a:spLocks noChangeArrowheads="1"/>
            </p:cNvSpPr>
            <p:nvPr/>
          </p:nvSpPr>
          <p:spPr bwMode="auto">
            <a:xfrm>
              <a:off x="6902450" y="2490787"/>
              <a:ext cx="195263" cy="63500"/>
            </a:xfrm>
            <a:prstGeom prst="rect">
              <a:avLst/>
            </a:prstGeom>
            <a:solidFill>
              <a:srgbClr val="35332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32" name="Rectangle 19"/>
            <p:cNvSpPr>
              <a:spLocks noChangeArrowheads="1"/>
            </p:cNvSpPr>
            <p:nvPr/>
          </p:nvSpPr>
          <p:spPr bwMode="auto">
            <a:xfrm>
              <a:off x="6902450" y="3084512"/>
              <a:ext cx="195263" cy="63500"/>
            </a:xfrm>
            <a:prstGeom prst="rect">
              <a:avLst/>
            </a:prstGeom>
            <a:solidFill>
              <a:srgbClr val="35332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33" name="Rectangle 20"/>
            <p:cNvSpPr>
              <a:spLocks noChangeArrowheads="1"/>
            </p:cNvSpPr>
            <p:nvPr/>
          </p:nvSpPr>
          <p:spPr bwMode="auto">
            <a:xfrm>
              <a:off x="6902450" y="3381375"/>
              <a:ext cx="195263" cy="66675"/>
            </a:xfrm>
            <a:prstGeom prst="rect">
              <a:avLst/>
            </a:prstGeom>
            <a:solidFill>
              <a:srgbClr val="35332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34" name="Rectangle 21"/>
            <p:cNvSpPr>
              <a:spLocks noChangeArrowheads="1"/>
            </p:cNvSpPr>
            <p:nvPr/>
          </p:nvSpPr>
          <p:spPr bwMode="auto">
            <a:xfrm>
              <a:off x="6902450" y="3975100"/>
              <a:ext cx="195263" cy="66675"/>
            </a:xfrm>
            <a:prstGeom prst="rect">
              <a:avLst/>
            </a:prstGeom>
            <a:solidFill>
              <a:srgbClr val="35332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35" name="Rectangle 22"/>
            <p:cNvSpPr>
              <a:spLocks noChangeArrowheads="1"/>
            </p:cNvSpPr>
            <p:nvPr/>
          </p:nvSpPr>
          <p:spPr bwMode="auto">
            <a:xfrm>
              <a:off x="6902450" y="4271962"/>
              <a:ext cx="195263" cy="66675"/>
            </a:xfrm>
            <a:prstGeom prst="rect">
              <a:avLst/>
            </a:prstGeom>
            <a:solidFill>
              <a:srgbClr val="35332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36" name="Rectangle 23"/>
            <p:cNvSpPr>
              <a:spLocks noChangeArrowheads="1"/>
            </p:cNvSpPr>
            <p:nvPr/>
          </p:nvSpPr>
          <p:spPr bwMode="auto">
            <a:xfrm>
              <a:off x="6702425" y="1892300"/>
              <a:ext cx="395288" cy="68262"/>
            </a:xfrm>
            <a:prstGeom prst="rect">
              <a:avLst/>
            </a:prstGeom>
            <a:solidFill>
              <a:srgbClr val="35332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37" name="Rectangle 24"/>
            <p:cNvSpPr>
              <a:spLocks noChangeArrowheads="1"/>
            </p:cNvSpPr>
            <p:nvPr/>
          </p:nvSpPr>
          <p:spPr bwMode="auto">
            <a:xfrm>
              <a:off x="6702425" y="2787650"/>
              <a:ext cx="395288" cy="63500"/>
            </a:xfrm>
            <a:prstGeom prst="rect">
              <a:avLst/>
            </a:prstGeom>
            <a:solidFill>
              <a:srgbClr val="35332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38" name="Rectangle 25"/>
            <p:cNvSpPr>
              <a:spLocks noChangeArrowheads="1"/>
            </p:cNvSpPr>
            <p:nvPr/>
          </p:nvSpPr>
          <p:spPr bwMode="auto">
            <a:xfrm>
              <a:off x="6702425" y="3678237"/>
              <a:ext cx="395288" cy="66675"/>
            </a:xfrm>
            <a:prstGeom prst="rect">
              <a:avLst/>
            </a:prstGeom>
            <a:solidFill>
              <a:srgbClr val="35332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39" name="Rectangle 26"/>
            <p:cNvSpPr>
              <a:spLocks noChangeArrowheads="1"/>
            </p:cNvSpPr>
            <p:nvPr/>
          </p:nvSpPr>
          <p:spPr bwMode="auto">
            <a:xfrm>
              <a:off x="6702425" y="4568825"/>
              <a:ext cx="395288" cy="66675"/>
            </a:xfrm>
            <a:prstGeom prst="rect">
              <a:avLst/>
            </a:prstGeom>
            <a:solidFill>
              <a:srgbClr val="35332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40" name="Rectangle 27"/>
            <p:cNvSpPr>
              <a:spLocks noChangeArrowheads="1"/>
            </p:cNvSpPr>
            <p:nvPr/>
          </p:nvSpPr>
          <p:spPr bwMode="auto">
            <a:xfrm>
              <a:off x="7570788" y="871537"/>
              <a:ext cx="592138" cy="2309812"/>
            </a:xfrm>
            <a:prstGeom prst="rect">
              <a:avLst/>
            </a:prstGeom>
            <a:solidFill>
              <a:srgbClr val="D461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41" name="Freeform 28"/>
            <p:cNvSpPr>
              <a:spLocks noChangeArrowheads="1"/>
            </p:cNvSpPr>
            <p:nvPr/>
          </p:nvSpPr>
          <p:spPr bwMode="auto">
            <a:xfrm>
              <a:off x="7637463" y="409575"/>
              <a:ext cx="461963" cy="461962"/>
            </a:xfrm>
            <a:custGeom>
              <a:gdLst>
                <a:gd fmla="*/ 0 w 123" name="T0"/>
                <a:gd fmla="*/ 461962 h 123" name="T1"/>
                <a:gd fmla="*/ 0 w 123" name="T2"/>
                <a:gd fmla="*/ 97651 h 123" name="T3"/>
                <a:gd fmla="*/ 97651 w 123" name="T4"/>
                <a:gd fmla="*/ 0 h 123" name="T5"/>
                <a:gd fmla="*/ 364312 w 123" name="T6"/>
                <a:gd fmla="*/ 0 h 123" name="T7"/>
                <a:gd fmla="*/ 461963 w 123" name="T8"/>
                <a:gd fmla="*/ 97651 h 123" name="T9"/>
                <a:gd fmla="*/ 461963 w 123" name="T10"/>
                <a:gd fmla="*/ 461962 h 123" name="T11"/>
                <a:gd fmla="*/ 0 w 123" name="T12"/>
                <a:gd fmla="*/ 461962 h 123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123" name="T21"/>
                <a:gd fmla="*/ 0 h 123" name="T22"/>
                <a:gd fmla="*/ 123 w 123" name="T23"/>
                <a:gd fmla="*/ 123 h 123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123" w="123">
                  <a:moveTo>
                    <a:pt x="0" y="123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11"/>
                    <a:pt x="12" y="0"/>
                    <a:pt x="26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111" y="0"/>
                    <a:pt x="123" y="11"/>
                    <a:pt x="123" y="26"/>
                  </a:cubicBezTo>
                  <a:cubicBezTo>
                    <a:pt x="123" y="123"/>
                    <a:pt x="123" y="123"/>
                    <a:pt x="123" y="123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D461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42" name="Freeform 29"/>
            <p:cNvSpPr>
              <a:spLocks noChangeArrowheads="1"/>
            </p:cNvSpPr>
            <p:nvPr/>
          </p:nvSpPr>
          <p:spPr bwMode="auto">
            <a:xfrm>
              <a:off x="7570788" y="769937"/>
              <a:ext cx="792163" cy="2378075"/>
            </a:xfrm>
            <a:custGeom>
              <a:gdLst>
                <a:gd fmla="*/ 0 w 211" name="T0"/>
                <a:gd fmla="*/ 0 h 633" name="T1"/>
                <a:gd fmla="*/ 0 w 211" name="T2"/>
                <a:gd fmla="*/ 101434 h 633" name="T3"/>
                <a:gd fmla="*/ 694551 w 211" name="T4"/>
                <a:gd fmla="*/ 101434 h 633" name="T5"/>
                <a:gd fmla="*/ 694551 w 211" name="T6"/>
                <a:gd fmla="*/ 2348020 h 633" name="T7"/>
                <a:gd fmla="*/ 728339 w 211" name="T8"/>
                <a:gd fmla="*/ 2378075 h 633" name="T9"/>
                <a:gd fmla="*/ 758374 w 211" name="T10"/>
                <a:gd fmla="*/ 2378075 h 633" name="T11"/>
                <a:gd fmla="*/ 792163 w 211" name="T12"/>
                <a:gd fmla="*/ 2348020 h 633" name="T13"/>
                <a:gd fmla="*/ 792163 w 211" name="T14"/>
                <a:gd fmla="*/ 101434 h 633" name="T15"/>
                <a:gd fmla="*/ 792163 w 211" name="T16"/>
                <a:gd fmla="*/ 52596 h 633" name="T17"/>
                <a:gd fmla="*/ 743357 w 211" name="T18"/>
                <a:gd fmla="*/ 0 h 633" name="T19"/>
                <a:gd fmla="*/ 694551 w 211" name="T20"/>
                <a:gd fmla="*/ 0 h 633" name="T21"/>
                <a:gd fmla="*/ 0 w 211" name="T22"/>
                <a:gd fmla="*/ 0 h 633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w 211" name="T36"/>
                <a:gd fmla="*/ 0 h 633" name="T37"/>
                <a:gd fmla="*/ 211 w 211" name="T38"/>
                <a:gd fmla="*/ 633 h 633" name="T39"/>
              </a:gdLst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b="T39" l="T36" r="T38" t="T37"/>
              <a:pathLst>
                <a:path h="633" w="211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185" y="27"/>
                    <a:pt x="185" y="27"/>
                    <a:pt x="185" y="27"/>
                  </a:cubicBezTo>
                  <a:cubicBezTo>
                    <a:pt x="185" y="625"/>
                    <a:pt x="185" y="625"/>
                    <a:pt x="185" y="625"/>
                  </a:cubicBezTo>
                  <a:cubicBezTo>
                    <a:pt x="185" y="629"/>
                    <a:pt x="189" y="633"/>
                    <a:pt x="194" y="633"/>
                  </a:cubicBezTo>
                  <a:cubicBezTo>
                    <a:pt x="202" y="633"/>
                    <a:pt x="202" y="633"/>
                    <a:pt x="202" y="633"/>
                  </a:cubicBezTo>
                  <a:cubicBezTo>
                    <a:pt x="207" y="633"/>
                    <a:pt x="211" y="629"/>
                    <a:pt x="211" y="625"/>
                  </a:cubicBezTo>
                  <a:cubicBezTo>
                    <a:pt x="211" y="27"/>
                    <a:pt x="211" y="27"/>
                    <a:pt x="211" y="27"/>
                  </a:cubicBezTo>
                  <a:cubicBezTo>
                    <a:pt x="211" y="27"/>
                    <a:pt x="211" y="21"/>
                    <a:pt x="211" y="14"/>
                  </a:cubicBezTo>
                  <a:cubicBezTo>
                    <a:pt x="211" y="6"/>
                    <a:pt x="205" y="0"/>
                    <a:pt x="198" y="0"/>
                  </a:cubicBezTo>
                  <a:cubicBezTo>
                    <a:pt x="185" y="0"/>
                    <a:pt x="185" y="0"/>
                    <a:pt x="1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655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43" name="Rectangle 30"/>
            <p:cNvSpPr>
              <a:spLocks noChangeArrowheads="1"/>
            </p:cNvSpPr>
            <p:nvPr/>
          </p:nvSpPr>
          <p:spPr bwMode="auto">
            <a:xfrm>
              <a:off x="7637463" y="3181350"/>
              <a:ext cx="461963" cy="1619250"/>
            </a:xfrm>
            <a:prstGeom prst="rect">
              <a:avLst/>
            </a:prstGeom>
            <a:solidFill>
              <a:srgbClr val="C655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44" name="Freeform 31"/>
            <p:cNvSpPr>
              <a:spLocks noChangeArrowheads="1"/>
            </p:cNvSpPr>
            <p:nvPr/>
          </p:nvSpPr>
          <p:spPr bwMode="auto">
            <a:xfrm>
              <a:off x="7637463" y="4800600"/>
              <a:ext cx="461963" cy="406400"/>
            </a:xfrm>
            <a:custGeom>
              <a:gdLst>
                <a:gd fmla="*/ 319088 w 291" name="T0"/>
                <a:gd fmla="*/ 406400 h 256" name="T1"/>
                <a:gd fmla="*/ 461963 w 291" name="T2"/>
                <a:gd fmla="*/ 0 h 256" name="T3"/>
                <a:gd fmla="*/ 0 w 291" name="T4"/>
                <a:gd fmla="*/ 0 h 256" name="T5"/>
                <a:gd fmla="*/ 142875 w 291" name="T6"/>
                <a:gd fmla="*/ 406400 h 256" name="T7"/>
                <a:gd fmla="*/ 319088 w 291" name="T8"/>
                <a:gd fmla="*/ 406400 h 256" name="T9"/>
                <a:gd fmla="*/ 0 60000 65536" name="T10"/>
                <a:gd fmla="*/ 0 60000 65536" name="T11"/>
                <a:gd fmla="*/ 0 60000 65536" name="T12"/>
                <a:gd fmla="*/ 0 60000 65536" name="T13"/>
                <a:gd fmla="*/ 0 60000 65536" name="T14"/>
                <a:gd fmla="*/ 0 w 291" name="T15"/>
                <a:gd fmla="*/ 0 h 256" name="T16"/>
                <a:gd fmla="*/ 291 w 291" name="T17"/>
                <a:gd fmla="*/ 256 h 256" name="T18"/>
              </a:gdLst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b="T18" l="T15" r="T17" t="T16"/>
              <a:pathLst>
                <a:path h="256" w="291">
                  <a:moveTo>
                    <a:pt x="201" y="256"/>
                  </a:moveTo>
                  <a:lnTo>
                    <a:pt x="291" y="0"/>
                  </a:lnTo>
                  <a:lnTo>
                    <a:pt x="0" y="0"/>
                  </a:lnTo>
                  <a:lnTo>
                    <a:pt x="90" y="256"/>
                  </a:lnTo>
                  <a:lnTo>
                    <a:pt x="201" y="256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45" name="Freeform 32"/>
            <p:cNvSpPr>
              <a:spLocks noChangeArrowheads="1"/>
            </p:cNvSpPr>
            <p:nvPr/>
          </p:nvSpPr>
          <p:spPr bwMode="auto">
            <a:xfrm>
              <a:off x="7818438" y="5207000"/>
              <a:ext cx="101600" cy="123825"/>
            </a:xfrm>
            <a:custGeom>
              <a:gdLst>
                <a:gd fmla="*/ 0 w 27" name="T0"/>
                <a:gd fmla="*/ 0 h 33" name="T1"/>
                <a:gd fmla="*/ 0 w 27" name="T2"/>
                <a:gd fmla="*/ 52532 h 33" name="T3"/>
                <a:gd fmla="*/ 52681 w 27" name="T4"/>
                <a:gd fmla="*/ 123825 h 33" name="T5"/>
                <a:gd fmla="*/ 101600 w 27" name="T6"/>
                <a:gd fmla="*/ 52532 h 33" name="T7"/>
                <a:gd fmla="*/ 101600 w 27" name="T8"/>
                <a:gd fmla="*/ 0 h 33" name="T9"/>
                <a:gd fmla="*/ 0 w 27" name="T10"/>
                <a:gd fmla="*/ 0 h 33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27" name="T18"/>
                <a:gd fmla="*/ 0 h 33" name="T19"/>
                <a:gd fmla="*/ 27 w 27" name="T20"/>
                <a:gd fmla="*/ 33 h 33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33" w="27">
                  <a:moveTo>
                    <a:pt x="0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24"/>
                    <a:pt x="6" y="33"/>
                    <a:pt x="14" y="33"/>
                  </a:cubicBezTo>
                  <a:cubicBezTo>
                    <a:pt x="21" y="33"/>
                    <a:pt x="27" y="24"/>
                    <a:pt x="27" y="14"/>
                  </a:cubicBezTo>
                  <a:cubicBezTo>
                    <a:pt x="27" y="8"/>
                    <a:pt x="27" y="3"/>
                    <a:pt x="2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46" name="Rectangle 33"/>
            <p:cNvSpPr>
              <a:spLocks noChangeArrowheads="1"/>
            </p:cNvSpPr>
            <p:nvPr/>
          </p:nvSpPr>
          <p:spPr bwMode="auto">
            <a:xfrm>
              <a:off x="38100" y="4162425"/>
              <a:ext cx="2576513" cy="1597025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47" name="Rectangle 34"/>
            <p:cNvSpPr>
              <a:spLocks noChangeArrowheads="1"/>
            </p:cNvSpPr>
            <p:nvPr/>
          </p:nvSpPr>
          <p:spPr bwMode="auto">
            <a:xfrm>
              <a:off x="285750" y="4391025"/>
              <a:ext cx="2062163" cy="101600"/>
            </a:xfrm>
            <a:prstGeom prst="rect">
              <a:avLst/>
            </a:prstGeom>
            <a:solidFill>
              <a:srgbClr val="44423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48" name="Rectangle 35"/>
            <p:cNvSpPr>
              <a:spLocks noChangeArrowheads="1"/>
            </p:cNvSpPr>
            <p:nvPr/>
          </p:nvSpPr>
          <p:spPr bwMode="auto">
            <a:xfrm>
              <a:off x="285750" y="4591050"/>
              <a:ext cx="1104900" cy="101600"/>
            </a:xfrm>
            <a:prstGeom prst="rect">
              <a:avLst/>
            </a:prstGeom>
            <a:solidFill>
              <a:srgbClr val="44423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49" name="Rectangle 36"/>
            <p:cNvSpPr>
              <a:spLocks noChangeArrowheads="1"/>
            </p:cNvSpPr>
            <p:nvPr/>
          </p:nvSpPr>
          <p:spPr bwMode="auto">
            <a:xfrm>
              <a:off x="285750" y="4789487"/>
              <a:ext cx="1104900" cy="98425"/>
            </a:xfrm>
            <a:prstGeom prst="rect">
              <a:avLst/>
            </a:prstGeom>
            <a:solidFill>
              <a:srgbClr val="44423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50" name="Rectangle 37"/>
            <p:cNvSpPr>
              <a:spLocks noChangeArrowheads="1"/>
            </p:cNvSpPr>
            <p:nvPr/>
          </p:nvSpPr>
          <p:spPr bwMode="auto">
            <a:xfrm>
              <a:off x="285750" y="4989512"/>
              <a:ext cx="1104900" cy="96837"/>
            </a:xfrm>
            <a:prstGeom prst="rect">
              <a:avLst/>
            </a:prstGeom>
            <a:solidFill>
              <a:srgbClr val="44423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51" name="Rectangle 38"/>
            <p:cNvSpPr>
              <a:spLocks noChangeArrowheads="1"/>
            </p:cNvSpPr>
            <p:nvPr/>
          </p:nvSpPr>
          <p:spPr bwMode="auto">
            <a:xfrm>
              <a:off x="285750" y="5187950"/>
              <a:ext cx="1104900" cy="98425"/>
            </a:xfrm>
            <a:prstGeom prst="rect">
              <a:avLst/>
            </a:prstGeom>
            <a:solidFill>
              <a:srgbClr val="44423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52" name="Rectangle 39"/>
            <p:cNvSpPr>
              <a:spLocks noChangeArrowheads="1"/>
            </p:cNvSpPr>
            <p:nvPr/>
          </p:nvSpPr>
          <p:spPr bwMode="auto">
            <a:xfrm>
              <a:off x="285750" y="5383212"/>
              <a:ext cx="1104900" cy="101600"/>
            </a:xfrm>
            <a:prstGeom prst="rect">
              <a:avLst/>
            </a:prstGeom>
            <a:solidFill>
              <a:srgbClr val="44423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53" name="Freeform 40"/>
            <p:cNvSpPr>
              <a:spLocks noChangeArrowheads="1"/>
            </p:cNvSpPr>
            <p:nvPr/>
          </p:nvSpPr>
          <p:spPr bwMode="auto">
            <a:xfrm>
              <a:off x="1792288" y="4640262"/>
              <a:ext cx="479425" cy="514350"/>
            </a:xfrm>
            <a:custGeom>
              <a:gdLst>
                <a:gd fmla="*/ 479425 w 128" name="T0"/>
                <a:gd fmla="*/ 183965 h 137" name="T1"/>
                <a:gd fmla="*/ 239713 w 128" name="T2"/>
                <a:gd fmla="*/ 0 h 137" name="T3"/>
                <a:gd fmla="*/ 0 w 128" name="T4"/>
                <a:gd fmla="*/ 183965 h 137" name="T5"/>
                <a:gd fmla="*/ 0 w 128" name="T6"/>
                <a:gd fmla="*/ 514350 h 137" name="T7"/>
                <a:gd fmla="*/ 479425 w 128" name="T8"/>
                <a:gd fmla="*/ 514350 h 137" name="T9"/>
                <a:gd fmla="*/ 479425 w 128" name="T10"/>
                <a:gd fmla="*/ 183965 h 137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28" name="T18"/>
                <a:gd fmla="*/ 0 h 137" name="T19"/>
                <a:gd fmla="*/ 128 w 128" name="T20"/>
                <a:gd fmla="*/ 137 h 137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37" w="128">
                  <a:moveTo>
                    <a:pt x="128" y="49"/>
                  </a:moveTo>
                  <a:cubicBezTo>
                    <a:pt x="126" y="16"/>
                    <a:pt x="94" y="0"/>
                    <a:pt x="64" y="0"/>
                  </a:cubicBezTo>
                  <a:cubicBezTo>
                    <a:pt x="36" y="0"/>
                    <a:pt x="2" y="16"/>
                    <a:pt x="0" y="49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128" y="137"/>
                    <a:pt x="128" y="137"/>
                    <a:pt x="128" y="137"/>
                  </a:cubicBezTo>
                  <a:lnTo>
                    <a:pt x="128" y="49"/>
                  </a:lnTo>
                  <a:close/>
                </a:path>
              </a:pathLst>
            </a:custGeom>
            <a:solidFill>
              <a:srgbClr val="6D584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54" name="Rectangle 41"/>
            <p:cNvSpPr>
              <a:spLocks noChangeArrowheads="1"/>
            </p:cNvSpPr>
            <p:nvPr/>
          </p:nvSpPr>
          <p:spPr bwMode="auto">
            <a:xfrm>
              <a:off x="1963738" y="5121275"/>
              <a:ext cx="136525" cy="127000"/>
            </a:xfrm>
            <a:prstGeom prst="rect">
              <a:avLst/>
            </a:prstGeom>
            <a:solidFill>
              <a:srgbClr val="F4E2B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55" name="Freeform 42"/>
            <p:cNvSpPr>
              <a:spLocks noChangeArrowheads="1"/>
            </p:cNvSpPr>
            <p:nvPr/>
          </p:nvSpPr>
          <p:spPr bwMode="auto">
            <a:xfrm>
              <a:off x="1863725" y="4778375"/>
              <a:ext cx="336550" cy="387350"/>
            </a:xfrm>
            <a:custGeom>
              <a:gdLst>
                <a:gd fmla="*/ 336550 w 90" name="T0"/>
                <a:gd fmla="*/ 184273 h 103" name="T1"/>
                <a:gd fmla="*/ 168275 w 90" name="T2"/>
                <a:gd fmla="*/ 387350 h 103" name="T3"/>
                <a:gd fmla="*/ 0 w 90" name="T4"/>
                <a:gd fmla="*/ 184273 h 103" name="T5"/>
                <a:gd fmla="*/ 168275 w 90" name="T6"/>
                <a:gd fmla="*/ 0 h 103" name="T7"/>
                <a:gd fmla="*/ 336550 w 90" name="T8"/>
                <a:gd fmla="*/ 184273 h 103" name="T9"/>
                <a:gd fmla="*/ 0 60000 65536" name="T10"/>
                <a:gd fmla="*/ 0 60000 65536" name="T11"/>
                <a:gd fmla="*/ 0 60000 65536" name="T12"/>
                <a:gd fmla="*/ 0 60000 65536" name="T13"/>
                <a:gd fmla="*/ 0 60000 65536" name="T14"/>
                <a:gd fmla="*/ 0 w 90" name="T15"/>
                <a:gd fmla="*/ 0 h 103" name="T16"/>
                <a:gd fmla="*/ 90 w 90" name="T17"/>
                <a:gd fmla="*/ 103 h 103" name="T18"/>
              </a:gdLst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b="T18" l="T15" r="T17" t="T16"/>
              <a:pathLst>
                <a:path h="103" w="90">
                  <a:moveTo>
                    <a:pt x="90" y="49"/>
                  </a:moveTo>
                  <a:cubicBezTo>
                    <a:pt x="90" y="76"/>
                    <a:pt x="57" y="103"/>
                    <a:pt x="45" y="103"/>
                  </a:cubicBezTo>
                  <a:cubicBezTo>
                    <a:pt x="33" y="103"/>
                    <a:pt x="0" y="76"/>
                    <a:pt x="0" y="49"/>
                  </a:cubicBezTo>
                  <a:cubicBezTo>
                    <a:pt x="0" y="22"/>
                    <a:pt x="20" y="0"/>
                    <a:pt x="45" y="0"/>
                  </a:cubicBezTo>
                  <a:cubicBezTo>
                    <a:pt x="70" y="0"/>
                    <a:pt x="90" y="22"/>
                    <a:pt x="90" y="49"/>
                  </a:cubicBezTo>
                  <a:close/>
                </a:path>
              </a:pathLst>
            </a:custGeom>
            <a:solidFill>
              <a:srgbClr val="FFF2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56" name="Freeform 43"/>
            <p:cNvSpPr>
              <a:spLocks noChangeArrowheads="1"/>
            </p:cNvSpPr>
            <p:nvPr/>
          </p:nvSpPr>
          <p:spPr bwMode="auto">
            <a:xfrm>
              <a:off x="2032000" y="4778375"/>
              <a:ext cx="168275" cy="387350"/>
            </a:xfrm>
            <a:custGeom>
              <a:gdLst>
                <a:gd fmla="*/ 0 w 45" name="T0"/>
                <a:gd fmla="*/ 0 h 103" name="T1"/>
                <a:gd fmla="*/ 0 w 45" name="T2"/>
                <a:gd fmla="*/ 0 h 103" name="T3"/>
                <a:gd fmla="*/ 0 w 45" name="T4"/>
                <a:gd fmla="*/ 387350 h 103" name="T5"/>
                <a:gd fmla="*/ 0 w 45" name="T6"/>
                <a:gd fmla="*/ 387350 h 103" name="T7"/>
                <a:gd fmla="*/ 168275 w 45" name="T8"/>
                <a:gd fmla="*/ 184273 h 103" name="T9"/>
                <a:gd fmla="*/ 0 w 45" name="T10"/>
                <a:gd fmla="*/ 0 h 103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45" name="T18"/>
                <a:gd fmla="*/ 0 h 103" name="T19"/>
                <a:gd fmla="*/ 45 w 45" name="T20"/>
                <a:gd fmla="*/ 103 h 103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03" w="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12" y="103"/>
                    <a:pt x="45" y="76"/>
                    <a:pt x="45" y="49"/>
                  </a:cubicBezTo>
                  <a:cubicBezTo>
                    <a:pt x="45" y="22"/>
                    <a:pt x="25" y="0"/>
                    <a:pt x="0" y="0"/>
                  </a:cubicBezTo>
                  <a:close/>
                </a:path>
              </a:pathLst>
            </a:custGeom>
            <a:solidFill>
              <a:srgbClr val="F4E2B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57" name="Freeform 44"/>
            <p:cNvSpPr>
              <a:spLocks noChangeArrowheads="1"/>
            </p:cNvSpPr>
            <p:nvPr/>
          </p:nvSpPr>
          <p:spPr bwMode="auto">
            <a:xfrm>
              <a:off x="1836738" y="4775200"/>
              <a:ext cx="404813" cy="161925"/>
            </a:xfrm>
            <a:custGeom>
              <a:gdLst>
                <a:gd fmla="*/ 404813 w 255" name="T0"/>
                <a:gd fmla="*/ 161925 h 102" name="T1"/>
                <a:gd fmla="*/ 195263 w 255" name="T2"/>
                <a:gd fmla="*/ 63500 h 102" name="T3"/>
                <a:gd fmla="*/ 0 w 255" name="T4"/>
                <a:gd fmla="*/ 161925 h 102" name="T5"/>
                <a:gd fmla="*/ 0 w 255" name="T6"/>
                <a:gd fmla="*/ 0 h 102" name="T7"/>
                <a:gd fmla="*/ 404813 w 255" name="T8"/>
                <a:gd fmla="*/ 0 h 102" name="T9"/>
                <a:gd fmla="*/ 404813 w 255" name="T10"/>
                <a:gd fmla="*/ 161925 h 102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255" name="T18"/>
                <a:gd fmla="*/ 0 h 102" name="T19"/>
                <a:gd fmla="*/ 255 w 255" name="T20"/>
                <a:gd fmla="*/ 102 h 102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02" w="255">
                  <a:moveTo>
                    <a:pt x="255" y="102"/>
                  </a:moveTo>
                  <a:lnTo>
                    <a:pt x="123" y="40"/>
                  </a:lnTo>
                  <a:lnTo>
                    <a:pt x="0" y="102"/>
                  </a:lnTo>
                  <a:lnTo>
                    <a:pt x="0" y="0"/>
                  </a:lnTo>
                  <a:lnTo>
                    <a:pt x="255" y="0"/>
                  </a:lnTo>
                  <a:lnTo>
                    <a:pt x="255" y="102"/>
                  </a:lnTo>
                  <a:close/>
                </a:path>
              </a:pathLst>
            </a:custGeom>
            <a:solidFill>
              <a:srgbClr val="6D584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58" name="Freeform 45"/>
            <p:cNvSpPr>
              <a:spLocks noChangeArrowheads="1"/>
            </p:cNvSpPr>
            <p:nvPr/>
          </p:nvSpPr>
          <p:spPr bwMode="auto">
            <a:xfrm>
              <a:off x="1716088" y="5229225"/>
              <a:ext cx="631825" cy="225425"/>
            </a:xfrm>
            <a:custGeom>
              <a:gdLst>
                <a:gd fmla="*/ 0 w 168" name="T0"/>
                <a:gd fmla="*/ 225425 h 60" name="T1"/>
                <a:gd fmla="*/ 0 w 168" name="T2"/>
                <a:gd fmla="*/ 112713 h 60" name="T3"/>
                <a:gd fmla="*/ 124108 w 168" name="T4"/>
                <a:gd fmla="*/ 0 h 60" name="T5"/>
                <a:gd fmla="*/ 507717 w 168" name="T6"/>
                <a:gd fmla="*/ 0 h 60" name="T7"/>
                <a:gd fmla="*/ 631825 w 168" name="T8"/>
                <a:gd fmla="*/ 112713 h 60" name="T9"/>
                <a:gd fmla="*/ 631825 w 168" name="T10"/>
                <a:gd fmla="*/ 225425 h 60" name="T11"/>
                <a:gd fmla="*/ 0 w 168" name="T12"/>
                <a:gd fmla="*/ 225425 h 60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168" name="T21"/>
                <a:gd fmla="*/ 0 h 60" name="T22"/>
                <a:gd fmla="*/ 168 w 168" name="T23"/>
                <a:gd fmla="*/ 60 h 60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60" w="168">
                  <a:moveTo>
                    <a:pt x="0" y="60"/>
                  </a:moveTo>
                  <a:cubicBezTo>
                    <a:pt x="0" y="60"/>
                    <a:pt x="0" y="46"/>
                    <a:pt x="0" y="30"/>
                  </a:cubicBezTo>
                  <a:cubicBezTo>
                    <a:pt x="0" y="13"/>
                    <a:pt x="15" y="0"/>
                    <a:pt x="33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53" y="0"/>
                    <a:pt x="168" y="13"/>
                    <a:pt x="168" y="30"/>
                  </a:cubicBezTo>
                  <a:cubicBezTo>
                    <a:pt x="168" y="60"/>
                    <a:pt x="168" y="60"/>
                    <a:pt x="168" y="60"/>
                  </a:cubicBezTo>
                  <a:lnTo>
                    <a:pt x="0" y="60"/>
                  </a:lnTo>
                  <a:close/>
                </a:path>
              </a:pathLst>
            </a:custGeom>
            <a:solidFill>
              <a:srgbClr val="00BCB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59" name="Rectangle 46"/>
            <p:cNvSpPr>
              <a:spLocks noChangeArrowheads="1"/>
            </p:cNvSpPr>
            <p:nvPr/>
          </p:nvSpPr>
          <p:spPr bwMode="auto">
            <a:xfrm>
              <a:off x="1716088" y="5443537"/>
              <a:ext cx="631825" cy="19050"/>
            </a:xfrm>
            <a:prstGeom prst="rect">
              <a:avLst/>
            </a:prstGeom>
            <a:solidFill>
              <a:srgbClr val="00BCB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60" name="Rectangle 47"/>
            <p:cNvSpPr>
              <a:spLocks noChangeArrowheads="1"/>
            </p:cNvSpPr>
            <p:nvPr/>
          </p:nvSpPr>
          <p:spPr bwMode="auto">
            <a:xfrm>
              <a:off x="1814513" y="5402262"/>
              <a:ext cx="3175" cy="60325"/>
            </a:xfrm>
            <a:prstGeom prst="rect">
              <a:avLst/>
            </a:prstGeom>
            <a:solidFill>
              <a:srgbClr val="00ADA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61" name="Freeform 48"/>
            <p:cNvSpPr>
              <a:spLocks noChangeArrowheads="1"/>
            </p:cNvSpPr>
            <p:nvPr/>
          </p:nvSpPr>
          <p:spPr bwMode="auto">
            <a:xfrm>
              <a:off x="2794000" y="4117975"/>
              <a:ext cx="1595438" cy="1712912"/>
            </a:xfrm>
            <a:custGeom>
              <a:gdLst>
                <a:gd fmla="*/ 1497835 w 425" name="T0"/>
                <a:gd fmla="*/ 1712912 h 456" name="T1"/>
                <a:gd fmla="*/ 93849 w 425" name="T2"/>
                <a:gd fmla="*/ 1712912 h 456" name="T3"/>
                <a:gd fmla="*/ 0 w 425" name="T4"/>
                <a:gd fmla="*/ 1615246 h 456" name="T5"/>
                <a:gd fmla="*/ 0 w 425" name="T6"/>
                <a:gd fmla="*/ 97666 h 456" name="T7"/>
                <a:gd fmla="*/ 93849 w 425" name="T8"/>
                <a:gd fmla="*/ 0 h 456" name="T9"/>
                <a:gd fmla="*/ 1497835 w 425" name="T10"/>
                <a:gd fmla="*/ 0 h 456" name="T11"/>
                <a:gd fmla="*/ 1595438 w 425" name="T12"/>
                <a:gd fmla="*/ 97666 h 456" name="T13"/>
                <a:gd fmla="*/ 1595438 w 425" name="T14"/>
                <a:gd fmla="*/ 1615246 h 456" name="T15"/>
                <a:gd fmla="*/ 1497835 w 425" name="T16"/>
                <a:gd fmla="*/ 1712912 h 45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425" name="T27"/>
                <a:gd fmla="*/ 0 h 456" name="T28"/>
                <a:gd fmla="*/ 425 w 425" name="T29"/>
                <a:gd fmla="*/ 456 h 456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456" w="425">
                  <a:moveTo>
                    <a:pt x="399" y="456"/>
                  </a:moveTo>
                  <a:cubicBezTo>
                    <a:pt x="25" y="456"/>
                    <a:pt x="25" y="456"/>
                    <a:pt x="25" y="456"/>
                  </a:cubicBezTo>
                  <a:cubicBezTo>
                    <a:pt x="11" y="456"/>
                    <a:pt x="0" y="444"/>
                    <a:pt x="0" y="43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2"/>
                    <a:pt x="11" y="0"/>
                    <a:pt x="25" y="0"/>
                  </a:cubicBezTo>
                  <a:cubicBezTo>
                    <a:pt x="399" y="0"/>
                    <a:pt x="399" y="0"/>
                    <a:pt x="399" y="0"/>
                  </a:cubicBezTo>
                  <a:cubicBezTo>
                    <a:pt x="413" y="0"/>
                    <a:pt x="425" y="12"/>
                    <a:pt x="425" y="26"/>
                  </a:cubicBezTo>
                  <a:cubicBezTo>
                    <a:pt x="425" y="430"/>
                    <a:pt x="425" y="430"/>
                    <a:pt x="425" y="430"/>
                  </a:cubicBezTo>
                  <a:cubicBezTo>
                    <a:pt x="425" y="444"/>
                    <a:pt x="413" y="456"/>
                    <a:pt x="399" y="456"/>
                  </a:cubicBezTo>
                  <a:close/>
                </a:path>
              </a:pathLst>
            </a:custGeom>
            <a:solidFill>
              <a:srgbClr val="00BCB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62" name="Rectangle 49"/>
            <p:cNvSpPr>
              <a:spLocks noChangeArrowheads="1"/>
            </p:cNvSpPr>
            <p:nvPr/>
          </p:nvSpPr>
          <p:spPr bwMode="auto">
            <a:xfrm>
              <a:off x="2940050" y="4244975"/>
              <a:ext cx="1300163" cy="296862"/>
            </a:xfrm>
            <a:prstGeom prst="rect">
              <a:avLst/>
            </a:prstGeom>
            <a:solidFill>
              <a:srgbClr val="DBDDD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63" name="Rectangle 50"/>
            <p:cNvSpPr>
              <a:spLocks noChangeArrowheads="1"/>
            </p:cNvSpPr>
            <p:nvPr/>
          </p:nvSpPr>
          <p:spPr bwMode="auto">
            <a:xfrm>
              <a:off x="2940050" y="4244975"/>
              <a:ext cx="1300163" cy="233362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64" name="Freeform 51"/>
            <p:cNvSpPr>
              <a:spLocks noChangeArrowheads="1"/>
            </p:cNvSpPr>
            <p:nvPr/>
          </p:nvSpPr>
          <p:spPr bwMode="auto">
            <a:xfrm>
              <a:off x="2970213" y="4703762"/>
              <a:ext cx="217488" cy="150812"/>
            </a:xfrm>
            <a:custGeom>
              <a:gdLst>
                <a:gd fmla="*/ 157491 w 58" name="T0"/>
                <a:gd fmla="*/ 150812 h 40" name="T1"/>
                <a:gd fmla="*/ 56247 w 58" name="T2"/>
                <a:gd fmla="*/ 150812 h 40" name="T3"/>
                <a:gd fmla="*/ 0 w 58" name="T4"/>
                <a:gd fmla="*/ 94257 h 40" name="T5"/>
                <a:gd fmla="*/ 0 w 58" name="T6"/>
                <a:gd fmla="*/ 60325 h 40" name="T7"/>
                <a:gd fmla="*/ 56247 w 58" name="T8"/>
                <a:gd fmla="*/ 0 h 40" name="T9"/>
                <a:gd fmla="*/ 157491 w 58" name="T10"/>
                <a:gd fmla="*/ 0 h 40" name="T11"/>
                <a:gd fmla="*/ 217488 w 58" name="T12"/>
                <a:gd fmla="*/ 60325 h 40" name="T13"/>
                <a:gd fmla="*/ 217488 w 58" name="T14"/>
                <a:gd fmla="*/ 94257 h 40" name="T15"/>
                <a:gd fmla="*/ 157491 w 58" name="T16"/>
                <a:gd fmla="*/ 150812 h 40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58" name="T27"/>
                <a:gd fmla="*/ 0 h 40" name="T28"/>
                <a:gd fmla="*/ 58 w 58" name="T29"/>
                <a:gd fmla="*/ 40 h 40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40" w="57">
                  <a:moveTo>
                    <a:pt x="42" y="40"/>
                  </a:moveTo>
                  <a:cubicBezTo>
                    <a:pt x="15" y="40"/>
                    <a:pt x="15" y="40"/>
                    <a:pt x="15" y="40"/>
                  </a:cubicBezTo>
                  <a:cubicBezTo>
                    <a:pt x="7" y="40"/>
                    <a:pt x="0" y="34"/>
                    <a:pt x="0" y="2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1" y="0"/>
                    <a:pt x="58" y="7"/>
                    <a:pt x="58" y="16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34"/>
                    <a:pt x="51" y="40"/>
                    <a:pt x="42" y="40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65" name="Freeform 52"/>
            <p:cNvSpPr>
              <a:spLocks noChangeArrowheads="1"/>
            </p:cNvSpPr>
            <p:nvPr/>
          </p:nvSpPr>
          <p:spPr bwMode="auto">
            <a:xfrm>
              <a:off x="3225800" y="4703762"/>
              <a:ext cx="217488" cy="150812"/>
            </a:xfrm>
            <a:custGeom>
              <a:gdLst>
                <a:gd fmla="*/ 157491 w 58" name="T0"/>
                <a:gd fmla="*/ 150812 h 40" name="T1"/>
                <a:gd fmla="*/ 59997 w 58" name="T2"/>
                <a:gd fmla="*/ 150812 h 40" name="T3"/>
                <a:gd fmla="*/ 0 w 58" name="T4"/>
                <a:gd fmla="*/ 94257 h 40" name="T5"/>
                <a:gd fmla="*/ 0 w 58" name="T6"/>
                <a:gd fmla="*/ 60325 h 40" name="T7"/>
                <a:gd fmla="*/ 59997 w 58" name="T8"/>
                <a:gd fmla="*/ 0 h 40" name="T9"/>
                <a:gd fmla="*/ 157491 w 58" name="T10"/>
                <a:gd fmla="*/ 0 h 40" name="T11"/>
                <a:gd fmla="*/ 217488 w 58" name="T12"/>
                <a:gd fmla="*/ 60325 h 40" name="T13"/>
                <a:gd fmla="*/ 217488 w 58" name="T14"/>
                <a:gd fmla="*/ 94257 h 40" name="T15"/>
                <a:gd fmla="*/ 157491 w 58" name="T16"/>
                <a:gd fmla="*/ 150812 h 40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58" name="T27"/>
                <a:gd fmla="*/ 0 h 40" name="T28"/>
                <a:gd fmla="*/ 58 w 58" name="T29"/>
                <a:gd fmla="*/ 40 h 40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40" w="57">
                  <a:moveTo>
                    <a:pt x="42" y="40"/>
                  </a:moveTo>
                  <a:cubicBezTo>
                    <a:pt x="16" y="40"/>
                    <a:pt x="16" y="40"/>
                    <a:pt x="16" y="40"/>
                  </a:cubicBezTo>
                  <a:cubicBezTo>
                    <a:pt x="7" y="40"/>
                    <a:pt x="0" y="34"/>
                    <a:pt x="0" y="2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1" y="0"/>
                    <a:pt x="58" y="7"/>
                    <a:pt x="58" y="16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34"/>
                    <a:pt x="51" y="40"/>
                    <a:pt x="42" y="40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66" name="Freeform 53"/>
            <p:cNvSpPr>
              <a:spLocks noChangeArrowheads="1"/>
            </p:cNvSpPr>
            <p:nvPr/>
          </p:nvSpPr>
          <p:spPr bwMode="auto">
            <a:xfrm>
              <a:off x="3484563" y="4703762"/>
              <a:ext cx="214313" cy="150812"/>
            </a:xfrm>
            <a:custGeom>
              <a:gdLst>
                <a:gd fmla="*/ 157915 w 57" name="T0"/>
                <a:gd fmla="*/ 150812 h 40" name="T1"/>
                <a:gd fmla="*/ 56398 w 57" name="T2"/>
                <a:gd fmla="*/ 150812 h 40" name="T3"/>
                <a:gd fmla="*/ 0 w 57" name="T4"/>
                <a:gd fmla="*/ 94257 h 40" name="T5"/>
                <a:gd fmla="*/ 0 w 57" name="T6"/>
                <a:gd fmla="*/ 60325 h 40" name="T7"/>
                <a:gd fmla="*/ 56398 w 57" name="T8"/>
                <a:gd fmla="*/ 0 h 40" name="T9"/>
                <a:gd fmla="*/ 157915 w 57" name="T10"/>
                <a:gd fmla="*/ 0 h 40" name="T11"/>
                <a:gd fmla="*/ 214313 w 57" name="T12"/>
                <a:gd fmla="*/ 60325 h 40" name="T13"/>
                <a:gd fmla="*/ 214313 w 57" name="T14"/>
                <a:gd fmla="*/ 94257 h 40" name="T15"/>
                <a:gd fmla="*/ 157915 w 57" name="T16"/>
                <a:gd fmla="*/ 150812 h 40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57" name="T27"/>
                <a:gd fmla="*/ 0 h 40" name="T28"/>
                <a:gd fmla="*/ 57 w 57" name="T29"/>
                <a:gd fmla="*/ 40 h 40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40" w="57">
                  <a:moveTo>
                    <a:pt x="42" y="40"/>
                  </a:moveTo>
                  <a:cubicBezTo>
                    <a:pt x="15" y="40"/>
                    <a:pt x="15" y="40"/>
                    <a:pt x="15" y="40"/>
                  </a:cubicBezTo>
                  <a:cubicBezTo>
                    <a:pt x="6" y="40"/>
                    <a:pt x="0" y="34"/>
                    <a:pt x="0" y="2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6" y="0"/>
                    <a:pt x="15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0" y="0"/>
                    <a:pt x="57" y="7"/>
                    <a:pt x="57" y="16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34"/>
                    <a:pt x="50" y="40"/>
                    <a:pt x="42" y="40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67" name="Freeform 54"/>
            <p:cNvSpPr>
              <a:spLocks noChangeArrowheads="1"/>
            </p:cNvSpPr>
            <p:nvPr/>
          </p:nvSpPr>
          <p:spPr bwMode="auto">
            <a:xfrm>
              <a:off x="3740150" y="4703762"/>
              <a:ext cx="214313" cy="150812"/>
            </a:xfrm>
            <a:custGeom>
              <a:gdLst>
                <a:gd fmla="*/ 157915 w 57" name="T0"/>
                <a:gd fmla="*/ 150812 h 40" name="T1"/>
                <a:gd fmla="*/ 56398 w 57" name="T2"/>
                <a:gd fmla="*/ 150812 h 40" name="T3"/>
                <a:gd fmla="*/ 0 w 57" name="T4"/>
                <a:gd fmla="*/ 94257 h 40" name="T5"/>
                <a:gd fmla="*/ 0 w 57" name="T6"/>
                <a:gd fmla="*/ 60325 h 40" name="T7"/>
                <a:gd fmla="*/ 56398 w 57" name="T8"/>
                <a:gd fmla="*/ 0 h 40" name="T9"/>
                <a:gd fmla="*/ 157915 w 57" name="T10"/>
                <a:gd fmla="*/ 0 h 40" name="T11"/>
                <a:gd fmla="*/ 214313 w 57" name="T12"/>
                <a:gd fmla="*/ 60325 h 40" name="T13"/>
                <a:gd fmla="*/ 214313 w 57" name="T14"/>
                <a:gd fmla="*/ 94257 h 40" name="T15"/>
                <a:gd fmla="*/ 157915 w 57" name="T16"/>
                <a:gd fmla="*/ 150812 h 40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57" name="T27"/>
                <a:gd fmla="*/ 0 h 40" name="T28"/>
                <a:gd fmla="*/ 57 w 57" name="T29"/>
                <a:gd fmla="*/ 40 h 40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40" w="57">
                  <a:moveTo>
                    <a:pt x="42" y="40"/>
                  </a:moveTo>
                  <a:cubicBezTo>
                    <a:pt x="15" y="40"/>
                    <a:pt x="15" y="40"/>
                    <a:pt x="15" y="40"/>
                  </a:cubicBezTo>
                  <a:cubicBezTo>
                    <a:pt x="7" y="40"/>
                    <a:pt x="0" y="34"/>
                    <a:pt x="0" y="2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0" y="0"/>
                    <a:pt x="57" y="7"/>
                    <a:pt x="57" y="16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34"/>
                    <a:pt x="50" y="40"/>
                    <a:pt x="42" y="40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68" name="Freeform 55"/>
            <p:cNvSpPr>
              <a:spLocks noChangeArrowheads="1"/>
            </p:cNvSpPr>
            <p:nvPr/>
          </p:nvSpPr>
          <p:spPr bwMode="auto">
            <a:xfrm>
              <a:off x="3995738" y="4703762"/>
              <a:ext cx="214313" cy="150812"/>
            </a:xfrm>
            <a:custGeom>
              <a:gdLst>
                <a:gd fmla="*/ 157915 w 57" name="T0"/>
                <a:gd fmla="*/ 150812 h 40" name="T1"/>
                <a:gd fmla="*/ 56398 w 57" name="T2"/>
                <a:gd fmla="*/ 150812 h 40" name="T3"/>
                <a:gd fmla="*/ 0 w 57" name="T4"/>
                <a:gd fmla="*/ 94257 h 40" name="T5"/>
                <a:gd fmla="*/ 0 w 57" name="T6"/>
                <a:gd fmla="*/ 60325 h 40" name="T7"/>
                <a:gd fmla="*/ 56398 w 57" name="T8"/>
                <a:gd fmla="*/ 0 h 40" name="T9"/>
                <a:gd fmla="*/ 157915 w 57" name="T10"/>
                <a:gd fmla="*/ 0 h 40" name="T11"/>
                <a:gd fmla="*/ 214313 w 57" name="T12"/>
                <a:gd fmla="*/ 60325 h 40" name="T13"/>
                <a:gd fmla="*/ 214313 w 57" name="T14"/>
                <a:gd fmla="*/ 94257 h 40" name="T15"/>
                <a:gd fmla="*/ 157915 w 57" name="T16"/>
                <a:gd fmla="*/ 150812 h 40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57" name="T27"/>
                <a:gd fmla="*/ 0 h 40" name="T28"/>
                <a:gd fmla="*/ 57 w 57" name="T29"/>
                <a:gd fmla="*/ 40 h 40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40" w="57">
                  <a:moveTo>
                    <a:pt x="42" y="40"/>
                  </a:moveTo>
                  <a:cubicBezTo>
                    <a:pt x="15" y="40"/>
                    <a:pt x="15" y="40"/>
                    <a:pt x="15" y="40"/>
                  </a:cubicBezTo>
                  <a:cubicBezTo>
                    <a:pt x="7" y="40"/>
                    <a:pt x="0" y="34"/>
                    <a:pt x="0" y="2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1" y="0"/>
                    <a:pt x="57" y="7"/>
                    <a:pt x="57" y="16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34"/>
                    <a:pt x="51" y="40"/>
                    <a:pt x="42" y="40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69" name="Freeform 56"/>
            <p:cNvSpPr>
              <a:spLocks noChangeArrowheads="1"/>
            </p:cNvSpPr>
            <p:nvPr/>
          </p:nvSpPr>
          <p:spPr bwMode="auto">
            <a:xfrm>
              <a:off x="2970213" y="4902200"/>
              <a:ext cx="217488" cy="150812"/>
            </a:xfrm>
            <a:custGeom>
              <a:gdLst>
                <a:gd fmla="*/ 157491 w 58" name="T0"/>
                <a:gd fmla="*/ 150812 h 40" name="T1"/>
                <a:gd fmla="*/ 56247 w 58" name="T2"/>
                <a:gd fmla="*/ 150812 h 40" name="T3"/>
                <a:gd fmla="*/ 0 w 58" name="T4"/>
                <a:gd fmla="*/ 94257 h 40" name="T5"/>
                <a:gd fmla="*/ 0 w 58" name="T6"/>
                <a:gd fmla="*/ 56554 h 40" name="T7"/>
                <a:gd fmla="*/ 56247 w 58" name="T8"/>
                <a:gd fmla="*/ 0 h 40" name="T9"/>
                <a:gd fmla="*/ 157491 w 58" name="T10"/>
                <a:gd fmla="*/ 0 h 40" name="T11"/>
                <a:gd fmla="*/ 217488 w 58" name="T12"/>
                <a:gd fmla="*/ 56554 h 40" name="T13"/>
                <a:gd fmla="*/ 217488 w 58" name="T14"/>
                <a:gd fmla="*/ 94257 h 40" name="T15"/>
                <a:gd fmla="*/ 157491 w 58" name="T16"/>
                <a:gd fmla="*/ 150812 h 40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58" name="T27"/>
                <a:gd fmla="*/ 0 h 40" name="T28"/>
                <a:gd fmla="*/ 58 w 58" name="T29"/>
                <a:gd fmla="*/ 40 h 40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40" w="57">
                  <a:moveTo>
                    <a:pt x="42" y="40"/>
                  </a:moveTo>
                  <a:cubicBezTo>
                    <a:pt x="15" y="40"/>
                    <a:pt x="15" y="40"/>
                    <a:pt x="15" y="40"/>
                  </a:cubicBezTo>
                  <a:cubicBezTo>
                    <a:pt x="7" y="40"/>
                    <a:pt x="0" y="33"/>
                    <a:pt x="0" y="2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1" y="0"/>
                    <a:pt x="58" y="7"/>
                    <a:pt x="58" y="1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33"/>
                    <a:pt x="51" y="40"/>
                    <a:pt x="42" y="40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70" name="Freeform 57"/>
            <p:cNvSpPr>
              <a:spLocks noChangeArrowheads="1"/>
            </p:cNvSpPr>
            <p:nvPr/>
          </p:nvSpPr>
          <p:spPr bwMode="auto">
            <a:xfrm>
              <a:off x="3225800" y="4902200"/>
              <a:ext cx="217488" cy="150812"/>
            </a:xfrm>
            <a:custGeom>
              <a:gdLst>
                <a:gd fmla="*/ 157491 w 58" name="T0"/>
                <a:gd fmla="*/ 150812 h 40" name="T1"/>
                <a:gd fmla="*/ 59997 w 58" name="T2"/>
                <a:gd fmla="*/ 150812 h 40" name="T3"/>
                <a:gd fmla="*/ 0 w 58" name="T4"/>
                <a:gd fmla="*/ 94257 h 40" name="T5"/>
                <a:gd fmla="*/ 0 w 58" name="T6"/>
                <a:gd fmla="*/ 56554 h 40" name="T7"/>
                <a:gd fmla="*/ 59997 w 58" name="T8"/>
                <a:gd fmla="*/ 0 h 40" name="T9"/>
                <a:gd fmla="*/ 157491 w 58" name="T10"/>
                <a:gd fmla="*/ 0 h 40" name="T11"/>
                <a:gd fmla="*/ 217488 w 58" name="T12"/>
                <a:gd fmla="*/ 56554 h 40" name="T13"/>
                <a:gd fmla="*/ 217488 w 58" name="T14"/>
                <a:gd fmla="*/ 94257 h 40" name="T15"/>
                <a:gd fmla="*/ 157491 w 58" name="T16"/>
                <a:gd fmla="*/ 150812 h 40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58" name="T27"/>
                <a:gd fmla="*/ 0 h 40" name="T28"/>
                <a:gd fmla="*/ 58 w 58" name="T29"/>
                <a:gd fmla="*/ 40 h 40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40" w="57">
                  <a:moveTo>
                    <a:pt x="42" y="40"/>
                  </a:moveTo>
                  <a:cubicBezTo>
                    <a:pt x="16" y="40"/>
                    <a:pt x="16" y="40"/>
                    <a:pt x="16" y="40"/>
                  </a:cubicBezTo>
                  <a:cubicBezTo>
                    <a:pt x="7" y="40"/>
                    <a:pt x="0" y="33"/>
                    <a:pt x="0" y="2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1" y="0"/>
                    <a:pt x="58" y="7"/>
                    <a:pt x="58" y="1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33"/>
                    <a:pt x="51" y="40"/>
                    <a:pt x="42" y="40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71" name="Freeform 58"/>
            <p:cNvSpPr>
              <a:spLocks noChangeArrowheads="1"/>
            </p:cNvSpPr>
            <p:nvPr/>
          </p:nvSpPr>
          <p:spPr bwMode="auto">
            <a:xfrm>
              <a:off x="3484563" y="4902200"/>
              <a:ext cx="214313" cy="150812"/>
            </a:xfrm>
            <a:custGeom>
              <a:gdLst>
                <a:gd fmla="*/ 157915 w 57" name="T0"/>
                <a:gd fmla="*/ 150812 h 40" name="T1"/>
                <a:gd fmla="*/ 56398 w 57" name="T2"/>
                <a:gd fmla="*/ 150812 h 40" name="T3"/>
                <a:gd fmla="*/ 0 w 57" name="T4"/>
                <a:gd fmla="*/ 94257 h 40" name="T5"/>
                <a:gd fmla="*/ 0 w 57" name="T6"/>
                <a:gd fmla="*/ 56554 h 40" name="T7"/>
                <a:gd fmla="*/ 56398 w 57" name="T8"/>
                <a:gd fmla="*/ 0 h 40" name="T9"/>
                <a:gd fmla="*/ 157915 w 57" name="T10"/>
                <a:gd fmla="*/ 0 h 40" name="T11"/>
                <a:gd fmla="*/ 214313 w 57" name="T12"/>
                <a:gd fmla="*/ 56554 h 40" name="T13"/>
                <a:gd fmla="*/ 214313 w 57" name="T14"/>
                <a:gd fmla="*/ 94257 h 40" name="T15"/>
                <a:gd fmla="*/ 157915 w 57" name="T16"/>
                <a:gd fmla="*/ 150812 h 40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57" name="T27"/>
                <a:gd fmla="*/ 0 h 40" name="T28"/>
                <a:gd fmla="*/ 57 w 57" name="T29"/>
                <a:gd fmla="*/ 40 h 40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40" w="57">
                  <a:moveTo>
                    <a:pt x="42" y="40"/>
                  </a:moveTo>
                  <a:cubicBezTo>
                    <a:pt x="15" y="40"/>
                    <a:pt x="15" y="40"/>
                    <a:pt x="15" y="40"/>
                  </a:cubicBezTo>
                  <a:cubicBezTo>
                    <a:pt x="6" y="40"/>
                    <a:pt x="0" y="33"/>
                    <a:pt x="0" y="2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6" y="0"/>
                    <a:pt x="15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0" y="0"/>
                    <a:pt x="57" y="7"/>
                    <a:pt x="57" y="1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33"/>
                    <a:pt x="50" y="40"/>
                    <a:pt x="42" y="40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72" name="Freeform 59"/>
            <p:cNvSpPr>
              <a:spLocks noChangeArrowheads="1"/>
            </p:cNvSpPr>
            <p:nvPr/>
          </p:nvSpPr>
          <p:spPr bwMode="auto">
            <a:xfrm>
              <a:off x="3740150" y="4902200"/>
              <a:ext cx="214313" cy="150812"/>
            </a:xfrm>
            <a:custGeom>
              <a:gdLst>
                <a:gd fmla="*/ 157915 w 57" name="T0"/>
                <a:gd fmla="*/ 150812 h 40" name="T1"/>
                <a:gd fmla="*/ 56398 w 57" name="T2"/>
                <a:gd fmla="*/ 150812 h 40" name="T3"/>
                <a:gd fmla="*/ 0 w 57" name="T4"/>
                <a:gd fmla="*/ 94257 h 40" name="T5"/>
                <a:gd fmla="*/ 0 w 57" name="T6"/>
                <a:gd fmla="*/ 56554 h 40" name="T7"/>
                <a:gd fmla="*/ 56398 w 57" name="T8"/>
                <a:gd fmla="*/ 0 h 40" name="T9"/>
                <a:gd fmla="*/ 157915 w 57" name="T10"/>
                <a:gd fmla="*/ 0 h 40" name="T11"/>
                <a:gd fmla="*/ 214313 w 57" name="T12"/>
                <a:gd fmla="*/ 56554 h 40" name="T13"/>
                <a:gd fmla="*/ 214313 w 57" name="T14"/>
                <a:gd fmla="*/ 94257 h 40" name="T15"/>
                <a:gd fmla="*/ 157915 w 57" name="T16"/>
                <a:gd fmla="*/ 150812 h 40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57" name="T27"/>
                <a:gd fmla="*/ 0 h 40" name="T28"/>
                <a:gd fmla="*/ 57 w 57" name="T29"/>
                <a:gd fmla="*/ 40 h 40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40" w="57">
                  <a:moveTo>
                    <a:pt x="42" y="40"/>
                  </a:moveTo>
                  <a:cubicBezTo>
                    <a:pt x="15" y="40"/>
                    <a:pt x="15" y="40"/>
                    <a:pt x="15" y="40"/>
                  </a:cubicBezTo>
                  <a:cubicBezTo>
                    <a:pt x="7" y="40"/>
                    <a:pt x="0" y="33"/>
                    <a:pt x="0" y="2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0" y="0"/>
                    <a:pt x="57" y="7"/>
                    <a:pt x="57" y="1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33"/>
                    <a:pt x="50" y="40"/>
                    <a:pt x="42" y="40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73" name="Freeform 60"/>
            <p:cNvSpPr>
              <a:spLocks noChangeArrowheads="1"/>
            </p:cNvSpPr>
            <p:nvPr/>
          </p:nvSpPr>
          <p:spPr bwMode="auto">
            <a:xfrm>
              <a:off x="3995738" y="4902200"/>
              <a:ext cx="214313" cy="150812"/>
            </a:xfrm>
            <a:custGeom>
              <a:gdLst>
                <a:gd fmla="*/ 157915 w 57" name="T0"/>
                <a:gd fmla="*/ 150812 h 40" name="T1"/>
                <a:gd fmla="*/ 56398 w 57" name="T2"/>
                <a:gd fmla="*/ 150812 h 40" name="T3"/>
                <a:gd fmla="*/ 0 w 57" name="T4"/>
                <a:gd fmla="*/ 94257 h 40" name="T5"/>
                <a:gd fmla="*/ 0 w 57" name="T6"/>
                <a:gd fmla="*/ 56554 h 40" name="T7"/>
                <a:gd fmla="*/ 56398 w 57" name="T8"/>
                <a:gd fmla="*/ 0 h 40" name="T9"/>
                <a:gd fmla="*/ 157915 w 57" name="T10"/>
                <a:gd fmla="*/ 0 h 40" name="T11"/>
                <a:gd fmla="*/ 214313 w 57" name="T12"/>
                <a:gd fmla="*/ 56554 h 40" name="T13"/>
                <a:gd fmla="*/ 214313 w 57" name="T14"/>
                <a:gd fmla="*/ 94257 h 40" name="T15"/>
                <a:gd fmla="*/ 157915 w 57" name="T16"/>
                <a:gd fmla="*/ 150812 h 40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57" name="T27"/>
                <a:gd fmla="*/ 0 h 40" name="T28"/>
                <a:gd fmla="*/ 57 w 57" name="T29"/>
                <a:gd fmla="*/ 40 h 40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40" w="57">
                  <a:moveTo>
                    <a:pt x="42" y="40"/>
                  </a:moveTo>
                  <a:cubicBezTo>
                    <a:pt x="15" y="40"/>
                    <a:pt x="15" y="40"/>
                    <a:pt x="15" y="40"/>
                  </a:cubicBezTo>
                  <a:cubicBezTo>
                    <a:pt x="7" y="40"/>
                    <a:pt x="0" y="33"/>
                    <a:pt x="0" y="2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1" y="0"/>
                    <a:pt x="57" y="7"/>
                    <a:pt x="57" y="1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33"/>
                    <a:pt x="51" y="40"/>
                    <a:pt x="42" y="40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74" name="Freeform 61"/>
            <p:cNvSpPr>
              <a:spLocks noChangeArrowheads="1"/>
            </p:cNvSpPr>
            <p:nvPr/>
          </p:nvSpPr>
          <p:spPr bwMode="auto">
            <a:xfrm>
              <a:off x="2970213" y="5102225"/>
              <a:ext cx="217488" cy="149225"/>
            </a:xfrm>
            <a:custGeom>
              <a:gdLst>
                <a:gd fmla="*/ 157491 w 58" name="T0"/>
                <a:gd fmla="*/ 149225 h 40" name="T1"/>
                <a:gd fmla="*/ 56247 w 58" name="T2"/>
                <a:gd fmla="*/ 149225 h 40" name="T3"/>
                <a:gd fmla="*/ 0 w 58" name="T4"/>
                <a:gd fmla="*/ 93266 h 40" name="T5"/>
                <a:gd fmla="*/ 0 w 58" name="T6"/>
                <a:gd fmla="*/ 55959 h 40" name="T7"/>
                <a:gd fmla="*/ 56247 w 58" name="T8"/>
                <a:gd fmla="*/ 0 h 40" name="T9"/>
                <a:gd fmla="*/ 157491 w 58" name="T10"/>
                <a:gd fmla="*/ 0 h 40" name="T11"/>
                <a:gd fmla="*/ 217488 w 58" name="T12"/>
                <a:gd fmla="*/ 55959 h 40" name="T13"/>
                <a:gd fmla="*/ 217488 w 58" name="T14"/>
                <a:gd fmla="*/ 93266 h 40" name="T15"/>
                <a:gd fmla="*/ 157491 w 58" name="T16"/>
                <a:gd fmla="*/ 149225 h 40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58" name="T27"/>
                <a:gd fmla="*/ 0 h 40" name="T28"/>
                <a:gd fmla="*/ 58 w 58" name="T29"/>
                <a:gd fmla="*/ 40 h 40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40" w="57">
                  <a:moveTo>
                    <a:pt x="42" y="40"/>
                  </a:moveTo>
                  <a:cubicBezTo>
                    <a:pt x="15" y="40"/>
                    <a:pt x="15" y="40"/>
                    <a:pt x="15" y="40"/>
                  </a:cubicBezTo>
                  <a:cubicBezTo>
                    <a:pt x="7" y="40"/>
                    <a:pt x="0" y="33"/>
                    <a:pt x="0" y="2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1" y="0"/>
                    <a:pt x="58" y="7"/>
                    <a:pt x="58" y="1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33"/>
                    <a:pt x="51" y="40"/>
                    <a:pt x="42" y="40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75" name="Freeform 62"/>
            <p:cNvSpPr>
              <a:spLocks noChangeArrowheads="1"/>
            </p:cNvSpPr>
            <p:nvPr/>
          </p:nvSpPr>
          <p:spPr bwMode="auto">
            <a:xfrm>
              <a:off x="3225800" y="5102225"/>
              <a:ext cx="217488" cy="149225"/>
            </a:xfrm>
            <a:custGeom>
              <a:gdLst>
                <a:gd fmla="*/ 157491 w 58" name="T0"/>
                <a:gd fmla="*/ 149225 h 40" name="T1"/>
                <a:gd fmla="*/ 59997 w 58" name="T2"/>
                <a:gd fmla="*/ 149225 h 40" name="T3"/>
                <a:gd fmla="*/ 0 w 58" name="T4"/>
                <a:gd fmla="*/ 93266 h 40" name="T5"/>
                <a:gd fmla="*/ 0 w 58" name="T6"/>
                <a:gd fmla="*/ 55959 h 40" name="T7"/>
                <a:gd fmla="*/ 59997 w 58" name="T8"/>
                <a:gd fmla="*/ 0 h 40" name="T9"/>
                <a:gd fmla="*/ 157491 w 58" name="T10"/>
                <a:gd fmla="*/ 0 h 40" name="T11"/>
                <a:gd fmla="*/ 217488 w 58" name="T12"/>
                <a:gd fmla="*/ 55959 h 40" name="T13"/>
                <a:gd fmla="*/ 217488 w 58" name="T14"/>
                <a:gd fmla="*/ 93266 h 40" name="T15"/>
                <a:gd fmla="*/ 157491 w 58" name="T16"/>
                <a:gd fmla="*/ 149225 h 40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58" name="T27"/>
                <a:gd fmla="*/ 0 h 40" name="T28"/>
                <a:gd fmla="*/ 58 w 58" name="T29"/>
                <a:gd fmla="*/ 40 h 40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40" w="57">
                  <a:moveTo>
                    <a:pt x="42" y="40"/>
                  </a:moveTo>
                  <a:cubicBezTo>
                    <a:pt x="16" y="40"/>
                    <a:pt x="16" y="40"/>
                    <a:pt x="16" y="40"/>
                  </a:cubicBezTo>
                  <a:cubicBezTo>
                    <a:pt x="7" y="40"/>
                    <a:pt x="0" y="33"/>
                    <a:pt x="0" y="2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1" y="0"/>
                    <a:pt x="58" y="7"/>
                    <a:pt x="58" y="1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33"/>
                    <a:pt x="51" y="40"/>
                    <a:pt x="42" y="40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76" name="Freeform 63"/>
            <p:cNvSpPr>
              <a:spLocks noChangeArrowheads="1"/>
            </p:cNvSpPr>
            <p:nvPr/>
          </p:nvSpPr>
          <p:spPr bwMode="auto">
            <a:xfrm>
              <a:off x="3484563" y="5102225"/>
              <a:ext cx="214313" cy="149225"/>
            </a:xfrm>
            <a:custGeom>
              <a:gdLst>
                <a:gd fmla="*/ 157915 w 57" name="T0"/>
                <a:gd fmla="*/ 149225 h 40" name="T1"/>
                <a:gd fmla="*/ 56398 w 57" name="T2"/>
                <a:gd fmla="*/ 149225 h 40" name="T3"/>
                <a:gd fmla="*/ 0 w 57" name="T4"/>
                <a:gd fmla="*/ 93266 h 40" name="T5"/>
                <a:gd fmla="*/ 0 w 57" name="T6"/>
                <a:gd fmla="*/ 55959 h 40" name="T7"/>
                <a:gd fmla="*/ 56398 w 57" name="T8"/>
                <a:gd fmla="*/ 0 h 40" name="T9"/>
                <a:gd fmla="*/ 157915 w 57" name="T10"/>
                <a:gd fmla="*/ 0 h 40" name="T11"/>
                <a:gd fmla="*/ 214313 w 57" name="T12"/>
                <a:gd fmla="*/ 55959 h 40" name="T13"/>
                <a:gd fmla="*/ 214313 w 57" name="T14"/>
                <a:gd fmla="*/ 93266 h 40" name="T15"/>
                <a:gd fmla="*/ 157915 w 57" name="T16"/>
                <a:gd fmla="*/ 149225 h 40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57" name="T27"/>
                <a:gd fmla="*/ 0 h 40" name="T28"/>
                <a:gd fmla="*/ 57 w 57" name="T29"/>
                <a:gd fmla="*/ 40 h 40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40" w="57">
                  <a:moveTo>
                    <a:pt x="42" y="40"/>
                  </a:moveTo>
                  <a:cubicBezTo>
                    <a:pt x="15" y="40"/>
                    <a:pt x="15" y="40"/>
                    <a:pt x="15" y="40"/>
                  </a:cubicBezTo>
                  <a:cubicBezTo>
                    <a:pt x="6" y="40"/>
                    <a:pt x="0" y="33"/>
                    <a:pt x="0" y="2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6" y="0"/>
                    <a:pt x="15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0" y="0"/>
                    <a:pt x="57" y="7"/>
                    <a:pt x="57" y="1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33"/>
                    <a:pt x="50" y="40"/>
                    <a:pt x="42" y="40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77" name="Freeform 64"/>
            <p:cNvSpPr>
              <a:spLocks noChangeArrowheads="1"/>
            </p:cNvSpPr>
            <p:nvPr/>
          </p:nvSpPr>
          <p:spPr bwMode="auto">
            <a:xfrm>
              <a:off x="3740150" y="5102225"/>
              <a:ext cx="214313" cy="149225"/>
            </a:xfrm>
            <a:custGeom>
              <a:gdLst>
                <a:gd fmla="*/ 157915 w 57" name="T0"/>
                <a:gd fmla="*/ 149225 h 40" name="T1"/>
                <a:gd fmla="*/ 56398 w 57" name="T2"/>
                <a:gd fmla="*/ 149225 h 40" name="T3"/>
                <a:gd fmla="*/ 0 w 57" name="T4"/>
                <a:gd fmla="*/ 93266 h 40" name="T5"/>
                <a:gd fmla="*/ 0 w 57" name="T6"/>
                <a:gd fmla="*/ 55959 h 40" name="T7"/>
                <a:gd fmla="*/ 56398 w 57" name="T8"/>
                <a:gd fmla="*/ 0 h 40" name="T9"/>
                <a:gd fmla="*/ 157915 w 57" name="T10"/>
                <a:gd fmla="*/ 0 h 40" name="T11"/>
                <a:gd fmla="*/ 214313 w 57" name="T12"/>
                <a:gd fmla="*/ 55959 h 40" name="T13"/>
                <a:gd fmla="*/ 214313 w 57" name="T14"/>
                <a:gd fmla="*/ 93266 h 40" name="T15"/>
                <a:gd fmla="*/ 157915 w 57" name="T16"/>
                <a:gd fmla="*/ 149225 h 40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57" name="T27"/>
                <a:gd fmla="*/ 0 h 40" name="T28"/>
                <a:gd fmla="*/ 57 w 57" name="T29"/>
                <a:gd fmla="*/ 40 h 40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40" w="57">
                  <a:moveTo>
                    <a:pt x="42" y="40"/>
                  </a:moveTo>
                  <a:cubicBezTo>
                    <a:pt x="15" y="40"/>
                    <a:pt x="15" y="40"/>
                    <a:pt x="15" y="40"/>
                  </a:cubicBezTo>
                  <a:cubicBezTo>
                    <a:pt x="7" y="40"/>
                    <a:pt x="0" y="33"/>
                    <a:pt x="0" y="2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0" y="0"/>
                    <a:pt x="57" y="7"/>
                    <a:pt x="57" y="1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33"/>
                    <a:pt x="50" y="40"/>
                    <a:pt x="42" y="40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78" name="Freeform 65"/>
            <p:cNvSpPr>
              <a:spLocks noChangeArrowheads="1"/>
            </p:cNvSpPr>
            <p:nvPr/>
          </p:nvSpPr>
          <p:spPr bwMode="auto">
            <a:xfrm>
              <a:off x="3995738" y="5102225"/>
              <a:ext cx="214313" cy="149225"/>
            </a:xfrm>
            <a:custGeom>
              <a:gdLst>
                <a:gd fmla="*/ 157915 w 57" name="T0"/>
                <a:gd fmla="*/ 149225 h 40" name="T1"/>
                <a:gd fmla="*/ 56398 w 57" name="T2"/>
                <a:gd fmla="*/ 149225 h 40" name="T3"/>
                <a:gd fmla="*/ 0 w 57" name="T4"/>
                <a:gd fmla="*/ 93266 h 40" name="T5"/>
                <a:gd fmla="*/ 0 w 57" name="T6"/>
                <a:gd fmla="*/ 55959 h 40" name="T7"/>
                <a:gd fmla="*/ 56398 w 57" name="T8"/>
                <a:gd fmla="*/ 0 h 40" name="T9"/>
                <a:gd fmla="*/ 157915 w 57" name="T10"/>
                <a:gd fmla="*/ 0 h 40" name="T11"/>
                <a:gd fmla="*/ 214313 w 57" name="T12"/>
                <a:gd fmla="*/ 55959 h 40" name="T13"/>
                <a:gd fmla="*/ 214313 w 57" name="T14"/>
                <a:gd fmla="*/ 93266 h 40" name="T15"/>
                <a:gd fmla="*/ 157915 w 57" name="T16"/>
                <a:gd fmla="*/ 149225 h 40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57" name="T27"/>
                <a:gd fmla="*/ 0 h 40" name="T28"/>
                <a:gd fmla="*/ 57 w 57" name="T29"/>
                <a:gd fmla="*/ 40 h 40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40" w="57">
                  <a:moveTo>
                    <a:pt x="42" y="40"/>
                  </a:moveTo>
                  <a:cubicBezTo>
                    <a:pt x="15" y="40"/>
                    <a:pt x="15" y="40"/>
                    <a:pt x="15" y="40"/>
                  </a:cubicBezTo>
                  <a:cubicBezTo>
                    <a:pt x="7" y="40"/>
                    <a:pt x="0" y="33"/>
                    <a:pt x="0" y="2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1" y="0"/>
                    <a:pt x="57" y="7"/>
                    <a:pt x="57" y="1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33"/>
                    <a:pt x="51" y="40"/>
                    <a:pt x="42" y="40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79" name="Freeform 66"/>
            <p:cNvSpPr>
              <a:spLocks noChangeArrowheads="1"/>
            </p:cNvSpPr>
            <p:nvPr/>
          </p:nvSpPr>
          <p:spPr bwMode="auto">
            <a:xfrm>
              <a:off x="2970213" y="5300662"/>
              <a:ext cx="217488" cy="150812"/>
            </a:xfrm>
            <a:custGeom>
              <a:gdLst>
                <a:gd fmla="*/ 157491 w 58" name="T0"/>
                <a:gd fmla="*/ 150812 h 40" name="T1"/>
                <a:gd fmla="*/ 56247 w 58" name="T2"/>
                <a:gd fmla="*/ 150812 h 40" name="T3"/>
                <a:gd fmla="*/ 0 w 58" name="T4"/>
                <a:gd fmla="*/ 94257 h 40" name="T5"/>
                <a:gd fmla="*/ 0 w 58" name="T6"/>
                <a:gd fmla="*/ 56554 h 40" name="T7"/>
                <a:gd fmla="*/ 56247 w 58" name="T8"/>
                <a:gd fmla="*/ 0 h 40" name="T9"/>
                <a:gd fmla="*/ 157491 w 58" name="T10"/>
                <a:gd fmla="*/ 0 h 40" name="T11"/>
                <a:gd fmla="*/ 217488 w 58" name="T12"/>
                <a:gd fmla="*/ 56554 h 40" name="T13"/>
                <a:gd fmla="*/ 217488 w 58" name="T14"/>
                <a:gd fmla="*/ 94257 h 40" name="T15"/>
                <a:gd fmla="*/ 157491 w 58" name="T16"/>
                <a:gd fmla="*/ 150812 h 40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58" name="T27"/>
                <a:gd fmla="*/ 0 h 40" name="T28"/>
                <a:gd fmla="*/ 58 w 58" name="T29"/>
                <a:gd fmla="*/ 40 h 40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40" w="57">
                  <a:moveTo>
                    <a:pt x="42" y="40"/>
                  </a:moveTo>
                  <a:cubicBezTo>
                    <a:pt x="15" y="40"/>
                    <a:pt x="15" y="40"/>
                    <a:pt x="15" y="40"/>
                  </a:cubicBezTo>
                  <a:cubicBezTo>
                    <a:pt x="7" y="40"/>
                    <a:pt x="0" y="33"/>
                    <a:pt x="0" y="2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6"/>
                    <a:pt x="7" y="0"/>
                    <a:pt x="15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1" y="0"/>
                    <a:pt x="58" y="6"/>
                    <a:pt x="58" y="1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33"/>
                    <a:pt x="51" y="40"/>
                    <a:pt x="42" y="40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80" name="Freeform 67"/>
            <p:cNvSpPr>
              <a:spLocks noChangeArrowheads="1"/>
            </p:cNvSpPr>
            <p:nvPr/>
          </p:nvSpPr>
          <p:spPr bwMode="auto">
            <a:xfrm>
              <a:off x="3225800" y="5300662"/>
              <a:ext cx="217488" cy="150812"/>
            </a:xfrm>
            <a:custGeom>
              <a:gdLst>
                <a:gd fmla="*/ 157491 w 58" name="T0"/>
                <a:gd fmla="*/ 150812 h 40" name="T1"/>
                <a:gd fmla="*/ 59997 w 58" name="T2"/>
                <a:gd fmla="*/ 150812 h 40" name="T3"/>
                <a:gd fmla="*/ 0 w 58" name="T4"/>
                <a:gd fmla="*/ 94257 h 40" name="T5"/>
                <a:gd fmla="*/ 0 w 58" name="T6"/>
                <a:gd fmla="*/ 56554 h 40" name="T7"/>
                <a:gd fmla="*/ 59997 w 58" name="T8"/>
                <a:gd fmla="*/ 0 h 40" name="T9"/>
                <a:gd fmla="*/ 157491 w 58" name="T10"/>
                <a:gd fmla="*/ 0 h 40" name="T11"/>
                <a:gd fmla="*/ 217488 w 58" name="T12"/>
                <a:gd fmla="*/ 56554 h 40" name="T13"/>
                <a:gd fmla="*/ 217488 w 58" name="T14"/>
                <a:gd fmla="*/ 94257 h 40" name="T15"/>
                <a:gd fmla="*/ 157491 w 58" name="T16"/>
                <a:gd fmla="*/ 150812 h 40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58" name="T27"/>
                <a:gd fmla="*/ 0 h 40" name="T28"/>
                <a:gd fmla="*/ 58 w 58" name="T29"/>
                <a:gd fmla="*/ 40 h 40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40" w="57">
                  <a:moveTo>
                    <a:pt x="42" y="40"/>
                  </a:moveTo>
                  <a:cubicBezTo>
                    <a:pt x="16" y="40"/>
                    <a:pt x="16" y="40"/>
                    <a:pt x="16" y="40"/>
                  </a:cubicBezTo>
                  <a:cubicBezTo>
                    <a:pt x="7" y="40"/>
                    <a:pt x="0" y="33"/>
                    <a:pt x="0" y="2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6"/>
                    <a:pt x="7" y="0"/>
                    <a:pt x="16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1" y="0"/>
                    <a:pt x="58" y="6"/>
                    <a:pt x="58" y="1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33"/>
                    <a:pt x="51" y="40"/>
                    <a:pt x="42" y="40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81" name="Freeform 68"/>
            <p:cNvSpPr>
              <a:spLocks noChangeArrowheads="1"/>
            </p:cNvSpPr>
            <p:nvPr/>
          </p:nvSpPr>
          <p:spPr bwMode="auto">
            <a:xfrm>
              <a:off x="3484563" y="5300662"/>
              <a:ext cx="214313" cy="150812"/>
            </a:xfrm>
            <a:custGeom>
              <a:gdLst>
                <a:gd fmla="*/ 157915 w 57" name="T0"/>
                <a:gd fmla="*/ 150812 h 40" name="T1"/>
                <a:gd fmla="*/ 56398 w 57" name="T2"/>
                <a:gd fmla="*/ 150812 h 40" name="T3"/>
                <a:gd fmla="*/ 0 w 57" name="T4"/>
                <a:gd fmla="*/ 94257 h 40" name="T5"/>
                <a:gd fmla="*/ 0 w 57" name="T6"/>
                <a:gd fmla="*/ 56554 h 40" name="T7"/>
                <a:gd fmla="*/ 56398 w 57" name="T8"/>
                <a:gd fmla="*/ 0 h 40" name="T9"/>
                <a:gd fmla="*/ 157915 w 57" name="T10"/>
                <a:gd fmla="*/ 0 h 40" name="T11"/>
                <a:gd fmla="*/ 214313 w 57" name="T12"/>
                <a:gd fmla="*/ 56554 h 40" name="T13"/>
                <a:gd fmla="*/ 214313 w 57" name="T14"/>
                <a:gd fmla="*/ 94257 h 40" name="T15"/>
                <a:gd fmla="*/ 157915 w 57" name="T16"/>
                <a:gd fmla="*/ 150812 h 40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57" name="T27"/>
                <a:gd fmla="*/ 0 h 40" name="T28"/>
                <a:gd fmla="*/ 57 w 57" name="T29"/>
                <a:gd fmla="*/ 40 h 40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40" w="57">
                  <a:moveTo>
                    <a:pt x="42" y="40"/>
                  </a:moveTo>
                  <a:cubicBezTo>
                    <a:pt x="15" y="40"/>
                    <a:pt x="15" y="40"/>
                    <a:pt x="15" y="40"/>
                  </a:cubicBezTo>
                  <a:cubicBezTo>
                    <a:pt x="6" y="40"/>
                    <a:pt x="0" y="33"/>
                    <a:pt x="0" y="2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6"/>
                    <a:pt x="6" y="0"/>
                    <a:pt x="15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0" y="0"/>
                    <a:pt x="57" y="6"/>
                    <a:pt x="57" y="1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33"/>
                    <a:pt x="50" y="40"/>
                    <a:pt x="42" y="40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82" name="Freeform 69"/>
            <p:cNvSpPr>
              <a:spLocks noChangeArrowheads="1"/>
            </p:cNvSpPr>
            <p:nvPr/>
          </p:nvSpPr>
          <p:spPr bwMode="auto">
            <a:xfrm>
              <a:off x="3740150" y="5300662"/>
              <a:ext cx="214313" cy="150812"/>
            </a:xfrm>
            <a:custGeom>
              <a:gdLst>
                <a:gd fmla="*/ 157915 w 57" name="T0"/>
                <a:gd fmla="*/ 150812 h 40" name="T1"/>
                <a:gd fmla="*/ 56398 w 57" name="T2"/>
                <a:gd fmla="*/ 150812 h 40" name="T3"/>
                <a:gd fmla="*/ 0 w 57" name="T4"/>
                <a:gd fmla="*/ 94257 h 40" name="T5"/>
                <a:gd fmla="*/ 0 w 57" name="T6"/>
                <a:gd fmla="*/ 56554 h 40" name="T7"/>
                <a:gd fmla="*/ 56398 w 57" name="T8"/>
                <a:gd fmla="*/ 0 h 40" name="T9"/>
                <a:gd fmla="*/ 157915 w 57" name="T10"/>
                <a:gd fmla="*/ 0 h 40" name="T11"/>
                <a:gd fmla="*/ 214313 w 57" name="T12"/>
                <a:gd fmla="*/ 56554 h 40" name="T13"/>
                <a:gd fmla="*/ 214313 w 57" name="T14"/>
                <a:gd fmla="*/ 94257 h 40" name="T15"/>
                <a:gd fmla="*/ 157915 w 57" name="T16"/>
                <a:gd fmla="*/ 150812 h 40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57" name="T27"/>
                <a:gd fmla="*/ 0 h 40" name="T28"/>
                <a:gd fmla="*/ 57 w 57" name="T29"/>
                <a:gd fmla="*/ 40 h 40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40" w="57">
                  <a:moveTo>
                    <a:pt x="42" y="40"/>
                  </a:moveTo>
                  <a:cubicBezTo>
                    <a:pt x="15" y="40"/>
                    <a:pt x="15" y="40"/>
                    <a:pt x="15" y="40"/>
                  </a:cubicBezTo>
                  <a:cubicBezTo>
                    <a:pt x="7" y="40"/>
                    <a:pt x="0" y="33"/>
                    <a:pt x="0" y="2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6"/>
                    <a:pt x="7" y="0"/>
                    <a:pt x="15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0" y="0"/>
                    <a:pt x="57" y="6"/>
                    <a:pt x="57" y="1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33"/>
                    <a:pt x="50" y="40"/>
                    <a:pt x="42" y="40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83" name="Freeform 70"/>
            <p:cNvSpPr>
              <a:spLocks noChangeArrowheads="1"/>
            </p:cNvSpPr>
            <p:nvPr/>
          </p:nvSpPr>
          <p:spPr bwMode="auto">
            <a:xfrm>
              <a:off x="3995738" y="5300662"/>
              <a:ext cx="214313" cy="150812"/>
            </a:xfrm>
            <a:custGeom>
              <a:gdLst>
                <a:gd fmla="*/ 157915 w 57" name="T0"/>
                <a:gd fmla="*/ 150812 h 40" name="T1"/>
                <a:gd fmla="*/ 56398 w 57" name="T2"/>
                <a:gd fmla="*/ 150812 h 40" name="T3"/>
                <a:gd fmla="*/ 0 w 57" name="T4"/>
                <a:gd fmla="*/ 94257 h 40" name="T5"/>
                <a:gd fmla="*/ 0 w 57" name="T6"/>
                <a:gd fmla="*/ 56554 h 40" name="T7"/>
                <a:gd fmla="*/ 56398 w 57" name="T8"/>
                <a:gd fmla="*/ 0 h 40" name="T9"/>
                <a:gd fmla="*/ 157915 w 57" name="T10"/>
                <a:gd fmla="*/ 0 h 40" name="T11"/>
                <a:gd fmla="*/ 214313 w 57" name="T12"/>
                <a:gd fmla="*/ 56554 h 40" name="T13"/>
                <a:gd fmla="*/ 214313 w 57" name="T14"/>
                <a:gd fmla="*/ 94257 h 40" name="T15"/>
                <a:gd fmla="*/ 157915 w 57" name="T16"/>
                <a:gd fmla="*/ 150812 h 40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57" name="T27"/>
                <a:gd fmla="*/ 0 h 40" name="T28"/>
                <a:gd fmla="*/ 57 w 57" name="T29"/>
                <a:gd fmla="*/ 40 h 40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40" w="57">
                  <a:moveTo>
                    <a:pt x="42" y="40"/>
                  </a:moveTo>
                  <a:cubicBezTo>
                    <a:pt x="15" y="40"/>
                    <a:pt x="15" y="40"/>
                    <a:pt x="15" y="40"/>
                  </a:cubicBezTo>
                  <a:cubicBezTo>
                    <a:pt x="7" y="40"/>
                    <a:pt x="0" y="33"/>
                    <a:pt x="0" y="2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6"/>
                    <a:pt x="7" y="0"/>
                    <a:pt x="15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1" y="0"/>
                    <a:pt x="57" y="6"/>
                    <a:pt x="57" y="1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33"/>
                    <a:pt x="51" y="40"/>
                    <a:pt x="42" y="40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84" name="Freeform 71"/>
            <p:cNvSpPr>
              <a:spLocks noChangeArrowheads="1"/>
            </p:cNvSpPr>
            <p:nvPr/>
          </p:nvSpPr>
          <p:spPr bwMode="auto">
            <a:xfrm>
              <a:off x="2970213" y="5495925"/>
              <a:ext cx="217488" cy="153987"/>
            </a:xfrm>
            <a:custGeom>
              <a:gdLst>
                <a:gd fmla="*/ 157491 w 58" name="T0"/>
                <a:gd fmla="*/ 153987 h 41" name="T1"/>
                <a:gd fmla="*/ 56247 w 58" name="T2"/>
                <a:gd fmla="*/ 153987 h 41" name="T3"/>
                <a:gd fmla="*/ 0 w 58" name="T4"/>
                <a:gd fmla="*/ 93895 h 41" name="T5"/>
                <a:gd fmla="*/ 0 w 58" name="T6"/>
                <a:gd fmla="*/ 60092 h 41" name="T7"/>
                <a:gd fmla="*/ 56247 w 58" name="T8"/>
                <a:gd fmla="*/ 0 h 41" name="T9"/>
                <a:gd fmla="*/ 157491 w 58" name="T10"/>
                <a:gd fmla="*/ 0 h 41" name="T11"/>
                <a:gd fmla="*/ 217488 w 58" name="T12"/>
                <a:gd fmla="*/ 60092 h 41" name="T13"/>
                <a:gd fmla="*/ 217488 w 58" name="T14"/>
                <a:gd fmla="*/ 93895 h 41" name="T15"/>
                <a:gd fmla="*/ 157491 w 58" name="T16"/>
                <a:gd fmla="*/ 153987 h 41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58" name="T27"/>
                <a:gd fmla="*/ 0 h 41" name="T28"/>
                <a:gd fmla="*/ 58 w 58" name="T29"/>
                <a:gd fmla="*/ 41 h 41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41" w="57">
                  <a:moveTo>
                    <a:pt x="42" y="41"/>
                  </a:moveTo>
                  <a:cubicBezTo>
                    <a:pt x="15" y="41"/>
                    <a:pt x="15" y="41"/>
                    <a:pt x="15" y="41"/>
                  </a:cubicBezTo>
                  <a:cubicBezTo>
                    <a:pt x="7" y="41"/>
                    <a:pt x="0" y="34"/>
                    <a:pt x="0" y="2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1" y="0"/>
                    <a:pt x="58" y="7"/>
                    <a:pt x="58" y="16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34"/>
                    <a:pt x="51" y="41"/>
                    <a:pt x="42" y="41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85" name="Freeform 72"/>
            <p:cNvSpPr>
              <a:spLocks noChangeArrowheads="1"/>
            </p:cNvSpPr>
            <p:nvPr/>
          </p:nvSpPr>
          <p:spPr bwMode="auto">
            <a:xfrm>
              <a:off x="3225800" y="5495925"/>
              <a:ext cx="217488" cy="153987"/>
            </a:xfrm>
            <a:custGeom>
              <a:gdLst>
                <a:gd fmla="*/ 157491 w 58" name="T0"/>
                <a:gd fmla="*/ 153987 h 41" name="T1"/>
                <a:gd fmla="*/ 59997 w 58" name="T2"/>
                <a:gd fmla="*/ 153987 h 41" name="T3"/>
                <a:gd fmla="*/ 0 w 58" name="T4"/>
                <a:gd fmla="*/ 93895 h 41" name="T5"/>
                <a:gd fmla="*/ 0 w 58" name="T6"/>
                <a:gd fmla="*/ 60092 h 41" name="T7"/>
                <a:gd fmla="*/ 59997 w 58" name="T8"/>
                <a:gd fmla="*/ 0 h 41" name="T9"/>
                <a:gd fmla="*/ 157491 w 58" name="T10"/>
                <a:gd fmla="*/ 0 h 41" name="T11"/>
                <a:gd fmla="*/ 217488 w 58" name="T12"/>
                <a:gd fmla="*/ 60092 h 41" name="T13"/>
                <a:gd fmla="*/ 217488 w 58" name="T14"/>
                <a:gd fmla="*/ 93895 h 41" name="T15"/>
                <a:gd fmla="*/ 157491 w 58" name="T16"/>
                <a:gd fmla="*/ 153987 h 41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58" name="T27"/>
                <a:gd fmla="*/ 0 h 41" name="T28"/>
                <a:gd fmla="*/ 58 w 58" name="T29"/>
                <a:gd fmla="*/ 41 h 41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41" w="57">
                  <a:moveTo>
                    <a:pt x="42" y="41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7" y="41"/>
                    <a:pt x="0" y="34"/>
                    <a:pt x="0" y="2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1" y="0"/>
                    <a:pt x="58" y="7"/>
                    <a:pt x="58" y="16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34"/>
                    <a:pt x="51" y="41"/>
                    <a:pt x="42" y="41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86" name="Freeform 73"/>
            <p:cNvSpPr>
              <a:spLocks noChangeArrowheads="1"/>
            </p:cNvSpPr>
            <p:nvPr/>
          </p:nvSpPr>
          <p:spPr bwMode="auto">
            <a:xfrm>
              <a:off x="3484563" y="5495925"/>
              <a:ext cx="214313" cy="153987"/>
            </a:xfrm>
            <a:custGeom>
              <a:gdLst>
                <a:gd fmla="*/ 157915 w 57" name="T0"/>
                <a:gd fmla="*/ 153987 h 41" name="T1"/>
                <a:gd fmla="*/ 56398 w 57" name="T2"/>
                <a:gd fmla="*/ 153987 h 41" name="T3"/>
                <a:gd fmla="*/ 0 w 57" name="T4"/>
                <a:gd fmla="*/ 93895 h 41" name="T5"/>
                <a:gd fmla="*/ 0 w 57" name="T6"/>
                <a:gd fmla="*/ 60092 h 41" name="T7"/>
                <a:gd fmla="*/ 56398 w 57" name="T8"/>
                <a:gd fmla="*/ 0 h 41" name="T9"/>
                <a:gd fmla="*/ 157915 w 57" name="T10"/>
                <a:gd fmla="*/ 0 h 41" name="T11"/>
                <a:gd fmla="*/ 214313 w 57" name="T12"/>
                <a:gd fmla="*/ 60092 h 41" name="T13"/>
                <a:gd fmla="*/ 214313 w 57" name="T14"/>
                <a:gd fmla="*/ 93895 h 41" name="T15"/>
                <a:gd fmla="*/ 157915 w 57" name="T16"/>
                <a:gd fmla="*/ 153987 h 41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57" name="T27"/>
                <a:gd fmla="*/ 0 h 41" name="T28"/>
                <a:gd fmla="*/ 57 w 57" name="T29"/>
                <a:gd fmla="*/ 41 h 41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41" w="57">
                  <a:moveTo>
                    <a:pt x="42" y="41"/>
                  </a:moveTo>
                  <a:cubicBezTo>
                    <a:pt x="15" y="41"/>
                    <a:pt x="15" y="41"/>
                    <a:pt x="15" y="41"/>
                  </a:cubicBezTo>
                  <a:cubicBezTo>
                    <a:pt x="6" y="41"/>
                    <a:pt x="0" y="34"/>
                    <a:pt x="0" y="2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6" y="0"/>
                    <a:pt x="15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0" y="0"/>
                    <a:pt x="57" y="7"/>
                    <a:pt x="57" y="16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34"/>
                    <a:pt x="50" y="41"/>
                    <a:pt x="42" y="41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87" name="Freeform 74"/>
            <p:cNvSpPr>
              <a:spLocks noChangeArrowheads="1"/>
            </p:cNvSpPr>
            <p:nvPr/>
          </p:nvSpPr>
          <p:spPr bwMode="auto">
            <a:xfrm>
              <a:off x="3740150" y="5495925"/>
              <a:ext cx="214313" cy="153987"/>
            </a:xfrm>
            <a:custGeom>
              <a:gdLst>
                <a:gd fmla="*/ 157915 w 57" name="T0"/>
                <a:gd fmla="*/ 153987 h 41" name="T1"/>
                <a:gd fmla="*/ 56398 w 57" name="T2"/>
                <a:gd fmla="*/ 153987 h 41" name="T3"/>
                <a:gd fmla="*/ 0 w 57" name="T4"/>
                <a:gd fmla="*/ 93895 h 41" name="T5"/>
                <a:gd fmla="*/ 0 w 57" name="T6"/>
                <a:gd fmla="*/ 60092 h 41" name="T7"/>
                <a:gd fmla="*/ 56398 w 57" name="T8"/>
                <a:gd fmla="*/ 0 h 41" name="T9"/>
                <a:gd fmla="*/ 157915 w 57" name="T10"/>
                <a:gd fmla="*/ 0 h 41" name="T11"/>
                <a:gd fmla="*/ 214313 w 57" name="T12"/>
                <a:gd fmla="*/ 60092 h 41" name="T13"/>
                <a:gd fmla="*/ 214313 w 57" name="T14"/>
                <a:gd fmla="*/ 93895 h 41" name="T15"/>
                <a:gd fmla="*/ 157915 w 57" name="T16"/>
                <a:gd fmla="*/ 153987 h 41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57" name="T27"/>
                <a:gd fmla="*/ 0 h 41" name="T28"/>
                <a:gd fmla="*/ 57 w 57" name="T29"/>
                <a:gd fmla="*/ 41 h 41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41" w="57">
                  <a:moveTo>
                    <a:pt x="42" y="41"/>
                  </a:moveTo>
                  <a:cubicBezTo>
                    <a:pt x="15" y="41"/>
                    <a:pt x="15" y="41"/>
                    <a:pt x="15" y="41"/>
                  </a:cubicBezTo>
                  <a:cubicBezTo>
                    <a:pt x="7" y="41"/>
                    <a:pt x="0" y="34"/>
                    <a:pt x="0" y="2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0" y="0"/>
                    <a:pt x="57" y="7"/>
                    <a:pt x="57" y="16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34"/>
                    <a:pt x="50" y="41"/>
                    <a:pt x="42" y="41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88" name="Freeform 75"/>
            <p:cNvSpPr>
              <a:spLocks noChangeArrowheads="1"/>
            </p:cNvSpPr>
            <p:nvPr/>
          </p:nvSpPr>
          <p:spPr bwMode="auto">
            <a:xfrm>
              <a:off x="3995738" y="5495925"/>
              <a:ext cx="214313" cy="153987"/>
            </a:xfrm>
            <a:custGeom>
              <a:gdLst>
                <a:gd fmla="*/ 157915 w 57" name="T0"/>
                <a:gd fmla="*/ 153987 h 41" name="T1"/>
                <a:gd fmla="*/ 56398 w 57" name="T2"/>
                <a:gd fmla="*/ 153987 h 41" name="T3"/>
                <a:gd fmla="*/ 0 w 57" name="T4"/>
                <a:gd fmla="*/ 93895 h 41" name="T5"/>
                <a:gd fmla="*/ 0 w 57" name="T6"/>
                <a:gd fmla="*/ 60092 h 41" name="T7"/>
                <a:gd fmla="*/ 56398 w 57" name="T8"/>
                <a:gd fmla="*/ 0 h 41" name="T9"/>
                <a:gd fmla="*/ 157915 w 57" name="T10"/>
                <a:gd fmla="*/ 0 h 41" name="T11"/>
                <a:gd fmla="*/ 214313 w 57" name="T12"/>
                <a:gd fmla="*/ 60092 h 41" name="T13"/>
                <a:gd fmla="*/ 214313 w 57" name="T14"/>
                <a:gd fmla="*/ 93895 h 41" name="T15"/>
                <a:gd fmla="*/ 157915 w 57" name="T16"/>
                <a:gd fmla="*/ 153987 h 41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57" name="T27"/>
                <a:gd fmla="*/ 0 h 41" name="T28"/>
                <a:gd fmla="*/ 57 w 57" name="T29"/>
                <a:gd fmla="*/ 41 h 41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41" w="57">
                  <a:moveTo>
                    <a:pt x="42" y="41"/>
                  </a:moveTo>
                  <a:cubicBezTo>
                    <a:pt x="15" y="41"/>
                    <a:pt x="15" y="41"/>
                    <a:pt x="15" y="41"/>
                  </a:cubicBezTo>
                  <a:cubicBezTo>
                    <a:pt x="7" y="41"/>
                    <a:pt x="0" y="34"/>
                    <a:pt x="0" y="2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1" y="0"/>
                    <a:pt x="57" y="7"/>
                    <a:pt x="57" y="16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34"/>
                    <a:pt x="51" y="41"/>
                    <a:pt x="42" y="41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89" name="Rectangle 76"/>
            <p:cNvSpPr>
              <a:spLocks noChangeArrowheads="1"/>
            </p:cNvSpPr>
            <p:nvPr/>
          </p:nvSpPr>
          <p:spPr bwMode="auto">
            <a:xfrm>
              <a:off x="0" y="225425"/>
              <a:ext cx="4300538" cy="3263900"/>
            </a:xfrm>
            <a:prstGeom prst="rect">
              <a:avLst/>
            </a:prstGeom>
            <a:solidFill>
              <a:srgbClr val="46E5C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90" name="Rectangle 77"/>
            <p:cNvSpPr>
              <a:spLocks noChangeArrowheads="1"/>
            </p:cNvSpPr>
            <p:nvPr/>
          </p:nvSpPr>
          <p:spPr bwMode="auto">
            <a:xfrm>
              <a:off x="0" y="3489325"/>
              <a:ext cx="4300538" cy="207962"/>
            </a:xfrm>
            <a:prstGeom prst="rect">
              <a:avLst/>
            </a:prstGeom>
            <a:solidFill>
              <a:srgbClr val="E8EA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91" name="Rectangle 78"/>
            <p:cNvSpPr>
              <a:spLocks noChangeArrowheads="1"/>
            </p:cNvSpPr>
            <p:nvPr/>
          </p:nvSpPr>
          <p:spPr bwMode="auto">
            <a:xfrm>
              <a:off x="1419225" y="781050"/>
              <a:ext cx="414338" cy="412750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92" name="Rectangle 79"/>
            <p:cNvSpPr>
              <a:spLocks noChangeArrowheads="1"/>
            </p:cNvSpPr>
            <p:nvPr/>
          </p:nvSpPr>
          <p:spPr bwMode="auto">
            <a:xfrm>
              <a:off x="1946275" y="781050"/>
              <a:ext cx="407988" cy="412750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93" name="Rectangle 80"/>
            <p:cNvSpPr>
              <a:spLocks noChangeArrowheads="1"/>
            </p:cNvSpPr>
            <p:nvPr/>
          </p:nvSpPr>
          <p:spPr bwMode="auto">
            <a:xfrm>
              <a:off x="2466975" y="781050"/>
              <a:ext cx="414338" cy="412750"/>
            </a:xfrm>
            <a:prstGeom prst="rect">
              <a:avLst/>
            </a:prstGeom>
            <a:solidFill>
              <a:srgbClr val="FFD95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94" name="Rectangle 81"/>
            <p:cNvSpPr>
              <a:spLocks noChangeArrowheads="1"/>
            </p:cNvSpPr>
            <p:nvPr/>
          </p:nvSpPr>
          <p:spPr bwMode="auto">
            <a:xfrm>
              <a:off x="2992438" y="781050"/>
              <a:ext cx="414338" cy="412750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95" name="Rectangle 82"/>
            <p:cNvSpPr>
              <a:spLocks noChangeArrowheads="1"/>
            </p:cNvSpPr>
            <p:nvPr/>
          </p:nvSpPr>
          <p:spPr bwMode="auto">
            <a:xfrm>
              <a:off x="3519488" y="781050"/>
              <a:ext cx="407988" cy="412750"/>
            </a:xfrm>
            <a:prstGeom prst="rect">
              <a:avLst/>
            </a:prstGeom>
            <a:solidFill>
              <a:srgbClr val="D461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96" name="Rectangle 83"/>
            <p:cNvSpPr>
              <a:spLocks noChangeArrowheads="1"/>
            </p:cNvSpPr>
            <p:nvPr/>
          </p:nvSpPr>
          <p:spPr bwMode="auto">
            <a:xfrm>
              <a:off x="373063" y="1287462"/>
              <a:ext cx="412750" cy="414337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97" name="Rectangle 84"/>
            <p:cNvSpPr>
              <a:spLocks noChangeArrowheads="1"/>
            </p:cNvSpPr>
            <p:nvPr/>
          </p:nvSpPr>
          <p:spPr bwMode="auto">
            <a:xfrm>
              <a:off x="898525" y="1287462"/>
              <a:ext cx="409575" cy="414337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98" name="Rectangle 85"/>
            <p:cNvSpPr>
              <a:spLocks noChangeArrowheads="1"/>
            </p:cNvSpPr>
            <p:nvPr/>
          </p:nvSpPr>
          <p:spPr bwMode="auto">
            <a:xfrm>
              <a:off x="1419225" y="1287462"/>
              <a:ext cx="414338" cy="414337"/>
            </a:xfrm>
            <a:prstGeom prst="rect">
              <a:avLst/>
            </a:prstGeom>
            <a:solidFill>
              <a:srgbClr val="C655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699" name="Rectangle 86"/>
            <p:cNvSpPr>
              <a:spLocks noChangeArrowheads="1"/>
            </p:cNvSpPr>
            <p:nvPr/>
          </p:nvSpPr>
          <p:spPr bwMode="auto">
            <a:xfrm>
              <a:off x="1946275" y="1287462"/>
              <a:ext cx="407988" cy="414337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700" name="Rectangle 87"/>
            <p:cNvSpPr>
              <a:spLocks noChangeArrowheads="1"/>
            </p:cNvSpPr>
            <p:nvPr/>
          </p:nvSpPr>
          <p:spPr bwMode="auto">
            <a:xfrm>
              <a:off x="2466975" y="1287462"/>
              <a:ext cx="414338" cy="414337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701" name="Rectangle 88"/>
            <p:cNvSpPr>
              <a:spLocks noChangeArrowheads="1"/>
            </p:cNvSpPr>
            <p:nvPr/>
          </p:nvSpPr>
          <p:spPr bwMode="auto">
            <a:xfrm>
              <a:off x="2992438" y="1287462"/>
              <a:ext cx="414338" cy="414337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702" name="Rectangle 89"/>
            <p:cNvSpPr>
              <a:spLocks noChangeArrowheads="1"/>
            </p:cNvSpPr>
            <p:nvPr/>
          </p:nvSpPr>
          <p:spPr bwMode="auto">
            <a:xfrm>
              <a:off x="3519488" y="1287462"/>
              <a:ext cx="407988" cy="414337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703" name="Rectangle 90"/>
            <p:cNvSpPr>
              <a:spLocks noChangeArrowheads="1"/>
            </p:cNvSpPr>
            <p:nvPr/>
          </p:nvSpPr>
          <p:spPr bwMode="auto">
            <a:xfrm>
              <a:off x="373063" y="1806575"/>
              <a:ext cx="412750" cy="412750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704" name="Rectangle 91"/>
            <p:cNvSpPr>
              <a:spLocks noChangeArrowheads="1"/>
            </p:cNvSpPr>
            <p:nvPr/>
          </p:nvSpPr>
          <p:spPr bwMode="auto">
            <a:xfrm>
              <a:off x="898525" y="1806575"/>
              <a:ext cx="409575" cy="412750"/>
            </a:xfrm>
            <a:prstGeom prst="rect">
              <a:avLst/>
            </a:prstGeom>
            <a:solidFill>
              <a:srgbClr val="FFD95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705" name="Rectangle 92"/>
            <p:cNvSpPr>
              <a:spLocks noChangeArrowheads="1"/>
            </p:cNvSpPr>
            <p:nvPr/>
          </p:nvSpPr>
          <p:spPr bwMode="auto">
            <a:xfrm>
              <a:off x="1419225" y="1806575"/>
              <a:ext cx="414338" cy="412750"/>
            </a:xfrm>
            <a:prstGeom prst="rect">
              <a:avLst/>
            </a:prstGeom>
            <a:solidFill>
              <a:srgbClr val="00BCB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706" name="Rectangle 93"/>
            <p:cNvSpPr>
              <a:spLocks noChangeArrowheads="1"/>
            </p:cNvSpPr>
            <p:nvPr/>
          </p:nvSpPr>
          <p:spPr bwMode="auto">
            <a:xfrm>
              <a:off x="1946275" y="1806575"/>
              <a:ext cx="407988" cy="412750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707" name="Rectangle 94"/>
            <p:cNvSpPr>
              <a:spLocks noChangeArrowheads="1"/>
            </p:cNvSpPr>
            <p:nvPr/>
          </p:nvSpPr>
          <p:spPr bwMode="auto">
            <a:xfrm>
              <a:off x="2466975" y="1806575"/>
              <a:ext cx="414338" cy="412750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708" name="Rectangle 95"/>
            <p:cNvSpPr>
              <a:spLocks noChangeArrowheads="1"/>
            </p:cNvSpPr>
            <p:nvPr/>
          </p:nvSpPr>
          <p:spPr bwMode="auto">
            <a:xfrm>
              <a:off x="2992438" y="1806575"/>
              <a:ext cx="414338" cy="412750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709" name="Rectangle 96"/>
            <p:cNvSpPr>
              <a:spLocks noChangeArrowheads="1"/>
            </p:cNvSpPr>
            <p:nvPr/>
          </p:nvSpPr>
          <p:spPr bwMode="auto">
            <a:xfrm>
              <a:off x="3519488" y="1806575"/>
              <a:ext cx="407988" cy="412750"/>
            </a:xfrm>
            <a:prstGeom prst="rect">
              <a:avLst/>
            </a:prstGeom>
            <a:solidFill>
              <a:srgbClr val="FFD95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710" name="Rectangle 97"/>
            <p:cNvSpPr>
              <a:spLocks noChangeArrowheads="1"/>
            </p:cNvSpPr>
            <p:nvPr/>
          </p:nvSpPr>
          <p:spPr bwMode="auto">
            <a:xfrm>
              <a:off x="373063" y="2328862"/>
              <a:ext cx="412750" cy="409575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711" name="Rectangle 98"/>
            <p:cNvSpPr>
              <a:spLocks noChangeArrowheads="1"/>
            </p:cNvSpPr>
            <p:nvPr/>
          </p:nvSpPr>
          <p:spPr bwMode="auto">
            <a:xfrm>
              <a:off x="898525" y="2328862"/>
              <a:ext cx="409575" cy="409575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712" name="Rectangle 99"/>
            <p:cNvSpPr>
              <a:spLocks noChangeArrowheads="1"/>
            </p:cNvSpPr>
            <p:nvPr/>
          </p:nvSpPr>
          <p:spPr bwMode="auto">
            <a:xfrm>
              <a:off x="1419225" y="2328862"/>
              <a:ext cx="414338" cy="409575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713" name="Rectangle 100"/>
            <p:cNvSpPr>
              <a:spLocks noChangeArrowheads="1"/>
            </p:cNvSpPr>
            <p:nvPr/>
          </p:nvSpPr>
          <p:spPr bwMode="auto">
            <a:xfrm>
              <a:off x="1946275" y="2328862"/>
              <a:ext cx="407988" cy="409575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714" name="Rectangle 101"/>
            <p:cNvSpPr>
              <a:spLocks noChangeArrowheads="1"/>
            </p:cNvSpPr>
            <p:nvPr/>
          </p:nvSpPr>
          <p:spPr bwMode="auto">
            <a:xfrm>
              <a:off x="2466975" y="2328862"/>
              <a:ext cx="414338" cy="409575"/>
            </a:xfrm>
            <a:prstGeom prst="rect">
              <a:avLst/>
            </a:prstGeom>
            <a:solidFill>
              <a:srgbClr val="C655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715" name="Rectangle 102"/>
            <p:cNvSpPr>
              <a:spLocks noChangeArrowheads="1"/>
            </p:cNvSpPr>
            <p:nvPr/>
          </p:nvSpPr>
          <p:spPr bwMode="auto">
            <a:xfrm>
              <a:off x="2992438" y="2328862"/>
              <a:ext cx="414338" cy="409575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716" name="Rectangle 103"/>
            <p:cNvSpPr>
              <a:spLocks noChangeArrowheads="1"/>
            </p:cNvSpPr>
            <p:nvPr/>
          </p:nvSpPr>
          <p:spPr bwMode="auto">
            <a:xfrm>
              <a:off x="3519488" y="2328862"/>
              <a:ext cx="407988" cy="409575"/>
            </a:xfrm>
            <a:prstGeom prst="rect">
              <a:avLst/>
            </a:prstGeom>
            <a:solidFill>
              <a:srgbClr val="00BCB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717" name="Rectangle 104"/>
            <p:cNvSpPr>
              <a:spLocks noChangeArrowheads="1"/>
            </p:cNvSpPr>
            <p:nvPr/>
          </p:nvSpPr>
          <p:spPr bwMode="auto">
            <a:xfrm>
              <a:off x="373063" y="2847975"/>
              <a:ext cx="412750" cy="412750"/>
            </a:xfrm>
            <a:prstGeom prst="rect">
              <a:avLst/>
            </a:prstGeom>
            <a:solidFill>
              <a:srgbClr val="FFD95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718" name="Rectangle 105"/>
            <p:cNvSpPr>
              <a:spLocks noChangeArrowheads="1"/>
            </p:cNvSpPr>
            <p:nvPr/>
          </p:nvSpPr>
          <p:spPr bwMode="auto">
            <a:xfrm>
              <a:off x="898525" y="2847975"/>
              <a:ext cx="409575" cy="412750"/>
            </a:xfrm>
            <a:prstGeom prst="rect">
              <a:avLst/>
            </a:prstGeom>
            <a:solidFill>
              <a:srgbClr val="00BCB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719" name="Rectangle 106"/>
            <p:cNvSpPr>
              <a:spLocks noChangeArrowheads="1"/>
            </p:cNvSpPr>
            <p:nvPr/>
          </p:nvSpPr>
          <p:spPr bwMode="auto">
            <a:xfrm>
              <a:off x="1419225" y="2847975"/>
              <a:ext cx="414338" cy="412750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720" name="Rectangle 107"/>
            <p:cNvSpPr>
              <a:spLocks noChangeArrowheads="1"/>
            </p:cNvSpPr>
            <p:nvPr/>
          </p:nvSpPr>
          <p:spPr bwMode="auto">
            <a:xfrm>
              <a:off x="1946275" y="2847975"/>
              <a:ext cx="407988" cy="412750"/>
            </a:xfrm>
            <a:prstGeom prst="rect">
              <a:avLst/>
            </a:prstGeom>
            <a:solidFill>
              <a:srgbClr val="FFD95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721" name="Rectangle 108"/>
            <p:cNvSpPr>
              <a:spLocks noChangeArrowheads="1"/>
            </p:cNvSpPr>
            <p:nvPr/>
          </p:nvSpPr>
          <p:spPr bwMode="auto">
            <a:xfrm>
              <a:off x="2466975" y="2847975"/>
              <a:ext cx="414338" cy="412750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722" name="Rectangle 109"/>
            <p:cNvSpPr>
              <a:spLocks noChangeArrowheads="1"/>
            </p:cNvSpPr>
            <p:nvPr/>
          </p:nvSpPr>
          <p:spPr bwMode="auto">
            <a:xfrm>
              <a:off x="2992438" y="2847975"/>
              <a:ext cx="414338" cy="412750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723" name="Rectangle 110"/>
            <p:cNvSpPr>
              <a:spLocks noChangeArrowheads="1"/>
            </p:cNvSpPr>
            <p:nvPr/>
          </p:nvSpPr>
          <p:spPr bwMode="auto">
            <a:xfrm>
              <a:off x="346075" y="0"/>
              <a:ext cx="206375" cy="509587"/>
            </a:xfrm>
            <a:prstGeom prst="rect">
              <a:avLst/>
            </a:prstGeom>
            <a:solidFill>
              <a:srgbClr val="E8EA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5724" name="Rectangle 111"/>
            <p:cNvSpPr>
              <a:spLocks noChangeArrowheads="1"/>
            </p:cNvSpPr>
            <p:nvPr/>
          </p:nvSpPr>
          <p:spPr bwMode="auto">
            <a:xfrm>
              <a:off x="3748088" y="0"/>
              <a:ext cx="206375" cy="509587"/>
            </a:xfrm>
            <a:prstGeom prst="rect">
              <a:avLst/>
            </a:prstGeom>
            <a:solidFill>
              <a:srgbClr val="E8EA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</p:grpSp>
      <p:sp>
        <p:nvSpPr>
          <p:cNvPr id="25603" name="文本框 116"/>
          <p:cNvSpPr>
            <a:spLocks noChangeArrowheads="1"/>
          </p:cNvSpPr>
          <p:nvPr/>
        </p:nvSpPr>
        <p:spPr bwMode="auto">
          <a:xfrm>
            <a:off x="5394325" y="2592388"/>
            <a:ext cx="6511925" cy="7010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b="1" lang="zh-CN" sz="4000">
                <a:solidFill>
                  <a:srgbClr val="FFFFF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扁平化学术类汇报通用模板</a:t>
            </a:r>
          </a:p>
        </p:txBody>
      </p:sp>
      <p:sp>
        <p:nvSpPr>
          <p:cNvPr id="25604" name="文本框 117"/>
          <p:cNvSpPr>
            <a:spLocks noChangeArrowheads="1"/>
          </p:cNvSpPr>
          <p:nvPr/>
        </p:nvSpPr>
        <p:spPr bwMode="auto">
          <a:xfrm>
            <a:off x="5964238" y="2203450"/>
            <a:ext cx="5635625" cy="3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lang="zh-CN">
                <a:solidFill>
                  <a:srgbClr val="FFFFF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论文答辩\课程分享\汇报总结\课件制作\学术交流</a:t>
            </a:r>
          </a:p>
        </p:txBody>
      </p:sp>
      <p:sp>
        <p:nvSpPr>
          <p:cNvPr id="25605" name="文本框 118"/>
          <p:cNvSpPr>
            <a:spLocks noChangeArrowheads="1"/>
          </p:cNvSpPr>
          <p:nvPr/>
        </p:nvSpPr>
        <p:spPr bwMode="auto">
          <a:xfrm>
            <a:off x="6515099" y="3319463"/>
            <a:ext cx="4084638" cy="3352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lang="zh-CN" sz="1600">
                <a:solidFill>
                  <a:srgbClr val="FFFFF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封面与图表为手绘素材、均可改色编辑复制</a:t>
            </a:r>
          </a:p>
        </p:txBody>
      </p:sp>
      <p:sp>
        <p:nvSpPr>
          <p:cNvPr id="25606" name="文本框 119"/>
          <p:cNvSpPr>
            <a:spLocks noChangeArrowheads="1"/>
          </p:cNvSpPr>
          <p:nvPr/>
        </p:nvSpPr>
        <p:spPr bwMode="auto">
          <a:xfrm>
            <a:off x="6515099" y="3659188"/>
            <a:ext cx="4364038" cy="3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en-US" lang="zh-CN">
              <a:latin charset="-122" panose="02000000000000000000" pitchFamily="2" typeface="方正兰亭细黑_GBK"/>
              <a:ea charset="-122" panose="02000000000000000000" pitchFamily="2" typeface="方正兰亭细黑_GBK"/>
              <a:sym charset="-122" panose="02000000000000000000" pitchFamily="2" typeface="方正兰亭细黑_GBK"/>
            </a:endParaRPr>
          </a:p>
        </p:txBody>
      </p:sp>
      <p:grpSp>
        <p:nvGrpSpPr>
          <p:cNvPr id="25607" name="Group 114"/>
          <p:cNvGrpSpPr/>
          <p:nvPr/>
        </p:nvGrpSpPr>
        <p:grpSpPr>
          <a:xfrm>
            <a:off x="6164263" y="4240213"/>
            <a:ext cx="2341562" cy="582612"/>
            <a:chExt cx="2340486" cy="583874"/>
          </a:xfrm>
        </p:grpSpPr>
        <p:sp>
          <p:nvSpPr>
            <p:cNvPr id="25614" name="矩形 121"/>
            <p:cNvSpPr>
              <a:spLocks noChangeArrowheads="1"/>
            </p:cNvSpPr>
            <p:nvPr/>
          </p:nvSpPr>
          <p:spPr bwMode="auto">
            <a:xfrm>
              <a:off x="0" y="5376"/>
              <a:ext cx="578498" cy="578498"/>
            </a:xfrm>
            <a:prstGeom prst="rect">
              <a:avLst/>
            </a:prstGeom>
            <a:solidFill>
              <a:srgbClr val="46E5C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25615" name="矩形 122"/>
            <p:cNvSpPr>
              <a:spLocks noChangeArrowheads="1"/>
            </p:cNvSpPr>
            <p:nvPr/>
          </p:nvSpPr>
          <p:spPr bwMode="auto">
            <a:xfrm>
              <a:off x="638761" y="0"/>
              <a:ext cx="1535271" cy="578498"/>
            </a:xfrm>
            <a:prstGeom prst="rect">
              <a:avLst/>
            </a:prstGeom>
            <a:solidFill>
              <a:srgbClr val="46E5C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pic>
          <p:nvPicPr>
            <p:cNvPr id="25616" name="图片 126"/>
            <p:cNvPicPr>
              <a:picLocks noChangeArrowheads="1"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12602" y="125711"/>
              <a:ext cx="364729" cy="3647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17" name="文本框 128"/>
            <p:cNvSpPr>
              <a:spLocks noChangeArrowheads="1"/>
            </p:cNvSpPr>
            <p:nvPr/>
          </p:nvSpPr>
          <p:spPr bwMode="auto">
            <a:xfrm>
              <a:off x="990542" y="117161"/>
              <a:ext cx="1349944" cy="3970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zh-CN" lang="en-US" sz="20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Peter</a:t>
              </a:r>
            </a:p>
          </p:txBody>
        </p:sp>
      </p:grpSp>
      <p:grpSp>
        <p:nvGrpSpPr>
          <p:cNvPr id="25608" name="Group 119"/>
          <p:cNvGrpSpPr/>
          <p:nvPr/>
        </p:nvGrpSpPr>
        <p:grpSpPr>
          <a:xfrm>
            <a:off x="8856663" y="4217988"/>
            <a:ext cx="2271712" cy="579437"/>
            <a:chExt cx="2271478" cy="578498"/>
          </a:xfrm>
        </p:grpSpPr>
        <p:grpSp>
          <p:nvGrpSpPr>
            <p:cNvPr id="25609" name="Group 120"/>
            <p:cNvGrpSpPr/>
            <p:nvPr/>
          </p:nvGrpSpPr>
          <p:grpSpPr>
            <a:xfrm>
              <a:off x="0" y="0"/>
              <a:ext cx="2183250" cy="578498"/>
              <a:chExt cx="2183250" cy="578498"/>
            </a:xfrm>
          </p:grpSpPr>
          <p:sp>
            <p:nvSpPr>
              <p:cNvPr id="25612" name="矩形 123"/>
              <p:cNvSpPr>
                <a:spLocks noChangeArrowheads="1"/>
              </p:cNvSpPr>
              <p:nvPr/>
            </p:nvSpPr>
            <p:spPr bwMode="auto">
              <a:xfrm>
                <a:off x="0" y="0"/>
                <a:ext cx="578498" cy="578498"/>
              </a:xfrm>
              <a:prstGeom prst="rect">
                <a:avLst/>
              </a:prstGeom>
              <a:solidFill>
                <a:srgbClr val="85C249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algn="ctr" eaLnBrk="1" hangingPunct="1"/>
                <a:endParaRPr altLang="zh-CN" lang="zh-CN">
                  <a:solidFill>
                    <a:srgbClr val="FFFFFF"/>
                  </a:solidFill>
                  <a:latin charset="-122" panose="02010600030101010101" pitchFamily="2" typeface="宋体"/>
                  <a:sym charset="-122" panose="02010600030101010101" pitchFamily="2" typeface="宋体"/>
                </a:endParaRPr>
              </a:p>
            </p:txBody>
          </p:sp>
          <p:sp>
            <p:nvSpPr>
              <p:cNvPr id="25613" name="矩形 124"/>
              <p:cNvSpPr>
                <a:spLocks noChangeArrowheads="1"/>
              </p:cNvSpPr>
              <p:nvPr/>
            </p:nvSpPr>
            <p:spPr bwMode="auto">
              <a:xfrm>
                <a:off x="647979" y="0"/>
                <a:ext cx="1535271" cy="578498"/>
              </a:xfrm>
              <a:prstGeom prst="rect">
                <a:avLst/>
              </a:prstGeom>
              <a:solidFill>
                <a:srgbClr val="85C249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algn="ctr" eaLnBrk="1" hangingPunct="1"/>
                <a:endParaRPr altLang="zh-CN" lang="zh-CN">
                  <a:solidFill>
                    <a:srgbClr val="FFFFFF"/>
                  </a:solidFill>
                  <a:latin charset="-122" panose="02010600030101010101" pitchFamily="2" typeface="宋体"/>
                  <a:sym charset="-122" panose="02010600030101010101" pitchFamily="2" typeface="宋体"/>
                </a:endParaRPr>
              </a:p>
            </p:txBody>
          </p:sp>
        </p:grpSp>
        <p:pic>
          <p:nvPicPr>
            <p:cNvPr id="25610" name="图片 127"/>
            <p:cNvPicPr>
              <a:picLocks noChangeArrowheads="1"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9481" y="69481"/>
              <a:ext cx="439535" cy="4395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11" name="文本框 129"/>
            <p:cNvSpPr>
              <a:spLocks noChangeArrowheads="1"/>
            </p:cNvSpPr>
            <p:nvPr/>
          </p:nvSpPr>
          <p:spPr bwMode="auto">
            <a:xfrm>
              <a:off x="921533" y="108169"/>
              <a:ext cx="1349944" cy="3955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lang="zh-CN" sz="20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研发组</a:t>
              </a:r>
            </a:p>
          </p:txBody>
        </p:sp>
      </p:grpSp>
    </p:spTree>
  </p:cSld>
  <p:clrMapOvr>
    <a:masterClrMapping/>
  </p:clrMapOvr>
  <p:transition/>
  <p:timing/>
</p:sld>
</file>

<file path=ppt/slides/slide10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36866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gdLst>
              <a:gd fmla="*/ 0 w 996" name="T0"/>
              <a:gd fmla="*/ 0 h 914" name="T1"/>
              <a:gd fmla="*/ 0 w 996" name="T2"/>
              <a:gd fmla="*/ 6078537 h 914" name="T3"/>
              <a:gd fmla="*/ 11231563 w 996" name="T4"/>
              <a:gd fmla="*/ 6078537 h 914" name="T5"/>
              <a:gd fmla="*/ 11163903 w 996" name="T6"/>
              <a:gd fmla="*/ 0 h 914" name="T7"/>
              <a:gd fmla="*/ 0 w 996" name="T8"/>
              <a:gd fmla="*/ 0 h 914" name="T9"/>
              <a:gd fmla="*/ 0 60000 65536" name="T10"/>
              <a:gd fmla="*/ 0 60000 65536" name="T11"/>
              <a:gd fmla="*/ 0 60000 65536" name="T12"/>
              <a:gd fmla="*/ 0 60000 65536" name="T13"/>
              <a:gd fmla="*/ 0 60000 65536" name="T14"/>
              <a:gd fmla="*/ 0 w 996" name="T15"/>
              <a:gd fmla="*/ 0 h 914" name="T16"/>
              <a:gd fmla="*/ 996 w 996" name="T17"/>
              <a:gd fmla="*/ 914 h 914" name="T18"/>
            </a:gdLst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b="T18" l="T15" r="T17" t="T16"/>
            <a:pathLst>
              <a:path h="914" w="996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000000"/>
              </a:solidFill>
              <a:latin charset="-122" panose="02000000000000000000" pitchFamily="2" typeface="方正兰亭细黑_GBK"/>
              <a:sym charset="-122" panose="02010600030101010101" pitchFamily="2" typeface="宋体"/>
            </a:endParaRPr>
          </a:p>
        </p:txBody>
      </p:sp>
      <p:sp>
        <p:nvSpPr>
          <p:cNvPr id="36867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FFFFFF"/>
              </a:solidFill>
              <a:latin charset="-122" panose="02010600030101010101" pitchFamily="2" typeface="宋体"/>
              <a:sym charset="-122" panose="02010600030101010101" pitchFamily="2" typeface="宋体"/>
            </a:endParaRPr>
          </a:p>
        </p:txBody>
      </p:sp>
      <p:grpSp>
        <p:nvGrpSpPr>
          <p:cNvPr id="36868" name="Group 4"/>
          <p:cNvGrpSpPr/>
          <p:nvPr/>
        </p:nvGrpSpPr>
        <p:grpSpPr>
          <a:xfrm>
            <a:off x="58738" y="658813"/>
            <a:ext cx="3478212" cy="885825"/>
            <a:chExt cx="3180410" cy="885942"/>
          </a:xfrm>
        </p:grpSpPr>
        <p:sp>
          <p:nvSpPr>
            <p:cNvPr id="36891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gdLst>
                <a:gd fmla="*/ 3177766 w 1730" name="T0"/>
                <a:gd fmla="*/ 644525 h 406" name="T1"/>
                <a:gd fmla="*/ 3177766 w 1730" name="T2"/>
                <a:gd fmla="*/ 0 h 406" name="T3"/>
                <a:gd fmla="*/ 0 w 1730" name="T4"/>
                <a:gd fmla="*/ 0 h 406" name="T5"/>
                <a:gd fmla="*/ 231444 w 1730" name="T6"/>
                <a:gd fmla="*/ 322263 h 406" name="T7"/>
                <a:gd fmla="*/ 0 w 1730" name="T8"/>
                <a:gd fmla="*/ 644525 h 406" name="T9"/>
                <a:gd fmla="*/ 3177766 w 1730" name="T10"/>
                <a:gd fmla="*/ 644525 h 40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730" name="T18"/>
                <a:gd fmla="*/ 0 h 406" name="T19"/>
                <a:gd fmla="*/ 1730 w 1730" name="T20"/>
                <a:gd fmla="*/ 406 h 40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406" w="1730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6892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</p:grpSp>
      <p:pic>
        <p:nvPicPr>
          <p:cNvPr id="36869" name="图片 6"/>
          <p:cNvPicPr>
            <a:picLocks noChangeArrowheads="1"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870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2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b="1" lang="zh-CN" sz="2000">
                <a:solidFill>
                  <a:srgbClr val="000000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</p:txBody>
      </p:sp>
      <p:sp>
        <p:nvSpPr>
          <p:cNvPr id="36871" name="矩形 8"/>
          <p:cNvSpPr>
            <a:spLocks noChangeArrowheads="1"/>
          </p:cNvSpPr>
          <p:nvPr/>
        </p:nvSpPr>
        <p:spPr bwMode="auto">
          <a:xfrm>
            <a:off x="6127750" y="1836738"/>
            <a:ext cx="2159000" cy="1728787"/>
          </a:xfrm>
          <a:prstGeom prst="rect">
            <a:avLst/>
          </a:prstGeom>
          <a:solidFill>
            <a:srgbClr val="50576A"/>
          </a:solidFill>
          <a:ln w="12700">
            <a:solidFill>
              <a:srgbClr val="50576A"/>
            </a:solidFill>
            <a:miter lim="800000"/>
          </a:ln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algn="ctr" eaLnBrk="1" hangingPunct="1"/>
            <a:endParaRPr altLang="zh-CN" lang="zh-CN">
              <a:solidFill>
                <a:srgbClr val="FFFFFF"/>
              </a:solidFill>
              <a:latin charset="-122" panose="02010600030101010101" pitchFamily="2" typeface="宋体"/>
              <a:sym charset="-122" panose="02010600030101010101" pitchFamily="2" typeface="宋体"/>
            </a:endParaRPr>
          </a:p>
        </p:txBody>
      </p:sp>
      <p:sp>
        <p:nvSpPr>
          <p:cNvPr id="36872" name="矩形 9"/>
          <p:cNvSpPr>
            <a:spLocks noChangeArrowheads="1"/>
          </p:cNvSpPr>
          <p:nvPr/>
        </p:nvSpPr>
        <p:spPr bwMode="auto">
          <a:xfrm>
            <a:off x="1790700" y="3565525"/>
            <a:ext cx="2160588" cy="1728788"/>
          </a:xfrm>
          <a:prstGeom prst="rect">
            <a:avLst/>
          </a:prstGeom>
          <a:solidFill>
            <a:srgbClr val="F27862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algn="ctr" eaLnBrk="1" hangingPunct="1"/>
            <a:endParaRPr altLang="zh-CN" lang="zh-CN">
              <a:solidFill>
                <a:srgbClr val="FFFFFF"/>
              </a:solidFill>
              <a:latin charset="-122" panose="02010600030101010101" pitchFamily="2" typeface="宋体"/>
              <a:sym charset="-122" panose="02010600030101010101" pitchFamily="2" typeface="宋体"/>
            </a:endParaRPr>
          </a:p>
        </p:txBody>
      </p:sp>
      <p:sp>
        <p:nvSpPr>
          <p:cNvPr id="36873" name="矩形 10"/>
          <p:cNvSpPr>
            <a:spLocks noChangeArrowheads="1"/>
          </p:cNvSpPr>
          <p:nvPr/>
        </p:nvSpPr>
        <p:spPr bwMode="auto">
          <a:xfrm>
            <a:off x="8277225" y="3565525"/>
            <a:ext cx="2159000" cy="1728788"/>
          </a:xfrm>
          <a:prstGeom prst="rect">
            <a:avLst/>
          </a:prstGeom>
          <a:solidFill>
            <a:srgbClr val="50576A"/>
          </a:solidFill>
          <a:ln w="12700">
            <a:solidFill>
              <a:srgbClr val="50576A"/>
            </a:solidFill>
            <a:miter lim="800000"/>
          </a:ln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algn="ctr" eaLnBrk="1" hangingPunct="1"/>
            <a:endParaRPr altLang="zh-CN" lang="zh-CN">
              <a:solidFill>
                <a:srgbClr val="FFFFFF"/>
              </a:solidFill>
              <a:latin charset="-122" panose="02010600030101010101" pitchFamily="2" typeface="宋体"/>
              <a:sym charset="-122" panose="02010600030101010101" pitchFamily="2" typeface="宋体"/>
            </a:endParaRPr>
          </a:p>
        </p:txBody>
      </p:sp>
      <p:pic>
        <p:nvPicPr>
          <p:cNvPr id="36874" name="图片 11"/>
          <p:cNvPicPr>
            <a:picLocks noChangeArrowheads="1" noChangeAspect="1"/>
          </p:cNvPicPr>
          <p:nvPr/>
        </p:nvPicPr>
        <p:blipFill>
          <a:blip r:embed="rId3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1790700" y="1836738"/>
            <a:ext cx="2160588" cy="1728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6875" name="图片 12"/>
          <p:cNvPicPr>
            <a:picLocks noChangeArrowheads="1" noChangeAspect="1"/>
          </p:cNvPicPr>
          <p:nvPr/>
        </p:nvPicPr>
        <p:blipFill>
          <a:blip r:embed="rId4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3960813" y="3565525"/>
            <a:ext cx="2152650" cy="173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6876" name="图片 13"/>
          <p:cNvPicPr>
            <a:picLocks noChangeArrowheads="1" noChangeAspect="1"/>
          </p:cNvPicPr>
          <p:nvPr/>
        </p:nvPicPr>
        <p:blipFill>
          <a:blip r:embed="rId5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6121400" y="3565525"/>
            <a:ext cx="2154238" cy="172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6877" name="图片 14"/>
          <p:cNvPicPr>
            <a:picLocks noChangeArrowheads="1" noChangeAspect="1"/>
          </p:cNvPicPr>
          <p:nvPr/>
        </p:nvPicPr>
        <p:blipFill>
          <a:blip r:embed="rId6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8299450" y="1836738"/>
            <a:ext cx="2155825" cy="172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6878" name="Group 16"/>
          <p:cNvGrpSpPr/>
          <p:nvPr/>
        </p:nvGrpSpPr>
        <p:grpSpPr>
          <a:xfrm>
            <a:off x="3656013" y="1836738"/>
            <a:ext cx="2457450" cy="1728787"/>
            <a:chExt cx="2457000" cy="1728192"/>
          </a:xfrm>
        </p:grpSpPr>
        <p:sp>
          <p:nvSpPr>
            <p:cNvPr id="36889" name="矩形 16"/>
            <p:cNvSpPr>
              <a:spLocks noChangeArrowheads="1"/>
            </p:cNvSpPr>
            <p:nvPr/>
          </p:nvSpPr>
          <p:spPr bwMode="auto">
            <a:xfrm>
              <a:off x="296760" y="0"/>
              <a:ext cx="2160240" cy="1728192"/>
            </a:xfrm>
            <a:prstGeom prst="rect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36890" name="等腰三角形 17"/>
            <p:cNvSpPr>
              <a:spLocks noChangeArrowheads="1"/>
            </p:cNvSpPr>
            <p:nvPr/>
          </p:nvSpPr>
          <p:spPr bwMode="auto">
            <a:xfrm rot="-5400000">
              <a:off x="-24657" y="709614"/>
              <a:ext cx="357505" cy="308194"/>
            </a:xfrm>
            <a:prstGeom prst="triangle">
              <a:avLst>
                <a:gd fmla="val 50000" name="adj"/>
              </a:avLst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</p:grpSp>
      <p:sp>
        <p:nvSpPr>
          <p:cNvPr id="36879" name="等腰三角形 18"/>
          <p:cNvSpPr>
            <a:spLocks noChangeArrowheads="1"/>
          </p:cNvSpPr>
          <p:nvPr/>
        </p:nvSpPr>
        <p:spPr bwMode="auto">
          <a:xfrm rot="5400000">
            <a:off x="3932238" y="4311650"/>
            <a:ext cx="358775" cy="307975"/>
          </a:xfrm>
          <a:prstGeom prst="triangle">
            <a:avLst>
              <a:gd fmla="val 50000" name="adj"/>
            </a:avLst>
          </a:prstGeom>
          <a:solidFill>
            <a:srgbClr val="F27862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algn="ctr" eaLnBrk="1" hangingPunct="1"/>
            <a:endParaRPr altLang="zh-CN" lang="zh-CN">
              <a:solidFill>
                <a:srgbClr val="FFFFFF"/>
              </a:solidFill>
              <a:latin charset="-122" panose="02010600030101010101" pitchFamily="2" typeface="宋体"/>
              <a:sym charset="-122" panose="02010600030101010101" pitchFamily="2" typeface="宋体"/>
            </a:endParaRPr>
          </a:p>
        </p:txBody>
      </p:sp>
      <p:sp>
        <p:nvSpPr>
          <p:cNvPr id="36880" name="等腰三角形 19"/>
          <p:cNvSpPr>
            <a:spLocks noChangeArrowheads="1"/>
          </p:cNvSpPr>
          <p:nvPr/>
        </p:nvSpPr>
        <p:spPr bwMode="auto">
          <a:xfrm rot="-5400000">
            <a:off x="7943057" y="4314031"/>
            <a:ext cx="357188" cy="307975"/>
          </a:xfrm>
          <a:prstGeom prst="triangle">
            <a:avLst>
              <a:gd fmla="val 50000" name="adj"/>
            </a:avLst>
          </a:prstGeom>
          <a:solidFill>
            <a:srgbClr val="50576A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algn="ctr" eaLnBrk="1" hangingPunct="1"/>
            <a:endParaRPr altLang="zh-CN" lang="zh-CN">
              <a:solidFill>
                <a:srgbClr val="FFFFFF"/>
              </a:solidFill>
              <a:latin charset="-122" panose="02010600030101010101" pitchFamily="2" typeface="宋体"/>
              <a:sym charset="-122" panose="02010600030101010101" pitchFamily="2" typeface="宋体"/>
            </a:endParaRPr>
          </a:p>
        </p:txBody>
      </p:sp>
      <p:sp>
        <p:nvSpPr>
          <p:cNvPr id="36881" name="文本框 20"/>
          <p:cNvSpPr>
            <a:spLocks noChangeArrowheads="1"/>
          </p:cNvSpPr>
          <p:nvPr/>
        </p:nvSpPr>
        <p:spPr bwMode="auto">
          <a:xfrm>
            <a:off x="2338388" y="3881438"/>
            <a:ext cx="1287462" cy="579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lang="zh-CN" sz="3200">
                <a:solidFill>
                  <a:srgbClr val="FFFFF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进取</a:t>
            </a:r>
          </a:p>
        </p:txBody>
      </p:sp>
      <p:sp>
        <p:nvSpPr>
          <p:cNvPr id="36882" name="文本框 21"/>
          <p:cNvSpPr>
            <a:spLocks noChangeArrowheads="1"/>
          </p:cNvSpPr>
          <p:nvPr/>
        </p:nvSpPr>
        <p:spPr bwMode="auto">
          <a:xfrm>
            <a:off x="4556125" y="2146300"/>
            <a:ext cx="1287463" cy="579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lang="zh-CN" sz="3200">
                <a:solidFill>
                  <a:srgbClr val="FFFFF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合作</a:t>
            </a:r>
          </a:p>
        </p:txBody>
      </p:sp>
      <p:sp>
        <p:nvSpPr>
          <p:cNvPr id="36883" name="文本框 22"/>
          <p:cNvSpPr>
            <a:spLocks noChangeArrowheads="1"/>
          </p:cNvSpPr>
          <p:nvPr/>
        </p:nvSpPr>
        <p:spPr bwMode="auto">
          <a:xfrm>
            <a:off x="6729414" y="2146300"/>
            <a:ext cx="1287462" cy="579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lang="zh-CN" sz="3200">
                <a:solidFill>
                  <a:srgbClr val="FFFFF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共赢</a:t>
            </a:r>
          </a:p>
        </p:txBody>
      </p:sp>
      <p:sp>
        <p:nvSpPr>
          <p:cNvPr id="36884" name="文本框 23"/>
          <p:cNvSpPr>
            <a:spLocks noChangeArrowheads="1"/>
          </p:cNvSpPr>
          <p:nvPr/>
        </p:nvSpPr>
        <p:spPr bwMode="auto">
          <a:xfrm>
            <a:off x="8834439" y="3881438"/>
            <a:ext cx="1287462" cy="579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lang="zh-CN" sz="3200">
                <a:solidFill>
                  <a:srgbClr val="FFFFF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期盼</a:t>
            </a:r>
          </a:p>
        </p:txBody>
      </p:sp>
      <p:sp>
        <p:nvSpPr>
          <p:cNvPr id="36885" name="文本框 24"/>
          <p:cNvSpPr>
            <a:spLocks noChangeArrowheads="1"/>
          </p:cNvSpPr>
          <p:nvPr/>
        </p:nvSpPr>
        <p:spPr bwMode="auto">
          <a:xfrm>
            <a:off x="2133600" y="4475163"/>
            <a:ext cx="1473200" cy="6400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lang="zh-CN" sz="1200">
                <a:solidFill>
                  <a:srgbClr val="FFFFF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  <a:p>
            <a:pPr eaLnBrk="1" hangingPunct="1"/>
            <a:r>
              <a:rPr altLang="en-US" lang="zh-CN" sz="1200">
                <a:solidFill>
                  <a:srgbClr val="FFFFF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  <a:p>
            <a:pPr eaLnBrk="1" hangingPunct="1"/>
            <a:r>
              <a:rPr altLang="en-US" lang="zh-CN" sz="1200">
                <a:solidFill>
                  <a:srgbClr val="FFFFF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</p:txBody>
      </p:sp>
      <p:sp>
        <p:nvSpPr>
          <p:cNvPr id="36886" name="文本框 25"/>
          <p:cNvSpPr>
            <a:spLocks noChangeArrowheads="1"/>
          </p:cNvSpPr>
          <p:nvPr/>
        </p:nvSpPr>
        <p:spPr bwMode="auto">
          <a:xfrm>
            <a:off x="4302125" y="2701925"/>
            <a:ext cx="1473200" cy="6400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lang="zh-CN" sz="1200">
                <a:solidFill>
                  <a:srgbClr val="FFFFF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  <a:p>
            <a:pPr eaLnBrk="1" hangingPunct="1"/>
            <a:r>
              <a:rPr altLang="en-US" lang="zh-CN" sz="1200">
                <a:solidFill>
                  <a:srgbClr val="FFFFF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  <a:p>
            <a:pPr eaLnBrk="1" hangingPunct="1"/>
            <a:r>
              <a:rPr altLang="en-US" lang="zh-CN" sz="1200">
                <a:solidFill>
                  <a:srgbClr val="FFFFF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</p:txBody>
      </p:sp>
      <p:sp>
        <p:nvSpPr>
          <p:cNvPr id="36887" name="文本框 26"/>
          <p:cNvSpPr>
            <a:spLocks noChangeArrowheads="1"/>
          </p:cNvSpPr>
          <p:nvPr/>
        </p:nvSpPr>
        <p:spPr bwMode="auto">
          <a:xfrm>
            <a:off x="6470649" y="2706688"/>
            <a:ext cx="1473200" cy="6400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lang="zh-CN" sz="1200">
                <a:solidFill>
                  <a:srgbClr val="FFFFF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  <a:p>
            <a:pPr eaLnBrk="1" hangingPunct="1"/>
            <a:r>
              <a:rPr altLang="en-US" lang="zh-CN" sz="1200">
                <a:solidFill>
                  <a:srgbClr val="FFFFF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  <a:p>
            <a:pPr eaLnBrk="1" hangingPunct="1"/>
            <a:r>
              <a:rPr altLang="en-US" lang="zh-CN" sz="1200">
                <a:solidFill>
                  <a:srgbClr val="FFFFF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</p:txBody>
      </p:sp>
      <p:sp>
        <p:nvSpPr>
          <p:cNvPr id="36888" name="文本框 27"/>
          <p:cNvSpPr>
            <a:spLocks noChangeArrowheads="1"/>
          </p:cNvSpPr>
          <p:nvPr/>
        </p:nvSpPr>
        <p:spPr bwMode="auto">
          <a:xfrm>
            <a:off x="8620124" y="4429125"/>
            <a:ext cx="1473200" cy="6400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lang="zh-CN" sz="1200">
                <a:solidFill>
                  <a:srgbClr val="FFFFF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  <a:p>
            <a:pPr eaLnBrk="1" hangingPunct="1"/>
            <a:r>
              <a:rPr altLang="en-US" lang="zh-CN" sz="1200">
                <a:solidFill>
                  <a:srgbClr val="FFFFF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  <a:p>
            <a:pPr eaLnBrk="1" hangingPunct="1"/>
            <a:r>
              <a:rPr altLang="en-US" lang="zh-CN" sz="1200">
                <a:solidFill>
                  <a:srgbClr val="FFFFF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</p:txBody>
      </p:sp>
    </p:spTree>
  </p:cSld>
  <p:clrMapOvr>
    <a:masterClrMapping/>
  </p:clrMapOvr>
  <p:transition/>
  <p:timing/>
</p:sld>
</file>

<file path=ppt/slides/slide11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37890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gdLst>
              <a:gd fmla="*/ 0 w 996" name="T0"/>
              <a:gd fmla="*/ 0 h 914" name="T1"/>
              <a:gd fmla="*/ 0 w 996" name="T2"/>
              <a:gd fmla="*/ 6078537 h 914" name="T3"/>
              <a:gd fmla="*/ 11231563 w 996" name="T4"/>
              <a:gd fmla="*/ 6078537 h 914" name="T5"/>
              <a:gd fmla="*/ 11163903 w 996" name="T6"/>
              <a:gd fmla="*/ 0 h 914" name="T7"/>
              <a:gd fmla="*/ 0 w 996" name="T8"/>
              <a:gd fmla="*/ 0 h 914" name="T9"/>
              <a:gd fmla="*/ 0 60000 65536" name="T10"/>
              <a:gd fmla="*/ 0 60000 65536" name="T11"/>
              <a:gd fmla="*/ 0 60000 65536" name="T12"/>
              <a:gd fmla="*/ 0 60000 65536" name="T13"/>
              <a:gd fmla="*/ 0 60000 65536" name="T14"/>
              <a:gd fmla="*/ 0 w 996" name="T15"/>
              <a:gd fmla="*/ 0 h 914" name="T16"/>
              <a:gd fmla="*/ 996 w 996" name="T17"/>
              <a:gd fmla="*/ 914 h 914" name="T18"/>
            </a:gdLst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b="T18" l="T15" r="T17" t="T16"/>
            <a:pathLst>
              <a:path h="914" w="996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000000"/>
              </a:solidFill>
              <a:latin charset="-122" panose="02000000000000000000" pitchFamily="2" typeface="方正兰亭细黑_GBK"/>
              <a:sym charset="-122" panose="02010600030101010101" pitchFamily="2" typeface="宋体"/>
            </a:endParaRPr>
          </a:p>
        </p:txBody>
      </p:sp>
      <p:sp>
        <p:nvSpPr>
          <p:cNvPr id="37891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FFFFFF"/>
              </a:solidFill>
              <a:latin charset="-122" panose="02010600030101010101" pitchFamily="2" typeface="宋体"/>
              <a:sym charset="-122" panose="02010600030101010101" pitchFamily="2" typeface="宋体"/>
            </a:endParaRPr>
          </a:p>
        </p:txBody>
      </p:sp>
      <p:grpSp>
        <p:nvGrpSpPr>
          <p:cNvPr id="37892" name="Group 4"/>
          <p:cNvGrpSpPr/>
          <p:nvPr/>
        </p:nvGrpSpPr>
        <p:grpSpPr>
          <a:xfrm>
            <a:off x="58738" y="658813"/>
            <a:ext cx="3478212" cy="885825"/>
            <a:chExt cx="3180410" cy="885942"/>
          </a:xfrm>
        </p:grpSpPr>
        <p:sp>
          <p:nvSpPr>
            <p:cNvPr id="37907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gdLst>
                <a:gd fmla="*/ 3177766 w 1730" name="T0"/>
                <a:gd fmla="*/ 644525 h 406" name="T1"/>
                <a:gd fmla="*/ 3177766 w 1730" name="T2"/>
                <a:gd fmla="*/ 0 h 406" name="T3"/>
                <a:gd fmla="*/ 0 w 1730" name="T4"/>
                <a:gd fmla="*/ 0 h 406" name="T5"/>
                <a:gd fmla="*/ 231444 w 1730" name="T6"/>
                <a:gd fmla="*/ 322263 h 406" name="T7"/>
                <a:gd fmla="*/ 0 w 1730" name="T8"/>
                <a:gd fmla="*/ 644525 h 406" name="T9"/>
                <a:gd fmla="*/ 3177766 w 1730" name="T10"/>
                <a:gd fmla="*/ 644525 h 40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730" name="T18"/>
                <a:gd fmla="*/ 0 h 406" name="T19"/>
                <a:gd fmla="*/ 1730 w 1730" name="T20"/>
                <a:gd fmla="*/ 406 h 40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406" w="1730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7908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</p:grpSp>
      <p:pic>
        <p:nvPicPr>
          <p:cNvPr id="37893" name="图片 6"/>
          <p:cNvPicPr>
            <a:picLocks noChangeArrowheads="1"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894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2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b="1" lang="zh-CN" sz="2000">
                <a:solidFill>
                  <a:srgbClr val="000000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</p:txBody>
      </p:sp>
      <p:pic>
        <p:nvPicPr>
          <p:cNvPr id="37895" name="图片 8"/>
          <p:cNvPicPr>
            <a:picLocks noChangeArrowheads="1" noChangeAspect="1"/>
          </p:cNvPicPr>
          <p:nvPr/>
        </p:nvPicPr>
        <p:blipFill>
          <a:blip r:embed="rId3">
            <a:extLst>
              <a:ext uri="{28A0092B-C50C-407E-A947-70E740481C1C}">
                <a14:useLocalDpi val="0"/>
              </a:ext>
            </a:extLst>
          </a:blip>
          <a:srcRect l="7951" r="11011" t="17850"/>
          <a:stretch>
            <a:fillRect/>
          </a:stretch>
        </p:blipFill>
        <p:spPr bwMode="auto">
          <a:xfrm>
            <a:off x="895350" y="1427163"/>
            <a:ext cx="9288463" cy="563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896" name="矩形 9"/>
          <p:cNvSpPr>
            <a:spLocks noChangeArrowheads="1"/>
          </p:cNvSpPr>
          <p:nvPr/>
        </p:nvSpPr>
        <p:spPr bwMode="auto">
          <a:xfrm>
            <a:off x="3343275" y="1931988"/>
            <a:ext cx="5616575" cy="3168650"/>
          </a:xfrm>
          <a:prstGeom prst="rect">
            <a:avLst/>
          </a:prstGeom>
          <a:solidFill>
            <a:srgbClr val="262626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algn="ctr" eaLnBrk="1" hangingPunct="1"/>
            <a:endParaRPr altLang="zh-CN" lang="zh-CN">
              <a:solidFill>
                <a:srgbClr val="FFFFFF"/>
              </a:solidFill>
              <a:latin charset="-122" panose="02010600030101010101" pitchFamily="2" typeface="宋体"/>
              <a:sym charset="-122" panose="02010600030101010101" pitchFamily="2" typeface="宋体"/>
            </a:endParaRPr>
          </a:p>
        </p:txBody>
      </p:sp>
      <p:grpSp>
        <p:nvGrpSpPr>
          <p:cNvPr id="37897" name="Group 11"/>
          <p:cNvGrpSpPr/>
          <p:nvPr/>
        </p:nvGrpSpPr>
        <p:grpSpPr>
          <a:xfrm>
            <a:off x="3711575" y="2324100"/>
            <a:ext cx="4879975" cy="2382838"/>
            <a:chExt cx="4880993" cy="2383982"/>
          </a:xfrm>
        </p:grpSpPr>
        <p:grpSp>
          <p:nvGrpSpPr>
            <p:cNvPr id="37898" name="Group 12"/>
            <p:cNvGrpSpPr/>
            <p:nvPr/>
          </p:nvGrpSpPr>
          <p:grpSpPr>
            <a:xfrm>
              <a:off x="1537273" y="0"/>
              <a:ext cx="1800200" cy="2323385"/>
              <a:chExt cx="1800200" cy="2323385"/>
            </a:xfrm>
          </p:grpSpPr>
          <p:sp>
            <p:nvSpPr>
              <p:cNvPr id="37901" name="Freeform 85"/>
              <p:cNvSpPr>
                <a:spLocks noChangeArrowheads="1"/>
              </p:cNvSpPr>
              <p:nvPr/>
            </p:nvSpPr>
            <p:spPr bwMode="auto">
              <a:xfrm>
                <a:off x="64695" y="2056165"/>
                <a:ext cx="320660" cy="267217"/>
              </a:xfrm>
              <a:custGeom>
                <a:gdLst>
                  <a:gd fmla="*/ 187052 w 48" name="T0"/>
                  <a:gd fmla="*/ 0 h 40" name="T1"/>
                  <a:gd fmla="*/ 140289 w 48" name="T2"/>
                  <a:gd fmla="*/ 0 h 40" name="T3"/>
                  <a:gd fmla="*/ 0 w 48" name="T4"/>
                  <a:gd fmla="*/ 106887 h 40" name="T5"/>
                  <a:gd fmla="*/ 0 w 48" name="T6"/>
                  <a:gd fmla="*/ 153650 h 40" name="T7"/>
                  <a:gd fmla="*/ 140289 w 48" name="T8"/>
                  <a:gd fmla="*/ 267217 h 40" name="T9"/>
                  <a:gd fmla="*/ 187052 w 48" name="T10"/>
                  <a:gd fmla="*/ 267217 h 40" name="T11"/>
                  <a:gd fmla="*/ 320660 w 48" name="T12"/>
                  <a:gd fmla="*/ 153650 h 40" name="T13"/>
                  <a:gd fmla="*/ 320660 w 48" name="T14"/>
                  <a:gd fmla="*/ 106887 h 40" name="T15"/>
                  <a:gd fmla="*/ 187052 w 48" name="T16"/>
                  <a:gd fmla="*/ 0 h 40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48" name="T27"/>
                  <a:gd fmla="*/ 0 h 40" name="T28"/>
                  <a:gd fmla="*/ 48 w 48" name="T29"/>
                  <a:gd fmla="*/ 40 h 40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40" w="48">
                    <a:moveTo>
                      <a:pt x="28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0" y="0"/>
                      <a:pt x="0" y="5"/>
                      <a:pt x="0" y="16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34"/>
                      <a:pt x="10" y="40"/>
                      <a:pt x="21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39" y="40"/>
                      <a:pt x="48" y="34"/>
                      <a:pt x="48" y="23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8" y="5"/>
                      <a:pt x="39" y="0"/>
                      <a:pt x="28" y="0"/>
                    </a:cubicBezTo>
                    <a:close/>
                  </a:path>
                </a:pathLst>
              </a:custGeom>
              <a:solidFill>
                <a:srgbClr val="F99924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7902" name="Freeform 86"/>
              <p:cNvSpPr>
                <a:spLocks noChangeArrowheads="1"/>
              </p:cNvSpPr>
              <p:nvPr/>
            </p:nvSpPr>
            <p:spPr bwMode="auto">
              <a:xfrm>
                <a:off x="410673" y="1738317"/>
                <a:ext cx="320660" cy="585065"/>
              </a:xfrm>
              <a:custGeom>
                <a:gdLst>
                  <a:gd fmla="*/ 180371 w 48" name="T0"/>
                  <a:gd fmla="*/ 0 h 88" name="T1"/>
                  <a:gd fmla="*/ 133608 w 48" name="T2"/>
                  <a:gd fmla="*/ 0 h 88" name="T3"/>
                  <a:gd fmla="*/ 0 w 48" name="T4"/>
                  <a:gd fmla="*/ 119672 h 88" name="T5"/>
                  <a:gd fmla="*/ 0 w 48" name="T6"/>
                  <a:gd fmla="*/ 472041 h 88" name="T7"/>
                  <a:gd fmla="*/ 133608 w 48" name="T8"/>
                  <a:gd fmla="*/ 585065 h 88" name="T9"/>
                  <a:gd fmla="*/ 180371 w 48" name="T10"/>
                  <a:gd fmla="*/ 585065 h 88" name="T11"/>
                  <a:gd fmla="*/ 320660 w 48" name="T12"/>
                  <a:gd fmla="*/ 472041 h 88" name="T13"/>
                  <a:gd fmla="*/ 320660 w 48" name="T14"/>
                  <a:gd fmla="*/ 119672 h 88" name="T15"/>
                  <a:gd fmla="*/ 180371 w 48" name="T16"/>
                  <a:gd fmla="*/ 0 h 88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48" name="T27"/>
                  <a:gd fmla="*/ 0 h 88" name="T28"/>
                  <a:gd fmla="*/ 48 w 48" name="T29"/>
                  <a:gd fmla="*/ 88 h 88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88" w="48">
                    <a:moveTo>
                      <a:pt x="27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9" y="0"/>
                      <a:pt x="0" y="7"/>
                      <a:pt x="0" y="18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82"/>
                      <a:pt x="9" y="88"/>
                      <a:pt x="20" y="88"/>
                    </a:cubicBezTo>
                    <a:cubicBezTo>
                      <a:pt x="27" y="88"/>
                      <a:pt x="27" y="88"/>
                      <a:pt x="27" y="88"/>
                    </a:cubicBezTo>
                    <a:cubicBezTo>
                      <a:pt x="38" y="88"/>
                      <a:pt x="48" y="82"/>
                      <a:pt x="48" y="71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7"/>
                      <a:pt x="38" y="0"/>
                      <a:pt x="27" y="0"/>
                    </a:cubicBezTo>
                    <a:close/>
                  </a:path>
                </a:pathLst>
              </a:custGeom>
              <a:solidFill>
                <a:srgbClr val="80C94E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7903" name="Freeform 87"/>
              <p:cNvSpPr>
                <a:spLocks noChangeArrowheads="1"/>
              </p:cNvSpPr>
              <p:nvPr/>
            </p:nvSpPr>
            <p:spPr bwMode="auto">
              <a:xfrm>
                <a:off x="784776" y="1471100"/>
                <a:ext cx="317848" cy="852281"/>
              </a:xfrm>
              <a:custGeom>
                <a:gdLst>
                  <a:gd fmla="*/ 185411 w 48" name="T0"/>
                  <a:gd fmla="*/ 0 h 128" name="T1"/>
                  <a:gd fmla="*/ 145680 w 48" name="T2"/>
                  <a:gd fmla="*/ 0 h 128" name="T3"/>
                  <a:gd fmla="*/ 0 w 48" name="T4"/>
                  <a:gd fmla="*/ 153144 h 128" name="T5"/>
                  <a:gd fmla="*/ 0 w 48" name="T6"/>
                  <a:gd fmla="*/ 739087 h 128" name="T7"/>
                  <a:gd fmla="*/ 145680 w 48" name="T8"/>
                  <a:gd fmla="*/ 852281 h 128" name="T9"/>
                  <a:gd fmla="*/ 185411 w 48" name="T10"/>
                  <a:gd fmla="*/ 852281 h 128" name="T11"/>
                  <a:gd fmla="*/ 317848 w 48" name="T12"/>
                  <a:gd fmla="*/ 739087 h 128" name="T13"/>
                  <a:gd fmla="*/ 317848 w 48" name="T14"/>
                  <a:gd fmla="*/ 153144 h 128" name="T15"/>
                  <a:gd fmla="*/ 185411 w 48" name="T16"/>
                  <a:gd fmla="*/ 0 h 128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48" name="T27"/>
                  <a:gd fmla="*/ 0 h 128" name="T28"/>
                  <a:gd fmla="*/ 48 w 48" name="T29"/>
                  <a:gd fmla="*/ 128 h 128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128" w="48">
                    <a:moveTo>
                      <a:pt x="28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11" y="0"/>
                      <a:pt x="0" y="12"/>
                      <a:pt x="0" y="23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21"/>
                      <a:pt x="11" y="128"/>
                      <a:pt x="22" y="128"/>
                    </a:cubicBezTo>
                    <a:cubicBezTo>
                      <a:pt x="28" y="128"/>
                      <a:pt x="28" y="128"/>
                      <a:pt x="28" y="128"/>
                    </a:cubicBezTo>
                    <a:cubicBezTo>
                      <a:pt x="38" y="128"/>
                      <a:pt x="48" y="121"/>
                      <a:pt x="48" y="111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12"/>
                      <a:pt x="38" y="0"/>
                      <a:pt x="28" y="0"/>
                    </a:cubicBezTo>
                    <a:close/>
                  </a:path>
                </a:pathLst>
              </a:custGeom>
              <a:solidFill>
                <a:srgbClr val="55BFCD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7904" name="Freeform 88"/>
              <p:cNvSpPr>
                <a:spLocks noChangeArrowheads="1"/>
              </p:cNvSpPr>
              <p:nvPr/>
            </p:nvSpPr>
            <p:spPr bwMode="auto">
              <a:xfrm>
                <a:off x="1156066" y="1178567"/>
                <a:ext cx="292533" cy="1144814"/>
              </a:xfrm>
              <a:custGeom>
                <a:gdLst>
                  <a:gd fmla="*/ 292533 w 44" name="T0"/>
                  <a:gd fmla="*/ 133118 h 172" name="T1"/>
                  <a:gd fmla="*/ 159563 w 44" name="T2"/>
                  <a:gd fmla="*/ 0 h 172" name="T3"/>
                  <a:gd fmla="*/ 132970 w 44" name="T4"/>
                  <a:gd fmla="*/ 0 h 172" name="T5"/>
                  <a:gd fmla="*/ 0 w 44" name="T6"/>
                  <a:gd fmla="*/ 133118 h 172" name="T7"/>
                  <a:gd fmla="*/ 0 w 44" name="T8"/>
                  <a:gd fmla="*/ 1011696 h 172" name="T9"/>
                  <a:gd fmla="*/ 132970 w 44" name="T10"/>
                  <a:gd fmla="*/ 1144814 h 172" name="T11"/>
                  <a:gd fmla="*/ 159563 w 44" name="T12"/>
                  <a:gd fmla="*/ 1144814 h 172" name="T13"/>
                  <a:gd fmla="*/ 292533 w 44" name="T14"/>
                  <a:gd fmla="*/ 1011696 h 172" name="T15"/>
                  <a:gd fmla="*/ 292533 w 44" name="T16"/>
                  <a:gd fmla="*/ 133118 h 172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44" name="T27"/>
                  <a:gd fmla="*/ 0 h 172" name="T28"/>
                  <a:gd fmla="*/ 44 w 44" name="T29"/>
                  <a:gd fmla="*/ 172 h 172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172" w="44">
                    <a:moveTo>
                      <a:pt x="44" y="20"/>
                    </a:moveTo>
                    <a:cubicBezTo>
                      <a:pt x="44" y="9"/>
                      <a:pt x="35" y="0"/>
                      <a:pt x="24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9" y="0"/>
                      <a:pt x="0" y="9"/>
                      <a:pt x="0" y="20"/>
                    </a:cubicBezTo>
                    <a:cubicBezTo>
                      <a:pt x="0" y="152"/>
                      <a:pt x="0" y="152"/>
                      <a:pt x="0" y="152"/>
                    </a:cubicBezTo>
                    <a:cubicBezTo>
                      <a:pt x="0" y="163"/>
                      <a:pt x="9" y="172"/>
                      <a:pt x="20" y="172"/>
                    </a:cubicBezTo>
                    <a:cubicBezTo>
                      <a:pt x="24" y="172"/>
                      <a:pt x="24" y="172"/>
                      <a:pt x="24" y="172"/>
                    </a:cubicBezTo>
                    <a:cubicBezTo>
                      <a:pt x="35" y="172"/>
                      <a:pt x="44" y="163"/>
                      <a:pt x="44" y="152"/>
                    </a:cubicBezTo>
                    <a:lnTo>
                      <a:pt x="44" y="20"/>
                    </a:lnTo>
                    <a:close/>
                  </a:path>
                </a:pathLst>
              </a:custGeom>
              <a:solidFill>
                <a:srgbClr val="80C94E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7905" name="Freeform 89"/>
              <p:cNvSpPr>
                <a:spLocks noChangeArrowheads="1"/>
              </p:cNvSpPr>
              <p:nvPr/>
            </p:nvSpPr>
            <p:spPr bwMode="auto">
              <a:xfrm>
                <a:off x="1502044" y="886037"/>
                <a:ext cx="292533" cy="1437348"/>
              </a:xfrm>
              <a:custGeom>
                <a:gdLst>
                  <a:gd fmla="*/ 166212 w 44" name="T0"/>
                  <a:gd fmla="*/ 0 h 216" name="T1"/>
                  <a:gd fmla="*/ 139618 w 44" name="T2"/>
                  <a:gd fmla="*/ 0 h 216" name="T3"/>
                  <a:gd fmla="*/ 0 w 44" name="T4"/>
                  <a:gd fmla="*/ 119779 h 216" name="T5"/>
                  <a:gd fmla="*/ 0 w 44" name="T6"/>
                  <a:gd fmla="*/ 1310915 h 216" name="T7"/>
                  <a:gd fmla="*/ 139618 w 44" name="T8"/>
                  <a:gd fmla="*/ 1437348 h 216" name="T9"/>
                  <a:gd fmla="*/ 166212 w 44" name="T10"/>
                  <a:gd fmla="*/ 1437348 h 216" name="T11"/>
                  <a:gd fmla="*/ 292533 w 44" name="T12"/>
                  <a:gd fmla="*/ 1310915 h 216" name="T13"/>
                  <a:gd fmla="*/ 292533 w 44" name="T14"/>
                  <a:gd fmla="*/ 119779 h 216" name="T15"/>
                  <a:gd fmla="*/ 166212 w 44" name="T16"/>
                  <a:gd fmla="*/ 0 h 21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44" name="T27"/>
                  <a:gd fmla="*/ 0 h 216" name="T28"/>
                  <a:gd fmla="*/ 44 w 44" name="T29"/>
                  <a:gd fmla="*/ 216 h 216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216" w="44">
                    <a:moveTo>
                      <a:pt x="25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0" y="0"/>
                      <a:pt x="0" y="7"/>
                      <a:pt x="0" y="18"/>
                    </a:cubicBezTo>
                    <a:cubicBezTo>
                      <a:pt x="0" y="197"/>
                      <a:pt x="0" y="197"/>
                      <a:pt x="0" y="197"/>
                    </a:cubicBezTo>
                    <a:cubicBezTo>
                      <a:pt x="0" y="208"/>
                      <a:pt x="10" y="216"/>
                      <a:pt x="21" y="216"/>
                    </a:cubicBezTo>
                    <a:cubicBezTo>
                      <a:pt x="25" y="216"/>
                      <a:pt x="25" y="216"/>
                      <a:pt x="25" y="216"/>
                    </a:cubicBezTo>
                    <a:cubicBezTo>
                      <a:pt x="36" y="216"/>
                      <a:pt x="44" y="208"/>
                      <a:pt x="44" y="197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4" y="7"/>
                      <a:pt x="36" y="0"/>
                      <a:pt x="25" y="0"/>
                    </a:cubicBezTo>
                    <a:close/>
                  </a:path>
                </a:pathLst>
              </a:custGeom>
              <a:solidFill>
                <a:srgbClr val="F99924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7906" name="Freeform 90"/>
              <p:cNvSpPr>
                <a:spLocks noChangeArrowheads="1"/>
              </p:cNvSpPr>
              <p:nvPr/>
            </p:nvSpPr>
            <p:spPr bwMode="auto">
              <a:xfrm>
                <a:off x="0" y="0"/>
                <a:ext cx="1800200" cy="1572362"/>
              </a:xfrm>
              <a:custGeom>
                <a:gdLst>
                  <a:gd fmla="*/ 1780272 w 271" name="T0"/>
                  <a:gd fmla="*/ 66626 h 236" name="T1"/>
                  <a:gd fmla="*/ 1654058 w 271" name="T2"/>
                  <a:gd fmla="*/ 19988 h 236" name="T3"/>
                  <a:gd fmla="*/ 1195705 w 271" name="T4"/>
                  <a:gd fmla="*/ 193214 h 236" name="T5"/>
                  <a:gd fmla="*/ 1135919 w 271" name="T6"/>
                  <a:gd fmla="*/ 326465 h 236" name="T7"/>
                  <a:gd fmla="*/ 1235561 w 271" name="T8"/>
                  <a:gd fmla="*/ 393091 h 236" name="T9"/>
                  <a:gd fmla="*/ 1275418 w 271" name="T10"/>
                  <a:gd fmla="*/ 386428 h 236" name="T11"/>
                  <a:gd fmla="*/ 1448131 w 271" name="T12"/>
                  <a:gd fmla="*/ 319802 h 236" name="T13"/>
                  <a:gd fmla="*/ 86356 w 271" name="T14"/>
                  <a:gd fmla="*/ 1372486 h 236" name="T15"/>
                  <a:gd fmla="*/ 19928 w 271" name="T16"/>
                  <a:gd fmla="*/ 1505737 h 236" name="T17"/>
                  <a:gd fmla="*/ 119570 w 271" name="T18"/>
                  <a:gd fmla="*/ 1572362 h 236" name="T19"/>
                  <a:gd fmla="*/ 152784 w 271" name="T20"/>
                  <a:gd fmla="*/ 1565699 h 236" name="T21"/>
                  <a:gd fmla="*/ 1554416 w 271" name="T22"/>
                  <a:gd fmla="*/ 526342 h 236" name="T23"/>
                  <a:gd fmla="*/ 1554416 w 271" name="T24"/>
                  <a:gd fmla="*/ 619617 h 236" name="T25"/>
                  <a:gd fmla="*/ 1673986 w 271" name="T26"/>
                  <a:gd fmla="*/ 726218 h 236" name="T27"/>
                  <a:gd fmla="*/ 1793557 w 271" name="T28"/>
                  <a:gd fmla="*/ 619617 h 236" name="T29"/>
                  <a:gd fmla="*/ 1793557 w 271" name="T30"/>
                  <a:gd fmla="*/ 133251 h 236" name="T31"/>
                  <a:gd fmla="*/ 1793557 w 271" name="T32"/>
                  <a:gd fmla="*/ 133251 h 236" name="T33"/>
                  <a:gd fmla="*/ 1780272 w 271" name="T34"/>
                  <a:gd fmla="*/ 66626 h 2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271" name="T54"/>
                  <a:gd fmla="*/ 0 h 236" name="T55"/>
                  <a:gd fmla="*/ 271 w 271" name="T56"/>
                  <a:gd fmla="*/ 236 h 236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236" w="271">
                    <a:moveTo>
                      <a:pt x="268" y="10"/>
                    </a:moveTo>
                    <a:cubicBezTo>
                      <a:pt x="265" y="3"/>
                      <a:pt x="256" y="0"/>
                      <a:pt x="249" y="3"/>
                    </a:cubicBezTo>
                    <a:cubicBezTo>
                      <a:pt x="180" y="29"/>
                      <a:pt x="180" y="29"/>
                      <a:pt x="180" y="29"/>
                    </a:cubicBezTo>
                    <a:cubicBezTo>
                      <a:pt x="172" y="32"/>
                      <a:pt x="168" y="41"/>
                      <a:pt x="171" y="49"/>
                    </a:cubicBezTo>
                    <a:cubicBezTo>
                      <a:pt x="174" y="55"/>
                      <a:pt x="180" y="59"/>
                      <a:pt x="186" y="59"/>
                    </a:cubicBezTo>
                    <a:cubicBezTo>
                      <a:pt x="188" y="59"/>
                      <a:pt x="190" y="59"/>
                      <a:pt x="192" y="58"/>
                    </a:cubicBezTo>
                    <a:cubicBezTo>
                      <a:pt x="218" y="48"/>
                      <a:pt x="218" y="48"/>
                      <a:pt x="218" y="48"/>
                    </a:cubicBezTo>
                    <a:cubicBezTo>
                      <a:pt x="138" y="159"/>
                      <a:pt x="14" y="205"/>
                      <a:pt x="13" y="206"/>
                    </a:cubicBezTo>
                    <a:cubicBezTo>
                      <a:pt x="4" y="209"/>
                      <a:pt x="0" y="218"/>
                      <a:pt x="3" y="226"/>
                    </a:cubicBezTo>
                    <a:cubicBezTo>
                      <a:pt x="6" y="232"/>
                      <a:pt x="12" y="236"/>
                      <a:pt x="18" y="236"/>
                    </a:cubicBezTo>
                    <a:cubicBezTo>
                      <a:pt x="20" y="236"/>
                      <a:pt x="21" y="236"/>
                      <a:pt x="23" y="235"/>
                    </a:cubicBezTo>
                    <a:cubicBezTo>
                      <a:pt x="29" y="233"/>
                      <a:pt x="150" y="188"/>
                      <a:pt x="234" y="79"/>
                    </a:cubicBezTo>
                    <a:cubicBezTo>
                      <a:pt x="234" y="93"/>
                      <a:pt x="234" y="93"/>
                      <a:pt x="234" y="93"/>
                    </a:cubicBezTo>
                    <a:cubicBezTo>
                      <a:pt x="234" y="102"/>
                      <a:pt x="243" y="109"/>
                      <a:pt x="252" y="109"/>
                    </a:cubicBezTo>
                    <a:cubicBezTo>
                      <a:pt x="261" y="109"/>
                      <a:pt x="270" y="102"/>
                      <a:pt x="270" y="93"/>
                    </a:cubicBezTo>
                    <a:cubicBezTo>
                      <a:pt x="270" y="20"/>
                      <a:pt x="270" y="20"/>
                      <a:pt x="270" y="20"/>
                    </a:cubicBezTo>
                    <a:cubicBezTo>
                      <a:pt x="270" y="20"/>
                      <a:pt x="270" y="20"/>
                      <a:pt x="270" y="20"/>
                    </a:cubicBezTo>
                    <a:cubicBezTo>
                      <a:pt x="271" y="17"/>
                      <a:pt x="270" y="13"/>
                      <a:pt x="268" y="10"/>
                    </a:cubicBezTo>
                    <a:close/>
                  </a:path>
                </a:pathLst>
              </a:custGeom>
              <a:solidFill>
                <a:srgbClr val="EA463E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</p:grpSp>
        <p:sp>
          <p:nvSpPr>
            <p:cNvPr id="37899" name="矩形 12"/>
            <p:cNvSpPr>
              <a:spLocks noChangeArrowheads="1"/>
            </p:cNvSpPr>
            <p:nvPr/>
          </p:nvSpPr>
          <p:spPr bwMode="auto">
            <a:xfrm>
              <a:off x="0" y="1322153"/>
              <a:ext cx="1310916" cy="10063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lang="zh-CN" sz="1000">
                  <a:solidFill>
                    <a:srgbClr val="FFFFF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我们工作室致力于专业PPT模板的发布，课件及汇报PPT的美化，并为您提供专业的PPT个性定制服务。</a:t>
              </a:r>
            </a:p>
          </p:txBody>
        </p:sp>
        <p:sp>
          <p:nvSpPr>
            <p:cNvPr id="37900" name="矩形 13"/>
            <p:cNvSpPr>
              <a:spLocks noChangeArrowheads="1"/>
            </p:cNvSpPr>
            <p:nvPr/>
          </p:nvSpPr>
          <p:spPr bwMode="auto">
            <a:xfrm>
              <a:off x="3570076" y="1322153"/>
              <a:ext cx="1310916" cy="10063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lang="zh-CN" sz="1000">
                  <a:solidFill>
                    <a:srgbClr val="FFFFF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我们工作室致力于专业PPT模板的发布，课件及汇报PPT的美化，并为您提供专业的PPT个性定制服务。</a:t>
              </a:r>
            </a:p>
          </p:txBody>
        </p:sp>
      </p:grpSp>
    </p:spTree>
  </p:cSld>
  <p:clrMapOvr>
    <a:masterClrMapping/>
  </p:clrMapOvr>
  <p:transition/>
  <p:timing/>
</p:sld>
</file>

<file path=ppt/slides/slide12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38914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gdLst>
              <a:gd fmla="*/ 0 w 996" name="T0"/>
              <a:gd fmla="*/ 0 h 914" name="T1"/>
              <a:gd fmla="*/ 0 w 996" name="T2"/>
              <a:gd fmla="*/ 6078537 h 914" name="T3"/>
              <a:gd fmla="*/ 11231563 w 996" name="T4"/>
              <a:gd fmla="*/ 6078537 h 914" name="T5"/>
              <a:gd fmla="*/ 11163903 w 996" name="T6"/>
              <a:gd fmla="*/ 0 h 914" name="T7"/>
              <a:gd fmla="*/ 0 w 996" name="T8"/>
              <a:gd fmla="*/ 0 h 914" name="T9"/>
              <a:gd fmla="*/ 0 60000 65536" name="T10"/>
              <a:gd fmla="*/ 0 60000 65536" name="T11"/>
              <a:gd fmla="*/ 0 60000 65536" name="T12"/>
              <a:gd fmla="*/ 0 60000 65536" name="T13"/>
              <a:gd fmla="*/ 0 60000 65536" name="T14"/>
              <a:gd fmla="*/ 0 w 996" name="T15"/>
              <a:gd fmla="*/ 0 h 914" name="T16"/>
              <a:gd fmla="*/ 996 w 996" name="T17"/>
              <a:gd fmla="*/ 914 h 914" name="T18"/>
            </a:gdLst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b="T18" l="T15" r="T17" t="T16"/>
            <a:pathLst>
              <a:path h="914" w="996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000000"/>
              </a:solidFill>
              <a:latin charset="-122" panose="02000000000000000000" pitchFamily="2" typeface="方正兰亭细黑_GBK"/>
              <a:sym charset="-122" panose="02010600030101010101" pitchFamily="2" typeface="宋体"/>
            </a:endParaRPr>
          </a:p>
        </p:txBody>
      </p:sp>
      <p:sp>
        <p:nvSpPr>
          <p:cNvPr id="38915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FFFFFF"/>
              </a:solidFill>
              <a:latin charset="-122" panose="02010600030101010101" pitchFamily="2" typeface="宋体"/>
              <a:sym charset="-122" panose="02010600030101010101" pitchFamily="2" typeface="宋体"/>
            </a:endParaRPr>
          </a:p>
        </p:txBody>
      </p:sp>
      <p:grpSp>
        <p:nvGrpSpPr>
          <p:cNvPr id="38916" name="Group 4"/>
          <p:cNvGrpSpPr/>
          <p:nvPr/>
        </p:nvGrpSpPr>
        <p:grpSpPr>
          <a:xfrm>
            <a:off x="58738" y="658813"/>
            <a:ext cx="3478212" cy="885825"/>
            <a:chExt cx="3180410" cy="885942"/>
          </a:xfrm>
        </p:grpSpPr>
        <p:sp>
          <p:nvSpPr>
            <p:cNvPr id="38943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gdLst>
                <a:gd fmla="*/ 3177766 w 1730" name="T0"/>
                <a:gd fmla="*/ 644525 h 406" name="T1"/>
                <a:gd fmla="*/ 3177766 w 1730" name="T2"/>
                <a:gd fmla="*/ 0 h 406" name="T3"/>
                <a:gd fmla="*/ 0 w 1730" name="T4"/>
                <a:gd fmla="*/ 0 h 406" name="T5"/>
                <a:gd fmla="*/ 231444 w 1730" name="T6"/>
                <a:gd fmla="*/ 322263 h 406" name="T7"/>
                <a:gd fmla="*/ 0 w 1730" name="T8"/>
                <a:gd fmla="*/ 644525 h 406" name="T9"/>
                <a:gd fmla="*/ 3177766 w 1730" name="T10"/>
                <a:gd fmla="*/ 644525 h 40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730" name="T18"/>
                <a:gd fmla="*/ 0 h 406" name="T19"/>
                <a:gd fmla="*/ 1730 w 1730" name="T20"/>
                <a:gd fmla="*/ 406 h 40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406" w="1730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8944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</p:grpSp>
      <p:pic>
        <p:nvPicPr>
          <p:cNvPr id="38917" name="图片 6"/>
          <p:cNvPicPr>
            <a:picLocks noChangeArrowheads="1"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918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2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b="1" lang="zh-CN" sz="2000">
                <a:solidFill>
                  <a:srgbClr val="000000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</p:txBody>
      </p:sp>
      <p:sp>
        <p:nvSpPr>
          <p:cNvPr id="38919" name="矩形 8"/>
          <p:cNvSpPr>
            <a:spLocks noChangeArrowheads="1"/>
          </p:cNvSpPr>
          <p:nvPr/>
        </p:nvSpPr>
        <p:spPr bwMode="auto">
          <a:xfrm>
            <a:off x="2206625" y="1844675"/>
            <a:ext cx="3421063" cy="1655763"/>
          </a:xfrm>
          <a:prstGeom prst="rect">
            <a:avLst/>
          </a:prstGeom>
          <a:solidFill>
            <a:srgbClr val="F27862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algn="ctr" eaLnBrk="1" hangingPunct="1"/>
            <a:endParaRPr altLang="zh-CN" lang="zh-CN">
              <a:solidFill>
                <a:srgbClr val="FFFFFF"/>
              </a:solidFill>
              <a:latin charset="-122" panose="02010600030101010101" pitchFamily="2" typeface="宋体"/>
              <a:sym charset="-122" panose="02010600030101010101" pitchFamily="2" typeface="宋体"/>
            </a:endParaRPr>
          </a:p>
        </p:txBody>
      </p:sp>
      <p:sp>
        <p:nvSpPr>
          <p:cNvPr id="38920" name="矩形 9"/>
          <p:cNvSpPr>
            <a:spLocks noChangeArrowheads="1"/>
          </p:cNvSpPr>
          <p:nvPr/>
        </p:nvSpPr>
        <p:spPr bwMode="auto">
          <a:xfrm>
            <a:off x="2206625" y="3933825"/>
            <a:ext cx="3421063" cy="1655763"/>
          </a:xfrm>
          <a:prstGeom prst="rect">
            <a:avLst/>
          </a:prstGeom>
          <a:solidFill>
            <a:srgbClr val="BED014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algn="ctr" eaLnBrk="1" hangingPunct="1"/>
            <a:endParaRPr altLang="zh-CN" lang="zh-CN">
              <a:solidFill>
                <a:srgbClr val="FFFFFF"/>
              </a:solidFill>
              <a:latin charset="-122" panose="02010600030101010101" pitchFamily="2" typeface="宋体"/>
              <a:sym charset="-122" panose="02010600030101010101" pitchFamily="2" typeface="宋体"/>
            </a:endParaRPr>
          </a:p>
        </p:txBody>
      </p:sp>
      <p:sp>
        <p:nvSpPr>
          <p:cNvPr id="38921" name="矩形 10"/>
          <p:cNvSpPr>
            <a:spLocks noChangeArrowheads="1"/>
          </p:cNvSpPr>
          <p:nvPr/>
        </p:nvSpPr>
        <p:spPr bwMode="auto">
          <a:xfrm>
            <a:off x="7896225" y="1844675"/>
            <a:ext cx="3419475" cy="1655763"/>
          </a:xfrm>
          <a:prstGeom prst="rect">
            <a:avLst/>
          </a:prstGeom>
          <a:solidFill>
            <a:srgbClr val="54B391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algn="ctr" eaLnBrk="1" hangingPunct="1"/>
            <a:endParaRPr altLang="zh-CN" lang="zh-CN">
              <a:solidFill>
                <a:srgbClr val="FFFFFF"/>
              </a:solidFill>
              <a:latin charset="-122" panose="02010600030101010101" pitchFamily="2" typeface="宋体"/>
              <a:sym charset="-122" panose="02010600030101010101" pitchFamily="2" typeface="宋体"/>
            </a:endParaRPr>
          </a:p>
        </p:txBody>
      </p:sp>
      <p:sp>
        <p:nvSpPr>
          <p:cNvPr id="38922" name="矩形 11"/>
          <p:cNvSpPr>
            <a:spLocks noChangeArrowheads="1"/>
          </p:cNvSpPr>
          <p:nvPr/>
        </p:nvSpPr>
        <p:spPr bwMode="auto">
          <a:xfrm>
            <a:off x="7896225" y="3933825"/>
            <a:ext cx="3419475" cy="1655763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algn="ctr" eaLnBrk="1" hangingPunct="1"/>
            <a:endParaRPr altLang="zh-CN" lang="zh-CN">
              <a:solidFill>
                <a:srgbClr val="FFFFFF"/>
              </a:solidFill>
              <a:latin charset="-122" panose="02010600030101010101" pitchFamily="2" typeface="宋体"/>
              <a:sym charset="-122" panose="02010600030101010101" pitchFamily="2" typeface="宋体"/>
            </a:endParaRPr>
          </a:p>
        </p:txBody>
      </p:sp>
      <p:pic>
        <p:nvPicPr>
          <p:cNvPr id="38923" name="图片 12"/>
          <p:cNvPicPr>
            <a:picLocks noChangeArrowheads="1" noChangeAspect="1"/>
          </p:cNvPicPr>
          <p:nvPr/>
        </p:nvPicPr>
        <p:blipFill>
          <a:blip r:embed="rId3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911225" y="1762125"/>
            <a:ext cx="1828800" cy="182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924" name="图片 13"/>
          <p:cNvPicPr>
            <a:picLocks noChangeArrowheads="1" noChangeAspect="1"/>
          </p:cNvPicPr>
          <p:nvPr/>
        </p:nvPicPr>
        <p:blipFill>
          <a:blip r:embed="rId4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6600825" y="1782763"/>
            <a:ext cx="1828800" cy="182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925" name="图片 14"/>
          <p:cNvPicPr>
            <a:picLocks noChangeArrowheads="1" noChangeAspect="1"/>
          </p:cNvPicPr>
          <p:nvPr/>
        </p:nvPicPr>
        <p:blipFill>
          <a:blip r:embed="rId5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911225" y="3843338"/>
            <a:ext cx="1828800" cy="1835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926" name="图片 15"/>
          <p:cNvPicPr>
            <a:picLocks noChangeArrowheads="1" noChangeAspect="1"/>
          </p:cNvPicPr>
          <p:nvPr/>
        </p:nvPicPr>
        <p:blipFill>
          <a:blip r:embed="rId6">
            <a:extLst>
              <a:ext uri="{28A0092B-C50C-407E-A947-70E740481C1C}">
                <a14:useLocalDpi val="0"/>
              </a:ext>
            </a:extLst>
          </a:blip>
          <a:srcRect t="5899"/>
          <a:stretch>
            <a:fillRect/>
          </a:stretch>
        </p:blipFill>
        <p:spPr bwMode="auto">
          <a:xfrm>
            <a:off x="6600825" y="3843338"/>
            <a:ext cx="1828800" cy="182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927" name="矩形 16"/>
          <p:cNvSpPr>
            <a:spLocks noChangeArrowheads="1"/>
          </p:cNvSpPr>
          <p:nvPr/>
        </p:nvSpPr>
        <p:spPr bwMode="auto">
          <a:xfrm>
            <a:off x="2895600" y="2100263"/>
            <a:ext cx="2578100" cy="28346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b="1" lang="zh-CN">
                <a:solidFill>
                  <a:srgbClr val="FFFFF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我们的团队</a:t>
            </a:r>
          </a:p>
          <a:p>
            <a:pPr eaLnBrk="1" hangingPunct="1"/>
            <a:r>
              <a:rPr altLang="en-US" b="1" lang="zh-CN">
                <a:solidFill>
                  <a:srgbClr val="FFFFF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我们工作室致力于专业PPT模板的发布，课件及汇报PPT的美化，并为您提供专业的PPT个性定制服务。我们秉承“给您演示的光和热”的理念，为您分担职场压力,让您的每一次亮相都信心澎湃。</a:t>
            </a:r>
          </a:p>
        </p:txBody>
      </p:sp>
      <p:sp>
        <p:nvSpPr>
          <p:cNvPr id="38928" name="矩形 17"/>
          <p:cNvSpPr>
            <a:spLocks noChangeArrowheads="1"/>
          </p:cNvSpPr>
          <p:nvPr/>
        </p:nvSpPr>
        <p:spPr bwMode="auto">
          <a:xfrm>
            <a:off x="8583614" y="2100263"/>
            <a:ext cx="2578100" cy="28346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b="1" lang="zh-CN">
                <a:solidFill>
                  <a:srgbClr val="FFFFF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我们的团队</a:t>
            </a:r>
          </a:p>
          <a:p>
            <a:pPr eaLnBrk="1" hangingPunct="1"/>
            <a:r>
              <a:rPr altLang="en-US" b="1" lang="zh-CN">
                <a:solidFill>
                  <a:srgbClr val="FFFFF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我们工作室致力于专业PPT模板的发布，课件及汇报PPT的美化，并为您提供专业的PPT个性定制服务。我们秉承“给您演示的光和热”的理念，为您分担职场压力,让您的每一次亮相都信心澎湃。</a:t>
            </a:r>
          </a:p>
        </p:txBody>
      </p:sp>
      <p:sp>
        <p:nvSpPr>
          <p:cNvPr id="38929" name="矩形 18"/>
          <p:cNvSpPr>
            <a:spLocks noChangeArrowheads="1"/>
          </p:cNvSpPr>
          <p:nvPr/>
        </p:nvSpPr>
        <p:spPr bwMode="auto">
          <a:xfrm>
            <a:off x="2895600" y="4146550"/>
            <a:ext cx="2578100" cy="28346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b="1" lang="zh-CN">
                <a:solidFill>
                  <a:srgbClr val="FFFFF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我们的团队</a:t>
            </a:r>
          </a:p>
          <a:p>
            <a:pPr eaLnBrk="1" hangingPunct="1"/>
            <a:r>
              <a:rPr altLang="en-US" b="1" lang="zh-CN">
                <a:solidFill>
                  <a:srgbClr val="FFFFF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我们工作室致力于专业PPT模板的发布，课件及汇报PPT的美化，并为您提供专业的PPT个性定制服务。我们秉承“给您演示的光和热”的理念，为您分担职场压力,让您的每一次亮相都信心澎湃。</a:t>
            </a:r>
          </a:p>
        </p:txBody>
      </p:sp>
      <p:sp>
        <p:nvSpPr>
          <p:cNvPr id="38930" name="矩形 19"/>
          <p:cNvSpPr>
            <a:spLocks noChangeArrowheads="1"/>
          </p:cNvSpPr>
          <p:nvPr/>
        </p:nvSpPr>
        <p:spPr bwMode="auto">
          <a:xfrm>
            <a:off x="8583614" y="4146550"/>
            <a:ext cx="2578100" cy="28346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b="1" lang="zh-CN">
                <a:solidFill>
                  <a:srgbClr val="FFFFF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我们的团队</a:t>
            </a:r>
          </a:p>
          <a:p>
            <a:pPr eaLnBrk="1" hangingPunct="1"/>
            <a:r>
              <a:rPr altLang="en-US" b="1" lang="zh-CN">
                <a:solidFill>
                  <a:srgbClr val="FFFFF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我们工作室致力于专业PPT模板的发布，课件及汇报PPT的美化，并为您提供专业的PPT个性定制服务。我们秉承“给您演示的光和热”的理念，为您分担职场压力,让您的每一次亮相都信心澎湃。</a:t>
            </a:r>
          </a:p>
        </p:txBody>
      </p:sp>
      <p:grpSp>
        <p:nvGrpSpPr>
          <p:cNvPr id="38931" name="Group 21"/>
          <p:cNvGrpSpPr/>
          <p:nvPr/>
        </p:nvGrpSpPr>
        <p:grpSpPr>
          <a:xfrm>
            <a:off x="762000" y="1649413"/>
            <a:ext cx="473075" cy="585787"/>
            <a:chExt cx="472698" cy="584775"/>
          </a:xfrm>
        </p:grpSpPr>
        <p:sp>
          <p:nvSpPr>
            <p:cNvPr id="38941" name="椭圆 21"/>
            <p:cNvSpPr>
              <a:spLocks noChangeArrowheads="1"/>
            </p:cNvSpPr>
            <p:nvPr/>
          </p:nvSpPr>
          <p:spPr bwMode="auto">
            <a:xfrm>
              <a:off x="0" y="56039"/>
              <a:ext cx="472698" cy="472698"/>
            </a:xfrm>
            <a:prstGeom prst="ellipse">
              <a:avLst/>
            </a:prstGeom>
            <a:solidFill>
              <a:srgbClr val="014983"/>
            </a:solidFill>
            <a:ln w="12700">
              <a:solidFill>
                <a:srgbClr val="014983"/>
              </a:solidFill>
              <a:miter lim="800000"/>
            </a:ln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38942" name="文本框 22"/>
            <p:cNvSpPr>
              <a:spLocks noChangeArrowheads="1"/>
            </p:cNvSpPr>
            <p:nvPr/>
          </p:nvSpPr>
          <p:spPr bwMode="auto">
            <a:xfrm>
              <a:off x="122669" y="0"/>
              <a:ext cx="48943" cy="5781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zh-CN" b="1" lang="en-US" sz="3200">
                  <a:solidFill>
                    <a:srgbClr val="FFFFF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1</a:t>
              </a:r>
            </a:p>
          </p:txBody>
        </p:sp>
      </p:grpSp>
      <p:grpSp>
        <p:nvGrpSpPr>
          <p:cNvPr id="38932" name="Group 24"/>
          <p:cNvGrpSpPr/>
          <p:nvPr/>
        </p:nvGrpSpPr>
        <p:grpSpPr>
          <a:xfrm>
            <a:off x="6461125" y="1649413"/>
            <a:ext cx="471488" cy="585787"/>
            <a:chExt cx="472698" cy="584775"/>
          </a:xfrm>
        </p:grpSpPr>
        <p:sp>
          <p:nvSpPr>
            <p:cNvPr id="38939" name="椭圆 24"/>
            <p:cNvSpPr>
              <a:spLocks noChangeArrowheads="1"/>
            </p:cNvSpPr>
            <p:nvPr/>
          </p:nvSpPr>
          <p:spPr bwMode="auto">
            <a:xfrm>
              <a:off x="0" y="56039"/>
              <a:ext cx="472698" cy="472698"/>
            </a:xfrm>
            <a:prstGeom prst="ellipse">
              <a:avLst/>
            </a:prstGeom>
            <a:solidFill>
              <a:srgbClr val="014983"/>
            </a:solidFill>
            <a:ln w="12700">
              <a:solidFill>
                <a:srgbClr val="014983"/>
              </a:solidFill>
              <a:miter lim="800000"/>
            </a:ln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38940" name="文本框 25"/>
            <p:cNvSpPr>
              <a:spLocks noChangeArrowheads="1"/>
            </p:cNvSpPr>
            <p:nvPr/>
          </p:nvSpPr>
          <p:spPr bwMode="auto">
            <a:xfrm>
              <a:off x="122669" y="0"/>
              <a:ext cx="48943" cy="5781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zh-CN" b="1" lang="en-US" sz="3200">
                  <a:solidFill>
                    <a:srgbClr val="FFFFF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2</a:t>
              </a:r>
            </a:p>
          </p:txBody>
        </p:sp>
      </p:grpSp>
      <p:grpSp>
        <p:nvGrpSpPr>
          <p:cNvPr id="38933" name="Group 27"/>
          <p:cNvGrpSpPr/>
          <p:nvPr/>
        </p:nvGrpSpPr>
        <p:grpSpPr>
          <a:xfrm>
            <a:off x="762000" y="3717925"/>
            <a:ext cx="473075" cy="584200"/>
            <a:chExt cx="472698" cy="584775"/>
          </a:xfrm>
        </p:grpSpPr>
        <p:sp>
          <p:nvSpPr>
            <p:cNvPr id="38937" name="椭圆 27"/>
            <p:cNvSpPr>
              <a:spLocks noChangeArrowheads="1"/>
            </p:cNvSpPr>
            <p:nvPr/>
          </p:nvSpPr>
          <p:spPr bwMode="auto">
            <a:xfrm>
              <a:off x="0" y="56039"/>
              <a:ext cx="472698" cy="472698"/>
            </a:xfrm>
            <a:prstGeom prst="ellipse">
              <a:avLst/>
            </a:prstGeom>
            <a:solidFill>
              <a:srgbClr val="014983"/>
            </a:solidFill>
            <a:ln w="12700">
              <a:solidFill>
                <a:srgbClr val="014983"/>
              </a:solidFill>
              <a:miter lim="800000"/>
            </a:ln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38938" name="文本框 28"/>
            <p:cNvSpPr>
              <a:spLocks noChangeArrowheads="1"/>
            </p:cNvSpPr>
            <p:nvPr/>
          </p:nvSpPr>
          <p:spPr bwMode="auto">
            <a:xfrm>
              <a:off x="122669" y="-1"/>
              <a:ext cx="48943" cy="5796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zh-CN" b="1" lang="en-US" sz="3200">
                  <a:solidFill>
                    <a:srgbClr val="FFFFF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3</a:t>
              </a:r>
            </a:p>
          </p:txBody>
        </p:sp>
      </p:grpSp>
      <p:grpSp>
        <p:nvGrpSpPr>
          <p:cNvPr id="38934" name="Group 30"/>
          <p:cNvGrpSpPr/>
          <p:nvPr/>
        </p:nvGrpSpPr>
        <p:grpSpPr>
          <a:xfrm>
            <a:off x="6461125" y="3773488"/>
            <a:ext cx="473075" cy="584200"/>
            <a:chExt cx="472698" cy="584775"/>
          </a:xfrm>
        </p:grpSpPr>
        <p:sp>
          <p:nvSpPr>
            <p:cNvPr id="38935" name="椭圆 30"/>
            <p:cNvSpPr>
              <a:spLocks noChangeArrowheads="1"/>
            </p:cNvSpPr>
            <p:nvPr/>
          </p:nvSpPr>
          <p:spPr bwMode="auto">
            <a:xfrm>
              <a:off x="0" y="56039"/>
              <a:ext cx="472698" cy="472698"/>
            </a:xfrm>
            <a:prstGeom prst="ellipse">
              <a:avLst/>
            </a:prstGeom>
            <a:solidFill>
              <a:srgbClr val="014983"/>
            </a:solidFill>
            <a:ln w="12700">
              <a:solidFill>
                <a:srgbClr val="014983"/>
              </a:solidFill>
              <a:miter lim="800000"/>
            </a:ln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38936" name="文本框 31"/>
            <p:cNvSpPr>
              <a:spLocks noChangeArrowheads="1"/>
            </p:cNvSpPr>
            <p:nvPr/>
          </p:nvSpPr>
          <p:spPr bwMode="auto">
            <a:xfrm>
              <a:off x="122670" y="0"/>
              <a:ext cx="48943" cy="5796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zh-CN" b="1" lang="en-US" sz="3200">
                  <a:solidFill>
                    <a:srgbClr val="FFFFF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4</a:t>
              </a:r>
            </a:p>
          </p:txBody>
        </p:sp>
      </p:grpSp>
    </p:spTree>
  </p:cSld>
  <p:clrMapOvr>
    <a:masterClrMapping/>
  </p:clrMapOvr>
  <p:transition/>
  <p:timing/>
</p:sld>
</file>

<file path=ppt/slides/slide13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39938" name="灯片编号占位符 5"/>
          <p:cNvSpPr>
            <a:spLocks noGrp="1"/>
          </p:cNvSpPr>
          <p:nvPr>
            <p:ph idx="12" sz="quarter" type="sldNum"/>
          </p:nvPr>
        </p:nvSpPr>
        <p:spPr>
          <a:noFill/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fld id="{92677B27-4603-411D-A3D4-1068CB8834F6}" type="slidenum">
              <a:rPr altLang="en-US" lang="zh-CN">
                <a:solidFill>
                  <a:srgbClr val="898989"/>
                </a:solidFill>
              </a:rPr>
              <a:pPr eaLnBrk="1" hangingPunct="1"/>
              <a:t>13</a:t>
            </a:fld>
          </a:p>
        </p:txBody>
      </p:sp>
      <p:sp>
        <p:nvSpPr>
          <p:cNvPr id="39939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gdLst>
              <a:gd fmla="*/ 0 w 996" name="T0"/>
              <a:gd fmla="*/ 0 h 914" name="T1"/>
              <a:gd fmla="*/ 0 w 996" name="T2"/>
              <a:gd fmla="*/ 6078537 h 914" name="T3"/>
              <a:gd fmla="*/ 11231563 w 996" name="T4"/>
              <a:gd fmla="*/ 6078537 h 914" name="T5"/>
              <a:gd fmla="*/ 11163903 w 996" name="T6"/>
              <a:gd fmla="*/ 0 h 914" name="T7"/>
              <a:gd fmla="*/ 0 w 996" name="T8"/>
              <a:gd fmla="*/ 0 h 914" name="T9"/>
              <a:gd fmla="*/ 0 60000 65536" name="T10"/>
              <a:gd fmla="*/ 0 60000 65536" name="T11"/>
              <a:gd fmla="*/ 0 60000 65536" name="T12"/>
              <a:gd fmla="*/ 0 60000 65536" name="T13"/>
              <a:gd fmla="*/ 0 60000 65536" name="T14"/>
              <a:gd fmla="*/ 0 w 996" name="T15"/>
              <a:gd fmla="*/ 0 h 914" name="T16"/>
              <a:gd fmla="*/ 996 w 996" name="T17"/>
              <a:gd fmla="*/ 914 h 914" name="T18"/>
            </a:gdLst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b="T18" l="T15" r="T17" t="T16"/>
            <a:pathLst>
              <a:path h="914" w="996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000000"/>
              </a:solidFill>
              <a:latin charset="-122" panose="02000000000000000000" pitchFamily="2" typeface="方正兰亭细黑_GBK"/>
              <a:sym charset="-122" panose="02010600030101010101" pitchFamily="2" typeface="宋体"/>
            </a:endParaRPr>
          </a:p>
        </p:txBody>
      </p:sp>
      <p:sp>
        <p:nvSpPr>
          <p:cNvPr id="39940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FFFFFF"/>
              </a:solidFill>
              <a:latin charset="-122" panose="02010600030101010101" pitchFamily="2" typeface="宋体"/>
              <a:sym charset="-122" panose="02010600030101010101" pitchFamily="2" typeface="宋体"/>
            </a:endParaRPr>
          </a:p>
        </p:txBody>
      </p:sp>
      <p:grpSp>
        <p:nvGrpSpPr>
          <p:cNvPr id="39941" name="Group 4"/>
          <p:cNvGrpSpPr/>
          <p:nvPr/>
        </p:nvGrpSpPr>
        <p:grpSpPr>
          <a:xfrm>
            <a:off x="58738" y="658813"/>
            <a:ext cx="3478212" cy="885825"/>
            <a:chExt cx="3180410" cy="885942"/>
          </a:xfrm>
        </p:grpSpPr>
        <p:sp>
          <p:nvSpPr>
            <p:cNvPr id="40032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gdLst>
                <a:gd fmla="*/ 3177766 w 1730" name="T0"/>
                <a:gd fmla="*/ 644525 h 406" name="T1"/>
                <a:gd fmla="*/ 3177766 w 1730" name="T2"/>
                <a:gd fmla="*/ 0 h 406" name="T3"/>
                <a:gd fmla="*/ 0 w 1730" name="T4"/>
                <a:gd fmla="*/ 0 h 406" name="T5"/>
                <a:gd fmla="*/ 231444 w 1730" name="T6"/>
                <a:gd fmla="*/ 322263 h 406" name="T7"/>
                <a:gd fmla="*/ 0 w 1730" name="T8"/>
                <a:gd fmla="*/ 644525 h 406" name="T9"/>
                <a:gd fmla="*/ 3177766 w 1730" name="T10"/>
                <a:gd fmla="*/ 644525 h 40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730" name="T18"/>
                <a:gd fmla="*/ 0 h 406" name="T19"/>
                <a:gd fmla="*/ 1730 w 1730" name="T20"/>
                <a:gd fmla="*/ 406 h 40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406" w="1730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0033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</p:grpSp>
      <p:pic>
        <p:nvPicPr>
          <p:cNvPr id="39942" name="图片 6"/>
          <p:cNvPicPr>
            <a:picLocks noChangeArrowheads="1"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943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2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b="1" lang="zh-CN" sz="2000">
                <a:solidFill>
                  <a:srgbClr val="000000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</p:txBody>
      </p:sp>
      <p:sp>
        <p:nvSpPr>
          <p:cNvPr id="39944" name="Rectangle 5"/>
          <p:cNvSpPr>
            <a:spLocks noChangeArrowheads="1"/>
          </p:cNvSpPr>
          <p:nvPr/>
        </p:nvSpPr>
        <p:spPr bwMode="auto">
          <a:xfrm>
            <a:off x="4554538" y="4503738"/>
            <a:ext cx="2981325" cy="1601787"/>
          </a:xfrm>
          <a:prstGeom prst="rect">
            <a:avLst/>
          </a:prstGeom>
          <a:solidFill>
            <a:srgbClr val="FDFAEB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000000"/>
              </a:solidFill>
              <a:latin charset="-122" panose="02000000000000000000" pitchFamily="2" typeface="方正兰亭细黑_GBK"/>
              <a:sym charset="-122" panose="02010600030101010101" pitchFamily="2" typeface="宋体"/>
            </a:endParaRPr>
          </a:p>
        </p:txBody>
      </p:sp>
      <p:sp>
        <p:nvSpPr>
          <p:cNvPr id="39945" name="Freeform 6"/>
          <p:cNvSpPr>
            <a:spLocks noChangeArrowheads="1" noEditPoints="1"/>
          </p:cNvSpPr>
          <p:nvPr/>
        </p:nvSpPr>
        <p:spPr bwMode="auto">
          <a:xfrm>
            <a:off x="4471988" y="4437063"/>
            <a:ext cx="3154362" cy="1758950"/>
          </a:xfrm>
          <a:custGeom>
            <a:gdLst>
              <a:gd fmla="*/ 3154362 w 1987" name="T0"/>
              <a:gd fmla="*/ 1758950 h 1108" name="T1"/>
              <a:gd fmla="*/ 0 w 1987" name="T2"/>
              <a:gd fmla="*/ 1758950 h 1108" name="T3"/>
              <a:gd fmla="*/ 0 w 1987" name="T4"/>
              <a:gd fmla="*/ 0 h 1108" name="T5"/>
              <a:gd fmla="*/ 3154362 w 1987" name="T6"/>
              <a:gd fmla="*/ 0 h 1108" name="T7"/>
              <a:gd fmla="*/ 3154362 w 1987" name="T8"/>
              <a:gd fmla="*/ 1758950 h 1108" name="T9"/>
              <a:gd fmla="*/ 90487 w 1987" name="T10"/>
              <a:gd fmla="*/ 1668463 h 1108" name="T11"/>
              <a:gd fmla="*/ 3063875 w 1987" name="T12"/>
              <a:gd fmla="*/ 1668463 h 1108" name="T13"/>
              <a:gd fmla="*/ 3063875 w 1987" name="T14"/>
              <a:gd fmla="*/ 90487 h 1108" name="T15"/>
              <a:gd fmla="*/ 90487 w 1987" name="T16"/>
              <a:gd fmla="*/ 90487 h 1108" name="T17"/>
              <a:gd fmla="*/ 90487 w 1987" name="T18"/>
              <a:gd fmla="*/ 1668463 h 1108" name="T19"/>
              <a:gd fmla="*/ 0 60000 65536" name="T20"/>
              <a:gd fmla="*/ 0 60000 65536" name="T21"/>
              <a:gd fmla="*/ 0 60000 65536" name="T22"/>
              <a:gd fmla="*/ 0 60000 65536" name="T23"/>
              <a:gd fmla="*/ 0 60000 65536" name="T24"/>
              <a:gd fmla="*/ 0 60000 65536" name="T25"/>
              <a:gd fmla="*/ 0 60000 65536" name="T26"/>
              <a:gd fmla="*/ 0 60000 65536" name="T27"/>
              <a:gd fmla="*/ 0 60000 65536" name="T28"/>
              <a:gd fmla="*/ 0 60000 65536" name="T29"/>
              <a:gd fmla="*/ 0 w 1987" name="T30"/>
              <a:gd fmla="*/ 0 h 1108" name="T31"/>
              <a:gd fmla="*/ 1987 w 1987" name="T32"/>
              <a:gd fmla="*/ 1108 h 1108" name="T33"/>
            </a:gdLst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b="T33" l="T30" r="T32" t="T31"/>
            <a:pathLst>
              <a:path h="1108" w="1987">
                <a:moveTo>
                  <a:pt x="1987" y="1108"/>
                </a:moveTo>
                <a:lnTo>
                  <a:pt x="0" y="1108"/>
                </a:lnTo>
                <a:lnTo>
                  <a:pt x="0" y="0"/>
                </a:lnTo>
                <a:lnTo>
                  <a:pt x="1987" y="0"/>
                </a:lnTo>
                <a:lnTo>
                  <a:pt x="1987" y="1108"/>
                </a:lnTo>
                <a:close/>
                <a:moveTo>
                  <a:pt x="57" y="1051"/>
                </a:moveTo>
                <a:lnTo>
                  <a:pt x="1930" y="1051"/>
                </a:lnTo>
                <a:lnTo>
                  <a:pt x="1930" y="57"/>
                </a:lnTo>
                <a:lnTo>
                  <a:pt x="57" y="57"/>
                </a:lnTo>
                <a:lnTo>
                  <a:pt x="57" y="1051"/>
                </a:lnTo>
                <a:close/>
              </a:path>
            </a:pathLst>
          </a:custGeom>
          <a:solidFill>
            <a:srgbClr val="694A17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000000"/>
              </a:solidFill>
              <a:latin charset="-122" panose="02000000000000000000" pitchFamily="2" typeface="方正兰亭细黑_GBK"/>
              <a:sym charset="-122" panose="02010600030101010101" pitchFamily="2" typeface="宋体"/>
            </a:endParaRPr>
          </a:p>
        </p:txBody>
      </p:sp>
      <p:sp>
        <p:nvSpPr>
          <p:cNvPr id="39946" name="Freeform 7"/>
          <p:cNvSpPr>
            <a:spLocks noChangeArrowheads="1"/>
          </p:cNvSpPr>
          <p:nvPr/>
        </p:nvSpPr>
        <p:spPr bwMode="auto">
          <a:xfrm>
            <a:off x="5688013" y="6154738"/>
            <a:ext cx="709612" cy="346075"/>
          </a:xfrm>
          <a:custGeom>
            <a:gdLst>
              <a:gd fmla="*/ 484338 w 189" name="T0"/>
              <a:gd fmla="*/ 11285 h 92" name="T1"/>
              <a:gd fmla="*/ 360438 w 189" name="T2"/>
              <a:gd fmla="*/ 3762 h 92" name="T3"/>
              <a:gd fmla="*/ 360438 w 189" name="T4"/>
              <a:gd fmla="*/ 0 h 92" name="T5"/>
              <a:gd fmla="*/ 356683 w 189" name="T6"/>
              <a:gd fmla="*/ 3762 h 92" name="T7"/>
              <a:gd fmla="*/ 349174 w 189" name="T8"/>
              <a:gd fmla="*/ 0 h 92" name="T9"/>
              <a:gd fmla="*/ 349174 w 189" name="T10"/>
              <a:gd fmla="*/ 3762 h 92" name="T11"/>
              <a:gd fmla="*/ 225274 w 189" name="T12"/>
              <a:gd fmla="*/ 11285 h 92" name="T13"/>
              <a:gd fmla="*/ 0 w 189" name="T14"/>
              <a:gd fmla="*/ 346075 h 92" name="T15"/>
              <a:gd fmla="*/ 349174 w 189" name="T16"/>
              <a:gd fmla="*/ 346075 h 92" name="T17"/>
              <a:gd fmla="*/ 360438 w 189" name="T18"/>
              <a:gd fmla="*/ 346075 h 92" name="T19"/>
              <a:gd fmla="*/ 709612 w 189" name="T20"/>
              <a:gd fmla="*/ 346075 h 92" name="T21"/>
              <a:gd fmla="*/ 484338 w 189" name="T22"/>
              <a:gd fmla="*/ 11285 h 92" name="T23"/>
              <a:gd fmla="*/ 0 60000 65536" name="T24"/>
              <a:gd fmla="*/ 0 60000 65536" name="T25"/>
              <a:gd fmla="*/ 0 60000 65536" name="T26"/>
              <a:gd fmla="*/ 0 60000 65536" name="T27"/>
              <a:gd fmla="*/ 0 60000 65536" name="T28"/>
              <a:gd fmla="*/ 0 60000 65536" name="T29"/>
              <a:gd fmla="*/ 0 60000 65536" name="T30"/>
              <a:gd fmla="*/ 0 60000 65536" name="T31"/>
              <a:gd fmla="*/ 0 60000 65536" name="T32"/>
              <a:gd fmla="*/ 0 60000 65536" name="T33"/>
              <a:gd fmla="*/ 0 60000 65536" name="T34"/>
              <a:gd fmla="*/ 0 60000 65536" name="T35"/>
              <a:gd fmla="*/ 0 w 189" name="T36"/>
              <a:gd fmla="*/ 0 h 92" name="T37"/>
              <a:gd fmla="*/ 189 w 189" name="T38"/>
              <a:gd fmla="*/ 92 h 92" name="T39"/>
            </a:gdLst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b="T39" l="T36" r="T38" t="T37"/>
            <a:pathLst>
              <a:path h="92" w="189">
                <a:moveTo>
                  <a:pt x="129" y="3"/>
                </a:moveTo>
                <a:cubicBezTo>
                  <a:pt x="96" y="1"/>
                  <a:pt x="96" y="1"/>
                  <a:pt x="96" y="1"/>
                </a:cubicBezTo>
                <a:cubicBezTo>
                  <a:pt x="96" y="0"/>
                  <a:pt x="96" y="0"/>
                  <a:pt x="96" y="0"/>
                </a:cubicBezTo>
                <a:cubicBezTo>
                  <a:pt x="95" y="1"/>
                  <a:pt x="95" y="1"/>
                  <a:pt x="95" y="1"/>
                </a:cubicBezTo>
                <a:cubicBezTo>
                  <a:pt x="93" y="0"/>
                  <a:pt x="93" y="0"/>
                  <a:pt x="93" y="0"/>
                </a:cubicBezTo>
                <a:cubicBezTo>
                  <a:pt x="93" y="1"/>
                  <a:pt x="93" y="1"/>
                  <a:pt x="93" y="1"/>
                </a:cubicBezTo>
                <a:cubicBezTo>
                  <a:pt x="60" y="3"/>
                  <a:pt x="60" y="3"/>
                  <a:pt x="60" y="3"/>
                </a:cubicBezTo>
                <a:cubicBezTo>
                  <a:pt x="60" y="3"/>
                  <a:pt x="63" y="91"/>
                  <a:pt x="0" y="92"/>
                </a:cubicBezTo>
                <a:cubicBezTo>
                  <a:pt x="93" y="92"/>
                  <a:pt x="93" y="92"/>
                  <a:pt x="93" y="92"/>
                </a:cubicBezTo>
                <a:cubicBezTo>
                  <a:pt x="96" y="92"/>
                  <a:pt x="96" y="92"/>
                  <a:pt x="96" y="92"/>
                </a:cubicBezTo>
                <a:cubicBezTo>
                  <a:pt x="189" y="92"/>
                  <a:pt x="189" y="92"/>
                  <a:pt x="189" y="92"/>
                </a:cubicBezTo>
                <a:cubicBezTo>
                  <a:pt x="127" y="91"/>
                  <a:pt x="129" y="3"/>
                  <a:pt x="129" y="3"/>
                </a:cubicBezTo>
                <a:close/>
              </a:path>
            </a:pathLst>
          </a:custGeom>
          <a:solidFill>
            <a:srgbClr val="694A17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000000"/>
              </a:solidFill>
              <a:latin charset="-122" panose="02000000000000000000" pitchFamily="2" typeface="方正兰亭细黑_GBK"/>
              <a:sym charset="-122" panose="02010600030101010101" pitchFamily="2" typeface="宋体"/>
            </a:endParaRPr>
          </a:p>
        </p:txBody>
      </p:sp>
      <p:sp>
        <p:nvSpPr>
          <p:cNvPr id="39947" name="Freeform 8"/>
          <p:cNvSpPr>
            <a:spLocks noChangeArrowheads="1"/>
          </p:cNvSpPr>
          <p:nvPr/>
        </p:nvSpPr>
        <p:spPr bwMode="auto">
          <a:xfrm>
            <a:off x="4554538" y="4527550"/>
            <a:ext cx="2981325" cy="1585913"/>
          </a:xfrm>
          <a:custGeom>
            <a:gdLst>
              <a:gd fmla="*/ 2981325 w 1878" name="T0"/>
              <a:gd fmla="*/ 1585913 h 999" name="T1"/>
              <a:gd fmla="*/ 0 w 1878" name="T2"/>
              <a:gd fmla="*/ 1577975 h 999" name="T3"/>
              <a:gd fmla="*/ 2981325 w 1878" name="T4"/>
              <a:gd fmla="*/ 0 h 999" name="T5"/>
              <a:gd fmla="*/ 2981325 w 1878" name="T6"/>
              <a:gd fmla="*/ 1585913 h 999" name="T7"/>
              <a:gd fmla="*/ 0 60000 65536" name="T8"/>
              <a:gd fmla="*/ 0 60000 65536" name="T9"/>
              <a:gd fmla="*/ 0 60000 65536" name="T10"/>
              <a:gd fmla="*/ 0 60000 65536" name="T11"/>
              <a:gd fmla="*/ 0 w 1878" name="T12"/>
              <a:gd fmla="*/ 0 h 999" name="T13"/>
              <a:gd fmla="*/ 1878 w 1878" name="T14"/>
              <a:gd fmla="*/ 999 h 999" name="T15"/>
            </a:gdLst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b="T15" l="T12" r="T14" t="T13"/>
            <a:pathLst>
              <a:path h="999" w="1878">
                <a:moveTo>
                  <a:pt x="1878" y="999"/>
                </a:moveTo>
                <a:lnTo>
                  <a:pt x="0" y="994"/>
                </a:lnTo>
                <a:lnTo>
                  <a:pt x="1878" y="0"/>
                </a:lnTo>
                <a:lnTo>
                  <a:pt x="1878" y="999"/>
                </a:lnTo>
                <a:close/>
              </a:path>
            </a:pathLst>
          </a:custGeom>
          <a:solidFill>
            <a:srgbClr val="EBE2D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000000"/>
              </a:solidFill>
              <a:latin charset="-122" panose="02000000000000000000" pitchFamily="2" typeface="方正兰亭细黑_GBK"/>
              <a:sym charset="-122" panose="02010600030101010101" pitchFamily="2" typeface="宋体"/>
            </a:endParaRPr>
          </a:p>
        </p:txBody>
      </p:sp>
      <p:grpSp>
        <p:nvGrpSpPr>
          <p:cNvPr id="39948" name="Group 13"/>
          <p:cNvGrpSpPr/>
          <p:nvPr/>
        </p:nvGrpSpPr>
        <p:grpSpPr>
          <a:xfrm>
            <a:off x="1397000" y="1628775"/>
            <a:ext cx="3435350" cy="2747963"/>
            <a:chExt cx="3435350" cy="2747962"/>
          </a:xfrm>
        </p:grpSpPr>
        <p:sp>
          <p:nvSpPr>
            <p:cNvPr id="40009" name="Freeform 11"/>
            <p:cNvSpPr>
              <a:spLocks noChangeArrowheads="1"/>
            </p:cNvSpPr>
            <p:nvPr/>
          </p:nvSpPr>
          <p:spPr bwMode="auto">
            <a:xfrm>
              <a:off x="0" y="0"/>
              <a:ext cx="1760538" cy="1019175"/>
            </a:xfrm>
            <a:custGeom>
              <a:gdLst>
                <a:gd fmla="*/ 277782 w 469" name="T0"/>
                <a:gd fmla="*/ 1019175 h 271" name="T1"/>
                <a:gd fmla="*/ 1576601 w 469" name="T2"/>
                <a:gd fmla="*/ 1019175 h 271" name="T3"/>
                <a:gd fmla="*/ 1422695 w 469" name="T4"/>
                <a:gd fmla="*/ 650617 h 271" name="T5"/>
                <a:gd fmla="*/ 1313834 w 469" name="T6"/>
                <a:gd fmla="*/ 315907 h 271" name="T7"/>
                <a:gd fmla="*/ 690702 w 469" name="T8"/>
                <a:gd fmla="*/ 67694 h 271" name="T9"/>
                <a:gd fmla="*/ 349105 w 469" name="T10"/>
                <a:gd fmla="*/ 534033 h 271" name="T11"/>
                <a:gd fmla="*/ 277782 w 469" name="T12"/>
                <a:gd fmla="*/ 1019175 h 271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469" name="T21"/>
                <a:gd fmla="*/ 0 h 271" name="T22"/>
                <a:gd fmla="*/ 469 w 469" name="T23"/>
                <a:gd fmla="*/ 271 h 271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71" w="469">
                  <a:moveTo>
                    <a:pt x="74" y="271"/>
                  </a:moveTo>
                  <a:cubicBezTo>
                    <a:pt x="420" y="271"/>
                    <a:pt x="420" y="271"/>
                    <a:pt x="420" y="271"/>
                  </a:cubicBezTo>
                  <a:cubicBezTo>
                    <a:pt x="469" y="252"/>
                    <a:pt x="438" y="156"/>
                    <a:pt x="379" y="173"/>
                  </a:cubicBezTo>
                  <a:cubicBezTo>
                    <a:pt x="373" y="142"/>
                    <a:pt x="369" y="110"/>
                    <a:pt x="350" y="84"/>
                  </a:cubicBezTo>
                  <a:cubicBezTo>
                    <a:pt x="314" y="32"/>
                    <a:pt x="246" y="0"/>
                    <a:pt x="184" y="18"/>
                  </a:cubicBezTo>
                  <a:cubicBezTo>
                    <a:pt x="125" y="35"/>
                    <a:pt x="83" y="79"/>
                    <a:pt x="93" y="142"/>
                  </a:cubicBezTo>
                  <a:cubicBezTo>
                    <a:pt x="12" y="142"/>
                    <a:pt x="0" y="271"/>
                    <a:pt x="74" y="271"/>
                  </a:cubicBezTo>
                  <a:close/>
                </a:path>
              </a:pathLst>
            </a:custGeom>
            <a:solidFill>
              <a:srgbClr val="D6BF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0010" name="Freeform 14"/>
            <p:cNvSpPr>
              <a:spLocks noChangeArrowheads="1"/>
            </p:cNvSpPr>
            <p:nvPr/>
          </p:nvSpPr>
          <p:spPr bwMode="auto">
            <a:xfrm>
              <a:off x="822325" y="1057275"/>
              <a:ext cx="2508250" cy="1544637"/>
            </a:xfrm>
            <a:custGeom>
              <a:gdLst>
                <a:gd fmla="*/ 2425643 w 668" name="T0"/>
                <a:gd fmla="*/ 1544637 h 411" name="T1"/>
                <a:gd fmla="*/ 2346791 w 668" name="T2"/>
                <a:gd fmla="*/ 1465714 h 411" name="T3"/>
                <a:gd fmla="*/ 2346791 w 668" name="T4"/>
                <a:gd fmla="*/ 514879 h 411" name="T5"/>
                <a:gd fmla="*/ 101381 w 668" name="T6"/>
                <a:gd fmla="*/ 514879 h 411" name="T7"/>
                <a:gd fmla="*/ 26284 w 668" name="T8"/>
                <a:gd fmla="*/ 488571 h 411" name="T9"/>
                <a:gd fmla="*/ 0 w 668" name="T10"/>
                <a:gd fmla="*/ 420923 h 411" name="T11"/>
                <a:gd fmla="*/ 0 w 668" name="T12"/>
                <a:gd fmla="*/ 413406 h 411" name="T13"/>
                <a:gd fmla="*/ 0 w 668" name="T14"/>
                <a:gd fmla="*/ 78923 h 411" name="T15"/>
                <a:gd fmla="*/ 75097 w 668" name="T16"/>
                <a:gd fmla="*/ 0 h 411" name="T17"/>
                <a:gd fmla="*/ 153949 w 668" name="T18"/>
                <a:gd fmla="*/ 78923 h 411" name="T19"/>
                <a:gd fmla="*/ 153949 w 668" name="T20"/>
                <a:gd fmla="*/ 357033 h 411" name="T21"/>
                <a:gd fmla="*/ 2418133 w 668" name="T22"/>
                <a:gd fmla="*/ 357033 h 411" name="T23"/>
                <a:gd fmla="*/ 2421888 w 668" name="T24"/>
                <a:gd fmla="*/ 357033 h 411" name="T25"/>
                <a:gd fmla="*/ 2481966 w 668" name="T26"/>
                <a:gd fmla="*/ 383341 h 411" name="T27"/>
                <a:gd fmla="*/ 2500740 w 668" name="T28"/>
                <a:gd fmla="*/ 462264 h 411" name="T29"/>
                <a:gd fmla="*/ 2500740 w 668" name="T30"/>
                <a:gd fmla="*/ 1465714 h 411" name="T31"/>
                <a:gd fmla="*/ 2425643 w 668" name="T32"/>
                <a:gd fmla="*/ 1544637 h 411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w 668" name="T51"/>
                <a:gd fmla="*/ 0 h 411" name="T52"/>
                <a:gd fmla="*/ 668 w 668" name="T53"/>
                <a:gd fmla="*/ 411 h 411" name="T54"/>
              </a:gdLst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b="T54" l="T51" r="T53" t="T52"/>
              <a:pathLst>
                <a:path h="411" w="668">
                  <a:moveTo>
                    <a:pt x="646" y="411"/>
                  </a:moveTo>
                  <a:cubicBezTo>
                    <a:pt x="634" y="411"/>
                    <a:pt x="625" y="402"/>
                    <a:pt x="625" y="390"/>
                  </a:cubicBezTo>
                  <a:cubicBezTo>
                    <a:pt x="625" y="137"/>
                    <a:pt x="625" y="137"/>
                    <a:pt x="625" y="137"/>
                  </a:cubicBezTo>
                  <a:cubicBezTo>
                    <a:pt x="27" y="137"/>
                    <a:pt x="27" y="137"/>
                    <a:pt x="27" y="137"/>
                  </a:cubicBezTo>
                  <a:cubicBezTo>
                    <a:pt x="19" y="137"/>
                    <a:pt x="12" y="135"/>
                    <a:pt x="7" y="130"/>
                  </a:cubicBezTo>
                  <a:cubicBezTo>
                    <a:pt x="3" y="126"/>
                    <a:pt x="0" y="120"/>
                    <a:pt x="0" y="112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2" y="0"/>
                    <a:pt x="41" y="9"/>
                    <a:pt x="41" y="21"/>
                  </a:cubicBezTo>
                  <a:cubicBezTo>
                    <a:pt x="41" y="95"/>
                    <a:pt x="41" y="95"/>
                    <a:pt x="41" y="95"/>
                  </a:cubicBezTo>
                  <a:cubicBezTo>
                    <a:pt x="644" y="95"/>
                    <a:pt x="644" y="95"/>
                    <a:pt x="644" y="95"/>
                  </a:cubicBezTo>
                  <a:cubicBezTo>
                    <a:pt x="645" y="95"/>
                    <a:pt x="645" y="95"/>
                    <a:pt x="645" y="95"/>
                  </a:cubicBezTo>
                  <a:cubicBezTo>
                    <a:pt x="649" y="96"/>
                    <a:pt x="656" y="97"/>
                    <a:pt x="661" y="102"/>
                  </a:cubicBezTo>
                  <a:cubicBezTo>
                    <a:pt x="666" y="107"/>
                    <a:pt x="668" y="115"/>
                    <a:pt x="666" y="123"/>
                  </a:cubicBezTo>
                  <a:cubicBezTo>
                    <a:pt x="666" y="390"/>
                    <a:pt x="666" y="390"/>
                    <a:pt x="666" y="390"/>
                  </a:cubicBezTo>
                  <a:cubicBezTo>
                    <a:pt x="666" y="402"/>
                    <a:pt x="657" y="411"/>
                    <a:pt x="646" y="411"/>
                  </a:cubicBezTo>
                  <a:close/>
                </a:path>
              </a:pathLst>
            </a:custGeom>
            <a:solidFill>
              <a:srgbClr val="D6BF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0011" name="Freeform 15"/>
            <p:cNvSpPr>
              <a:spLocks noChangeArrowheads="1"/>
            </p:cNvSpPr>
            <p:nvPr/>
          </p:nvSpPr>
          <p:spPr bwMode="auto">
            <a:xfrm>
              <a:off x="3052762" y="2503487"/>
              <a:ext cx="382588" cy="244475"/>
            </a:xfrm>
            <a:custGeom>
              <a:gdLst>
                <a:gd fmla="*/ 26256 w 102" name="T0"/>
                <a:gd fmla="*/ 63940 h 65" name="T1"/>
                <a:gd fmla="*/ 56263 w 102" name="T2"/>
                <a:gd fmla="*/ 0 h 65" name="T3"/>
                <a:gd fmla="*/ 326325 w 102" name="T4"/>
                <a:gd fmla="*/ 0 h 65" name="T5"/>
                <a:gd fmla="*/ 356332 w 102" name="T6"/>
                <a:gd fmla="*/ 60178 h 65" name="T7"/>
                <a:gd fmla="*/ 232553 w 102" name="T8"/>
                <a:gd fmla="*/ 210625 h 65" name="T9"/>
                <a:gd fmla="*/ 138782 w 102" name="T10"/>
                <a:gd fmla="*/ 210625 h 65" name="T11"/>
                <a:gd fmla="*/ 26256 w 102" name="T12"/>
                <a:gd fmla="*/ 63940 h 65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102" name="T21"/>
                <a:gd fmla="*/ 0 h 65" name="T22"/>
                <a:gd fmla="*/ 102 w 102" name="T23"/>
                <a:gd fmla="*/ 65 h 65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65" w="102">
                  <a:moveTo>
                    <a:pt x="7" y="17"/>
                  </a:moveTo>
                  <a:cubicBezTo>
                    <a:pt x="0" y="8"/>
                    <a:pt x="4" y="0"/>
                    <a:pt x="15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99" y="0"/>
                    <a:pt x="102" y="7"/>
                    <a:pt x="95" y="16"/>
                  </a:cubicBezTo>
                  <a:cubicBezTo>
                    <a:pt x="62" y="56"/>
                    <a:pt x="62" y="56"/>
                    <a:pt x="62" y="56"/>
                  </a:cubicBezTo>
                  <a:cubicBezTo>
                    <a:pt x="55" y="65"/>
                    <a:pt x="43" y="65"/>
                    <a:pt x="37" y="56"/>
                  </a:cubicBezTo>
                  <a:lnTo>
                    <a:pt x="7" y="17"/>
                  </a:lnTo>
                  <a:close/>
                </a:path>
              </a:pathLst>
            </a:custGeom>
            <a:solidFill>
              <a:srgbClr val="D6BF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0012" name="Freeform 24"/>
            <p:cNvSpPr>
              <a:spLocks noChangeArrowheads="1" noEditPoints="1"/>
            </p:cNvSpPr>
            <p:nvPr/>
          </p:nvSpPr>
          <p:spPr bwMode="auto">
            <a:xfrm>
              <a:off x="274637" y="1052512"/>
              <a:ext cx="22225" cy="936625"/>
            </a:xfrm>
            <a:custGeom>
              <a:gdLst>
                <a:gd fmla="*/ 0 w 6" name="T0"/>
                <a:gd fmla="*/ 925340 h 249" name="T1"/>
                <a:gd fmla="*/ 11113 w 6" name="T2"/>
                <a:gd fmla="*/ 880202 h 249" name="T3"/>
                <a:gd fmla="*/ 22225 w 6" name="T4"/>
                <a:gd fmla="*/ 925340 h 249" name="T5"/>
                <a:gd fmla="*/ 11113 w 6" name="T6"/>
                <a:gd fmla="*/ 838825 h 249" name="T7"/>
                <a:gd fmla="*/ 0 w 6" name="T8"/>
                <a:gd fmla="*/ 789925 h 249" name="T9"/>
                <a:gd fmla="*/ 22225 w 6" name="T10"/>
                <a:gd fmla="*/ 789925 h 249" name="T11"/>
                <a:gd fmla="*/ 11113 w 6" name="T12"/>
                <a:gd fmla="*/ 838825 h 249" name="T13"/>
                <a:gd fmla="*/ 0 w 6" name="T14"/>
                <a:gd fmla="*/ 733502 h 249" name="T15"/>
                <a:gd fmla="*/ 11113 w 6" name="T16"/>
                <a:gd fmla="*/ 684601 h 249" name="T17"/>
                <a:gd fmla="*/ 22225 w 6" name="T18"/>
                <a:gd fmla="*/ 733502 h 249" name="T19"/>
                <a:gd fmla="*/ 11113 w 6" name="T20"/>
                <a:gd fmla="*/ 643224 h 249" name="T21"/>
                <a:gd fmla="*/ 0 w 6" name="T22"/>
                <a:gd fmla="*/ 594324 h 249" name="T23"/>
                <a:gd fmla="*/ 22225 w 6" name="T24"/>
                <a:gd fmla="*/ 594324 h 249" name="T25"/>
                <a:gd fmla="*/ 11113 w 6" name="T26"/>
                <a:gd fmla="*/ 643224 h 249" name="T27"/>
                <a:gd fmla="*/ 0 w 6" name="T28"/>
                <a:gd fmla="*/ 537901 h 249" name="T29"/>
                <a:gd fmla="*/ 11113 w 6" name="T30"/>
                <a:gd fmla="*/ 489001 h 249" name="T31"/>
                <a:gd fmla="*/ 22225 w 6" name="T32"/>
                <a:gd fmla="*/ 537901 h 249" name="T33"/>
                <a:gd fmla="*/ 11113 w 6" name="T34"/>
                <a:gd fmla="*/ 451386 h 249" name="T35"/>
                <a:gd fmla="*/ 0 w 6" name="T36"/>
                <a:gd fmla="*/ 402485 h 249" name="T37"/>
                <a:gd fmla="*/ 22225 w 6" name="T38"/>
                <a:gd fmla="*/ 402485 h 249" name="T39"/>
                <a:gd fmla="*/ 11113 w 6" name="T40"/>
                <a:gd fmla="*/ 451386 h 249" name="T41"/>
                <a:gd fmla="*/ 0 w 6" name="T42"/>
                <a:gd fmla="*/ 342301 h 249" name="T43"/>
                <a:gd fmla="*/ 11113 w 6" name="T44"/>
                <a:gd fmla="*/ 293401 h 249" name="T45"/>
                <a:gd fmla="*/ 22225 w 6" name="T46"/>
                <a:gd fmla="*/ 342301 h 249" name="T47"/>
                <a:gd fmla="*/ 11113 w 6" name="T48"/>
                <a:gd fmla="*/ 255785 h 249" name="T49"/>
                <a:gd fmla="*/ 0 w 6" name="T50"/>
                <a:gd fmla="*/ 206885 h 249" name="T51"/>
                <a:gd fmla="*/ 22225 w 6" name="T52"/>
                <a:gd fmla="*/ 206885 h 249" name="T53"/>
                <a:gd fmla="*/ 11113 w 6" name="T54"/>
                <a:gd fmla="*/ 255785 h 249" name="T55"/>
                <a:gd fmla="*/ 0 w 6" name="T56"/>
                <a:gd fmla="*/ 146700 h 249" name="T57"/>
                <a:gd fmla="*/ 11113 w 6" name="T58"/>
                <a:gd fmla="*/ 97800 h 249" name="T59"/>
                <a:gd fmla="*/ 22225 w 6" name="T60"/>
                <a:gd fmla="*/ 146700 h 249" name="T61"/>
                <a:gd fmla="*/ 11113 w 6" name="T62"/>
                <a:gd fmla="*/ 60185 h 249" name="T63"/>
                <a:gd fmla="*/ 0 w 6" name="T64"/>
                <a:gd fmla="*/ 11285 h 249" name="T65"/>
                <a:gd fmla="*/ 22225 w 6" name="T66"/>
                <a:gd fmla="*/ 11285 h 249" name="T67"/>
                <a:gd fmla="*/ 11113 w 6" name="T68"/>
                <a:gd fmla="*/ 60185 h 249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6" name="T105"/>
                <a:gd fmla="*/ 0 h 249" name="T106"/>
                <a:gd fmla="*/ 6 w 6" name="T107"/>
                <a:gd fmla="*/ 249 h 249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249" w="6">
                  <a:moveTo>
                    <a:pt x="3" y="249"/>
                  </a:moveTo>
                  <a:cubicBezTo>
                    <a:pt x="2" y="249"/>
                    <a:pt x="0" y="248"/>
                    <a:pt x="0" y="24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5"/>
                    <a:pt x="2" y="234"/>
                    <a:pt x="3" y="234"/>
                  </a:cubicBezTo>
                  <a:cubicBezTo>
                    <a:pt x="4" y="234"/>
                    <a:pt x="6" y="235"/>
                    <a:pt x="6" y="236"/>
                  </a:cubicBezTo>
                  <a:cubicBezTo>
                    <a:pt x="6" y="246"/>
                    <a:pt x="6" y="246"/>
                    <a:pt x="6" y="246"/>
                  </a:cubicBezTo>
                  <a:cubicBezTo>
                    <a:pt x="6" y="248"/>
                    <a:pt x="4" y="249"/>
                    <a:pt x="3" y="249"/>
                  </a:cubicBezTo>
                  <a:close/>
                  <a:moveTo>
                    <a:pt x="3" y="223"/>
                  </a:moveTo>
                  <a:cubicBezTo>
                    <a:pt x="2" y="223"/>
                    <a:pt x="0" y="222"/>
                    <a:pt x="0" y="221"/>
                  </a:cubicBezTo>
                  <a:cubicBezTo>
                    <a:pt x="0" y="210"/>
                    <a:pt x="0" y="210"/>
                    <a:pt x="0" y="210"/>
                  </a:cubicBezTo>
                  <a:cubicBezTo>
                    <a:pt x="0" y="209"/>
                    <a:pt x="2" y="208"/>
                    <a:pt x="3" y="208"/>
                  </a:cubicBezTo>
                  <a:cubicBezTo>
                    <a:pt x="4" y="208"/>
                    <a:pt x="6" y="209"/>
                    <a:pt x="6" y="210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6" y="222"/>
                    <a:pt x="4" y="223"/>
                    <a:pt x="3" y="223"/>
                  </a:cubicBezTo>
                  <a:close/>
                  <a:moveTo>
                    <a:pt x="3" y="197"/>
                  </a:moveTo>
                  <a:cubicBezTo>
                    <a:pt x="2" y="197"/>
                    <a:pt x="0" y="196"/>
                    <a:pt x="0" y="195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183"/>
                    <a:pt x="2" y="182"/>
                    <a:pt x="3" y="182"/>
                  </a:cubicBezTo>
                  <a:cubicBezTo>
                    <a:pt x="4" y="182"/>
                    <a:pt x="6" y="183"/>
                    <a:pt x="6" y="184"/>
                  </a:cubicBezTo>
                  <a:cubicBezTo>
                    <a:pt x="6" y="195"/>
                    <a:pt x="6" y="195"/>
                    <a:pt x="6" y="195"/>
                  </a:cubicBezTo>
                  <a:cubicBezTo>
                    <a:pt x="6" y="196"/>
                    <a:pt x="4" y="197"/>
                    <a:pt x="3" y="197"/>
                  </a:cubicBezTo>
                  <a:close/>
                  <a:moveTo>
                    <a:pt x="3" y="171"/>
                  </a:moveTo>
                  <a:cubicBezTo>
                    <a:pt x="2" y="171"/>
                    <a:pt x="0" y="170"/>
                    <a:pt x="0" y="169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0" y="157"/>
                    <a:pt x="2" y="156"/>
                    <a:pt x="3" y="156"/>
                  </a:cubicBezTo>
                  <a:cubicBezTo>
                    <a:pt x="4" y="156"/>
                    <a:pt x="6" y="157"/>
                    <a:pt x="6" y="158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6" y="170"/>
                    <a:pt x="4" y="171"/>
                    <a:pt x="3" y="171"/>
                  </a:cubicBezTo>
                  <a:close/>
                  <a:moveTo>
                    <a:pt x="3" y="145"/>
                  </a:moveTo>
                  <a:cubicBezTo>
                    <a:pt x="2" y="145"/>
                    <a:pt x="0" y="144"/>
                    <a:pt x="0" y="143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1"/>
                    <a:pt x="2" y="130"/>
                    <a:pt x="3" y="130"/>
                  </a:cubicBezTo>
                  <a:cubicBezTo>
                    <a:pt x="4" y="130"/>
                    <a:pt x="6" y="131"/>
                    <a:pt x="6" y="132"/>
                  </a:cubicBezTo>
                  <a:cubicBezTo>
                    <a:pt x="6" y="143"/>
                    <a:pt x="6" y="143"/>
                    <a:pt x="6" y="143"/>
                  </a:cubicBezTo>
                  <a:cubicBezTo>
                    <a:pt x="6" y="144"/>
                    <a:pt x="4" y="145"/>
                    <a:pt x="3" y="145"/>
                  </a:cubicBezTo>
                  <a:close/>
                  <a:moveTo>
                    <a:pt x="3" y="120"/>
                  </a:moveTo>
                  <a:cubicBezTo>
                    <a:pt x="2" y="120"/>
                    <a:pt x="0" y="118"/>
                    <a:pt x="0" y="117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05"/>
                    <a:pt x="2" y="104"/>
                    <a:pt x="3" y="104"/>
                  </a:cubicBezTo>
                  <a:cubicBezTo>
                    <a:pt x="4" y="104"/>
                    <a:pt x="6" y="105"/>
                    <a:pt x="6" y="107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6" y="118"/>
                    <a:pt x="4" y="120"/>
                    <a:pt x="3" y="120"/>
                  </a:cubicBezTo>
                  <a:close/>
                  <a:moveTo>
                    <a:pt x="3" y="94"/>
                  </a:moveTo>
                  <a:cubicBezTo>
                    <a:pt x="2" y="94"/>
                    <a:pt x="0" y="92"/>
                    <a:pt x="0" y="9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79"/>
                    <a:pt x="2" y="78"/>
                    <a:pt x="3" y="78"/>
                  </a:cubicBezTo>
                  <a:cubicBezTo>
                    <a:pt x="4" y="78"/>
                    <a:pt x="6" y="79"/>
                    <a:pt x="6" y="8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2"/>
                    <a:pt x="4" y="94"/>
                    <a:pt x="3" y="94"/>
                  </a:cubicBezTo>
                  <a:close/>
                  <a:moveTo>
                    <a:pt x="3" y="68"/>
                  </a:moveTo>
                  <a:cubicBezTo>
                    <a:pt x="2" y="68"/>
                    <a:pt x="0" y="67"/>
                    <a:pt x="0" y="6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3"/>
                    <a:pt x="2" y="52"/>
                    <a:pt x="3" y="52"/>
                  </a:cubicBezTo>
                  <a:cubicBezTo>
                    <a:pt x="4" y="52"/>
                    <a:pt x="6" y="53"/>
                    <a:pt x="6" y="55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6" y="67"/>
                    <a:pt x="4" y="68"/>
                    <a:pt x="3" y="68"/>
                  </a:cubicBezTo>
                  <a:close/>
                  <a:moveTo>
                    <a:pt x="3" y="42"/>
                  </a:moveTo>
                  <a:cubicBezTo>
                    <a:pt x="2" y="42"/>
                    <a:pt x="0" y="41"/>
                    <a:pt x="0" y="3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2" y="26"/>
                    <a:pt x="3" y="26"/>
                  </a:cubicBezTo>
                  <a:cubicBezTo>
                    <a:pt x="4" y="26"/>
                    <a:pt x="6" y="27"/>
                    <a:pt x="6" y="2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41"/>
                    <a:pt x="4" y="42"/>
                    <a:pt x="3" y="42"/>
                  </a:cubicBezTo>
                  <a:close/>
                  <a:moveTo>
                    <a:pt x="3" y="16"/>
                  </a:moveTo>
                  <a:cubicBezTo>
                    <a:pt x="2" y="16"/>
                    <a:pt x="0" y="15"/>
                    <a:pt x="0" y="1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4" y="0"/>
                    <a:pt x="6" y="1"/>
                    <a:pt x="6" y="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5"/>
                    <a:pt x="4" y="16"/>
                    <a:pt x="3" y="16"/>
                  </a:cubicBezTo>
                  <a:close/>
                </a:path>
              </a:pathLst>
            </a:custGeom>
            <a:solidFill>
              <a:srgbClr val="D6BF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0013" name="Freeform 25"/>
            <p:cNvSpPr>
              <a:spLocks noChangeArrowheads="1" noEditPoints="1"/>
            </p:cNvSpPr>
            <p:nvPr/>
          </p:nvSpPr>
          <p:spPr bwMode="auto">
            <a:xfrm>
              <a:off x="382587" y="1052512"/>
              <a:ext cx="19050" cy="936625"/>
            </a:xfrm>
            <a:custGeom>
              <a:gdLst>
                <a:gd fmla="*/ 0 w 5" name="T0"/>
                <a:gd fmla="*/ 925340 h 249" name="T1"/>
                <a:gd fmla="*/ 11430 w 5" name="T2"/>
                <a:gd fmla="*/ 880202 h 249" name="T3"/>
                <a:gd fmla="*/ 19050 w 5" name="T4"/>
                <a:gd fmla="*/ 925340 h 249" name="T5"/>
                <a:gd fmla="*/ 11430 w 5" name="T6"/>
                <a:gd fmla="*/ 838825 h 249" name="T7"/>
                <a:gd fmla="*/ 0 w 5" name="T8"/>
                <a:gd fmla="*/ 789925 h 249" name="T9"/>
                <a:gd fmla="*/ 19050 w 5" name="T10"/>
                <a:gd fmla="*/ 789925 h 249" name="T11"/>
                <a:gd fmla="*/ 11430 w 5" name="T12"/>
                <a:gd fmla="*/ 838825 h 249" name="T13"/>
                <a:gd fmla="*/ 0 w 5" name="T14"/>
                <a:gd fmla="*/ 733502 h 249" name="T15"/>
                <a:gd fmla="*/ 11430 w 5" name="T16"/>
                <a:gd fmla="*/ 684601 h 249" name="T17"/>
                <a:gd fmla="*/ 19050 w 5" name="T18"/>
                <a:gd fmla="*/ 733502 h 249" name="T19"/>
                <a:gd fmla="*/ 11430 w 5" name="T20"/>
                <a:gd fmla="*/ 643224 h 249" name="T21"/>
                <a:gd fmla="*/ 0 w 5" name="T22"/>
                <a:gd fmla="*/ 594324 h 249" name="T23"/>
                <a:gd fmla="*/ 19050 w 5" name="T24"/>
                <a:gd fmla="*/ 594324 h 249" name="T25"/>
                <a:gd fmla="*/ 11430 w 5" name="T26"/>
                <a:gd fmla="*/ 643224 h 249" name="T27"/>
                <a:gd fmla="*/ 0 w 5" name="T28"/>
                <a:gd fmla="*/ 537901 h 249" name="T29"/>
                <a:gd fmla="*/ 11430 w 5" name="T30"/>
                <a:gd fmla="*/ 489001 h 249" name="T31"/>
                <a:gd fmla="*/ 19050 w 5" name="T32"/>
                <a:gd fmla="*/ 537901 h 249" name="T33"/>
                <a:gd fmla="*/ 11430 w 5" name="T34"/>
                <a:gd fmla="*/ 451386 h 249" name="T35"/>
                <a:gd fmla="*/ 0 w 5" name="T36"/>
                <a:gd fmla="*/ 402485 h 249" name="T37"/>
                <a:gd fmla="*/ 19050 w 5" name="T38"/>
                <a:gd fmla="*/ 402485 h 249" name="T39"/>
                <a:gd fmla="*/ 11430 w 5" name="T40"/>
                <a:gd fmla="*/ 451386 h 249" name="T41"/>
                <a:gd fmla="*/ 0 w 5" name="T42"/>
                <a:gd fmla="*/ 342301 h 249" name="T43"/>
                <a:gd fmla="*/ 11430 w 5" name="T44"/>
                <a:gd fmla="*/ 293401 h 249" name="T45"/>
                <a:gd fmla="*/ 19050 w 5" name="T46"/>
                <a:gd fmla="*/ 342301 h 249" name="T47"/>
                <a:gd fmla="*/ 11430 w 5" name="T48"/>
                <a:gd fmla="*/ 255785 h 249" name="T49"/>
                <a:gd fmla="*/ 0 w 5" name="T50"/>
                <a:gd fmla="*/ 206885 h 249" name="T51"/>
                <a:gd fmla="*/ 19050 w 5" name="T52"/>
                <a:gd fmla="*/ 206885 h 249" name="T53"/>
                <a:gd fmla="*/ 11430 w 5" name="T54"/>
                <a:gd fmla="*/ 255785 h 249" name="T55"/>
                <a:gd fmla="*/ 0 w 5" name="T56"/>
                <a:gd fmla="*/ 146700 h 249" name="T57"/>
                <a:gd fmla="*/ 11430 w 5" name="T58"/>
                <a:gd fmla="*/ 97800 h 249" name="T59"/>
                <a:gd fmla="*/ 19050 w 5" name="T60"/>
                <a:gd fmla="*/ 146700 h 249" name="T61"/>
                <a:gd fmla="*/ 11430 w 5" name="T62"/>
                <a:gd fmla="*/ 60185 h 249" name="T63"/>
                <a:gd fmla="*/ 0 w 5" name="T64"/>
                <a:gd fmla="*/ 11285 h 249" name="T65"/>
                <a:gd fmla="*/ 19050 w 5" name="T66"/>
                <a:gd fmla="*/ 11285 h 249" name="T67"/>
                <a:gd fmla="*/ 11430 w 5" name="T68"/>
                <a:gd fmla="*/ 60185 h 249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5" name="T105"/>
                <a:gd fmla="*/ 0 h 249" name="T106"/>
                <a:gd fmla="*/ 5 w 5" name="T107"/>
                <a:gd fmla="*/ 249 h 249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249" w="5">
                  <a:moveTo>
                    <a:pt x="3" y="249"/>
                  </a:moveTo>
                  <a:cubicBezTo>
                    <a:pt x="1" y="249"/>
                    <a:pt x="0" y="248"/>
                    <a:pt x="0" y="24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5"/>
                    <a:pt x="1" y="234"/>
                    <a:pt x="3" y="234"/>
                  </a:cubicBezTo>
                  <a:cubicBezTo>
                    <a:pt x="4" y="234"/>
                    <a:pt x="5" y="235"/>
                    <a:pt x="5" y="236"/>
                  </a:cubicBezTo>
                  <a:cubicBezTo>
                    <a:pt x="5" y="246"/>
                    <a:pt x="5" y="246"/>
                    <a:pt x="5" y="246"/>
                  </a:cubicBezTo>
                  <a:cubicBezTo>
                    <a:pt x="5" y="248"/>
                    <a:pt x="4" y="249"/>
                    <a:pt x="3" y="249"/>
                  </a:cubicBezTo>
                  <a:close/>
                  <a:moveTo>
                    <a:pt x="3" y="223"/>
                  </a:moveTo>
                  <a:cubicBezTo>
                    <a:pt x="1" y="223"/>
                    <a:pt x="0" y="222"/>
                    <a:pt x="0" y="221"/>
                  </a:cubicBezTo>
                  <a:cubicBezTo>
                    <a:pt x="0" y="210"/>
                    <a:pt x="0" y="210"/>
                    <a:pt x="0" y="210"/>
                  </a:cubicBezTo>
                  <a:cubicBezTo>
                    <a:pt x="0" y="209"/>
                    <a:pt x="1" y="208"/>
                    <a:pt x="3" y="208"/>
                  </a:cubicBezTo>
                  <a:cubicBezTo>
                    <a:pt x="4" y="208"/>
                    <a:pt x="5" y="209"/>
                    <a:pt x="5" y="210"/>
                  </a:cubicBezTo>
                  <a:cubicBezTo>
                    <a:pt x="5" y="221"/>
                    <a:pt x="5" y="221"/>
                    <a:pt x="5" y="221"/>
                  </a:cubicBezTo>
                  <a:cubicBezTo>
                    <a:pt x="5" y="222"/>
                    <a:pt x="4" y="223"/>
                    <a:pt x="3" y="223"/>
                  </a:cubicBezTo>
                  <a:close/>
                  <a:moveTo>
                    <a:pt x="3" y="197"/>
                  </a:moveTo>
                  <a:cubicBezTo>
                    <a:pt x="1" y="197"/>
                    <a:pt x="0" y="196"/>
                    <a:pt x="0" y="195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183"/>
                    <a:pt x="1" y="182"/>
                    <a:pt x="3" y="182"/>
                  </a:cubicBezTo>
                  <a:cubicBezTo>
                    <a:pt x="4" y="182"/>
                    <a:pt x="5" y="183"/>
                    <a:pt x="5" y="184"/>
                  </a:cubicBezTo>
                  <a:cubicBezTo>
                    <a:pt x="5" y="195"/>
                    <a:pt x="5" y="195"/>
                    <a:pt x="5" y="195"/>
                  </a:cubicBezTo>
                  <a:cubicBezTo>
                    <a:pt x="5" y="196"/>
                    <a:pt x="4" y="197"/>
                    <a:pt x="3" y="197"/>
                  </a:cubicBezTo>
                  <a:close/>
                  <a:moveTo>
                    <a:pt x="3" y="171"/>
                  </a:moveTo>
                  <a:cubicBezTo>
                    <a:pt x="1" y="171"/>
                    <a:pt x="0" y="170"/>
                    <a:pt x="0" y="169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0" y="157"/>
                    <a:pt x="1" y="156"/>
                    <a:pt x="3" y="156"/>
                  </a:cubicBezTo>
                  <a:cubicBezTo>
                    <a:pt x="4" y="156"/>
                    <a:pt x="5" y="157"/>
                    <a:pt x="5" y="158"/>
                  </a:cubicBezTo>
                  <a:cubicBezTo>
                    <a:pt x="5" y="169"/>
                    <a:pt x="5" y="169"/>
                    <a:pt x="5" y="169"/>
                  </a:cubicBezTo>
                  <a:cubicBezTo>
                    <a:pt x="5" y="170"/>
                    <a:pt x="4" y="171"/>
                    <a:pt x="3" y="171"/>
                  </a:cubicBezTo>
                  <a:close/>
                  <a:moveTo>
                    <a:pt x="3" y="145"/>
                  </a:moveTo>
                  <a:cubicBezTo>
                    <a:pt x="1" y="145"/>
                    <a:pt x="0" y="144"/>
                    <a:pt x="0" y="143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1"/>
                    <a:pt x="1" y="130"/>
                    <a:pt x="3" y="130"/>
                  </a:cubicBezTo>
                  <a:cubicBezTo>
                    <a:pt x="4" y="130"/>
                    <a:pt x="5" y="131"/>
                    <a:pt x="5" y="132"/>
                  </a:cubicBezTo>
                  <a:cubicBezTo>
                    <a:pt x="5" y="143"/>
                    <a:pt x="5" y="143"/>
                    <a:pt x="5" y="143"/>
                  </a:cubicBezTo>
                  <a:cubicBezTo>
                    <a:pt x="5" y="144"/>
                    <a:pt x="4" y="145"/>
                    <a:pt x="3" y="145"/>
                  </a:cubicBezTo>
                  <a:close/>
                  <a:moveTo>
                    <a:pt x="3" y="120"/>
                  </a:moveTo>
                  <a:cubicBezTo>
                    <a:pt x="1" y="120"/>
                    <a:pt x="0" y="118"/>
                    <a:pt x="0" y="117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05"/>
                    <a:pt x="1" y="104"/>
                    <a:pt x="3" y="104"/>
                  </a:cubicBezTo>
                  <a:cubicBezTo>
                    <a:pt x="4" y="104"/>
                    <a:pt x="5" y="105"/>
                    <a:pt x="5" y="107"/>
                  </a:cubicBezTo>
                  <a:cubicBezTo>
                    <a:pt x="5" y="117"/>
                    <a:pt x="5" y="117"/>
                    <a:pt x="5" y="117"/>
                  </a:cubicBezTo>
                  <a:cubicBezTo>
                    <a:pt x="5" y="118"/>
                    <a:pt x="4" y="120"/>
                    <a:pt x="3" y="120"/>
                  </a:cubicBezTo>
                  <a:close/>
                  <a:moveTo>
                    <a:pt x="3" y="94"/>
                  </a:moveTo>
                  <a:cubicBezTo>
                    <a:pt x="1" y="94"/>
                    <a:pt x="0" y="92"/>
                    <a:pt x="0" y="9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79"/>
                    <a:pt x="1" y="78"/>
                    <a:pt x="3" y="78"/>
                  </a:cubicBezTo>
                  <a:cubicBezTo>
                    <a:pt x="4" y="78"/>
                    <a:pt x="5" y="79"/>
                    <a:pt x="5" y="81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92"/>
                    <a:pt x="4" y="94"/>
                    <a:pt x="3" y="94"/>
                  </a:cubicBezTo>
                  <a:close/>
                  <a:moveTo>
                    <a:pt x="3" y="68"/>
                  </a:moveTo>
                  <a:cubicBezTo>
                    <a:pt x="1" y="68"/>
                    <a:pt x="0" y="67"/>
                    <a:pt x="0" y="6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3"/>
                    <a:pt x="1" y="52"/>
                    <a:pt x="3" y="52"/>
                  </a:cubicBezTo>
                  <a:cubicBezTo>
                    <a:pt x="4" y="52"/>
                    <a:pt x="5" y="53"/>
                    <a:pt x="5" y="55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67"/>
                    <a:pt x="4" y="68"/>
                    <a:pt x="3" y="68"/>
                  </a:cubicBezTo>
                  <a:close/>
                  <a:moveTo>
                    <a:pt x="3" y="42"/>
                  </a:moveTo>
                  <a:cubicBezTo>
                    <a:pt x="1" y="42"/>
                    <a:pt x="0" y="41"/>
                    <a:pt x="0" y="3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1" y="26"/>
                    <a:pt x="3" y="26"/>
                  </a:cubicBezTo>
                  <a:cubicBezTo>
                    <a:pt x="4" y="26"/>
                    <a:pt x="5" y="27"/>
                    <a:pt x="5" y="29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1"/>
                    <a:pt x="4" y="42"/>
                    <a:pt x="3" y="42"/>
                  </a:cubicBezTo>
                  <a:close/>
                  <a:moveTo>
                    <a:pt x="3" y="16"/>
                  </a:moveTo>
                  <a:cubicBezTo>
                    <a:pt x="1" y="16"/>
                    <a:pt x="0" y="15"/>
                    <a:pt x="0" y="1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5"/>
                    <a:pt x="4" y="16"/>
                    <a:pt x="3" y="16"/>
                  </a:cubicBezTo>
                  <a:close/>
                </a:path>
              </a:pathLst>
            </a:custGeom>
            <a:solidFill>
              <a:srgbClr val="D6BF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0014" name="Freeform 26"/>
            <p:cNvSpPr>
              <a:spLocks noChangeArrowheads="1" noEditPoints="1"/>
            </p:cNvSpPr>
            <p:nvPr/>
          </p:nvSpPr>
          <p:spPr bwMode="auto">
            <a:xfrm>
              <a:off x="484187" y="1052512"/>
              <a:ext cx="19050" cy="838200"/>
            </a:xfrm>
            <a:custGeom>
              <a:gdLst>
                <a:gd fmla="*/ 11430 w 5" name="T0"/>
                <a:gd fmla="*/ 838200 h 223" name="T1"/>
                <a:gd fmla="*/ 0 w 5" name="T2"/>
                <a:gd fmla="*/ 830683 h 223" name="T3"/>
                <a:gd fmla="*/ 0 w 5" name="T4"/>
                <a:gd fmla="*/ 789336 h 223" name="T5"/>
                <a:gd fmla="*/ 11430 w 5" name="T6"/>
                <a:gd fmla="*/ 781819 h 223" name="T7"/>
                <a:gd fmla="*/ 19050 w 5" name="T8"/>
                <a:gd fmla="*/ 789336 h 223" name="T9"/>
                <a:gd fmla="*/ 19050 w 5" name="T10"/>
                <a:gd fmla="*/ 830683 h 223" name="T11"/>
                <a:gd fmla="*/ 11430 w 5" name="T12"/>
                <a:gd fmla="*/ 838200 h 223" name="T13"/>
                <a:gd fmla="*/ 11430 w 5" name="T14"/>
                <a:gd fmla="*/ 740473 h 223" name="T15"/>
                <a:gd fmla="*/ 0 w 5" name="T16"/>
                <a:gd fmla="*/ 732955 h 223" name="T17"/>
                <a:gd fmla="*/ 0 w 5" name="T18"/>
                <a:gd fmla="*/ 691609 h 223" name="T19"/>
                <a:gd fmla="*/ 11430 w 5" name="T20"/>
                <a:gd fmla="*/ 684092 h 223" name="T21"/>
                <a:gd fmla="*/ 19050 w 5" name="T22"/>
                <a:gd fmla="*/ 691609 h 223" name="T23"/>
                <a:gd fmla="*/ 19050 w 5" name="T24"/>
                <a:gd fmla="*/ 732955 h 223" name="T25"/>
                <a:gd fmla="*/ 11430 w 5" name="T26"/>
                <a:gd fmla="*/ 740473 h 223" name="T27"/>
                <a:gd fmla="*/ 11430 w 5" name="T28"/>
                <a:gd fmla="*/ 642745 h 223" name="T29"/>
                <a:gd fmla="*/ 0 w 5" name="T30"/>
                <a:gd fmla="*/ 635228 h 223" name="T31"/>
                <a:gd fmla="*/ 0 w 5" name="T32"/>
                <a:gd fmla="*/ 593882 h 223" name="T33"/>
                <a:gd fmla="*/ 11430 w 5" name="T34"/>
                <a:gd fmla="*/ 586364 h 223" name="T35"/>
                <a:gd fmla="*/ 19050 w 5" name="T36"/>
                <a:gd fmla="*/ 593882 h 223" name="T37"/>
                <a:gd fmla="*/ 19050 w 5" name="T38"/>
                <a:gd fmla="*/ 635228 h 223" name="T39"/>
                <a:gd fmla="*/ 11430 w 5" name="T40"/>
                <a:gd fmla="*/ 642745 h 223" name="T41"/>
                <a:gd fmla="*/ 11430 w 5" name="T42"/>
                <a:gd fmla="*/ 545018 h 223" name="T43"/>
                <a:gd fmla="*/ 0 w 5" name="T44"/>
                <a:gd fmla="*/ 537501 h 223" name="T45"/>
                <a:gd fmla="*/ 0 w 5" name="T46"/>
                <a:gd fmla="*/ 496154 h 223" name="T47"/>
                <a:gd fmla="*/ 11430 w 5" name="T48"/>
                <a:gd fmla="*/ 488637 h 223" name="T49"/>
                <a:gd fmla="*/ 19050 w 5" name="T50"/>
                <a:gd fmla="*/ 496154 h 223" name="T51"/>
                <a:gd fmla="*/ 19050 w 5" name="T52"/>
                <a:gd fmla="*/ 537501 h 223" name="T53"/>
                <a:gd fmla="*/ 11430 w 5" name="T54"/>
                <a:gd fmla="*/ 545018 h 223" name="T55"/>
                <a:gd fmla="*/ 11430 w 5" name="T56"/>
                <a:gd fmla="*/ 451049 h 223" name="T57"/>
                <a:gd fmla="*/ 0 w 5" name="T58"/>
                <a:gd fmla="*/ 439773 h 223" name="T59"/>
                <a:gd fmla="*/ 0 w 5" name="T60"/>
                <a:gd fmla="*/ 402186 h 223" name="T61"/>
                <a:gd fmla="*/ 11430 w 5" name="T62"/>
                <a:gd fmla="*/ 390909 h 223" name="T63"/>
                <a:gd fmla="*/ 19050 w 5" name="T64"/>
                <a:gd fmla="*/ 402186 h 223" name="T65"/>
                <a:gd fmla="*/ 19050 w 5" name="T66"/>
                <a:gd fmla="*/ 439773 h 223" name="T67"/>
                <a:gd fmla="*/ 11430 w 5" name="T68"/>
                <a:gd fmla="*/ 451049 h 223" name="T69"/>
                <a:gd fmla="*/ 11430 w 5" name="T70"/>
                <a:gd fmla="*/ 353322 h 223" name="T71"/>
                <a:gd fmla="*/ 0 w 5" name="T72"/>
                <a:gd fmla="*/ 342046 h 223" name="T73"/>
                <a:gd fmla="*/ 0 w 5" name="T74"/>
                <a:gd fmla="*/ 304458 h 223" name="T75"/>
                <a:gd fmla="*/ 11430 w 5" name="T76"/>
                <a:gd fmla="*/ 293182 h 223" name="T77"/>
                <a:gd fmla="*/ 19050 w 5" name="T78"/>
                <a:gd fmla="*/ 304458 h 223" name="T79"/>
                <a:gd fmla="*/ 19050 w 5" name="T80"/>
                <a:gd fmla="*/ 342046 h 223" name="T81"/>
                <a:gd fmla="*/ 11430 w 5" name="T82"/>
                <a:gd fmla="*/ 353322 h 223" name="T83"/>
                <a:gd fmla="*/ 11430 w 5" name="T84"/>
                <a:gd fmla="*/ 255595 h 223" name="T85"/>
                <a:gd fmla="*/ 0 w 5" name="T86"/>
                <a:gd fmla="*/ 244318 h 223" name="T87"/>
                <a:gd fmla="*/ 0 w 5" name="T88"/>
                <a:gd fmla="*/ 206731 h 223" name="T89"/>
                <a:gd fmla="*/ 11430 w 5" name="T90"/>
                <a:gd fmla="*/ 195455 h 223" name="T91"/>
                <a:gd fmla="*/ 19050 w 5" name="T92"/>
                <a:gd fmla="*/ 206731 h 223" name="T93"/>
                <a:gd fmla="*/ 19050 w 5" name="T94"/>
                <a:gd fmla="*/ 244318 h 223" name="T95"/>
                <a:gd fmla="*/ 11430 w 5" name="T96"/>
                <a:gd fmla="*/ 255595 h 223" name="T97"/>
                <a:gd fmla="*/ 11430 w 5" name="T98"/>
                <a:gd fmla="*/ 157867 h 223" name="T99"/>
                <a:gd fmla="*/ 0 w 5" name="T100"/>
                <a:gd fmla="*/ 146591 h 223" name="T101"/>
                <a:gd fmla="*/ 0 w 5" name="T102"/>
                <a:gd fmla="*/ 109004 h 223" name="T103"/>
                <a:gd fmla="*/ 11430 w 5" name="T104"/>
                <a:gd fmla="*/ 97727 h 223" name="T105"/>
                <a:gd fmla="*/ 19050 w 5" name="T106"/>
                <a:gd fmla="*/ 109004 h 223" name="T107"/>
                <a:gd fmla="*/ 19050 w 5" name="T108"/>
                <a:gd fmla="*/ 146591 h 223" name="T109"/>
                <a:gd fmla="*/ 11430 w 5" name="T110"/>
                <a:gd fmla="*/ 157867 h 223" name="T111"/>
                <a:gd fmla="*/ 11430 w 5" name="T112"/>
                <a:gd fmla="*/ 60140 h 223" name="T113"/>
                <a:gd fmla="*/ 0 w 5" name="T114"/>
                <a:gd fmla="*/ 48864 h 223" name="T115"/>
                <a:gd fmla="*/ 0 w 5" name="T116"/>
                <a:gd fmla="*/ 11276 h 223" name="T117"/>
                <a:gd fmla="*/ 11430 w 5" name="T118"/>
                <a:gd fmla="*/ 0 h 223" name="T119"/>
                <a:gd fmla="*/ 19050 w 5" name="T120"/>
                <a:gd fmla="*/ 11276 h 223" name="T121"/>
                <a:gd fmla="*/ 19050 w 5" name="T122"/>
                <a:gd fmla="*/ 48864 h 223" name="T123"/>
                <a:gd fmla="*/ 11430 w 5" name="T124"/>
                <a:gd fmla="*/ 60140 h 223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60000 65536" name="T177"/>
                <a:gd fmla="*/ 0 60000 65536" name="T178"/>
                <a:gd fmla="*/ 0 60000 65536" name="T179"/>
                <a:gd fmla="*/ 0 60000 65536" name="T180"/>
                <a:gd fmla="*/ 0 60000 65536" name="T181"/>
                <a:gd fmla="*/ 0 60000 65536" name="T182"/>
                <a:gd fmla="*/ 0 60000 65536" name="T183"/>
                <a:gd fmla="*/ 0 60000 65536" name="T184"/>
                <a:gd fmla="*/ 0 60000 65536" name="T185"/>
                <a:gd fmla="*/ 0 60000 65536" name="T186"/>
                <a:gd fmla="*/ 0 60000 65536" name="T187"/>
                <a:gd fmla="*/ 0 60000 65536" name="T188"/>
                <a:gd fmla="*/ 0 w 5" name="T189"/>
                <a:gd fmla="*/ 0 h 223" name="T190"/>
                <a:gd fmla="*/ 5 w 5" name="T191"/>
                <a:gd fmla="*/ 223 h 223" name="T192"/>
              </a:gdLst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b="T192" l="T189" r="T191" t="T190"/>
              <a:pathLst>
                <a:path h="223" w="5">
                  <a:moveTo>
                    <a:pt x="3" y="223"/>
                  </a:moveTo>
                  <a:cubicBezTo>
                    <a:pt x="1" y="223"/>
                    <a:pt x="0" y="222"/>
                    <a:pt x="0" y="221"/>
                  </a:cubicBezTo>
                  <a:cubicBezTo>
                    <a:pt x="0" y="210"/>
                    <a:pt x="0" y="210"/>
                    <a:pt x="0" y="210"/>
                  </a:cubicBezTo>
                  <a:cubicBezTo>
                    <a:pt x="0" y="209"/>
                    <a:pt x="1" y="208"/>
                    <a:pt x="3" y="208"/>
                  </a:cubicBezTo>
                  <a:cubicBezTo>
                    <a:pt x="4" y="208"/>
                    <a:pt x="5" y="209"/>
                    <a:pt x="5" y="210"/>
                  </a:cubicBezTo>
                  <a:cubicBezTo>
                    <a:pt x="5" y="221"/>
                    <a:pt x="5" y="221"/>
                    <a:pt x="5" y="221"/>
                  </a:cubicBezTo>
                  <a:cubicBezTo>
                    <a:pt x="5" y="222"/>
                    <a:pt x="4" y="223"/>
                    <a:pt x="3" y="223"/>
                  </a:cubicBezTo>
                  <a:close/>
                  <a:moveTo>
                    <a:pt x="3" y="197"/>
                  </a:moveTo>
                  <a:cubicBezTo>
                    <a:pt x="1" y="197"/>
                    <a:pt x="0" y="196"/>
                    <a:pt x="0" y="195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183"/>
                    <a:pt x="1" y="182"/>
                    <a:pt x="3" y="182"/>
                  </a:cubicBezTo>
                  <a:cubicBezTo>
                    <a:pt x="4" y="182"/>
                    <a:pt x="5" y="183"/>
                    <a:pt x="5" y="184"/>
                  </a:cubicBezTo>
                  <a:cubicBezTo>
                    <a:pt x="5" y="195"/>
                    <a:pt x="5" y="195"/>
                    <a:pt x="5" y="195"/>
                  </a:cubicBezTo>
                  <a:cubicBezTo>
                    <a:pt x="5" y="196"/>
                    <a:pt x="4" y="197"/>
                    <a:pt x="3" y="197"/>
                  </a:cubicBezTo>
                  <a:close/>
                  <a:moveTo>
                    <a:pt x="3" y="171"/>
                  </a:moveTo>
                  <a:cubicBezTo>
                    <a:pt x="1" y="171"/>
                    <a:pt x="0" y="170"/>
                    <a:pt x="0" y="169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0" y="157"/>
                    <a:pt x="1" y="156"/>
                    <a:pt x="3" y="156"/>
                  </a:cubicBezTo>
                  <a:cubicBezTo>
                    <a:pt x="4" y="156"/>
                    <a:pt x="5" y="157"/>
                    <a:pt x="5" y="158"/>
                  </a:cubicBezTo>
                  <a:cubicBezTo>
                    <a:pt x="5" y="169"/>
                    <a:pt x="5" y="169"/>
                    <a:pt x="5" y="169"/>
                  </a:cubicBezTo>
                  <a:cubicBezTo>
                    <a:pt x="5" y="170"/>
                    <a:pt x="4" y="171"/>
                    <a:pt x="3" y="171"/>
                  </a:cubicBezTo>
                  <a:close/>
                  <a:moveTo>
                    <a:pt x="3" y="145"/>
                  </a:moveTo>
                  <a:cubicBezTo>
                    <a:pt x="1" y="145"/>
                    <a:pt x="0" y="144"/>
                    <a:pt x="0" y="143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1"/>
                    <a:pt x="1" y="130"/>
                    <a:pt x="3" y="130"/>
                  </a:cubicBezTo>
                  <a:cubicBezTo>
                    <a:pt x="4" y="130"/>
                    <a:pt x="5" y="131"/>
                    <a:pt x="5" y="132"/>
                  </a:cubicBezTo>
                  <a:cubicBezTo>
                    <a:pt x="5" y="143"/>
                    <a:pt x="5" y="143"/>
                    <a:pt x="5" y="143"/>
                  </a:cubicBezTo>
                  <a:cubicBezTo>
                    <a:pt x="5" y="144"/>
                    <a:pt x="4" y="145"/>
                    <a:pt x="3" y="145"/>
                  </a:cubicBezTo>
                  <a:close/>
                  <a:moveTo>
                    <a:pt x="3" y="120"/>
                  </a:moveTo>
                  <a:cubicBezTo>
                    <a:pt x="1" y="120"/>
                    <a:pt x="0" y="118"/>
                    <a:pt x="0" y="117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05"/>
                    <a:pt x="1" y="104"/>
                    <a:pt x="3" y="104"/>
                  </a:cubicBezTo>
                  <a:cubicBezTo>
                    <a:pt x="4" y="104"/>
                    <a:pt x="5" y="105"/>
                    <a:pt x="5" y="107"/>
                  </a:cubicBezTo>
                  <a:cubicBezTo>
                    <a:pt x="5" y="117"/>
                    <a:pt x="5" y="117"/>
                    <a:pt x="5" y="117"/>
                  </a:cubicBezTo>
                  <a:cubicBezTo>
                    <a:pt x="5" y="118"/>
                    <a:pt x="4" y="120"/>
                    <a:pt x="3" y="120"/>
                  </a:cubicBezTo>
                  <a:close/>
                  <a:moveTo>
                    <a:pt x="3" y="94"/>
                  </a:moveTo>
                  <a:cubicBezTo>
                    <a:pt x="1" y="94"/>
                    <a:pt x="0" y="92"/>
                    <a:pt x="0" y="9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79"/>
                    <a:pt x="1" y="78"/>
                    <a:pt x="3" y="78"/>
                  </a:cubicBezTo>
                  <a:cubicBezTo>
                    <a:pt x="4" y="78"/>
                    <a:pt x="5" y="79"/>
                    <a:pt x="5" y="81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92"/>
                    <a:pt x="4" y="94"/>
                    <a:pt x="3" y="94"/>
                  </a:cubicBezTo>
                  <a:close/>
                  <a:moveTo>
                    <a:pt x="3" y="68"/>
                  </a:moveTo>
                  <a:cubicBezTo>
                    <a:pt x="1" y="68"/>
                    <a:pt x="0" y="67"/>
                    <a:pt x="0" y="6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3"/>
                    <a:pt x="1" y="52"/>
                    <a:pt x="3" y="52"/>
                  </a:cubicBezTo>
                  <a:cubicBezTo>
                    <a:pt x="4" y="52"/>
                    <a:pt x="5" y="53"/>
                    <a:pt x="5" y="55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67"/>
                    <a:pt x="4" y="68"/>
                    <a:pt x="3" y="68"/>
                  </a:cubicBezTo>
                  <a:close/>
                  <a:moveTo>
                    <a:pt x="3" y="42"/>
                  </a:moveTo>
                  <a:cubicBezTo>
                    <a:pt x="1" y="42"/>
                    <a:pt x="0" y="41"/>
                    <a:pt x="0" y="3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1" y="26"/>
                    <a:pt x="3" y="26"/>
                  </a:cubicBezTo>
                  <a:cubicBezTo>
                    <a:pt x="4" y="26"/>
                    <a:pt x="5" y="27"/>
                    <a:pt x="5" y="29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1"/>
                    <a:pt x="4" y="42"/>
                    <a:pt x="3" y="42"/>
                  </a:cubicBezTo>
                  <a:close/>
                  <a:moveTo>
                    <a:pt x="3" y="16"/>
                  </a:moveTo>
                  <a:cubicBezTo>
                    <a:pt x="1" y="16"/>
                    <a:pt x="0" y="15"/>
                    <a:pt x="0" y="1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5"/>
                    <a:pt x="4" y="16"/>
                    <a:pt x="3" y="16"/>
                  </a:cubicBezTo>
                  <a:close/>
                </a:path>
              </a:pathLst>
            </a:custGeom>
            <a:solidFill>
              <a:srgbClr val="D6BF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0015" name="Freeform 27"/>
            <p:cNvSpPr>
              <a:spLocks noChangeArrowheads="1" noEditPoints="1"/>
            </p:cNvSpPr>
            <p:nvPr/>
          </p:nvSpPr>
          <p:spPr bwMode="auto">
            <a:xfrm>
              <a:off x="582612" y="1052512"/>
              <a:ext cx="19050" cy="546100"/>
            </a:xfrm>
            <a:custGeom>
              <a:gdLst>
                <a:gd fmla="*/ 11430 w 5" name="T0"/>
                <a:gd fmla="*/ 546100 h 145" name="T1"/>
                <a:gd fmla="*/ 0 w 5" name="T2"/>
                <a:gd fmla="*/ 538568 h 145" name="T3"/>
                <a:gd fmla="*/ 0 w 5" name="T4"/>
                <a:gd fmla="*/ 497139 h 145" name="T5"/>
                <a:gd fmla="*/ 11430 w 5" name="T6"/>
                <a:gd fmla="*/ 489607 h 145" name="T7"/>
                <a:gd fmla="*/ 19050 w 5" name="T8"/>
                <a:gd fmla="*/ 497139 h 145" name="T9"/>
                <a:gd fmla="*/ 19050 w 5" name="T10"/>
                <a:gd fmla="*/ 538568 h 145" name="T11"/>
                <a:gd fmla="*/ 11430 w 5" name="T12"/>
                <a:gd fmla="*/ 546100 h 145" name="T13"/>
                <a:gd fmla="*/ 11430 w 5" name="T14"/>
                <a:gd fmla="*/ 451945 h 145" name="T15"/>
                <a:gd fmla="*/ 0 w 5" name="T16"/>
                <a:gd fmla="*/ 440646 h 145" name="T17"/>
                <a:gd fmla="*/ 0 w 5" name="T18"/>
                <a:gd fmla="*/ 402984 h 145" name="T19"/>
                <a:gd fmla="*/ 11430 w 5" name="T20"/>
                <a:gd fmla="*/ 391685 h 145" name="T21"/>
                <a:gd fmla="*/ 19050 w 5" name="T22"/>
                <a:gd fmla="*/ 402984 h 145" name="T23"/>
                <a:gd fmla="*/ 19050 w 5" name="T24"/>
                <a:gd fmla="*/ 440646 h 145" name="T25"/>
                <a:gd fmla="*/ 11430 w 5" name="T26"/>
                <a:gd fmla="*/ 451945 h 145" name="T27"/>
                <a:gd fmla="*/ 11430 w 5" name="T28"/>
                <a:gd fmla="*/ 354023 h 145" name="T29"/>
                <a:gd fmla="*/ 0 w 5" name="T30"/>
                <a:gd fmla="*/ 342725 h 145" name="T31"/>
                <a:gd fmla="*/ 0 w 5" name="T32"/>
                <a:gd fmla="*/ 305063 h 145" name="T33"/>
                <a:gd fmla="*/ 11430 w 5" name="T34"/>
                <a:gd fmla="*/ 293764 h 145" name="T35"/>
                <a:gd fmla="*/ 19050 w 5" name="T36"/>
                <a:gd fmla="*/ 305063 h 145" name="T37"/>
                <a:gd fmla="*/ 19050 w 5" name="T38"/>
                <a:gd fmla="*/ 342725 h 145" name="T39"/>
                <a:gd fmla="*/ 11430 w 5" name="T40"/>
                <a:gd fmla="*/ 354023 h 145" name="T41"/>
                <a:gd fmla="*/ 11430 w 5" name="T42"/>
                <a:gd fmla="*/ 256102 h 145" name="T43"/>
                <a:gd fmla="*/ 0 w 5" name="T44"/>
                <a:gd fmla="*/ 244803 h 145" name="T45"/>
                <a:gd fmla="*/ 0 w 5" name="T46"/>
                <a:gd fmla="*/ 207141 h 145" name="T47"/>
                <a:gd fmla="*/ 11430 w 5" name="T48"/>
                <a:gd fmla="*/ 195843 h 145" name="T49"/>
                <a:gd fmla="*/ 19050 w 5" name="T50"/>
                <a:gd fmla="*/ 207141 h 145" name="T51"/>
                <a:gd fmla="*/ 19050 w 5" name="T52"/>
                <a:gd fmla="*/ 244803 h 145" name="T53"/>
                <a:gd fmla="*/ 11430 w 5" name="T54"/>
                <a:gd fmla="*/ 256102 h 145" name="T55"/>
                <a:gd fmla="*/ 11430 w 5" name="T56"/>
                <a:gd fmla="*/ 158181 h 145" name="T57"/>
                <a:gd fmla="*/ 0 w 5" name="T58"/>
                <a:gd fmla="*/ 146882 h 145" name="T59"/>
                <a:gd fmla="*/ 0 w 5" name="T60"/>
                <a:gd fmla="*/ 109220 h 145" name="T61"/>
                <a:gd fmla="*/ 11430 w 5" name="T62"/>
                <a:gd fmla="*/ 97921 h 145" name="T63"/>
                <a:gd fmla="*/ 19050 w 5" name="T64"/>
                <a:gd fmla="*/ 109220 h 145" name="T65"/>
                <a:gd fmla="*/ 19050 w 5" name="T66"/>
                <a:gd fmla="*/ 146882 h 145" name="T67"/>
                <a:gd fmla="*/ 11430 w 5" name="T68"/>
                <a:gd fmla="*/ 158181 h 145" name="T69"/>
                <a:gd fmla="*/ 11430 w 5" name="T70"/>
                <a:gd fmla="*/ 60259 h 145" name="T71"/>
                <a:gd fmla="*/ 0 w 5" name="T72"/>
                <a:gd fmla="*/ 48961 h 145" name="T73"/>
                <a:gd fmla="*/ 0 w 5" name="T74"/>
                <a:gd fmla="*/ 11299 h 145" name="T75"/>
                <a:gd fmla="*/ 11430 w 5" name="T76"/>
                <a:gd fmla="*/ 0 h 145" name="T77"/>
                <a:gd fmla="*/ 19050 w 5" name="T78"/>
                <a:gd fmla="*/ 11299 h 145" name="T79"/>
                <a:gd fmla="*/ 19050 w 5" name="T80"/>
                <a:gd fmla="*/ 48961 h 145" name="T81"/>
                <a:gd fmla="*/ 11430 w 5" name="T82"/>
                <a:gd fmla="*/ 60259 h 145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w 5" name="T126"/>
                <a:gd fmla="*/ 0 h 145" name="T127"/>
                <a:gd fmla="*/ 5 w 5" name="T128"/>
                <a:gd fmla="*/ 145 h 145" name="T129"/>
              </a:gdLst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b="T129" l="T126" r="T128" t="T127"/>
              <a:pathLst>
                <a:path h="145" w="5">
                  <a:moveTo>
                    <a:pt x="3" y="145"/>
                  </a:moveTo>
                  <a:cubicBezTo>
                    <a:pt x="1" y="145"/>
                    <a:pt x="0" y="144"/>
                    <a:pt x="0" y="143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1"/>
                    <a:pt x="1" y="130"/>
                    <a:pt x="3" y="130"/>
                  </a:cubicBezTo>
                  <a:cubicBezTo>
                    <a:pt x="4" y="130"/>
                    <a:pt x="5" y="131"/>
                    <a:pt x="5" y="132"/>
                  </a:cubicBezTo>
                  <a:cubicBezTo>
                    <a:pt x="5" y="143"/>
                    <a:pt x="5" y="143"/>
                    <a:pt x="5" y="143"/>
                  </a:cubicBezTo>
                  <a:cubicBezTo>
                    <a:pt x="5" y="144"/>
                    <a:pt x="4" y="145"/>
                    <a:pt x="3" y="145"/>
                  </a:cubicBezTo>
                  <a:close/>
                  <a:moveTo>
                    <a:pt x="3" y="120"/>
                  </a:moveTo>
                  <a:cubicBezTo>
                    <a:pt x="1" y="120"/>
                    <a:pt x="0" y="118"/>
                    <a:pt x="0" y="117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05"/>
                    <a:pt x="1" y="104"/>
                    <a:pt x="3" y="104"/>
                  </a:cubicBezTo>
                  <a:cubicBezTo>
                    <a:pt x="4" y="104"/>
                    <a:pt x="5" y="105"/>
                    <a:pt x="5" y="107"/>
                  </a:cubicBezTo>
                  <a:cubicBezTo>
                    <a:pt x="5" y="117"/>
                    <a:pt x="5" y="117"/>
                    <a:pt x="5" y="117"/>
                  </a:cubicBezTo>
                  <a:cubicBezTo>
                    <a:pt x="5" y="118"/>
                    <a:pt x="4" y="120"/>
                    <a:pt x="3" y="120"/>
                  </a:cubicBezTo>
                  <a:close/>
                  <a:moveTo>
                    <a:pt x="3" y="94"/>
                  </a:moveTo>
                  <a:cubicBezTo>
                    <a:pt x="1" y="94"/>
                    <a:pt x="0" y="92"/>
                    <a:pt x="0" y="9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79"/>
                    <a:pt x="1" y="78"/>
                    <a:pt x="3" y="78"/>
                  </a:cubicBezTo>
                  <a:cubicBezTo>
                    <a:pt x="4" y="78"/>
                    <a:pt x="5" y="79"/>
                    <a:pt x="5" y="81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92"/>
                    <a:pt x="4" y="94"/>
                    <a:pt x="3" y="94"/>
                  </a:cubicBezTo>
                  <a:close/>
                  <a:moveTo>
                    <a:pt x="3" y="68"/>
                  </a:moveTo>
                  <a:cubicBezTo>
                    <a:pt x="1" y="68"/>
                    <a:pt x="0" y="67"/>
                    <a:pt x="0" y="6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3"/>
                    <a:pt x="1" y="52"/>
                    <a:pt x="3" y="52"/>
                  </a:cubicBezTo>
                  <a:cubicBezTo>
                    <a:pt x="4" y="52"/>
                    <a:pt x="5" y="53"/>
                    <a:pt x="5" y="55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67"/>
                    <a:pt x="4" y="68"/>
                    <a:pt x="3" y="68"/>
                  </a:cubicBezTo>
                  <a:close/>
                  <a:moveTo>
                    <a:pt x="3" y="42"/>
                  </a:moveTo>
                  <a:cubicBezTo>
                    <a:pt x="1" y="42"/>
                    <a:pt x="0" y="41"/>
                    <a:pt x="0" y="3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1" y="26"/>
                    <a:pt x="3" y="26"/>
                  </a:cubicBezTo>
                  <a:cubicBezTo>
                    <a:pt x="4" y="26"/>
                    <a:pt x="5" y="27"/>
                    <a:pt x="5" y="29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1"/>
                    <a:pt x="4" y="42"/>
                    <a:pt x="3" y="42"/>
                  </a:cubicBezTo>
                  <a:close/>
                  <a:moveTo>
                    <a:pt x="3" y="16"/>
                  </a:moveTo>
                  <a:cubicBezTo>
                    <a:pt x="1" y="16"/>
                    <a:pt x="0" y="15"/>
                    <a:pt x="0" y="1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5"/>
                    <a:pt x="4" y="16"/>
                    <a:pt x="3" y="16"/>
                  </a:cubicBezTo>
                  <a:close/>
                </a:path>
              </a:pathLst>
            </a:custGeom>
            <a:solidFill>
              <a:srgbClr val="D6BF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0016" name="Freeform 28"/>
            <p:cNvSpPr>
              <a:spLocks noChangeArrowheads="1" noEditPoints="1"/>
            </p:cNvSpPr>
            <p:nvPr/>
          </p:nvSpPr>
          <p:spPr bwMode="auto">
            <a:xfrm>
              <a:off x="679450" y="1052512"/>
              <a:ext cx="19050" cy="741362"/>
            </a:xfrm>
            <a:custGeom>
              <a:gdLst>
                <a:gd fmla="*/ 11430 w 5" name="T0"/>
                <a:gd fmla="*/ 741362 h 197" name="T1"/>
                <a:gd fmla="*/ 0 w 5" name="T2"/>
                <a:gd fmla="*/ 733835 h 197" name="T3"/>
                <a:gd fmla="*/ 0 w 5" name="T4"/>
                <a:gd fmla="*/ 692440 h 197" name="T5"/>
                <a:gd fmla="*/ 11430 w 5" name="T6"/>
                <a:gd fmla="*/ 684913 h 197" name="T7"/>
                <a:gd fmla="*/ 19050 w 5" name="T8"/>
                <a:gd fmla="*/ 692440 h 197" name="T9"/>
                <a:gd fmla="*/ 19050 w 5" name="T10"/>
                <a:gd fmla="*/ 733835 h 197" name="T11"/>
                <a:gd fmla="*/ 11430 w 5" name="T12"/>
                <a:gd fmla="*/ 741362 h 197" name="T13"/>
                <a:gd fmla="*/ 11430 w 5" name="T14"/>
                <a:gd fmla="*/ 643517 h 197" name="T15"/>
                <a:gd fmla="*/ 0 w 5" name="T16"/>
                <a:gd fmla="*/ 635991 h 197" name="T17"/>
                <a:gd fmla="*/ 0 w 5" name="T18"/>
                <a:gd fmla="*/ 594595 h 197" name="T19"/>
                <a:gd fmla="*/ 11430 w 5" name="T20"/>
                <a:gd fmla="*/ 587068 h 197" name="T21"/>
                <a:gd fmla="*/ 19050 w 5" name="T22"/>
                <a:gd fmla="*/ 594595 h 197" name="T23"/>
                <a:gd fmla="*/ 19050 w 5" name="T24"/>
                <a:gd fmla="*/ 635991 h 197" name="T25"/>
                <a:gd fmla="*/ 11430 w 5" name="T26"/>
                <a:gd fmla="*/ 643517 h 197" name="T27"/>
                <a:gd fmla="*/ 11430 w 5" name="T28"/>
                <a:gd fmla="*/ 545673 h 197" name="T29"/>
                <a:gd fmla="*/ 0 w 5" name="T30"/>
                <a:gd fmla="*/ 538146 h 197" name="T31"/>
                <a:gd fmla="*/ 0 w 5" name="T32"/>
                <a:gd fmla="*/ 496750 h 197" name="T33"/>
                <a:gd fmla="*/ 11430 w 5" name="T34"/>
                <a:gd fmla="*/ 489224 h 197" name="T35"/>
                <a:gd fmla="*/ 19050 w 5" name="T36"/>
                <a:gd fmla="*/ 496750 h 197" name="T37"/>
                <a:gd fmla="*/ 19050 w 5" name="T38"/>
                <a:gd fmla="*/ 538146 h 197" name="T39"/>
                <a:gd fmla="*/ 11430 w 5" name="T40"/>
                <a:gd fmla="*/ 545673 h 197" name="T41"/>
                <a:gd fmla="*/ 11430 w 5" name="T42"/>
                <a:gd fmla="*/ 451591 h 197" name="T43"/>
                <a:gd fmla="*/ 0 w 5" name="T44"/>
                <a:gd fmla="*/ 440301 h 197" name="T45"/>
                <a:gd fmla="*/ 0 w 5" name="T46"/>
                <a:gd fmla="*/ 402669 h 197" name="T47"/>
                <a:gd fmla="*/ 11430 w 5" name="T48"/>
                <a:gd fmla="*/ 391379 h 197" name="T49"/>
                <a:gd fmla="*/ 19050 w 5" name="T50"/>
                <a:gd fmla="*/ 402669 h 197" name="T51"/>
                <a:gd fmla="*/ 19050 w 5" name="T52"/>
                <a:gd fmla="*/ 440301 h 197" name="T53"/>
                <a:gd fmla="*/ 11430 w 5" name="T54"/>
                <a:gd fmla="*/ 451591 h 197" name="T55"/>
                <a:gd fmla="*/ 11430 w 5" name="T56"/>
                <a:gd fmla="*/ 353746 h 197" name="T57"/>
                <a:gd fmla="*/ 0 w 5" name="T58"/>
                <a:gd fmla="*/ 342457 h 197" name="T59"/>
                <a:gd fmla="*/ 0 w 5" name="T60"/>
                <a:gd fmla="*/ 304824 h 197" name="T61"/>
                <a:gd fmla="*/ 11430 w 5" name="T62"/>
                <a:gd fmla="*/ 293534 h 197" name="T63"/>
                <a:gd fmla="*/ 19050 w 5" name="T64"/>
                <a:gd fmla="*/ 304824 h 197" name="T65"/>
                <a:gd fmla="*/ 19050 w 5" name="T66"/>
                <a:gd fmla="*/ 342457 h 197" name="T67"/>
                <a:gd fmla="*/ 11430 w 5" name="T68"/>
                <a:gd fmla="*/ 353746 h 197" name="T69"/>
                <a:gd fmla="*/ 11430 w 5" name="T70"/>
                <a:gd fmla="*/ 255902 h 197" name="T71"/>
                <a:gd fmla="*/ 0 w 5" name="T72"/>
                <a:gd fmla="*/ 244612 h 197" name="T73"/>
                <a:gd fmla="*/ 0 w 5" name="T74"/>
                <a:gd fmla="*/ 206979 h 197" name="T75"/>
                <a:gd fmla="*/ 11430 w 5" name="T76"/>
                <a:gd fmla="*/ 195689 h 197" name="T77"/>
                <a:gd fmla="*/ 19050 w 5" name="T78"/>
                <a:gd fmla="*/ 206979 h 197" name="T79"/>
                <a:gd fmla="*/ 19050 w 5" name="T80"/>
                <a:gd fmla="*/ 244612 h 197" name="T81"/>
                <a:gd fmla="*/ 11430 w 5" name="T82"/>
                <a:gd fmla="*/ 255902 h 197" name="T83"/>
                <a:gd fmla="*/ 11430 w 5" name="T84"/>
                <a:gd fmla="*/ 158057 h 197" name="T85"/>
                <a:gd fmla="*/ 0 w 5" name="T86"/>
                <a:gd fmla="*/ 146767 h 197" name="T87"/>
                <a:gd fmla="*/ 0 w 5" name="T88"/>
                <a:gd fmla="*/ 109135 h 197" name="T89"/>
                <a:gd fmla="*/ 11430 w 5" name="T90"/>
                <a:gd fmla="*/ 97845 h 197" name="T91"/>
                <a:gd fmla="*/ 19050 w 5" name="T92"/>
                <a:gd fmla="*/ 109135 h 197" name="T93"/>
                <a:gd fmla="*/ 19050 w 5" name="T94"/>
                <a:gd fmla="*/ 146767 h 197" name="T95"/>
                <a:gd fmla="*/ 11430 w 5" name="T96"/>
                <a:gd fmla="*/ 158057 h 197" name="T97"/>
                <a:gd fmla="*/ 11430 w 5" name="T98"/>
                <a:gd fmla="*/ 60212 h 197" name="T99"/>
                <a:gd fmla="*/ 0 w 5" name="T100"/>
                <a:gd fmla="*/ 48922 h 197" name="T101"/>
                <a:gd fmla="*/ 0 w 5" name="T102"/>
                <a:gd fmla="*/ 11290 h 197" name="T103"/>
                <a:gd fmla="*/ 11430 w 5" name="T104"/>
                <a:gd fmla="*/ 0 h 197" name="T105"/>
                <a:gd fmla="*/ 19050 w 5" name="T106"/>
                <a:gd fmla="*/ 11290 h 197" name="T107"/>
                <a:gd fmla="*/ 19050 w 5" name="T108"/>
                <a:gd fmla="*/ 48922 h 197" name="T109"/>
                <a:gd fmla="*/ 11430 w 5" name="T110"/>
                <a:gd fmla="*/ 60212 h 197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w 5" name="T168"/>
                <a:gd fmla="*/ 0 h 197" name="T169"/>
                <a:gd fmla="*/ 5 w 5" name="T170"/>
                <a:gd fmla="*/ 197 h 197" name="T171"/>
              </a:gdLst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b="T171" l="T168" r="T170" t="T169"/>
              <a:pathLst>
                <a:path h="197" w="5">
                  <a:moveTo>
                    <a:pt x="3" y="197"/>
                  </a:moveTo>
                  <a:cubicBezTo>
                    <a:pt x="1" y="197"/>
                    <a:pt x="0" y="196"/>
                    <a:pt x="0" y="195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183"/>
                    <a:pt x="1" y="182"/>
                    <a:pt x="3" y="182"/>
                  </a:cubicBezTo>
                  <a:cubicBezTo>
                    <a:pt x="4" y="182"/>
                    <a:pt x="5" y="183"/>
                    <a:pt x="5" y="184"/>
                  </a:cubicBezTo>
                  <a:cubicBezTo>
                    <a:pt x="5" y="195"/>
                    <a:pt x="5" y="195"/>
                    <a:pt x="5" y="195"/>
                  </a:cubicBezTo>
                  <a:cubicBezTo>
                    <a:pt x="5" y="196"/>
                    <a:pt x="4" y="197"/>
                    <a:pt x="3" y="197"/>
                  </a:cubicBezTo>
                  <a:close/>
                  <a:moveTo>
                    <a:pt x="3" y="171"/>
                  </a:moveTo>
                  <a:cubicBezTo>
                    <a:pt x="1" y="171"/>
                    <a:pt x="0" y="170"/>
                    <a:pt x="0" y="169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0" y="157"/>
                    <a:pt x="1" y="156"/>
                    <a:pt x="3" y="156"/>
                  </a:cubicBezTo>
                  <a:cubicBezTo>
                    <a:pt x="4" y="156"/>
                    <a:pt x="5" y="157"/>
                    <a:pt x="5" y="158"/>
                  </a:cubicBezTo>
                  <a:cubicBezTo>
                    <a:pt x="5" y="169"/>
                    <a:pt x="5" y="169"/>
                    <a:pt x="5" y="169"/>
                  </a:cubicBezTo>
                  <a:cubicBezTo>
                    <a:pt x="5" y="170"/>
                    <a:pt x="4" y="171"/>
                    <a:pt x="3" y="171"/>
                  </a:cubicBezTo>
                  <a:close/>
                  <a:moveTo>
                    <a:pt x="3" y="145"/>
                  </a:moveTo>
                  <a:cubicBezTo>
                    <a:pt x="1" y="145"/>
                    <a:pt x="0" y="144"/>
                    <a:pt x="0" y="143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1"/>
                    <a:pt x="1" y="130"/>
                    <a:pt x="3" y="130"/>
                  </a:cubicBezTo>
                  <a:cubicBezTo>
                    <a:pt x="4" y="130"/>
                    <a:pt x="5" y="131"/>
                    <a:pt x="5" y="132"/>
                  </a:cubicBezTo>
                  <a:cubicBezTo>
                    <a:pt x="5" y="143"/>
                    <a:pt x="5" y="143"/>
                    <a:pt x="5" y="143"/>
                  </a:cubicBezTo>
                  <a:cubicBezTo>
                    <a:pt x="5" y="144"/>
                    <a:pt x="4" y="145"/>
                    <a:pt x="3" y="145"/>
                  </a:cubicBezTo>
                  <a:close/>
                  <a:moveTo>
                    <a:pt x="3" y="120"/>
                  </a:moveTo>
                  <a:cubicBezTo>
                    <a:pt x="1" y="120"/>
                    <a:pt x="0" y="118"/>
                    <a:pt x="0" y="117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05"/>
                    <a:pt x="1" y="104"/>
                    <a:pt x="3" y="104"/>
                  </a:cubicBezTo>
                  <a:cubicBezTo>
                    <a:pt x="4" y="104"/>
                    <a:pt x="5" y="105"/>
                    <a:pt x="5" y="107"/>
                  </a:cubicBezTo>
                  <a:cubicBezTo>
                    <a:pt x="5" y="117"/>
                    <a:pt x="5" y="117"/>
                    <a:pt x="5" y="117"/>
                  </a:cubicBezTo>
                  <a:cubicBezTo>
                    <a:pt x="5" y="118"/>
                    <a:pt x="4" y="120"/>
                    <a:pt x="3" y="120"/>
                  </a:cubicBezTo>
                  <a:close/>
                  <a:moveTo>
                    <a:pt x="3" y="94"/>
                  </a:moveTo>
                  <a:cubicBezTo>
                    <a:pt x="1" y="94"/>
                    <a:pt x="0" y="92"/>
                    <a:pt x="0" y="9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79"/>
                    <a:pt x="1" y="78"/>
                    <a:pt x="3" y="78"/>
                  </a:cubicBezTo>
                  <a:cubicBezTo>
                    <a:pt x="4" y="78"/>
                    <a:pt x="5" y="79"/>
                    <a:pt x="5" y="81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92"/>
                    <a:pt x="4" y="94"/>
                    <a:pt x="3" y="94"/>
                  </a:cubicBezTo>
                  <a:close/>
                  <a:moveTo>
                    <a:pt x="3" y="68"/>
                  </a:moveTo>
                  <a:cubicBezTo>
                    <a:pt x="1" y="68"/>
                    <a:pt x="0" y="67"/>
                    <a:pt x="0" y="6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3"/>
                    <a:pt x="1" y="52"/>
                    <a:pt x="3" y="52"/>
                  </a:cubicBezTo>
                  <a:cubicBezTo>
                    <a:pt x="4" y="52"/>
                    <a:pt x="5" y="53"/>
                    <a:pt x="5" y="55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67"/>
                    <a:pt x="4" y="68"/>
                    <a:pt x="3" y="68"/>
                  </a:cubicBezTo>
                  <a:close/>
                  <a:moveTo>
                    <a:pt x="3" y="42"/>
                  </a:moveTo>
                  <a:cubicBezTo>
                    <a:pt x="1" y="42"/>
                    <a:pt x="0" y="41"/>
                    <a:pt x="0" y="3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1" y="26"/>
                    <a:pt x="3" y="26"/>
                  </a:cubicBezTo>
                  <a:cubicBezTo>
                    <a:pt x="4" y="26"/>
                    <a:pt x="5" y="27"/>
                    <a:pt x="5" y="29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1"/>
                    <a:pt x="4" y="42"/>
                    <a:pt x="3" y="42"/>
                  </a:cubicBezTo>
                  <a:close/>
                  <a:moveTo>
                    <a:pt x="3" y="16"/>
                  </a:moveTo>
                  <a:cubicBezTo>
                    <a:pt x="1" y="16"/>
                    <a:pt x="0" y="15"/>
                    <a:pt x="0" y="1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5"/>
                    <a:pt x="4" y="16"/>
                    <a:pt x="3" y="16"/>
                  </a:cubicBezTo>
                  <a:close/>
                </a:path>
              </a:pathLst>
            </a:custGeom>
            <a:solidFill>
              <a:srgbClr val="D6BF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0017" name="Freeform 29"/>
            <p:cNvSpPr>
              <a:spLocks noChangeArrowheads="1" noEditPoints="1"/>
            </p:cNvSpPr>
            <p:nvPr/>
          </p:nvSpPr>
          <p:spPr bwMode="auto">
            <a:xfrm>
              <a:off x="792162" y="1052512"/>
              <a:ext cx="19050" cy="642937"/>
            </a:xfrm>
            <a:custGeom>
              <a:gdLst>
                <a:gd fmla="*/ 7620 w 5" name="T0"/>
                <a:gd fmla="*/ 642937 h 171" name="T1"/>
                <a:gd fmla="*/ 0 w 5" name="T2"/>
                <a:gd fmla="*/ 635417 h 171" name="T3"/>
                <a:gd fmla="*/ 0 w 5" name="T4"/>
                <a:gd fmla="*/ 594059 h 171" name="T5"/>
                <a:gd fmla="*/ 7620 w 5" name="T6"/>
                <a:gd fmla="*/ 586539 h 171" name="T7"/>
                <a:gd fmla="*/ 19050 w 5" name="T8"/>
                <a:gd fmla="*/ 594059 h 171" name="T9"/>
                <a:gd fmla="*/ 19050 w 5" name="T10"/>
                <a:gd fmla="*/ 635417 h 171" name="T11"/>
                <a:gd fmla="*/ 7620 w 5" name="T12"/>
                <a:gd fmla="*/ 642937 h 171" name="T13"/>
                <a:gd fmla="*/ 7620 w 5" name="T14"/>
                <a:gd fmla="*/ 545181 h 171" name="T15"/>
                <a:gd fmla="*/ 0 w 5" name="T16"/>
                <a:gd fmla="*/ 537661 h 171" name="T17"/>
                <a:gd fmla="*/ 0 w 5" name="T18"/>
                <a:gd fmla="*/ 496302 h 171" name="T19"/>
                <a:gd fmla="*/ 7620 w 5" name="T20"/>
                <a:gd fmla="*/ 488783 h 171" name="T21"/>
                <a:gd fmla="*/ 19050 w 5" name="T22"/>
                <a:gd fmla="*/ 496302 h 171" name="T23"/>
                <a:gd fmla="*/ 19050 w 5" name="T24"/>
                <a:gd fmla="*/ 537661 h 171" name="T25"/>
                <a:gd fmla="*/ 7620 w 5" name="T26"/>
                <a:gd fmla="*/ 545181 h 171" name="T27"/>
                <a:gd fmla="*/ 7620 w 5" name="T28"/>
                <a:gd fmla="*/ 451184 h 171" name="T29"/>
                <a:gd fmla="*/ 0 w 5" name="T30"/>
                <a:gd fmla="*/ 439904 h 171" name="T31"/>
                <a:gd fmla="*/ 0 w 5" name="T32"/>
                <a:gd fmla="*/ 402306 h 171" name="T33"/>
                <a:gd fmla="*/ 7620 w 5" name="T34"/>
                <a:gd fmla="*/ 391026 h 171" name="T35"/>
                <a:gd fmla="*/ 19050 w 5" name="T36"/>
                <a:gd fmla="*/ 402306 h 171" name="T37"/>
                <a:gd fmla="*/ 19050 w 5" name="T38"/>
                <a:gd fmla="*/ 439904 h 171" name="T39"/>
                <a:gd fmla="*/ 7620 w 5" name="T40"/>
                <a:gd fmla="*/ 451184 h 171" name="T41"/>
                <a:gd fmla="*/ 7620 w 5" name="T42"/>
                <a:gd fmla="*/ 353427 h 171" name="T43"/>
                <a:gd fmla="*/ 0 w 5" name="T44"/>
                <a:gd fmla="*/ 342148 h 171" name="T45"/>
                <a:gd fmla="*/ 0 w 5" name="T46"/>
                <a:gd fmla="*/ 304549 h 171" name="T47"/>
                <a:gd fmla="*/ 7620 w 5" name="T48"/>
                <a:gd fmla="*/ 293270 h 171" name="T49"/>
                <a:gd fmla="*/ 19050 w 5" name="T50"/>
                <a:gd fmla="*/ 304549 h 171" name="T51"/>
                <a:gd fmla="*/ 19050 w 5" name="T52"/>
                <a:gd fmla="*/ 342148 h 171" name="T53"/>
                <a:gd fmla="*/ 7620 w 5" name="T54"/>
                <a:gd fmla="*/ 353427 h 171" name="T55"/>
                <a:gd fmla="*/ 7620 w 5" name="T56"/>
                <a:gd fmla="*/ 255671 h 171" name="T57"/>
                <a:gd fmla="*/ 0 w 5" name="T58"/>
                <a:gd fmla="*/ 244391 h 171" name="T59"/>
                <a:gd fmla="*/ 0 w 5" name="T60"/>
                <a:gd fmla="*/ 206793 h 171" name="T61"/>
                <a:gd fmla="*/ 7620 w 5" name="T62"/>
                <a:gd fmla="*/ 195513 h 171" name="T63"/>
                <a:gd fmla="*/ 19050 w 5" name="T64"/>
                <a:gd fmla="*/ 206793 h 171" name="T65"/>
                <a:gd fmla="*/ 19050 w 5" name="T66"/>
                <a:gd fmla="*/ 244391 h 171" name="T67"/>
                <a:gd fmla="*/ 7620 w 5" name="T68"/>
                <a:gd fmla="*/ 255671 h 171" name="T69"/>
                <a:gd fmla="*/ 7620 w 5" name="T70"/>
                <a:gd fmla="*/ 157914 h 171" name="T71"/>
                <a:gd fmla="*/ 0 w 5" name="T72"/>
                <a:gd fmla="*/ 146635 h 171" name="T73"/>
                <a:gd fmla="*/ 0 w 5" name="T74"/>
                <a:gd fmla="*/ 109036 h 171" name="T75"/>
                <a:gd fmla="*/ 7620 w 5" name="T76"/>
                <a:gd fmla="*/ 97756 h 171" name="T77"/>
                <a:gd fmla="*/ 19050 w 5" name="T78"/>
                <a:gd fmla="*/ 109036 h 171" name="T79"/>
                <a:gd fmla="*/ 19050 w 5" name="T80"/>
                <a:gd fmla="*/ 146635 h 171" name="T81"/>
                <a:gd fmla="*/ 7620 w 5" name="T82"/>
                <a:gd fmla="*/ 157914 h 171" name="T83"/>
                <a:gd fmla="*/ 7620 w 5" name="T84"/>
                <a:gd fmla="*/ 60158 h 171" name="T85"/>
                <a:gd fmla="*/ 0 w 5" name="T86"/>
                <a:gd fmla="*/ 48878 h 171" name="T87"/>
                <a:gd fmla="*/ 0 w 5" name="T88"/>
                <a:gd fmla="*/ 11280 h 171" name="T89"/>
                <a:gd fmla="*/ 7620 w 5" name="T90"/>
                <a:gd fmla="*/ 0 h 171" name="T91"/>
                <a:gd fmla="*/ 19050 w 5" name="T92"/>
                <a:gd fmla="*/ 11280 h 171" name="T93"/>
                <a:gd fmla="*/ 19050 w 5" name="T94"/>
                <a:gd fmla="*/ 48878 h 171" name="T95"/>
                <a:gd fmla="*/ 7620 w 5" name="T96"/>
                <a:gd fmla="*/ 60158 h 171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w 5" name="T147"/>
                <a:gd fmla="*/ 0 h 171" name="T148"/>
                <a:gd fmla="*/ 5 w 5" name="T149"/>
                <a:gd fmla="*/ 171 h 171" name="T150"/>
              </a:gdLst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b="T150" l="T147" r="T149" t="T148"/>
              <a:pathLst>
                <a:path h="171" w="5">
                  <a:moveTo>
                    <a:pt x="2" y="171"/>
                  </a:moveTo>
                  <a:cubicBezTo>
                    <a:pt x="1" y="171"/>
                    <a:pt x="0" y="170"/>
                    <a:pt x="0" y="169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0" y="157"/>
                    <a:pt x="1" y="156"/>
                    <a:pt x="2" y="156"/>
                  </a:cubicBezTo>
                  <a:cubicBezTo>
                    <a:pt x="4" y="156"/>
                    <a:pt x="5" y="157"/>
                    <a:pt x="5" y="158"/>
                  </a:cubicBezTo>
                  <a:cubicBezTo>
                    <a:pt x="5" y="169"/>
                    <a:pt x="5" y="169"/>
                    <a:pt x="5" y="169"/>
                  </a:cubicBezTo>
                  <a:cubicBezTo>
                    <a:pt x="5" y="170"/>
                    <a:pt x="4" y="171"/>
                    <a:pt x="2" y="171"/>
                  </a:cubicBezTo>
                  <a:close/>
                  <a:moveTo>
                    <a:pt x="2" y="145"/>
                  </a:moveTo>
                  <a:cubicBezTo>
                    <a:pt x="1" y="145"/>
                    <a:pt x="0" y="144"/>
                    <a:pt x="0" y="143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1"/>
                    <a:pt x="1" y="130"/>
                    <a:pt x="2" y="130"/>
                  </a:cubicBezTo>
                  <a:cubicBezTo>
                    <a:pt x="4" y="130"/>
                    <a:pt x="5" y="131"/>
                    <a:pt x="5" y="132"/>
                  </a:cubicBezTo>
                  <a:cubicBezTo>
                    <a:pt x="5" y="143"/>
                    <a:pt x="5" y="143"/>
                    <a:pt x="5" y="143"/>
                  </a:cubicBezTo>
                  <a:cubicBezTo>
                    <a:pt x="5" y="144"/>
                    <a:pt x="4" y="145"/>
                    <a:pt x="2" y="145"/>
                  </a:cubicBezTo>
                  <a:close/>
                  <a:moveTo>
                    <a:pt x="2" y="120"/>
                  </a:moveTo>
                  <a:cubicBezTo>
                    <a:pt x="1" y="120"/>
                    <a:pt x="0" y="118"/>
                    <a:pt x="0" y="117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05"/>
                    <a:pt x="1" y="104"/>
                    <a:pt x="2" y="104"/>
                  </a:cubicBezTo>
                  <a:cubicBezTo>
                    <a:pt x="4" y="104"/>
                    <a:pt x="5" y="105"/>
                    <a:pt x="5" y="107"/>
                  </a:cubicBezTo>
                  <a:cubicBezTo>
                    <a:pt x="5" y="117"/>
                    <a:pt x="5" y="117"/>
                    <a:pt x="5" y="117"/>
                  </a:cubicBezTo>
                  <a:cubicBezTo>
                    <a:pt x="5" y="118"/>
                    <a:pt x="4" y="120"/>
                    <a:pt x="2" y="120"/>
                  </a:cubicBezTo>
                  <a:close/>
                  <a:moveTo>
                    <a:pt x="2" y="94"/>
                  </a:moveTo>
                  <a:cubicBezTo>
                    <a:pt x="1" y="94"/>
                    <a:pt x="0" y="92"/>
                    <a:pt x="0" y="9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79"/>
                    <a:pt x="1" y="78"/>
                    <a:pt x="2" y="78"/>
                  </a:cubicBezTo>
                  <a:cubicBezTo>
                    <a:pt x="4" y="78"/>
                    <a:pt x="5" y="79"/>
                    <a:pt x="5" y="81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92"/>
                    <a:pt x="4" y="94"/>
                    <a:pt x="2" y="94"/>
                  </a:cubicBezTo>
                  <a:close/>
                  <a:moveTo>
                    <a:pt x="2" y="68"/>
                  </a:moveTo>
                  <a:cubicBezTo>
                    <a:pt x="1" y="68"/>
                    <a:pt x="0" y="67"/>
                    <a:pt x="0" y="6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3"/>
                    <a:pt x="1" y="52"/>
                    <a:pt x="2" y="52"/>
                  </a:cubicBezTo>
                  <a:cubicBezTo>
                    <a:pt x="4" y="52"/>
                    <a:pt x="5" y="53"/>
                    <a:pt x="5" y="55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67"/>
                    <a:pt x="4" y="68"/>
                    <a:pt x="2" y="68"/>
                  </a:cubicBezTo>
                  <a:close/>
                  <a:moveTo>
                    <a:pt x="2" y="42"/>
                  </a:moveTo>
                  <a:cubicBezTo>
                    <a:pt x="1" y="42"/>
                    <a:pt x="0" y="41"/>
                    <a:pt x="0" y="3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4" y="26"/>
                    <a:pt x="5" y="27"/>
                    <a:pt x="5" y="29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1"/>
                    <a:pt x="4" y="42"/>
                    <a:pt x="2" y="42"/>
                  </a:cubicBezTo>
                  <a:close/>
                  <a:moveTo>
                    <a:pt x="2" y="16"/>
                  </a:moveTo>
                  <a:cubicBezTo>
                    <a:pt x="1" y="16"/>
                    <a:pt x="0" y="15"/>
                    <a:pt x="0" y="1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5"/>
                    <a:pt x="4" y="16"/>
                    <a:pt x="2" y="16"/>
                  </a:cubicBezTo>
                  <a:close/>
                </a:path>
              </a:pathLst>
            </a:custGeom>
            <a:solidFill>
              <a:srgbClr val="D6BF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0018" name="Freeform 30"/>
            <p:cNvSpPr>
              <a:spLocks noChangeArrowheads="1"/>
            </p:cNvSpPr>
            <p:nvPr/>
          </p:nvSpPr>
          <p:spPr bwMode="auto">
            <a:xfrm>
              <a:off x="1077912" y="1052512"/>
              <a:ext cx="19050" cy="60325"/>
            </a:xfrm>
            <a:custGeom>
              <a:gdLst>
                <a:gd fmla="*/ 11430 w 5" name="T0"/>
                <a:gd fmla="*/ 60325 h 16" name="T1"/>
                <a:gd fmla="*/ 0 w 5" name="T2"/>
                <a:gd fmla="*/ 49014 h 16" name="T3"/>
                <a:gd fmla="*/ 0 w 5" name="T4"/>
                <a:gd fmla="*/ 11311 h 16" name="T5"/>
                <a:gd fmla="*/ 11430 w 5" name="T6"/>
                <a:gd fmla="*/ 0 h 16" name="T7"/>
                <a:gd fmla="*/ 19050 w 5" name="T8"/>
                <a:gd fmla="*/ 11311 h 16" name="T9"/>
                <a:gd fmla="*/ 19050 w 5" name="T10"/>
                <a:gd fmla="*/ 49014 h 16" name="T11"/>
                <a:gd fmla="*/ 11430 w 5" name="T12"/>
                <a:gd fmla="*/ 60325 h 1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5" name="T21"/>
                <a:gd fmla="*/ 0 h 16" name="T22"/>
                <a:gd fmla="*/ 5 w 5" name="T23"/>
                <a:gd fmla="*/ 16 h 16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16" w="5">
                  <a:moveTo>
                    <a:pt x="3" y="16"/>
                  </a:moveTo>
                  <a:cubicBezTo>
                    <a:pt x="1" y="16"/>
                    <a:pt x="0" y="15"/>
                    <a:pt x="0" y="1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5"/>
                    <a:pt x="4" y="16"/>
                    <a:pt x="3" y="16"/>
                  </a:cubicBezTo>
                  <a:close/>
                </a:path>
              </a:pathLst>
            </a:custGeom>
            <a:solidFill>
              <a:srgbClr val="D6BF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0019" name="Freeform 31"/>
            <p:cNvSpPr>
              <a:spLocks noChangeArrowheads="1" noEditPoints="1"/>
            </p:cNvSpPr>
            <p:nvPr/>
          </p:nvSpPr>
          <p:spPr bwMode="auto">
            <a:xfrm>
              <a:off x="1171575" y="1052512"/>
              <a:ext cx="19050" cy="255587"/>
            </a:xfrm>
            <a:custGeom>
              <a:gdLst>
                <a:gd fmla="*/ 7620 w 5" name="T0"/>
                <a:gd fmla="*/ 255587 h 68" name="T1"/>
                <a:gd fmla="*/ 0 w 5" name="T2"/>
                <a:gd fmla="*/ 244311 h 68" name="T3"/>
                <a:gd fmla="*/ 0 w 5" name="T4"/>
                <a:gd fmla="*/ 206725 h 68" name="T5"/>
                <a:gd fmla="*/ 7620 w 5" name="T6"/>
                <a:gd fmla="*/ 195449 h 68" name="T7"/>
                <a:gd fmla="*/ 19050 w 5" name="T8"/>
                <a:gd fmla="*/ 206725 h 68" name="T9"/>
                <a:gd fmla="*/ 19050 w 5" name="T10"/>
                <a:gd fmla="*/ 244311 h 68" name="T11"/>
                <a:gd fmla="*/ 7620 w 5" name="T12"/>
                <a:gd fmla="*/ 255587 h 68" name="T13"/>
                <a:gd fmla="*/ 7620 w 5" name="T14"/>
                <a:gd fmla="*/ 157863 h 68" name="T15"/>
                <a:gd fmla="*/ 0 w 5" name="T16"/>
                <a:gd fmla="*/ 146587 h 68" name="T17"/>
                <a:gd fmla="*/ 0 w 5" name="T18"/>
                <a:gd fmla="*/ 109000 h 68" name="T19"/>
                <a:gd fmla="*/ 7620 w 5" name="T20"/>
                <a:gd fmla="*/ 97724 h 68" name="T21"/>
                <a:gd fmla="*/ 19050 w 5" name="T22"/>
                <a:gd fmla="*/ 109000 h 68" name="T23"/>
                <a:gd fmla="*/ 19050 w 5" name="T24"/>
                <a:gd fmla="*/ 146587 h 68" name="T25"/>
                <a:gd fmla="*/ 7620 w 5" name="T26"/>
                <a:gd fmla="*/ 157863 h 68" name="T27"/>
                <a:gd fmla="*/ 7620 w 5" name="T28"/>
                <a:gd fmla="*/ 60138 h 68" name="T29"/>
                <a:gd fmla="*/ 0 w 5" name="T30"/>
                <a:gd fmla="*/ 48862 h 68" name="T31"/>
                <a:gd fmla="*/ 0 w 5" name="T32"/>
                <a:gd fmla="*/ 11276 h 68" name="T33"/>
                <a:gd fmla="*/ 7620 w 5" name="T34"/>
                <a:gd fmla="*/ 0 h 68" name="T35"/>
                <a:gd fmla="*/ 19050 w 5" name="T36"/>
                <a:gd fmla="*/ 11276 h 68" name="T37"/>
                <a:gd fmla="*/ 19050 w 5" name="T38"/>
                <a:gd fmla="*/ 48862 h 68" name="T39"/>
                <a:gd fmla="*/ 7620 w 5" name="T40"/>
                <a:gd fmla="*/ 60138 h 68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w 5" name="T63"/>
                <a:gd fmla="*/ 0 h 68" name="T64"/>
                <a:gd fmla="*/ 5 w 5" name="T65"/>
                <a:gd fmla="*/ 68 h 68" name="T66"/>
              </a:gdLst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b="T66" l="T63" r="T65" t="T64"/>
              <a:pathLst>
                <a:path h="68" w="5">
                  <a:moveTo>
                    <a:pt x="2" y="68"/>
                  </a:moveTo>
                  <a:cubicBezTo>
                    <a:pt x="1" y="68"/>
                    <a:pt x="0" y="67"/>
                    <a:pt x="0" y="6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3"/>
                    <a:pt x="1" y="52"/>
                    <a:pt x="2" y="52"/>
                  </a:cubicBezTo>
                  <a:cubicBezTo>
                    <a:pt x="4" y="52"/>
                    <a:pt x="5" y="53"/>
                    <a:pt x="5" y="55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67"/>
                    <a:pt x="4" y="68"/>
                    <a:pt x="2" y="68"/>
                  </a:cubicBezTo>
                  <a:close/>
                  <a:moveTo>
                    <a:pt x="2" y="42"/>
                  </a:moveTo>
                  <a:cubicBezTo>
                    <a:pt x="1" y="42"/>
                    <a:pt x="0" y="41"/>
                    <a:pt x="0" y="3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4" y="26"/>
                    <a:pt x="5" y="27"/>
                    <a:pt x="5" y="29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1"/>
                    <a:pt x="4" y="42"/>
                    <a:pt x="2" y="42"/>
                  </a:cubicBezTo>
                  <a:close/>
                  <a:moveTo>
                    <a:pt x="2" y="16"/>
                  </a:moveTo>
                  <a:cubicBezTo>
                    <a:pt x="1" y="16"/>
                    <a:pt x="0" y="15"/>
                    <a:pt x="0" y="1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5"/>
                    <a:pt x="4" y="16"/>
                    <a:pt x="2" y="16"/>
                  </a:cubicBezTo>
                  <a:close/>
                </a:path>
              </a:pathLst>
            </a:custGeom>
            <a:solidFill>
              <a:srgbClr val="D6BF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0020" name="Freeform 32"/>
            <p:cNvSpPr>
              <a:spLocks noChangeArrowheads="1" noEditPoints="1"/>
            </p:cNvSpPr>
            <p:nvPr/>
          </p:nvSpPr>
          <p:spPr bwMode="auto">
            <a:xfrm>
              <a:off x="1262062" y="1052512"/>
              <a:ext cx="22225" cy="158750"/>
            </a:xfrm>
            <a:custGeom>
              <a:gdLst>
                <a:gd fmla="*/ 11113 w 6" name="T0"/>
                <a:gd fmla="*/ 158750 h 42" name="T1"/>
                <a:gd fmla="*/ 0 w 6" name="T2"/>
                <a:gd fmla="*/ 147411 h 42" name="T3"/>
                <a:gd fmla="*/ 0 w 6" name="T4"/>
                <a:gd fmla="*/ 109613 h 42" name="T5"/>
                <a:gd fmla="*/ 11113 w 6" name="T6"/>
                <a:gd fmla="*/ 98274 h 42" name="T7"/>
                <a:gd fmla="*/ 22225 w 6" name="T8"/>
                <a:gd fmla="*/ 109613 h 42" name="T9"/>
                <a:gd fmla="*/ 22225 w 6" name="T10"/>
                <a:gd fmla="*/ 147411 h 42" name="T11"/>
                <a:gd fmla="*/ 11113 w 6" name="T12"/>
                <a:gd fmla="*/ 158750 h 42" name="T13"/>
                <a:gd fmla="*/ 11113 w 6" name="T14"/>
                <a:gd fmla="*/ 60476 h 42" name="T15"/>
                <a:gd fmla="*/ 0 w 6" name="T16"/>
                <a:gd fmla="*/ 49137 h 42" name="T17"/>
                <a:gd fmla="*/ 0 w 6" name="T18"/>
                <a:gd fmla="*/ 11339 h 42" name="T19"/>
                <a:gd fmla="*/ 11113 w 6" name="T20"/>
                <a:gd fmla="*/ 0 h 42" name="T21"/>
                <a:gd fmla="*/ 22225 w 6" name="T22"/>
                <a:gd fmla="*/ 11339 h 42" name="T23"/>
                <a:gd fmla="*/ 22225 w 6" name="T24"/>
                <a:gd fmla="*/ 49137 h 42" name="T25"/>
                <a:gd fmla="*/ 11113 w 6" name="T26"/>
                <a:gd fmla="*/ 60476 h 42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6" name="T42"/>
                <a:gd fmla="*/ 0 h 42" name="T43"/>
                <a:gd fmla="*/ 6 w 6" name="T44"/>
                <a:gd fmla="*/ 42 h 42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42" w="6">
                  <a:moveTo>
                    <a:pt x="3" y="42"/>
                  </a:moveTo>
                  <a:cubicBezTo>
                    <a:pt x="2" y="42"/>
                    <a:pt x="0" y="41"/>
                    <a:pt x="0" y="3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2" y="26"/>
                    <a:pt x="3" y="26"/>
                  </a:cubicBezTo>
                  <a:cubicBezTo>
                    <a:pt x="4" y="26"/>
                    <a:pt x="6" y="27"/>
                    <a:pt x="6" y="2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41"/>
                    <a:pt x="4" y="42"/>
                    <a:pt x="3" y="42"/>
                  </a:cubicBezTo>
                  <a:close/>
                  <a:moveTo>
                    <a:pt x="3" y="16"/>
                  </a:moveTo>
                  <a:cubicBezTo>
                    <a:pt x="2" y="16"/>
                    <a:pt x="0" y="15"/>
                    <a:pt x="0" y="1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4" y="0"/>
                    <a:pt x="6" y="1"/>
                    <a:pt x="6" y="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5"/>
                    <a:pt x="4" y="16"/>
                    <a:pt x="3" y="16"/>
                  </a:cubicBezTo>
                  <a:close/>
                </a:path>
              </a:pathLst>
            </a:custGeom>
            <a:solidFill>
              <a:srgbClr val="D6BF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0021" name="Freeform 33"/>
            <p:cNvSpPr>
              <a:spLocks noChangeArrowheads="1" noEditPoints="1"/>
            </p:cNvSpPr>
            <p:nvPr/>
          </p:nvSpPr>
          <p:spPr bwMode="auto">
            <a:xfrm>
              <a:off x="1352550" y="1052512"/>
              <a:ext cx="17463" cy="158750"/>
            </a:xfrm>
            <a:custGeom>
              <a:gdLst>
                <a:gd fmla="*/ 6985 w 5" name="T0"/>
                <a:gd fmla="*/ 158750 h 42" name="T1"/>
                <a:gd fmla="*/ 0 w 5" name="T2"/>
                <a:gd fmla="*/ 147411 h 42" name="T3"/>
                <a:gd fmla="*/ 0 w 5" name="T4"/>
                <a:gd fmla="*/ 109613 h 42" name="T5"/>
                <a:gd fmla="*/ 6985 w 5" name="T6"/>
                <a:gd fmla="*/ 98274 h 42" name="T7"/>
                <a:gd fmla="*/ 17463 w 5" name="T8"/>
                <a:gd fmla="*/ 109613 h 42" name="T9"/>
                <a:gd fmla="*/ 17463 w 5" name="T10"/>
                <a:gd fmla="*/ 147411 h 42" name="T11"/>
                <a:gd fmla="*/ 6985 w 5" name="T12"/>
                <a:gd fmla="*/ 158750 h 42" name="T13"/>
                <a:gd fmla="*/ 6985 w 5" name="T14"/>
                <a:gd fmla="*/ 60476 h 42" name="T15"/>
                <a:gd fmla="*/ 0 w 5" name="T16"/>
                <a:gd fmla="*/ 49137 h 42" name="T17"/>
                <a:gd fmla="*/ 0 w 5" name="T18"/>
                <a:gd fmla="*/ 11339 h 42" name="T19"/>
                <a:gd fmla="*/ 6985 w 5" name="T20"/>
                <a:gd fmla="*/ 0 h 42" name="T21"/>
                <a:gd fmla="*/ 17463 w 5" name="T22"/>
                <a:gd fmla="*/ 11339 h 42" name="T23"/>
                <a:gd fmla="*/ 17463 w 5" name="T24"/>
                <a:gd fmla="*/ 49137 h 42" name="T25"/>
                <a:gd fmla="*/ 6985 w 5" name="T26"/>
                <a:gd fmla="*/ 60476 h 42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5" name="T42"/>
                <a:gd fmla="*/ 0 h 42" name="T43"/>
                <a:gd fmla="*/ 5 w 5" name="T44"/>
                <a:gd fmla="*/ 42 h 42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42" w="5">
                  <a:moveTo>
                    <a:pt x="2" y="42"/>
                  </a:moveTo>
                  <a:cubicBezTo>
                    <a:pt x="1" y="42"/>
                    <a:pt x="0" y="41"/>
                    <a:pt x="0" y="3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4" y="26"/>
                    <a:pt x="5" y="27"/>
                    <a:pt x="5" y="29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1"/>
                    <a:pt x="4" y="42"/>
                    <a:pt x="2" y="42"/>
                  </a:cubicBezTo>
                  <a:close/>
                  <a:moveTo>
                    <a:pt x="2" y="16"/>
                  </a:moveTo>
                  <a:cubicBezTo>
                    <a:pt x="1" y="16"/>
                    <a:pt x="0" y="15"/>
                    <a:pt x="0" y="1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5"/>
                    <a:pt x="4" y="16"/>
                    <a:pt x="2" y="16"/>
                  </a:cubicBezTo>
                  <a:close/>
                </a:path>
              </a:pathLst>
            </a:custGeom>
            <a:solidFill>
              <a:srgbClr val="D6BF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0022" name="Freeform 34"/>
            <p:cNvSpPr>
              <a:spLocks noChangeArrowheads="1" noEditPoints="1"/>
            </p:cNvSpPr>
            <p:nvPr/>
          </p:nvSpPr>
          <p:spPr bwMode="auto">
            <a:xfrm>
              <a:off x="1441450" y="1052512"/>
              <a:ext cx="22225" cy="255587"/>
            </a:xfrm>
            <a:custGeom>
              <a:gdLst>
                <a:gd fmla="*/ 11113 w 6" name="T0"/>
                <a:gd fmla="*/ 255587 h 68" name="T1"/>
                <a:gd fmla="*/ 0 w 6" name="T2"/>
                <a:gd fmla="*/ 244311 h 68" name="T3"/>
                <a:gd fmla="*/ 0 w 6" name="T4"/>
                <a:gd fmla="*/ 206725 h 68" name="T5"/>
                <a:gd fmla="*/ 11113 w 6" name="T6"/>
                <a:gd fmla="*/ 195449 h 68" name="T7"/>
                <a:gd fmla="*/ 22225 w 6" name="T8"/>
                <a:gd fmla="*/ 206725 h 68" name="T9"/>
                <a:gd fmla="*/ 22225 w 6" name="T10"/>
                <a:gd fmla="*/ 244311 h 68" name="T11"/>
                <a:gd fmla="*/ 11113 w 6" name="T12"/>
                <a:gd fmla="*/ 255587 h 68" name="T13"/>
                <a:gd fmla="*/ 11113 w 6" name="T14"/>
                <a:gd fmla="*/ 157863 h 68" name="T15"/>
                <a:gd fmla="*/ 0 w 6" name="T16"/>
                <a:gd fmla="*/ 146587 h 68" name="T17"/>
                <a:gd fmla="*/ 0 w 6" name="T18"/>
                <a:gd fmla="*/ 109000 h 68" name="T19"/>
                <a:gd fmla="*/ 11113 w 6" name="T20"/>
                <a:gd fmla="*/ 97724 h 68" name="T21"/>
                <a:gd fmla="*/ 22225 w 6" name="T22"/>
                <a:gd fmla="*/ 109000 h 68" name="T23"/>
                <a:gd fmla="*/ 22225 w 6" name="T24"/>
                <a:gd fmla="*/ 146587 h 68" name="T25"/>
                <a:gd fmla="*/ 11113 w 6" name="T26"/>
                <a:gd fmla="*/ 157863 h 68" name="T27"/>
                <a:gd fmla="*/ 11113 w 6" name="T28"/>
                <a:gd fmla="*/ 60138 h 68" name="T29"/>
                <a:gd fmla="*/ 0 w 6" name="T30"/>
                <a:gd fmla="*/ 48862 h 68" name="T31"/>
                <a:gd fmla="*/ 0 w 6" name="T32"/>
                <a:gd fmla="*/ 11276 h 68" name="T33"/>
                <a:gd fmla="*/ 11113 w 6" name="T34"/>
                <a:gd fmla="*/ 0 h 68" name="T35"/>
                <a:gd fmla="*/ 22225 w 6" name="T36"/>
                <a:gd fmla="*/ 11276 h 68" name="T37"/>
                <a:gd fmla="*/ 22225 w 6" name="T38"/>
                <a:gd fmla="*/ 48862 h 68" name="T39"/>
                <a:gd fmla="*/ 11113 w 6" name="T40"/>
                <a:gd fmla="*/ 60138 h 68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w 6" name="T63"/>
                <a:gd fmla="*/ 0 h 68" name="T64"/>
                <a:gd fmla="*/ 6 w 6" name="T65"/>
                <a:gd fmla="*/ 68 h 68" name="T66"/>
              </a:gdLst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b="T66" l="T63" r="T65" t="T64"/>
              <a:pathLst>
                <a:path h="68" w="6">
                  <a:moveTo>
                    <a:pt x="3" y="68"/>
                  </a:moveTo>
                  <a:cubicBezTo>
                    <a:pt x="2" y="68"/>
                    <a:pt x="0" y="67"/>
                    <a:pt x="0" y="6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3"/>
                    <a:pt x="2" y="52"/>
                    <a:pt x="3" y="52"/>
                  </a:cubicBezTo>
                  <a:cubicBezTo>
                    <a:pt x="4" y="52"/>
                    <a:pt x="6" y="53"/>
                    <a:pt x="6" y="55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6" y="67"/>
                    <a:pt x="4" y="68"/>
                    <a:pt x="3" y="68"/>
                  </a:cubicBezTo>
                  <a:close/>
                  <a:moveTo>
                    <a:pt x="3" y="42"/>
                  </a:moveTo>
                  <a:cubicBezTo>
                    <a:pt x="2" y="42"/>
                    <a:pt x="0" y="41"/>
                    <a:pt x="0" y="3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2" y="26"/>
                    <a:pt x="3" y="26"/>
                  </a:cubicBezTo>
                  <a:cubicBezTo>
                    <a:pt x="4" y="26"/>
                    <a:pt x="6" y="27"/>
                    <a:pt x="6" y="2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41"/>
                    <a:pt x="4" y="42"/>
                    <a:pt x="3" y="42"/>
                  </a:cubicBezTo>
                  <a:close/>
                  <a:moveTo>
                    <a:pt x="3" y="16"/>
                  </a:moveTo>
                  <a:cubicBezTo>
                    <a:pt x="2" y="16"/>
                    <a:pt x="0" y="15"/>
                    <a:pt x="0" y="1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4" y="0"/>
                    <a:pt x="6" y="1"/>
                    <a:pt x="6" y="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5"/>
                    <a:pt x="4" y="16"/>
                    <a:pt x="3" y="16"/>
                  </a:cubicBezTo>
                  <a:close/>
                </a:path>
              </a:pathLst>
            </a:custGeom>
            <a:solidFill>
              <a:srgbClr val="D6BF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0023" name="Freeform 35"/>
            <p:cNvSpPr>
              <a:spLocks noChangeArrowheads="1" noEditPoints="1"/>
            </p:cNvSpPr>
            <p:nvPr/>
          </p:nvSpPr>
          <p:spPr bwMode="auto">
            <a:xfrm>
              <a:off x="1520825" y="1052512"/>
              <a:ext cx="19050" cy="158750"/>
            </a:xfrm>
            <a:custGeom>
              <a:gdLst>
                <a:gd fmla="*/ 11430 w 5" name="T0"/>
                <a:gd fmla="*/ 158750 h 42" name="T1"/>
                <a:gd fmla="*/ 0 w 5" name="T2"/>
                <a:gd fmla="*/ 147411 h 42" name="T3"/>
                <a:gd fmla="*/ 0 w 5" name="T4"/>
                <a:gd fmla="*/ 109613 h 42" name="T5"/>
                <a:gd fmla="*/ 11430 w 5" name="T6"/>
                <a:gd fmla="*/ 98274 h 42" name="T7"/>
                <a:gd fmla="*/ 19050 w 5" name="T8"/>
                <a:gd fmla="*/ 109613 h 42" name="T9"/>
                <a:gd fmla="*/ 19050 w 5" name="T10"/>
                <a:gd fmla="*/ 147411 h 42" name="T11"/>
                <a:gd fmla="*/ 11430 w 5" name="T12"/>
                <a:gd fmla="*/ 158750 h 42" name="T13"/>
                <a:gd fmla="*/ 11430 w 5" name="T14"/>
                <a:gd fmla="*/ 60476 h 42" name="T15"/>
                <a:gd fmla="*/ 0 w 5" name="T16"/>
                <a:gd fmla="*/ 49137 h 42" name="T17"/>
                <a:gd fmla="*/ 0 w 5" name="T18"/>
                <a:gd fmla="*/ 11339 h 42" name="T19"/>
                <a:gd fmla="*/ 11430 w 5" name="T20"/>
                <a:gd fmla="*/ 0 h 42" name="T21"/>
                <a:gd fmla="*/ 19050 w 5" name="T22"/>
                <a:gd fmla="*/ 11339 h 42" name="T23"/>
                <a:gd fmla="*/ 19050 w 5" name="T24"/>
                <a:gd fmla="*/ 49137 h 42" name="T25"/>
                <a:gd fmla="*/ 11430 w 5" name="T26"/>
                <a:gd fmla="*/ 60476 h 42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5" name="T42"/>
                <a:gd fmla="*/ 0 h 42" name="T43"/>
                <a:gd fmla="*/ 5 w 5" name="T44"/>
                <a:gd fmla="*/ 42 h 42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42" w="5">
                  <a:moveTo>
                    <a:pt x="3" y="42"/>
                  </a:moveTo>
                  <a:cubicBezTo>
                    <a:pt x="1" y="42"/>
                    <a:pt x="0" y="41"/>
                    <a:pt x="0" y="3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1" y="26"/>
                    <a:pt x="3" y="26"/>
                  </a:cubicBezTo>
                  <a:cubicBezTo>
                    <a:pt x="4" y="26"/>
                    <a:pt x="5" y="27"/>
                    <a:pt x="5" y="29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1"/>
                    <a:pt x="4" y="42"/>
                    <a:pt x="3" y="42"/>
                  </a:cubicBezTo>
                  <a:close/>
                  <a:moveTo>
                    <a:pt x="3" y="16"/>
                  </a:moveTo>
                  <a:cubicBezTo>
                    <a:pt x="1" y="16"/>
                    <a:pt x="0" y="15"/>
                    <a:pt x="0" y="1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5"/>
                    <a:pt x="4" y="16"/>
                    <a:pt x="3" y="16"/>
                  </a:cubicBezTo>
                  <a:close/>
                </a:path>
              </a:pathLst>
            </a:custGeom>
            <a:solidFill>
              <a:srgbClr val="D6BF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0024" name="Oval 48"/>
            <p:cNvSpPr>
              <a:spLocks noChangeArrowheads="1"/>
            </p:cNvSpPr>
            <p:nvPr/>
          </p:nvSpPr>
          <p:spPr bwMode="auto">
            <a:xfrm>
              <a:off x="277812" y="730250"/>
              <a:ext cx="71438" cy="71437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0025" name="Oval 49"/>
            <p:cNvSpPr>
              <a:spLocks noChangeArrowheads="1"/>
            </p:cNvSpPr>
            <p:nvPr/>
          </p:nvSpPr>
          <p:spPr bwMode="auto">
            <a:xfrm>
              <a:off x="447675" y="730250"/>
              <a:ext cx="71438" cy="71437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0026" name="Oval 50"/>
            <p:cNvSpPr>
              <a:spLocks noChangeArrowheads="1"/>
            </p:cNvSpPr>
            <p:nvPr/>
          </p:nvSpPr>
          <p:spPr bwMode="auto">
            <a:xfrm>
              <a:off x="615950" y="730250"/>
              <a:ext cx="71438" cy="71437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0027" name="Oval 51"/>
            <p:cNvSpPr>
              <a:spLocks noChangeArrowheads="1"/>
            </p:cNvSpPr>
            <p:nvPr/>
          </p:nvSpPr>
          <p:spPr bwMode="auto">
            <a:xfrm>
              <a:off x="784225" y="730250"/>
              <a:ext cx="68263" cy="71437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0028" name="Oval 52"/>
            <p:cNvSpPr>
              <a:spLocks noChangeArrowheads="1"/>
            </p:cNvSpPr>
            <p:nvPr/>
          </p:nvSpPr>
          <p:spPr bwMode="auto">
            <a:xfrm>
              <a:off x="949325" y="730250"/>
              <a:ext cx="71438" cy="71437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0029" name="Oval 53"/>
            <p:cNvSpPr>
              <a:spLocks noChangeArrowheads="1"/>
            </p:cNvSpPr>
            <p:nvPr/>
          </p:nvSpPr>
          <p:spPr bwMode="auto">
            <a:xfrm>
              <a:off x="1119187" y="730250"/>
              <a:ext cx="71438" cy="71437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0030" name="Oval 54"/>
            <p:cNvSpPr>
              <a:spLocks noChangeArrowheads="1"/>
            </p:cNvSpPr>
            <p:nvPr/>
          </p:nvSpPr>
          <p:spPr bwMode="auto">
            <a:xfrm>
              <a:off x="1287462" y="730250"/>
              <a:ext cx="71438" cy="71437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0031" name="文本框 35"/>
            <p:cNvSpPr>
              <a:spLocks noChangeArrowheads="1"/>
            </p:cNvSpPr>
            <p:nvPr/>
          </p:nvSpPr>
          <p:spPr bwMode="auto">
            <a:xfrm>
              <a:off x="507206" y="263009"/>
              <a:ext cx="640557" cy="3657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zh-CN" lang="en-US">
                  <a:solidFill>
                    <a:schemeClr val="bg1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TEXT</a:t>
              </a:r>
            </a:p>
          </p:txBody>
        </p:sp>
      </p:grpSp>
      <p:grpSp>
        <p:nvGrpSpPr>
          <p:cNvPr id="39949" name="Group 37"/>
          <p:cNvGrpSpPr/>
          <p:nvPr/>
        </p:nvGrpSpPr>
        <p:grpSpPr>
          <a:xfrm>
            <a:off x="2860675" y="1474788"/>
            <a:ext cx="2489200" cy="2578100"/>
            <a:chExt cx="2489200" cy="2578100"/>
          </a:xfrm>
        </p:grpSpPr>
        <p:sp>
          <p:nvSpPr>
            <p:cNvPr id="39998" name="Freeform 9"/>
            <p:cNvSpPr>
              <a:spLocks noChangeArrowheads="1"/>
            </p:cNvSpPr>
            <p:nvPr/>
          </p:nvSpPr>
          <p:spPr bwMode="auto">
            <a:xfrm>
              <a:off x="0" y="0"/>
              <a:ext cx="1520825" cy="654050"/>
            </a:xfrm>
            <a:custGeom>
              <a:gdLst>
                <a:gd fmla="*/ 56327 w 405" name="T0"/>
                <a:gd fmla="*/ 654050 h 174" name="T1"/>
                <a:gd fmla="*/ 1344334 w 405" name="T2"/>
                <a:gd fmla="*/ 654050 h 174" name="T3"/>
                <a:gd fmla="*/ 1479519 w 405" name="T4"/>
                <a:gd fmla="*/ 556318 h 174" name="T5"/>
                <a:gd fmla="*/ 1351844 w 405" name="T6"/>
                <a:gd fmla="*/ 319507 h 174" name="T7"/>
                <a:gd fmla="*/ 1231681 w 405" name="T8"/>
                <a:gd fmla="*/ 112767 h 174" name="T9"/>
                <a:gd fmla="*/ 953801 w 405" name="T10"/>
                <a:gd fmla="*/ 172910 h 174" name="T11"/>
                <a:gd fmla="*/ 826127 w 405" name="T12"/>
                <a:gd fmla="*/ 75178 h 174" name="T13"/>
                <a:gd fmla="*/ 368002 w 405" name="T14"/>
                <a:gd fmla="*/ 82696 h 174" name="T15"/>
                <a:gd fmla="*/ 210287 w 405" name="T16"/>
                <a:gd fmla="*/ 436033 h 174" name="T17"/>
                <a:gd fmla="*/ 37551 w 405" name="T18"/>
                <a:gd fmla="*/ 526247 h 174" name="T19"/>
                <a:gd fmla="*/ 56327 w 405" name="T20"/>
                <a:gd fmla="*/ 654050 h 174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405" name="T33"/>
                <a:gd fmla="*/ 0 h 174" name="T34"/>
                <a:gd fmla="*/ 405 w 405" name="T35"/>
                <a:gd fmla="*/ 174 h 174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174" w="405">
                  <a:moveTo>
                    <a:pt x="15" y="174"/>
                  </a:moveTo>
                  <a:cubicBezTo>
                    <a:pt x="358" y="174"/>
                    <a:pt x="358" y="174"/>
                    <a:pt x="358" y="174"/>
                  </a:cubicBezTo>
                  <a:cubicBezTo>
                    <a:pt x="373" y="172"/>
                    <a:pt x="386" y="166"/>
                    <a:pt x="394" y="148"/>
                  </a:cubicBezTo>
                  <a:cubicBezTo>
                    <a:pt x="405" y="121"/>
                    <a:pt x="392" y="86"/>
                    <a:pt x="360" y="85"/>
                  </a:cubicBezTo>
                  <a:cubicBezTo>
                    <a:pt x="358" y="60"/>
                    <a:pt x="352" y="44"/>
                    <a:pt x="328" y="30"/>
                  </a:cubicBezTo>
                  <a:cubicBezTo>
                    <a:pt x="302" y="15"/>
                    <a:pt x="273" y="25"/>
                    <a:pt x="254" y="46"/>
                  </a:cubicBezTo>
                  <a:cubicBezTo>
                    <a:pt x="243" y="37"/>
                    <a:pt x="233" y="27"/>
                    <a:pt x="220" y="20"/>
                  </a:cubicBezTo>
                  <a:cubicBezTo>
                    <a:pt x="185" y="1"/>
                    <a:pt x="132" y="0"/>
                    <a:pt x="98" y="22"/>
                  </a:cubicBezTo>
                  <a:cubicBezTo>
                    <a:pt x="73" y="38"/>
                    <a:pt x="31" y="84"/>
                    <a:pt x="56" y="116"/>
                  </a:cubicBezTo>
                  <a:cubicBezTo>
                    <a:pt x="39" y="117"/>
                    <a:pt x="17" y="122"/>
                    <a:pt x="10" y="140"/>
                  </a:cubicBezTo>
                  <a:cubicBezTo>
                    <a:pt x="0" y="165"/>
                    <a:pt x="15" y="174"/>
                    <a:pt x="15" y="174"/>
                  </a:cubicBezTo>
                  <a:close/>
                </a:path>
              </a:pathLst>
            </a:custGeom>
            <a:solidFill>
              <a:srgbClr val="04658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9999" name="Freeform 16"/>
            <p:cNvSpPr>
              <a:spLocks noChangeArrowheads="1"/>
            </p:cNvSpPr>
            <p:nvPr/>
          </p:nvSpPr>
          <p:spPr bwMode="auto">
            <a:xfrm>
              <a:off x="2106612" y="2333625"/>
              <a:ext cx="382588" cy="244475"/>
            </a:xfrm>
            <a:custGeom>
              <a:gdLst>
                <a:gd fmla="*/ 26256 w 102" name="T0"/>
                <a:gd fmla="*/ 63940 h 65" name="T1"/>
                <a:gd fmla="*/ 56263 w 102" name="T2"/>
                <a:gd fmla="*/ 0 h 65" name="T3"/>
                <a:gd fmla="*/ 326325 w 102" name="T4"/>
                <a:gd fmla="*/ 0 h 65" name="T5"/>
                <a:gd fmla="*/ 356332 w 102" name="T6"/>
                <a:gd fmla="*/ 60178 h 65" name="T7"/>
                <a:gd fmla="*/ 232553 w 102" name="T8"/>
                <a:gd fmla="*/ 210625 h 65" name="T9"/>
                <a:gd fmla="*/ 138782 w 102" name="T10"/>
                <a:gd fmla="*/ 210625 h 65" name="T11"/>
                <a:gd fmla="*/ 26256 w 102" name="T12"/>
                <a:gd fmla="*/ 63940 h 65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102" name="T21"/>
                <a:gd fmla="*/ 0 h 65" name="T22"/>
                <a:gd fmla="*/ 102 w 102" name="T23"/>
                <a:gd fmla="*/ 65 h 65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65" w="102">
                  <a:moveTo>
                    <a:pt x="7" y="17"/>
                  </a:moveTo>
                  <a:cubicBezTo>
                    <a:pt x="0" y="7"/>
                    <a:pt x="4" y="0"/>
                    <a:pt x="15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99" y="0"/>
                    <a:pt x="102" y="7"/>
                    <a:pt x="95" y="16"/>
                  </a:cubicBezTo>
                  <a:cubicBezTo>
                    <a:pt x="62" y="56"/>
                    <a:pt x="62" y="56"/>
                    <a:pt x="62" y="56"/>
                  </a:cubicBezTo>
                  <a:cubicBezTo>
                    <a:pt x="55" y="65"/>
                    <a:pt x="44" y="65"/>
                    <a:pt x="37" y="56"/>
                  </a:cubicBezTo>
                  <a:lnTo>
                    <a:pt x="7" y="17"/>
                  </a:lnTo>
                  <a:close/>
                </a:path>
              </a:pathLst>
            </a:custGeom>
            <a:solidFill>
              <a:srgbClr val="04658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0000" name="Freeform 17"/>
            <p:cNvSpPr>
              <a:spLocks noChangeArrowheads="1"/>
            </p:cNvSpPr>
            <p:nvPr/>
          </p:nvSpPr>
          <p:spPr bwMode="auto">
            <a:xfrm>
              <a:off x="390525" y="703263"/>
              <a:ext cx="1985963" cy="1781175"/>
            </a:xfrm>
            <a:custGeom>
              <a:gdLst>
                <a:gd fmla="*/ 1903371 w 529" name="T0"/>
                <a:gd fmla="*/ 1781175 h 474" name="T1"/>
                <a:gd fmla="*/ 1824533 w 529" name="T2"/>
                <a:gd fmla="*/ 1702262 h 474" name="T3"/>
                <a:gd fmla="*/ 1824533 w 529" name="T4"/>
                <a:gd fmla="*/ 488508 h 474" name="T5"/>
                <a:gd fmla="*/ 97609 w 529" name="T6"/>
                <a:gd fmla="*/ 488508 h 474" name="T7"/>
                <a:gd fmla="*/ 26279 w 529" name="T8"/>
                <a:gd fmla="*/ 465961 h 474" name="T9"/>
                <a:gd fmla="*/ 3754 w 529" name="T10"/>
                <a:gd fmla="*/ 390806 h 474" name="T11"/>
                <a:gd fmla="*/ 3754 w 529" name="T12"/>
                <a:gd fmla="*/ 78913 h 474" name="T13"/>
                <a:gd fmla="*/ 82592 w 529" name="T14"/>
                <a:gd fmla="*/ 0 h 474" name="T15"/>
                <a:gd fmla="*/ 157676 w 529" name="T16"/>
                <a:gd fmla="*/ 78913 h 474" name="T17"/>
                <a:gd fmla="*/ 157676 w 529" name="T18"/>
                <a:gd fmla="*/ 334440 h 474" name="T19"/>
                <a:gd fmla="*/ 1884600 w 529" name="T20"/>
                <a:gd fmla="*/ 334440 h 474" name="T21"/>
                <a:gd fmla="*/ 1959684 w 529" name="T22"/>
                <a:gd fmla="*/ 356987 h 474" name="T23"/>
                <a:gd fmla="*/ 1982209 w 529" name="T24"/>
                <a:gd fmla="*/ 435899 h 474" name="T25"/>
                <a:gd fmla="*/ 1982209 w 529" name="T26"/>
                <a:gd fmla="*/ 1702262 h 474" name="T27"/>
                <a:gd fmla="*/ 1903371 w 529" name="T28"/>
                <a:gd fmla="*/ 1781175 h 474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w 529" name="T45"/>
                <a:gd fmla="*/ 0 h 474" name="T46"/>
                <a:gd fmla="*/ 529 w 529" name="T47"/>
                <a:gd fmla="*/ 474 h 474" name="T48"/>
              </a:gdLst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b="T48" l="T45" r="T47" t="T46"/>
              <a:pathLst>
                <a:path h="473" w="529">
                  <a:moveTo>
                    <a:pt x="507" y="474"/>
                  </a:moveTo>
                  <a:cubicBezTo>
                    <a:pt x="496" y="474"/>
                    <a:pt x="486" y="464"/>
                    <a:pt x="486" y="453"/>
                  </a:cubicBezTo>
                  <a:cubicBezTo>
                    <a:pt x="486" y="130"/>
                    <a:pt x="486" y="130"/>
                    <a:pt x="486" y="130"/>
                  </a:cubicBezTo>
                  <a:cubicBezTo>
                    <a:pt x="26" y="130"/>
                    <a:pt x="26" y="130"/>
                    <a:pt x="26" y="130"/>
                  </a:cubicBezTo>
                  <a:cubicBezTo>
                    <a:pt x="16" y="131"/>
                    <a:pt x="10" y="127"/>
                    <a:pt x="7" y="124"/>
                  </a:cubicBezTo>
                  <a:cubicBezTo>
                    <a:pt x="4" y="121"/>
                    <a:pt x="0" y="115"/>
                    <a:pt x="1" y="104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10"/>
                    <a:pt x="10" y="0"/>
                    <a:pt x="22" y="0"/>
                  </a:cubicBezTo>
                  <a:cubicBezTo>
                    <a:pt x="33" y="0"/>
                    <a:pt x="42" y="10"/>
                    <a:pt x="42" y="21"/>
                  </a:cubicBezTo>
                  <a:cubicBezTo>
                    <a:pt x="42" y="89"/>
                    <a:pt x="42" y="89"/>
                    <a:pt x="42" y="89"/>
                  </a:cubicBezTo>
                  <a:cubicBezTo>
                    <a:pt x="502" y="89"/>
                    <a:pt x="502" y="89"/>
                    <a:pt x="502" y="89"/>
                  </a:cubicBezTo>
                  <a:cubicBezTo>
                    <a:pt x="512" y="87"/>
                    <a:pt x="518" y="91"/>
                    <a:pt x="522" y="95"/>
                  </a:cubicBezTo>
                  <a:cubicBezTo>
                    <a:pt x="526" y="98"/>
                    <a:pt x="529" y="105"/>
                    <a:pt x="528" y="116"/>
                  </a:cubicBezTo>
                  <a:cubicBezTo>
                    <a:pt x="528" y="453"/>
                    <a:pt x="528" y="453"/>
                    <a:pt x="528" y="453"/>
                  </a:cubicBezTo>
                  <a:cubicBezTo>
                    <a:pt x="528" y="464"/>
                    <a:pt x="519" y="474"/>
                    <a:pt x="507" y="474"/>
                  </a:cubicBezTo>
                  <a:close/>
                </a:path>
              </a:pathLst>
            </a:custGeom>
            <a:solidFill>
              <a:srgbClr val="04658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0001" name="Oval 55"/>
            <p:cNvSpPr>
              <a:spLocks noChangeArrowheads="1"/>
            </p:cNvSpPr>
            <p:nvPr/>
          </p:nvSpPr>
          <p:spPr bwMode="auto">
            <a:xfrm>
              <a:off x="274637" y="450850"/>
              <a:ext cx="71438" cy="71437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0002" name="Oval 56"/>
            <p:cNvSpPr>
              <a:spLocks noChangeArrowheads="1"/>
            </p:cNvSpPr>
            <p:nvPr/>
          </p:nvSpPr>
          <p:spPr bwMode="auto">
            <a:xfrm>
              <a:off x="444500" y="450850"/>
              <a:ext cx="66675" cy="71437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0003" name="Oval 57"/>
            <p:cNvSpPr>
              <a:spLocks noChangeArrowheads="1"/>
            </p:cNvSpPr>
            <p:nvPr/>
          </p:nvSpPr>
          <p:spPr bwMode="auto">
            <a:xfrm>
              <a:off x="612775" y="450850"/>
              <a:ext cx="68263" cy="71437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0004" name="Oval 58"/>
            <p:cNvSpPr>
              <a:spLocks noChangeArrowheads="1"/>
            </p:cNvSpPr>
            <p:nvPr/>
          </p:nvSpPr>
          <p:spPr bwMode="auto">
            <a:xfrm>
              <a:off x="777875" y="450850"/>
              <a:ext cx="71438" cy="71437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0005" name="Oval 59"/>
            <p:cNvSpPr>
              <a:spLocks noChangeArrowheads="1"/>
            </p:cNvSpPr>
            <p:nvPr/>
          </p:nvSpPr>
          <p:spPr bwMode="auto">
            <a:xfrm>
              <a:off x="946150" y="450850"/>
              <a:ext cx="71438" cy="71437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0006" name="Oval 60"/>
            <p:cNvSpPr>
              <a:spLocks noChangeArrowheads="1"/>
            </p:cNvSpPr>
            <p:nvPr/>
          </p:nvSpPr>
          <p:spPr bwMode="auto">
            <a:xfrm>
              <a:off x="1116012" y="450850"/>
              <a:ext cx="71438" cy="71437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0007" name="Oval 61"/>
            <p:cNvSpPr>
              <a:spLocks noChangeArrowheads="1"/>
            </p:cNvSpPr>
            <p:nvPr/>
          </p:nvSpPr>
          <p:spPr bwMode="auto">
            <a:xfrm>
              <a:off x="1284287" y="450850"/>
              <a:ext cx="68263" cy="71437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0008" name="文本框 47"/>
            <p:cNvSpPr>
              <a:spLocks noChangeArrowheads="1"/>
            </p:cNvSpPr>
            <p:nvPr/>
          </p:nvSpPr>
          <p:spPr bwMode="auto">
            <a:xfrm>
              <a:off x="476479" y="89972"/>
              <a:ext cx="640557" cy="3657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zh-CN" lang="en-US">
                  <a:solidFill>
                    <a:schemeClr val="bg1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TEXT</a:t>
              </a:r>
            </a:p>
          </p:txBody>
        </p:sp>
      </p:grpSp>
      <p:grpSp>
        <p:nvGrpSpPr>
          <p:cNvPr id="39950" name="Group 49"/>
          <p:cNvGrpSpPr/>
          <p:nvPr/>
        </p:nvGrpSpPr>
        <p:grpSpPr>
          <a:xfrm>
            <a:off x="5249863" y="1449388"/>
            <a:ext cx="1474787" cy="2419350"/>
            <a:chExt cx="1474788" cy="2419350"/>
          </a:xfrm>
        </p:grpSpPr>
        <p:sp>
          <p:nvSpPr>
            <p:cNvPr id="39987" name="Freeform 13"/>
            <p:cNvSpPr>
              <a:spLocks noChangeArrowheads="1"/>
            </p:cNvSpPr>
            <p:nvPr/>
          </p:nvSpPr>
          <p:spPr bwMode="auto">
            <a:xfrm>
              <a:off x="0" y="0"/>
              <a:ext cx="1474788" cy="668337"/>
            </a:xfrm>
            <a:custGeom>
              <a:gdLst>
                <a:gd fmla="*/ 1429756 w 393" name="T0"/>
                <a:gd fmla="*/ 668337 h 178" name="T1"/>
                <a:gd fmla="*/ 1452272 w 393" name="T2"/>
                <a:gd fmla="*/ 563205 h 178" name="T3"/>
                <a:gd fmla="*/ 990697 w 393" name="T4"/>
                <a:gd fmla="*/ 225282 h 178" name="T5"/>
                <a:gd fmla="*/ 818076 w 393" name="T6"/>
                <a:gd fmla="*/ 78849 h 178" name="T7"/>
                <a:gd fmla="*/ 394027 w 393" name="T8"/>
                <a:gd fmla="*/ 75094 h 178" name="T9"/>
                <a:gd fmla="*/ 168869 w 393" name="T10"/>
                <a:gd fmla="*/ 431791 h 178" name="T11"/>
                <a:gd fmla="*/ 30021 w 393" name="T12"/>
                <a:gd fmla="*/ 668337 h 178" name="T13"/>
                <a:gd fmla="*/ 1429756 w 393" name="T14"/>
                <a:gd fmla="*/ 668337 h 178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393" name="T24"/>
                <a:gd fmla="*/ 0 h 178" name="T25"/>
                <a:gd fmla="*/ 393 w 393" name="T26"/>
                <a:gd fmla="*/ 178 h 178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178" w="393">
                  <a:moveTo>
                    <a:pt x="381" y="178"/>
                  </a:moveTo>
                  <a:cubicBezTo>
                    <a:pt x="385" y="170"/>
                    <a:pt x="387" y="161"/>
                    <a:pt x="387" y="150"/>
                  </a:cubicBezTo>
                  <a:cubicBezTo>
                    <a:pt x="393" y="85"/>
                    <a:pt x="325" y="34"/>
                    <a:pt x="264" y="60"/>
                  </a:cubicBezTo>
                  <a:cubicBezTo>
                    <a:pt x="252" y="44"/>
                    <a:pt x="235" y="31"/>
                    <a:pt x="218" y="21"/>
                  </a:cubicBezTo>
                  <a:cubicBezTo>
                    <a:pt x="185" y="2"/>
                    <a:pt x="138" y="0"/>
                    <a:pt x="105" y="20"/>
                  </a:cubicBezTo>
                  <a:cubicBezTo>
                    <a:pt x="74" y="39"/>
                    <a:pt x="37" y="76"/>
                    <a:pt x="45" y="115"/>
                  </a:cubicBezTo>
                  <a:cubicBezTo>
                    <a:pt x="22" y="118"/>
                    <a:pt x="0" y="154"/>
                    <a:pt x="8" y="178"/>
                  </a:cubicBezTo>
                  <a:lnTo>
                    <a:pt x="381" y="178"/>
                  </a:lnTo>
                  <a:close/>
                </a:path>
              </a:pathLst>
            </a:custGeom>
            <a:solidFill>
              <a:srgbClr val="67CDC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9988" name="Freeform 22"/>
            <p:cNvSpPr>
              <a:spLocks noChangeArrowheads="1"/>
            </p:cNvSpPr>
            <p:nvPr/>
          </p:nvSpPr>
          <p:spPr bwMode="auto">
            <a:xfrm>
              <a:off x="547688" y="2174875"/>
              <a:ext cx="382588" cy="244475"/>
            </a:xfrm>
            <a:custGeom>
              <a:gdLst>
                <a:gd fmla="*/ 26256 w 102" name="T0"/>
                <a:gd fmla="*/ 60178 h 65" name="T1"/>
                <a:gd fmla="*/ 56263 w 102" name="T2"/>
                <a:gd fmla="*/ 0 h 65" name="T3"/>
                <a:gd fmla="*/ 326325 w 102" name="T4"/>
                <a:gd fmla="*/ 0 h 65" name="T5"/>
                <a:gd fmla="*/ 356332 w 102" name="T6"/>
                <a:gd fmla="*/ 60178 h 65" name="T7"/>
                <a:gd fmla="*/ 232553 w 102" name="T8"/>
                <a:gd fmla="*/ 210625 h 65" name="T9"/>
                <a:gd fmla="*/ 138782 w 102" name="T10"/>
                <a:gd fmla="*/ 206863 h 65" name="T11"/>
                <a:gd fmla="*/ 26256 w 102" name="T12"/>
                <a:gd fmla="*/ 60178 h 65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102" name="T21"/>
                <a:gd fmla="*/ 0 h 65" name="T22"/>
                <a:gd fmla="*/ 102 w 102" name="T23"/>
                <a:gd fmla="*/ 65 h 65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65" w="102">
                  <a:moveTo>
                    <a:pt x="7" y="16"/>
                  </a:moveTo>
                  <a:cubicBezTo>
                    <a:pt x="0" y="7"/>
                    <a:pt x="4" y="0"/>
                    <a:pt x="15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99" y="0"/>
                    <a:pt x="102" y="7"/>
                    <a:pt x="95" y="16"/>
                  </a:cubicBezTo>
                  <a:cubicBezTo>
                    <a:pt x="62" y="56"/>
                    <a:pt x="62" y="56"/>
                    <a:pt x="62" y="56"/>
                  </a:cubicBezTo>
                  <a:cubicBezTo>
                    <a:pt x="55" y="65"/>
                    <a:pt x="44" y="64"/>
                    <a:pt x="37" y="55"/>
                  </a:cubicBezTo>
                  <a:lnTo>
                    <a:pt x="7" y="16"/>
                  </a:lnTo>
                  <a:close/>
                </a:path>
              </a:pathLst>
            </a:custGeom>
            <a:solidFill>
              <a:srgbClr val="67CDC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9989" name="Freeform 23"/>
            <p:cNvSpPr>
              <a:spLocks noChangeArrowheads="1"/>
            </p:cNvSpPr>
            <p:nvPr/>
          </p:nvSpPr>
          <p:spPr bwMode="auto">
            <a:xfrm>
              <a:off x="663575" y="758825"/>
              <a:ext cx="158750" cy="1582737"/>
            </a:xfrm>
            <a:custGeom>
              <a:gdLst>
                <a:gd fmla="*/ 79375 w 42" name="T0"/>
                <a:gd fmla="*/ 1582737 h 421" name="T1"/>
                <a:gd fmla="*/ 0 w 42" name="T2"/>
                <a:gd fmla="*/ 1503788 h 421" name="T3"/>
                <a:gd fmla="*/ 0 w 42" name="T4"/>
                <a:gd fmla="*/ 78949 h 421" name="T5"/>
                <a:gd fmla="*/ 79375 w 42" name="T6"/>
                <a:gd fmla="*/ 0 h 421" name="T7"/>
                <a:gd fmla="*/ 158750 w 42" name="T8"/>
                <a:gd fmla="*/ 78949 h 421" name="T9"/>
                <a:gd fmla="*/ 158750 w 42" name="T10"/>
                <a:gd fmla="*/ 1503788 h 421" name="T11"/>
                <a:gd fmla="*/ 79375 w 42" name="T12"/>
                <a:gd fmla="*/ 1582737 h 421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42" name="T21"/>
                <a:gd fmla="*/ 0 h 421" name="T22"/>
                <a:gd fmla="*/ 42 w 42" name="T23"/>
                <a:gd fmla="*/ 421 h 421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421" w="42">
                  <a:moveTo>
                    <a:pt x="21" y="421"/>
                  </a:moveTo>
                  <a:cubicBezTo>
                    <a:pt x="9" y="421"/>
                    <a:pt x="0" y="412"/>
                    <a:pt x="0" y="40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9"/>
                    <a:pt x="9" y="0"/>
                    <a:pt x="21" y="0"/>
                  </a:cubicBezTo>
                  <a:cubicBezTo>
                    <a:pt x="32" y="0"/>
                    <a:pt x="42" y="9"/>
                    <a:pt x="42" y="21"/>
                  </a:cubicBezTo>
                  <a:cubicBezTo>
                    <a:pt x="42" y="400"/>
                    <a:pt x="42" y="400"/>
                    <a:pt x="42" y="400"/>
                  </a:cubicBezTo>
                  <a:cubicBezTo>
                    <a:pt x="42" y="412"/>
                    <a:pt x="32" y="421"/>
                    <a:pt x="21" y="421"/>
                  </a:cubicBezTo>
                  <a:close/>
                </a:path>
              </a:pathLst>
            </a:custGeom>
            <a:solidFill>
              <a:srgbClr val="67CDC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9990" name="Oval 62"/>
            <p:cNvSpPr>
              <a:spLocks noChangeArrowheads="1"/>
            </p:cNvSpPr>
            <p:nvPr/>
          </p:nvSpPr>
          <p:spPr bwMode="auto">
            <a:xfrm>
              <a:off x="209550" y="476250"/>
              <a:ext cx="68263" cy="71437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9991" name="Oval 63"/>
            <p:cNvSpPr>
              <a:spLocks noChangeArrowheads="1"/>
            </p:cNvSpPr>
            <p:nvPr/>
          </p:nvSpPr>
          <p:spPr bwMode="auto">
            <a:xfrm>
              <a:off x="374650" y="476250"/>
              <a:ext cx="71438" cy="71437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9992" name="Oval 64"/>
            <p:cNvSpPr>
              <a:spLocks noChangeArrowheads="1"/>
            </p:cNvSpPr>
            <p:nvPr/>
          </p:nvSpPr>
          <p:spPr bwMode="auto">
            <a:xfrm>
              <a:off x="542925" y="476250"/>
              <a:ext cx="71438" cy="71437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9993" name="Oval 65"/>
            <p:cNvSpPr>
              <a:spLocks noChangeArrowheads="1"/>
            </p:cNvSpPr>
            <p:nvPr/>
          </p:nvSpPr>
          <p:spPr bwMode="auto">
            <a:xfrm>
              <a:off x="712788" y="476250"/>
              <a:ext cx="71438" cy="71437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9994" name="Oval 66"/>
            <p:cNvSpPr>
              <a:spLocks noChangeArrowheads="1"/>
            </p:cNvSpPr>
            <p:nvPr/>
          </p:nvSpPr>
          <p:spPr bwMode="auto">
            <a:xfrm>
              <a:off x="881063" y="476250"/>
              <a:ext cx="68263" cy="71437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9995" name="Oval 67"/>
            <p:cNvSpPr>
              <a:spLocks noChangeArrowheads="1"/>
            </p:cNvSpPr>
            <p:nvPr/>
          </p:nvSpPr>
          <p:spPr bwMode="auto">
            <a:xfrm>
              <a:off x="1050925" y="476250"/>
              <a:ext cx="66675" cy="71437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9996" name="Oval 68"/>
            <p:cNvSpPr>
              <a:spLocks noChangeArrowheads="1"/>
            </p:cNvSpPr>
            <p:nvPr/>
          </p:nvSpPr>
          <p:spPr bwMode="auto">
            <a:xfrm>
              <a:off x="1216025" y="476250"/>
              <a:ext cx="71438" cy="71437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9997" name="文本框 59"/>
            <p:cNvSpPr>
              <a:spLocks noChangeArrowheads="1"/>
            </p:cNvSpPr>
            <p:nvPr/>
          </p:nvSpPr>
          <p:spPr bwMode="auto">
            <a:xfrm>
              <a:off x="381171" y="105331"/>
              <a:ext cx="640557" cy="3657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zh-CN" lang="en-US">
                  <a:solidFill>
                    <a:schemeClr val="bg1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TEXT</a:t>
              </a:r>
            </a:p>
          </p:txBody>
        </p:sp>
      </p:grpSp>
      <p:grpSp>
        <p:nvGrpSpPr>
          <p:cNvPr id="39951" name="Group 61"/>
          <p:cNvGrpSpPr/>
          <p:nvPr/>
        </p:nvGrpSpPr>
        <p:grpSpPr>
          <a:xfrm>
            <a:off x="6457950" y="1422400"/>
            <a:ext cx="2728913" cy="2638425"/>
            <a:chExt cx="2728913" cy="2638425"/>
          </a:xfrm>
        </p:grpSpPr>
        <p:sp>
          <p:nvSpPr>
            <p:cNvPr id="39976" name="Freeform 12"/>
            <p:cNvSpPr>
              <a:spLocks noChangeArrowheads="1"/>
            </p:cNvSpPr>
            <p:nvPr/>
          </p:nvSpPr>
          <p:spPr bwMode="auto">
            <a:xfrm>
              <a:off x="1216025" y="0"/>
              <a:ext cx="1512888" cy="654050"/>
            </a:xfrm>
            <a:custGeom>
              <a:gdLst>
                <a:gd fmla="*/ 1464085 w 403" name="T0"/>
                <a:gd fmla="*/ 654050 h 174" name="T1"/>
                <a:gd fmla="*/ 180195 w 403" name="T2"/>
                <a:gd fmla="*/ 654050 h 174" name="T3"/>
                <a:gd fmla="*/ 45049 w 403" name="T4"/>
                <a:gd fmla="*/ 556318 h 174" name="T5"/>
                <a:gd fmla="*/ 172687 w 403" name="T6"/>
                <a:gd fmla="*/ 319507 h 174" name="T7"/>
                <a:gd fmla="*/ 289063 w 403" name="T8"/>
                <a:gd fmla="*/ 116526 h 174" name="T9"/>
                <a:gd fmla="*/ 570618 w 403" name="T10"/>
                <a:gd fmla="*/ 172910 h 174" name="T11"/>
                <a:gd fmla="*/ 694502 w 403" name="T12"/>
                <a:gd fmla="*/ 75178 h 174" name="T13"/>
                <a:gd fmla="*/ 1152498 w 403" name="T14"/>
                <a:gd fmla="*/ 82696 h 174" name="T15"/>
                <a:gd fmla="*/ 1310169 w 403" name="T16"/>
                <a:gd fmla="*/ 439792 h 174" name="T17"/>
                <a:gd fmla="*/ 1486610 w 403" name="T18"/>
                <a:gd fmla="*/ 526247 h 174" name="T19"/>
                <a:gd fmla="*/ 1464085 w 403" name="T20"/>
                <a:gd fmla="*/ 654050 h 174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403" name="T33"/>
                <a:gd fmla="*/ 0 h 174" name="T34"/>
                <a:gd fmla="*/ 403 w 403" name="T35"/>
                <a:gd fmla="*/ 174 h 174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174" w="402">
                  <a:moveTo>
                    <a:pt x="390" y="174"/>
                  </a:moveTo>
                  <a:cubicBezTo>
                    <a:pt x="48" y="174"/>
                    <a:pt x="48" y="174"/>
                    <a:pt x="48" y="174"/>
                  </a:cubicBezTo>
                  <a:cubicBezTo>
                    <a:pt x="33" y="172"/>
                    <a:pt x="20" y="166"/>
                    <a:pt x="12" y="148"/>
                  </a:cubicBezTo>
                  <a:cubicBezTo>
                    <a:pt x="0" y="121"/>
                    <a:pt x="14" y="86"/>
                    <a:pt x="46" y="85"/>
                  </a:cubicBezTo>
                  <a:cubicBezTo>
                    <a:pt x="47" y="60"/>
                    <a:pt x="54" y="44"/>
                    <a:pt x="77" y="31"/>
                  </a:cubicBezTo>
                  <a:cubicBezTo>
                    <a:pt x="103" y="15"/>
                    <a:pt x="133" y="25"/>
                    <a:pt x="152" y="46"/>
                  </a:cubicBezTo>
                  <a:cubicBezTo>
                    <a:pt x="162" y="37"/>
                    <a:pt x="173" y="27"/>
                    <a:pt x="185" y="20"/>
                  </a:cubicBezTo>
                  <a:cubicBezTo>
                    <a:pt x="220" y="1"/>
                    <a:pt x="274" y="0"/>
                    <a:pt x="307" y="22"/>
                  </a:cubicBezTo>
                  <a:cubicBezTo>
                    <a:pt x="333" y="39"/>
                    <a:pt x="375" y="84"/>
                    <a:pt x="349" y="117"/>
                  </a:cubicBezTo>
                  <a:cubicBezTo>
                    <a:pt x="367" y="117"/>
                    <a:pt x="389" y="122"/>
                    <a:pt x="396" y="140"/>
                  </a:cubicBezTo>
                  <a:cubicBezTo>
                    <a:pt x="403" y="159"/>
                    <a:pt x="390" y="174"/>
                    <a:pt x="390" y="174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9977" name="Freeform 20"/>
            <p:cNvSpPr>
              <a:spLocks noChangeArrowheads="1"/>
            </p:cNvSpPr>
            <p:nvPr/>
          </p:nvSpPr>
          <p:spPr bwMode="auto">
            <a:xfrm>
              <a:off x="0" y="2393950"/>
              <a:ext cx="382588" cy="244475"/>
            </a:xfrm>
            <a:custGeom>
              <a:gdLst>
                <a:gd fmla="*/ 356332 w 102" name="T0"/>
                <a:gd fmla="*/ 63940 h 65" name="T1"/>
                <a:gd fmla="*/ 326325 w 102" name="T2"/>
                <a:gd fmla="*/ 0 h 65" name="T3"/>
                <a:gd fmla="*/ 56263 w 102" name="T4"/>
                <a:gd fmla="*/ 0 h 65" name="T5"/>
                <a:gd fmla="*/ 26256 w 102" name="T6"/>
                <a:gd fmla="*/ 60178 h 65" name="T7"/>
                <a:gd fmla="*/ 150035 w 102" name="T8"/>
                <a:gd fmla="*/ 210625 h 65" name="T9"/>
                <a:gd fmla="*/ 247557 w 102" name="T10"/>
                <a:gd fmla="*/ 210625 h 65" name="T11"/>
                <a:gd fmla="*/ 356332 w 102" name="T12"/>
                <a:gd fmla="*/ 63940 h 65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102" name="T21"/>
                <a:gd fmla="*/ 0 h 65" name="T22"/>
                <a:gd fmla="*/ 102 w 102" name="T23"/>
                <a:gd fmla="*/ 65 h 65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65" w="102">
                  <a:moveTo>
                    <a:pt x="95" y="17"/>
                  </a:moveTo>
                  <a:cubicBezTo>
                    <a:pt x="102" y="8"/>
                    <a:pt x="98" y="0"/>
                    <a:pt x="87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4" y="0"/>
                    <a:pt x="0" y="7"/>
                    <a:pt x="7" y="16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7" y="65"/>
                    <a:pt x="59" y="65"/>
                    <a:pt x="66" y="56"/>
                  </a:cubicBezTo>
                  <a:lnTo>
                    <a:pt x="95" y="17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9978" name="Freeform 21"/>
            <p:cNvSpPr>
              <a:spLocks noChangeArrowheads="1"/>
            </p:cNvSpPr>
            <p:nvPr/>
          </p:nvSpPr>
          <p:spPr bwMode="auto">
            <a:xfrm>
              <a:off x="112712" y="766762"/>
              <a:ext cx="1989138" cy="1778000"/>
            </a:xfrm>
            <a:custGeom>
              <a:gdLst>
                <a:gd fmla="*/ 82568 w 530" name="T0"/>
                <a:gd fmla="*/ 1778000 h 473" name="T1"/>
                <a:gd fmla="*/ 3753 w 530" name="T2"/>
                <a:gd fmla="*/ 1699061 h 473" name="T3"/>
                <a:gd fmla="*/ 3753 w 530" name="T4"/>
                <a:gd fmla="*/ 432283 h 473" name="T5"/>
                <a:gd fmla="*/ 30025 w 530" name="T6"/>
                <a:gd fmla="*/ 353345 h 473" name="T7"/>
                <a:gd fmla="*/ 105087 w 530" name="T8"/>
                <a:gd fmla="*/ 330791 h 473" name="T9"/>
                <a:gd fmla="*/ 1827755 w 530" name="T10"/>
                <a:gd fmla="*/ 330791 h 473" name="T11"/>
                <a:gd fmla="*/ 1827755 w 530" name="T12"/>
                <a:gd fmla="*/ 75180 h 473" name="T13"/>
                <a:gd fmla="*/ 1906570 w 530" name="T14"/>
                <a:gd fmla="*/ 0 h 473" name="T15"/>
                <a:gd fmla="*/ 1981632 w 530" name="T16"/>
                <a:gd fmla="*/ 75180 h 473" name="T17"/>
                <a:gd fmla="*/ 1981632 w 530" name="T18"/>
                <a:gd fmla="*/ 390934 h 473" name="T19"/>
                <a:gd fmla="*/ 1959113 w 530" name="T20"/>
                <a:gd fmla="*/ 462355 h 473" name="T21"/>
                <a:gd fmla="*/ 1891557 w 530" name="T22"/>
                <a:gd fmla="*/ 484909 h 473" name="T23"/>
                <a:gd fmla="*/ 161383 w 530" name="T24"/>
                <a:gd fmla="*/ 484909 h 473" name="T25"/>
                <a:gd fmla="*/ 161383 w 530" name="T26"/>
                <a:gd fmla="*/ 1699061 h 473" name="T27"/>
                <a:gd fmla="*/ 82568 w 530" name="T28"/>
                <a:gd fmla="*/ 1778000 h 473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w 530" name="T45"/>
                <a:gd fmla="*/ 0 h 473" name="T46"/>
                <a:gd fmla="*/ 530 w 530" name="T47"/>
                <a:gd fmla="*/ 473 h 473" name="T48"/>
              </a:gdLst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b="T48" l="T45" r="T47" t="T46"/>
              <a:pathLst>
                <a:path h="472" w="530">
                  <a:moveTo>
                    <a:pt x="22" y="473"/>
                  </a:moveTo>
                  <a:cubicBezTo>
                    <a:pt x="11" y="473"/>
                    <a:pt x="1" y="464"/>
                    <a:pt x="1" y="452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0" y="104"/>
                    <a:pt x="4" y="98"/>
                    <a:pt x="8" y="94"/>
                  </a:cubicBezTo>
                  <a:cubicBezTo>
                    <a:pt x="11" y="90"/>
                    <a:pt x="18" y="86"/>
                    <a:pt x="28" y="88"/>
                  </a:cubicBezTo>
                  <a:cubicBezTo>
                    <a:pt x="487" y="88"/>
                    <a:pt x="487" y="88"/>
                    <a:pt x="487" y="88"/>
                  </a:cubicBezTo>
                  <a:cubicBezTo>
                    <a:pt x="487" y="20"/>
                    <a:pt x="487" y="20"/>
                    <a:pt x="487" y="20"/>
                  </a:cubicBezTo>
                  <a:cubicBezTo>
                    <a:pt x="487" y="9"/>
                    <a:pt x="496" y="0"/>
                    <a:pt x="508" y="0"/>
                  </a:cubicBezTo>
                  <a:cubicBezTo>
                    <a:pt x="519" y="0"/>
                    <a:pt x="528" y="9"/>
                    <a:pt x="528" y="20"/>
                  </a:cubicBezTo>
                  <a:cubicBezTo>
                    <a:pt x="528" y="104"/>
                    <a:pt x="528" y="104"/>
                    <a:pt x="528" y="104"/>
                  </a:cubicBezTo>
                  <a:cubicBezTo>
                    <a:pt x="530" y="114"/>
                    <a:pt x="525" y="120"/>
                    <a:pt x="522" y="123"/>
                  </a:cubicBezTo>
                  <a:cubicBezTo>
                    <a:pt x="519" y="126"/>
                    <a:pt x="513" y="130"/>
                    <a:pt x="504" y="129"/>
                  </a:cubicBezTo>
                  <a:cubicBezTo>
                    <a:pt x="43" y="129"/>
                    <a:pt x="43" y="129"/>
                    <a:pt x="43" y="129"/>
                  </a:cubicBezTo>
                  <a:cubicBezTo>
                    <a:pt x="43" y="452"/>
                    <a:pt x="43" y="452"/>
                    <a:pt x="43" y="452"/>
                  </a:cubicBezTo>
                  <a:cubicBezTo>
                    <a:pt x="43" y="464"/>
                    <a:pt x="34" y="473"/>
                    <a:pt x="22" y="473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9979" name="Oval 69"/>
            <p:cNvSpPr>
              <a:spLocks noChangeArrowheads="1"/>
            </p:cNvSpPr>
            <p:nvPr/>
          </p:nvSpPr>
          <p:spPr bwMode="auto">
            <a:xfrm>
              <a:off x="1404937" y="485775"/>
              <a:ext cx="71438" cy="66675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9980" name="Oval 70"/>
            <p:cNvSpPr>
              <a:spLocks noChangeArrowheads="1"/>
            </p:cNvSpPr>
            <p:nvPr/>
          </p:nvSpPr>
          <p:spPr bwMode="auto">
            <a:xfrm>
              <a:off x="1573212" y="485775"/>
              <a:ext cx="71438" cy="66675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9981" name="Oval 71"/>
            <p:cNvSpPr>
              <a:spLocks noChangeArrowheads="1"/>
            </p:cNvSpPr>
            <p:nvPr/>
          </p:nvSpPr>
          <p:spPr bwMode="auto">
            <a:xfrm>
              <a:off x="1741487" y="485775"/>
              <a:ext cx="71438" cy="66675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9982" name="Oval 72"/>
            <p:cNvSpPr>
              <a:spLocks noChangeArrowheads="1"/>
            </p:cNvSpPr>
            <p:nvPr/>
          </p:nvSpPr>
          <p:spPr bwMode="auto">
            <a:xfrm>
              <a:off x="1911350" y="485775"/>
              <a:ext cx="66675" cy="66675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9983" name="Oval 73"/>
            <p:cNvSpPr>
              <a:spLocks noChangeArrowheads="1"/>
            </p:cNvSpPr>
            <p:nvPr/>
          </p:nvSpPr>
          <p:spPr bwMode="auto">
            <a:xfrm>
              <a:off x="2076450" y="485775"/>
              <a:ext cx="71438" cy="66675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9984" name="Oval 74"/>
            <p:cNvSpPr>
              <a:spLocks noChangeArrowheads="1"/>
            </p:cNvSpPr>
            <p:nvPr/>
          </p:nvSpPr>
          <p:spPr bwMode="auto">
            <a:xfrm>
              <a:off x="2244725" y="485775"/>
              <a:ext cx="71438" cy="66675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9985" name="Oval 75"/>
            <p:cNvSpPr>
              <a:spLocks noChangeArrowheads="1"/>
            </p:cNvSpPr>
            <p:nvPr/>
          </p:nvSpPr>
          <p:spPr bwMode="auto">
            <a:xfrm>
              <a:off x="2414587" y="485775"/>
              <a:ext cx="71438" cy="66675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9986" name="文本框 71"/>
            <p:cNvSpPr>
              <a:spLocks noChangeArrowheads="1"/>
            </p:cNvSpPr>
            <p:nvPr/>
          </p:nvSpPr>
          <p:spPr bwMode="auto">
            <a:xfrm>
              <a:off x="1660525" y="111432"/>
              <a:ext cx="640557" cy="3657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zh-CN" lang="en-US">
                  <a:solidFill>
                    <a:schemeClr val="bg1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TEXT</a:t>
              </a:r>
            </a:p>
          </p:txBody>
        </p:sp>
      </p:grpSp>
      <p:grpSp>
        <p:nvGrpSpPr>
          <p:cNvPr id="39952" name="Group 73"/>
          <p:cNvGrpSpPr/>
          <p:nvPr/>
        </p:nvGrpSpPr>
        <p:grpSpPr>
          <a:xfrm>
            <a:off x="7265988" y="1779588"/>
            <a:ext cx="3468687" cy="2487612"/>
            <a:chExt cx="3468688" cy="2487613"/>
          </a:xfrm>
        </p:grpSpPr>
        <p:sp>
          <p:nvSpPr>
            <p:cNvPr id="39953" name="Freeform 10"/>
            <p:cNvSpPr>
              <a:spLocks noChangeArrowheads="1"/>
            </p:cNvSpPr>
            <p:nvPr/>
          </p:nvSpPr>
          <p:spPr bwMode="auto">
            <a:xfrm>
              <a:off x="1708150" y="0"/>
              <a:ext cx="1760538" cy="1019175"/>
            </a:xfrm>
            <a:custGeom>
              <a:gdLst>
                <a:gd fmla="*/ 1482756 w 469" name="T0"/>
                <a:gd fmla="*/ 1019175 h 271" name="T1"/>
                <a:gd fmla="*/ 183937 w 469" name="T2"/>
                <a:gd fmla="*/ 1019175 h 271" name="T3"/>
                <a:gd fmla="*/ 337843 w 469" name="T4"/>
                <a:gd fmla="*/ 650617 h 271" name="T5"/>
                <a:gd fmla="*/ 442950 w 469" name="T6"/>
                <a:gd fmla="*/ 315907 h 271" name="T7"/>
                <a:gd fmla="*/ 1069837 w 469" name="T8"/>
                <a:gd fmla="*/ 67694 h 271" name="T9"/>
                <a:gd fmla="*/ 1407680 w 469" name="T10"/>
                <a:gd fmla="*/ 534033 h 271" name="T11"/>
                <a:gd fmla="*/ 1482756 w 469" name="T12"/>
                <a:gd fmla="*/ 1019175 h 271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469" name="T21"/>
                <a:gd fmla="*/ 0 h 271" name="T22"/>
                <a:gd fmla="*/ 469 w 469" name="T23"/>
                <a:gd fmla="*/ 271 h 271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71" w="469">
                  <a:moveTo>
                    <a:pt x="395" y="271"/>
                  </a:moveTo>
                  <a:cubicBezTo>
                    <a:pt x="49" y="271"/>
                    <a:pt x="49" y="271"/>
                    <a:pt x="49" y="271"/>
                  </a:cubicBezTo>
                  <a:cubicBezTo>
                    <a:pt x="0" y="252"/>
                    <a:pt x="31" y="156"/>
                    <a:pt x="90" y="173"/>
                  </a:cubicBezTo>
                  <a:cubicBezTo>
                    <a:pt x="96" y="142"/>
                    <a:pt x="100" y="110"/>
                    <a:pt x="118" y="84"/>
                  </a:cubicBezTo>
                  <a:cubicBezTo>
                    <a:pt x="155" y="32"/>
                    <a:pt x="222" y="0"/>
                    <a:pt x="285" y="18"/>
                  </a:cubicBezTo>
                  <a:cubicBezTo>
                    <a:pt x="344" y="35"/>
                    <a:pt x="386" y="79"/>
                    <a:pt x="375" y="142"/>
                  </a:cubicBezTo>
                  <a:cubicBezTo>
                    <a:pt x="457" y="142"/>
                    <a:pt x="469" y="271"/>
                    <a:pt x="395" y="271"/>
                  </a:cubicBezTo>
                  <a:close/>
                </a:path>
              </a:pathLst>
            </a:custGeom>
            <a:solidFill>
              <a:srgbClr val="F8681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9954" name="Freeform 18"/>
            <p:cNvSpPr>
              <a:spLocks noChangeArrowheads="1"/>
            </p:cNvSpPr>
            <p:nvPr/>
          </p:nvSpPr>
          <p:spPr bwMode="auto">
            <a:xfrm>
              <a:off x="104775" y="1138238"/>
              <a:ext cx="2508250" cy="1203325"/>
            </a:xfrm>
            <a:custGeom>
              <a:gdLst>
                <a:gd fmla="*/ 82607 w 668" name="T0"/>
                <a:gd fmla="*/ 1203325 h 320" name="T1"/>
                <a:gd fmla="*/ 3755 w 668" name="T2"/>
                <a:gd fmla="*/ 1124357 h 320" name="T3"/>
                <a:gd fmla="*/ 3755 w 668" name="T4"/>
                <a:gd fmla="*/ 458768 h 320" name="T5"/>
                <a:gd fmla="*/ 26284 w 668" name="T6"/>
                <a:gd fmla="*/ 379799 h 320" name="T7"/>
                <a:gd fmla="*/ 86362 w 668" name="T8"/>
                <a:gd fmla="*/ 357237 h 320" name="T9"/>
                <a:gd fmla="*/ 93872 w 668" name="T10"/>
                <a:gd fmla="*/ 357237 h 320" name="T11"/>
                <a:gd fmla="*/ 2354301 w 668" name="T12"/>
                <a:gd fmla="*/ 357237 h 320" name="T13"/>
                <a:gd fmla="*/ 2354301 w 668" name="T14"/>
                <a:gd fmla="*/ 75208 h 320" name="T15"/>
                <a:gd fmla="*/ 2429398 w 668" name="T16"/>
                <a:gd fmla="*/ 0 h 320" name="T17"/>
                <a:gd fmla="*/ 2508250 w 668" name="T18"/>
                <a:gd fmla="*/ 75208 h 320" name="T19"/>
                <a:gd fmla="*/ 2508250 w 668" name="T20"/>
                <a:gd fmla="*/ 417403 h 320" name="T21"/>
                <a:gd fmla="*/ 2481966 w 668" name="T22"/>
                <a:gd fmla="*/ 485090 h 320" name="T23"/>
                <a:gd fmla="*/ 2403114 w 668" name="T24"/>
                <a:gd fmla="*/ 511413 h 320" name="T25"/>
                <a:gd fmla="*/ 161459 w 668" name="T26"/>
                <a:gd fmla="*/ 511413 h 320" name="T27"/>
                <a:gd fmla="*/ 161459 w 668" name="T28"/>
                <a:gd fmla="*/ 1124357 h 320" name="T29"/>
                <a:gd fmla="*/ 82607 w 668" name="T30"/>
                <a:gd fmla="*/ 1203325 h 320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w 668" name="T48"/>
                <a:gd fmla="*/ 0 h 320" name="T49"/>
                <a:gd fmla="*/ 668 w 668" name="T50"/>
                <a:gd fmla="*/ 320 h 320" name="T51"/>
              </a:gdLst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b="T51" l="T48" r="T50" t="T49"/>
              <a:pathLst>
                <a:path h="320" w="668">
                  <a:moveTo>
                    <a:pt x="22" y="320"/>
                  </a:moveTo>
                  <a:cubicBezTo>
                    <a:pt x="11" y="320"/>
                    <a:pt x="1" y="311"/>
                    <a:pt x="1" y="299"/>
                  </a:cubicBezTo>
                  <a:cubicBezTo>
                    <a:pt x="1" y="122"/>
                    <a:pt x="1" y="122"/>
                    <a:pt x="1" y="122"/>
                  </a:cubicBezTo>
                  <a:cubicBezTo>
                    <a:pt x="0" y="114"/>
                    <a:pt x="2" y="107"/>
                    <a:pt x="7" y="101"/>
                  </a:cubicBezTo>
                  <a:cubicBezTo>
                    <a:pt x="12" y="96"/>
                    <a:pt x="18" y="95"/>
                    <a:pt x="23" y="95"/>
                  </a:cubicBezTo>
                  <a:cubicBezTo>
                    <a:pt x="25" y="95"/>
                    <a:pt x="25" y="95"/>
                    <a:pt x="25" y="95"/>
                  </a:cubicBezTo>
                  <a:cubicBezTo>
                    <a:pt x="627" y="95"/>
                    <a:pt x="627" y="95"/>
                    <a:pt x="627" y="95"/>
                  </a:cubicBezTo>
                  <a:cubicBezTo>
                    <a:pt x="627" y="20"/>
                    <a:pt x="627" y="20"/>
                    <a:pt x="627" y="20"/>
                  </a:cubicBezTo>
                  <a:cubicBezTo>
                    <a:pt x="627" y="9"/>
                    <a:pt x="636" y="0"/>
                    <a:pt x="647" y="0"/>
                  </a:cubicBezTo>
                  <a:cubicBezTo>
                    <a:pt x="659" y="0"/>
                    <a:pt x="668" y="9"/>
                    <a:pt x="668" y="20"/>
                  </a:cubicBezTo>
                  <a:cubicBezTo>
                    <a:pt x="668" y="111"/>
                    <a:pt x="668" y="111"/>
                    <a:pt x="668" y="111"/>
                  </a:cubicBezTo>
                  <a:cubicBezTo>
                    <a:pt x="668" y="119"/>
                    <a:pt x="665" y="125"/>
                    <a:pt x="661" y="129"/>
                  </a:cubicBezTo>
                  <a:cubicBezTo>
                    <a:pt x="656" y="135"/>
                    <a:pt x="649" y="137"/>
                    <a:pt x="640" y="136"/>
                  </a:cubicBezTo>
                  <a:cubicBezTo>
                    <a:pt x="43" y="136"/>
                    <a:pt x="43" y="136"/>
                    <a:pt x="43" y="136"/>
                  </a:cubicBezTo>
                  <a:cubicBezTo>
                    <a:pt x="43" y="299"/>
                    <a:pt x="43" y="299"/>
                    <a:pt x="43" y="299"/>
                  </a:cubicBezTo>
                  <a:cubicBezTo>
                    <a:pt x="43" y="311"/>
                    <a:pt x="34" y="320"/>
                    <a:pt x="22" y="320"/>
                  </a:cubicBezTo>
                  <a:close/>
                </a:path>
              </a:pathLst>
            </a:custGeom>
            <a:solidFill>
              <a:srgbClr val="F8681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9955" name="Freeform 19"/>
            <p:cNvSpPr>
              <a:spLocks noChangeArrowheads="1"/>
            </p:cNvSpPr>
            <p:nvPr/>
          </p:nvSpPr>
          <p:spPr bwMode="auto">
            <a:xfrm>
              <a:off x="0" y="2243138"/>
              <a:ext cx="382588" cy="244475"/>
            </a:xfrm>
            <a:custGeom>
              <a:gdLst>
                <a:gd fmla="*/ 356332 w 102" name="T0"/>
                <a:gd fmla="*/ 63940 h 65" name="T1"/>
                <a:gd fmla="*/ 326325 w 102" name="T2"/>
                <a:gd fmla="*/ 0 h 65" name="T3"/>
                <a:gd fmla="*/ 56263 w 102" name="T4"/>
                <a:gd fmla="*/ 0 h 65" name="T5"/>
                <a:gd fmla="*/ 26256 w 102" name="T6"/>
                <a:gd fmla="*/ 60178 h 65" name="T7"/>
                <a:gd fmla="*/ 150035 w 102" name="T8"/>
                <a:gd fmla="*/ 210625 h 65" name="T9"/>
                <a:gd fmla="*/ 243806 w 102" name="T10"/>
                <a:gd fmla="*/ 210625 h 65" name="T11"/>
                <a:gd fmla="*/ 356332 w 102" name="T12"/>
                <a:gd fmla="*/ 63940 h 65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102" name="T21"/>
                <a:gd fmla="*/ 0 h 65" name="T22"/>
                <a:gd fmla="*/ 102 w 102" name="T23"/>
                <a:gd fmla="*/ 65 h 65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65" w="102">
                  <a:moveTo>
                    <a:pt x="95" y="17"/>
                  </a:moveTo>
                  <a:cubicBezTo>
                    <a:pt x="102" y="8"/>
                    <a:pt x="98" y="0"/>
                    <a:pt x="87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3" y="0"/>
                    <a:pt x="0" y="7"/>
                    <a:pt x="7" y="16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7" y="65"/>
                    <a:pt x="58" y="65"/>
                    <a:pt x="65" y="56"/>
                  </a:cubicBezTo>
                  <a:lnTo>
                    <a:pt x="95" y="17"/>
                  </a:lnTo>
                  <a:close/>
                </a:path>
              </a:pathLst>
            </a:custGeom>
            <a:solidFill>
              <a:srgbClr val="F8681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9956" name="Freeform 36"/>
            <p:cNvSpPr>
              <a:spLocks noChangeArrowheads="1" noEditPoints="1"/>
            </p:cNvSpPr>
            <p:nvPr/>
          </p:nvSpPr>
          <p:spPr bwMode="auto">
            <a:xfrm>
              <a:off x="3130550" y="1060450"/>
              <a:ext cx="19050" cy="250825"/>
            </a:xfrm>
            <a:custGeom>
              <a:gdLst>
                <a:gd fmla="*/ 7620 w 5" name="T0"/>
                <a:gd fmla="*/ 250825 h 67" name="T1"/>
                <a:gd fmla="*/ 0 w 5" name="T2"/>
                <a:gd fmla="*/ 243338 h 67" name="T3"/>
                <a:gd fmla="*/ 0 w 5" name="T4"/>
                <a:gd fmla="*/ 202157 h 67" name="T5"/>
                <a:gd fmla="*/ 7620 w 5" name="T6"/>
                <a:gd fmla="*/ 194670 h 67" name="T7"/>
                <a:gd fmla="*/ 19050 w 5" name="T8"/>
                <a:gd fmla="*/ 202157 h 67" name="T9"/>
                <a:gd fmla="*/ 19050 w 5" name="T10"/>
                <a:gd fmla="*/ 243338 h 67" name="T11"/>
                <a:gd fmla="*/ 7620 w 5" name="T12"/>
                <a:gd fmla="*/ 250825 h 67" name="T13"/>
                <a:gd fmla="*/ 7620 w 5" name="T14"/>
                <a:gd fmla="*/ 153490 h 67" name="T15"/>
                <a:gd fmla="*/ 0 w 5" name="T16"/>
                <a:gd fmla="*/ 146003 h 67" name="T17"/>
                <a:gd fmla="*/ 0 w 5" name="T18"/>
                <a:gd fmla="*/ 104822 h 67" name="T19"/>
                <a:gd fmla="*/ 7620 w 5" name="T20"/>
                <a:gd fmla="*/ 97335 h 67" name="T21"/>
                <a:gd fmla="*/ 19050 w 5" name="T22"/>
                <a:gd fmla="*/ 104822 h 67" name="T23"/>
                <a:gd fmla="*/ 19050 w 5" name="T24"/>
                <a:gd fmla="*/ 146003 h 67" name="T25"/>
                <a:gd fmla="*/ 7620 w 5" name="T26"/>
                <a:gd fmla="*/ 153490 h 67" name="T27"/>
                <a:gd fmla="*/ 7620 w 5" name="T28"/>
                <a:gd fmla="*/ 56155 h 67" name="T29"/>
                <a:gd fmla="*/ 0 w 5" name="T30"/>
                <a:gd fmla="*/ 48668 h 67" name="T31"/>
                <a:gd fmla="*/ 0 w 5" name="T32"/>
                <a:gd fmla="*/ 7487 h 67" name="T33"/>
                <a:gd fmla="*/ 7620 w 5" name="T34"/>
                <a:gd fmla="*/ 0 h 67" name="T35"/>
                <a:gd fmla="*/ 19050 w 5" name="T36"/>
                <a:gd fmla="*/ 7487 h 67" name="T37"/>
                <a:gd fmla="*/ 19050 w 5" name="T38"/>
                <a:gd fmla="*/ 48668 h 67" name="T39"/>
                <a:gd fmla="*/ 7620 w 5" name="T40"/>
                <a:gd fmla="*/ 56155 h 67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w 5" name="T63"/>
                <a:gd fmla="*/ 0 h 67" name="T64"/>
                <a:gd fmla="*/ 5 w 5" name="T65"/>
                <a:gd fmla="*/ 67 h 67" name="T66"/>
              </a:gdLst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b="T66" l="T63" r="T65" t="T64"/>
              <a:pathLst>
                <a:path h="67" w="5">
                  <a:moveTo>
                    <a:pt x="2" y="67"/>
                  </a:moveTo>
                  <a:cubicBezTo>
                    <a:pt x="1" y="67"/>
                    <a:pt x="0" y="66"/>
                    <a:pt x="0" y="65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1" y="52"/>
                    <a:pt x="2" y="52"/>
                  </a:cubicBezTo>
                  <a:cubicBezTo>
                    <a:pt x="4" y="52"/>
                    <a:pt x="5" y="53"/>
                    <a:pt x="5" y="54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66"/>
                    <a:pt x="4" y="67"/>
                    <a:pt x="2" y="67"/>
                  </a:cubicBezTo>
                  <a:close/>
                  <a:moveTo>
                    <a:pt x="2" y="41"/>
                  </a:moveTo>
                  <a:cubicBezTo>
                    <a:pt x="1" y="41"/>
                    <a:pt x="0" y="40"/>
                    <a:pt x="0" y="3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4" y="26"/>
                    <a:pt x="5" y="27"/>
                    <a:pt x="5" y="28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0"/>
                    <a:pt x="4" y="41"/>
                    <a:pt x="2" y="41"/>
                  </a:cubicBezTo>
                  <a:close/>
                  <a:moveTo>
                    <a:pt x="2" y="15"/>
                  </a:moveTo>
                  <a:cubicBezTo>
                    <a:pt x="1" y="15"/>
                    <a:pt x="0" y="14"/>
                    <a:pt x="0" y="1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4"/>
                    <a:pt x="4" y="15"/>
                    <a:pt x="2" y="15"/>
                  </a:cubicBezTo>
                  <a:close/>
                </a:path>
              </a:pathLst>
            </a:custGeom>
            <a:solidFill>
              <a:srgbClr val="F8681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9957" name="Freeform 37"/>
            <p:cNvSpPr>
              <a:spLocks noChangeArrowheads="1" noEditPoints="1"/>
            </p:cNvSpPr>
            <p:nvPr/>
          </p:nvSpPr>
          <p:spPr bwMode="auto">
            <a:xfrm>
              <a:off x="3051175" y="1052513"/>
              <a:ext cx="19050" cy="549275"/>
            </a:xfrm>
            <a:custGeom>
              <a:gdLst>
                <a:gd fmla="*/ 7620 w 5" name="T0"/>
                <a:gd fmla="*/ 549275 h 146" name="T1"/>
                <a:gd fmla="*/ 0 w 5" name="T2"/>
                <a:gd fmla="*/ 537989 h 146" name="T3"/>
                <a:gd fmla="*/ 0 w 5" name="T4"/>
                <a:gd fmla="*/ 500367 h 146" name="T5"/>
                <a:gd fmla="*/ 7620 w 5" name="T6"/>
                <a:gd fmla="*/ 489081 h 146" name="T7"/>
                <a:gd fmla="*/ 19050 w 5" name="T8"/>
                <a:gd fmla="*/ 500367 h 146" name="T9"/>
                <a:gd fmla="*/ 19050 w 5" name="T10"/>
                <a:gd fmla="*/ 537989 h 146" name="T11"/>
                <a:gd fmla="*/ 7620 w 5" name="T12"/>
                <a:gd fmla="*/ 549275 h 146" name="T13"/>
                <a:gd fmla="*/ 7620 w 5" name="T14"/>
                <a:gd fmla="*/ 451459 h 146" name="T15"/>
                <a:gd fmla="*/ 0 w 5" name="T16"/>
                <a:gd fmla="*/ 440172 h 146" name="T17"/>
                <a:gd fmla="*/ 0 w 5" name="T18"/>
                <a:gd fmla="*/ 402551 h 146" name="T19"/>
                <a:gd fmla="*/ 7620 w 5" name="T20"/>
                <a:gd fmla="*/ 391264 h 146" name="T21"/>
                <a:gd fmla="*/ 19050 w 5" name="T22"/>
                <a:gd fmla="*/ 402551 h 146" name="T23"/>
                <a:gd fmla="*/ 19050 w 5" name="T24"/>
                <a:gd fmla="*/ 440172 h 146" name="T25"/>
                <a:gd fmla="*/ 7620 w 5" name="T26"/>
                <a:gd fmla="*/ 451459 h 146" name="T27"/>
                <a:gd fmla="*/ 7620 w 5" name="T28"/>
                <a:gd fmla="*/ 353643 h 146" name="T29"/>
                <a:gd fmla="*/ 0 w 5" name="T30"/>
                <a:gd fmla="*/ 342356 h 146" name="T31"/>
                <a:gd fmla="*/ 0 w 5" name="T32"/>
                <a:gd fmla="*/ 304735 h 146" name="T33"/>
                <a:gd fmla="*/ 7620 w 5" name="T34"/>
                <a:gd fmla="*/ 293448 h 146" name="T35"/>
                <a:gd fmla="*/ 19050 w 5" name="T36"/>
                <a:gd fmla="*/ 304735 h 146" name="T37"/>
                <a:gd fmla="*/ 19050 w 5" name="T38"/>
                <a:gd fmla="*/ 342356 h 146" name="T39"/>
                <a:gd fmla="*/ 7620 w 5" name="T40"/>
                <a:gd fmla="*/ 353643 h 146" name="T41"/>
                <a:gd fmla="*/ 7620 w 5" name="T42"/>
                <a:gd fmla="*/ 255827 h 146" name="T43"/>
                <a:gd fmla="*/ 0 w 5" name="T44"/>
                <a:gd fmla="*/ 244540 h 146" name="T45"/>
                <a:gd fmla="*/ 0 w 5" name="T46"/>
                <a:gd fmla="*/ 206919 h 146" name="T47"/>
                <a:gd fmla="*/ 7620 w 5" name="T48"/>
                <a:gd fmla="*/ 195632 h 146" name="T49"/>
                <a:gd fmla="*/ 19050 w 5" name="T50"/>
                <a:gd fmla="*/ 206919 h 146" name="T51"/>
                <a:gd fmla="*/ 19050 w 5" name="T52"/>
                <a:gd fmla="*/ 244540 h 146" name="T53"/>
                <a:gd fmla="*/ 7620 w 5" name="T54"/>
                <a:gd fmla="*/ 255827 h 146" name="T55"/>
                <a:gd fmla="*/ 7620 w 5" name="T56"/>
                <a:gd fmla="*/ 158011 h 146" name="T57"/>
                <a:gd fmla="*/ 0 w 5" name="T58"/>
                <a:gd fmla="*/ 146724 h 146" name="T59"/>
                <a:gd fmla="*/ 0 w 5" name="T60"/>
                <a:gd fmla="*/ 109103 h 146" name="T61"/>
                <a:gd fmla="*/ 7620 w 5" name="T62"/>
                <a:gd fmla="*/ 97816 h 146" name="T63"/>
                <a:gd fmla="*/ 19050 w 5" name="T64"/>
                <a:gd fmla="*/ 109103 h 146" name="T65"/>
                <a:gd fmla="*/ 19050 w 5" name="T66"/>
                <a:gd fmla="*/ 146724 h 146" name="T67"/>
                <a:gd fmla="*/ 7620 w 5" name="T68"/>
                <a:gd fmla="*/ 158011 h 146" name="T69"/>
                <a:gd fmla="*/ 7620 w 5" name="T70"/>
                <a:gd fmla="*/ 60195 h 146" name="T71"/>
                <a:gd fmla="*/ 0 w 5" name="T72"/>
                <a:gd fmla="*/ 48908 h 146" name="T73"/>
                <a:gd fmla="*/ 0 w 5" name="T74"/>
                <a:gd fmla="*/ 11286 h 146" name="T75"/>
                <a:gd fmla="*/ 7620 w 5" name="T76"/>
                <a:gd fmla="*/ 0 h 146" name="T77"/>
                <a:gd fmla="*/ 19050 w 5" name="T78"/>
                <a:gd fmla="*/ 11286 h 146" name="T79"/>
                <a:gd fmla="*/ 19050 w 5" name="T80"/>
                <a:gd fmla="*/ 48908 h 146" name="T81"/>
                <a:gd fmla="*/ 7620 w 5" name="T82"/>
                <a:gd fmla="*/ 60195 h 14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w 5" name="T126"/>
                <a:gd fmla="*/ 0 h 146" name="T127"/>
                <a:gd fmla="*/ 5 w 5" name="T128"/>
                <a:gd fmla="*/ 146 h 146" name="T129"/>
              </a:gdLst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b="T129" l="T126" r="T128" t="T127"/>
              <a:pathLst>
                <a:path h="146" w="5">
                  <a:moveTo>
                    <a:pt x="2" y="146"/>
                  </a:moveTo>
                  <a:cubicBezTo>
                    <a:pt x="1" y="146"/>
                    <a:pt x="0" y="144"/>
                    <a:pt x="0" y="143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0" y="131"/>
                    <a:pt x="1" y="130"/>
                    <a:pt x="2" y="130"/>
                  </a:cubicBezTo>
                  <a:cubicBezTo>
                    <a:pt x="4" y="130"/>
                    <a:pt x="5" y="131"/>
                    <a:pt x="5" y="133"/>
                  </a:cubicBezTo>
                  <a:cubicBezTo>
                    <a:pt x="5" y="143"/>
                    <a:pt x="5" y="143"/>
                    <a:pt x="5" y="143"/>
                  </a:cubicBezTo>
                  <a:cubicBezTo>
                    <a:pt x="5" y="144"/>
                    <a:pt x="4" y="146"/>
                    <a:pt x="2" y="146"/>
                  </a:cubicBezTo>
                  <a:close/>
                  <a:moveTo>
                    <a:pt x="2" y="120"/>
                  </a:moveTo>
                  <a:cubicBezTo>
                    <a:pt x="1" y="120"/>
                    <a:pt x="0" y="119"/>
                    <a:pt x="0" y="117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05"/>
                    <a:pt x="1" y="104"/>
                    <a:pt x="2" y="104"/>
                  </a:cubicBezTo>
                  <a:cubicBezTo>
                    <a:pt x="4" y="104"/>
                    <a:pt x="5" y="105"/>
                    <a:pt x="5" y="107"/>
                  </a:cubicBezTo>
                  <a:cubicBezTo>
                    <a:pt x="5" y="117"/>
                    <a:pt x="5" y="117"/>
                    <a:pt x="5" y="117"/>
                  </a:cubicBezTo>
                  <a:cubicBezTo>
                    <a:pt x="5" y="119"/>
                    <a:pt x="4" y="120"/>
                    <a:pt x="2" y="120"/>
                  </a:cubicBezTo>
                  <a:close/>
                  <a:moveTo>
                    <a:pt x="2" y="94"/>
                  </a:moveTo>
                  <a:cubicBezTo>
                    <a:pt x="1" y="94"/>
                    <a:pt x="0" y="93"/>
                    <a:pt x="0" y="9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79"/>
                    <a:pt x="1" y="78"/>
                    <a:pt x="2" y="78"/>
                  </a:cubicBezTo>
                  <a:cubicBezTo>
                    <a:pt x="4" y="78"/>
                    <a:pt x="5" y="79"/>
                    <a:pt x="5" y="81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93"/>
                    <a:pt x="4" y="94"/>
                    <a:pt x="2" y="94"/>
                  </a:cubicBezTo>
                  <a:close/>
                  <a:moveTo>
                    <a:pt x="2" y="68"/>
                  </a:moveTo>
                  <a:cubicBezTo>
                    <a:pt x="1" y="68"/>
                    <a:pt x="0" y="67"/>
                    <a:pt x="0" y="6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3"/>
                    <a:pt x="1" y="52"/>
                    <a:pt x="2" y="52"/>
                  </a:cubicBezTo>
                  <a:cubicBezTo>
                    <a:pt x="4" y="52"/>
                    <a:pt x="5" y="53"/>
                    <a:pt x="5" y="55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67"/>
                    <a:pt x="4" y="68"/>
                    <a:pt x="2" y="68"/>
                  </a:cubicBezTo>
                  <a:close/>
                  <a:moveTo>
                    <a:pt x="2" y="42"/>
                  </a:moveTo>
                  <a:cubicBezTo>
                    <a:pt x="1" y="42"/>
                    <a:pt x="0" y="41"/>
                    <a:pt x="0" y="3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8"/>
                    <a:pt x="1" y="26"/>
                    <a:pt x="2" y="26"/>
                  </a:cubicBezTo>
                  <a:cubicBezTo>
                    <a:pt x="4" y="26"/>
                    <a:pt x="5" y="28"/>
                    <a:pt x="5" y="29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1"/>
                    <a:pt x="4" y="42"/>
                    <a:pt x="2" y="42"/>
                  </a:cubicBezTo>
                  <a:close/>
                  <a:moveTo>
                    <a:pt x="2" y="16"/>
                  </a:moveTo>
                  <a:cubicBezTo>
                    <a:pt x="1" y="16"/>
                    <a:pt x="0" y="15"/>
                    <a:pt x="0" y="1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4" y="0"/>
                    <a:pt x="5" y="2"/>
                    <a:pt x="5" y="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5"/>
                    <a:pt x="4" y="16"/>
                    <a:pt x="2" y="16"/>
                  </a:cubicBezTo>
                  <a:close/>
                </a:path>
              </a:pathLst>
            </a:custGeom>
            <a:solidFill>
              <a:srgbClr val="F8681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9958" name="Freeform 38"/>
            <p:cNvSpPr>
              <a:spLocks noChangeArrowheads="1" noEditPoints="1"/>
            </p:cNvSpPr>
            <p:nvPr/>
          </p:nvSpPr>
          <p:spPr bwMode="auto">
            <a:xfrm>
              <a:off x="2957513" y="1044575"/>
              <a:ext cx="19050" cy="642937"/>
            </a:xfrm>
            <a:custGeom>
              <a:gdLst>
                <a:gd fmla="*/ 11430 w 5" name="T0"/>
                <a:gd fmla="*/ 642937 h 171" name="T1"/>
                <a:gd fmla="*/ 0 w 5" name="T2"/>
                <a:gd fmla="*/ 631657 h 171" name="T3"/>
                <a:gd fmla="*/ 0 w 5" name="T4"/>
                <a:gd fmla="*/ 594059 h 171" name="T5"/>
                <a:gd fmla="*/ 11430 w 5" name="T6"/>
                <a:gd fmla="*/ 582779 h 171" name="T7"/>
                <a:gd fmla="*/ 19050 w 5" name="T8"/>
                <a:gd fmla="*/ 594059 h 171" name="T9"/>
                <a:gd fmla="*/ 19050 w 5" name="T10"/>
                <a:gd fmla="*/ 631657 h 171" name="T11"/>
                <a:gd fmla="*/ 11430 w 5" name="T12"/>
                <a:gd fmla="*/ 642937 h 171" name="T13"/>
                <a:gd fmla="*/ 11430 w 5" name="T14"/>
                <a:gd fmla="*/ 545181 h 171" name="T15"/>
                <a:gd fmla="*/ 0 w 5" name="T16"/>
                <a:gd fmla="*/ 533901 h 171" name="T17"/>
                <a:gd fmla="*/ 0 w 5" name="T18"/>
                <a:gd fmla="*/ 496302 h 171" name="T19"/>
                <a:gd fmla="*/ 11430 w 5" name="T20"/>
                <a:gd fmla="*/ 485023 h 171" name="T21"/>
                <a:gd fmla="*/ 19050 w 5" name="T22"/>
                <a:gd fmla="*/ 496302 h 171" name="T23"/>
                <a:gd fmla="*/ 19050 w 5" name="T24"/>
                <a:gd fmla="*/ 533901 h 171" name="T25"/>
                <a:gd fmla="*/ 11430 w 5" name="T26"/>
                <a:gd fmla="*/ 545181 h 171" name="T27"/>
                <a:gd fmla="*/ 11430 w 5" name="T28"/>
                <a:gd fmla="*/ 447424 h 171" name="T29"/>
                <a:gd fmla="*/ 0 w 5" name="T30"/>
                <a:gd fmla="*/ 436144 h 171" name="T31"/>
                <a:gd fmla="*/ 0 w 5" name="T32"/>
                <a:gd fmla="*/ 398546 h 171" name="T33"/>
                <a:gd fmla="*/ 11430 w 5" name="T34"/>
                <a:gd fmla="*/ 391026 h 171" name="T35"/>
                <a:gd fmla="*/ 19050 w 5" name="T36"/>
                <a:gd fmla="*/ 398546 h 171" name="T37"/>
                <a:gd fmla="*/ 19050 w 5" name="T38"/>
                <a:gd fmla="*/ 436144 h 171" name="T39"/>
                <a:gd fmla="*/ 11430 w 5" name="T40"/>
                <a:gd fmla="*/ 447424 h 171" name="T41"/>
                <a:gd fmla="*/ 11430 w 5" name="T42"/>
                <a:gd fmla="*/ 349667 h 171" name="T43"/>
                <a:gd fmla="*/ 0 w 5" name="T44"/>
                <a:gd fmla="*/ 342148 h 171" name="T45"/>
                <a:gd fmla="*/ 0 w 5" name="T46"/>
                <a:gd fmla="*/ 300789 h 171" name="T47"/>
                <a:gd fmla="*/ 11430 w 5" name="T48"/>
                <a:gd fmla="*/ 293270 h 171" name="T49"/>
                <a:gd fmla="*/ 19050 w 5" name="T50"/>
                <a:gd fmla="*/ 300789 h 171" name="T51"/>
                <a:gd fmla="*/ 19050 w 5" name="T52"/>
                <a:gd fmla="*/ 342148 h 171" name="T53"/>
                <a:gd fmla="*/ 11430 w 5" name="T54"/>
                <a:gd fmla="*/ 349667 h 171" name="T55"/>
                <a:gd fmla="*/ 11430 w 5" name="T56"/>
                <a:gd fmla="*/ 251911 h 171" name="T57"/>
                <a:gd fmla="*/ 0 w 5" name="T58"/>
                <a:gd fmla="*/ 244391 h 171" name="T59"/>
                <a:gd fmla="*/ 0 w 5" name="T60"/>
                <a:gd fmla="*/ 203033 h 171" name="T61"/>
                <a:gd fmla="*/ 11430 w 5" name="T62"/>
                <a:gd fmla="*/ 195513 h 171" name="T63"/>
                <a:gd fmla="*/ 19050 w 5" name="T64"/>
                <a:gd fmla="*/ 203033 h 171" name="T65"/>
                <a:gd fmla="*/ 19050 w 5" name="T66"/>
                <a:gd fmla="*/ 244391 h 171" name="T67"/>
                <a:gd fmla="*/ 11430 w 5" name="T68"/>
                <a:gd fmla="*/ 251911 h 171" name="T69"/>
                <a:gd fmla="*/ 11430 w 5" name="T70"/>
                <a:gd fmla="*/ 154154 h 171" name="T71"/>
                <a:gd fmla="*/ 0 w 5" name="T72"/>
                <a:gd fmla="*/ 146635 h 171" name="T73"/>
                <a:gd fmla="*/ 0 w 5" name="T74"/>
                <a:gd fmla="*/ 105276 h 171" name="T75"/>
                <a:gd fmla="*/ 11430 w 5" name="T76"/>
                <a:gd fmla="*/ 97756 h 171" name="T77"/>
                <a:gd fmla="*/ 19050 w 5" name="T78"/>
                <a:gd fmla="*/ 105276 h 171" name="T79"/>
                <a:gd fmla="*/ 19050 w 5" name="T80"/>
                <a:gd fmla="*/ 146635 h 171" name="T81"/>
                <a:gd fmla="*/ 11430 w 5" name="T82"/>
                <a:gd fmla="*/ 154154 h 171" name="T83"/>
                <a:gd fmla="*/ 11430 w 5" name="T84"/>
                <a:gd fmla="*/ 56398 h 171" name="T85"/>
                <a:gd fmla="*/ 0 w 5" name="T86"/>
                <a:gd fmla="*/ 48878 h 171" name="T87"/>
                <a:gd fmla="*/ 0 w 5" name="T88"/>
                <a:gd fmla="*/ 7520 h 171" name="T89"/>
                <a:gd fmla="*/ 11430 w 5" name="T90"/>
                <a:gd fmla="*/ 0 h 171" name="T91"/>
                <a:gd fmla="*/ 19050 w 5" name="T92"/>
                <a:gd fmla="*/ 7520 h 171" name="T93"/>
                <a:gd fmla="*/ 19050 w 5" name="T94"/>
                <a:gd fmla="*/ 48878 h 171" name="T95"/>
                <a:gd fmla="*/ 11430 w 5" name="T96"/>
                <a:gd fmla="*/ 56398 h 171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w 5" name="T147"/>
                <a:gd fmla="*/ 0 h 171" name="T148"/>
                <a:gd fmla="*/ 5 w 5" name="T149"/>
                <a:gd fmla="*/ 171 h 171" name="T150"/>
              </a:gdLst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b="T150" l="T147" r="T149" t="T148"/>
              <a:pathLst>
                <a:path h="171" w="5">
                  <a:moveTo>
                    <a:pt x="3" y="171"/>
                  </a:moveTo>
                  <a:cubicBezTo>
                    <a:pt x="1" y="171"/>
                    <a:pt x="0" y="170"/>
                    <a:pt x="0" y="168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0" y="157"/>
                    <a:pt x="1" y="155"/>
                    <a:pt x="3" y="155"/>
                  </a:cubicBezTo>
                  <a:cubicBezTo>
                    <a:pt x="4" y="155"/>
                    <a:pt x="5" y="157"/>
                    <a:pt x="5" y="158"/>
                  </a:cubicBezTo>
                  <a:cubicBezTo>
                    <a:pt x="5" y="168"/>
                    <a:pt x="5" y="168"/>
                    <a:pt x="5" y="168"/>
                  </a:cubicBezTo>
                  <a:cubicBezTo>
                    <a:pt x="5" y="170"/>
                    <a:pt x="4" y="171"/>
                    <a:pt x="3" y="171"/>
                  </a:cubicBezTo>
                  <a:close/>
                  <a:moveTo>
                    <a:pt x="3" y="145"/>
                  </a:moveTo>
                  <a:cubicBezTo>
                    <a:pt x="1" y="145"/>
                    <a:pt x="0" y="144"/>
                    <a:pt x="0" y="14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1"/>
                    <a:pt x="1" y="129"/>
                    <a:pt x="3" y="129"/>
                  </a:cubicBezTo>
                  <a:cubicBezTo>
                    <a:pt x="4" y="129"/>
                    <a:pt x="5" y="131"/>
                    <a:pt x="5" y="132"/>
                  </a:cubicBezTo>
                  <a:cubicBezTo>
                    <a:pt x="5" y="142"/>
                    <a:pt x="5" y="142"/>
                    <a:pt x="5" y="142"/>
                  </a:cubicBezTo>
                  <a:cubicBezTo>
                    <a:pt x="5" y="144"/>
                    <a:pt x="4" y="145"/>
                    <a:pt x="3" y="145"/>
                  </a:cubicBezTo>
                  <a:close/>
                  <a:moveTo>
                    <a:pt x="3" y="119"/>
                  </a:moveTo>
                  <a:cubicBezTo>
                    <a:pt x="1" y="119"/>
                    <a:pt x="0" y="118"/>
                    <a:pt x="0" y="11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5"/>
                    <a:pt x="1" y="104"/>
                    <a:pt x="3" y="104"/>
                  </a:cubicBezTo>
                  <a:cubicBezTo>
                    <a:pt x="4" y="104"/>
                    <a:pt x="5" y="105"/>
                    <a:pt x="5" y="10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8"/>
                    <a:pt x="4" y="119"/>
                    <a:pt x="3" y="119"/>
                  </a:cubicBezTo>
                  <a:close/>
                  <a:moveTo>
                    <a:pt x="3" y="93"/>
                  </a:moveTo>
                  <a:cubicBezTo>
                    <a:pt x="1" y="93"/>
                    <a:pt x="0" y="92"/>
                    <a:pt x="0" y="91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79"/>
                    <a:pt x="1" y="78"/>
                    <a:pt x="3" y="78"/>
                  </a:cubicBezTo>
                  <a:cubicBezTo>
                    <a:pt x="4" y="78"/>
                    <a:pt x="5" y="79"/>
                    <a:pt x="5" y="80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92"/>
                    <a:pt x="4" y="93"/>
                    <a:pt x="3" y="93"/>
                  </a:cubicBezTo>
                  <a:close/>
                  <a:moveTo>
                    <a:pt x="3" y="67"/>
                  </a:moveTo>
                  <a:cubicBezTo>
                    <a:pt x="1" y="67"/>
                    <a:pt x="0" y="66"/>
                    <a:pt x="0" y="65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1" y="52"/>
                    <a:pt x="3" y="52"/>
                  </a:cubicBezTo>
                  <a:cubicBezTo>
                    <a:pt x="4" y="52"/>
                    <a:pt x="5" y="53"/>
                    <a:pt x="5" y="54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66"/>
                    <a:pt x="4" y="67"/>
                    <a:pt x="3" y="67"/>
                  </a:cubicBezTo>
                  <a:close/>
                  <a:moveTo>
                    <a:pt x="3" y="41"/>
                  </a:moveTo>
                  <a:cubicBezTo>
                    <a:pt x="1" y="41"/>
                    <a:pt x="0" y="40"/>
                    <a:pt x="0" y="3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1" y="26"/>
                    <a:pt x="3" y="26"/>
                  </a:cubicBezTo>
                  <a:cubicBezTo>
                    <a:pt x="4" y="26"/>
                    <a:pt x="5" y="27"/>
                    <a:pt x="5" y="28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0"/>
                    <a:pt x="4" y="41"/>
                    <a:pt x="3" y="41"/>
                  </a:cubicBezTo>
                  <a:close/>
                  <a:moveTo>
                    <a:pt x="3" y="15"/>
                  </a:moveTo>
                  <a:cubicBezTo>
                    <a:pt x="1" y="15"/>
                    <a:pt x="0" y="14"/>
                    <a:pt x="0" y="1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4"/>
                    <a:pt x="4" y="15"/>
                    <a:pt x="3" y="15"/>
                  </a:cubicBezTo>
                  <a:close/>
                </a:path>
              </a:pathLst>
            </a:custGeom>
            <a:solidFill>
              <a:srgbClr val="F8681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9959" name="Freeform 39"/>
            <p:cNvSpPr>
              <a:spLocks noChangeArrowheads="1" noEditPoints="1"/>
            </p:cNvSpPr>
            <p:nvPr/>
          </p:nvSpPr>
          <p:spPr bwMode="auto">
            <a:xfrm>
              <a:off x="2874963" y="1044575"/>
              <a:ext cx="19050" cy="447675"/>
            </a:xfrm>
            <a:custGeom>
              <a:gdLst>
                <a:gd fmla="*/ 7620 w 5" name="T0"/>
                <a:gd fmla="*/ 447675 h 119" name="T1"/>
                <a:gd fmla="*/ 0 w 5" name="T2"/>
                <a:gd fmla="*/ 436389 h 119" name="T3"/>
                <a:gd fmla="*/ 0 w 5" name="T4"/>
                <a:gd fmla="*/ 398769 h 119" name="T5"/>
                <a:gd fmla="*/ 7620 w 5" name="T6"/>
                <a:gd fmla="*/ 391245 h 119" name="T7"/>
                <a:gd fmla="*/ 19050 w 5" name="T8"/>
                <a:gd fmla="*/ 398769 h 119" name="T9"/>
                <a:gd fmla="*/ 19050 w 5" name="T10"/>
                <a:gd fmla="*/ 436389 h 119" name="T11"/>
                <a:gd fmla="*/ 7620 w 5" name="T12"/>
                <a:gd fmla="*/ 447675 h 119" name="T13"/>
                <a:gd fmla="*/ 7620 w 5" name="T14"/>
                <a:gd fmla="*/ 349864 h 119" name="T15"/>
                <a:gd fmla="*/ 0 w 5" name="T16"/>
                <a:gd fmla="*/ 342340 h 119" name="T17"/>
                <a:gd fmla="*/ 0 w 5" name="T18"/>
                <a:gd fmla="*/ 300958 h 119" name="T19"/>
                <a:gd fmla="*/ 7620 w 5" name="T20"/>
                <a:gd fmla="*/ 293434 h 119" name="T21"/>
                <a:gd fmla="*/ 19050 w 5" name="T22"/>
                <a:gd fmla="*/ 300958 h 119" name="T23"/>
                <a:gd fmla="*/ 19050 w 5" name="T24"/>
                <a:gd fmla="*/ 342340 h 119" name="T25"/>
                <a:gd fmla="*/ 7620 w 5" name="T26"/>
                <a:gd fmla="*/ 349864 h 119" name="T27"/>
                <a:gd fmla="*/ 7620 w 5" name="T28"/>
                <a:gd fmla="*/ 252052 h 119" name="T29"/>
                <a:gd fmla="*/ 0 w 5" name="T30"/>
                <a:gd fmla="*/ 244528 h 119" name="T31"/>
                <a:gd fmla="*/ 0 w 5" name="T32"/>
                <a:gd fmla="*/ 203147 h 119" name="T33"/>
                <a:gd fmla="*/ 7620 w 5" name="T34"/>
                <a:gd fmla="*/ 195623 h 119" name="T35"/>
                <a:gd fmla="*/ 19050 w 5" name="T36"/>
                <a:gd fmla="*/ 203147 h 119" name="T37"/>
                <a:gd fmla="*/ 19050 w 5" name="T38"/>
                <a:gd fmla="*/ 244528 h 119" name="T39"/>
                <a:gd fmla="*/ 7620 w 5" name="T40"/>
                <a:gd fmla="*/ 252052 h 119" name="T41"/>
                <a:gd fmla="*/ 7620 w 5" name="T42"/>
                <a:gd fmla="*/ 154241 h 119" name="T43"/>
                <a:gd fmla="*/ 0 w 5" name="T44"/>
                <a:gd fmla="*/ 146717 h 119" name="T45"/>
                <a:gd fmla="*/ 0 w 5" name="T46"/>
                <a:gd fmla="*/ 105335 h 119" name="T47"/>
                <a:gd fmla="*/ 7620 w 5" name="T48"/>
                <a:gd fmla="*/ 97811 h 119" name="T49"/>
                <a:gd fmla="*/ 19050 w 5" name="T50"/>
                <a:gd fmla="*/ 105335 h 119" name="T51"/>
                <a:gd fmla="*/ 19050 w 5" name="T52"/>
                <a:gd fmla="*/ 146717 h 119" name="T53"/>
                <a:gd fmla="*/ 7620 w 5" name="T54"/>
                <a:gd fmla="*/ 154241 h 119" name="T55"/>
                <a:gd fmla="*/ 7620 w 5" name="T56"/>
                <a:gd fmla="*/ 56430 h 119" name="T57"/>
                <a:gd fmla="*/ 0 w 5" name="T58"/>
                <a:gd fmla="*/ 48906 h 119" name="T59"/>
                <a:gd fmla="*/ 0 w 5" name="T60"/>
                <a:gd fmla="*/ 7524 h 119" name="T61"/>
                <a:gd fmla="*/ 7620 w 5" name="T62"/>
                <a:gd fmla="*/ 0 h 119" name="T63"/>
                <a:gd fmla="*/ 19050 w 5" name="T64"/>
                <a:gd fmla="*/ 7524 h 119" name="T65"/>
                <a:gd fmla="*/ 19050 w 5" name="T66"/>
                <a:gd fmla="*/ 48906 h 119" name="T67"/>
                <a:gd fmla="*/ 7620 w 5" name="T68"/>
                <a:gd fmla="*/ 56430 h 119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5" name="T105"/>
                <a:gd fmla="*/ 0 h 119" name="T106"/>
                <a:gd fmla="*/ 5 w 5" name="T107"/>
                <a:gd fmla="*/ 119 h 119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119" w="5">
                  <a:moveTo>
                    <a:pt x="2" y="119"/>
                  </a:moveTo>
                  <a:cubicBezTo>
                    <a:pt x="1" y="119"/>
                    <a:pt x="0" y="118"/>
                    <a:pt x="0" y="11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5"/>
                    <a:pt x="1" y="104"/>
                    <a:pt x="2" y="104"/>
                  </a:cubicBezTo>
                  <a:cubicBezTo>
                    <a:pt x="4" y="104"/>
                    <a:pt x="5" y="105"/>
                    <a:pt x="5" y="10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8"/>
                    <a:pt x="4" y="119"/>
                    <a:pt x="2" y="119"/>
                  </a:cubicBezTo>
                  <a:close/>
                  <a:moveTo>
                    <a:pt x="2" y="93"/>
                  </a:moveTo>
                  <a:cubicBezTo>
                    <a:pt x="1" y="93"/>
                    <a:pt x="0" y="92"/>
                    <a:pt x="0" y="91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79"/>
                    <a:pt x="1" y="78"/>
                    <a:pt x="2" y="78"/>
                  </a:cubicBezTo>
                  <a:cubicBezTo>
                    <a:pt x="4" y="78"/>
                    <a:pt x="5" y="79"/>
                    <a:pt x="5" y="80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92"/>
                    <a:pt x="4" y="93"/>
                    <a:pt x="2" y="93"/>
                  </a:cubicBezTo>
                  <a:close/>
                  <a:moveTo>
                    <a:pt x="2" y="67"/>
                  </a:moveTo>
                  <a:cubicBezTo>
                    <a:pt x="1" y="67"/>
                    <a:pt x="0" y="66"/>
                    <a:pt x="0" y="65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1" y="52"/>
                    <a:pt x="2" y="52"/>
                  </a:cubicBezTo>
                  <a:cubicBezTo>
                    <a:pt x="4" y="52"/>
                    <a:pt x="5" y="53"/>
                    <a:pt x="5" y="54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66"/>
                    <a:pt x="4" y="67"/>
                    <a:pt x="2" y="67"/>
                  </a:cubicBezTo>
                  <a:close/>
                  <a:moveTo>
                    <a:pt x="2" y="41"/>
                  </a:moveTo>
                  <a:cubicBezTo>
                    <a:pt x="1" y="41"/>
                    <a:pt x="0" y="40"/>
                    <a:pt x="0" y="3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4" y="26"/>
                    <a:pt x="5" y="27"/>
                    <a:pt x="5" y="28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0"/>
                    <a:pt x="4" y="41"/>
                    <a:pt x="2" y="41"/>
                  </a:cubicBezTo>
                  <a:close/>
                  <a:moveTo>
                    <a:pt x="2" y="15"/>
                  </a:moveTo>
                  <a:cubicBezTo>
                    <a:pt x="1" y="15"/>
                    <a:pt x="0" y="14"/>
                    <a:pt x="0" y="1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4"/>
                    <a:pt x="4" y="15"/>
                    <a:pt x="2" y="15"/>
                  </a:cubicBezTo>
                  <a:close/>
                </a:path>
              </a:pathLst>
            </a:custGeom>
            <a:solidFill>
              <a:srgbClr val="F8681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9960" name="Freeform 40"/>
            <p:cNvSpPr>
              <a:spLocks noChangeArrowheads="1" noEditPoints="1"/>
            </p:cNvSpPr>
            <p:nvPr/>
          </p:nvSpPr>
          <p:spPr bwMode="auto">
            <a:xfrm>
              <a:off x="2784475" y="1044575"/>
              <a:ext cx="19050" cy="642937"/>
            </a:xfrm>
            <a:custGeom>
              <a:gdLst>
                <a:gd fmla="*/ 11430 w 5" name="T0"/>
                <a:gd fmla="*/ 642937 h 171" name="T1"/>
                <a:gd fmla="*/ 0 w 5" name="T2"/>
                <a:gd fmla="*/ 631657 h 171" name="T3"/>
                <a:gd fmla="*/ 0 w 5" name="T4"/>
                <a:gd fmla="*/ 594059 h 171" name="T5"/>
                <a:gd fmla="*/ 11430 w 5" name="T6"/>
                <a:gd fmla="*/ 582779 h 171" name="T7"/>
                <a:gd fmla="*/ 19050 w 5" name="T8"/>
                <a:gd fmla="*/ 594059 h 171" name="T9"/>
                <a:gd fmla="*/ 19050 w 5" name="T10"/>
                <a:gd fmla="*/ 631657 h 171" name="T11"/>
                <a:gd fmla="*/ 11430 w 5" name="T12"/>
                <a:gd fmla="*/ 642937 h 171" name="T13"/>
                <a:gd fmla="*/ 11430 w 5" name="T14"/>
                <a:gd fmla="*/ 545181 h 171" name="T15"/>
                <a:gd fmla="*/ 0 w 5" name="T16"/>
                <a:gd fmla="*/ 533901 h 171" name="T17"/>
                <a:gd fmla="*/ 0 w 5" name="T18"/>
                <a:gd fmla="*/ 496302 h 171" name="T19"/>
                <a:gd fmla="*/ 11430 w 5" name="T20"/>
                <a:gd fmla="*/ 485023 h 171" name="T21"/>
                <a:gd fmla="*/ 19050 w 5" name="T22"/>
                <a:gd fmla="*/ 496302 h 171" name="T23"/>
                <a:gd fmla="*/ 19050 w 5" name="T24"/>
                <a:gd fmla="*/ 533901 h 171" name="T25"/>
                <a:gd fmla="*/ 11430 w 5" name="T26"/>
                <a:gd fmla="*/ 545181 h 171" name="T27"/>
                <a:gd fmla="*/ 11430 w 5" name="T28"/>
                <a:gd fmla="*/ 447424 h 171" name="T29"/>
                <a:gd fmla="*/ 0 w 5" name="T30"/>
                <a:gd fmla="*/ 436144 h 171" name="T31"/>
                <a:gd fmla="*/ 0 w 5" name="T32"/>
                <a:gd fmla="*/ 398546 h 171" name="T33"/>
                <a:gd fmla="*/ 11430 w 5" name="T34"/>
                <a:gd fmla="*/ 391026 h 171" name="T35"/>
                <a:gd fmla="*/ 19050 w 5" name="T36"/>
                <a:gd fmla="*/ 398546 h 171" name="T37"/>
                <a:gd fmla="*/ 19050 w 5" name="T38"/>
                <a:gd fmla="*/ 436144 h 171" name="T39"/>
                <a:gd fmla="*/ 11430 w 5" name="T40"/>
                <a:gd fmla="*/ 447424 h 171" name="T41"/>
                <a:gd fmla="*/ 11430 w 5" name="T42"/>
                <a:gd fmla="*/ 349667 h 171" name="T43"/>
                <a:gd fmla="*/ 0 w 5" name="T44"/>
                <a:gd fmla="*/ 342148 h 171" name="T45"/>
                <a:gd fmla="*/ 0 w 5" name="T46"/>
                <a:gd fmla="*/ 300789 h 171" name="T47"/>
                <a:gd fmla="*/ 11430 w 5" name="T48"/>
                <a:gd fmla="*/ 293270 h 171" name="T49"/>
                <a:gd fmla="*/ 19050 w 5" name="T50"/>
                <a:gd fmla="*/ 300789 h 171" name="T51"/>
                <a:gd fmla="*/ 19050 w 5" name="T52"/>
                <a:gd fmla="*/ 342148 h 171" name="T53"/>
                <a:gd fmla="*/ 11430 w 5" name="T54"/>
                <a:gd fmla="*/ 349667 h 171" name="T55"/>
                <a:gd fmla="*/ 11430 w 5" name="T56"/>
                <a:gd fmla="*/ 251911 h 171" name="T57"/>
                <a:gd fmla="*/ 0 w 5" name="T58"/>
                <a:gd fmla="*/ 244391 h 171" name="T59"/>
                <a:gd fmla="*/ 0 w 5" name="T60"/>
                <a:gd fmla="*/ 203033 h 171" name="T61"/>
                <a:gd fmla="*/ 11430 w 5" name="T62"/>
                <a:gd fmla="*/ 195513 h 171" name="T63"/>
                <a:gd fmla="*/ 19050 w 5" name="T64"/>
                <a:gd fmla="*/ 203033 h 171" name="T65"/>
                <a:gd fmla="*/ 19050 w 5" name="T66"/>
                <a:gd fmla="*/ 244391 h 171" name="T67"/>
                <a:gd fmla="*/ 11430 w 5" name="T68"/>
                <a:gd fmla="*/ 251911 h 171" name="T69"/>
                <a:gd fmla="*/ 11430 w 5" name="T70"/>
                <a:gd fmla="*/ 154154 h 171" name="T71"/>
                <a:gd fmla="*/ 0 w 5" name="T72"/>
                <a:gd fmla="*/ 146635 h 171" name="T73"/>
                <a:gd fmla="*/ 0 w 5" name="T74"/>
                <a:gd fmla="*/ 105276 h 171" name="T75"/>
                <a:gd fmla="*/ 11430 w 5" name="T76"/>
                <a:gd fmla="*/ 97756 h 171" name="T77"/>
                <a:gd fmla="*/ 19050 w 5" name="T78"/>
                <a:gd fmla="*/ 105276 h 171" name="T79"/>
                <a:gd fmla="*/ 19050 w 5" name="T80"/>
                <a:gd fmla="*/ 146635 h 171" name="T81"/>
                <a:gd fmla="*/ 11430 w 5" name="T82"/>
                <a:gd fmla="*/ 154154 h 171" name="T83"/>
                <a:gd fmla="*/ 11430 w 5" name="T84"/>
                <a:gd fmla="*/ 56398 h 171" name="T85"/>
                <a:gd fmla="*/ 0 w 5" name="T86"/>
                <a:gd fmla="*/ 48878 h 171" name="T87"/>
                <a:gd fmla="*/ 0 w 5" name="T88"/>
                <a:gd fmla="*/ 7520 h 171" name="T89"/>
                <a:gd fmla="*/ 11430 w 5" name="T90"/>
                <a:gd fmla="*/ 0 h 171" name="T91"/>
                <a:gd fmla="*/ 19050 w 5" name="T92"/>
                <a:gd fmla="*/ 7520 h 171" name="T93"/>
                <a:gd fmla="*/ 19050 w 5" name="T94"/>
                <a:gd fmla="*/ 48878 h 171" name="T95"/>
                <a:gd fmla="*/ 11430 w 5" name="T96"/>
                <a:gd fmla="*/ 56398 h 171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w 5" name="T147"/>
                <a:gd fmla="*/ 0 h 171" name="T148"/>
                <a:gd fmla="*/ 5 w 5" name="T149"/>
                <a:gd fmla="*/ 171 h 171" name="T150"/>
              </a:gdLst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b="T150" l="T147" r="T149" t="T148"/>
              <a:pathLst>
                <a:path h="171" w="5">
                  <a:moveTo>
                    <a:pt x="3" y="171"/>
                  </a:moveTo>
                  <a:cubicBezTo>
                    <a:pt x="1" y="171"/>
                    <a:pt x="0" y="170"/>
                    <a:pt x="0" y="168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0" y="157"/>
                    <a:pt x="1" y="155"/>
                    <a:pt x="3" y="155"/>
                  </a:cubicBezTo>
                  <a:cubicBezTo>
                    <a:pt x="4" y="155"/>
                    <a:pt x="5" y="157"/>
                    <a:pt x="5" y="158"/>
                  </a:cubicBezTo>
                  <a:cubicBezTo>
                    <a:pt x="5" y="168"/>
                    <a:pt x="5" y="168"/>
                    <a:pt x="5" y="168"/>
                  </a:cubicBezTo>
                  <a:cubicBezTo>
                    <a:pt x="5" y="170"/>
                    <a:pt x="4" y="171"/>
                    <a:pt x="3" y="171"/>
                  </a:cubicBezTo>
                  <a:close/>
                  <a:moveTo>
                    <a:pt x="3" y="145"/>
                  </a:moveTo>
                  <a:cubicBezTo>
                    <a:pt x="1" y="145"/>
                    <a:pt x="0" y="144"/>
                    <a:pt x="0" y="14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1"/>
                    <a:pt x="1" y="129"/>
                    <a:pt x="3" y="129"/>
                  </a:cubicBezTo>
                  <a:cubicBezTo>
                    <a:pt x="4" y="129"/>
                    <a:pt x="5" y="131"/>
                    <a:pt x="5" y="132"/>
                  </a:cubicBezTo>
                  <a:cubicBezTo>
                    <a:pt x="5" y="142"/>
                    <a:pt x="5" y="142"/>
                    <a:pt x="5" y="142"/>
                  </a:cubicBezTo>
                  <a:cubicBezTo>
                    <a:pt x="5" y="144"/>
                    <a:pt x="4" y="145"/>
                    <a:pt x="3" y="145"/>
                  </a:cubicBezTo>
                  <a:close/>
                  <a:moveTo>
                    <a:pt x="3" y="119"/>
                  </a:moveTo>
                  <a:cubicBezTo>
                    <a:pt x="1" y="119"/>
                    <a:pt x="0" y="118"/>
                    <a:pt x="0" y="11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5"/>
                    <a:pt x="1" y="104"/>
                    <a:pt x="3" y="104"/>
                  </a:cubicBezTo>
                  <a:cubicBezTo>
                    <a:pt x="4" y="104"/>
                    <a:pt x="5" y="105"/>
                    <a:pt x="5" y="10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8"/>
                    <a:pt x="4" y="119"/>
                    <a:pt x="3" y="119"/>
                  </a:cubicBezTo>
                  <a:close/>
                  <a:moveTo>
                    <a:pt x="3" y="93"/>
                  </a:moveTo>
                  <a:cubicBezTo>
                    <a:pt x="1" y="93"/>
                    <a:pt x="0" y="92"/>
                    <a:pt x="0" y="91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79"/>
                    <a:pt x="1" y="78"/>
                    <a:pt x="3" y="78"/>
                  </a:cubicBezTo>
                  <a:cubicBezTo>
                    <a:pt x="4" y="78"/>
                    <a:pt x="5" y="79"/>
                    <a:pt x="5" y="80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92"/>
                    <a:pt x="4" y="93"/>
                    <a:pt x="3" y="93"/>
                  </a:cubicBezTo>
                  <a:close/>
                  <a:moveTo>
                    <a:pt x="3" y="67"/>
                  </a:moveTo>
                  <a:cubicBezTo>
                    <a:pt x="1" y="67"/>
                    <a:pt x="0" y="66"/>
                    <a:pt x="0" y="65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1" y="52"/>
                    <a:pt x="3" y="52"/>
                  </a:cubicBezTo>
                  <a:cubicBezTo>
                    <a:pt x="4" y="52"/>
                    <a:pt x="5" y="53"/>
                    <a:pt x="5" y="54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66"/>
                    <a:pt x="4" y="67"/>
                    <a:pt x="3" y="67"/>
                  </a:cubicBezTo>
                  <a:close/>
                  <a:moveTo>
                    <a:pt x="3" y="41"/>
                  </a:moveTo>
                  <a:cubicBezTo>
                    <a:pt x="1" y="41"/>
                    <a:pt x="0" y="40"/>
                    <a:pt x="0" y="3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1" y="26"/>
                    <a:pt x="3" y="26"/>
                  </a:cubicBezTo>
                  <a:cubicBezTo>
                    <a:pt x="4" y="26"/>
                    <a:pt x="5" y="27"/>
                    <a:pt x="5" y="28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0"/>
                    <a:pt x="4" y="41"/>
                    <a:pt x="3" y="41"/>
                  </a:cubicBezTo>
                  <a:close/>
                  <a:moveTo>
                    <a:pt x="3" y="15"/>
                  </a:moveTo>
                  <a:cubicBezTo>
                    <a:pt x="1" y="15"/>
                    <a:pt x="0" y="14"/>
                    <a:pt x="0" y="1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4"/>
                    <a:pt x="4" y="15"/>
                    <a:pt x="3" y="15"/>
                  </a:cubicBezTo>
                  <a:close/>
                </a:path>
              </a:pathLst>
            </a:custGeom>
            <a:solidFill>
              <a:srgbClr val="F8681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9961" name="Freeform 41"/>
            <p:cNvSpPr>
              <a:spLocks noChangeArrowheads="1" noEditPoints="1"/>
            </p:cNvSpPr>
            <p:nvPr/>
          </p:nvSpPr>
          <p:spPr bwMode="auto">
            <a:xfrm>
              <a:off x="2687638" y="1044575"/>
              <a:ext cx="19050" cy="447675"/>
            </a:xfrm>
            <a:custGeom>
              <a:gdLst>
                <a:gd fmla="*/ 11430 w 5" name="T0"/>
                <a:gd fmla="*/ 447675 h 119" name="T1"/>
                <a:gd fmla="*/ 0 w 5" name="T2"/>
                <a:gd fmla="*/ 436389 h 119" name="T3"/>
                <a:gd fmla="*/ 0 w 5" name="T4"/>
                <a:gd fmla="*/ 398769 h 119" name="T5"/>
                <a:gd fmla="*/ 11430 w 5" name="T6"/>
                <a:gd fmla="*/ 391245 h 119" name="T7"/>
                <a:gd fmla="*/ 19050 w 5" name="T8"/>
                <a:gd fmla="*/ 398769 h 119" name="T9"/>
                <a:gd fmla="*/ 19050 w 5" name="T10"/>
                <a:gd fmla="*/ 436389 h 119" name="T11"/>
                <a:gd fmla="*/ 11430 w 5" name="T12"/>
                <a:gd fmla="*/ 447675 h 119" name="T13"/>
                <a:gd fmla="*/ 11430 w 5" name="T14"/>
                <a:gd fmla="*/ 349864 h 119" name="T15"/>
                <a:gd fmla="*/ 0 w 5" name="T16"/>
                <a:gd fmla="*/ 342340 h 119" name="T17"/>
                <a:gd fmla="*/ 0 w 5" name="T18"/>
                <a:gd fmla="*/ 300958 h 119" name="T19"/>
                <a:gd fmla="*/ 11430 w 5" name="T20"/>
                <a:gd fmla="*/ 293434 h 119" name="T21"/>
                <a:gd fmla="*/ 19050 w 5" name="T22"/>
                <a:gd fmla="*/ 300958 h 119" name="T23"/>
                <a:gd fmla="*/ 19050 w 5" name="T24"/>
                <a:gd fmla="*/ 342340 h 119" name="T25"/>
                <a:gd fmla="*/ 11430 w 5" name="T26"/>
                <a:gd fmla="*/ 349864 h 119" name="T27"/>
                <a:gd fmla="*/ 11430 w 5" name="T28"/>
                <a:gd fmla="*/ 252052 h 119" name="T29"/>
                <a:gd fmla="*/ 0 w 5" name="T30"/>
                <a:gd fmla="*/ 244528 h 119" name="T31"/>
                <a:gd fmla="*/ 0 w 5" name="T32"/>
                <a:gd fmla="*/ 203147 h 119" name="T33"/>
                <a:gd fmla="*/ 11430 w 5" name="T34"/>
                <a:gd fmla="*/ 195623 h 119" name="T35"/>
                <a:gd fmla="*/ 19050 w 5" name="T36"/>
                <a:gd fmla="*/ 203147 h 119" name="T37"/>
                <a:gd fmla="*/ 19050 w 5" name="T38"/>
                <a:gd fmla="*/ 244528 h 119" name="T39"/>
                <a:gd fmla="*/ 11430 w 5" name="T40"/>
                <a:gd fmla="*/ 252052 h 119" name="T41"/>
                <a:gd fmla="*/ 11430 w 5" name="T42"/>
                <a:gd fmla="*/ 154241 h 119" name="T43"/>
                <a:gd fmla="*/ 0 w 5" name="T44"/>
                <a:gd fmla="*/ 146717 h 119" name="T45"/>
                <a:gd fmla="*/ 0 w 5" name="T46"/>
                <a:gd fmla="*/ 105335 h 119" name="T47"/>
                <a:gd fmla="*/ 11430 w 5" name="T48"/>
                <a:gd fmla="*/ 97811 h 119" name="T49"/>
                <a:gd fmla="*/ 19050 w 5" name="T50"/>
                <a:gd fmla="*/ 105335 h 119" name="T51"/>
                <a:gd fmla="*/ 19050 w 5" name="T52"/>
                <a:gd fmla="*/ 146717 h 119" name="T53"/>
                <a:gd fmla="*/ 11430 w 5" name="T54"/>
                <a:gd fmla="*/ 154241 h 119" name="T55"/>
                <a:gd fmla="*/ 11430 w 5" name="T56"/>
                <a:gd fmla="*/ 56430 h 119" name="T57"/>
                <a:gd fmla="*/ 0 w 5" name="T58"/>
                <a:gd fmla="*/ 48906 h 119" name="T59"/>
                <a:gd fmla="*/ 0 w 5" name="T60"/>
                <a:gd fmla="*/ 7524 h 119" name="T61"/>
                <a:gd fmla="*/ 11430 w 5" name="T62"/>
                <a:gd fmla="*/ 0 h 119" name="T63"/>
                <a:gd fmla="*/ 19050 w 5" name="T64"/>
                <a:gd fmla="*/ 7524 h 119" name="T65"/>
                <a:gd fmla="*/ 19050 w 5" name="T66"/>
                <a:gd fmla="*/ 48906 h 119" name="T67"/>
                <a:gd fmla="*/ 11430 w 5" name="T68"/>
                <a:gd fmla="*/ 56430 h 119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5" name="T105"/>
                <a:gd fmla="*/ 0 h 119" name="T106"/>
                <a:gd fmla="*/ 5 w 5" name="T107"/>
                <a:gd fmla="*/ 119 h 119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119" w="5">
                  <a:moveTo>
                    <a:pt x="3" y="119"/>
                  </a:moveTo>
                  <a:cubicBezTo>
                    <a:pt x="1" y="119"/>
                    <a:pt x="0" y="118"/>
                    <a:pt x="0" y="11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5"/>
                    <a:pt x="1" y="104"/>
                    <a:pt x="3" y="104"/>
                  </a:cubicBezTo>
                  <a:cubicBezTo>
                    <a:pt x="4" y="104"/>
                    <a:pt x="5" y="105"/>
                    <a:pt x="5" y="10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8"/>
                    <a:pt x="4" y="119"/>
                    <a:pt x="3" y="119"/>
                  </a:cubicBezTo>
                  <a:close/>
                  <a:moveTo>
                    <a:pt x="3" y="93"/>
                  </a:moveTo>
                  <a:cubicBezTo>
                    <a:pt x="1" y="93"/>
                    <a:pt x="0" y="92"/>
                    <a:pt x="0" y="91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79"/>
                    <a:pt x="1" y="78"/>
                    <a:pt x="3" y="78"/>
                  </a:cubicBezTo>
                  <a:cubicBezTo>
                    <a:pt x="4" y="78"/>
                    <a:pt x="5" y="79"/>
                    <a:pt x="5" y="80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92"/>
                    <a:pt x="4" y="93"/>
                    <a:pt x="3" y="93"/>
                  </a:cubicBezTo>
                  <a:close/>
                  <a:moveTo>
                    <a:pt x="3" y="67"/>
                  </a:moveTo>
                  <a:cubicBezTo>
                    <a:pt x="1" y="67"/>
                    <a:pt x="0" y="66"/>
                    <a:pt x="0" y="65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1" y="52"/>
                    <a:pt x="3" y="52"/>
                  </a:cubicBezTo>
                  <a:cubicBezTo>
                    <a:pt x="4" y="52"/>
                    <a:pt x="5" y="53"/>
                    <a:pt x="5" y="54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66"/>
                    <a:pt x="4" y="67"/>
                    <a:pt x="3" y="67"/>
                  </a:cubicBezTo>
                  <a:close/>
                  <a:moveTo>
                    <a:pt x="3" y="41"/>
                  </a:moveTo>
                  <a:cubicBezTo>
                    <a:pt x="1" y="41"/>
                    <a:pt x="0" y="40"/>
                    <a:pt x="0" y="3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1" y="26"/>
                    <a:pt x="3" y="26"/>
                  </a:cubicBezTo>
                  <a:cubicBezTo>
                    <a:pt x="4" y="26"/>
                    <a:pt x="5" y="27"/>
                    <a:pt x="5" y="28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0"/>
                    <a:pt x="4" y="41"/>
                    <a:pt x="3" y="41"/>
                  </a:cubicBezTo>
                  <a:close/>
                  <a:moveTo>
                    <a:pt x="3" y="15"/>
                  </a:moveTo>
                  <a:cubicBezTo>
                    <a:pt x="1" y="15"/>
                    <a:pt x="0" y="14"/>
                    <a:pt x="0" y="1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4"/>
                    <a:pt x="4" y="15"/>
                    <a:pt x="3" y="15"/>
                  </a:cubicBezTo>
                  <a:close/>
                </a:path>
              </a:pathLst>
            </a:custGeom>
            <a:solidFill>
              <a:srgbClr val="F8681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9962" name="Freeform 42"/>
            <p:cNvSpPr>
              <a:spLocks noChangeArrowheads="1" noEditPoints="1"/>
            </p:cNvSpPr>
            <p:nvPr/>
          </p:nvSpPr>
          <p:spPr bwMode="auto">
            <a:xfrm>
              <a:off x="2398713" y="1044575"/>
              <a:ext cx="19050" cy="349250"/>
            </a:xfrm>
            <a:custGeom>
              <a:gdLst>
                <a:gd fmla="*/ 7620 w 5" name="T0"/>
                <a:gd fmla="*/ 349250 h 93" name="T1"/>
                <a:gd fmla="*/ 0 w 5" name="T2"/>
                <a:gd fmla="*/ 341739 h 93" name="T3"/>
                <a:gd fmla="*/ 0 w 5" name="T4"/>
                <a:gd fmla="*/ 300430 h 93" name="T5"/>
                <a:gd fmla="*/ 7620 w 5" name="T6"/>
                <a:gd fmla="*/ 292919 h 93" name="T7"/>
                <a:gd fmla="*/ 19050 w 5" name="T8"/>
                <a:gd fmla="*/ 300430 h 93" name="T9"/>
                <a:gd fmla="*/ 19050 w 5" name="T10"/>
                <a:gd fmla="*/ 341739 h 93" name="T11"/>
                <a:gd fmla="*/ 7620 w 5" name="T12"/>
                <a:gd fmla="*/ 349250 h 93" name="T13"/>
                <a:gd fmla="*/ 7620 w 5" name="T14"/>
                <a:gd fmla="*/ 251610 h 93" name="T15"/>
                <a:gd fmla="*/ 0 w 5" name="T16"/>
                <a:gd fmla="*/ 244099 h 93" name="T17"/>
                <a:gd fmla="*/ 0 w 5" name="T18"/>
                <a:gd fmla="*/ 202790 h 93" name="T19"/>
                <a:gd fmla="*/ 7620 w 5" name="T20"/>
                <a:gd fmla="*/ 195280 h 93" name="T21"/>
                <a:gd fmla="*/ 19050 w 5" name="T22"/>
                <a:gd fmla="*/ 202790 h 93" name="T23"/>
                <a:gd fmla="*/ 19050 w 5" name="T24"/>
                <a:gd fmla="*/ 244099 h 93" name="T25"/>
                <a:gd fmla="*/ 7620 w 5" name="T26"/>
                <a:gd fmla="*/ 251610 h 93" name="T27"/>
                <a:gd fmla="*/ 7620 w 5" name="T28"/>
                <a:gd fmla="*/ 153970 h 93" name="T29"/>
                <a:gd fmla="*/ 0 w 5" name="T30"/>
                <a:gd fmla="*/ 146460 h 93" name="T31"/>
                <a:gd fmla="*/ 0 w 5" name="T32"/>
                <a:gd fmla="*/ 105151 h 93" name="T33"/>
                <a:gd fmla="*/ 7620 w 5" name="T34"/>
                <a:gd fmla="*/ 97640 h 93" name="T35"/>
                <a:gd fmla="*/ 19050 w 5" name="T36"/>
                <a:gd fmla="*/ 105151 h 93" name="T37"/>
                <a:gd fmla="*/ 19050 w 5" name="T38"/>
                <a:gd fmla="*/ 146460 h 93" name="T39"/>
                <a:gd fmla="*/ 7620 w 5" name="T40"/>
                <a:gd fmla="*/ 153970 h 93" name="T41"/>
                <a:gd fmla="*/ 7620 w 5" name="T42"/>
                <a:gd fmla="*/ 56331 h 93" name="T43"/>
                <a:gd fmla="*/ 0 w 5" name="T44"/>
                <a:gd fmla="*/ 48820 h 93" name="T45"/>
                <a:gd fmla="*/ 0 w 5" name="T46"/>
                <a:gd fmla="*/ 7511 h 93" name="T47"/>
                <a:gd fmla="*/ 7620 w 5" name="T48"/>
                <a:gd fmla="*/ 0 h 93" name="T49"/>
                <a:gd fmla="*/ 19050 w 5" name="T50"/>
                <a:gd fmla="*/ 7511 h 93" name="T51"/>
                <a:gd fmla="*/ 19050 w 5" name="T52"/>
                <a:gd fmla="*/ 48820 h 93" name="T53"/>
                <a:gd fmla="*/ 7620 w 5" name="T54"/>
                <a:gd fmla="*/ 56331 h 93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w 5" name="T84"/>
                <a:gd fmla="*/ 0 h 93" name="T85"/>
                <a:gd fmla="*/ 5 w 5" name="T86"/>
                <a:gd fmla="*/ 93 h 93" name="T87"/>
              </a:gdLst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b="T87" l="T84" r="T86" t="T85"/>
              <a:pathLst>
                <a:path h="93" w="5">
                  <a:moveTo>
                    <a:pt x="2" y="93"/>
                  </a:moveTo>
                  <a:cubicBezTo>
                    <a:pt x="1" y="93"/>
                    <a:pt x="0" y="92"/>
                    <a:pt x="0" y="91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79"/>
                    <a:pt x="1" y="78"/>
                    <a:pt x="2" y="78"/>
                  </a:cubicBezTo>
                  <a:cubicBezTo>
                    <a:pt x="4" y="78"/>
                    <a:pt x="5" y="79"/>
                    <a:pt x="5" y="80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92"/>
                    <a:pt x="4" y="93"/>
                    <a:pt x="2" y="93"/>
                  </a:cubicBezTo>
                  <a:close/>
                  <a:moveTo>
                    <a:pt x="2" y="67"/>
                  </a:moveTo>
                  <a:cubicBezTo>
                    <a:pt x="1" y="67"/>
                    <a:pt x="0" y="66"/>
                    <a:pt x="0" y="65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1" y="52"/>
                    <a:pt x="2" y="52"/>
                  </a:cubicBezTo>
                  <a:cubicBezTo>
                    <a:pt x="4" y="52"/>
                    <a:pt x="5" y="53"/>
                    <a:pt x="5" y="54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66"/>
                    <a:pt x="4" y="67"/>
                    <a:pt x="2" y="67"/>
                  </a:cubicBezTo>
                  <a:close/>
                  <a:moveTo>
                    <a:pt x="2" y="41"/>
                  </a:moveTo>
                  <a:cubicBezTo>
                    <a:pt x="1" y="41"/>
                    <a:pt x="0" y="40"/>
                    <a:pt x="0" y="3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4" y="26"/>
                    <a:pt x="5" y="27"/>
                    <a:pt x="5" y="28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0"/>
                    <a:pt x="4" y="41"/>
                    <a:pt x="2" y="41"/>
                  </a:cubicBezTo>
                  <a:close/>
                  <a:moveTo>
                    <a:pt x="2" y="15"/>
                  </a:moveTo>
                  <a:cubicBezTo>
                    <a:pt x="1" y="15"/>
                    <a:pt x="0" y="14"/>
                    <a:pt x="0" y="1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4"/>
                    <a:pt x="4" y="15"/>
                    <a:pt x="2" y="15"/>
                  </a:cubicBezTo>
                  <a:close/>
                </a:path>
              </a:pathLst>
            </a:custGeom>
            <a:solidFill>
              <a:srgbClr val="F8681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9963" name="Freeform 43"/>
            <p:cNvSpPr>
              <a:spLocks noChangeArrowheads="1" noEditPoints="1"/>
            </p:cNvSpPr>
            <p:nvPr/>
          </p:nvSpPr>
          <p:spPr bwMode="auto">
            <a:xfrm>
              <a:off x="2300288" y="1044575"/>
              <a:ext cx="19050" cy="153987"/>
            </a:xfrm>
            <a:custGeom>
              <a:gdLst>
                <a:gd fmla="*/ 7620 w 5" name="T0"/>
                <a:gd fmla="*/ 153987 h 41" name="T1"/>
                <a:gd fmla="*/ 0 w 5" name="T2"/>
                <a:gd fmla="*/ 146475 h 41" name="T3"/>
                <a:gd fmla="*/ 0 w 5" name="T4"/>
                <a:gd fmla="*/ 105162 h 41" name="T5"/>
                <a:gd fmla="*/ 7620 w 5" name="T6"/>
                <a:gd fmla="*/ 97650 h 41" name="T7"/>
                <a:gd fmla="*/ 19050 w 5" name="T8"/>
                <a:gd fmla="*/ 105162 h 41" name="T9"/>
                <a:gd fmla="*/ 19050 w 5" name="T10"/>
                <a:gd fmla="*/ 146475 h 41" name="T11"/>
                <a:gd fmla="*/ 7620 w 5" name="T12"/>
                <a:gd fmla="*/ 153987 h 41" name="T13"/>
                <a:gd fmla="*/ 7620 w 5" name="T14"/>
                <a:gd fmla="*/ 56337 h 41" name="T15"/>
                <a:gd fmla="*/ 0 w 5" name="T16"/>
                <a:gd fmla="*/ 48825 h 41" name="T17"/>
                <a:gd fmla="*/ 0 w 5" name="T18"/>
                <a:gd fmla="*/ 7512 h 41" name="T19"/>
                <a:gd fmla="*/ 7620 w 5" name="T20"/>
                <a:gd fmla="*/ 0 h 41" name="T21"/>
                <a:gd fmla="*/ 19050 w 5" name="T22"/>
                <a:gd fmla="*/ 7512 h 41" name="T23"/>
                <a:gd fmla="*/ 19050 w 5" name="T24"/>
                <a:gd fmla="*/ 48825 h 41" name="T25"/>
                <a:gd fmla="*/ 7620 w 5" name="T26"/>
                <a:gd fmla="*/ 56337 h 41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5" name="T42"/>
                <a:gd fmla="*/ 0 h 41" name="T43"/>
                <a:gd fmla="*/ 5 w 5" name="T44"/>
                <a:gd fmla="*/ 41 h 41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41" w="5">
                  <a:moveTo>
                    <a:pt x="2" y="41"/>
                  </a:moveTo>
                  <a:cubicBezTo>
                    <a:pt x="1" y="41"/>
                    <a:pt x="0" y="40"/>
                    <a:pt x="0" y="3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4" y="26"/>
                    <a:pt x="5" y="27"/>
                    <a:pt x="5" y="28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0"/>
                    <a:pt x="4" y="41"/>
                    <a:pt x="2" y="41"/>
                  </a:cubicBezTo>
                  <a:close/>
                  <a:moveTo>
                    <a:pt x="2" y="15"/>
                  </a:moveTo>
                  <a:cubicBezTo>
                    <a:pt x="1" y="15"/>
                    <a:pt x="0" y="14"/>
                    <a:pt x="0" y="1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4"/>
                    <a:pt x="4" y="15"/>
                    <a:pt x="2" y="15"/>
                  </a:cubicBezTo>
                  <a:close/>
                </a:path>
              </a:pathLst>
            </a:custGeom>
            <a:solidFill>
              <a:srgbClr val="F8681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9964" name="Freeform 44"/>
            <p:cNvSpPr>
              <a:spLocks noChangeArrowheads="1" noEditPoints="1"/>
            </p:cNvSpPr>
            <p:nvPr/>
          </p:nvSpPr>
          <p:spPr bwMode="auto">
            <a:xfrm>
              <a:off x="2187575" y="1044575"/>
              <a:ext cx="19050" cy="153987"/>
            </a:xfrm>
            <a:custGeom>
              <a:gdLst>
                <a:gd fmla="*/ 7620 w 5" name="T0"/>
                <a:gd fmla="*/ 153987 h 41" name="T1"/>
                <a:gd fmla="*/ 0 w 5" name="T2"/>
                <a:gd fmla="*/ 146475 h 41" name="T3"/>
                <a:gd fmla="*/ 0 w 5" name="T4"/>
                <a:gd fmla="*/ 105162 h 41" name="T5"/>
                <a:gd fmla="*/ 7620 w 5" name="T6"/>
                <a:gd fmla="*/ 97650 h 41" name="T7"/>
                <a:gd fmla="*/ 19050 w 5" name="T8"/>
                <a:gd fmla="*/ 105162 h 41" name="T9"/>
                <a:gd fmla="*/ 19050 w 5" name="T10"/>
                <a:gd fmla="*/ 146475 h 41" name="T11"/>
                <a:gd fmla="*/ 7620 w 5" name="T12"/>
                <a:gd fmla="*/ 153987 h 41" name="T13"/>
                <a:gd fmla="*/ 7620 w 5" name="T14"/>
                <a:gd fmla="*/ 56337 h 41" name="T15"/>
                <a:gd fmla="*/ 0 w 5" name="T16"/>
                <a:gd fmla="*/ 48825 h 41" name="T17"/>
                <a:gd fmla="*/ 0 w 5" name="T18"/>
                <a:gd fmla="*/ 7512 h 41" name="T19"/>
                <a:gd fmla="*/ 7620 w 5" name="T20"/>
                <a:gd fmla="*/ 0 h 41" name="T21"/>
                <a:gd fmla="*/ 19050 w 5" name="T22"/>
                <a:gd fmla="*/ 7512 h 41" name="T23"/>
                <a:gd fmla="*/ 19050 w 5" name="T24"/>
                <a:gd fmla="*/ 48825 h 41" name="T25"/>
                <a:gd fmla="*/ 7620 w 5" name="T26"/>
                <a:gd fmla="*/ 56337 h 41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5" name="T42"/>
                <a:gd fmla="*/ 0 h 41" name="T43"/>
                <a:gd fmla="*/ 5 w 5" name="T44"/>
                <a:gd fmla="*/ 41 h 41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41" w="5">
                  <a:moveTo>
                    <a:pt x="2" y="41"/>
                  </a:moveTo>
                  <a:cubicBezTo>
                    <a:pt x="1" y="41"/>
                    <a:pt x="0" y="40"/>
                    <a:pt x="0" y="3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4" y="26"/>
                    <a:pt x="5" y="27"/>
                    <a:pt x="5" y="28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0"/>
                    <a:pt x="4" y="41"/>
                    <a:pt x="2" y="41"/>
                  </a:cubicBezTo>
                  <a:close/>
                  <a:moveTo>
                    <a:pt x="2" y="15"/>
                  </a:moveTo>
                  <a:cubicBezTo>
                    <a:pt x="1" y="15"/>
                    <a:pt x="0" y="14"/>
                    <a:pt x="0" y="1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4"/>
                    <a:pt x="4" y="15"/>
                    <a:pt x="2" y="15"/>
                  </a:cubicBezTo>
                  <a:close/>
                </a:path>
              </a:pathLst>
            </a:custGeom>
            <a:solidFill>
              <a:srgbClr val="F8681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9965" name="Freeform 45"/>
            <p:cNvSpPr>
              <a:spLocks noChangeArrowheads="1" noEditPoints="1"/>
            </p:cNvSpPr>
            <p:nvPr/>
          </p:nvSpPr>
          <p:spPr bwMode="auto">
            <a:xfrm>
              <a:off x="2093913" y="1044575"/>
              <a:ext cx="19050" cy="349250"/>
            </a:xfrm>
            <a:custGeom>
              <a:gdLst>
                <a:gd fmla="*/ 7620 w 5" name="T0"/>
                <a:gd fmla="*/ 349250 h 93" name="T1"/>
                <a:gd fmla="*/ 0 w 5" name="T2"/>
                <a:gd fmla="*/ 341739 h 93" name="T3"/>
                <a:gd fmla="*/ 0 w 5" name="T4"/>
                <a:gd fmla="*/ 300430 h 93" name="T5"/>
                <a:gd fmla="*/ 7620 w 5" name="T6"/>
                <a:gd fmla="*/ 292919 h 93" name="T7"/>
                <a:gd fmla="*/ 19050 w 5" name="T8"/>
                <a:gd fmla="*/ 300430 h 93" name="T9"/>
                <a:gd fmla="*/ 19050 w 5" name="T10"/>
                <a:gd fmla="*/ 341739 h 93" name="T11"/>
                <a:gd fmla="*/ 7620 w 5" name="T12"/>
                <a:gd fmla="*/ 349250 h 93" name="T13"/>
                <a:gd fmla="*/ 7620 w 5" name="T14"/>
                <a:gd fmla="*/ 251610 h 93" name="T15"/>
                <a:gd fmla="*/ 0 w 5" name="T16"/>
                <a:gd fmla="*/ 244099 h 93" name="T17"/>
                <a:gd fmla="*/ 0 w 5" name="T18"/>
                <a:gd fmla="*/ 202790 h 93" name="T19"/>
                <a:gd fmla="*/ 7620 w 5" name="T20"/>
                <a:gd fmla="*/ 195280 h 93" name="T21"/>
                <a:gd fmla="*/ 19050 w 5" name="T22"/>
                <a:gd fmla="*/ 202790 h 93" name="T23"/>
                <a:gd fmla="*/ 19050 w 5" name="T24"/>
                <a:gd fmla="*/ 244099 h 93" name="T25"/>
                <a:gd fmla="*/ 7620 w 5" name="T26"/>
                <a:gd fmla="*/ 251610 h 93" name="T27"/>
                <a:gd fmla="*/ 7620 w 5" name="T28"/>
                <a:gd fmla="*/ 153970 h 93" name="T29"/>
                <a:gd fmla="*/ 0 w 5" name="T30"/>
                <a:gd fmla="*/ 146460 h 93" name="T31"/>
                <a:gd fmla="*/ 0 w 5" name="T32"/>
                <a:gd fmla="*/ 105151 h 93" name="T33"/>
                <a:gd fmla="*/ 7620 w 5" name="T34"/>
                <a:gd fmla="*/ 97640 h 93" name="T35"/>
                <a:gd fmla="*/ 19050 w 5" name="T36"/>
                <a:gd fmla="*/ 105151 h 93" name="T37"/>
                <a:gd fmla="*/ 19050 w 5" name="T38"/>
                <a:gd fmla="*/ 146460 h 93" name="T39"/>
                <a:gd fmla="*/ 7620 w 5" name="T40"/>
                <a:gd fmla="*/ 153970 h 93" name="T41"/>
                <a:gd fmla="*/ 7620 w 5" name="T42"/>
                <a:gd fmla="*/ 56331 h 93" name="T43"/>
                <a:gd fmla="*/ 0 w 5" name="T44"/>
                <a:gd fmla="*/ 48820 h 93" name="T45"/>
                <a:gd fmla="*/ 0 w 5" name="T46"/>
                <a:gd fmla="*/ 7511 h 93" name="T47"/>
                <a:gd fmla="*/ 7620 w 5" name="T48"/>
                <a:gd fmla="*/ 0 h 93" name="T49"/>
                <a:gd fmla="*/ 19050 w 5" name="T50"/>
                <a:gd fmla="*/ 7511 h 93" name="T51"/>
                <a:gd fmla="*/ 19050 w 5" name="T52"/>
                <a:gd fmla="*/ 48820 h 93" name="T53"/>
                <a:gd fmla="*/ 7620 w 5" name="T54"/>
                <a:gd fmla="*/ 56331 h 93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w 5" name="T84"/>
                <a:gd fmla="*/ 0 h 93" name="T85"/>
                <a:gd fmla="*/ 5 w 5" name="T86"/>
                <a:gd fmla="*/ 93 h 93" name="T87"/>
              </a:gdLst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b="T87" l="T84" r="T86" t="T85"/>
              <a:pathLst>
                <a:path h="93" w="5">
                  <a:moveTo>
                    <a:pt x="2" y="93"/>
                  </a:moveTo>
                  <a:cubicBezTo>
                    <a:pt x="1" y="93"/>
                    <a:pt x="0" y="92"/>
                    <a:pt x="0" y="91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79"/>
                    <a:pt x="1" y="78"/>
                    <a:pt x="2" y="78"/>
                  </a:cubicBezTo>
                  <a:cubicBezTo>
                    <a:pt x="4" y="78"/>
                    <a:pt x="5" y="79"/>
                    <a:pt x="5" y="80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92"/>
                    <a:pt x="4" y="93"/>
                    <a:pt x="2" y="93"/>
                  </a:cubicBezTo>
                  <a:close/>
                  <a:moveTo>
                    <a:pt x="2" y="67"/>
                  </a:moveTo>
                  <a:cubicBezTo>
                    <a:pt x="1" y="67"/>
                    <a:pt x="0" y="66"/>
                    <a:pt x="0" y="65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1" y="52"/>
                    <a:pt x="2" y="52"/>
                  </a:cubicBezTo>
                  <a:cubicBezTo>
                    <a:pt x="4" y="52"/>
                    <a:pt x="5" y="53"/>
                    <a:pt x="5" y="54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66"/>
                    <a:pt x="4" y="67"/>
                    <a:pt x="2" y="67"/>
                  </a:cubicBezTo>
                  <a:close/>
                  <a:moveTo>
                    <a:pt x="2" y="41"/>
                  </a:moveTo>
                  <a:cubicBezTo>
                    <a:pt x="1" y="41"/>
                    <a:pt x="0" y="40"/>
                    <a:pt x="0" y="3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4" y="26"/>
                    <a:pt x="5" y="27"/>
                    <a:pt x="5" y="28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0"/>
                    <a:pt x="4" y="41"/>
                    <a:pt x="2" y="41"/>
                  </a:cubicBezTo>
                  <a:close/>
                  <a:moveTo>
                    <a:pt x="2" y="15"/>
                  </a:moveTo>
                  <a:cubicBezTo>
                    <a:pt x="1" y="15"/>
                    <a:pt x="0" y="14"/>
                    <a:pt x="0" y="1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4"/>
                    <a:pt x="4" y="15"/>
                    <a:pt x="2" y="15"/>
                  </a:cubicBezTo>
                  <a:close/>
                </a:path>
              </a:pathLst>
            </a:custGeom>
            <a:solidFill>
              <a:srgbClr val="F8681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9966" name="Freeform 46"/>
            <p:cNvSpPr>
              <a:spLocks noChangeArrowheads="1" noEditPoints="1"/>
            </p:cNvSpPr>
            <p:nvPr/>
          </p:nvSpPr>
          <p:spPr bwMode="auto">
            <a:xfrm>
              <a:off x="2011363" y="1044575"/>
              <a:ext cx="19050" cy="252412"/>
            </a:xfrm>
            <a:custGeom>
              <a:gdLst>
                <a:gd fmla="*/ 7620 w 5" name="T0"/>
                <a:gd fmla="*/ 252412 h 67" name="T1"/>
                <a:gd fmla="*/ 0 w 5" name="T2"/>
                <a:gd fmla="*/ 244877 h 67" name="T3"/>
                <a:gd fmla="*/ 0 w 5" name="T4"/>
                <a:gd fmla="*/ 203437 h 67" name="T5"/>
                <a:gd fmla="*/ 7620 w 5" name="T6"/>
                <a:gd fmla="*/ 195902 h 67" name="T7"/>
                <a:gd fmla="*/ 19050 w 5" name="T8"/>
                <a:gd fmla="*/ 203437 h 67" name="T9"/>
                <a:gd fmla="*/ 19050 w 5" name="T10"/>
                <a:gd fmla="*/ 244877 h 67" name="T11"/>
                <a:gd fmla="*/ 7620 w 5" name="T12"/>
                <a:gd fmla="*/ 252412 h 67" name="T13"/>
                <a:gd fmla="*/ 7620 w 5" name="T14"/>
                <a:gd fmla="*/ 154461 h 67" name="T15"/>
                <a:gd fmla="*/ 0 w 5" name="T16"/>
                <a:gd fmla="*/ 146926 h 67" name="T17"/>
                <a:gd fmla="*/ 0 w 5" name="T18"/>
                <a:gd fmla="*/ 105486 h 67" name="T19"/>
                <a:gd fmla="*/ 7620 w 5" name="T20"/>
                <a:gd fmla="*/ 97951 h 67" name="T21"/>
                <a:gd fmla="*/ 19050 w 5" name="T22"/>
                <a:gd fmla="*/ 105486 h 67" name="T23"/>
                <a:gd fmla="*/ 19050 w 5" name="T24"/>
                <a:gd fmla="*/ 146926 h 67" name="T25"/>
                <a:gd fmla="*/ 7620 w 5" name="T26"/>
                <a:gd fmla="*/ 154461 h 67" name="T27"/>
                <a:gd fmla="*/ 7620 w 5" name="T28"/>
                <a:gd fmla="*/ 56510 h 67" name="T29"/>
                <a:gd fmla="*/ 0 w 5" name="T30"/>
                <a:gd fmla="*/ 48975 h 67" name="T31"/>
                <a:gd fmla="*/ 0 w 5" name="T32"/>
                <a:gd fmla="*/ 7535 h 67" name="T33"/>
                <a:gd fmla="*/ 7620 w 5" name="T34"/>
                <a:gd fmla="*/ 0 h 67" name="T35"/>
                <a:gd fmla="*/ 19050 w 5" name="T36"/>
                <a:gd fmla="*/ 7535 h 67" name="T37"/>
                <a:gd fmla="*/ 19050 w 5" name="T38"/>
                <a:gd fmla="*/ 48975 h 67" name="T39"/>
                <a:gd fmla="*/ 7620 w 5" name="T40"/>
                <a:gd fmla="*/ 56510 h 67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w 5" name="T63"/>
                <a:gd fmla="*/ 0 h 67" name="T64"/>
                <a:gd fmla="*/ 5 w 5" name="T65"/>
                <a:gd fmla="*/ 67 h 67" name="T66"/>
              </a:gdLst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b="T66" l="T63" r="T65" t="T64"/>
              <a:pathLst>
                <a:path h="67" w="5">
                  <a:moveTo>
                    <a:pt x="2" y="67"/>
                  </a:moveTo>
                  <a:cubicBezTo>
                    <a:pt x="1" y="67"/>
                    <a:pt x="0" y="66"/>
                    <a:pt x="0" y="65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1" y="52"/>
                    <a:pt x="2" y="52"/>
                  </a:cubicBezTo>
                  <a:cubicBezTo>
                    <a:pt x="4" y="52"/>
                    <a:pt x="5" y="53"/>
                    <a:pt x="5" y="54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66"/>
                    <a:pt x="4" y="67"/>
                    <a:pt x="2" y="67"/>
                  </a:cubicBezTo>
                  <a:close/>
                  <a:moveTo>
                    <a:pt x="2" y="41"/>
                  </a:moveTo>
                  <a:cubicBezTo>
                    <a:pt x="1" y="41"/>
                    <a:pt x="0" y="40"/>
                    <a:pt x="0" y="3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4" y="26"/>
                    <a:pt x="5" y="27"/>
                    <a:pt x="5" y="28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0"/>
                    <a:pt x="4" y="41"/>
                    <a:pt x="2" y="41"/>
                  </a:cubicBezTo>
                  <a:close/>
                  <a:moveTo>
                    <a:pt x="2" y="15"/>
                  </a:moveTo>
                  <a:cubicBezTo>
                    <a:pt x="1" y="15"/>
                    <a:pt x="0" y="14"/>
                    <a:pt x="0" y="1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4"/>
                    <a:pt x="4" y="15"/>
                    <a:pt x="2" y="15"/>
                  </a:cubicBezTo>
                  <a:close/>
                </a:path>
              </a:pathLst>
            </a:custGeom>
            <a:solidFill>
              <a:srgbClr val="F8681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9967" name="Freeform 47"/>
            <p:cNvSpPr>
              <a:spLocks noChangeArrowheads="1" noEditPoints="1"/>
            </p:cNvSpPr>
            <p:nvPr/>
          </p:nvSpPr>
          <p:spPr bwMode="auto">
            <a:xfrm>
              <a:off x="1898650" y="1044575"/>
              <a:ext cx="19050" cy="252412"/>
            </a:xfrm>
            <a:custGeom>
              <a:gdLst>
                <a:gd fmla="*/ 7620 w 5" name="T0"/>
                <a:gd fmla="*/ 252412 h 67" name="T1"/>
                <a:gd fmla="*/ 0 w 5" name="T2"/>
                <a:gd fmla="*/ 244877 h 67" name="T3"/>
                <a:gd fmla="*/ 0 w 5" name="T4"/>
                <a:gd fmla="*/ 203437 h 67" name="T5"/>
                <a:gd fmla="*/ 7620 w 5" name="T6"/>
                <a:gd fmla="*/ 195902 h 67" name="T7"/>
                <a:gd fmla="*/ 19050 w 5" name="T8"/>
                <a:gd fmla="*/ 203437 h 67" name="T9"/>
                <a:gd fmla="*/ 19050 w 5" name="T10"/>
                <a:gd fmla="*/ 244877 h 67" name="T11"/>
                <a:gd fmla="*/ 7620 w 5" name="T12"/>
                <a:gd fmla="*/ 252412 h 67" name="T13"/>
                <a:gd fmla="*/ 7620 w 5" name="T14"/>
                <a:gd fmla="*/ 154461 h 67" name="T15"/>
                <a:gd fmla="*/ 0 w 5" name="T16"/>
                <a:gd fmla="*/ 146926 h 67" name="T17"/>
                <a:gd fmla="*/ 0 w 5" name="T18"/>
                <a:gd fmla="*/ 105486 h 67" name="T19"/>
                <a:gd fmla="*/ 7620 w 5" name="T20"/>
                <a:gd fmla="*/ 97951 h 67" name="T21"/>
                <a:gd fmla="*/ 19050 w 5" name="T22"/>
                <a:gd fmla="*/ 105486 h 67" name="T23"/>
                <a:gd fmla="*/ 19050 w 5" name="T24"/>
                <a:gd fmla="*/ 146926 h 67" name="T25"/>
                <a:gd fmla="*/ 7620 w 5" name="T26"/>
                <a:gd fmla="*/ 154461 h 67" name="T27"/>
                <a:gd fmla="*/ 7620 w 5" name="T28"/>
                <a:gd fmla="*/ 56510 h 67" name="T29"/>
                <a:gd fmla="*/ 0 w 5" name="T30"/>
                <a:gd fmla="*/ 48975 h 67" name="T31"/>
                <a:gd fmla="*/ 0 w 5" name="T32"/>
                <a:gd fmla="*/ 7535 h 67" name="T33"/>
                <a:gd fmla="*/ 7620 w 5" name="T34"/>
                <a:gd fmla="*/ 0 h 67" name="T35"/>
                <a:gd fmla="*/ 19050 w 5" name="T36"/>
                <a:gd fmla="*/ 7535 h 67" name="T37"/>
                <a:gd fmla="*/ 19050 w 5" name="T38"/>
                <a:gd fmla="*/ 48975 h 67" name="T39"/>
                <a:gd fmla="*/ 7620 w 5" name="T40"/>
                <a:gd fmla="*/ 56510 h 67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w 5" name="T63"/>
                <a:gd fmla="*/ 0 h 67" name="T64"/>
                <a:gd fmla="*/ 5 w 5" name="T65"/>
                <a:gd fmla="*/ 67 h 67" name="T66"/>
              </a:gdLst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b="T66" l="T63" r="T65" t="T64"/>
              <a:pathLst>
                <a:path h="67" w="5">
                  <a:moveTo>
                    <a:pt x="2" y="67"/>
                  </a:moveTo>
                  <a:cubicBezTo>
                    <a:pt x="1" y="67"/>
                    <a:pt x="0" y="66"/>
                    <a:pt x="0" y="65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1" y="52"/>
                    <a:pt x="2" y="52"/>
                  </a:cubicBezTo>
                  <a:cubicBezTo>
                    <a:pt x="4" y="52"/>
                    <a:pt x="5" y="53"/>
                    <a:pt x="5" y="54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66"/>
                    <a:pt x="4" y="67"/>
                    <a:pt x="2" y="67"/>
                  </a:cubicBezTo>
                  <a:close/>
                  <a:moveTo>
                    <a:pt x="2" y="41"/>
                  </a:moveTo>
                  <a:cubicBezTo>
                    <a:pt x="1" y="41"/>
                    <a:pt x="0" y="40"/>
                    <a:pt x="0" y="3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4" y="26"/>
                    <a:pt x="5" y="27"/>
                    <a:pt x="5" y="28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0"/>
                    <a:pt x="4" y="41"/>
                    <a:pt x="2" y="41"/>
                  </a:cubicBezTo>
                  <a:close/>
                  <a:moveTo>
                    <a:pt x="2" y="15"/>
                  </a:moveTo>
                  <a:cubicBezTo>
                    <a:pt x="1" y="15"/>
                    <a:pt x="0" y="14"/>
                    <a:pt x="0" y="1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4"/>
                    <a:pt x="4" y="15"/>
                    <a:pt x="2" y="15"/>
                  </a:cubicBezTo>
                  <a:close/>
                </a:path>
              </a:pathLst>
            </a:custGeom>
            <a:solidFill>
              <a:srgbClr val="F8681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9968" name="Oval 76"/>
            <p:cNvSpPr>
              <a:spLocks noChangeArrowheads="1"/>
            </p:cNvSpPr>
            <p:nvPr/>
          </p:nvSpPr>
          <p:spPr bwMode="auto">
            <a:xfrm>
              <a:off x="2063750" y="788988"/>
              <a:ext cx="71438" cy="68262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9969" name="Oval 77"/>
            <p:cNvSpPr>
              <a:spLocks noChangeArrowheads="1"/>
            </p:cNvSpPr>
            <p:nvPr/>
          </p:nvSpPr>
          <p:spPr bwMode="auto">
            <a:xfrm>
              <a:off x="2233613" y="788988"/>
              <a:ext cx="66675" cy="68262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9970" name="Oval 78"/>
            <p:cNvSpPr>
              <a:spLocks noChangeArrowheads="1"/>
            </p:cNvSpPr>
            <p:nvPr/>
          </p:nvSpPr>
          <p:spPr bwMode="auto">
            <a:xfrm>
              <a:off x="2401888" y="788988"/>
              <a:ext cx="68263" cy="68262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9971" name="Oval 79"/>
            <p:cNvSpPr>
              <a:spLocks noChangeArrowheads="1"/>
            </p:cNvSpPr>
            <p:nvPr/>
          </p:nvSpPr>
          <p:spPr bwMode="auto">
            <a:xfrm>
              <a:off x="2566988" y="788988"/>
              <a:ext cx="71438" cy="68262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9972" name="Oval 80"/>
            <p:cNvSpPr>
              <a:spLocks noChangeArrowheads="1"/>
            </p:cNvSpPr>
            <p:nvPr/>
          </p:nvSpPr>
          <p:spPr bwMode="auto">
            <a:xfrm>
              <a:off x="2736850" y="788988"/>
              <a:ext cx="71438" cy="68262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9973" name="Oval 81"/>
            <p:cNvSpPr>
              <a:spLocks noChangeArrowheads="1"/>
            </p:cNvSpPr>
            <p:nvPr/>
          </p:nvSpPr>
          <p:spPr bwMode="auto">
            <a:xfrm>
              <a:off x="2905125" y="788988"/>
              <a:ext cx="71438" cy="68262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9974" name="Oval 82"/>
            <p:cNvSpPr>
              <a:spLocks noChangeArrowheads="1"/>
            </p:cNvSpPr>
            <p:nvPr/>
          </p:nvSpPr>
          <p:spPr bwMode="auto">
            <a:xfrm>
              <a:off x="3073400" y="788988"/>
              <a:ext cx="68263" cy="68262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9975" name="文本框 95"/>
            <p:cNvSpPr>
              <a:spLocks noChangeArrowheads="1"/>
            </p:cNvSpPr>
            <p:nvPr/>
          </p:nvSpPr>
          <p:spPr bwMode="auto">
            <a:xfrm>
              <a:off x="2333626" y="252962"/>
              <a:ext cx="640557" cy="3657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zh-CN" lang="en-US">
                  <a:solidFill>
                    <a:schemeClr val="bg1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TEXT</a:t>
              </a:r>
            </a:p>
          </p:txBody>
        </p:sp>
      </p:grpSp>
    </p:spTree>
  </p:cSld>
  <p:clrMapOvr>
    <a:masterClrMapping/>
  </p:clrMapOvr>
  <p:transition/>
  <p:timing/>
</p:sld>
</file>

<file path=ppt/slides/slide14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40962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gdLst>
              <a:gd fmla="*/ 0 w 996" name="T0"/>
              <a:gd fmla="*/ 0 h 914" name="T1"/>
              <a:gd fmla="*/ 0 w 996" name="T2"/>
              <a:gd fmla="*/ 6078537 h 914" name="T3"/>
              <a:gd fmla="*/ 11231563 w 996" name="T4"/>
              <a:gd fmla="*/ 6078537 h 914" name="T5"/>
              <a:gd fmla="*/ 11163903 w 996" name="T6"/>
              <a:gd fmla="*/ 0 h 914" name="T7"/>
              <a:gd fmla="*/ 0 w 996" name="T8"/>
              <a:gd fmla="*/ 0 h 914" name="T9"/>
              <a:gd fmla="*/ 0 60000 65536" name="T10"/>
              <a:gd fmla="*/ 0 60000 65536" name="T11"/>
              <a:gd fmla="*/ 0 60000 65536" name="T12"/>
              <a:gd fmla="*/ 0 60000 65536" name="T13"/>
              <a:gd fmla="*/ 0 60000 65536" name="T14"/>
              <a:gd fmla="*/ 0 w 996" name="T15"/>
              <a:gd fmla="*/ 0 h 914" name="T16"/>
              <a:gd fmla="*/ 996 w 996" name="T17"/>
              <a:gd fmla="*/ 914 h 914" name="T18"/>
            </a:gdLst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b="T18" l="T15" r="T17" t="T16"/>
            <a:pathLst>
              <a:path h="914" w="996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000000"/>
              </a:solidFill>
              <a:latin charset="-122" panose="02000000000000000000" pitchFamily="2" typeface="方正兰亭细黑_GBK"/>
              <a:sym charset="-122" panose="02010600030101010101" pitchFamily="2" typeface="宋体"/>
            </a:endParaRPr>
          </a:p>
        </p:txBody>
      </p:sp>
      <p:sp>
        <p:nvSpPr>
          <p:cNvPr id="40963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FFFFFF"/>
              </a:solidFill>
              <a:latin charset="-122" panose="02010600030101010101" pitchFamily="2" typeface="宋体"/>
              <a:sym charset="-122" panose="02010600030101010101" pitchFamily="2" typeface="宋体"/>
            </a:endParaRPr>
          </a:p>
        </p:txBody>
      </p:sp>
      <p:sp>
        <p:nvSpPr>
          <p:cNvPr id="40964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gdLst>
              <a:gd fmla="*/ 0 w 996" name="T0"/>
              <a:gd fmla="*/ 0 h 914" name="T1"/>
              <a:gd fmla="*/ 0 w 996" name="T2"/>
              <a:gd fmla="*/ 6078537 h 914" name="T3"/>
              <a:gd fmla="*/ 11231563 w 996" name="T4"/>
              <a:gd fmla="*/ 6078537 h 914" name="T5"/>
              <a:gd fmla="*/ 11163903 w 996" name="T6"/>
              <a:gd fmla="*/ 0 h 914" name="T7"/>
              <a:gd fmla="*/ 0 w 996" name="T8"/>
              <a:gd fmla="*/ 0 h 914" name="T9"/>
              <a:gd fmla="*/ 0 60000 65536" name="T10"/>
              <a:gd fmla="*/ 0 60000 65536" name="T11"/>
              <a:gd fmla="*/ 0 60000 65536" name="T12"/>
              <a:gd fmla="*/ 0 60000 65536" name="T13"/>
              <a:gd fmla="*/ 0 60000 65536" name="T14"/>
              <a:gd fmla="*/ 0 w 996" name="T15"/>
              <a:gd fmla="*/ 0 h 914" name="T16"/>
              <a:gd fmla="*/ 996 w 996" name="T17"/>
              <a:gd fmla="*/ 914 h 914" name="T18"/>
            </a:gdLst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b="T18" l="T15" r="T17" t="T16"/>
            <a:pathLst>
              <a:path h="914" w="996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000000"/>
              </a:solidFill>
              <a:latin charset="-122" panose="02000000000000000000" pitchFamily="2" typeface="方正兰亭细黑_GBK"/>
              <a:sym charset="-122" panose="02010600030101010101" pitchFamily="2" typeface="宋体"/>
            </a:endParaRPr>
          </a:p>
        </p:txBody>
      </p:sp>
      <p:grpSp>
        <p:nvGrpSpPr>
          <p:cNvPr id="40965" name="Group 5"/>
          <p:cNvGrpSpPr/>
          <p:nvPr/>
        </p:nvGrpSpPr>
        <p:grpSpPr>
          <a:xfrm>
            <a:off x="7881938" y="6991350"/>
            <a:ext cx="2746375" cy="1000125"/>
            <a:chExt cx="2746375" cy="1000125"/>
          </a:xfrm>
        </p:grpSpPr>
        <p:grpSp>
          <p:nvGrpSpPr>
            <p:cNvPr id="41259" name="Group 6"/>
            <p:cNvGrpSpPr/>
            <p:nvPr/>
          </p:nvGrpSpPr>
          <p:grpSpPr>
            <a:xfrm>
              <a:off x="0" y="0"/>
              <a:ext cx="2746375" cy="1000125"/>
              <a:chExt cx="2746375" cy="1000125"/>
            </a:xfrm>
          </p:grpSpPr>
          <p:sp>
            <p:nvSpPr>
              <p:cNvPr id="41261" name="Freeform 43"/>
              <p:cNvSpPr>
                <a:spLocks noChangeArrowheads="1"/>
              </p:cNvSpPr>
              <p:nvPr/>
            </p:nvSpPr>
            <p:spPr bwMode="auto">
              <a:xfrm>
                <a:off x="2424112" y="133350"/>
                <a:ext cx="322263" cy="866775"/>
              </a:xfrm>
              <a:custGeom>
                <a:gdLst>
                  <a:gd fmla="*/ 322263 w 203" name="T0"/>
                  <a:gd fmla="*/ 500062 h 546" name="T1"/>
                  <a:gd fmla="*/ 0 w 203" name="T2"/>
                  <a:gd fmla="*/ 866775 h 546" name="T3"/>
                  <a:gd fmla="*/ 0 w 203" name="T4"/>
                  <a:gd fmla="*/ 0 h 546" name="T5"/>
                  <a:gd fmla="*/ 322263 w 203" name="T6"/>
                  <a:gd fmla="*/ 88900 h 546" name="T7"/>
                  <a:gd fmla="*/ 322263 w 203" name="T8"/>
                  <a:gd fmla="*/ 500062 h 546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203" name="T15"/>
                  <a:gd fmla="*/ 0 h 546" name="T16"/>
                  <a:gd fmla="*/ 203 w 203" name="T17"/>
                  <a:gd fmla="*/ 546 h 546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546" w="203">
                    <a:moveTo>
                      <a:pt x="203" y="315"/>
                    </a:moveTo>
                    <a:lnTo>
                      <a:pt x="0" y="546"/>
                    </a:lnTo>
                    <a:lnTo>
                      <a:pt x="0" y="0"/>
                    </a:lnTo>
                    <a:lnTo>
                      <a:pt x="203" y="56"/>
                    </a:lnTo>
                    <a:lnTo>
                      <a:pt x="203" y="315"/>
                    </a:lnTo>
                    <a:close/>
                  </a:path>
                </a:pathLst>
              </a:custGeom>
              <a:solidFill>
                <a:srgbClr val="8C867D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262" name="Freeform 44"/>
              <p:cNvSpPr>
                <a:spLocks noChangeArrowheads="1"/>
              </p:cNvSpPr>
              <p:nvPr/>
            </p:nvSpPr>
            <p:spPr bwMode="auto">
              <a:xfrm>
                <a:off x="0" y="0"/>
                <a:ext cx="2746375" cy="644525"/>
              </a:xfrm>
              <a:custGeom>
                <a:gdLst>
                  <a:gd fmla="*/ 2746375 w 1730" name="T0"/>
                  <a:gd fmla="*/ 644525 h 406" name="T1"/>
                  <a:gd fmla="*/ 2746375 w 1730" name="T2"/>
                  <a:gd fmla="*/ 0 h 406" name="T3"/>
                  <a:gd fmla="*/ 0 w 1730" name="T4"/>
                  <a:gd fmla="*/ 0 h 406" name="T5"/>
                  <a:gd fmla="*/ 200025 w 1730" name="T6"/>
                  <a:gd fmla="*/ 322263 h 406" name="T7"/>
                  <a:gd fmla="*/ 0 w 1730" name="T8"/>
                  <a:gd fmla="*/ 644525 h 406" name="T9"/>
                  <a:gd fmla="*/ 2746375 w 1730" name="T10"/>
                  <a:gd fmla="*/ 644525 h 406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730" name="T18"/>
                  <a:gd fmla="*/ 0 h 406" name="T19"/>
                  <a:gd fmla="*/ 1730 w 1730" name="T20"/>
                  <a:gd fmla="*/ 406 h 406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406" w="1730">
                    <a:moveTo>
                      <a:pt x="1730" y="406"/>
                    </a:moveTo>
                    <a:lnTo>
                      <a:pt x="1730" y="0"/>
                    </a:lnTo>
                    <a:lnTo>
                      <a:pt x="0" y="0"/>
                    </a:lnTo>
                    <a:lnTo>
                      <a:pt x="126" y="203"/>
                    </a:lnTo>
                    <a:lnTo>
                      <a:pt x="0" y="406"/>
                    </a:lnTo>
                    <a:lnTo>
                      <a:pt x="1730" y="406"/>
                    </a:lnTo>
                    <a:close/>
                  </a:path>
                </a:pathLst>
              </a:custGeom>
              <a:solidFill>
                <a:srgbClr val="F2786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</p:grpSp>
        <p:sp>
          <p:nvSpPr>
            <p:cNvPr id="41260" name="文本框 5"/>
            <p:cNvSpPr>
              <a:spLocks noChangeArrowheads="1"/>
            </p:cNvSpPr>
            <p:nvPr/>
          </p:nvSpPr>
          <p:spPr bwMode="auto">
            <a:xfrm>
              <a:off x="212958" y="122206"/>
              <a:ext cx="2374711" cy="396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b="1" lang="zh-CN" sz="2000">
                  <a:solidFill>
                    <a:srgbClr val="FFFFF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单击此处添加标题</a:t>
              </a:r>
            </a:p>
          </p:txBody>
        </p:sp>
      </p:grpSp>
      <p:sp>
        <p:nvSpPr>
          <p:cNvPr id="40966" name="矩形 10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algn="ctr" eaLnBrk="1" hangingPunct="1"/>
            <a:endParaRPr altLang="zh-CN" lang="zh-CN">
              <a:solidFill>
                <a:srgbClr val="FFFFFF"/>
              </a:solidFill>
              <a:latin charset="-122" panose="02010600030101010101" pitchFamily="2" typeface="宋体"/>
              <a:sym charset="-122" panose="02010600030101010101" pitchFamily="2" typeface="宋体"/>
            </a:endParaRPr>
          </a:p>
        </p:txBody>
      </p:sp>
      <p:grpSp>
        <p:nvGrpSpPr>
          <p:cNvPr id="40967" name="Group 11"/>
          <p:cNvGrpSpPr/>
          <p:nvPr/>
        </p:nvGrpSpPr>
        <p:grpSpPr>
          <a:xfrm>
            <a:off x="58738" y="658813"/>
            <a:ext cx="3478212" cy="885825"/>
            <a:chExt cx="3180410" cy="885942"/>
          </a:xfrm>
        </p:grpSpPr>
        <p:sp>
          <p:nvSpPr>
            <p:cNvPr id="41257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gdLst>
                <a:gd fmla="*/ 3177766 w 1730" name="T0"/>
                <a:gd fmla="*/ 644525 h 406" name="T1"/>
                <a:gd fmla="*/ 3177766 w 1730" name="T2"/>
                <a:gd fmla="*/ 0 h 406" name="T3"/>
                <a:gd fmla="*/ 0 w 1730" name="T4"/>
                <a:gd fmla="*/ 0 h 406" name="T5"/>
                <a:gd fmla="*/ 231444 w 1730" name="T6"/>
                <a:gd fmla="*/ 322263 h 406" name="T7"/>
                <a:gd fmla="*/ 0 w 1730" name="T8"/>
                <a:gd fmla="*/ 644525 h 406" name="T9"/>
                <a:gd fmla="*/ 3177766 w 1730" name="T10"/>
                <a:gd fmla="*/ 644525 h 40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730" name="T18"/>
                <a:gd fmla="*/ 0 h 406" name="T19"/>
                <a:gd fmla="*/ 1730 w 1730" name="T20"/>
                <a:gd fmla="*/ 406 h 40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406" w="1730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1258" name="直角三角形 21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</p:grpSp>
      <p:pic>
        <p:nvPicPr>
          <p:cNvPr id="40968" name="图片 23"/>
          <p:cNvPicPr>
            <a:picLocks noChangeArrowheads="1"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69" name="文本框 24"/>
          <p:cNvSpPr>
            <a:spLocks noChangeArrowheads="1"/>
          </p:cNvSpPr>
          <p:nvPr/>
        </p:nvSpPr>
        <p:spPr bwMode="auto">
          <a:xfrm>
            <a:off x="885825" y="777875"/>
            <a:ext cx="2625725" cy="3962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b="1" lang="zh-CN" sz="2000">
                <a:solidFill>
                  <a:srgbClr val="000000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</p:txBody>
      </p:sp>
      <p:sp>
        <p:nvSpPr>
          <p:cNvPr id="40970" name="矩形 25"/>
          <p:cNvSpPr>
            <a:spLocks noChangeArrowheads="1"/>
          </p:cNvSpPr>
          <p:nvPr/>
        </p:nvSpPr>
        <p:spPr bwMode="auto">
          <a:xfrm>
            <a:off x="334963" y="1989138"/>
            <a:ext cx="9144000" cy="3671887"/>
          </a:xfrm>
          <a:prstGeom prst="rect">
            <a:avLst/>
          </a:prstGeom>
          <a:solidFill>
            <a:srgbClr val="92D05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algn="ctr" eaLnBrk="1" hangingPunct="1"/>
            <a:endParaRPr altLang="zh-CN" lang="zh-CN">
              <a:solidFill>
                <a:srgbClr val="FFFFFF"/>
              </a:solidFill>
              <a:latin charset="-122" panose="02010600030101010101" pitchFamily="2" typeface="宋体"/>
              <a:sym charset="-122" panose="02010600030101010101" pitchFamily="2" typeface="宋体"/>
            </a:endParaRPr>
          </a:p>
        </p:txBody>
      </p:sp>
      <p:grpSp>
        <p:nvGrpSpPr>
          <p:cNvPr id="40971" name="Group 17"/>
          <p:cNvGrpSpPr/>
          <p:nvPr/>
        </p:nvGrpSpPr>
        <p:grpSpPr>
          <a:xfrm>
            <a:off x="892175" y="2449513"/>
            <a:ext cx="671513" cy="3133725"/>
            <a:chExt cx="670384" cy="3134166"/>
          </a:xfrm>
        </p:grpSpPr>
        <p:grpSp>
          <p:nvGrpSpPr>
            <p:cNvPr id="41251" name="Group 18"/>
            <p:cNvGrpSpPr/>
            <p:nvPr/>
          </p:nvGrpSpPr>
          <p:grpSpPr>
            <a:xfrm>
              <a:off x="0" y="0"/>
              <a:ext cx="670384" cy="2880320"/>
              <a:chExt cx="670384" cy="2880320"/>
            </a:xfrm>
          </p:grpSpPr>
          <p:grpSp>
            <p:nvGrpSpPr>
              <p:cNvPr id="41253" name="Group 19"/>
              <p:cNvGrpSpPr/>
              <p:nvPr/>
            </p:nvGrpSpPr>
            <p:grpSpPr>
              <a:xfrm>
                <a:off x="0" y="0"/>
                <a:ext cx="670384" cy="526368"/>
                <a:chExt cx="670384" cy="526368"/>
              </a:xfrm>
            </p:grpSpPr>
            <p:sp>
              <p:nvSpPr>
                <p:cNvPr id="41255" name="矩形 31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526368" cy="52636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algn="ctr" eaLnBrk="1" hangingPunct="1"/>
                  <a:endParaRPr altLang="zh-CN" lang="zh-CN">
                    <a:solidFill>
                      <a:srgbClr val="FFFFFF"/>
                    </a:solidFill>
                    <a:latin charset="-122" panose="02010600030101010101" pitchFamily="2" typeface="宋体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41256" name="文本框 32"/>
                <p:cNvSpPr>
                  <a:spLocks noChangeArrowheads="1"/>
                </p:cNvSpPr>
                <p:nvPr/>
              </p:nvSpPr>
              <p:spPr bwMode="auto">
                <a:xfrm>
                  <a:off x="0" y="63129"/>
                  <a:ext cx="670384" cy="3962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r>
                    <a:rPr altLang="zh-CN" b="1" lang="en-US" sz="2000">
                      <a:solidFill>
                        <a:srgbClr val="000000"/>
                      </a:solidFill>
                      <a:latin charset="-122" panose="02000000000000000000" pitchFamily="2" typeface="方正兰亭细黑_GBK"/>
                      <a:ea charset="-122" panose="02000000000000000000" pitchFamily="2" typeface="方正兰亭细黑_GBK"/>
                      <a:sym charset="-122" panose="02000000000000000000" pitchFamily="2" typeface="方正兰亭细黑_GBK"/>
                    </a:rPr>
                    <a:t>01</a:t>
                  </a:r>
                </a:p>
              </p:txBody>
            </p:sp>
          </p:grpSp>
          <p:sp>
            <p:nvSpPr>
              <p:cNvPr id="41254" name="直接连接符 30"/>
              <p:cNvSpPr>
                <a:spLocks noChangeShapeType="1"/>
              </p:cNvSpPr>
              <p:nvPr/>
            </p:nvSpPr>
            <p:spPr bwMode="auto">
              <a:xfrm>
                <a:off x="0" y="517315"/>
                <a:ext cx="1" cy="2363005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</p:grpSp>
        <p:sp>
          <p:nvSpPr>
            <p:cNvPr id="41252" name="文本框 28"/>
            <p:cNvSpPr>
              <a:spLocks noChangeArrowheads="1"/>
            </p:cNvSpPr>
            <p:nvPr/>
          </p:nvSpPr>
          <p:spPr bwMode="auto">
            <a:xfrm>
              <a:off x="63129" y="541878"/>
              <a:ext cx="400110" cy="1798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b="1" lang="zh-CN" sz="1400">
                  <a:solidFill>
                    <a:srgbClr val="FFFFF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单击这里添加文本</a:t>
              </a:r>
            </a:p>
          </p:txBody>
        </p:sp>
      </p:grpSp>
      <p:grpSp>
        <p:nvGrpSpPr>
          <p:cNvPr id="40972" name="Group 24"/>
          <p:cNvGrpSpPr/>
          <p:nvPr/>
        </p:nvGrpSpPr>
        <p:grpSpPr>
          <a:xfrm>
            <a:off x="2022475" y="4846638"/>
            <a:ext cx="669925" cy="527050"/>
            <a:chExt cx="670384" cy="526368"/>
          </a:xfrm>
        </p:grpSpPr>
        <p:sp>
          <p:nvSpPr>
            <p:cNvPr id="41249" name="矩形 34"/>
            <p:cNvSpPr>
              <a:spLocks noChangeArrowheads="1"/>
            </p:cNvSpPr>
            <p:nvPr/>
          </p:nvSpPr>
          <p:spPr bwMode="auto">
            <a:xfrm>
              <a:off x="0" y="0"/>
              <a:ext cx="526368" cy="5263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41250" name="文本框 35"/>
            <p:cNvSpPr>
              <a:spLocks noChangeArrowheads="1"/>
            </p:cNvSpPr>
            <p:nvPr/>
          </p:nvSpPr>
          <p:spPr bwMode="auto">
            <a:xfrm>
              <a:off x="0" y="63129"/>
              <a:ext cx="670384" cy="3957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zh-CN" b="1" lang="en-US" sz="20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02</a:t>
              </a:r>
            </a:p>
          </p:txBody>
        </p:sp>
      </p:grpSp>
      <p:sp>
        <p:nvSpPr>
          <p:cNvPr id="40973" name="直接连接符 36"/>
          <p:cNvSpPr>
            <a:spLocks noChangeShapeType="1"/>
          </p:cNvSpPr>
          <p:nvPr/>
        </p:nvSpPr>
        <p:spPr bwMode="auto">
          <a:xfrm>
            <a:off x="2022475" y="2449513"/>
            <a:ext cx="6350" cy="2914650"/>
          </a:xfrm>
          <a:prstGeom prst="line">
            <a:avLst/>
          </a:prstGeom>
          <a:noFill/>
          <a:ln w="6350">
            <a:solidFill>
              <a:schemeClr val="bg1"/>
            </a:solidFill>
            <a:miter lim="800000"/>
          </a:ln>
          <a:extLst>
            <a:ext uri="{909E8E84-426E-40DD-AFC4-6F175D3DCCD1}">
              <a14:hiddenFill>
                <a:noFill/>
              </a14:hiddenFill>
            </a:ext>
          </a:extLst>
        </p:spPr>
        <p:txBody>
          <a:bodyPr/>
          <a:lstStyle/>
          <a:p>
            <a:endParaRPr altLang="en-US" lang="zh-CN"/>
          </a:p>
        </p:txBody>
      </p:sp>
      <p:sp>
        <p:nvSpPr>
          <p:cNvPr id="40974" name="文本框 37"/>
          <p:cNvSpPr>
            <a:spLocks noChangeArrowheads="1"/>
          </p:cNvSpPr>
          <p:nvPr/>
        </p:nvSpPr>
        <p:spPr bwMode="auto">
          <a:xfrm>
            <a:off x="2063750" y="3313113"/>
            <a:ext cx="395288" cy="1798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b="1" lang="zh-CN" sz="1400">
                <a:solidFill>
                  <a:srgbClr val="FFFFF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单击这里添加文本</a:t>
            </a:r>
          </a:p>
        </p:txBody>
      </p:sp>
      <p:grpSp>
        <p:nvGrpSpPr>
          <p:cNvPr id="40975" name="Group 29"/>
          <p:cNvGrpSpPr/>
          <p:nvPr/>
        </p:nvGrpSpPr>
        <p:grpSpPr>
          <a:xfrm>
            <a:off x="3136900" y="2454275"/>
            <a:ext cx="669925" cy="3128963"/>
            <a:chExt cx="670384" cy="3128816"/>
          </a:xfrm>
        </p:grpSpPr>
        <p:grpSp>
          <p:nvGrpSpPr>
            <p:cNvPr id="41243" name="Group 30"/>
            <p:cNvGrpSpPr/>
            <p:nvPr/>
          </p:nvGrpSpPr>
          <p:grpSpPr>
            <a:xfrm>
              <a:off x="0" y="0"/>
              <a:ext cx="670384" cy="2880320"/>
              <a:chExt cx="670384" cy="2880320"/>
            </a:xfrm>
          </p:grpSpPr>
          <p:grpSp>
            <p:nvGrpSpPr>
              <p:cNvPr id="41245" name="Group 31"/>
              <p:cNvGrpSpPr/>
              <p:nvPr/>
            </p:nvGrpSpPr>
            <p:grpSpPr>
              <a:xfrm>
                <a:off x="0" y="0"/>
                <a:ext cx="670384" cy="526368"/>
                <a:chExt cx="670384" cy="526368"/>
              </a:xfrm>
            </p:grpSpPr>
            <p:sp>
              <p:nvSpPr>
                <p:cNvPr id="41247" name="矩形 43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526368" cy="52636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algn="ctr" eaLnBrk="1" hangingPunct="1"/>
                  <a:endParaRPr altLang="zh-CN" lang="zh-CN">
                    <a:solidFill>
                      <a:srgbClr val="FFFFFF"/>
                    </a:solidFill>
                    <a:latin charset="-122" panose="02010600030101010101" pitchFamily="2" typeface="宋体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41248" name="文本框 44"/>
                <p:cNvSpPr>
                  <a:spLocks noChangeArrowheads="1"/>
                </p:cNvSpPr>
                <p:nvPr/>
              </p:nvSpPr>
              <p:spPr bwMode="auto">
                <a:xfrm>
                  <a:off x="0" y="63129"/>
                  <a:ext cx="670384" cy="39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r>
                    <a:rPr altLang="zh-CN" b="1" lang="en-US" sz="2000">
                      <a:solidFill>
                        <a:srgbClr val="000000"/>
                      </a:solidFill>
                      <a:latin charset="-122" panose="02000000000000000000" pitchFamily="2" typeface="方正兰亭细黑_GBK"/>
                      <a:ea charset="-122" panose="02000000000000000000" pitchFamily="2" typeface="方正兰亭细黑_GBK"/>
                      <a:sym charset="-122" panose="02000000000000000000" pitchFamily="2" typeface="方正兰亭细黑_GBK"/>
                    </a:rPr>
                    <a:t>03</a:t>
                  </a:r>
                </a:p>
              </p:txBody>
            </p:sp>
          </p:grpSp>
          <p:sp>
            <p:nvSpPr>
              <p:cNvPr id="41246" name="直接连接符 42"/>
              <p:cNvSpPr>
                <a:spLocks noChangeShapeType="1"/>
              </p:cNvSpPr>
              <p:nvPr/>
            </p:nvSpPr>
            <p:spPr bwMode="auto">
              <a:xfrm>
                <a:off x="0" y="517315"/>
                <a:ext cx="1" cy="2363005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</p:grpSp>
        <p:sp>
          <p:nvSpPr>
            <p:cNvPr id="41244" name="文本框 40"/>
            <p:cNvSpPr>
              <a:spLocks noChangeArrowheads="1"/>
            </p:cNvSpPr>
            <p:nvPr/>
          </p:nvSpPr>
          <p:spPr bwMode="auto">
            <a:xfrm>
              <a:off x="84243" y="536528"/>
              <a:ext cx="400110" cy="17982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b="1" lang="zh-CN" sz="1400">
                  <a:solidFill>
                    <a:srgbClr val="FFFFF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单击这里添加文本</a:t>
              </a:r>
            </a:p>
          </p:txBody>
        </p:sp>
      </p:grpSp>
      <p:grpSp>
        <p:nvGrpSpPr>
          <p:cNvPr id="40976" name="Group 36"/>
          <p:cNvGrpSpPr/>
          <p:nvPr/>
        </p:nvGrpSpPr>
        <p:grpSpPr>
          <a:xfrm>
            <a:off x="4260850" y="4846638"/>
            <a:ext cx="669925" cy="527050"/>
            <a:chExt cx="670384" cy="526368"/>
          </a:xfrm>
        </p:grpSpPr>
        <p:sp>
          <p:nvSpPr>
            <p:cNvPr id="41241" name="矩形 46"/>
            <p:cNvSpPr>
              <a:spLocks noChangeArrowheads="1"/>
            </p:cNvSpPr>
            <p:nvPr/>
          </p:nvSpPr>
          <p:spPr bwMode="auto">
            <a:xfrm>
              <a:off x="0" y="0"/>
              <a:ext cx="526368" cy="5263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41242" name="文本框 47"/>
            <p:cNvSpPr>
              <a:spLocks noChangeArrowheads="1"/>
            </p:cNvSpPr>
            <p:nvPr/>
          </p:nvSpPr>
          <p:spPr bwMode="auto">
            <a:xfrm>
              <a:off x="0" y="63129"/>
              <a:ext cx="670384" cy="3957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zh-CN" b="1" lang="en-US" sz="20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04</a:t>
              </a:r>
            </a:p>
          </p:txBody>
        </p:sp>
      </p:grpSp>
      <p:sp>
        <p:nvSpPr>
          <p:cNvPr id="40977" name="直接连接符 48"/>
          <p:cNvSpPr>
            <a:spLocks noChangeShapeType="1"/>
          </p:cNvSpPr>
          <p:nvPr/>
        </p:nvSpPr>
        <p:spPr bwMode="auto">
          <a:xfrm>
            <a:off x="4260850" y="2449513"/>
            <a:ext cx="7938" cy="2914650"/>
          </a:xfrm>
          <a:prstGeom prst="line">
            <a:avLst/>
          </a:prstGeom>
          <a:noFill/>
          <a:ln w="6350">
            <a:solidFill>
              <a:schemeClr val="bg1"/>
            </a:solidFill>
            <a:miter lim="800000"/>
          </a:ln>
          <a:extLst>
            <a:ext uri="{909E8E84-426E-40DD-AFC4-6F175D3DCCD1}">
              <a14:hiddenFill>
                <a:noFill/>
              </a14:hiddenFill>
            </a:ext>
          </a:extLst>
        </p:spPr>
        <p:txBody>
          <a:bodyPr/>
          <a:lstStyle/>
          <a:p>
            <a:endParaRPr altLang="en-US" lang="zh-CN"/>
          </a:p>
        </p:txBody>
      </p:sp>
      <p:sp>
        <p:nvSpPr>
          <p:cNvPr id="40978" name="文本框 49"/>
          <p:cNvSpPr>
            <a:spLocks noChangeArrowheads="1"/>
          </p:cNvSpPr>
          <p:nvPr/>
        </p:nvSpPr>
        <p:spPr bwMode="auto">
          <a:xfrm>
            <a:off x="4343400" y="3313113"/>
            <a:ext cx="396875" cy="1798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b="1" lang="zh-CN" sz="1400">
                <a:solidFill>
                  <a:srgbClr val="FFFFF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单击这里添加文本</a:t>
            </a:r>
          </a:p>
        </p:txBody>
      </p:sp>
      <p:grpSp>
        <p:nvGrpSpPr>
          <p:cNvPr id="40979" name="Group 41"/>
          <p:cNvGrpSpPr/>
          <p:nvPr/>
        </p:nvGrpSpPr>
        <p:grpSpPr>
          <a:xfrm>
            <a:off x="5245100" y="2449513"/>
            <a:ext cx="669925" cy="3121025"/>
            <a:chExt cx="670384" cy="3121745"/>
          </a:xfrm>
        </p:grpSpPr>
        <p:grpSp>
          <p:nvGrpSpPr>
            <p:cNvPr id="41235" name="Group 42"/>
            <p:cNvGrpSpPr/>
            <p:nvPr/>
          </p:nvGrpSpPr>
          <p:grpSpPr>
            <a:xfrm>
              <a:off x="0" y="0"/>
              <a:ext cx="670384" cy="2880320"/>
              <a:chExt cx="670384" cy="2880320"/>
            </a:xfrm>
          </p:grpSpPr>
          <p:grpSp>
            <p:nvGrpSpPr>
              <p:cNvPr id="41237" name="Group 43"/>
              <p:cNvGrpSpPr/>
              <p:nvPr/>
            </p:nvGrpSpPr>
            <p:grpSpPr>
              <a:xfrm>
                <a:off x="0" y="0"/>
                <a:ext cx="670384" cy="526368"/>
                <a:chExt cx="670384" cy="526368"/>
              </a:xfrm>
            </p:grpSpPr>
            <p:sp>
              <p:nvSpPr>
                <p:cNvPr id="41239" name="矩形 55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526368" cy="52636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algn="ctr" eaLnBrk="1" hangingPunct="1"/>
                  <a:endParaRPr altLang="zh-CN" lang="zh-CN">
                    <a:solidFill>
                      <a:srgbClr val="FFFFFF"/>
                    </a:solidFill>
                    <a:latin charset="-122" panose="02010600030101010101" pitchFamily="2" typeface="宋体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41240" name="文本框 56"/>
                <p:cNvSpPr>
                  <a:spLocks noChangeArrowheads="1"/>
                </p:cNvSpPr>
                <p:nvPr/>
              </p:nvSpPr>
              <p:spPr bwMode="auto">
                <a:xfrm>
                  <a:off x="0" y="63129"/>
                  <a:ext cx="670384" cy="39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r>
                    <a:rPr altLang="zh-CN" b="1" lang="en-US" sz="2000">
                      <a:solidFill>
                        <a:srgbClr val="000000"/>
                      </a:solidFill>
                      <a:latin charset="-122" panose="02000000000000000000" pitchFamily="2" typeface="方正兰亭细黑_GBK"/>
                      <a:ea charset="-122" panose="02000000000000000000" pitchFamily="2" typeface="方正兰亭细黑_GBK"/>
                      <a:sym charset="-122" panose="02000000000000000000" pitchFamily="2" typeface="方正兰亭细黑_GBK"/>
                    </a:rPr>
                    <a:t>05</a:t>
                  </a:r>
                </a:p>
              </p:txBody>
            </p:sp>
          </p:grpSp>
          <p:sp>
            <p:nvSpPr>
              <p:cNvPr id="41238" name="直接连接符 54"/>
              <p:cNvSpPr>
                <a:spLocks noChangeShapeType="1"/>
              </p:cNvSpPr>
              <p:nvPr/>
            </p:nvSpPr>
            <p:spPr bwMode="auto">
              <a:xfrm>
                <a:off x="0" y="517315"/>
                <a:ext cx="1" cy="2363005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</p:grpSp>
        <p:sp>
          <p:nvSpPr>
            <p:cNvPr id="41236" name="文本框 52"/>
            <p:cNvSpPr>
              <a:spLocks noChangeArrowheads="1"/>
            </p:cNvSpPr>
            <p:nvPr/>
          </p:nvSpPr>
          <p:spPr bwMode="auto">
            <a:xfrm>
              <a:off x="75146" y="529457"/>
              <a:ext cx="400110" cy="1798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b="1" lang="zh-CN" sz="1400">
                  <a:solidFill>
                    <a:srgbClr val="FFFFF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单击这里添加文本</a:t>
              </a:r>
            </a:p>
          </p:txBody>
        </p:sp>
      </p:grpSp>
      <p:grpSp>
        <p:nvGrpSpPr>
          <p:cNvPr id="40980" name="Group 48"/>
          <p:cNvGrpSpPr/>
          <p:nvPr/>
        </p:nvGrpSpPr>
        <p:grpSpPr>
          <a:xfrm>
            <a:off x="6611938" y="2136775"/>
            <a:ext cx="2078037" cy="3378200"/>
            <a:chExt cx="1728242" cy="2811186"/>
          </a:xfrm>
        </p:grpSpPr>
        <p:grpSp>
          <p:nvGrpSpPr>
            <p:cNvPr id="40981" name="Group 49"/>
            <p:cNvGrpSpPr/>
            <p:nvPr/>
          </p:nvGrpSpPr>
          <p:grpSpPr>
            <a:xfrm>
              <a:off x="0" y="0"/>
              <a:ext cx="1728242" cy="2119645"/>
              <a:chExt cx="3525838" cy="4324350"/>
            </a:xfrm>
          </p:grpSpPr>
          <p:sp>
            <p:nvSpPr>
              <p:cNvPr id="40985" name="Freeform 5"/>
              <p:cNvSpPr>
                <a:spLocks noChangeArrowheads="1"/>
              </p:cNvSpPr>
              <p:nvPr/>
            </p:nvSpPr>
            <p:spPr bwMode="auto">
              <a:xfrm>
                <a:off x="1511300" y="1855788"/>
                <a:ext cx="3175" cy="11113"/>
              </a:xfrm>
              <a:custGeom>
                <a:gdLst>
                  <a:gd fmla="*/ 0 w 1" name="T0"/>
                  <a:gd fmla="*/ 0 h 3" name="T1"/>
                  <a:gd fmla="*/ 0 w 1" name="T2"/>
                  <a:gd fmla="*/ 0 h 3" name="T3"/>
                  <a:gd fmla="*/ 3175 w 1" name="T4"/>
                  <a:gd fmla="*/ 11113 h 3" name="T5"/>
                  <a:gd fmla="*/ 0 w 1" name="T6"/>
                  <a:gd fmla="*/ 0 h 3" name="T7"/>
                  <a:gd fmla="*/ 0 60000 65536" name="T8"/>
                  <a:gd fmla="*/ 0 60000 65536" name="T9"/>
                  <a:gd fmla="*/ 0 60000 65536" name="T10"/>
                  <a:gd fmla="*/ 0 60000 65536" name="T11"/>
                  <a:gd fmla="*/ 0 w 1" name="T12"/>
                  <a:gd fmla="*/ 0 h 3" name="T13"/>
                  <a:gd fmla="*/ 1 w 1" name="T14"/>
                  <a:gd fmla="*/ 3 h 3" name="T15"/>
                </a:gdLst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b="T15" l="T12" r="T14" t="T13"/>
                <a:pathLst>
                  <a:path h="3"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0986" name="Freeform 13"/>
              <p:cNvSpPr>
                <a:spLocks noChangeArrowheads="1" noEditPoints="1"/>
              </p:cNvSpPr>
              <p:nvPr/>
            </p:nvSpPr>
            <p:spPr bwMode="auto">
              <a:xfrm>
                <a:off x="1627188" y="1374775"/>
                <a:ext cx="120650" cy="161925"/>
              </a:xfrm>
              <a:custGeom>
                <a:gdLst>
                  <a:gd fmla="*/ 94258 w 32" name="T0"/>
                  <a:gd fmla="*/ 56485 h 43" name="T1"/>
                  <a:gd fmla="*/ 60325 w 32" name="T2"/>
                  <a:gd fmla="*/ 30126 h 43" name="T3"/>
                  <a:gd fmla="*/ 22622 w 32" name="T4"/>
                  <a:gd fmla="*/ 45188 h 43" name="T5"/>
                  <a:gd fmla="*/ 3770 w 32" name="T6"/>
                  <a:gd fmla="*/ 86611 h 43" name="T7"/>
                  <a:gd fmla="*/ 7541 w 32" name="T8"/>
                  <a:gd fmla="*/ 131799 h 43" name="T9"/>
                  <a:gd fmla="*/ 37703 w 32" name="T10"/>
                  <a:gd fmla="*/ 154394 h 43" name="T11"/>
                  <a:gd fmla="*/ 79177 w 32" name="T12"/>
                  <a:gd fmla="*/ 139331 h 43" name="T13"/>
                  <a:gd fmla="*/ 75406 w 32" name="T14"/>
                  <a:gd fmla="*/ 158159 h 43" name="T15"/>
                  <a:gd fmla="*/ 94258 w 32" name="T16"/>
                  <a:gd fmla="*/ 161925 h 43" name="T17"/>
                  <a:gd fmla="*/ 120650 w 32" name="T18"/>
                  <a:gd fmla="*/ 3766 h 43" name="T19"/>
                  <a:gd fmla="*/ 101798 w 32" name="T20"/>
                  <a:gd fmla="*/ 0 h 43" name="T21"/>
                  <a:gd fmla="*/ 94258 w 32" name="T22"/>
                  <a:gd fmla="*/ 56485 h 43" name="T23"/>
                  <a:gd fmla="*/ 82947 w 32" name="T24"/>
                  <a:gd fmla="*/ 109205 h 43" name="T25"/>
                  <a:gd fmla="*/ 67866 w 32" name="T26"/>
                  <a:gd fmla="*/ 135565 h 43" name="T27"/>
                  <a:gd fmla="*/ 45244 w 32" name="T28"/>
                  <a:gd fmla="*/ 139331 h 43" name="T29"/>
                  <a:gd fmla="*/ 26392 w 32" name="T30"/>
                  <a:gd fmla="*/ 124268 h 43" name="T31"/>
                  <a:gd fmla="*/ 22622 w 32" name="T32"/>
                  <a:gd fmla="*/ 86611 h 43" name="T33"/>
                  <a:gd fmla="*/ 37703 w 32" name="T34"/>
                  <a:gd fmla="*/ 56485 h 43" name="T35"/>
                  <a:gd fmla="*/ 64095 w 32" name="T36"/>
                  <a:gd fmla="*/ 45188 h 43" name="T37"/>
                  <a:gd fmla="*/ 82947 w 32" name="T38"/>
                  <a:gd fmla="*/ 60251 h 43" name="T39"/>
                  <a:gd fmla="*/ 86717 w 32" name="T40"/>
                  <a:gd fmla="*/ 86611 h 43" name="T41"/>
                  <a:gd fmla="*/ 82947 w 32" name="T42"/>
                  <a:gd fmla="*/ 109205 h 43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32" name="T66"/>
                  <a:gd fmla="*/ 0 h 43" name="T67"/>
                  <a:gd fmla="*/ 32 w 32" name="T68"/>
                  <a:gd fmla="*/ 43 h 43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43" w="32">
                    <a:moveTo>
                      <a:pt x="25" y="15"/>
                    </a:moveTo>
                    <a:cubicBezTo>
                      <a:pt x="23" y="11"/>
                      <a:pt x="20" y="9"/>
                      <a:pt x="16" y="8"/>
                    </a:cubicBezTo>
                    <a:cubicBezTo>
                      <a:pt x="13" y="8"/>
                      <a:pt x="9" y="9"/>
                      <a:pt x="6" y="12"/>
                    </a:cubicBezTo>
                    <a:cubicBezTo>
                      <a:pt x="3" y="14"/>
                      <a:pt x="2" y="18"/>
                      <a:pt x="1" y="23"/>
                    </a:cubicBezTo>
                    <a:cubicBezTo>
                      <a:pt x="0" y="27"/>
                      <a:pt x="0" y="32"/>
                      <a:pt x="2" y="35"/>
                    </a:cubicBezTo>
                    <a:cubicBezTo>
                      <a:pt x="4" y="38"/>
                      <a:pt x="7" y="41"/>
                      <a:pt x="10" y="41"/>
                    </a:cubicBezTo>
                    <a:cubicBezTo>
                      <a:pt x="15" y="42"/>
                      <a:pt x="18" y="41"/>
                      <a:pt x="21" y="37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27" y="0"/>
                      <a:pt x="27" y="0"/>
                      <a:pt x="27" y="0"/>
                    </a:cubicBezTo>
                    <a:lnTo>
                      <a:pt x="25" y="15"/>
                    </a:lnTo>
                    <a:close/>
                    <a:moveTo>
                      <a:pt x="22" y="29"/>
                    </a:moveTo>
                    <a:cubicBezTo>
                      <a:pt x="22" y="32"/>
                      <a:pt x="20" y="34"/>
                      <a:pt x="18" y="36"/>
                    </a:cubicBezTo>
                    <a:cubicBezTo>
                      <a:pt x="16" y="37"/>
                      <a:pt x="14" y="38"/>
                      <a:pt x="12" y="37"/>
                    </a:cubicBezTo>
                    <a:cubicBezTo>
                      <a:pt x="9" y="37"/>
                      <a:pt x="8" y="35"/>
                      <a:pt x="7" y="33"/>
                    </a:cubicBezTo>
                    <a:cubicBezTo>
                      <a:pt x="5" y="31"/>
                      <a:pt x="5" y="27"/>
                      <a:pt x="6" y="23"/>
                    </a:cubicBezTo>
                    <a:cubicBezTo>
                      <a:pt x="7" y="19"/>
                      <a:pt x="8" y="16"/>
                      <a:pt x="10" y="15"/>
                    </a:cubicBezTo>
                    <a:cubicBezTo>
                      <a:pt x="12" y="13"/>
                      <a:pt x="14" y="12"/>
                      <a:pt x="17" y="12"/>
                    </a:cubicBezTo>
                    <a:cubicBezTo>
                      <a:pt x="19" y="13"/>
                      <a:pt x="21" y="14"/>
                      <a:pt x="22" y="16"/>
                    </a:cubicBezTo>
                    <a:cubicBezTo>
                      <a:pt x="23" y="18"/>
                      <a:pt x="24" y="20"/>
                      <a:pt x="23" y="23"/>
                    </a:cubicBezTo>
                    <a:lnTo>
                      <a:pt x="22" y="2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0987" name="Freeform 14"/>
              <p:cNvSpPr>
                <a:spLocks noChangeArrowheads="1" noEditPoints="1"/>
              </p:cNvSpPr>
              <p:nvPr/>
            </p:nvSpPr>
            <p:spPr bwMode="auto">
              <a:xfrm>
                <a:off x="1754188" y="1427163"/>
                <a:ext cx="114300" cy="127000"/>
              </a:xfrm>
              <a:custGeom>
                <a:gdLst>
                  <a:gd fmla="*/ 102870 w 30" name="T0"/>
                  <a:gd fmla="*/ 26147 h 34" name="T1"/>
                  <a:gd fmla="*/ 68580 w 30" name="T2"/>
                  <a:gd fmla="*/ 3735 h 34" name="T3"/>
                  <a:gd fmla="*/ 26670 w 30" name="T4"/>
                  <a:gd fmla="*/ 14941 h 34" name="T5"/>
                  <a:gd fmla="*/ 3810 w 30" name="T6"/>
                  <a:gd fmla="*/ 56029 h 34" name="T7"/>
                  <a:gd fmla="*/ 7620 w 30" name="T8"/>
                  <a:gd fmla="*/ 100853 h 34" name="T9"/>
                  <a:gd fmla="*/ 45720 w 30" name="T10"/>
                  <a:gd fmla="*/ 127000 h 34" name="T11"/>
                  <a:gd fmla="*/ 80010 w 30" name="T12"/>
                  <a:gd fmla="*/ 123265 h 34" name="T13"/>
                  <a:gd fmla="*/ 102870 w 30" name="T14"/>
                  <a:gd fmla="*/ 100853 h 34" name="T15"/>
                  <a:gd fmla="*/ 83820 w 30" name="T16"/>
                  <a:gd fmla="*/ 93382 h 34" name="T17"/>
                  <a:gd fmla="*/ 49530 w 30" name="T18"/>
                  <a:gd fmla="*/ 112059 h 34" name="T19"/>
                  <a:gd fmla="*/ 26670 w 30" name="T20"/>
                  <a:gd fmla="*/ 97118 h 34" name="T21"/>
                  <a:gd fmla="*/ 22860 w 30" name="T22"/>
                  <a:gd fmla="*/ 59765 h 34" name="T23"/>
                  <a:gd fmla="*/ 110490 w 30" name="T24"/>
                  <a:gd fmla="*/ 74706 h 34" name="T25"/>
                  <a:gd fmla="*/ 102870 w 30" name="T26"/>
                  <a:gd fmla="*/ 26147 h 34" name="T27"/>
                  <a:gd fmla="*/ 26670 w 30" name="T28"/>
                  <a:gd fmla="*/ 44824 h 34" name="T29"/>
                  <a:gd fmla="*/ 41910 w 30" name="T30"/>
                  <a:gd fmla="*/ 22412 h 34" name="T31"/>
                  <a:gd fmla="*/ 64770 w 30" name="T32"/>
                  <a:gd fmla="*/ 18676 h 34" name="T33"/>
                  <a:gd fmla="*/ 83820 w 30" name="T34"/>
                  <a:gd fmla="*/ 26147 h 34" name="T35"/>
                  <a:gd fmla="*/ 91440 w 30" name="T36"/>
                  <a:gd fmla="*/ 41088 h 34" name="T37"/>
                  <a:gd fmla="*/ 91440 w 30" name="T38"/>
                  <a:gd fmla="*/ 59765 h 34" name="T39"/>
                  <a:gd fmla="*/ 26670 w 30" name="T40"/>
                  <a:gd fmla="*/ 44824 h 34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30" name="T63"/>
                  <a:gd fmla="*/ 0 h 34" name="T64"/>
                  <a:gd fmla="*/ 30 w 30" name="T65"/>
                  <a:gd fmla="*/ 34 h 34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34" w="30">
                    <a:moveTo>
                      <a:pt x="27" y="7"/>
                    </a:moveTo>
                    <a:cubicBezTo>
                      <a:pt x="25" y="4"/>
                      <a:pt x="22" y="2"/>
                      <a:pt x="18" y="1"/>
                    </a:cubicBezTo>
                    <a:cubicBezTo>
                      <a:pt x="14" y="0"/>
                      <a:pt x="10" y="1"/>
                      <a:pt x="7" y="4"/>
                    </a:cubicBezTo>
                    <a:cubicBezTo>
                      <a:pt x="4" y="6"/>
                      <a:pt x="2" y="10"/>
                      <a:pt x="1" y="15"/>
                    </a:cubicBezTo>
                    <a:cubicBezTo>
                      <a:pt x="0" y="20"/>
                      <a:pt x="0" y="24"/>
                      <a:pt x="2" y="27"/>
                    </a:cubicBezTo>
                    <a:cubicBezTo>
                      <a:pt x="5" y="31"/>
                      <a:pt x="8" y="33"/>
                      <a:pt x="12" y="34"/>
                    </a:cubicBezTo>
                    <a:cubicBezTo>
                      <a:pt x="15" y="34"/>
                      <a:pt x="18" y="34"/>
                      <a:pt x="21" y="33"/>
                    </a:cubicBezTo>
                    <a:cubicBezTo>
                      <a:pt x="24" y="31"/>
                      <a:pt x="26" y="29"/>
                      <a:pt x="27" y="27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0" y="29"/>
                      <a:pt x="17" y="30"/>
                      <a:pt x="13" y="30"/>
                    </a:cubicBezTo>
                    <a:cubicBezTo>
                      <a:pt x="11" y="29"/>
                      <a:pt x="9" y="28"/>
                      <a:pt x="7" y="26"/>
                    </a:cubicBezTo>
                    <a:cubicBezTo>
                      <a:pt x="6" y="24"/>
                      <a:pt x="5" y="21"/>
                      <a:pt x="6" y="16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30" y="15"/>
                      <a:pt x="29" y="10"/>
                      <a:pt x="27" y="7"/>
                    </a:cubicBezTo>
                    <a:close/>
                    <a:moveTo>
                      <a:pt x="7" y="12"/>
                    </a:moveTo>
                    <a:cubicBezTo>
                      <a:pt x="8" y="10"/>
                      <a:pt x="9" y="7"/>
                      <a:pt x="11" y="6"/>
                    </a:cubicBezTo>
                    <a:cubicBezTo>
                      <a:pt x="13" y="5"/>
                      <a:pt x="15" y="4"/>
                      <a:pt x="17" y="5"/>
                    </a:cubicBezTo>
                    <a:cubicBezTo>
                      <a:pt x="19" y="5"/>
                      <a:pt x="21" y="6"/>
                      <a:pt x="22" y="7"/>
                    </a:cubicBezTo>
                    <a:cubicBezTo>
                      <a:pt x="23" y="8"/>
                      <a:pt x="24" y="9"/>
                      <a:pt x="24" y="11"/>
                    </a:cubicBezTo>
                    <a:cubicBezTo>
                      <a:pt x="24" y="12"/>
                      <a:pt x="24" y="14"/>
                      <a:pt x="24" y="16"/>
                    </a:cubicBezTo>
                    <a:lnTo>
                      <a:pt x="7" y="1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0988" name="Freeform 15"/>
              <p:cNvSpPr>
                <a:spLocks noChangeArrowheads="1"/>
              </p:cNvSpPr>
              <p:nvPr/>
            </p:nvSpPr>
            <p:spPr bwMode="auto">
              <a:xfrm>
                <a:off x="1879600" y="1449388"/>
                <a:ext cx="101600" cy="128588"/>
              </a:xfrm>
              <a:custGeom>
                <a:gdLst>
                  <a:gd fmla="*/ 60207 w 27" name="T0"/>
                  <a:gd fmla="*/ 18910 h 34" name="T1"/>
                  <a:gd fmla="*/ 82785 w 27" name="T2"/>
                  <a:gd fmla="*/ 52948 h 34" name="T3"/>
                  <a:gd fmla="*/ 101600 w 27" name="T4"/>
                  <a:gd fmla="*/ 52948 h 34" name="T5"/>
                  <a:gd fmla="*/ 90311 w 27" name="T6"/>
                  <a:gd fmla="*/ 18910 h 34" name="T7"/>
                  <a:gd fmla="*/ 63970 w 27" name="T8"/>
                  <a:gd fmla="*/ 3782 h 34" name="T9"/>
                  <a:gd fmla="*/ 22578 w 27" name="T10"/>
                  <a:gd fmla="*/ 15128 h 34" name="T11"/>
                  <a:gd fmla="*/ 0 w 27" name="T12"/>
                  <a:gd fmla="*/ 56730 h 34" name="T13"/>
                  <a:gd fmla="*/ 7526 w 27" name="T14"/>
                  <a:gd fmla="*/ 102114 h 34" name="T15"/>
                  <a:gd fmla="*/ 41393 w 27" name="T16"/>
                  <a:gd fmla="*/ 124806 h 34" name="T17"/>
                  <a:gd fmla="*/ 71496 w 27" name="T18"/>
                  <a:gd fmla="*/ 121024 h 34" name="T19"/>
                  <a:gd fmla="*/ 94074 w 27" name="T20"/>
                  <a:gd fmla="*/ 94550 h 34" name="T21"/>
                  <a:gd fmla="*/ 75259 w 27" name="T22"/>
                  <a:gd fmla="*/ 86986 h 34" name="T23"/>
                  <a:gd fmla="*/ 41393 w 27" name="T24"/>
                  <a:gd fmla="*/ 109678 h 34" name="T25"/>
                  <a:gd fmla="*/ 22578 w 27" name="T26"/>
                  <a:gd fmla="*/ 94550 h 34" name="T27"/>
                  <a:gd fmla="*/ 22578 w 27" name="T28"/>
                  <a:gd fmla="*/ 56730 h 34" name="T29"/>
                  <a:gd fmla="*/ 33867 w 27" name="T30"/>
                  <a:gd fmla="*/ 26474 h 34" name="T31"/>
                  <a:gd fmla="*/ 60207 w 27" name="T32"/>
                  <a:gd fmla="*/ 18910 h 34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7" name="T51"/>
                  <a:gd fmla="*/ 0 h 34" name="T52"/>
                  <a:gd fmla="*/ 27 w 27" name="T53"/>
                  <a:gd fmla="*/ 34 h 34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34" w="27">
                    <a:moveTo>
                      <a:pt x="16" y="5"/>
                    </a:moveTo>
                    <a:cubicBezTo>
                      <a:pt x="20" y="5"/>
                      <a:pt x="22" y="8"/>
                      <a:pt x="22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0"/>
                      <a:pt x="26" y="7"/>
                      <a:pt x="24" y="5"/>
                    </a:cubicBezTo>
                    <a:cubicBezTo>
                      <a:pt x="23" y="3"/>
                      <a:pt x="20" y="1"/>
                      <a:pt x="17" y="1"/>
                    </a:cubicBezTo>
                    <a:cubicBezTo>
                      <a:pt x="13" y="0"/>
                      <a:pt x="9" y="1"/>
                      <a:pt x="6" y="4"/>
                    </a:cubicBezTo>
                    <a:cubicBezTo>
                      <a:pt x="3" y="6"/>
                      <a:pt x="1" y="10"/>
                      <a:pt x="0" y="15"/>
                    </a:cubicBezTo>
                    <a:cubicBezTo>
                      <a:pt x="0" y="19"/>
                      <a:pt x="0" y="23"/>
                      <a:pt x="2" y="27"/>
                    </a:cubicBezTo>
                    <a:cubicBezTo>
                      <a:pt x="3" y="30"/>
                      <a:pt x="6" y="33"/>
                      <a:pt x="11" y="33"/>
                    </a:cubicBezTo>
                    <a:cubicBezTo>
                      <a:pt x="14" y="34"/>
                      <a:pt x="17" y="33"/>
                      <a:pt x="19" y="32"/>
                    </a:cubicBezTo>
                    <a:cubicBezTo>
                      <a:pt x="22" y="30"/>
                      <a:pt x="23" y="28"/>
                      <a:pt x="25" y="25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8" y="28"/>
                      <a:pt x="15" y="30"/>
                      <a:pt x="11" y="29"/>
                    </a:cubicBezTo>
                    <a:cubicBezTo>
                      <a:pt x="9" y="29"/>
                      <a:pt x="7" y="27"/>
                      <a:pt x="6" y="25"/>
                    </a:cubicBezTo>
                    <a:cubicBezTo>
                      <a:pt x="5" y="23"/>
                      <a:pt x="5" y="19"/>
                      <a:pt x="6" y="15"/>
                    </a:cubicBezTo>
                    <a:cubicBezTo>
                      <a:pt x="6" y="12"/>
                      <a:pt x="8" y="9"/>
                      <a:pt x="9" y="7"/>
                    </a:cubicBezTo>
                    <a:cubicBezTo>
                      <a:pt x="11" y="5"/>
                      <a:pt x="13" y="4"/>
                      <a:pt x="16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0989" name="Freeform 16"/>
              <p:cNvSpPr>
                <a:spLocks noChangeArrowheads="1"/>
              </p:cNvSpPr>
              <p:nvPr/>
            </p:nvSpPr>
            <p:spPr bwMode="auto">
              <a:xfrm>
                <a:off x="1987550" y="1468438"/>
                <a:ext cx="41275" cy="120650"/>
              </a:xfrm>
              <a:custGeom>
                <a:gdLst>
                  <a:gd fmla="*/ 0 w 26" name="T0"/>
                  <a:gd fmla="*/ 115888 h 76" name="T1"/>
                  <a:gd fmla="*/ 19050 w 26" name="T2"/>
                  <a:gd fmla="*/ 120650 h 76" name="T3"/>
                  <a:gd fmla="*/ 41275 w 26" name="T4"/>
                  <a:gd fmla="*/ 3175 h 76" name="T5"/>
                  <a:gd fmla="*/ 22225 w 26" name="T6"/>
                  <a:gd fmla="*/ 0 h 76" name="T7"/>
                  <a:gd fmla="*/ 0 w 26" name="T8"/>
                  <a:gd fmla="*/ 115888 h 76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26" name="T15"/>
                  <a:gd fmla="*/ 0 h 76" name="T16"/>
                  <a:gd fmla="*/ 26 w 26" name="T17"/>
                  <a:gd fmla="*/ 76 h 76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76" w="26">
                    <a:moveTo>
                      <a:pt x="0" y="73"/>
                    </a:moveTo>
                    <a:lnTo>
                      <a:pt x="12" y="76"/>
                    </a:lnTo>
                    <a:lnTo>
                      <a:pt x="26" y="2"/>
                    </a:lnTo>
                    <a:lnTo>
                      <a:pt x="14" y="0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0990" name="Freeform 17"/>
              <p:cNvSpPr>
                <a:spLocks noChangeArrowheads="1"/>
              </p:cNvSpPr>
              <p:nvPr/>
            </p:nvSpPr>
            <p:spPr bwMode="auto">
              <a:xfrm>
                <a:off x="2014538" y="1427163"/>
                <a:ext cx="22225" cy="22225"/>
              </a:xfrm>
              <a:custGeom>
                <a:gdLst>
                  <a:gd fmla="*/ 0 w 14" name="T0"/>
                  <a:gd fmla="*/ 19050 h 14" name="T1"/>
                  <a:gd fmla="*/ 19050 w 14" name="T2"/>
                  <a:gd fmla="*/ 22225 h 14" name="T3"/>
                  <a:gd fmla="*/ 22225 w 14" name="T4"/>
                  <a:gd fmla="*/ 3175 h 14" name="T5"/>
                  <a:gd fmla="*/ 3175 w 14" name="T6"/>
                  <a:gd fmla="*/ 0 h 14" name="T7"/>
                  <a:gd fmla="*/ 0 w 14" name="T8"/>
                  <a:gd fmla="*/ 19050 h 14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4" name="T15"/>
                  <a:gd fmla="*/ 0 h 14" name="T16"/>
                  <a:gd fmla="*/ 14 w 14" name="T17"/>
                  <a:gd fmla="*/ 14 h 14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4" w="14">
                    <a:moveTo>
                      <a:pt x="0" y="12"/>
                    </a:moveTo>
                    <a:lnTo>
                      <a:pt x="12" y="14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0991" name="Freeform 18"/>
              <p:cNvSpPr>
                <a:spLocks noChangeArrowheads="1"/>
              </p:cNvSpPr>
              <p:nvPr/>
            </p:nvSpPr>
            <p:spPr bwMode="auto">
              <a:xfrm>
                <a:off x="2033588" y="1476375"/>
                <a:ext cx="104775" cy="131763"/>
              </a:xfrm>
              <a:custGeom>
                <a:gdLst>
                  <a:gd fmla="*/ 71097 w 28" name="T0"/>
                  <a:gd fmla="*/ 60235 h 35" name="T1"/>
                  <a:gd fmla="*/ 48646 w 28" name="T2"/>
                  <a:gd fmla="*/ 52705 h 35" name="T3"/>
                  <a:gd fmla="*/ 33678 w 28" name="T4"/>
                  <a:gd fmla="*/ 33882 h 35" name="T5"/>
                  <a:gd fmla="*/ 44904 w 28" name="T6"/>
                  <a:gd fmla="*/ 18823 h 35" name="T7"/>
                  <a:gd fmla="*/ 63613 w 28" name="T8"/>
                  <a:gd fmla="*/ 18823 h 35" name="T9"/>
                  <a:gd fmla="*/ 89807 w 28" name="T10"/>
                  <a:gd fmla="*/ 41411 h 35" name="T11"/>
                  <a:gd fmla="*/ 104775 w 28" name="T12"/>
                  <a:gd fmla="*/ 41411 h 35" name="T13"/>
                  <a:gd fmla="*/ 63613 w 28" name="T14"/>
                  <a:gd fmla="*/ 3765 h 35" name="T15"/>
                  <a:gd fmla="*/ 29936 w 28" name="T16"/>
                  <a:gd fmla="*/ 7529 h 35" name="T17"/>
                  <a:gd fmla="*/ 14968 w 28" name="T18"/>
                  <a:gd fmla="*/ 30117 h 35" name="T19"/>
                  <a:gd fmla="*/ 18710 w 28" name="T20"/>
                  <a:gd fmla="*/ 52705 h 35" name="T21"/>
                  <a:gd fmla="*/ 41162 w 28" name="T22"/>
                  <a:gd fmla="*/ 67764 h 35" name="T23"/>
                  <a:gd fmla="*/ 63613 w 28" name="T24"/>
                  <a:gd fmla="*/ 79058 h 35" name="T25"/>
                  <a:gd fmla="*/ 82323 w 28" name="T26"/>
                  <a:gd fmla="*/ 97881 h 35" name="T27"/>
                  <a:gd fmla="*/ 71097 w 28" name="T28"/>
                  <a:gd fmla="*/ 112940 h 35" name="T29"/>
                  <a:gd fmla="*/ 52388 w 28" name="T30"/>
                  <a:gd fmla="*/ 112940 h 35" name="T31"/>
                  <a:gd fmla="*/ 18710 w 28" name="T32"/>
                  <a:gd fmla="*/ 86587 h 35" name="T33"/>
                  <a:gd fmla="*/ 0 w 28" name="T34"/>
                  <a:gd fmla="*/ 86587 h 35" name="T35"/>
                  <a:gd fmla="*/ 44904 w 28" name="T36"/>
                  <a:gd fmla="*/ 127998 h 35" name="T37"/>
                  <a:gd fmla="*/ 82323 w 28" name="T38"/>
                  <a:gd fmla="*/ 124234 h 35" name="T39"/>
                  <a:gd fmla="*/ 101033 w 28" name="T40"/>
                  <a:gd fmla="*/ 101646 h 35" name="T41"/>
                  <a:gd fmla="*/ 71097 w 28" name="T42"/>
                  <a:gd fmla="*/ 60235 h 35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28" name="T66"/>
                  <a:gd fmla="*/ 0 h 35" name="T67"/>
                  <a:gd fmla="*/ 28 w 28" name="T68"/>
                  <a:gd fmla="*/ 35 h 35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35" w="28">
                    <a:moveTo>
                      <a:pt x="19" y="16"/>
                    </a:moveTo>
                    <a:cubicBezTo>
                      <a:pt x="13" y="14"/>
                      <a:pt x="13" y="14"/>
                      <a:pt x="13" y="14"/>
                    </a:cubicBezTo>
                    <a:cubicBezTo>
                      <a:pt x="10" y="13"/>
                      <a:pt x="9" y="11"/>
                      <a:pt x="9" y="9"/>
                    </a:cubicBezTo>
                    <a:cubicBezTo>
                      <a:pt x="9" y="7"/>
                      <a:pt x="10" y="6"/>
                      <a:pt x="12" y="5"/>
                    </a:cubicBezTo>
                    <a:cubicBezTo>
                      <a:pt x="13" y="5"/>
                      <a:pt x="15" y="5"/>
                      <a:pt x="17" y="5"/>
                    </a:cubicBezTo>
                    <a:cubicBezTo>
                      <a:pt x="21" y="6"/>
                      <a:pt x="23" y="8"/>
                      <a:pt x="24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6"/>
                      <a:pt x="24" y="2"/>
                      <a:pt x="17" y="1"/>
                    </a:cubicBezTo>
                    <a:cubicBezTo>
                      <a:pt x="14" y="0"/>
                      <a:pt x="11" y="1"/>
                      <a:pt x="8" y="2"/>
                    </a:cubicBezTo>
                    <a:cubicBezTo>
                      <a:pt x="6" y="4"/>
                      <a:pt x="5" y="6"/>
                      <a:pt x="4" y="8"/>
                    </a:cubicBezTo>
                    <a:cubicBezTo>
                      <a:pt x="4" y="11"/>
                      <a:pt x="4" y="13"/>
                      <a:pt x="5" y="14"/>
                    </a:cubicBezTo>
                    <a:cubicBezTo>
                      <a:pt x="7" y="16"/>
                      <a:pt x="9" y="17"/>
                      <a:pt x="11" y="18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21" y="22"/>
                      <a:pt x="22" y="24"/>
                      <a:pt x="22" y="26"/>
                    </a:cubicBezTo>
                    <a:cubicBezTo>
                      <a:pt x="22" y="28"/>
                      <a:pt x="21" y="29"/>
                      <a:pt x="19" y="30"/>
                    </a:cubicBezTo>
                    <a:cubicBezTo>
                      <a:pt x="17" y="30"/>
                      <a:pt x="16" y="31"/>
                      <a:pt x="14" y="30"/>
                    </a:cubicBezTo>
                    <a:cubicBezTo>
                      <a:pt x="8" y="29"/>
                      <a:pt x="5" y="27"/>
                      <a:pt x="5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9"/>
                      <a:pt x="5" y="33"/>
                      <a:pt x="12" y="34"/>
                    </a:cubicBezTo>
                    <a:cubicBezTo>
                      <a:pt x="16" y="35"/>
                      <a:pt x="20" y="34"/>
                      <a:pt x="22" y="33"/>
                    </a:cubicBezTo>
                    <a:cubicBezTo>
                      <a:pt x="25" y="32"/>
                      <a:pt x="26" y="30"/>
                      <a:pt x="27" y="27"/>
                    </a:cubicBezTo>
                    <a:cubicBezTo>
                      <a:pt x="28" y="22"/>
                      <a:pt x="25" y="18"/>
                      <a:pt x="19" y="1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0992" name="Freeform 19"/>
              <p:cNvSpPr>
                <a:spLocks noChangeArrowheads="1"/>
              </p:cNvSpPr>
              <p:nvPr/>
            </p:nvSpPr>
            <p:spPr bwMode="auto">
              <a:xfrm>
                <a:off x="2179638" y="1457325"/>
                <a:ext cx="22225" cy="22225"/>
              </a:xfrm>
              <a:custGeom>
                <a:gdLst>
                  <a:gd fmla="*/ 0 w 14" name="T0"/>
                  <a:gd fmla="*/ 19050 h 14" name="T1"/>
                  <a:gd fmla="*/ 19050 w 14" name="T2"/>
                  <a:gd fmla="*/ 22225 h 14" name="T3"/>
                  <a:gd fmla="*/ 22225 w 14" name="T4"/>
                  <a:gd fmla="*/ 3175 h 14" name="T5"/>
                  <a:gd fmla="*/ 3175 w 14" name="T6"/>
                  <a:gd fmla="*/ 0 h 14" name="T7"/>
                  <a:gd fmla="*/ 0 w 14" name="T8"/>
                  <a:gd fmla="*/ 19050 h 14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4" name="T15"/>
                  <a:gd fmla="*/ 0 h 14" name="T16"/>
                  <a:gd fmla="*/ 14 w 14" name="T17"/>
                  <a:gd fmla="*/ 14 h 14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4" w="14">
                    <a:moveTo>
                      <a:pt x="0" y="12"/>
                    </a:moveTo>
                    <a:lnTo>
                      <a:pt x="12" y="14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0993" name="Freeform 20"/>
              <p:cNvSpPr>
                <a:spLocks noChangeArrowheads="1"/>
              </p:cNvSpPr>
              <p:nvPr/>
            </p:nvSpPr>
            <p:spPr bwMode="auto">
              <a:xfrm>
                <a:off x="2152650" y="1498600"/>
                <a:ext cx="42863" cy="120650"/>
              </a:xfrm>
              <a:custGeom>
                <a:gdLst>
                  <a:gd fmla="*/ 0 w 27" name="T0"/>
                  <a:gd fmla="*/ 115888 h 76" name="T1"/>
                  <a:gd fmla="*/ 19050 w 27" name="T2"/>
                  <a:gd fmla="*/ 120650 h 76" name="T3"/>
                  <a:gd fmla="*/ 42863 w 27" name="T4"/>
                  <a:gd fmla="*/ 3175 h 76" name="T5"/>
                  <a:gd fmla="*/ 23813 w 27" name="T6"/>
                  <a:gd fmla="*/ 0 h 76" name="T7"/>
                  <a:gd fmla="*/ 0 w 27" name="T8"/>
                  <a:gd fmla="*/ 115888 h 76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27" name="T15"/>
                  <a:gd fmla="*/ 0 h 76" name="T16"/>
                  <a:gd fmla="*/ 27 w 27" name="T17"/>
                  <a:gd fmla="*/ 76 h 76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76" w="27">
                    <a:moveTo>
                      <a:pt x="0" y="73"/>
                    </a:moveTo>
                    <a:lnTo>
                      <a:pt x="12" y="76"/>
                    </a:lnTo>
                    <a:lnTo>
                      <a:pt x="27" y="2"/>
                    </a:lnTo>
                    <a:lnTo>
                      <a:pt x="15" y="0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0994" name="Freeform 21"/>
              <p:cNvSpPr>
                <a:spLocks noChangeArrowheads="1" noEditPoints="1"/>
              </p:cNvSpPr>
              <p:nvPr/>
            </p:nvSpPr>
            <p:spPr bwMode="auto">
              <a:xfrm>
                <a:off x="2206625" y="1509713"/>
                <a:ext cx="112713" cy="128588"/>
              </a:xfrm>
              <a:custGeom>
                <a:gdLst>
                  <a:gd fmla="*/ 67628 w 30" name="T0"/>
                  <a:gd fmla="*/ 3782 h 34" name="T1"/>
                  <a:gd fmla="*/ 26300 w 30" name="T2"/>
                  <a:gd fmla="*/ 11346 h 34" name="T3"/>
                  <a:gd fmla="*/ 3757 w 30" name="T4"/>
                  <a:gd fmla="*/ 52948 h 34" name="T5"/>
                  <a:gd fmla="*/ 11271 w 30" name="T6"/>
                  <a:gd fmla="*/ 102114 h 34" name="T7"/>
                  <a:gd fmla="*/ 45085 w 30" name="T8"/>
                  <a:gd fmla="*/ 124806 h 34" name="T9"/>
                  <a:gd fmla="*/ 86413 w 30" name="T10"/>
                  <a:gd fmla="*/ 117242 h 34" name="T11"/>
                  <a:gd fmla="*/ 108956 w 30" name="T12"/>
                  <a:gd fmla="*/ 71858 h 34" name="T13"/>
                  <a:gd fmla="*/ 101442 w 30" name="T14"/>
                  <a:gd fmla="*/ 26474 h 34" name="T15"/>
                  <a:gd fmla="*/ 67628 w 30" name="T16"/>
                  <a:gd fmla="*/ 3782 h 34" name="T17"/>
                  <a:gd fmla="*/ 75142 w 30" name="T18"/>
                  <a:gd fmla="*/ 102114 h 34" name="T19"/>
                  <a:gd fmla="*/ 48842 w 30" name="T20"/>
                  <a:gd fmla="*/ 109678 h 34" name="T21"/>
                  <a:gd fmla="*/ 26300 w 30" name="T22"/>
                  <a:gd fmla="*/ 94550 h 34" name="T23"/>
                  <a:gd fmla="*/ 22543 w 30" name="T24"/>
                  <a:gd fmla="*/ 56730 h 34" name="T25"/>
                  <a:gd fmla="*/ 41328 w 30" name="T26"/>
                  <a:gd fmla="*/ 22692 h 34" name="T27"/>
                  <a:gd fmla="*/ 63871 w 30" name="T28"/>
                  <a:gd fmla="*/ 15128 h 34" name="T29"/>
                  <a:gd fmla="*/ 86413 w 30" name="T30"/>
                  <a:gd fmla="*/ 34038 h 34" name="T31"/>
                  <a:gd fmla="*/ 90170 w 30" name="T32"/>
                  <a:gd fmla="*/ 68076 h 34" name="T33"/>
                  <a:gd fmla="*/ 75142 w 30" name="T34"/>
                  <a:gd fmla="*/ 102114 h 34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30" name="T54"/>
                  <a:gd fmla="*/ 0 h 34" name="T55"/>
                  <a:gd fmla="*/ 30 w 30" name="T56"/>
                  <a:gd fmla="*/ 34 h 34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34" w="30">
                    <a:moveTo>
                      <a:pt x="18" y="1"/>
                    </a:moveTo>
                    <a:cubicBezTo>
                      <a:pt x="14" y="0"/>
                      <a:pt x="10" y="1"/>
                      <a:pt x="7" y="3"/>
                    </a:cubicBezTo>
                    <a:cubicBezTo>
                      <a:pt x="4" y="6"/>
                      <a:pt x="2" y="9"/>
                      <a:pt x="1" y="14"/>
                    </a:cubicBezTo>
                    <a:cubicBezTo>
                      <a:pt x="0" y="19"/>
                      <a:pt x="1" y="23"/>
                      <a:pt x="3" y="27"/>
                    </a:cubicBezTo>
                    <a:cubicBezTo>
                      <a:pt x="4" y="30"/>
                      <a:pt x="7" y="32"/>
                      <a:pt x="12" y="33"/>
                    </a:cubicBezTo>
                    <a:cubicBezTo>
                      <a:pt x="16" y="34"/>
                      <a:pt x="20" y="33"/>
                      <a:pt x="23" y="31"/>
                    </a:cubicBezTo>
                    <a:cubicBezTo>
                      <a:pt x="26" y="28"/>
                      <a:pt x="28" y="24"/>
                      <a:pt x="29" y="19"/>
                    </a:cubicBezTo>
                    <a:cubicBezTo>
                      <a:pt x="30" y="15"/>
                      <a:pt x="29" y="11"/>
                      <a:pt x="27" y="7"/>
                    </a:cubicBezTo>
                    <a:cubicBezTo>
                      <a:pt x="25" y="3"/>
                      <a:pt x="22" y="1"/>
                      <a:pt x="18" y="1"/>
                    </a:cubicBezTo>
                    <a:close/>
                    <a:moveTo>
                      <a:pt x="20" y="27"/>
                    </a:moveTo>
                    <a:cubicBezTo>
                      <a:pt x="17" y="29"/>
                      <a:pt x="15" y="30"/>
                      <a:pt x="13" y="29"/>
                    </a:cubicBezTo>
                    <a:cubicBezTo>
                      <a:pt x="10" y="29"/>
                      <a:pt x="8" y="28"/>
                      <a:pt x="7" y="25"/>
                    </a:cubicBezTo>
                    <a:cubicBezTo>
                      <a:pt x="6" y="23"/>
                      <a:pt x="6" y="20"/>
                      <a:pt x="6" y="15"/>
                    </a:cubicBezTo>
                    <a:cubicBezTo>
                      <a:pt x="7" y="11"/>
                      <a:pt x="9" y="8"/>
                      <a:pt x="11" y="6"/>
                    </a:cubicBezTo>
                    <a:cubicBezTo>
                      <a:pt x="13" y="5"/>
                      <a:pt x="15" y="4"/>
                      <a:pt x="17" y="4"/>
                    </a:cubicBezTo>
                    <a:cubicBezTo>
                      <a:pt x="20" y="5"/>
                      <a:pt x="21" y="6"/>
                      <a:pt x="23" y="9"/>
                    </a:cubicBezTo>
                    <a:cubicBezTo>
                      <a:pt x="24" y="11"/>
                      <a:pt x="24" y="14"/>
                      <a:pt x="24" y="18"/>
                    </a:cubicBezTo>
                    <a:cubicBezTo>
                      <a:pt x="23" y="23"/>
                      <a:pt x="22" y="26"/>
                      <a:pt x="20" y="2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0995" name="Freeform 22"/>
              <p:cNvSpPr>
                <a:spLocks noChangeArrowheads="1"/>
              </p:cNvSpPr>
              <p:nvPr/>
            </p:nvSpPr>
            <p:spPr bwMode="auto">
              <a:xfrm>
                <a:off x="2330450" y="1528763"/>
                <a:ext cx="107950" cy="134938"/>
              </a:xfrm>
              <a:custGeom>
                <a:gdLst>
                  <a:gd fmla="*/ 107950 w 29" name="T0"/>
                  <a:gd fmla="*/ 33735 h 36" name="T1"/>
                  <a:gd fmla="*/ 96783 w 29" name="T2"/>
                  <a:gd fmla="*/ 18741 h 36" name="T3"/>
                  <a:gd fmla="*/ 78171 w 29" name="T4"/>
                  <a:gd fmla="*/ 7497 h 36" name="T5"/>
                  <a:gd fmla="*/ 37224 w 29" name="T6"/>
                  <a:gd fmla="*/ 26238 h 36" name="T7"/>
                  <a:gd fmla="*/ 40947 w 29" name="T8"/>
                  <a:gd fmla="*/ 3748 h 36" name="T9"/>
                  <a:gd fmla="*/ 22334 w 29" name="T10"/>
                  <a:gd fmla="*/ 0 h 36" name="T11"/>
                  <a:gd fmla="*/ 0 w 29" name="T12"/>
                  <a:gd fmla="*/ 116197 h 36" name="T13"/>
                  <a:gd fmla="*/ 18612 w 29" name="T14"/>
                  <a:gd fmla="*/ 119945 h 36" name="T15"/>
                  <a:gd fmla="*/ 29779 w 29" name="T16"/>
                  <a:gd fmla="*/ 56224 h 36" name="T17"/>
                  <a:gd fmla="*/ 44669 w 29" name="T18"/>
                  <a:gd fmla="*/ 29986 h 36" name="T19"/>
                  <a:gd fmla="*/ 70726 w 29" name="T20"/>
                  <a:gd fmla="*/ 22490 h 36" name="T21"/>
                  <a:gd fmla="*/ 85616 w 29" name="T22"/>
                  <a:gd fmla="*/ 33735 h 36" name="T23"/>
                  <a:gd fmla="*/ 89338 w 29" name="T24"/>
                  <a:gd fmla="*/ 56224 h 36" name="T25"/>
                  <a:gd fmla="*/ 74448 w 29" name="T26"/>
                  <a:gd fmla="*/ 131190 h 36" name="T27"/>
                  <a:gd fmla="*/ 93060 w 29" name="T28"/>
                  <a:gd fmla="*/ 134938 h 36" name="T29"/>
                  <a:gd fmla="*/ 104228 w 29" name="T30"/>
                  <a:gd fmla="*/ 67469 h 36" name="T31"/>
                  <a:gd fmla="*/ 107950 w 29" name="T32"/>
                  <a:gd fmla="*/ 33735 h 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9" name="T51"/>
                  <a:gd fmla="*/ 0 h 36" name="T52"/>
                  <a:gd fmla="*/ 29 w 29" name="T53"/>
                  <a:gd fmla="*/ 36 h 36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36" w="28">
                    <a:moveTo>
                      <a:pt x="29" y="9"/>
                    </a:moveTo>
                    <a:cubicBezTo>
                      <a:pt x="28" y="8"/>
                      <a:pt x="28" y="6"/>
                      <a:pt x="26" y="5"/>
                    </a:cubicBezTo>
                    <a:cubicBezTo>
                      <a:pt x="25" y="3"/>
                      <a:pt x="23" y="2"/>
                      <a:pt x="21" y="2"/>
                    </a:cubicBezTo>
                    <a:cubicBezTo>
                      <a:pt x="17" y="1"/>
                      <a:pt x="13" y="3"/>
                      <a:pt x="10" y="7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2"/>
                      <a:pt x="10" y="9"/>
                      <a:pt x="12" y="8"/>
                    </a:cubicBezTo>
                    <a:cubicBezTo>
                      <a:pt x="14" y="6"/>
                      <a:pt x="17" y="6"/>
                      <a:pt x="19" y="6"/>
                    </a:cubicBezTo>
                    <a:cubicBezTo>
                      <a:pt x="21" y="6"/>
                      <a:pt x="22" y="7"/>
                      <a:pt x="23" y="9"/>
                    </a:cubicBezTo>
                    <a:cubicBezTo>
                      <a:pt x="24" y="10"/>
                      <a:pt x="25" y="12"/>
                      <a:pt x="24" y="1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4"/>
                      <a:pt x="29" y="11"/>
                      <a:pt x="29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0996" name="Freeform 23"/>
              <p:cNvSpPr>
                <a:spLocks noChangeArrowheads="1"/>
              </p:cNvSpPr>
              <p:nvPr/>
            </p:nvSpPr>
            <p:spPr bwMode="auto">
              <a:xfrm>
                <a:off x="292100" y="2633663"/>
                <a:ext cx="203200" cy="184150"/>
              </a:xfrm>
              <a:custGeom>
                <a:gdLst>
                  <a:gd fmla="*/ 124178 w 54" name="T0"/>
                  <a:gd fmla="*/ 101470 h 49" name="T1"/>
                  <a:gd fmla="*/ 112889 w 54" name="T2"/>
                  <a:gd fmla="*/ 67647 h 49" name="T3"/>
                  <a:gd fmla="*/ 120415 w 54" name="T4"/>
                  <a:gd fmla="*/ 30065 h 49" name="T5"/>
                  <a:gd fmla="*/ 142993 w 54" name="T6"/>
                  <a:gd fmla="*/ 30065 h 49" name="T7"/>
                  <a:gd fmla="*/ 161807 w 54" name="T8"/>
                  <a:gd fmla="*/ 52614 h 49" name="T9"/>
                  <a:gd fmla="*/ 161807 w 54" name="T10"/>
                  <a:gd fmla="*/ 105229 h 49" name="T11"/>
                  <a:gd fmla="*/ 180622 w 54" name="T12"/>
                  <a:gd fmla="*/ 124019 h 49" name="T13"/>
                  <a:gd fmla="*/ 180622 w 54" name="T14"/>
                  <a:gd fmla="*/ 37582 h 49" name="T15"/>
                  <a:gd fmla="*/ 142993 w 54" name="T16"/>
                  <a:gd fmla="*/ 3758 h 49" name="T17"/>
                  <a:gd fmla="*/ 101600 w 54" name="T18"/>
                  <a:gd fmla="*/ 7516 h 49" name="T19"/>
                  <a:gd fmla="*/ 79022 w 54" name="T20"/>
                  <a:gd fmla="*/ 37582 h 49" name="T21"/>
                  <a:gd fmla="*/ 86548 w 54" name="T22"/>
                  <a:gd fmla="*/ 75163 h 49" name="T23"/>
                  <a:gd fmla="*/ 97837 w 54" name="T24"/>
                  <a:gd fmla="*/ 112745 h 49" name="T25"/>
                  <a:gd fmla="*/ 90311 w 54" name="T26"/>
                  <a:gd fmla="*/ 150327 h 49" name="T27"/>
                  <a:gd fmla="*/ 67733 w 54" name="T28"/>
                  <a:gd fmla="*/ 154085 h 49" name="T29"/>
                  <a:gd fmla="*/ 45156 w 54" name="T30"/>
                  <a:gd fmla="*/ 131536 h 49" name="T31"/>
                  <a:gd fmla="*/ 45156 w 54" name="T32"/>
                  <a:gd fmla="*/ 67647 h 49" name="T33"/>
                  <a:gd fmla="*/ 26341 w 54" name="T34"/>
                  <a:gd fmla="*/ 45098 h 49" name="T35"/>
                  <a:gd fmla="*/ 22578 w 54" name="T36"/>
                  <a:gd fmla="*/ 139052 h 49" name="T37"/>
                  <a:gd fmla="*/ 63970 w 54" name="T38"/>
                  <a:gd fmla="*/ 180392 h 49" name="T39"/>
                  <a:gd fmla="*/ 109126 w 54" name="T40"/>
                  <a:gd fmla="*/ 176634 h 49" name="T41"/>
                  <a:gd fmla="*/ 124178 w 54" name="T42"/>
                  <a:gd fmla="*/ 101470 h 49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54" name="T66"/>
                  <a:gd fmla="*/ 0 h 49" name="T67"/>
                  <a:gd fmla="*/ 54 w 54" name="T68"/>
                  <a:gd fmla="*/ 49 h 49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49" w="54">
                    <a:moveTo>
                      <a:pt x="33" y="27"/>
                    </a:moveTo>
                    <a:cubicBezTo>
                      <a:pt x="30" y="18"/>
                      <a:pt x="30" y="18"/>
                      <a:pt x="30" y="18"/>
                    </a:cubicBezTo>
                    <a:cubicBezTo>
                      <a:pt x="28" y="13"/>
                      <a:pt x="29" y="10"/>
                      <a:pt x="32" y="8"/>
                    </a:cubicBezTo>
                    <a:cubicBezTo>
                      <a:pt x="34" y="7"/>
                      <a:pt x="36" y="7"/>
                      <a:pt x="38" y="8"/>
                    </a:cubicBezTo>
                    <a:cubicBezTo>
                      <a:pt x="40" y="9"/>
                      <a:pt x="42" y="11"/>
                      <a:pt x="43" y="14"/>
                    </a:cubicBezTo>
                    <a:cubicBezTo>
                      <a:pt x="46" y="19"/>
                      <a:pt x="46" y="23"/>
                      <a:pt x="43" y="2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54" y="26"/>
                      <a:pt x="54" y="19"/>
                      <a:pt x="48" y="10"/>
                    </a:cubicBezTo>
                    <a:cubicBezTo>
                      <a:pt x="46" y="5"/>
                      <a:pt x="42" y="2"/>
                      <a:pt x="38" y="1"/>
                    </a:cubicBezTo>
                    <a:cubicBezTo>
                      <a:pt x="34" y="0"/>
                      <a:pt x="31" y="0"/>
                      <a:pt x="27" y="2"/>
                    </a:cubicBezTo>
                    <a:cubicBezTo>
                      <a:pt x="24" y="4"/>
                      <a:pt x="22" y="7"/>
                      <a:pt x="21" y="10"/>
                    </a:cubicBezTo>
                    <a:cubicBezTo>
                      <a:pt x="21" y="13"/>
                      <a:pt x="21" y="16"/>
                      <a:pt x="23" y="2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8" y="35"/>
                      <a:pt x="28" y="38"/>
                      <a:pt x="24" y="40"/>
                    </a:cubicBezTo>
                    <a:cubicBezTo>
                      <a:pt x="22" y="42"/>
                      <a:pt x="20" y="42"/>
                      <a:pt x="18" y="41"/>
                    </a:cubicBezTo>
                    <a:cubicBezTo>
                      <a:pt x="15" y="40"/>
                      <a:pt x="13" y="38"/>
                      <a:pt x="12" y="35"/>
                    </a:cubicBezTo>
                    <a:cubicBezTo>
                      <a:pt x="7" y="28"/>
                      <a:pt x="7" y="22"/>
                      <a:pt x="12" y="18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0" y="19"/>
                      <a:pt x="0" y="28"/>
                      <a:pt x="6" y="37"/>
                    </a:cubicBezTo>
                    <a:cubicBezTo>
                      <a:pt x="9" y="43"/>
                      <a:pt x="13" y="46"/>
                      <a:pt x="17" y="48"/>
                    </a:cubicBezTo>
                    <a:cubicBezTo>
                      <a:pt x="21" y="49"/>
                      <a:pt x="25" y="49"/>
                      <a:pt x="29" y="47"/>
                    </a:cubicBezTo>
                    <a:cubicBezTo>
                      <a:pt x="35" y="43"/>
                      <a:pt x="37" y="36"/>
                      <a:pt x="33" y="2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0997" name="Freeform 24"/>
              <p:cNvSpPr>
                <a:spLocks noChangeArrowheads="1"/>
              </p:cNvSpPr>
              <p:nvPr/>
            </p:nvSpPr>
            <p:spPr bwMode="auto">
              <a:xfrm>
                <a:off x="393700" y="2776538"/>
                <a:ext cx="211138" cy="212725"/>
              </a:xfrm>
              <a:custGeom>
                <a:gdLst>
                  <a:gd fmla="*/ 109339 w 56" name="T0"/>
                  <a:gd fmla="*/ 149281 h 57" name="T1"/>
                  <a:gd fmla="*/ 79177 w 56" name="T2"/>
                  <a:gd fmla="*/ 156745 h 57" name="T3"/>
                  <a:gd fmla="*/ 52785 w 56" name="T4"/>
                  <a:gd fmla="*/ 153013 h 57" name="T5"/>
                  <a:gd fmla="*/ 33933 w 56" name="T6"/>
                  <a:gd fmla="*/ 138085 h 57" name="T7"/>
                  <a:gd fmla="*/ 30163 w 56" name="T8"/>
                  <a:gd fmla="*/ 111961 h 57" name="T9"/>
                  <a:gd fmla="*/ 52785 w 56" name="T10"/>
                  <a:gd fmla="*/ 82104 h 57" name="T11"/>
                  <a:gd fmla="*/ 154583 w 56" name="T12"/>
                  <a:gd fmla="*/ 22392 h 57" name="T13"/>
                  <a:gd fmla="*/ 139502 w 56" name="T14"/>
                  <a:gd fmla="*/ 0 h 57" name="T15"/>
                  <a:gd fmla="*/ 41474 w 56" name="T16"/>
                  <a:gd fmla="*/ 59712 h 57" name="T17"/>
                  <a:gd fmla="*/ 3770 w 56" name="T18"/>
                  <a:gd fmla="*/ 97032 h 57" name="T19"/>
                  <a:gd fmla="*/ 11311 w 56" name="T20"/>
                  <a:gd fmla="*/ 145549 h 57" name="T21"/>
                  <a:gd fmla="*/ 75406 w 56" name="T22"/>
                  <a:gd fmla="*/ 171673 h 57" name="T23"/>
                  <a:gd fmla="*/ 45244 w 56" name="T24"/>
                  <a:gd fmla="*/ 190333 h 57" name="T25"/>
                  <a:gd fmla="*/ 56555 w 56" name="T26"/>
                  <a:gd fmla="*/ 212725 h 57" name="T27"/>
                  <a:gd fmla="*/ 211138 w 56" name="T28"/>
                  <a:gd fmla="*/ 119425 h 57" name="T29"/>
                  <a:gd fmla="*/ 196057 w 56" name="T30"/>
                  <a:gd fmla="*/ 97032 h 57" name="T31"/>
                  <a:gd fmla="*/ 109339 w 56" name="T32"/>
                  <a:gd fmla="*/ 149281 h 57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56" name="T51"/>
                  <a:gd fmla="*/ 0 h 57" name="T52"/>
                  <a:gd fmla="*/ 56 w 56" name="T53"/>
                  <a:gd fmla="*/ 57 h 57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57" w="56">
                    <a:moveTo>
                      <a:pt x="29" y="40"/>
                    </a:moveTo>
                    <a:cubicBezTo>
                      <a:pt x="27" y="41"/>
                      <a:pt x="24" y="42"/>
                      <a:pt x="21" y="42"/>
                    </a:cubicBezTo>
                    <a:cubicBezTo>
                      <a:pt x="18" y="42"/>
                      <a:pt x="16" y="42"/>
                      <a:pt x="14" y="41"/>
                    </a:cubicBezTo>
                    <a:cubicBezTo>
                      <a:pt x="12" y="40"/>
                      <a:pt x="10" y="39"/>
                      <a:pt x="9" y="37"/>
                    </a:cubicBezTo>
                    <a:cubicBezTo>
                      <a:pt x="8" y="35"/>
                      <a:pt x="7" y="32"/>
                      <a:pt x="8" y="30"/>
                    </a:cubicBezTo>
                    <a:cubicBezTo>
                      <a:pt x="8" y="27"/>
                      <a:pt x="10" y="24"/>
                      <a:pt x="14" y="22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6" y="19"/>
                      <a:pt x="2" y="22"/>
                      <a:pt x="1" y="26"/>
                    </a:cubicBezTo>
                    <a:cubicBezTo>
                      <a:pt x="0" y="30"/>
                      <a:pt x="0" y="35"/>
                      <a:pt x="3" y="39"/>
                    </a:cubicBezTo>
                    <a:cubicBezTo>
                      <a:pt x="6" y="44"/>
                      <a:pt x="12" y="47"/>
                      <a:pt x="20" y="46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52" y="26"/>
                      <a:pt x="52" y="26"/>
                      <a:pt x="52" y="26"/>
                    </a:cubicBezTo>
                    <a:lnTo>
                      <a:pt x="29" y="4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0998" name="Freeform 25"/>
              <p:cNvSpPr>
                <a:spLocks noChangeArrowheads="1"/>
              </p:cNvSpPr>
              <p:nvPr/>
            </p:nvSpPr>
            <p:spPr bwMode="auto">
              <a:xfrm>
                <a:off x="495300" y="2960688"/>
                <a:ext cx="188913" cy="165100"/>
              </a:xfrm>
              <a:custGeom>
                <a:gdLst>
                  <a:gd fmla="*/ 154909 w 50" name="T0"/>
                  <a:gd fmla="*/ 45027 h 44" name="T1"/>
                  <a:gd fmla="*/ 139796 w 50" name="T2"/>
                  <a:gd fmla="*/ 105064 h 44" name="T3"/>
                  <a:gd fmla="*/ 158687 w 50" name="T4"/>
                  <a:gd fmla="*/ 123825 h 44" name="T5"/>
                  <a:gd fmla="*/ 185135 w 50" name="T6"/>
                  <a:gd fmla="*/ 82550 h 44" name="T7"/>
                  <a:gd fmla="*/ 177578 w 50" name="T8"/>
                  <a:gd fmla="*/ 33770 h 44" name="T9"/>
                  <a:gd fmla="*/ 124683 w 50" name="T10"/>
                  <a:gd fmla="*/ 0 h 44" name="T11"/>
                  <a:gd fmla="*/ 52896 w 50" name="T12"/>
                  <a:gd fmla="*/ 18761 h 44" name="T13"/>
                  <a:gd fmla="*/ 7557 w 50" name="T14"/>
                  <a:gd fmla="*/ 71293 h 44" name="T15"/>
                  <a:gd fmla="*/ 11335 w 50" name="T16"/>
                  <a:gd fmla="*/ 131330 h 44" name="T17"/>
                  <a:gd fmla="*/ 52896 w 50" name="T18"/>
                  <a:gd fmla="*/ 161348 h 44" name="T19"/>
                  <a:gd fmla="*/ 102013 w 50" name="T20"/>
                  <a:gd fmla="*/ 157595 h 44" name="T21"/>
                  <a:gd fmla="*/ 94457 w 50" name="T22"/>
                  <a:gd fmla="*/ 135082 h 44" name="T23"/>
                  <a:gd fmla="*/ 34004 w 50" name="T24"/>
                  <a:gd fmla="*/ 120073 h 44" name="T25"/>
                  <a:gd fmla="*/ 30226 w 50" name="T26"/>
                  <a:gd fmla="*/ 82550 h 44" name="T27"/>
                  <a:gd fmla="*/ 71787 w 50" name="T28"/>
                  <a:gd fmla="*/ 41275 h 44" name="T29"/>
                  <a:gd fmla="*/ 120904 w 50" name="T30"/>
                  <a:gd fmla="*/ 26266 h 44" name="T31"/>
                  <a:gd fmla="*/ 154909 w 50" name="T32"/>
                  <a:gd fmla="*/ 45027 h 44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50" name="T51"/>
                  <a:gd fmla="*/ 0 h 44" name="T52"/>
                  <a:gd fmla="*/ 50 w 50" name="T53"/>
                  <a:gd fmla="*/ 44 h 44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4" w="50">
                    <a:moveTo>
                      <a:pt x="41" y="12"/>
                    </a:moveTo>
                    <a:cubicBezTo>
                      <a:pt x="45" y="18"/>
                      <a:pt x="43" y="23"/>
                      <a:pt x="37" y="28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0"/>
                      <a:pt x="48" y="27"/>
                      <a:pt x="49" y="22"/>
                    </a:cubicBezTo>
                    <a:cubicBezTo>
                      <a:pt x="50" y="18"/>
                      <a:pt x="49" y="14"/>
                      <a:pt x="47" y="9"/>
                    </a:cubicBezTo>
                    <a:cubicBezTo>
                      <a:pt x="43" y="4"/>
                      <a:pt x="39" y="1"/>
                      <a:pt x="33" y="0"/>
                    </a:cubicBezTo>
                    <a:cubicBezTo>
                      <a:pt x="27" y="0"/>
                      <a:pt x="21" y="1"/>
                      <a:pt x="14" y="5"/>
                    </a:cubicBezTo>
                    <a:cubicBezTo>
                      <a:pt x="8" y="9"/>
                      <a:pt x="4" y="13"/>
                      <a:pt x="2" y="19"/>
                    </a:cubicBezTo>
                    <a:cubicBezTo>
                      <a:pt x="0" y="24"/>
                      <a:pt x="0" y="30"/>
                      <a:pt x="3" y="35"/>
                    </a:cubicBezTo>
                    <a:cubicBezTo>
                      <a:pt x="6" y="39"/>
                      <a:pt x="9" y="42"/>
                      <a:pt x="14" y="43"/>
                    </a:cubicBezTo>
                    <a:cubicBezTo>
                      <a:pt x="18" y="44"/>
                      <a:pt x="22" y="44"/>
                      <a:pt x="27" y="42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17" y="39"/>
                      <a:pt x="12" y="37"/>
                      <a:pt x="9" y="32"/>
                    </a:cubicBezTo>
                    <a:cubicBezTo>
                      <a:pt x="7" y="29"/>
                      <a:pt x="7" y="25"/>
                      <a:pt x="8" y="22"/>
                    </a:cubicBezTo>
                    <a:cubicBezTo>
                      <a:pt x="10" y="18"/>
                      <a:pt x="14" y="15"/>
                      <a:pt x="19" y="11"/>
                    </a:cubicBezTo>
                    <a:cubicBezTo>
                      <a:pt x="24" y="8"/>
                      <a:pt x="28" y="7"/>
                      <a:pt x="32" y="7"/>
                    </a:cubicBezTo>
                    <a:cubicBezTo>
                      <a:pt x="36" y="7"/>
                      <a:pt x="39" y="9"/>
                      <a:pt x="41" y="1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0999" name="Freeform 26"/>
              <p:cNvSpPr>
                <a:spLocks noChangeArrowheads="1"/>
              </p:cNvSpPr>
              <p:nvPr/>
            </p:nvSpPr>
            <p:spPr bwMode="auto">
              <a:xfrm>
                <a:off x="582613" y="3101975"/>
                <a:ext cx="187325" cy="169863"/>
              </a:xfrm>
              <a:custGeom>
                <a:gdLst>
                  <a:gd fmla="*/ 157353 w 50" name="T0"/>
                  <a:gd fmla="*/ 49072 h 45" name="T1"/>
                  <a:gd fmla="*/ 142367 w 50" name="T2"/>
                  <a:gd fmla="*/ 109467 h 45" name="T3"/>
                  <a:gd fmla="*/ 157353 w 50" name="T4"/>
                  <a:gd fmla="*/ 128341 h 45" name="T5"/>
                  <a:gd fmla="*/ 183579 w 50" name="T6"/>
                  <a:gd fmla="*/ 86819 h 45" name="T7"/>
                  <a:gd fmla="*/ 176086 w 50" name="T8"/>
                  <a:gd fmla="*/ 37747 h 45" name="T9"/>
                  <a:gd fmla="*/ 123635 w 50" name="T10"/>
                  <a:gd fmla="*/ 3775 h 45" name="T11"/>
                  <a:gd fmla="*/ 56197 w 50" name="T12"/>
                  <a:gd fmla="*/ 18874 h 45" name="T13"/>
                  <a:gd fmla="*/ 7493 w 50" name="T14"/>
                  <a:gd fmla="*/ 71720 h 45" name="T15"/>
                  <a:gd fmla="*/ 14986 w 50" name="T16"/>
                  <a:gd fmla="*/ 135890 h 45" name="T17"/>
                  <a:gd fmla="*/ 52451 w 50" name="T18"/>
                  <a:gd fmla="*/ 166088 h 45" name="T19"/>
                  <a:gd fmla="*/ 104902 w 50" name="T20"/>
                  <a:gd fmla="*/ 162314 h 45" name="T21"/>
                  <a:gd fmla="*/ 93663 w 50" name="T22"/>
                  <a:gd fmla="*/ 135890 h 45" name="T23"/>
                  <a:gd fmla="*/ 33719 w 50" name="T24"/>
                  <a:gd fmla="*/ 124566 h 45" name="T25"/>
                  <a:gd fmla="*/ 33719 w 50" name="T26"/>
                  <a:gd fmla="*/ 83044 h 45" name="T27"/>
                  <a:gd fmla="*/ 71184 w 50" name="T28"/>
                  <a:gd fmla="*/ 45297 h 45" name="T29"/>
                  <a:gd fmla="*/ 119888 w 50" name="T30"/>
                  <a:gd fmla="*/ 30198 h 45" name="T31"/>
                  <a:gd fmla="*/ 157353 w 50" name="T32"/>
                  <a:gd fmla="*/ 49072 h 45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50" name="T51"/>
                  <a:gd fmla="*/ 0 h 45" name="T52"/>
                  <a:gd fmla="*/ 50 w 50" name="T53"/>
                  <a:gd fmla="*/ 45 h 45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5" w="50">
                    <a:moveTo>
                      <a:pt x="42" y="13"/>
                    </a:moveTo>
                    <a:cubicBezTo>
                      <a:pt x="45" y="18"/>
                      <a:pt x="44" y="24"/>
                      <a:pt x="38" y="29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6" y="31"/>
                      <a:pt x="48" y="27"/>
                      <a:pt x="49" y="23"/>
                    </a:cubicBezTo>
                    <a:cubicBezTo>
                      <a:pt x="50" y="18"/>
                      <a:pt x="50" y="14"/>
                      <a:pt x="47" y="10"/>
                    </a:cubicBezTo>
                    <a:cubicBezTo>
                      <a:pt x="44" y="4"/>
                      <a:pt x="39" y="1"/>
                      <a:pt x="33" y="1"/>
                    </a:cubicBezTo>
                    <a:cubicBezTo>
                      <a:pt x="27" y="0"/>
                      <a:pt x="21" y="2"/>
                      <a:pt x="15" y="5"/>
                    </a:cubicBezTo>
                    <a:cubicBezTo>
                      <a:pt x="9" y="9"/>
                      <a:pt x="5" y="14"/>
                      <a:pt x="2" y="19"/>
                    </a:cubicBezTo>
                    <a:cubicBezTo>
                      <a:pt x="0" y="25"/>
                      <a:pt x="0" y="30"/>
                      <a:pt x="4" y="36"/>
                    </a:cubicBezTo>
                    <a:cubicBezTo>
                      <a:pt x="6" y="40"/>
                      <a:pt x="10" y="43"/>
                      <a:pt x="14" y="44"/>
                    </a:cubicBezTo>
                    <a:cubicBezTo>
                      <a:pt x="18" y="45"/>
                      <a:pt x="23" y="45"/>
                      <a:pt x="28" y="43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18" y="39"/>
                      <a:pt x="12" y="38"/>
                      <a:pt x="9" y="33"/>
                    </a:cubicBezTo>
                    <a:cubicBezTo>
                      <a:pt x="7" y="29"/>
                      <a:pt x="7" y="26"/>
                      <a:pt x="9" y="22"/>
                    </a:cubicBezTo>
                    <a:cubicBezTo>
                      <a:pt x="10" y="18"/>
                      <a:pt x="14" y="15"/>
                      <a:pt x="19" y="12"/>
                    </a:cubicBezTo>
                    <a:cubicBezTo>
                      <a:pt x="24" y="9"/>
                      <a:pt x="28" y="8"/>
                      <a:pt x="32" y="8"/>
                    </a:cubicBezTo>
                    <a:cubicBezTo>
                      <a:pt x="37" y="8"/>
                      <a:pt x="40" y="10"/>
                      <a:pt x="42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00" name="Freeform 27"/>
              <p:cNvSpPr>
                <a:spLocks noChangeArrowheads="1" noEditPoints="1"/>
              </p:cNvSpPr>
              <p:nvPr/>
            </p:nvSpPr>
            <p:spPr bwMode="auto">
              <a:xfrm>
                <a:off x="671513" y="3249613"/>
                <a:ext cx="192088" cy="179388"/>
              </a:xfrm>
              <a:custGeom>
                <a:gdLst>
                  <a:gd fmla="*/ 188322 w 51" name="T0"/>
                  <a:gd fmla="*/ 100906 h 48" name="T1"/>
                  <a:gd fmla="*/ 177022 w 51" name="T2"/>
                  <a:gd fmla="*/ 41110 h 48" name="T3"/>
                  <a:gd fmla="*/ 124292 w 51" name="T4"/>
                  <a:gd fmla="*/ 3737 h 48" name="T5"/>
                  <a:gd fmla="*/ 52730 w 51" name="T6"/>
                  <a:gd fmla="*/ 18686 h 48" name="T7"/>
                  <a:gd fmla="*/ 7533 w 51" name="T8"/>
                  <a:gd fmla="*/ 74745 h 48" name="T9"/>
                  <a:gd fmla="*/ 15066 w 51" name="T10"/>
                  <a:gd fmla="*/ 138278 h 48" name="T11"/>
                  <a:gd fmla="*/ 52730 w 51" name="T12"/>
                  <a:gd fmla="*/ 171914 h 48" name="T13"/>
                  <a:gd fmla="*/ 101694 w 51" name="T14"/>
                  <a:gd fmla="*/ 175651 h 48" name="T15"/>
                  <a:gd fmla="*/ 90394 w 51" name="T16"/>
                  <a:gd fmla="*/ 149490 h 48" name="T17"/>
                  <a:gd fmla="*/ 37664 w 51" name="T18"/>
                  <a:gd fmla="*/ 127067 h 48" name="T19"/>
                  <a:gd fmla="*/ 30131 w 51" name="T20"/>
                  <a:gd fmla="*/ 89694 h 48" name="T21"/>
                  <a:gd fmla="*/ 67796 w 51" name="T22"/>
                  <a:gd fmla="*/ 44847 h 48" name="T23"/>
                  <a:gd fmla="*/ 135592 w 51" name="T24"/>
                  <a:gd fmla="*/ 156965 h 48" name="T25"/>
                  <a:gd fmla="*/ 188322 w 51" name="T26"/>
                  <a:gd fmla="*/ 100906 h 48" name="T27"/>
                  <a:gd fmla="*/ 86628 w 51" name="T28"/>
                  <a:gd fmla="*/ 37373 h 48" name="T29"/>
                  <a:gd fmla="*/ 128059 w 51" name="T30"/>
                  <a:gd fmla="*/ 29898 h 48" name="T31"/>
                  <a:gd fmla="*/ 161957 w 51" name="T32"/>
                  <a:gd fmla="*/ 52321 h 48" name="T33"/>
                  <a:gd fmla="*/ 165723 w 51" name="T34"/>
                  <a:gd fmla="*/ 78482 h 48" name="T35"/>
                  <a:gd fmla="*/ 158190 w 51" name="T36"/>
                  <a:gd fmla="*/ 100906 h 48" name="T37"/>
                  <a:gd fmla="*/ 135592 w 51" name="T38"/>
                  <a:gd fmla="*/ 119592 h 48" name="T39"/>
                  <a:gd fmla="*/ 86628 w 51" name="T40"/>
                  <a:gd fmla="*/ 37373 h 48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51" name="T63"/>
                  <a:gd fmla="*/ 0 h 48" name="T64"/>
                  <a:gd fmla="*/ 51 w 51" name="T65"/>
                  <a:gd fmla="*/ 48 h 48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48" w="51">
                    <a:moveTo>
                      <a:pt x="50" y="27"/>
                    </a:moveTo>
                    <a:cubicBezTo>
                      <a:pt x="51" y="21"/>
                      <a:pt x="50" y="16"/>
                      <a:pt x="47" y="11"/>
                    </a:cubicBezTo>
                    <a:cubicBezTo>
                      <a:pt x="44" y="5"/>
                      <a:pt x="39" y="2"/>
                      <a:pt x="33" y="1"/>
                    </a:cubicBezTo>
                    <a:cubicBezTo>
                      <a:pt x="27" y="0"/>
                      <a:pt x="21" y="1"/>
                      <a:pt x="14" y="5"/>
                    </a:cubicBezTo>
                    <a:cubicBezTo>
                      <a:pt x="8" y="9"/>
                      <a:pt x="4" y="14"/>
                      <a:pt x="2" y="20"/>
                    </a:cubicBezTo>
                    <a:cubicBezTo>
                      <a:pt x="0" y="25"/>
                      <a:pt x="1" y="31"/>
                      <a:pt x="4" y="37"/>
                    </a:cubicBezTo>
                    <a:cubicBezTo>
                      <a:pt x="7" y="41"/>
                      <a:pt x="10" y="44"/>
                      <a:pt x="14" y="46"/>
                    </a:cubicBezTo>
                    <a:cubicBezTo>
                      <a:pt x="18" y="47"/>
                      <a:pt x="23" y="48"/>
                      <a:pt x="27" y="47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18" y="41"/>
                      <a:pt x="13" y="39"/>
                      <a:pt x="10" y="34"/>
                    </a:cubicBezTo>
                    <a:cubicBezTo>
                      <a:pt x="8" y="31"/>
                      <a:pt x="7" y="28"/>
                      <a:pt x="8" y="24"/>
                    </a:cubicBezTo>
                    <a:cubicBezTo>
                      <a:pt x="8" y="20"/>
                      <a:pt x="12" y="16"/>
                      <a:pt x="18" y="12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43" y="37"/>
                      <a:pt x="48" y="32"/>
                      <a:pt x="50" y="27"/>
                    </a:cubicBezTo>
                    <a:close/>
                    <a:moveTo>
                      <a:pt x="23" y="10"/>
                    </a:moveTo>
                    <a:cubicBezTo>
                      <a:pt x="27" y="8"/>
                      <a:pt x="31" y="7"/>
                      <a:pt x="34" y="8"/>
                    </a:cubicBezTo>
                    <a:cubicBezTo>
                      <a:pt x="38" y="9"/>
                      <a:pt x="41" y="11"/>
                      <a:pt x="43" y="14"/>
                    </a:cubicBezTo>
                    <a:cubicBezTo>
                      <a:pt x="44" y="16"/>
                      <a:pt x="45" y="19"/>
                      <a:pt x="44" y="21"/>
                    </a:cubicBezTo>
                    <a:cubicBezTo>
                      <a:pt x="44" y="23"/>
                      <a:pt x="43" y="26"/>
                      <a:pt x="42" y="27"/>
                    </a:cubicBezTo>
                    <a:cubicBezTo>
                      <a:pt x="41" y="29"/>
                      <a:pt x="39" y="31"/>
                      <a:pt x="36" y="32"/>
                    </a:cubicBezTo>
                    <a:lnTo>
                      <a:pt x="23" y="1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01" name="Freeform 28"/>
              <p:cNvSpPr>
                <a:spLocks noChangeArrowheads="1"/>
              </p:cNvSpPr>
              <p:nvPr/>
            </p:nvSpPr>
            <p:spPr bwMode="auto">
              <a:xfrm>
                <a:off x="758825" y="3395663"/>
                <a:ext cx="198438" cy="187325"/>
              </a:xfrm>
              <a:custGeom>
                <a:gdLst>
                  <a:gd fmla="*/ 123556 w 53" name="T0"/>
                  <a:gd fmla="*/ 101155 h 50" name="T1"/>
                  <a:gd fmla="*/ 108579 w 53" name="T2"/>
                  <a:gd fmla="*/ 67437 h 50" name="T3"/>
                  <a:gd fmla="*/ 116068 w 53" name="T4"/>
                  <a:gd fmla="*/ 33719 h 50" name="T5"/>
                  <a:gd fmla="*/ 138532 w 53" name="T6"/>
                  <a:gd fmla="*/ 29972 h 50" name="T7"/>
                  <a:gd fmla="*/ 160997 w 53" name="T8"/>
                  <a:gd fmla="*/ 52451 h 50" name="T9"/>
                  <a:gd fmla="*/ 157253 w 53" name="T10"/>
                  <a:gd fmla="*/ 104902 h 50" name="T11"/>
                  <a:gd fmla="*/ 175973 w 53" name="T12"/>
                  <a:gd fmla="*/ 123635 h 50" name="T13"/>
                  <a:gd fmla="*/ 179717 w 53" name="T14"/>
                  <a:gd fmla="*/ 37465 h 50" name="T15"/>
                  <a:gd fmla="*/ 142276 w 53" name="T16"/>
                  <a:gd fmla="*/ 3747 h 50" name="T17"/>
                  <a:gd fmla="*/ 101091 w 53" name="T18"/>
                  <a:gd fmla="*/ 11240 h 50" name="T19"/>
                  <a:gd fmla="*/ 78626 w 53" name="T20"/>
                  <a:gd fmla="*/ 37465 h 50" name="T21"/>
                  <a:gd fmla="*/ 82370 w 53" name="T22"/>
                  <a:gd fmla="*/ 74930 h 50" name="T23"/>
                  <a:gd fmla="*/ 97347 w 53" name="T24"/>
                  <a:gd fmla="*/ 112395 h 50" name="T25"/>
                  <a:gd fmla="*/ 89859 w 53" name="T26"/>
                  <a:gd fmla="*/ 153607 h 50" name="T27"/>
                  <a:gd fmla="*/ 63650 w 53" name="T28"/>
                  <a:gd fmla="*/ 153607 h 50" name="T29"/>
                  <a:gd fmla="*/ 41185 w 53" name="T30"/>
                  <a:gd fmla="*/ 131128 h 50" name="T31"/>
                  <a:gd fmla="*/ 41185 w 53" name="T32"/>
                  <a:gd fmla="*/ 67437 h 50" name="T33"/>
                  <a:gd fmla="*/ 22465 w 53" name="T34"/>
                  <a:gd fmla="*/ 48704 h 50" name="T35"/>
                  <a:gd fmla="*/ 18721 w 53" name="T36"/>
                  <a:gd fmla="*/ 142367 h 50" name="T37"/>
                  <a:gd fmla="*/ 59906 w 53" name="T38"/>
                  <a:gd fmla="*/ 179832 h 50" name="T39"/>
                  <a:gd fmla="*/ 104835 w 53" name="T40"/>
                  <a:gd fmla="*/ 176086 h 50" name="T41"/>
                  <a:gd fmla="*/ 123556 w 53" name="T42"/>
                  <a:gd fmla="*/ 101155 h 50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53" name="T66"/>
                  <a:gd fmla="*/ 0 h 50" name="T67"/>
                  <a:gd fmla="*/ 53 w 53" name="T68"/>
                  <a:gd fmla="*/ 50 h 50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50" w="52">
                    <a:moveTo>
                      <a:pt x="33" y="27"/>
                    </a:moveTo>
                    <a:cubicBezTo>
                      <a:pt x="29" y="18"/>
                      <a:pt x="29" y="18"/>
                      <a:pt x="29" y="18"/>
                    </a:cubicBezTo>
                    <a:cubicBezTo>
                      <a:pt x="28" y="14"/>
                      <a:pt x="28" y="10"/>
                      <a:pt x="31" y="9"/>
                    </a:cubicBezTo>
                    <a:cubicBezTo>
                      <a:pt x="33" y="7"/>
                      <a:pt x="35" y="7"/>
                      <a:pt x="37" y="8"/>
                    </a:cubicBezTo>
                    <a:cubicBezTo>
                      <a:pt x="39" y="9"/>
                      <a:pt x="41" y="11"/>
                      <a:pt x="43" y="14"/>
                    </a:cubicBezTo>
                    <a:cubicBezTo>
                      <a:pt x="46" y="19"/>
                      <a:pt x="46" y="24"/>
                      <a:pt x="42" y="28"/>
                    </a:cubicBezTo>
                    <a:cubicBezTo>
                      <a:pt x="47" y="33"/>
                      <a:pt x="47" y="33"/>
                      <a:pt x="47" y="33"/>
                    </a:cubicBezTo>
                    <a:cubicBezTo>
                      <a:pt x="53" y="27"/>
                      <a:pt x="53" y="19"/>
                      <a:pt x="48" y="10"/>
                    </a:cubicBezTo>
                    <a:cubicBezTo>
                      <a:pt x="45" y="6"/>
                      <a:pt x="42" y="3"/>
                      <a:pt x="38" y="1"/>
                    </a:cubicBezTo>
                    <a:cubicBezTo>
                      <a:pt x="34" y="0"/>
                      <a:pt x="30" y="0"/>
                      <a:pt x="27" y="3"/>
                    </a:cubicBezTo>
                    <a:cubicBezTo>
                      <a:pt x="23" y="4"/>
                      <a:pt x="22" y="7"/>
                      <a:pt x="21" y="10"/>
                    </a:cubicBezTo>
                    <a:cubicBezTo>
                      <a:pt x="20" y="13"/>
                      <a:pt x="21" y="17"/>
                      <a:pt x="22" y="2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7" y="35"/>
                      <a:pt x="27" y="39"/>
                      <a:pt x="24" y="41"/>
                    </a:cubicBezTo>
                    <a:cubicBezTo>
                      <a:pt x="22" y="42"/>
                      <a:pt x="19" y="42"/>
                      <a:pt x="17" y="41"/>
                    </a:cubicBezTo>
                    <a:cubicBezTo>
                      <a:pt x="15" y="40"/>
                      <a:pt x="13" y="38"/>
                      <a:pt x="11" y="35"/>
                    </a:cubicBezTo>
                    <a:cubicBezTo>
                      <a:pt x="7" y="28"/>
                      <a:pt x="7" y="22"/>
                      <a:pt x="11" y="18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0" y="20"/>
                      <a:pt x="0" y="28"/>
                      <a:pt x="5" y="38"/>
                    </a:cubicBezTo>
                    <a:cubicBezTo>
                      <a:pt x="8" y="43"/>
                      <a:pt x="12" y="46"/>
                      <a:pt x="16" y="48"/>
                    </a:cubicBezTo>
                    <a:cubicBezTo>
                      <a:pt x="21" y="50"/>
                      <a:pt x="24" y="49"/>
                      <a:pt x="28" y="47"/>
                    </a:cubicBezTo>
                    <a:cubicBezTo>
                      <a:pt x="35" y="43"/>
                      <a:pt x="36" y="36"/>
                      <a:pt x="33" y="2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02" name="Freeform 29"/>
              <p:cNvSpPr>
                <a:spLocks noChangeArrowheads="1"/>
              </p:cNvSpPr>
              <p:nvPr/>
            </p:nvSpPr>
            <p:spPr bwMode="auto">
              <a:xfrm>
                <a:off x="844550" y="3538538"/>
                <a:ext cx="200025" cy="187325"/>
              </a:xfrm>
              <a:custGeom>
                <a:gdLst>
                  <a:gd fmla="*/ 124544 w 53" name="T0"/>
                  <a:gd fmla="*/ 104902 h 50" name="T1"/>
                  <a:gd fmla="*/ 113222 w 53" name="T2"/>
                  <a:gd fmla="*/ 71184 h 50" name="T3"/>
                  <a:gd fmla="*/ 116996 w 53" name="T4"/>
                  <a:gd fmla="*/ 33719 h 50" name="T5"/>
                  <a:gd fmla="*/ 139640 w 53" name="T6"/>
                  <a:gd fmla="*/ 33719 h 50" name="T7"/>
                  <a:gd fmla="*/ 162284 w 53" name="T8"/>
                  <a:gd fmla="*/ 52451 h 50" name="T9"/>
                  <a:gd fmla="*/ 162284 w 53" name="T10"/>
                  <a:gd fmla="*/ 104902 h 50" name="T11"/>
                  <a:gd fmla="*/ 181155 w 53" name="T12"/>
                  <a:gd fmla="*/ 123635 h 50" name="T13"/>
                  <a:gd fmla="*/ 181155 w 53" name="T14"/>
                  <a:gd fmla="*/ 41212 h 50" name="T15"/>
                  <a:gd fmla="*/ 143414 w 53" name="T16"/>
                  <a:gd fmla="*/ 7493 h 50" name="T17"/>
                  <a:gd fmla="*/ 101900 w 53" name="T18"/>
                  <a:gd fmla="*/ 11240 h 50" name="T19"/>
                  <a:gd fmla="*/ 79255 w 53" name="T20"/>
                  <a:gd fmla="*/ 37465 h 50" name="T21"/>
                  <a:gd fmla="*/ 83029 w 53" name="T22"/>
                  <a:gd fmla="*/ 78677 h 50" name="T23"/>
                  <a:gd fmla="*/ 98125 w 53" name="T24"/>
                  <a:gd fmla="*/ 112395 h 50" name="T25"/>
                  <a:gd fmla="*/ 90577 w 53" name="T26"/>
                  <a:gd fmla="*/ 153607 h 50" name="T27"/>
                  <a:gd fmla="*/ 64159 w 53" name="T28"/>
                  <a:gd fmla="*/ 153607 h 50" name="T29"/>
                  <a:gd fmla="*/ 41515 w 53" name="T30"/>
                  <a:gd fmla="*/ 134874 h 50" name="T31"/>
                  <a:gd fmla="*/ 41515 w 53" name="T32"/>
                  <a:gd fmla="*/ 67437 h 50" name="T33"/>
                  <a:gd fmla="*/ 22644 w 53" name="T34"/>
                  <a:gd fmla="*/ 48704 h 50" name="T35"/>
                  <a:gd fmla="*/ 22644 w 53" name="T36"/>
                  <a:gd fmla="*/ 142367 h 50" name="T37"/>
                  <a:gd fmla="*/ 64159 w 53" name="T38"/>
                  <a:gd fmla="*/ 179832 h 50" name="T39"/>
                  <a:gd fmla="*/ 109448 w 53" name="T40"/>
                  <a:gd fmla="*/ 176086 h 50" name="T41"/>
                  <a:gd fmla="*/ 124544 w 53" name="T42"/>
                  <a:gd fmla="*/ 104902 h 50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53" name="T66"/>
                  <a:gd fmla="*/ 0 h 50" name="T67"/>
                  <a:gd fmla="*/ 53 w 53" name="T68"/>
                  <a:gd fmla="*/ 50 h 50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50" w="52">
                    <a:moveTo>
                      <a:pt x="33" y="28"/>
                    </a:moveTo>
                    <a:cubicBezTo>
                      <a:pt x="30" y="19"/>
                      <a:pt x="30" y="19"/>
                      <a:pt x="30" y="19"/>
                    </a:cubicBezTo>
                    <a:cubicBezTo>
                      <a:pt x="28" y="14"/>
                      <a:pt x="28" y="11"/>
                      <a:pt x="31" y="9"/>
                    </a:cubicBezTo>
                    <a:cubicBezTo>
                      <a:pt x="33" y="8"/>
                      <a:pt x="35" y="8"/>
                      <a:pt x="37" y="9"/>
                    </a:cubicBezTo>
                    <a:cubicBezTo>
                      <a:pt x="40" y="10"/>
                      <a:pt x="41" y="12"/>
                      <a:pt x="43" y="14"/>
                    </a:cubicBezTo>
                    <a:cubicBezTo>
                      <a:pt x="46" y="19"/>
                      <a:pt x="46" y="24"/>
                      <a:pt x="43" y="2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53" y="27"/>
                      <a:pt x="53" y="20"/>
                      <a:pt x="48" y="11"/>
                    </a:cubicBezTo>
                    <a:cubicBezTo>
                      <a:pt x="45" y="6"/>
                      <a:pt x="42" y="3"/>
                      <a:pt x="38" y="2"/>
                    </a:cubicBezTo>
                    <a:cubicBezTo>
                      <a:pt x="34" y="0"/>
                      <a:pt x="30" y="1"/>
                      <a:pt x="27" y="3"/>
                    </a:cubicBezTo>
                    <a:cubicBezTo>
                      <a:pt x="24" y="5"/>
                      <a:pt x="22" y="7"/>
                      <a:pt x="21" y="10"/>
                    </a:cubicBezTo>
                    <a:cubicBezTo>
                      <a:pt x="20" y="14"/>
                      <a:pt x="21" y="17"/>
                      <a:pt x="22" y="21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8" y="36"/>
                      <a:pt x="27" y="39"/>
                      <a:pt x="24" y="41"/>
                    </a:cubicBezTo>
                    <a:cubicBezTo>
                      <a:pt x="22" y="42"/>
                      <a:pt x="20" y="42"/>
                      <a:pt x="17" y="41"/>
                    </a:cubicBezTo>
                    <a:cubicBezTo>
                      <a:pt x="15" y="40"/>
                      <a:pt x="13" y="38"/>
                      <a:pt x="11" y="36"/>
                    </a:cubicBezTo>
                    <a:cubicBezTo>
                      <a:pt x="7" y="29"/>
                      <a:pt x="7" y="23"/>
                      <a:pt x="11" y="18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0" y="20"/>
                      <a:pt x="0" y="28"/>
                      <a:pt x="6" y="38"/>
                    </a:cubicBezTo>
                    <a:cubicBezTo>
                      <a:pt x="9" y="43"/>
                      <a:pt x="12" y="47"/>
                      <a:pt x="17" y="48"/>
                    </a:cubicBezTo>
                    <a:cubicBezTo>
                      <a:pt x="21" y="50"/>
                      <a:pt x="25" y="50"/>
                      <a:pt x="29" y="47"/>
                    </a:cubicBezTo>
                    <a:cubicBezTo>
                      <a:pt x="35" y="43"/>
                      <a:pt x="37" y="37"/>
                      <a:pt x="33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03" name="Freeform 30"/>
              <p:cNvSpPr>
                <a:spLocks noChangeArrowheads="1"/>
              </p:cNvSpPr>
              <p:nvPr/>
            </p:nvSpPr>
            <p:spPr bwMode="auto">
              <a:xfrm>
                <a:off x="1814513" y="3463925"/>
                <a:ext cx="139700" cy="168275"/>
              </a:xfrm>
              <a:custGeom>
                <a:gdLst>
                  <a:gd fmla="*/ 0 w 88" name="T0"/>
                  <a:gd fmla="*/ 157163 h 106" name="T1"/>
                  <a:gd fmla="*/ 15875 w 88" name="T2"/>
                  <a:gd fmla="*/ 168275 h 106" name="T3"/>
                  <a:gd fmla="*/ 139700 w 88" name="T4"/>
                  <a:gd fmla="*/ 14288 h 106" name="T5"/>
                  <a:gd fmla="*/ 120650 w 88" name="T6"/>
                  <a:gd fmla="*/ 0 h 106" name="T7"/>
                  <a:gd fmla="*/ 0 w 88" name="T8"/>
                  <a:gd fmla="*/ 157163 h 106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88" name="T15"/>
                  <a:gd fmla="*/ 0 h 106" name="T16"/>
                  <a:gd fmla="*/ 88 w 88" name="T17"/>
                  <a:gd fmla="*/ 106 h 106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05" w="88">
                    <a:moveTo>
                      <a:pt x="0" y="99"/>
                    </a:moveTo>
                    <a:lnTo>
                      <a:pt x="10" y="106"/>
                    </a:lnTo>
                    <a:lnTo>
                      <a:pt x="88" y="9"/>
                    </a:lnTo>
                    <a:lnTo>
                      <a:pt x="76" y="0"/>
                    </a:lnTo>
                    <a:lnTo>
                      <a:pt x="0" y="9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04" name="Freeform 31"/>
              <p:cNvSpPr>
                <a:spLocks noChangeArrowheads="1"/>
              </p:cNvSpPr>
              <p:nvPr/>
            </p:nvSpPr>
            <p:spPr bwMode="auto">
              <a:xfrm>
                <a:off x="1882775" y="3546475"/>
                <a:ext cx="165100" cy="187325"/>
              </a:xfrm>
              <a:custGeom>
                <a:gdLst>
                  <a:gd fmla="*/ 97559 w 44" name="T0"/>
                  <a:gd fmla="*/ 123635 h 50" name="T1"/>
                  <a:gd fmla="*/ 78798 w 44" name="T2"/>
                  <a:gd fmla="*/ 138621 h 50" name="T3"/>
                  <a:gd fmla="*/ 56284 w 44" name="T4"/>
                  <a:gd fmla="*/ 142367 h 50" name="T5"/>
                  <a:gd fmla="*/ 33770 w 44" name="T6"/>
                  <a:gd fmla="*/ 134874 h 50" name="T7"/>
                  <a:gd fmla="*/ 26266 w 44" name="T8"/>
                  <a:gd fmla="*/ 116141 h 50" name="T9"/>
                  <a:gd fmla="*/ 37523 w 44" name="T10"/>
                  <a:gd fmla="*/ 86170 h 50" name="T11"/>
                  <a:gd fmla="*/ 93807 w 44" name="T12"/>
                  <a:gd fmla="*/ 14986 h 50" name="T13"/>
                  <a:gd fmla="*/ 75045 w 44" name="T14"/>
                  <a:gd fmla="*/ 0 h 50" name="T15"/>
                  <a:gd fmla="*/ 18761 w 44" name="T16"/>
                  <a:gd fmla="*/ 74930 h 50" name="T17"/>
                  <a:gd fmla="*/ 0 w 44" name="T18"/>
                  <a:gd fmla="*/ 116141 h 50" name="T19"/>
                  <a:gd fmla="*/ 18761 w 44" name="T20"/>
                  <a:gd fmla="*/ 149860 h 50" name="T21"/>
                  <a:gd fmla="*/ 78798 w 44" name="T22"/>
                  <a:gd fmla="*/ 153607 h 50" name="T23"/>
                  <a:gd fmla="*/ 60036 w 44" name="T24"/>
                  <a:gd fmla="*/ 176086 h 50" name="T25"/>
                  <a:gd fmla="*/ 75045 w 44" name="T26"/>
                  <a:gd fmla="*/ 187325 h 50" name="T27"/>
                  <a:gd fmla="*/ 165100 w 44" name="T28"/>
                  <a:gd fmla="*/ 71184 h 50" name="T29"/>
                  <a:gd fmla="*/ 150091 w 44" name="T30"/>
                  <a:gd fmla="*/ 56197 h 50" name="T31"/>
                  <a:gd fmla="*/ 97559 w 44" name="T32"/>
                  <a:gd fmla="*/ 123635 h 50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44" name="T51"/>
                  <a:gd fmla="*/ 0 h 50" name="T52"/>
                  <a:gd fmla="*/ 44 w 44" name="T53"/>
                  <a:gd fmla="*/ 50 h 50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50" w="44">
                    <a:moveTo>
                      <a:pt x="26" y="33"/>
                    </a:moveTo>
                    <a:cubicBezTo>
                      <a:pt x="25" y="35"/>
                      <a:pt x="23" y="36"/>
                      <a:pt x="21" y="37"/>
                    </a:cubicBezTo>
                    <a:cubicBezTo>
                      <a:pt x="19" y="38"/>
                      <a:pt x="17" y="38"/>
                      <a:pt x="15" y="38"/>
                    </a:cubicBezTo>
                    <a:cubicBezTo>
                      <a:pt x="13" y="38"/>
                      <a:pt x="11" y="38"/>
                      <a:pt x="9" y="36"/>
                    </a:cubicBezTo>
                    <a:cubicBezTo>
                      <a:pt x="8" y="35"/>
                      <a:pt x="7" y="33"/>
                      <a:pt x="7" y="31"/>
                    </a:cubicBezTo>
                    <a:cubicBezTo>
                      <a:pt x="6" y="29"/>
                      <a:pt x="7" y="27"/>
                      <a:pt x="10" y="2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2" y="24"/>
                      <a:pt x="0" y="27"/>
                      <a:pt x="0" y="31"/>
                    </a:cubicBezTo>
                    <a:cubicBezTo>
                      <a:pt x="1" y="34"/>
                      <a:pt x="2" y="37"/>
                      <a:pt x="5" y="40"/>
                    </a:cubicBezTo>
                    <a:cubicBezTo>
                      <a:pt x="10" y="43"/>
                      <a:pt x="15" y="43"/>
                      <a:pt x="21" y="41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0" y="15"/>
                      <a:pt x="40" y="15"/>
                      <a:pt x="40" y="15"/>
                    </a:cubicBezTo>
                    <a:lnTo>
                      <a:pt x="26" y="3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05" name="Freeform 32"/>
              <p:cNvSpPr>
                <a:spLocks noChangeArrowheads="1"/>
              </p:cNvSpPr>
              <p:nvPr/>
            </p:nvSpPr>
            <p:spPr bwMode="auto">
              <a:xfrm>
                <a:off x="2009775" y="3659188"/>
                <a:ext cx="142875" cy="149225"/>
              </a:xfrm>
              <a:custGeom>
                <a:gdLst>
                  <a:gd fmla="*/ 105276 w 38" name="T0"/>
                  <a:gd fmla="*/ 29845 h 40" name="T1"/>
                  <a:gd fmla="*/ 112796 w 38" name="T2"/>
                  <a:gd fmla="*/ 82074 h 40" name="T3"/>
                  <a:gd fmla="*/ 131595 w 38" name="T4"/>
                  <a:gd fmla="*/ 89535 h 40" name="T5"/>
                  <a:gd fmla="*/ 139115 w 38" name="T6"/>
                  <a:gd fmla="*/ 52229 h 40" name="T7"/>
                  <a:gd fmla="*/ 116556 w 38" name="T8"/>
                  <a:gd fmla="*/ 14923 h 40" name="T9"/>
                  <a:gd fmla="*/ 67678 w 38" name="T10"/>
                  <a:gd fmla="*/ 3731 h 40" name="T11"/>
                  <a:gd fmla="*/ 18799 w 38" name="T12"/>
                  <a:gd fmla="*/ 37306 h 40" name="T13"/>
                  <a:gd fmla="*/ 0 w 38" name="T14"/>
                  <a:gd fmla="*/ 89535 h 40" name="T15"/>
                  <a:gd fmla="*/ 22559 w 38" name="T16"/>
                  <a:gd fmla="*/ 138033 h 40" name="T17"/>
                  <a:gd fmla="*/ 60158 w 38" name="T18"/>
                  <a:gd fmla="*/ 149225 h 40" name="T19"/>
                  <a:gd fmla="*/ 97757 w 38" name="T20"/>
                  <a:gd fmla="*/ 130572 h 40" name="T21"/>
                  <a:gd fmla="*/ 86477 w 38" name="T22"/>
                  <a:gd fmla="*/ 115649 h 40" name="T23"/>
                  <a:gd fmla="*/ 33839 w 38" name="T24"/>
                  <a:gd fmla="*/ 123111 h 40" name="T25"/>
                  <a:gd fmla="*/ 22559 w 38" name="T26"/>
                  <a:gd fmla="*/ 93266 h 40" name="T27"/>
                  <a:gd fmla="*/ 41359 w 38" name="T28"/>
                  <a:gd fmla="*/ 52229 h 40" name="T29"/>
                  <a:gd fmla="*/ 75197 w 38" name="T30"/>
                  <a:gd fmla="*/ 26114 h 40" name="T31"/>
                  <a:gd fmla="*/ 105276 w 38" name="T32"/>
                  <a:gd fmla="*/ 29845 h 40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8" name="T51"/>
                  <a:gd fmla="*/ 0 h 40" name="T52"/>
                  <a:gd fmla="*/ 38 w 38" name="T53"/>
                  <a:gd fmla="*/ 40 h 40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0" w="38">
                    <a:moveTo>
                      <a:pt x="28" y="8"/>
                    </a:moveTo>
                    <a:cubicBezTo>
                      <a:pt x="33" y="12"/>
                      <a:pt x="33" y="16"/>
                      <a:pt x="30" y="22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7" y="21"/>
                      <a:pt x="38" y="17"/>
                      <a:pt x="37" y="14"/>
                    </a:cubicBezTo>
                    <a:cubicBezTo>
                      <a:pt x="37" y="10"/>
                      <a:pt x="35" y="7"/>
                      <a:pt x="31" y="4"/>
                    </a:cubicBezTo>
                    <a:cubicBezTo>
                      <a:pt x="27" y="1"/>
                      <a:pt x="23" y="0"/>
                      <a:pt x="18" y="1"/>
                    </a:cubicBezTo>
                    <a:cubicBezTo>
                      <a:pt x="13" y="3"/>
                      <a:pt x="9" y="6"/>
                      <a:pt x="5" y="10"/>
                    </a:cubicBezTo>
                    <a:cubicBezTo>
                      <a:pt x="2" y="15"/>
                      <a:pt x="0" y="19"/>
                      <a:pt x="0" y="24"/>
                    </a:cubicBezTo>
                    <a:cubicBezTo>
                      <a:pt x="0" y="29"/>
                      <a:pt x="2" y="33"/>
                      <a:pt x="6" y="37"/>
                    </a:cubicBezTo>
                    <a:cubicBezTo>
                      <a:pt x="9" y="39"/>
                      <a:pt x="12" y="40"/>
                      <a:pt x="16" y="40"/>
                    </a:cubicBezTo>
                    <a:cubicBezTo>
                      <a:pt x="20" y="40"/>
                      <a:pt x="23" y="38"/>
                      <a:pt x="26" y="35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17" y="35"/>
                      <a:pt x="13" y="36"/>
                      <a:pt x="9" y="33"/>
                    </a:cubicBezTo>
                    <a:cubicBezTo>
                      <a:pt x="6" y="31"/>
                      <a:pt x="5" y="28"/>
                      <a:pt x="6" y="25"/>
                    </a:cubicBezTo>
                    <a:cubicBezTo>
                      <a:pt x="6" y="22"/>
                      <a:pt x="8" y="18"/>
                      <a:pt x="11" y="14"/>
                    </a:cubicBezTo>
                    <a:cubicBezTo>
                      <a:pt x="14" y="10"/>
                      <a:pt x="17" y="8"/>
                      <a:pt x="20" y="7"/>
                    </a:cubicBezTo>
                    <a:cubicBezTo>
                      <a:pt x="23" y="6"/>
                      <a:pt x="26" y="6"/>
                      <a:pt x="28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06" name="Freeform 33"/>
              <p:cNvSpPr>
                <a:spLocks noChangeArrowheads="1"/>
              </p:cNvSpPr>
              <p:nvPr/>
            </p:nvSpPr>
            <p:spPr bwMode="auto">
              <a:xfrm>
                <a:off x="2105025" y="3692525"/>
                <a:ext cx="179388" cy="228600"/>
              </a:xfrm>
              <a:custGeom>
                <a:gdLst>
                  <a:gd fmla="*/ 112713 w 113" name="T0"/>
                  <a:gd fmla="*/ 123825 h 144" name="T1"/>
                  <a:gd fmla="*/ 179388 w 113" name="T2"/>
                  <a:gd fmla="*/ 112713 h 144" name="T3"/>
                  <a:gd fmla="*/ 161925 w 113" name="T4"/>
                  <a:gd fmla="*/ 98425 h 144" name="T5"/>
                  <a:gd fmla="*/ 60325 w 113" name="T6"/>
                  <a:gd fmla="*/ 112713 h 144" name="T7"/>
                  <a:gd fmla="*/ 138113 w 113" name="T8"/>
                  <a:gd fmla="*/ 14288 h 144" name="T9"/>
                  <a:gd fmla="*/ 123825 w 113" name="T10"/>
                  <a:gd fmla="*/ 0 h 144" name="T11"/>
                  <a:gd fmla="*/ 0 w 113" name="T12"/>
                  <a:gd fmla="*/ 153987 h 144" name="T13"/>
                  <a:gd fmla="*/ 19050 w 113" name="T14"/>
                  <a:gd fmla="*/ 169862 h 144" name="T15"/>
                  <a:gd fmla="*/ 44450 w 113" name="T16"/>
                  <a:gd fmla="*/ 134937 h 144" name="T17"/>
                  <a:gd fmla="*/ 93663 w 113" name="T18"/>
                  <a:gd fmla="*/ 123825 h 144" name="T19"/>
                  <a:gd fmla="*/ 74613 w 113" name="T20"/>
                  <a:gd fmla="*/ 214313 h 144" name="T21"/>
                  <a:gd fmla="*/ 93663 w 113" name="T22"/>
                  <a:gd fmla="*/ 228600 h 144" name="T23"/>
                  <a:gd fmla="*/ 112713 w 113" name="T24"/>
                  <a:gd fmla="*/ 123825 h 144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13" name="T39"/>
                  <a:gd fmla="*/ 0 h 144" name="T40"/>
                  <a:gd fmla="*/ 113 w 113" name="T41"/>
                  <a:gd fmla="*/ 144 h 144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44" w="113">
                    <a:moveTo>
                      <a:pt x="71" y="78"/>
                    </a:moveTo>
                    <a:lnTo>
                      <a:pt x="113" y="71"/>
                    </a:lnTo>
                    <a:lnTo>
                      <a:pt x="102" y="62"/>
                    </a:lnTo>
                    <a:lnTo>
                      <a:pt x="38" y="71"/>
                    </a:lnTo>
                    <a:lnTo>
                      <a:pt x="87" y="9"/>
                    </a:lnTo>
                    <a:lnTo>
                      <a:pt x="78" y="0"/>
                    </a:lnTo>
                    <a:lnTo>
                      <a:pt x="0" y="97"/>
                    </a:lnTo>
                    <a:lnTo>
                      <a:pt x="12" y="107"/>
                    </a:lnTo>
                    <a:lnTo>
                      <a:pt x="28" y="85"/>
                    </a:lnTo>
                    <a:lnTo>
                      <a:pt x="59" y="78"/>
                    </a:lnTo>
                    <a:lnTo>
                      <a:pt x="47" y="135"/>
                    </a:lnTo>
                    <a:lnTo>
                      <a:pt x="59" y="144"/>
                    </a:lnTo>
                    <a:lnTo>
                      <a:pt x="71" y="78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07" name="Freeform 34"/>
              <p:cNvSpPr>
                <a:spLocks noChangeArrowheads="1" noEditPoints="1"/>
              </p:cNvSpPr>
              <p:nvPr/>
            </p:nvSpPr>
            <p:spPr bwMode="auto">
              <a:xfrm>
                <a:off x="307975" y="635000"/>
                <a:ext cx="239713" cy="338138"/>
              </a:xfrm>
              <a:custGeom>
                <a:gdLst>
                  <a:gd fmla="*/ 176039 w 64" name="T0"/>
                  <a:gd fmla="*/ 221668 h 90" name="T1"/>
                  <a:gd fmla="*/ 123602 w 64" name="T2"/>
                  <a:gd fmla="*/ 210397 h 90" name="T3"/>
                  <a:gd fmla="*/ 67419 w 64" name="T4"/>
                  <a:gd fmla="*/ 195369 h 90" name="T5"/>
                  <a:gd fmla="*/ 56183 w 64" name="T6"/>
                  <a:gd fmla="*/ 176583 h 90" name="T7"/>
                  <a:gd fmla="*/ 67419 w 64" name="T8"/>
                  <a:gd fmla="*/ 165312 h 90" name="T9"/>
                  <a:gd fmla="*/ 82401 w 64" name="T10"/>
                  <a:gd fmla="*/ 161555 h 90" name="T11"/>
                  <a:gd fmla="*/ 97383 w 64" name="T12"/>
                  <a:gd fmla="*/ 165312 h 90" name="T13"/>
                  <a:gd fmla="*/ 112365 w 64" name="T14"/>
                  <a:gd fmla="*/ 169069 h 90" name="T15"/>
                  <a:gd fmla="*/ 176039 w 64" name="T16"/>
                  <a:gd fmla="*/ 154041 h 90" name="T17"/>
                  <a:gd fmla="*/ 206003 w 64" name="T18"/>
                  <a:gd fmla="*/ 105198 h 90" name="T19"/>
                  <a:gd fmla="*/ 191021 w 64" name="T20"/>
                  <a:gd fmla="*/ 48842 h 90" name="T21"/>
                  <a:gd fmla="*/ 206003 w 64" name="T22"/>
                  <a:gd fmla="*/ 30057 h 90" name="T23"/>
                  <a:gd fmla="*/ 235967 w 64" name="T24"/>
                  <a:gd fmla="*/ 30057 h 90" name="T25"/>
                  <a:gd fmla="*/ 239713 w 64" name="T26"/>
                  <a:gd fmla="*/ 3757 h 90" name="T27"/>
                  <a:gd fmla="*/ 232222 w 64" name="T28"/>
                  <a:gd fmla="*/ 0 h 90" name="T29"/>
                  <a:gd fmla="*/ 194767 w 64" name="T30"/>
                  <a:gd fmla="*/ 3757 h 90" name="T31"/>
                  <a:gd fmla="*/ 176039 w 64" name="T32"/>
                  <a:gd fmla="*/ 33814 h 90" name="T33"/>
                  <a:gd fmla="*/ 131093 w 64" name="T34"/>
                  <a:gd fmla="*/ 15028 h 90" name="T35"/>
                  <a:gd fmla="*/ 67419 w 64" name="T36"/>
                  <a:gd fmla="*/ 30057 h 90" name="T37"/>
                  <a:gd fmla="*/ 37455 w 64" name="T38"/>
                  <a:gd fmla="*/ 78899 h 90" name="T39"/>
                  <a:gd fmla="*/ 59928 w 64" name="T40"/>
                  <a:gd fmla="*/ 142769 h 90" name="T41"/>
                  <a:gd fmla="*/ 22473 w 64" name="T42"/>
                  <a:gd fmla="*/ 176583 h 90" name="T43"/>
                  <a:gd fmla="*/ 41201 w 64" name="T44"/>
                  <a:gd fmla="*/ 217911 h 90" name="T45"/>
                  <a:gd fmla="*/ 0 w 64" name="T46"/>
                  <a:gd fmla="*/ 255482 h 90" name="T47"/>
                  <a:gd fmla="*/ 18728 w 64" name="T48"/>
                  <a:gd fmla="*/ 300567 h 90" name="T49"/>
                  <a:gd fmla="*/ 93638 w 64" name="T50"/>
                  <a:gd fmla="*/ 326867 h 90" name="T51"/>
                  <a:gd fmla="*/ 213494 w 64" name="T52"/>
                  <a:gd fmla="*/ 278025 h 90" name="T53"/>
                  <a:gd fmla="*/ 206003 w 64" name="T54"/>
                  <a:gd fmla="*/ 244211 h 90" name="T55"/>
                  <a:gd fmla="*/ 176039 w 64" name="T56"/>
                  <a:gd fmla="*/ 221668 h 90" name="T57"/>
                  <a:gd fmla="*/ 93638 w 64" name="T58"/>
                  <a:gd fmla="*/ 52599 h 90" name="T59"/>
                  <a:gd fmla="*/ 127348 w 64" name="T60"/>
                  <a:gd fmla="*/ 45085 h 90" name="T61"/>
                  <a:gd fmla="*/ 161057 w 64" name="T62"/>
                  <a:gd fmla="*/ 60113 h 90" name="T63"/>
                  <a:gd fmla="*/ 172294 w 64" name="T64"/>
                  <a:gd fmla="*/ 101441 h 90" name="T65"/>
                  <a:gd fmla="*/ 153566 w 64" name="T66"/>
                  <a:gd fmla="*/ 131498 h 90" name="T67"/>
                  <a:gd fmla="*/ 116111 w 64" name="T68"/>
                  <a:gd fmla="*/ 142769 h 90" name="T69"/>
                  <a:gd fmla="*/ 82401 w 64" name="T70"/>
                  <a:gd fmla="*/ 123984 h 90" name="T71"/>
                  <a:gd fmla="*/ 71165 w 64" name="T72"/>
                  <a:gd fmla="*/ 86413 h 90" name="T73"/>
                  <a:gd fmla="*/ 93638 w 64" name="T74"/>
                  <a:gd fmla="*/ 52599 h 90" name="T75"/>
                  <a:gd fmla="*/ 153566 w 64" name="T76"/>
                  <a:gd fmla="*/ 300567 h 90" name="T77"/>
                  <a:gd fmla="*/ 101129 w 64" name="T78"/>
                  <a:gd fmla="*/ 300567 h 90" name="T79"/>
                  <a:gd fmla="*/ 52437 w 64" name="T80"/>
                  <a:gd fmla="*/ 285539 h 90" name="T81"/>
                  <a:gd fmla="*/ 33710 w 64" name="T82"/>
                  <a:gd fmla="*/ 255482 h 90" name="T83"/>
                  <a:gd fmla="*/ 63674 w 64" name="T84"/>
                  <a:gd fmla="*/ 229182 h 90" name="T85"/>
                  <a:gd fmla="*/ 116111 w 64" name="T86"/>
                  <a:gd fmla="*/ 240454 h 90" name="T87"/>
                  <a:gd fmla="*/ 157312 w 64" name="T88"/>
                  <a:gd fmla="*/ 247968 h 90" name="T89"/>
                  <a:gd fmla="*/ 176039 w 64" name="T90"/>
                  <a:gd fmla="*/ 259239 h 90" name="T91"/>
                  <a:gd fmla="*/ 179785 w 64" name="T92"/>
                  <a:gd fmla="*/ 278025 h 90" name="T93"/>
                  <a:gd fmla="*/ 153566 w 64" name="T94"/>
                  <a:gd fmla="*/ 300567 h 90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w 64" name="T144"/>
                  <a:gd fmla="*/ 0 h 90" name="T145"/>
                  <a:gd fmla="*/ 64 w 64" name="T146"/>
                  <a:gd fmla="*/ 90 h 90" name="T147"/>
                </a:gdLst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b="T147" l="T144" r="T146" t="T145"/>
                <a:pathLst>
                  <a:path h="90" w="64">
                    <a:moveTo>
                      <a:pt x="47" y="59"/>
                    </a:moveTo>
                    <a:cubicBezTo>
                      <a:pt x="44" y="58"/>
                      <a:pt x="39" y="57"/>
                      <a:pt x="33" y="56"/>
                    </a:cubicBezTo>
                    <a:cubicBezTo>
                      <a:pt x="25" y="54"/>
                      <a:pt x="20" y="53"/>
                      <a:pt x="18" y="52"/>
                    </a:cubicBezTo>
                    <a:cubicBezTo>
                      <a:pt x="16" y="51"/>
                      <a:pt x="15" y="50"/>
                      <a:pt x="15" y="47"/>
                    </a:cubicBezTo>
                    <a:cubicBezTo>
                      <a:pt x="15" y="46"/>
                      <a:pt x="16" y="44"/>
                      <a:pt x="18" y="44"/>
                    </a:cubicBezTo>
                    <a:cubicBezTo>
                      <a:pt x="19" y="43"/>
                      <a:pt x="21" y="42"/>
                      <a:pt x="22" y="43"/>
                    </a:cubicBezTo>
                    <a:cubicBezTo>
                      <a:pt x="22" y="43"/>
                      <a:pt x="24" y="43"/>
                      <a:pt x="26" y="44"/>
                    </a:cubicBezTo>
                    <a:cubicBezTo>
                      <a:pt x="27" y="44"/>
                      <a:pt x="28" y="44"/>
                      <a:pt x="30" y="45"/>
                    </a:cubicBezTo>
                    <a:cubicBezTo>
                      <a:pt x="37" y="46"/>
                      <a:pt x="42" y="44"/>
                      <a:pt x="47" y="41"/>
                    </a:cubicBezTo>
                    <a:cubicBezTo>
                      <a:pt x="51" y="38"/>
                      <a:pt x="54" y="33"/>
                      <a:pt x="55" y="28"/>
                    </a:cubicBezTo>
                    <a:cubicBezTo>
                      <a:pt x="55" y="23"/>
                      <a:pt x="54" y="18"/>
                      <a:pt x="51" y="13"/>
                    </a:cubicBezTo>
                    <a:cubicBezTo>
                      <a:pt x="52" y="11"/>
                      <a:pt x="53" y="9"/>
                      <a:pt x="55" y="8"/>
                    </a:cubicBezTo>
                    <a:cubicBezTo>
                      <a:pt x="56" y="7"/>
                      <a:pt x="59" y="7"/>
                      <a:pt x="63" y="8"/>
                    </a:cubicBezTo>
                    <a:cubicBezTo>
                      <a:pt x="64" y="1"/>
                      <a:pt x="64" y="1"/>
                      <a:pt x="64" y="1"/>
                    </a:cubicBezTo>
                    <a:cubicBezTo>
                      <a:pt x="63" y="0"/>
                      <a:pt x="62" y="0"/>
                      <a:pt x="62" y="0"/>
                    </a:cubicBezTo>
                    <a:cubicBezTo>
                      <a:pt x="57" y="0"/>
                      <a:pt x="54" y="0"/>
                      <a:pt x="52" y="1"/>
                    </a:cubicBezTo>
                    <a:cubicBezTo>
                      <a:pt x="50" y="2"/>
                      <a:pt x="48" y="5"/>
                      <a:pt x="47" y="9"/>
                    </a:cubicBezTo>
                    <a:cubicBezTo>
                      <a:pt x="43" y="6"/>
                      <a:pt x="39" y="5"/>
                      <a:pt x="35" y="4"/>
                    </a:cubicBezTo>
                    <a:cubicBezTo>
                      <a:pt x="29" y="4"/>
                      <a:pt x="23" y="5"/>
                      <a:pt x="18" y="8"/>
                    </a:cubicBezTo>
                    <a:cubicBezTo>
                      <a:pt x="14" y="11"/>
                      <a:pt x="11" y="16"/>
                      <a:pt x="10" y="21"/>
                    </a:cubicBezTo>
                    <a:cubicBezTo>
                      <a:pt x="9" y="28"/>
                      <a:pt x="11" y="33"/>
                      <a:pt x="16" y="38"/>
                    </a:cubicBezTo>
                    <a:cubicBezTo>
                      <a:pt x="10" y="40"/>
                      <a:pt x="7" y="43"/>
                      <a:pt x="6" y="47"/>
                    </a:cubicBezTo>
                    <a:cubicBezTo>
                      <a:pt x="6" y="51"/>
                      <a:pt x="7" y="55"/>
                      <a:pt x="11" y="58"/>
                    </a:cubicBezTo>
                    <a:cubicBezTo>
                      <a:pt x="4" y="59"/>
                      <a:pt x="1" y="63"/>
                      <a:pt x="0" y="68"/>
                    </a:cubicBezTo>
                    <a:cubicBezTo>
                      <a:pt x="0" y="73"/>
                      <a:pt x="1" y="77"/>
                      <a:pt x="5" y="80"/>
                    </a:cubicBezTo>
                    <a:cubicBezTo>
                      <a:pt x="9" y="84"/>
                      <a:pt x="16" y="86"/>
                      <a:pt x="25" y="87"/>
                    </a:cubicBezTo>
                    <a:cubicBezTo>
                      <a:pt x="45" y="90"/>
                      <a:pt x="55" y="85"/>
                      <a:pt x="57" y="74"/>
                    </a:cubicBezTo>
                    <a:cubicBezTo>
                      <a:pt x="57" y="71"/>
                      <a:pt x="57" y="67"/>
                      <a:pt x="55" y="65"/>
                    </a:cubicBezTo>
                    <a:cubicBezTo>
                      <a:pt x="53" y="62"/>
                      <a:pt x="50" y="60"/>
                      <a:pt x="47" y="59"/>
                    </a:cubicBezTo>
                    <a:close/>
                    <a:moveTo>
                      <a:pt x="25" y="14"/>
                    </a:moveTo>
                    <a:cubicBezTo>
                      <a:pt x="28" y="12"/>
                      <a:pt x="31" y="11"/>
                      <a:pt x="34" y="12"/>
                    </a:cubicBezTo>
                    <a:cubicBezTo>
                      <a:pt x="38" y="12"/>
                      <a:pt x="41" y="14"/>
                      <a:pt x="43" y="16"/>
                    </a:cubicBezTo>
                    <a:cubicBezTo>
                      <a:pt x="45" y="19"/>
                      <a:pt x="46" y="23"/>
                      <a:pt x="46" y="27"/>
                    </a:cubicBezTo>
                    <a:cubicBezTo>
                      <a:pt x="45" y="30"/>
                      <a:pt x="44" y="33"/>
                      <a:pt x="41" y="35"/>
                    </a:cubicBezTo>
                    <a:cubicBezTo>
                      <a:pt x="38" y="37"/>
                      <a:pt x="35" y="38"/>
                      <a:pt x="31" y="38"/>
                    </a:cubicBezTo>
                    <a:cubicBezTo>
                      <a:pt x="27" y="37"/>
                      <a:pt x="24" y="36"/>
                      <a:pt x="22" y="33"/>
                    </a:cubicBezTo>
                    <a:cubicBezTo>
                      <a:pt x="20" y="30"/>
                      <a:pt x="19" y="27"/>
                      <a:pt x="19" y="23"/>
                    </a:cubicBezTo>
                    <a:cubicBezTo>
                      <a:pt x="20" y="19"/>
                      <a:pt x="22" y="16"/>
                      <a:pt x="25" y="14"/>
                    </a:cubicBezTo>
                    <a:close/>
                    <a:moveTo>
                      <a:pt x="41" y="80"/>
                    </a:moveTo>
                    <a:cubicBezTo>
                      <a:pt x="36" y="81"/>
                      <a:pt x="32" y="81"/>
                      <a:pt x="27" y="80"/>
                    </a:cubicBezTo>
                    <a:cubicBezTo>
                      <a:pt x="21" y="80"/>
                      <a:pt x="17" y="78"/>
                      <a:pt x="14" y="76"/>
                    </a:cubicBezTo>
                    <a:cubicBezTo>
                      <a:pt x="10" y="74"/>
                      <a:pt x="9" y="71"/>
                      <a:pt x="9" y="68"/>
                    </a:cubicBezTo>
                    <a:cubicBezTo>
                      <a:pt x="10" y="65"/>
                      <a:pt x="12" y="62"/>
                      <a:pt x="17" y="61"/>
                    </a:cubicBezTo>
                    <a:cubicBezTo>
                      <a:pt x="20" y="62"/>
                      <a:pt x="24" y="63"/>
                      <a:pt x="31" y="64"/>
                    </a:cubicBezTo>
                    <a:cubicBezTo>
                      <a:pt x="36" y="65"/>
                      <a:pt x="40" y="65"/>
                      <a:pt x="42" y="66"/>
                    </a:cubicBezTo>
                    <a:cubicBezTo>
                      <a:pt x="44" y="67"/>
                      <a:pt x="46" y="67"/>
                      <a:pt x="47" y="69"/>
                    </a:cubicBezTo>
                    <a:cubicBezTo>
                      <a:pt x="48" y="70"/>
                      <a:pt x="48" y="72"/>
                      <a:pt x="48" y="74"/>
                    </a:cubicBezTo>
                    <a:cubicBezTo>
                      <a:pt x="48" y="77"/>
                      <a:pt x="45" y="79"/>
                      <a:pt x="41" y="8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08" name="Freeform 35"/>
              <p:cNvSpPr>
                <a:spLocks noChangeArrowheads="1"/>
              </p:cNvSpPr>
              <p:nvPr/>
            </p:nvSpPr>
            <p:spPr bwMode="auto">
              <a:xfrm>
                <a:off x="555625" y="676275"/>
                <a:ext cx="139700" cy="225425"/>
              </a:xfrm>
              <a:custGeom>
                <a:gdLst>
                  <a:gd fmla="*/ 90616 w 37" name="T0"/>
                  <a:gd fmla="*/ 11271 h 60" name="T1"/>
                  <a:gd fmla="*/ 52859 w 37" name="T2"/>
                  <a:gd fmla="*/ 56356 h 60" name="T3"/>
                  <a:gd fmla="*/ 56635 w 37" name="T4"/>
                  <a:gd fmla="*/ 3757 h 60" name="T5"/>
                  <a:gd fmla="*/ 26430 w 37" name="T6"/>
                  <a:gd fmla="*/ 0 h 60" name="T7"/>
                  <a:gd fmla="*/ 0 w 37" name="T8"/>
                  <a:gd fmla="*/ 221668 h 60" name="T9"/>
                  <a:gd fmla="*/ 33981 w 37" name="T10"/>
                  <a:gd fmla="*/ 225425 h 60" name="T11"/>
                  <a:gd fmla="*/ 49084 w 37" name="T12"/>
                  <a:gd fmla="*/ 108955 h 60" name="T13"/>
                  <a:gd fmla="*/ 75514 w 37" name="T14"/>
                  <a:gd fmla="*/ 56356 h 60" name="T15"/>
                  <a:gd fmla="*/ 128373 w 37" name="T16"/>
                  <a:gd fmla="*/ 41328 h 60" name="T17"/>
                  <a:gd fmla="*/ 132149 w 37" name="T18"/>
                  <a:gd fmla="*/ 41328 h 60" name="T19"/>
                  <a:gd fmla="*/ 139700 w 37" name="T20"/>
                  <a:gd fmla="*/ 7514 h 60" name="T21"/>
                  <a:gd fmla="*/ 124597 w 37" name="T22"/>
                  <a:gd fmla="*/ 7514 h 60" name="T23"/>
                  <a:gd fmla="*/ 90616 w 37" name="T24"/>
                  <a:gd fmla="*/ 11271 h 60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37" name="T39"/>
                  <a:gd fmla="*/ 0 h 60" name="T40"/>
                  <a:gd fmla="*/ 37 w 37" name="T41"/>
                  <a:gd fmla="*/ 60 h 60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60" w="37">
                    <a:moveTo>
                      <a:pt x="24" y="3"/>
                    </a:moveTo>
                    <a:cubicBezTo>
                      <a:pt x="21" y="5"/>
                      <a:pt x="17" y="9"/>
                      <a:pt x="14" y="15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4" y="23"/>
                      <a:pt x="16" y="18"/>
                      <a:pt x="20" y="15"/>
                    </a:cubicBezTo>
                    <a:cubicBezTo>
                      <a:pt x="24" y="11"/>
                      <a:pt x="29" y="10"/>
                      <a:pt x="34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5" y="2"/>
                      <a:pt x="34" y="2"/>
                      <a:pt x="33" y="2"/>
                    </a:cubicBezTo>
                    <a:cubicBezTo>
                      <a:pt x="30" y="1"/>
                      <a:pt x="27" y="2"/>
                      <a:pt x="24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09" name="Freeform 36"/>
              <p:cNvSpPr>
                <a:spLocks noChangeArrowheads="1" noEditPoints="1"/>
              </p:cNvSpPr>
              <p:nvPr/>
            </p:nvSpPr>
            <p:spPr bwMode="auto">
              <a:xfrm>
                <a:off x="687388" y="690563"/>
                <a:ext cx="206375" cy="247650"/>
              </a:xfrm>
              <a:custGeom>
                <a:gdLst>
                  <a:gd fmla="*/ 202623 w 55" name="T0"/>
                  <a:gd fmla="*/ 108816 h 66" name="T1"/>
                  <a:gd fmla="*/ 191366 w 55" name="T2"/>
                  <a:gd fmla="*/ 37523 h 66" name="T3"/>
                  <a:gd fmla="*/ 127577 w 55" name="T4"/>
                  <a:gd fmla="*/ 7505 h 66" name="T5"/>
                  <a:gd fmla="*/ 22514 w 55" name="T6"/>
                  <a:gd fmla="*/ 56284 h 66" name="T7"/>
                  <a:gd fmla="*/ 56284 w 55" name="T8"/>
                  <a:gd fmla="*/ 67541 h 66" name="T9"/>
                  <a:gd fmla="*/ 120073 w 55" name="T10"/>
                  <a:gd fmla="*/ 33770 h 66" name="T11"/>
                  <a:gd fmla="*/ 153843 w 55" name="T12"/>
                  <a:gd fmla="*/ 45027 h 66" name="T13"/>
                  <a:gd fmla="*/ 168852 w 55" name="T14"/>
                  <a:gd fmla="*/ 67541 h 66" name="T15"/>
                  <a:gd fmla="*/ 168852 w 55" name="T16"/>
                  <a:gd fmla="*/ 105064 h 66" name="T17"/>
                  <a:gd fmla="*/ 138834 w 55" name="T18"/>
                  <a:gd fmla="*/ 101311 h 66" name="T19"/>
                  <a:gd fmla="*/ 41275 w 55" name="T20"/>
                  <a:gd fmla="*/ 108816 h 66" name="T21"/>
                  <a:gd fmla="*/ 3752 w 55" name="T22"/>
                  <a:gd fmla="*/ 161348 h 66" name="T23"/>
                  <a:gd fmla="*/ 18761 w 55" name="T24"/>
                  <a:gd fmla="*/ 210127 h 66" name="T25"/>
                  <a:gd fmla="*/ 71293 w 55" name="T26"/>
                  <a:gd fmla="*/ 240145 h 66" name="T27"/>
                  <a:gd fmla="*/ 153843 w 55" name="T28"/>
                  <a:gd fmla="*/ 202623 h 66" name="T29"/>
                  <a:gd fmla="*/ 153843 w 55" name="T30"/>
                  <a:gd fmla="*/ 243898 h 66" name="T31"/>
                  <a:gd fmla="*/ 187614 w 55" name="T32"/>
                  <a:gd fmla="*/ 247650 h 66" name="T33"/>
                  <a:gd fmla="*/ 187614 w 55" name="T34"/>
                  <a:gd fmla="*/ 202623 h 66" name="T35"/>
                  <a:gd fmla="*/ 202623 w 55" name="T36"/>
                  <a:gd fmla="*/ 108816 h 66" name="T37"/>
                  <a:gd fmla="*/ 135082 w 55" name="T38"/>
                  <a:gd fmla="*/ 198870 h 66" name="T39"/>
                  <a:gd fmla="*/ 82550 w 55" name="T40"/>
                  <a:gd fmla="*/ 213880 h 66" name="T41"/>
                  <a:gd fmla="*/ 48780 w 55" name="T42"/>
                  <a:gd fmla="*/ 198870 h 66" name="T43"/>
                  <a:gd fmla="*/ 41275 w 55" name="T44"/>
                  <a:gd fmla="*/ 168852 h 66" name="T45"/>
                  <a:gd fmla="*/ 67541 w 55" name="T46"/>
                  <a:gd fmla="*/ 131330 h 66" name="T47"/>
                  <a:gd fmla="*/ 131330 w 55" name="T48"/>
                  <a:gd fmla="*/ 127577 h 66" name="T49"/>
                  <a:gd fmla="*/ 165100 w 55" name="T50"/>
                  <a:gd fmla="*/ 131330 h 66" name="T51"/>
                  <a:gd fmla="*/ 165100 w 55" name="T52"/>
                  <a:gd fmla="*/ 146339 h 66" name="T53"/>
                  <a:gd fmla="*/ 135082 w 55" name="T54"/>
                  <a:gd fmla="*/ 198870 h 6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55" name="T84"/>
                  <a:gd fmla="*/ 0 h 66" name="T85"/>
                  <a:gd fmla="*/ 55 w 55" name="T86"/>
                  <a:gd fmla="*/ 66 h 66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66" w="55">
                    <a:moveTo>
                      <a:pt x="54" y="29"/>
                    </a:moveTo>
                    <a:cubicBezTo>
                      <a:pt x="55" y="21"/>
                      <a:pt x="54" y="14"/>
                      <a:pt x="51" y="10"/>
                    </a:cubicBezTo>
                    <a:cubicBezTo>
                      <a:pt x="48" y="6"/>
                      <a:pt x="42" y="3"/>
                      <a:pt x="34" y="2"/>
                    </a:cubicBezTo>
                    <a:cubicBezTo>
                      <a:pt x="19" y="0"/>
                      <a:pt x="10" y="5"/>
                      <a:pt x="6" y="15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7" y="11"/>
                      <a:pt x="23" y="8"/>
                      <a:pt x="32" y="9"/>
                    </a:cubicBezTo>
                    <a:cubicBezTo>
                      <a:pt x="36" y="10"/>
                      <a:pt x="39" y="11"/>
                      <a:pt x="41" y="12"/>
                    </a:cubicBezTo>
                    <a:cubicBezTo>
                      <a:pt x="43" y="14"/>
                      <a:pt x="45" y="16"/>
                      <a:pt x="45" y="18"/>
                    </a:cubicBezTo>
                    <a:cubicBezTo>
                      <a:pt x="45" y="20"/>
                      <a:pt x="45" y="24"/>
                      <a:pt x="45" y="28"/>
                    </a:cubicBezTo>
                    <a:cubicBezTo>
                      <a:pt x="41" y="28"/>
                      <a:pt x="39" y="27"/>
                      <a:pt x="37" y="27"/>
                    </a:cubicBezTo>
                    <a:cubicBezTo>
                      <a:pt x="25" y="25"/>
                      <a:pt x="16" y="26"/>
                      <a:pt x="11" y="29"/>
                    </a:cubicBezTo>
                    <a:cubicBezTo>
                      <a:pt x="5" y="33"/>
                      <a:pt x="2" y="37"/>
                      <a:pt x="1" y="43"/>
                    </a:cubicBezTo>
                    <a:cubicBezTo>
                      <a:pt x="0" y="48"/>
                      <a:pt x="2" y="52"/>
                      <a:pt x="5" y="56"/>
                    </a:cubicBezTo>
                    <a:cubicBezTo>
                      <a:pt x="8" y="60"/>
                      <a:pt x="13" y="63"/>
                      <a:pt x="19" y="64"/>
                    </a:cubicBezTo>
                    <a:cubicBezTo>
                      <a:pt x="29" y="65"/>
                      <a:pt x="36" y="62"/>
                      <a:pt x="41" y="54"/>
                    </a:cubicBezTo>
                    <a:cubicBezTo>
                      <a:pt x="41" y="59"/>
                      <a:pt x="41" y="63"/>
                      <a:pt x="41" y="65"/>
                    </a:cubicBezTo>
                    <a:cubicBezTo>
                      <a:pt x="50" y="66"/>
                      <a:pt x="50" y="66"/>
                      <a:pt x="50" y="66"/>
                    </a:cubicBezTo>
                    <a:cubicBezTo>
                      <a:pt x="50" y="62"/>
                      <a:pt x="50" y="59"/>
                      <a:pt x="50" y="54"/>
                    </a:cubicBezTo>
                    <a:lnTo>
                      <a:pt x="54" y="29"/>
                    </a:lnTo>
                    <a:close/>
                    <a:moveTo>
                      <a:pt x="36" y="53"/>
                    </a:moveTo>
                    <a:cubicBezTo>
                      <a:pt x="32" y="56"/>
                      <a:pt x="28" y="58"/>
                      <a:pt x="22" y="57"/>
                    </a:cubicBezTo>
                    <a:cubicBezTo>
                      <a:pt x="18" y="56"/>
                      <a:pt x="15" y="55"/>
                      <a:pt x="13" y="53"/>
                    </a:cubicBezTo>
                    <a:cubicBezTo>
                      <a:pt x="11" y="50"/>
                      <a:pt x="10" y="48"/>
                      <a:pt x="11" y="45"/>
                    </a:cubicBezTo>
                    <a:cubicBezTo>
                      <a:pt x="11" y="40"/>
                      <a:pt x="14" y="37"/>
                      <a:pt x="18" y="35"/>
                    </a:cubicBezTo>
                    <a:cubicBezTo>
                      <a:pt x="22" y="33"/>
                      <a:pt x="28" y="33"/>
                      <a:pt x="35" y="34"/>
                    </a:cubicBezTo>
                    <a:cubicBezTo>
                      <a:pt x="37" y="34"/>
                      <a:pt x="40" y="35"/>
                      <a:pt x="44" y="35"/>
                    </a:cubicBezTo>
                    <a:cubicBezTo>
                      <a:pt x="44" y="37"/>
                      <a:pt x="44" y="38"/>
                      <a:pt x="44" y="39"/>
                    </a:cubicBezTo>
                    <a:cubicBezTo>
                      <a:pt x="43" y="45"/>
                      <a:pt x="40" y="49"/>
                      <a:pt x="36" y="5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10" name="Freeform 37"/>
              <p:cNvSpPr>
                <a:spLocks noChangeArrowheads="1" noEditPoints="1"/>
              </p:cNvSpPr>
              <p:nvPr/>
            </p:nvSpPr>
            <p:spPr bwMode="auto">
              <a:xfrm>
                <a:off x="931863" y="723900"/>
                <a:ext cx="214313" cy="301625"/>
              </a:xfrm>
              <a:custGeom>
                <a:gdLst>
                  <a:gd fmla="*/ 139115 w 57" name="T0"/>
                  <a:gd fmla="*/ 7541 h 80" name="T1"/>
                  <a:gd fmla="*/ 63918 w 57" name="T2"/>
                  <a:gd fmla="*/ 49014 h 80" name="T3"/>
                  <a:gd fmla="*/ 67678 w 57" name="T4"/>
                  <a:gd fmla="*/ 3770 h 80" name="T5"/>
                  <a:gd fmla="*/ 37599 w 57" name="T6"/>
                  <a:gd fmla="*/ 0 h 80" name="T7"/>
                  <a:gd fmla="*/ 0 w 57" name="T8"/>
                  <a:gd fmla="*/ 297855 h 80" name="T9"/>
                  <a:gd fmla="*/ 33839 w 57" name="T10"/>
                  <a:gd fmla="*/ 301625 h 80" name="T11"/>
                  <a:gd fmla="*/ 48878 w 57" name="T12"/>
                  <a:gd fmla="*/ 192286 h 80" name="T13"/>
                  <a:gd fmla="*/ 109036 w 57" name="T14"/>
                  <a:gd fmla="*/ 241300 h 80" name="T15"/>
                  <a:gd fmla="*/ 176714 w 57" name="T16"/>
                  <a:gd fmla="*/ 218678 h 80" name="T17"/>
                  <a:gd fmla="*/ 210553 w 57" name="T18"/>
                  <a:gd fmla="*/ 135731 h 80" name="T19"/>
                  <a:gd fmla="*/ 199273 w 57" name="T20"/>
                  <a:gd fmla="*/ 49014 h 80" name="T21"/>
                  <a:gd fmla="*/ 139115 w 57" name="T22"/>
                  <a:gd fmla="*/ 7541 h 80" name="T23"/>
                  <a:gd fmla="*/ 146635 w 57" name="T24"/>
                  <a:gd fmla="*/ 199827 h 80" name="T25"/>
                  <a:gd fmla="*/ 105277 w 57" name="T26"/>
                  <a:gd fmla="*/ 211137 h 80" name="T27"/>
                  <a:gd fmla="*/ 67678 w 57" name="T28"/>
                  <a:gd fmla="*/ 192286 h 80" name="T29"/>
                  <a:gd fmla="*/ 52638 w 57" name="T30"/>
                  <a:gd fmla="*/ 147042 h 80" name="T31"/>
                  <a:gd fmla="*/ 60158 w 57" name="T32"/>
                  <a:gd fmla="*/ 82947 h 80" name="T33"/>
                  <a:gd fmla="*/ 86477 w 57" name="T34"/>
                  <a:gd fmla="*/ 49014 h 80" name="T35"/>
                  <a:gd fmla="*/ 127836 w 57" name="T36"/>
                  <a:gd fmla="*/ 37703 h 80" name="T37"/>
                  <a:gd fmla="*/ 165435 w 57" name="T38"/>
                  <a:gd fmla="*/ 64095 h 80" name="T39"/>
                  <a:gd fmla="*/ 172954 w 57" name="T40"/>
                  <a:gd fmla="*/ 131961 h 80" name="T41"/>
                  <a:gd fmla="*/ 146635 w 57" name="T42"/>
                  <a:gd fmla="*/ 199827 h 80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57" name="T66"/>
                  <a:gd fmla="*/ 0 h 80" name="T67"/>
                  <a:gd fmla="*/ 57 w 57" name="T68"/>
                  <a:gd fmla="*/ 80 h 80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80" w="57">
                    <a:moveTo>
                      <a:pt x="37" y="2"/>
                    </a:moveTo>
                    <a:cubicBezTo>
                      <a:pt x="29" y="1"/>
                      <a:pt x="22" y="5"/>
                      <a:pt x="17" y="13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6" y="59"/>
                      <a:pt x="21" y="63"/>
                      <a:pt x="29" y="64"/>
                    </a:cubicBezTo>
                    <a:cubicBezTo>
                      <a:pt x="35" y="65"/>
                      <a:pt x="41" y="63"/>
                      <a:pt x="47" y="58"/>
                    </a:cubicBezTo>
                    <a:cubicBezTo>
                      <a:pt x="52" y="53"/>
                      <a:pt x="55" y="46"/>
                      <a:pt x="56" y="36"/>
                    </a:cubicBezTo>
                    <a:cubicBezTo>
                      <a:pt x="57" y="27"/>
                      <a:pt x="56" y="19"/>
                      <a:pt x="53" y="13"/>
                    </a:cubicBezTo>
                    <a:cubicBezTo>
                      <a:pt x="49" y="7"/>
                      <a:pt x="44" y="3"/>
                      <a:pt x="37" y="2"/>
                    </a:cubicBezTo>
                    <a:close/>
                    <a:moveTo>
                      <a:pt x="39" y="53"/>
                    </a:moveTo>
                    <a:cubicBezTo>
                      <a:pt x="36" y="56"/>
                      <a:pt x="32" y="57"/>
                      <a:pt x="28" y="56"/>
                    </a:cubicBezTo>
                    <a:cubicBezTo>
                      <a:pt x="24" y="56"/>
                      <a:pt x="21" y="54"/>
                      <a:pt x="18" y="51"/>
                    </a:cubicBezTo>
                    <a:cubicBezTo>
                      <a:pt x="16" y="47"/>
                      <a:pt x="14" y="44"/>
                      <a:pt x="14" y="39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8" y="19"/>
                      <a:pt x="20" y="15"/>
                      <a:pt x="23" y="13"/>
                    </a:cubicBezTo>
                    <a:cubicBezTo>
                      <a:pt x="27" y="10"/>
                      <a:pt x="30" y="9"/>
                      <a:pt x="34" y="10"/>
                    </a:cubicBezTo>
                    <a:cubicBezTo>
                      <a:pt x="38" y="10"/>
                      <a:pt x="42" y="13"/>
                      <a:pt x="44" y="17"/>
                    </a:cubicBezTo>
                    <a:cubicBezTo>
                      <a:pt x="46" y="22"/>
                      <a:pt x="47" y="28"/>
                      <a:pt x="46" y="35"/>
                    </a:cubicBezTo>
                    <a:cubicBezTo>
                      <a:pt x="45" y="44"/>
                      <a:pt x="43" y="49"/>
                      <a:pt x="39" y="5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11" name="Freeform 38"/>
              <p:cNvSpPr>
                <a:spLocks noChangeArrowheads="1"/>
              </p:cNvSpPr>
              <p:nvPr/>
            </p:nvSpPr>
            <p:spPr bwMode="auto">
              <a:xfrm>
                <a:off x="1179513" y="679450"/>
                <a:ext cx="195263" cy="319088"/>
              </a:xfrm>
              <a:custGeom>
                <a:gdLst>
                  <a:gd fmla="*/ 191508 w 52" name="T0"/>
                  <a:gd fmla="*/ 146405 h 85" name="T1"/>
                  <a:gd fmla="*/ 183998 w 52" name="T2"/>
                  <a:gd fmla="*/ 120127 h 85" name="T3"/>
                  <a:gd fmla="*/ 165223 w 52" name="T4"/>
                  <a:gd fmla="*/ 97603 h 85" name="T5"/>
                  <a:gd fmla="*/ 131427 w 52" name="T6"/>
                  <a:gd fmla="*/ 82587 h 85" name="T7"/>
                  <a:gd fmla="*/ 56326 w 52" name="T8"/>
                  <a:gd fmla="*/ 123881 h 85" name="T9"/>
                  <a:gd fmla="*/ 71346 w 52" name="T10"/>
                  <a:gd fmla="*/ 3754 h 85" name="T11"/>
                  <a:gd fmla="*/ 37551 w 52" name="T12"/>
                  <a:gd fmla="*/ 0 h 85" name="T13"/>
                  <a:gd fmla="*/ 0 w 52" name="T14"/>
                  <a:gd fmla="*/ 296564 h 85" name="T15"/>
                  <a:gd fmla="*/ 33796 w 52" name="T16"/>
                  <a:gd fmla="*/ 304072 h 85" name="T17"/>
                  <a:gd fmla="*/ 48816 w 52" name="T18"/>
                  <a:gd fmla="*/ 183945 h 85" name="T19"/>
                  <a:gd fmla="*/ 75101 w 52" name="T20"/>
                  <a:gd fmla="*/ 127635 h 85" name="T21"/>
                  <a:gd fmla="*/ 120162 w 52" name="T22"/>
                  <a:gd fmla="*/ 112619 h 85" name="T23"/>
                  <a:gd fmla="*/ 146447 w 52" name="T24"/>
                  <a:gd fmla="*/ 123881 h 85" name="T25"/>
                  <a:gd fmla="*/ 157712 w 52" name="T26"/>
                  <a:gd fmla="*/ 146405 h 85" name="T27"/>
                  <a:gd fmla="*/ 157712 w 52" name="T28"/>
                  <a:gd fmla="*/ 180191 h 85" name="T29"/>
                  <a:gd fmla="*/ 138937 w 52" name="T30"/>
                  <a:gd fmla="*/ 315334 h 85" name="T31"/>
                  <a:gd fmla="*/ 172733 w 52" name="T32"/>
                  <a:gd fmla="*/ 319088 h 85" name="T33"/>
                  <a:gd fmla="*/ 191508 w 52" name="T34"/>
                  <a:gd fmla="*/ 187699 h 85" name="T35"/>
                  <a:gd fmla="*/ 191508 w 52" name="T36"/>
                  <a:gd fmla="*/ 146405 h 85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52" name="T57"/>
                  <a:gd fmla="*/ 0 h 85" name="T58"/>
                  <a:gd fmla="*/ 52 w 52" name="T59"/>
                  <a:gd fmla="*/ 85 h 85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85" w="52">
                    <a:moveTo>
                      <a:pt x="51" y="39"/>
                    </a:moveTo>
                    <a:cubicBezTo>
                      <a:pt x="51" y="37"/>
                      <a:pt x="50" y="34"/>
                      <a:pt x="49" y="32"/>
                    </a:cubicBezTo>
                    <a:cubicBezTo>
                      <a:pt x="48" y="29"/>
                      <a:pt x="46" y="27"/>
                      <a:pt x="44" y="26"/>
                    </a:cubicBezTo>
                    <a:cubicBezTo>
                      <a:pt x="41" y="24"/>
                      <a:pt x="38" y="23"/>
                      <a:pt x="35" y="22"/>
                    </a:cubicBezTo>
                    <a:cubicBezTo>
                      <a:pt x="27" y="21"/>
                      <a:pt x="21" y="25"/>
                      <a:pt x="15" y="33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9" y="81"/>
                      <a:pt x="9" y="81"/>
                      <a:pt x="9" y="8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4" y="42"/>
                      <a:pt x="16" y="38"/>
                      <a:pt x="20" y="34"/>
                    </a:cubicBezTo>
                    <a:cubicBezTo>
                      <a:pt x="24" y="31"/>
                      <a:pt x="28" y="29"/>
                      <a:pt x="32" y="30"/>
                    </a:cubicBezTo>
                    <a:cubicBezTo>
                      <a:pt x="35" y="30"/>
                      <a:pt x="37" y="31"/>
                      <a:pt x="39" y="33"/>
                    </a:cubicBezTo>
                    <a:cubicBezTo>
                      <a:pt x="41" y="35"/>
                      <a:pt x="42" y="37"/>
                      <a:pt x="42" y="39"/>
                    </a:cubicBezTo>
                    <a:cubicBezTo>
                      <a:pt x="42" y="41"/>
                      <a:pt x="42" y="44"/>
                      <a:pt x="42" y="48"/>
                    </a:cubicBezTo>
                    <a:cubicBezTo>
                      <a:pt x="37" y="84"/>
                      <a:pt x="37" y="84"/>
                      <a:pt x="37" y="84"/>
                    </a:cubicBezTo>
                    <a:cubicBezTo>
                      <a:pt x="46" y="85"/>
                      <a:pt x="46" y="85"/>
                      <a:pt x="46" y="85"/>
                    </a:cubicBezTo>
                    <a:cubicBezTo>
                      <a:pt x="51" y="50"/>
                      <a:pt x="51" y="50"/>
                      <a:pt x="51" y="50"/>
                    </a:cubicBezTo>
                    <a:cubicBezTo>
                      <a:pt x="51" y="45"/>
                      <a:pt x="52" y="41"/>
                      <a:pt x="51" y="3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12" name="Freeform 39"/>
              <p:cNvSpPr>
                <a:spLocks noChangeArrowheads="1" noEditPoints="1"/>
              </p:cNvSpPr>
              <p:nvPr/>
            </p:nvSpPr>
            <p:spPr bwMode="auto">
              <a:xfrm>
                <a:off x="706438" y="1885950"/>
                <a:ext cx="214313" cy="285750"/>
              </a:xfrm>
              <a:custGeom>
                <a:gdLst>
                  <a:gd fmla="*/ 154155 w 57" name="T0"/>
                  <a:gd fmla="*/ 169194 h 76" name="T1"/>
                  <a:gd fmla="*/ 112796 w 57" name="T2"/>
                  <a:gd fmla="*/ 180474 h 76" name="T3"/>
                  <a:gd fmla="*/ 71438 w 57" name="T4"/>
                  <a:gd fmla="*/ 195513 h 76" name="T5"/>
                  <a:gd fmla="*/ 56398 w 57" name="T6"/>
                  <a:gd fmla="*/ 187993 h 76" name="T7"/>
                  <a:gd fmla="*/ 60158 w 57" name="T8"/>
                  <a:gd fmla="*/ 172954 h 76" name="T9"/>
                  <a:gd fmla="*/ 67678 w 57" name="T10"/>
                  <a:gd fmla="*/ 165434 h 76" name="T11"/>
                  <a:gd fmla="*/ 78957 w 57" name="T12"/>
                  <a:gd fmla="*/ 161674 h 76" name="T13"/>
                  <a:gd fmla="*/ 90237 w 57" name="T14"/>
                  <a:gd fmla="*/ 157914 h 76" name="T15"/>
                  <a:gd fmla="*/ 127836 w 57" name="T16"/>
                  <a:gd fmla="*/ 124076 h 76" name="T17"/>
                  <a:gd fmla="*/ 127836 w 57" name="T18"/>
                  <a:gd fmla="*/ 78957 h 76" name="T19"/>
                  <a:gd fmla="*/ 97757 w 57" name="T20"/>
                  <a:gd fmla="*/ 48878 h 76" name="T21"/>
                  <a:gd fmla="*/ 101517 w 57" name="T22"/>
                  <a:gd fmla="*/ 30079 h 76" name="T23"/>
                  <a:gd fmla="*/ 120316 w 57" name="T24"/>
                  <a:gd fmla="*/ 18799 h 76" name="T25"/>
                  <a:gd fmla="*/ 112796 w 57" name="T26"/>
                  <a:gd fmla="*/ 0 h 76" name="T27"/>
                  <a:gd fmla="*/ 105277 w 57" name="T28"/>
                  <a:gd fmla="*/ 0 h 76" name="T29"/>
                  <a:gd fmla="*/ 82717 w 57" name="T30"/>
                  <a:gd fmla="*/ 18799 h 76" name="T31"/>
                  <a:gd fmla="*/ 82717 w 57" name="T32"/>
                  <a:gd fmla="*/ 45118 h 76" name="T33"/>
                  <a:gd fmla="*/ 45119 w 57" name="T34"/>
                  <a:gd fmla="*/ 48878 h 76" name="T35"/>
                  <a:gd fmla="*/ 11280 w 57" name="T36"/>
                  <a:gd fmla="*/ 82717 h 76" name="T37"/>
                  <a:gd fmla="*/ 7520 w 57" name="T38"/>
                  <a:gd fmla="*/ 127836 h 76" name="T39"/>
                  <a:gd fmla="*/ 45119 w 57" name="T40"/>
                  <a:gd fmla="*/ 161674 h 76" name="T41"/>
                  <a:gd fmla="*/ 33839 w 57" name="T42"/>
                  <a:gd fmla="*/ 199273 h 76" name="T43"/>
                  <a:gd fmla="*/ 60158 w 57" name="T44"/>
                  <a:gd fmla="*/ 218072 h 76" name="T45"/>
                  <a:gd fmla="*/ 48878 w 57" name="T46"/>
                  <a:gd fmla="*/ 259431 h 76" name="T47"/>
                  <a:gd fmla="*/ 78957 w 57" name="T48"/>
                  <a:gd fmla="*/ 281990 h 76" name="T49"/>
                  <a:gd fmla="*/ 139115 w 57" name="T50"/>
                  <a:gd fmla="*/ 270711 h 76" name="T51"/>
                  <a:gd fmla="*/ 199273 w 57" name="T52"/>
                  <a:gd fmla="*/ 191753 h 76" name="T53"/>
                  <a:gd fmla="*/ 180474 w 57" name="T54"/>
                  <a:gd fmla="*/ 172954 h 76" name="T55"/>
                  <a:gd fmla="*/ 154155 w 57" name="T56"/>
                  <a:gd fmla="*/ 169194 h 76" name="T57"/>
                  <a:gd fmla="*/ 33839 w 57" name="T58"/>
                  <a:gd fmla="*/ 90237 h 76" name="T59"/>
                  <a:gd fmla="*/ 52638 w 57" name="T60"/>
                  <a:gd fmla="*/ 67678 h 76" name="T61"/>
                  <a:gd fmla="*/ 82717 w 57" name="T62"/>
                  <a:gd fmla="*/ 67678 h 76" name="T63"/>
                  <a:gd fmla="*/ 105277 w 57" name="T64"/>
                  <a:gd fmla="*/ 90237 h 76" name="T65"/>
                  <a:gd fmla="*/ 105277 w 57" name="T66"/>
                  <a:gd fmla="*/ 120316 h 76" name="T67"/>
                  <a:gd fmla="*/ 82717 w 57" name="T68"/>
                  <a:gd fmla="*/ 139115 h 76" name="T69"/>
                  <a:gd fmla="*/ 52638 w 57" name="T70"/>
                  <a:gd fmla="*/ 139115 h 76" name="T71"/>
                  <a:gd fmla="*/ 33839 w 57" name="T72"/>
                  <a:gd fmla="*/ 120316 h 76" name="T73"/>
                  <a:gd fmla="*/ 33839 w 57" name="T74"/>
                  <a:gd fmla="*/ 90237 h 76" name="T75"/>
                  <a:gd fmla="*/ 169194 w 57" name="T76"/>
                  <a:gd fmla="*/ 229352 h 76" name="T77"/>
                  <a:gd fmla="*/ 135356 w 57" name="T78"/>
                  <a:gd fmla="*/ 251911 h 76" name="T79"/>
                  <a:gd fmla="*/ 93997 w 57" name="T80"/>
                  <a:gd fmla="*/ 259431 h 76" name="T81"/>
                  <a:gd fmla="*/ 71438 w 57" name="T82"/>
                  <a:gd fmla="*/ 248151 h 76" name="T83"/>
                  <a:gd fmla="*/ 82717 w 57" name="T84"/>
                  <a:gd fmla="*/ 218072 h 76" name="T85"/>
                  <a:gd fmla="*/ 120316 w 57" name="T86"/>
                  <a:gd fmla="*/ 206793 h 76" name="T87"/>
                  <a:gd fmla="*/ 150395 w 57" name="T88"/>
                  <a:gd fmla="*/ 195513 h 76" name="T89"/>
                  <a:gd fmla="*/ 169194 w 57" name="T90"/>
                  <a:gd fmla="*/ 195513 h 76" name="T91"/>
                  <a:gd fmla="*/ 176714 w 57" name="T92"/>
                  <a:gd fmla="*/ 203033 h 76" name="T93"/>
                  <a:gd fmla="*/ 169194 w 57" name="T94"/>
                  <a:gd fmla="*/ 229352 h 7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w 57" name="T144"/>
                  <a:gd fmla="*/ 0 h 76" name="T145"/>
                  <a:gd fmla="*/ 57 w 57" name="T146"/>
                  <a:gd fmla="*/ 76 h 76" name="T147"/>
                </a:gdLst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b="T147" l="T144" r="T146" t="T145"/>
                <a:pathLst>
                  <a:path h="76" w="57">
                    <a:moveTo>
                      <a:pt x="41" y="45"/>
                    </a:moveTo>
                    <a:cubicBezTo>
                      <a:pt x="39" y="45"/>
                      <a:pt x="35" y="47"/>
                      <a:pt x="30" y="48"/>
                    </a:cubicBezTo>
                    <a:cubicBezTo>
                      <a:pt x="24" y="51"/>
                      <a:pt x="21" y="52"/>
                      <a:pt x="19" y="52"/>
                    </a:cubicBezTo>
                    <a:cubicBezTo>
                      <a:pt x="17" y="52"/>
                      <a:pt x="16" y="51"/>
                      <a:pt x="15" y="50"/>
                    </a:cubicBezTo>
                    <a:cubicBezTo>
                      <a:pt x="15" y="48"/>
                      <a:pt x="15" y="47"/>
                      <a:pt x="16" y="46"/>
                    </a:cubicBezTo>
                    <a:cubicBezTo>
                      <a:pt x="16" y="45"/>
                      <a:pt x="17" y="44"/>
                      <a:pt x="18" y="44"/>
                    </a:cubicBezTo>
                    <a:cubicBezTo>
                      <a:pt x="18" y="44"/>
                      <a:pt x="19" y="43"/>
                      <a:pt x="21" y="43"/>
                    </a:cubicBezTo>
                    <a:cubicBezTo>
                      <a:pt x="22" y="43"/>
                      <a:pt x="23" y="43"/>
                      <a:pt x="24" y="42"/>
                    </a:cubicBezTo>
                    <a:cubicBezTo>
                      <a:pt x="29" y="40"/>
                      <a:pt x="32" y="37"/>
                      <a:pt x="34" y="33"/>
                    </a:cubicBezTo>
                    <a:cubicBezTo>
                      <a:pt x="36" y="29"/>
                      <a:pt x="36" y="25"/>
                      <a:pt x="34" y="21"/>
                    </a:cubicBezTo>
                    <a:cubicBezTo>
                      <a:pt x="33" y="18"/>
                      <a:pt x="30" y="15"/>
                      <a:pt x="26" y="13"/>
                    </a:cubicBezTo>
                    <a:cubicBezTo>
                      <a:pt x="26" y="11"/>
                      <a:pt x="26" y="10"/>
                      <a:pt x="27" y="8"/>
                    </a:cubicBezTo>
                    <a:cubicBezTo>
                      <a:pt x="27" y="7"/>
                      <a:pt x="29" y="6"/>
                      <a:pt x="32" y="5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9" y="0"/>
                      <a:pt x="29" y="0"/>
                      <a:pt x="28" y="0"/>
                    </a:cubicBezTo>
                    <a:cubicBezTo>
                      <a:pt x="25" y="2"/>
                      <a:pt x="23" y="3"/>
                      <a:pt x="22" y="5"/>
                    </a:cubicBezTo>
                    <a:cubicBezTo>
                      <a:pt x="21" y="6"/>
                      <a:pt x="21" y="9"/>
                      <a:pt x="22" y="12"/>
                    </a:cubicBezTo>
                    <a:cubicBezTo>
                      <a:pt x="19" y="11"/>
                      <a:pt x="15" y="12"/>
                      <a:pt x="12" y="13"/>
                    </a:cubicBezTo>
                    <a:cubicBezTo>
                      <a:pt x="8" y="15"/>
                      <a:pt x="5" y="18"/>
                      <a:pt x="3" y="22"/>
                    </a:cubicBezTo>
                    <a:cubicBezTo>
                      <a:pt x="0" y="26"/>
                      <a:pt x="0" y="30"/>
                      <a:pt x="2" y="34"/>
                    </a:cubicBezTo>
                    <a:cubicBezTo>
                      <a:pt x="4" y="39"/>
                      <a:pt x="7" y="42"/>
                      <a:pt x="12" y="43"/>
                    </a:cubicBezTo>
                    <a:cubicBezTo>
                      <a:pt x="9" y="46"/>
                      <a:pt x="8" y="50"/>
                      <a:pt x="9" y="53"/>
                    </a:cubicBezTo>
                    <a:cubicBezTo>
                      <a:pt x="11" y="56"/>
                      <a:pt x="13" y="57"/>
                      <a:pt x="16" y="58"/>
                    </a:cubicBezTo>
                    <a:cubicBezTo>
                      <a:pt x="13" y="61"/>
                      <a:pt x="12" y="65"/>
                      <a:pt x="13" y="69"/>
                    </a:cubicBezTo>
                    <a:cubicBezTo>
                      <a:pt x="15" y="73"/>
                      <a:pt x="17" y="75"/>
                      <a:pt x="21" y="75"/>
                    </a:cubicBezTo>
                    <a:cubicBezTo>
                      <a:pt x="25" y="76"/>
                      <a:pt x="31" y="75"/>
                      <a:pt x="37" y="72"/>
                    </a:cubicBezTo>
                    <a:cubicBezTo>
                      <a:pt x="51" y="66"/>
                      <a:pt x="57" y="60"/>
                      <a:pt x="53" y="51"/>
                    </a:cubicBezTo>
                    <a:cubicBezTo>
                      <a:pt x="52" y="49"/>
                      <a:pt x="51" y="47"/>
                      <a:pt x="48" y="46"/>
                    </a:cubicBezTo>
                    <a:cubicBezTo>
                      <a:pt x="46" y="45"/>
                      <a:pt x="44" y="45"/>
                      <a:pt x="41" y="45"/>
                    </a:cubicBezTo>
                    <a:close/>
                    <a:moveTo>
                      <a:pt x="9" y="24"/>
                    </a:moveTo>
                    <a:cubicBezTo>
                      <a:pt x="10" y="21"/>
                      <a:pt x="12" y="19"/>
                      <a:pt x="14" y="18"/>
                    </a:cubicBezTo>
                    <a:cubicBezTo>
                      <a:pt x="17" y="17"/>
                      <a:pt x="20" y="17"/>
                      <a:pt x="22" y="18"/>
                    </a:cubicBezTo>
                    <a:cubicBezTo>
                      <a:pt x="25" y="19"/>
                      <a:pt x="27" y="21"/>
                      <a:pt x="28" y="24"/>
                    </a:cubicBezTo>
                    <a:cubicBezTo>
                      <a:pt x="29" y="27"/>
                      <a:pt x="29" y="29"/>
                      <a:pt x="28" y="32"/>
                    </a:cubicBezTo>
                    <a:cubicBezTo>
                      <a:pt x="27" y="34"/>
                      <a:pt x="25" y="36"/>
                      <a:pt x="22" y="37"/>
                    </a:cubicBezTo>
                    <a:cubicBezTo>
                      <a:pt x="19" y="38"/>
                      <a:pt x="17" y="38"/>
                      <a:pt x="14" y="37"/>
                    </a:cubicBezTo>
                    <a:cubicBezTo>
                      <a:pt x="12" y="36"/>
                      <a:pt x="10" y="35"/>
                      <a:pt x="9" y="32"/>
                    </a:cubicBezTo>
                    <a:cubicBezTo>
                      <a:pt x="8" y="29"/>
                      <a:pt x="8" y="26"/>
                      <a:pt x="9" y="24"/>
                    </a:cubicBezTo>
                    <a:close/>
                    <a:moveTo>
                      <a:pt x="45" y="61"/>
                    </a:moveTo>
                    <a:cubicBezTo>
                      <a:pt x="42" y="64"/>
                      <a:pt x="39" y="66"/>
                      <a:pt x="36" y="67"/>
                    </a:cubicBezTo>
                    <a:cubicBezTo>
                      <a:pt x="32" y="69"/>
                      <a:pt x="28" y="69"/>
                      <a:pt x="25" y="69"/>
                    </a:cubicBezTo>
                    <a:cubicBezTo>
                      <a:pt x="22" y="69"/>
                      <a:pt x="20" y="68"/>
                      <a:pt x="19" y="66"/>
                    </a:cubicBezTo>
                    <a:cubicBezTo>
                      <a:pt x="18" y="63"/>
                      <a:pt x="19" y="61"/>
                      <a:pt x="22" y="58"/>
                    </a:cubicBezTo>
                    <a:cubicBezTo>
                      <a:pt x="24" y="58"/>
                      <a:pt x="27" y="56"/>
                      <a:pt x="32" y="55"/>
                    </a:cubicBezTo>
                    <a:cubicBezTo>
                      <a:pt x="36" y="53"/>
                      <a:pt x="39" y="52"/>
                      <a:pt x="40" y="52"/>
                    </a:cubicBezTo>
                    <a:cubicBezTo>
                      <a:pt x="42" y="51"/>
                      <a:pt x="43" y="51"/>
                      <a:pt x="45" y="52"/>
                    </a:cubicBezTo>
                    <a:cubicBezTo>
                      <a:pt x="46" y="52"/>
                      <a:pt x="47" y="53"/>
                      <a:pt x="47" y="54"/>
                    </a:cubicBezTo>
                    <a:cubicBezTo>
                      <a:pt x="48" y="57"/>
                      <a:pt x="48" y="59"/>
                      <a:pt x="45" y="6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13" name="Freeform 40"/>
              <p:cNvSpPr>
                <a:spLocks noChangeArrowheads="1"/>
              </p:cNvSpPr>
              <p:nvPr/>
            </p:nvSpPr>
            <p:spPr bwMode="auto">
              <a:xfrm>
                <a:off x="857250" y="1858963"/>
                <a:ext cx="88900" cy="195263"/>
              </a:xfrm>
              <a:custGeom>
                <a:gdLst>
                  <a:gd fmla="*/ 48154 w 24" name="T0"/>
                  <a:gd fmla="*/ 22530 h 52" name="T1"/>
                  <a:gd fmla="*/ 37042 w 24" name="T2"/>
                  <a:gd fmla="*/ 67591 h 52" name="T3"/>
                  <a:gd fmla="*/ 22225 w 24" name="T4"/>
                  <a:gd fmla="*/ 30040 h 52" name="T5"/>
                  <a:gd fmla="*/ 0 w 24" name="T6"/>
                  <a:gd fmla="*/ 37551 h 52" name="T7"/>
                  <a:gd fmla="*/ 66675 w 24" name="T8"/>
                  <a:gd fmla="*/ 195263 h 52" name="T9"/>
                  <a:gd fmla="*/ 88900 w 24" name="T10"/>
                  <a:gd fmla="*/ 183998 h 52" name="T11"/>
                  <a:gd fmla="*/ 55562 w 24" name="T12"/>
                  <a:gd fmla="*/ 101387 h 52" name="T13"/>
                  <a:gd fmla="*/ 55562 w 24" name="T14"/>
                  <a:gd fmla="*/ 56326 h 52" name="T15"/>
                  <a:gd fmla="*/ 81492 w 24" name="T16"/>
                  <a:gd fmla="*/ 26285 h 52" name="T17"/>
                  <a:gd fmla="*/ 85196 w 24" name="T18"/>
                  <a:gd fmla="*/ 26285 h 52" name="T19"/>
                  <a:gd fmla="*/ 77788 w 24" name="T20"/>
                  <a:gd fmla="*/ 0 h 52" name="T21"/>
                  <a:gd fmla="*/ 66675 w 24" name="T22"/>
                  <a:gd fmla="*/ 3755 h 52" name="T23"/>
                  <a:gd fmla="*/ 48154 w 24" name="T24"/>
                  <a:gd fmla="*/ 22530 h 52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24" name="T39"/>
                  <a:gd fmla="*/ 0 h 52" name="T40"/>
                  <a:gd fmla="*/ 24 w 24" name="T41"/>
                  <a:gd fmla="*/ 52 h 52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2" w="24">
                    <a:moveTo>
                      <a:pt x="13" y="6"/>
                    </a:moveTo>
                    <a:cubicBezTo>
                      <a:pt x="11" y="8"/>
                      <a:pt x="10" y="12"/>
                      <a:pt x="10" y="1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8" y="52"/>
                      <a:pt x="18" y="52"/>
                      <a:pt x="18" y="52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3" y="23"/>
                      <a:pt x="13" y="19"/>
                      <a:pt x="15" y="15"/>
                    </a:cubicBezTo>
                    <a:cubicBezTo>
                      <a:pt x="16" y="11"/>
                      <a:pt x="18" y="9"/>
                      <a:pt x="22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9" y="1"/>
                      <a:pt x="19" y="1"/>
                      <a:pt x="18" y="1"/>
                    </a:cubicBezTo>
                    <a:cubicBezTo>
                      <a:pt x="16" y="2"/>
                      <a:pt x="14" y="4"/>
                      <a:pt x="13" y="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14" name="Freeform 41"/>
              <p:cNvSpPr>
                <a:spLocks noChangeArrowheads="1" noEditPoints="1"/>
              </p:cNvSpPr>
              <p:nvPr/>
            </p:nvSpPr>
            <p:spPr bwMode="auto">
              <a:xfrm>
                <a:off x="965200" y="1817688"/>
                <a:ext cx="165100" cy="184150"/>
              </a:xfrm>
              <a:custGeom>
                <a:gdLst>
                  <a:gd fmla="*/ 48780 w 44" name="T0"/>
                  <a:gd fmla="*/ 7516 h 49" name="T1"/>
                  <a:gd fmla="*/ 7505 w 44" name="T2"/>
                  <a:gd fmla="*/ 52614 h 49" name="T3"/>
                  <a:gd fmla="*/ 11257 w 44" name="T4"/>
                  <a:gd fmla="*/ 120261 h 49" name="T5"/>
                  <a:gd fmla="*/ 56284 w 44" name="T6"/>
                  <a:gd fmla="*/ 172876 h 49" name="T7"/>
                  <a:gd fmla="*/ 116320 w 44" name="T8"/>
                  <a:gd fmla="*/ 176634 h 49" name="T9"/>
                  <a:gd fmla="*/ 157595 w 44" name="T10"/>
                  <a:gd fmla="*/ 131536 h 49" name="T11"/>
                  <a:gd fmla="*/ 153843 w 44" name="T12"/>
                  <a:gd fmla="*/ 63889 h 49" name="T13"/>
                  <a:gd fmla="*/ 112568 w 44" name="T14"/>
                  <a:gd fmla="*/ 11274 h 49" name="T15"/>
                  <a:gd fmla="*/ 48780 w 44" name="T16"/>
                  <a:gd fmla="*/ 7516 h 49" name="T17"/>
                  <a:gd fmla="*/ 135082 w 44" name="T18"/>
                  <a:gd fmla="*/ 127778 h 49" name="T19"/>
                  <a:gd fmla="*/ 108816 w 44" name="T20"/>
                  <a:gd fmla="*/ 154085 h 49" name="T21"/>
                  <a:gd fmla="*/ 71293 w 44" name="T22"/>
                  <a:gd fmla="*/ 154085 h 49" name="T23"/>
                  <a:gd fmla="*/ 37523 w 44" name="T24"/>
                  <a:gd fmla="*/ 108987 h 49" name="T25"/>
                  <a:gd fmla="*/ 33770 w 44" name="T26"/>
                  <a:gd fmla="*/ 56372 h 49" name="T27"/>
                  <a:gd fmla="*/ 56284 w 44" name="T28"/>
                  <a:gd fmla="*/ 30065 h 49" name="T29"/>
                  <a:gd fmla="*/ 93807 w 44" name="T30"/>
                  <a:gd fmla="*/ 30065 h 49" name="T31"/>
                  <a:gd fmla="*/ 127577 w 44" name="T32"/>
                  <a:gd fmla="*/ 75163 h 49" name="T33"/>
                  <a:gd fmla="*/ 135082 w 44" name="T34"/>
                  <a:gd fmla="*/ 127778 h 49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44" name="T54"/>
                  <a:gd fmla="*/ 0 h 49" name="T55"/>
                  <a:gd fmla="*/ 44 w 44" name="T56"/>
                  <a:gd fmla="*/ 49 h 49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49" w="44">
                    <a:moveTo>
                      <a:pt x="13" y="2"/>
                    </a:moveTo>
                    <a:cubicBezTo>
                      <a:pt x="8" y="5"/>
                      <a:pt x="4" y="9"/>
                      <a:pt x="2" y="14"/>
                    </a:cubicBezTo>
                    <a:cubicBezTo>
                      <a:pt x="0" y="20"/>
                      <a:pt x="1" y="26"/>
                      <a:pt x="3" y="32"/>
                    </a:cubicBezTo>
                    <a:cubicBezTo>
                      <a:pt x="6" y="39"/>
                      <a:pt x="10" y="43"/>
                      <a:pt x="15" y="46"/>
                    </a:cubicBezTo>
                    <a:cubicBezTo>
                      <a:pt x="20" y="49"/>
                      <a:pt x="25" y="49"/>
                      <a:pt x="31" y="47"/>
                    </a:cubicBezTo>
                    <a:cubicBezTo>
                      <a:pt x="37" y="45"/>
                      <a:pt x="40" y="41"/>
                      <a:pt x="42" y="35"/>
                    </a:cubicBezTo>
                    <a:cubicBezTo>
                      <a:pt x="44" y="29"/>
                      <a:pt x="44" y="23"/>
                      <a:pt x="41" y="17"/>
                    </a:cubicBezTo>
                    <a:cubicBezTo>
                      <a:pt x="38" y="10"/>
                      <a:pt x="35" y="6"/>
                      <a:pt x="30" y="3"/>
                    </a:cubicBezTo>
                    <a:cubicBezTo>
                      <a:pt x="24" y="0"/>
                      <a:pt x="19" y="0"/>
                      <a:pt x="13" y="2"/>
                    </a:cubicBezTo>
                    <a:close/>
                    <a:moveTo>
                      <a:pt x="36" y="34"/>
                    </a:moveTo>
                    <a:cubicBezTo>
                      <a:pt x="35" y="38"/>
                      <a:pt x="33" y="40"/>
                      <a:pt x="29" y="41"/>
                    </a:cubicBezTo>
                    <a:cubicBezTo>
                      <a:pt x="26" y="43"/>
                      <a:pt x="23" y="43"/>
                      <a:pt x="19" y="41"/>
                    </a:cubicBezTo>
                    <a:cubicBezTo>
                      <a:pt x="16" y="39"/>
                      <a:pt x="13" y="35"/>
                      <a:pt x="10" y="29"/>
                    </a:cubicBezTo>
                    <a:cubicBezTo>
                      <a:pt x="8" y="24"/>
                      <a:pt x="7" y="19"/>
                      <a:pt x="9" y="15"/>
                    </a:cubicBezTo>
                    <a:cubicBezTo>
                      <a:pt x="10" y="12"/>
                      <a:pt x="12" y="9"/>
                      <a:pt x="15" y="8"/>
                    </a:cubicBezTo>
                    <a:cubicBezTo>
                      <a:pt x="18" y="7"/>
                      <a:pt x="22" y="7"/>
                      <a:pt x="25" y="8"/>
                    </a:cubicBezTo>
                    <a:cubicBezTo>
                      <a:pt x="29" y="10"/>
                      <a:pt x="31" y="14"/>
                      <a:pt x="34" y="20"/>
                    </a:cubicBezTo>
                    <a:cubicBezTo>
                      <a:pt x="36" y="25"/>
                      <a:pt x="37" y="30"/>
                      <a:pt x="36" y="3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15" name="Freeform 42"/>
              <p:cNvSpPr>
                <a:spLocks noChangeArrowheads="1"/>
              </p:cNvSpPr>
              <p:nvPr/>
            </p:nvSpPr>
            <p:spPr bwMode="auto">
              <a:xfrm>
                <a:off x="1100138" y="1712913"/>
                <a:ext cx="222250" cy="220663"/>
              </a:xfrm>
              <a:custGeom>
                <a:gdLst>
                  <a:gd fmla="*/ 196850 w 140" name="T0"/>
                  <a:gd fmla="*/ 142875 h 139" name="T1"/>
                  <a:gd fmla="*/ 109538 w 140" name="T2"/>
                  <a:gd fmla="*/ 38100 h 139" name="T3"/>
                  <a:gd fmla="*/ 95250 w 140" name="T4"/>
                  <a:gd fmla="*/ 44450 h 139" name="T5"/>
                  <a:gd fmla="*/ 109538 w 140" name="T6"/>
                  <a:gd fmla="*/ 176213 h 139" name="T7"/>
                  <a:gd fmla="*/ 26988 w 140" name="T8"/>
                  <a:gd fmla="*/ 71438 h 139" name="T9"/>
                  <a:gd fmla="*/ 0 w 140" name="T10"/>
                  <a:gd fmla="*/ 82550 h 139" name="T11"/>
                  <a:gd fmla="*/ 112712 w 140" name="T12"/>
                  <a:gd fmla="*/ 220663 h 139" name="T13"/>
                  <a:gd fmla="*/ 136525 w 140" name="T14"/>
                  <a:gd fmla="*/ 214313 h 139" name="T15"/>
                  <a:gd fmla="*/ 117475 w 140" name="T16"/>
                  <a:gd fmla="*/ 82550 h 139" name="T17"/>
                  <a:gd fmla="*/ 203200 w 140" name="T18"/>
                  <a:gd fmla="*/ 184150 h 139" name="T19"/>
                  <a:gd fmla="*/ 222250 w 140" name="T20"/>
                  <a:gd fmla="*/ 176213 h 139" name="T21"/>
                  <a:gd fmla="*/ 203200 w 140" name="T22"/>
                  <a:gd fmla="*/ 0 h 139" name="T23"/>
                  <a:gd fmla="*/ 180975 w 140" name="T24"/>
                  <a:gd fmla="*/ 7938 h 139" name="T25"/>
                  <a:gd fmla="*/ 196850 w 140" name="T26"/>
                  <a:gd fmla="*/ 142875 h 139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140" name="T42"/>
                  <a:gd fmla="*/ 0 h 139" name="T43"/>
                  <a:gd fmla="*/ 140 w 140" name="T44"/>
                  <a:gd fmla="*/ 139 h 139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139" w="140">
                    <a:moveTo>
                      <a:pt x="124" y="90"/>
                    </a:moveTo>
                    <a:lnTo>
                      <a:pt x="69" y="24"/>
                    </a:lnTo>
                    <a:lnTo>
                      <a:pt x="60" y="28"/>
                    </a:lnTo>
                    <a:lnTo>
                      <a:pt x="69" y="111"/>
                    </a:lnTo>
                    <a:lnTo>
                      <a:pt x="17" y="45"/>
                    </a:lnTo>
                    <a:lnTo>
                      <a:pt x="0" y="52"/>
                    </a:lnTo>
                    <a:lnTo>
                      <a:pt x="71" y="139"/>
                    </a:lnTo>
                    <a:lnTo>
                      <a:pt x="86" y="135"/>
                    </a:lnTo>
                    <a:lnTo>
                      <a:pt x="74" y="52"/>
                    </a:lnTo>
                    <a:lnTo>
                      <a:pt x="128" y="116"/>
                    </a:lnTo>
                    <a:lnTo>
                      <a:pt x="140" y="111"/>
                    </a:lnTo>
                    <a:lnTo>
                      <a:pt x="128" y="0"/>
                    </a:lnTo>
                    <a:lnTo>
                      <a:pt x="114" y="5"/>
                    </a:lnTo>
                    <a:lnTo>
                      <a:pt x="124" y="9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16" name="Freeform 43"/>
              <p:cNvSpPr>
                <a:spLocks noChangeArrowheads="1"/>
              </p:cNvSpPr>
              <p:nvPr/>
            </p:nvSpPr>
            <p:spPr bwMode="auto">
              <a:xfrm>
                <a:off x="1308100" y="1644650"/>
                <a:ext cx="165100" cy="211138"/>
              </a:xfrm>
              <a:custGeom>
                <a:gdLst>
                  <a:gd fmla="*/ 101311 w 44" name="T0"/>
                  <a:gd fmla="*/ 162124 h 56" name="T1"/>
                  <a:gd fmla="*/ 60036 w 44" name="T2"/>
                  <a:gd fmla="*/ 64095 h 56" name="T3"/>
                  <a:gd fmla="*/ 97559 w 44" name="T4"/>
                  <a:gd fmla="*/ 49014 h 56" name="T5"/>
                  <a:gd fmla="*/ 90055 w 44" name="T6"/>
                  <a:gd fmla="*/ 30163 h 56" name="T7"/>
                  <a:gd fmla="*/ 52532 w 44" name="T8"/>
                  <a:gd fmla="*/ 45244 h 56" name="T9"/>
                  <a:gd fmla="*/ 33770 w 44" name="T10"/>
                  <a:gd fmla="*/ 0 h 56" name="T11"/>
                  <a:gd fmla="*/ 15009 w 44" name="T12"/>
                  <a:gd fmla="*/ 15081 h 56" name="T13"/>
                  <a:gd fmla="*/ 30018 w 44" name="T14"/>
                  <a:gd fmla="*/ 52785 h 56" name="T15"/>
                  <a:gd fmla="*/ 0 w 44" name="T16"/>
                  <a:gd fmla="*/ 64095 h 56" name="T17"/>
                  <a:gd fmla="*/ 7505 w 44" name="T18"/>
                  <a:gd fmla="*/ 86717 h 56" name="T19"/>
                  <a:gd fmla="*/ 37523 w 44" name="T20"/>
                  <a:gd fmla="*/ 71636 h 56" name="T21"/>
                  <a:gd fmla="*/ 75045 w 44" name="T22"/>
                  <a:gd fmla="*/ 169664 h 56" name="T23"/>
                  <a:gd fmla="*/ 142586 w 44" name="T24"/>
                  <a:gd fmla="*/ 199827 h 56" name="T25"/>
                  <a:gd fmla="*/ 165100 w 44" name="T26"/>
                  <a:gd fmla="*/ 188516 h 56" name="T27"/>
                  <a:gd fmla="*/ 157595 w 44" name="T28"/>
                  <a:gd fmla="*/ 165894 h 56" name="T29"/>
                  <a:gd fmla="*/ 138834 w 44" name="T30"/>
                  <a:gd fmla="*/ 177205 h 56" name="T31"/>
                  <a:gd fmla="*/ 101311 w 44" name="T32"/>
                  <a:gd fmla="*/ 162124 h 5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44" name="T51"/>
                  <a:gd fmla="*/ 0 h 56" name="T52"/>
                  <a:gd fmla="*/ 44 w 44" name="T53"/>
                  <a:gd fmla="*/ 56 h 56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56" w="44">
                    <a:moveTo>
                      <a:pt x="27" y="43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24" y="53"/>
                      <a:pt x="30" y="56"/>
                      <a:pt x="38" y="53"/>
                    </a:cubicBezTo>
                    <a:cubicBezTo>
                      <a:pt x="40" y="52"/>
                      <a:pt x="41" y="51"/>
                      <a:pt x="44" y="50"/>
                    </a:cubicBezTo>
                    <a:cubicBezTo>
                      <a:pt x="42" y="44"/>
                      <a:pt x="42" y="44"/>
                      <a:pt x="42" y="44"/>
                    </a:cubicBezTo>
                    <a:cubicBezTo>
                      <a:pt x="40" y="45"/>
                      <a:pt x="38" y="46"/>
                      <a:pt x="37" y="47"/>
                    </a:cubicBezTo>
                    <a:cubicBezTo>
                      <a:pt x="32" y="49"/>
                      <a:pt x="29" y="48"/>
                      <a:pt x="27" y="4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17" name="Freeform 44"/>
              <p:cNvSpPr>
                <a:spLocks noChangeArrowheads="1"/>
              </p:cNvSpPr>
              <p:nvPr/>
            </p:nvSpPr>
            <p:spPr bwMode="auto">
              <a:xfrm>
                <a:off x="1409700" y="1592263"/>
                <a:ext cx="214313" cy="225425"/>
              </a:xfrm>
              <a:custGeom>
                <a:gdLst>
                  <a:gd fmla="*/ 157915 w 57" name="T0"/>
                  <a:gd fmla="*/ 48842 h 60" name="T1"/>
                  <a:gd fmla="*/ 142875 w 57" name="T2"/>
                  <a:gd fmla="*/ 33814 h 60" name="T3"/>
                  <a:gd fmla="*/ 120316 w 57" name="T4"/>
                  <a:gd fmla="*/ 26300 h 60" name="T5"/>
                  <a:gd fmla="*/ 93997 w 57" name="T6"/>
                  <a:gd fmla="*/ 33814 h 60" name="T7"/>
                  <a:gd fmla="*/ 60158 w 57" name="T8"/>
                  <a:gd fmla="*/ 86413 h 60" name="T9"/>
                  <a:gd fmla="*/ 26319 w 57" name="T10"/>
                  <a:gd fmla="*/ 0 h 60" name="T11"/>
                  <a:gd fmla="*/ 0 w 57" name="T12"/>
                  <a:gd fmla="*/ 11271 h 60" name="T13"/>
                  <a:gd fmla="*/ 90237 w 57" name="T14"/>
                  <a:gd fmla="*/ 225425 h 60" name="T15"/>
                  <a:gd fmla="*/ 112796 w 57" name="T16"/>
                  <a:gd fmla="*/ 214154 h 60" name="T17"/>
                  <a:gd fmla="*/ 78957 w 57" name="T18"/>
                  <a:gd fmla="*/ 127741 h 60" name="T19"/>
                  <a:gd fmla="*/ 75198 w 57" name="T20"/>
                  <a:gd fmla="*/ 82656 h 60" name="T21"/>
                  <a:gd fmla="*/ 97757 w 57" name="T22"/>
                  <a:gd fmla="*/ 52599 h 60" name="T23"/>
                  <a:gd fmla="*/ 120316 w 57" name="T24"/>
                  <a:gd fmla="*/ 52599 h 60" name="T25"/>
                  <a:gd fmla="*/ 135356 w 57" name="T26"/>
                  <a:gd fmla="*/ 63870 h 60" name="T27"/>
                  <a:gd fmla="*/ 146635 w 57" name="T28"/>
                  <a:gd fmla="*/ 86413 h 60" name="T29"/>
                  <a:gd fmla="*/ 187994 w 57" name="T30"/>
                  <a:gd fmla="*/ 184097 h 60" name="T31"/>
                  <a:gd fmla="*/ 214313 w 57" name="T32"/>
                  <a:gd fmla="*/ 172826 h 60" name="T33"/>
                  <a:gd fmla="*/ 172954 w 57" name="T34"/>
                  <a:gd fmla="*/ 78899 h 60" name="T35"/>
                  <a:gd fmla="*/ 157915 w 57" name="T36"/>
                  <a:gd fmla="*/ 48842 h 60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57" name="T57"/>
                  <a:gd fmla="*/ 0 h 60" name="T58"/>
                  <a:gd fmla="*/ 57 w 57" name="T59"/>
                  <a:gd fmla="*/ 60 h 60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60" w="57">
                    <a:moveTo>
                      <a:pt x="42" y="13"/>
                    </a:moveTo>
                    <a:cubicBezTo>
                      <a:pt x="41" y="12"/>
                      <a:pt x="40" y="10"/>
                      <a:pt x="38" y="9"/>
                    </a:cubicBezTo>
                    <a:cubicBezTo>
                      <a:pt x="36" y="8"/>
                      <a:pt x="34" y="7"/>
                      <a:pt x="32" y="7"/>
                    </a:cubicBezTo>
                    <a:cubicBezTo>
                      <a:pt x="30" y="7"/>
                      <a:pt x="27" y="8"/>
                      <a:pt x="25" y="9"/>
                    </a:cubicBezTo>
                    <a:cubicBezTo>
                      <a:pt x="19" y="11"/>
                      <a:pt x="16" y="16"/>
                      <a:pt x="16" y="23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19" y="30"/>
                      <a:pt x="18" y="26"/>
                      <a:pt x="20" y="22"/>
                    </a:cubicBezTo>
                    <a:cubicBezTo>
                      <a:pt x="21" y="18"/>
                      <a:pt x="23" y="16"/>
                      <a:pt x="26" y="14"/>
                    </a:cubicBezTo>
                    <a:cubicBezTo>
                      <a:pt x="28" y="14"/>
                      <a:pt x="30" y="14"/>
                      <a:pt x="32" y="14"/>
                    </a:cubicBezTo>
                    <a:cubicBezTo>
                      <a:pt x="34" y="15"/>
                      <a:pt x="35" y="15"/>
                      <a:pt x="36" y="17"/>
                    </a:cubicBezTo>
                    <a:cubicBezTo>
                      <a:pt x="37" y="18"/>
                      <a:pt x="38" y="20"/>
                      <a:pt x="39" y="23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7" y="46"/>
                      <a:pt x="57" y="46"/>
                      <a:pt x="57" y="46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4" y="17"/>
                      <a:pt x="43" y="15"/>
                      <a:pt x="42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18" name="Freeform 45"/>
              <p:cNvSpPr>
                <a:spLocks noChangeArrowheads="1"/>
              </p:cNvSpPr>
              <p:nvPr/>
            </p:nvSpPr>
            <p:spPr bwMode="auto">
              <a:xfrm>
                <a:off x="1838325" y="1069975"/>
                <a:ext cx="149225" cy="180975"/>
              </a:xfrm>
              <a:custGeom>
                <a:gdLst>
                  <a:gd fmla="*/ 96996 w 40" name="T0"/>
                  <a:gd fmla="*/ 26392 h 48" name="T1"/>
                  <a:gd fmla="*/ 123111 w 40" name="T2"/>
                  <a:gd fmla="*/ 79177 h 48" name="T3"/>
                  <a:gd fmla="*/ 145494 w 40" name="T4"/>
                  <a:gd fmla="*/ 82947 h 48" name="T5"/>
                  <a:gd fmla="*/ 138033 w 40" name="T6"/>
                  <a:gd fmla="*/ 37703 h 48" name="T7"/>
                  <a:gd fmla="*/ 104457 w 40" name="T8"/>
                  <a:gd fmla="*/ 7541 h 48" name="T9"/>
                  <a:gd fmla="*/ 44767 w 40" name="T10"/>
                  <a:gd fmla="*/ 15081 h 48" name="T11"/>
                  <a:gd fmla="*/ 7461 w 40" name="T12"/>
                  <a:gd fmla="*/ 67866 h 48" name="T13"/>
                  <a:gd fmla="*/ 3731 w 40" name="T14"/>
                  <a:gd fmla="*/ 131961 h 48" name="T15"/>
                  <a:gd fmla="*/ 44767 w 40" name="T16"/>
                  <a:gd fmla="*/ 173434 h 48" name="T17"/>
                  <a:gd fmla="*/ 89535 w 40" name="T18"/>
                  <a:gd fmla="*/ 173434 h 48" name="T19"/>
                  <a:gd fmla="*/ 126841 w 40" name="T20"/>
                  <a:gd fmla="*/ 139502 h 48" name="T21"/>
                  <a:gd fmla="*/ 104457 w 40" name="T22"/>
                  <a:gd fmla="*/ 128191 h 48" name="T23"/>
                  <a:gd fmla="*/ 52229 w 40" name="T24"/>
                  <a:gd fmla="*/ 154583 h 48" name="T25"/>
                  <a:gd fmla="*/ 29845 w 40" name="T26"/>
                  <a:gd fmla="*/ 128191 h 48" name="T27"/>
                  <a:gd fmla="*/ 33576 w 40" name="T28"/>
                  <a:gd fmla="*/ 75406 h 48" name="T29"/>
                  <a:gd fmla="*/ 59690 w 40" name="T30"/>
                  <a:gd fmla="*/ 33933 h 48" name="T31"/>
                  <a:gd fmla="*/ 96996 w 40" name="T32"/>
                  <a:gd fmla="*/ 26392 h 48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40" name="T51"/>
                  <a:gd fmla="*/ 0 h 48" name="T52"/>
                  <a:gd fmla="*/ 40 w 40" name="T53"/>
                  <a:gd fmla="*/ 48 h 48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8" w="40">
                    <a:moveTo>
                      <a:pt x="26" y="7"/>
                    </a:moveTo>
                    <a:cubicBezTo>
                      <a:pt x="32" y="9"/>
                      <a:pt x="34" y="14"/>
                      <a:pt x="33" y="21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40" y="18"/>
                      <a:pt x="39" y="14"/>
                      <a:pt x="37" y="10"/>
                    </a:cubicBezTo>
                    <a:cubicBezTo>
                      <a:pt x="35" y="6"/>
                      <a:pt x="32" y="4"/>
                      <a:pt x="28" y="2"/>
                    </a:cubicBezTo>
                    <a:cubicBezTo>
                      <a:pt x="22" y="0"/>
                      <a:pt x="17" y="1"/>
                      <a:pt x="12" y="4"/>
                    </a:cubicBezTo>
                    <a:cubicBezTo>
                      <a:pt x="8" y="7"/>
                      <a:pt x="4" y="12"/>
                      <a:pt x="2" y="18"/>
                    </a:cubicBezTo>
                    <a:cubicBezTo>
                      <a:pt x="0" y="24"/>
                      <a:pt x="0" y="30"/>
                      <a:pt x="1" y="35"/>
                    </a:cubicBezTo>
                    <a:cubicBezTo>
                      <a:pt x="3" y="41"/>
                      <a:pt x="7" y="44"/>
                      <a:pt x="12" y="46"/>
                    </a:cubicBezTo>
                    <a:cubicBezTo>
                      <a:pt x="17" y="48"/>
                      <a:pt x="21" y="48"/>
                      <a:pt x="24" y="46"/>
                    </a:cubicBezTo>
                    <a:cubicBezTo>
                      <a:pt x="28" y="44"/>
                      <a:pt x="31" y="41"/>
                      <a:pt x="34" y="37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4" y="41"/>
                      <a:pt x="20" y="43"/>
                      <a:pt x="14" y="41"/>
                    </a:cubicBezTo>
                    <a:cubicBezTo>
                      <a:pt x="11" y="40"/>
                      <a:pt x="9" y="37"/>
                      <a:pt x="8" y="34"/>
                    </a:cubicBezTo>
                    <a:cubicBezTo>
                      <a:pt x="7" y="30"/>
                      <a:pt x="7" y="26"/>
                      <a:pt x="9" y="20"/>
                    </a:cubicBezTo>
                    <a:cubicBezTo>
                      <a:pt x="11" y="15"/>
                      <a:pt x="13" y="12"/>
                      <a:pt x="16" y="9"/>
                    </a:cubicBezTo>
                    <a:cubicBezTo>
                      <a:pt x="19" y="7"/>
                      <a:pt x="22" y="6"/>
                      <a:pt x="26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19" name="Freeform 46"/>
              <p:cNvSpPr>
                <a:spLocks noChangeArrowheads="1"/>
              </p:cNvSpPr>
              <p:nvPr/>
            </p:nvSpPr>
            <p:spPr bwMode="auto">
              <a:xfrm>
                <a:off x="1981200" y="1058863"/>
                <a:ext cx="165100" cy="255588"/>
              </a:xfrm>
              <a:custGeom>
                <a:gdLst>
                  <a:gd fmla="*/ 161348 w 44" name="T0"/>
                  <a:gd fmla="*/ 109001 h 68" name="T1"/>
                  <a:gd fmla="*/ 150091 w 44" name="T2"/>
                  <a:gd fmla="*/ 90208 h 68" name="T3"/>
                  <a:gd fmla="*/ 127577 w 44" name="T4"/>
                  <a:gd fmla="*/ 75173 h 68" name="T5"/>
                  <a:gd fmla="*/ 67541 w 44" name="T6"/>
                  <a:gd fmla="*/ 93966 h 68" name="T7"/>
                  <a:gd fmla="*/ 97559 w 44" name="T8"/>
                  <a:gd fmla="*/ 7517 h 68" name="T9"/>
                  <a:gd fmla="*/ 71293 w 44" name="T10"/>
                  <a:gd fmla="*/ 0 h 68" name="T11"/>
                  <a:gd fmla="*/ 0 w 44" name="T12"/>
                  <a:gd fmla="*/ 214243 h 68" name="T13"/>
                  <a:gd fmla="*/ 26266 w 44" name="T14"/>
                  <a:gd fmla="*/ 221760 h 68" name="T15"/>
                  <a:gd fmla="*/ 52532 w 44" name="T16"/>
                  <a:gd fmla="*/ 135311 h 68" name="T17"/>
                  <a:gd fmla="*/ 78798 w 44" name="T18"/>
                  <a:gd fmla="*/ 101483 h 68" name="T19"/>
                  <a:gd fmla="*/ 116320 w 44" name="T20"/>
                  <a:gd fmla="*/ 93966 h 68" name="T21"/>
                  <a:gd fmla="*/ 135082 w 44" name="T22"/>
                  <a:gd fmla="*/ 109001 h 68" name="T23"/>
                  <a:gd fmla="*/ 138834 w 44" name="T24"/>
                  <a:gd fmla="*/ 124035 h 68" name="T25"/>
                  <a:gd fmla="*/ 131330 w 44" name="T26"/>
                  <a:gd fmla="*/ 150346 h 68" name="T27"/>
                  <a:gd fmla="*/ 97559 w 44" name="T28"/>
                  <a:gd fmla="*/ 248071 h 68" name="T29"/>
                  <a:gd fmla="*/ 123825 w 44" name="T30"/>
                  <a:gd fmla="*/ 255588 h 68" name="T31"/>
                  <a:gd fmla="*/ 157595 w 44" name="T32"/>
                  <a:gd fmla="*/ 161622 h 68" name="T33"/>
                  <a:gd fmla="*/ 165100 w 44" name="T34"/>
                  <a:gd fmla="*/ 131553 h 68" name="T35"/>
                  <a:gd fmla="*/ 161348 w 44" name="T36"/>
                  <a:gd fmla="*/ 109001 h 68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44" name="T57"/>
                  <a:gd fmla="*/ 0 h 68" name="T58"/>
                  <a:gd fmla="*/ 44 w 44" name="T59"/>
                  <a:gd fmla="*/ 68 h 68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68" w="44">
                    <a:moveTo>
                      <a:pt x="43" y="29"/>
                    </a:moveTo>
                    <a:cubicBezTo>
                      <a:pt x="43" y="27"/>
                      <a:pt x="42" y="26"/>
                      <a:pt x="40" y="24"/>
                    </a:cubicBezTo>
                    <a:cubicBezTo>
                      <a:pt x="39" y="22"/>
                      <a:pt x="37" y="21"/>
                      <a:pt x="34" y="20"/>
                    </a:cubicBezTo>
                    <a:cubicBezTo>
                      <a:pt x="29" y="18"/>
                      <a:pt x="23" y="20"/>
                      <a:pt x="18" y="25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7" y="59"/>
                      <a:pt x="7" y="59"/>
                      <a:pt x="7" y="59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6" y="32"/>
                      <a:pt x="18" y="29"/>
                      <a:pt x="21" y="27"/>
                    </a:cubicBezTo>
                    <a:cubicBezTo>
                      <a:pt x="25" y="25"/>
                      <a:pt x="28" y="24"/>
                      <a:pt x="31" y="25"/>
                    </a:cubicBezTo>
                    <a:cubicBezTo>
                      <a:pt x="33" y="26"/>
                      <a:pt x="35" y="27"/>
                      <a:pt x="36" y="29"/>
                    </a:cubicBezTo>
                    <a:cubicBezTo>
                      <a:pt x="37" y="30"/>
                      <a:pt x="37" y="32"/>
                      <a:pt x="37" y="33"/>
                    </a:cubicBezTo>
                    <a:cubicBezTo>
                      <a:pt x="37" y="35"/>
                      <a:pt x="36" y="37"/>
                      <a:pt x="35" y="40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3" y="39"/>
                      <a:pt x="44" y="36"/>
                      <a:pt x="44" y="35"/>
                    </a:cubicBezTo>
                    <a:cubicBezTo>
                      <a:pt x="44" y="33"/>
                      <a:pt x="44" y="31"/>
                      <a:pt x="43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20" name="Freeform 47"/>
              <p:cNvSpPr>
                <a:spLocks noChangeArrowheads="1" noEditPoints="1"/>
              </p:cNvSpPr>
              <p:nvPr/>
            </p:nvSpPr>
            <p:spPr bwMode="auto">
              <a:xfrm>
                <a:off x="2149475" y="1174750"/>
                <a:ext cx="165100" cy="200025"/>
              </a:xfrm>
              <a:custGeom>
                <a:gdLst>
                  <a:gd fmla="*/ 157595 w 44" name="T0"/>
                  <a:gd fmla="*/ 98125 h 53" name="T1"/>
                  <a:gd fmla="*/ 161348 w 44" name="T2"/>
                  <a:gd fmla="*/ 45289 h 53" name="T3"/>
                  <a:gd fmla="*/ 120073 w 44" name="T4"/>
                  <a:gd fmla="*/ 15096 h 53" name="T5"/>
                  <a:gd fmla="*/ 33770 w 44" name="T6"/>
                  <a:gd fmla="*/ 33967 h 53" name="T7"/>
                  <a:gd fmla="*/ 56284 w 44" name="T8"/>
                  <a:gd fmla="*/ 45289 h 53" name="T9"/>
                  <a:gd fmla="*/ 108816 w 44" name="T10"/>
                  <a:gd fmla="*/ 33967 h 53" name="T11"/>
                  <a:gd fmla="*/ 131330 w 44" name="T12"/>
                  <a:gd fmla="*/ 45289 h 53" name="T13"/>
                  <a:gd fmla="*/ 138834 w 44" name="T14"/>
                  <a:gd fmla="*/ 64159 h 53" name="T15"/>
                  <a:gd fmla="*/ 135082 w 44" name="T16"/>
                  <a:gd fmla="*/ 90577 h 53" name="T17"/>
                  <a:gd fmla="*/ 112568 w 44" name="T18"/>
                  <a:gd fmla="*/ 83029 h 53" name="T19"/>
                  <a:gd fmla="*/ 37523 w 44" name="T20"/>
                  <a:gd fmla="*/ 75481 h 53" name="T21"/>
                  <a:gd fmla="*/ 3752 w 44" name="T22"/>
                  <a:gd fmla="*/ 109448 h 53" name="T23"/>
                  <a:gd fmla="*/ 7505 w 44" name="T24"/>
                  <a:gd fmla="*/ 147188 h 53" name="T25"/>
                  <a:gd fmla="*/ 45027 w 44" name="T26"/>
                  <a:gd fmla="*/ 173607 h 53" name="T27"/>
                  <a:gd fmla="*/ 108816 w 44" name="T28"/>
                  <a:gd fmla="*/ 162284 h 53" name="T29"/>
                  <a:gd fmla="*/ 105064 w 44" name="T30"/>
                  <a:gd fmla="*/ 192477 h 53" name="T31"/>
                  <a:gd fmla="*/ 127577 w 44" name="T32"/>
                  <a:gd fmla="*/ 200025 h 53" name="T33"/>
                  <a:gd fmla="*/ 135082 w 44" name="T34"/>
                  <a:gd fmla="*/ 166059 h 53" name="T35"/>
                  <a:gd fmla="*/ 157595 w 44" name="T36"/>
                  <a:gd fmla="*/ 98125 h 53" name="T37"/>
                  <a:gd fmla="*/ 97559 w 44" name="T38"/>
                  <a:gd fmla="*/ 154736 h 53" name="T39"/>
                  <a:gd fmla="*/ 56284 w 44" name="T40"/>
                  <a:gd fmla="*/ 158510 h 53" name="T41"/>
                  <a:gd fmla="*/ 33770 w 44" name="T42"/>
                  <a:gd fmla="*/ 139640 h 53" name="T43"/>
                  <a:gd fmla="*/ 30018 w 44" name="T44"/>
                  <a:gd fmla="*/ 116996 h 53" name="T45"/>
                  <a:gd fmla="*/ 56284 w 44" name="T46"/>
                  <a:gd fmla="*/ 94351 h 53" name="T47"/>
                  <a:gd fmla="*/ 105064 w 44" name="T48"/>
                  <a:gd fmla="*/ 101900 h 53" name="T49"/>
                  <a:gd fmla="*/ 127577 w 44" name="T50"/>
                  <a:gd fmla="*/ 109448 h 53" name="T51"/>
                  <a:gd fmla="*/ 123825 w 44" name="T52"/>
                  <a:gd fmla="*/ 120770 h 53" name="T53"/>
                  <a:gd fmla="*/ 97559 w 44" name="T54"/>
                  <a:gd fmla="*/ 154736 h 53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44" name="T84"/>
                  <a:gd fmla="*/ 0 h 53" name="T85"/>
                  <a:gd fmla="*/ 44 w 44" name="T86"/>
                  <a:gd fmla="*/ 53 h 53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52" w="44">
                    <a:moveTo>
                      <a:pt x="42" y="26"/>
                    </a:moveTo>
                    <a:cubicBezTo>
                      <a:pt x="44" y="20"/>
                      <a:pt x="44" y="15"/>
                      <a:pt x="43" y="12"/>
                    </a:cubicBezTo>
                    <a:cubicBezTo>
                      <a:pt x="41" y="9"/>
                      <a:pt x="38" y="6"/>
                      <a:pt x="32" y="4"/>
                    </a:cubicBezTo>
                    <a:cubicBezTo>
                      <a:pt x="21" y="0"/>
                      <a:pt x="13" y="2"/>
                      <a:pt x="9" y="9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8" y="8"/>
                      <a:pt x="23" y="6"/>
                      <a:pt x="29" y="9"/>
                    </a:cubicBezTo>
                    <a:cubicBezTo>
                      <a:pt x="32" y="10"/>
                      <a:pt x="34" y="11"/>
                      <a:pt x="35" y="12"/>
                    </a:cubicBezTo>
                    <a:cubicBezTo>
                      <a:pt x="37" y="14"/>
                      <a:pt x="37" y="15"/>
                      <a:pt x="37" y="17"/>
                    </a:cubicBezTo>
                    <a:cubicBezTo>
                      <a:pt x="37" y="19"/>
                      <a:pt x="37" y="21"/>
                      <a:pt x="36" y="24"/>
                    </a:cubicBezTo>
                    <a:cubicBezTo>
                      <a:pt x="33" y="23"/>
                      <a:pt x="31" y="23"/>
                      <a:pt x="30" y="22"/>
                    </a:cubicBezTo>
                    <a:cubicBezTo>
                      <a:pt x="22" y="19"/>
                      <a:pt x="15" y="19"/>
                      <a:pt x="10" y="20"/>
                    </a:cubicBezTo>
                    <a:cubicBezTo>
                      <a:pt x="6" y="22"/>
                      <a:pt x="3" y="24"/>
                      <a:pt x="1" y="29"/>
                    </a:cubicBezTo>
                    <a:cubicBezTo>
                      <a:pt x="0" y="32"/>
                      <a:pt x="0" y="36"/>
                      <a:pt x="2" y="39"/>
                    </a:cubicBezTo>
                    <a:cubicBezTo>
                      <a:pt x="4" y="42"/>
                      <a:pt x="7" y="45"/>
                      <a:pt x="12" y="46"/>
                    </a:cubicBezTo>
                    <a:cubicBezTo>
                      <a:pt x="19" y="49"/>
                      <a:pt x="24" y="48"/>
                      <a:pt x="29" y="43"/>
                    </a:cubicBezTo>
                    <a:cubicBezTo>
                      <a:pt x="28" y="47"/>
                      <a:pt x="28" y="49"/>
                      <a:pt x="28" y="51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0"/>
                      <a:pt x="35" y="47"/>
                      <a:pt x="36" y="44"/>
                    </a:cubicBezTo>
                    <a:lnTo>
                      <a:pt x="42" y="26"/>
                    </a:lnTo>
                    <a:close/>
                    <a:moveTo>
                      <a:pt x="26" y="41"/>
                    </a:moveTo>
                    <a:cubicBezTo>
                      <a:pt x="22" y="43"/>
                      <a:pt x="19" y="43"/>
                      <a:pt x="15" y="42"/>
                    </a:cubicBezTo>
                    <a:cubicBezTo>
                      <a:pt x="12" y="41"/>
                      <a:pt x="10" y="39"/>
                      <a:pt x="9" y="37"/>
                    </a:cubicBezTo>
                    <a:cubicBezTo>
                      <a:pt x="8" y="35"/>
                      <a:pt x="8" y="33"/>
                      <a:pt x="8" y="31"/>
                    </a:cubicBezTo>
                    <a:cubicBezTo>
                      <a:pt x="9" y="28"/>
                      <a:pt x="12" y="26"/>
                      <a:pt x="15" y="25"/>
                    </a:cubicBezTo>
                    <a:cubicBezTo>
                      <a:pt x="19" y="25"/>
                      <a:pt x="23" y="25"/>
                      <a:pt x="28" y="27"/>
                    </a:cubicBezTo>
                    <a:cubicBezTo>
                      <a:pt x="29" y="27"/>
                      <a:pt x="31" y="28"/>
                      <a:pt x="34" y="29"/>
                    </a:cubicBezTo>
                    <a:cubicBezTo>
                      <a:pt x="34" y="30"/>
                      <a:pt x="33" y="31"/>
                      <a:pt x="33" y="32"/>
                    </a:cubicBezTo>
                    <a:cubicBezTo>
                      <a:pt x="32" y="36"/>
                      <a:pt x="29" y="39"/>
                      <a:pt x="26" y="4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21" name="Freeform 48"/>
              <p:cNvSpPr>
                <a:spLocks noChangeArrowheads="1"/>
              </p:cNvSpPr>
              <p:nvPr/>
            </p:nvSpPr>
            <p:spPr bwMode="auto">
              <a:xfrm>
                <a:off x="2322513" y="1231900"/>
                <a:ext cx="134938" cy="165100"/>
              </a:xfrm>
              <a:custGeom>
                <a:gdLst>
                  <a:gd fmla="*/ 97455 w 36" name="T0"/>
                  <a:gd fmla="*/ 18761 h 44" name="T1"/>
                  <a:gd fmla="*/ 63721 w 36" name="T2"/>
                  <a:gd fmla="*/ 45027 h 44" name="T3"/>
                  <a:gd fmla="*/ 74966 w 36" name="T4"/>
                  <a:gd fmla="*/ 7505 h 44" name="T5"/>
                  <a:gd fmla="*/ 56224 w 36" name="T6"/>
                  <a:gd fmla="*/ 0 h 44" name="T7"/>
                  <a:gd fmla="*/ 0 w 36" name="T8"/>
                  <a:gd fmla="*/ 157595 h 44" name="T9"/>
                  <a:gd fmla="*/ 26238 w 36" name="T10"/>
                  <a:gd fmla="*/ 165100 h 44" name="T11"/>
                  <a:gd fmla="*/ 52476 w 36" name="T12"/>
                  <a:gd fmla="*/ 82550 h 44" name="T13"/>
                  <a:gd fmla="*/ 82462 w 36" name="T14"/>
                  <a:gd fmla="*/ 48780 h 44" name="T15"/>
                  <a:gd fmla="*/ 119945 w 36" name="T16"/>
                  <a:gd fmla="*/ 45027 h 44" name="T17"/>
                  <a:gd fmla="*/ 127441 w 36" name="T18"/>
                  <a:gd fmla="*/ 45027 h 44" name="T19"/>
                  <a:gd fmla="*/ 134938 w 36" name="T20"/>
                  <a:gd fmla="*/ 22514 h 44" name="T21"/>
                  <a:gd fmla="*/ 123693 w 36" name="T22"/>
                  <a:gd fmla="*/ 18761 h 44" name="T23"/>
                  <a:gd fmla="*/ 97455 w 36" name="T24"/>
                  <a:gd fmla="*/ 18761 h 44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36" name="T39"/>
                  <a:gd fmla="*/ 0 h 44" name="T40"/>
                  <a:gd fmla="*/ 36 w 36" name="T41"/>
                  <a:gd fmla="*/ 44 h 44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44" w="36">
                    <a:moveTo>
                      <a:pt x="26" y="5"/>
                    </a:moveTo>
                    <a:cubicBezTo>
                      <a:pt x="24" y="5"/>
                      <a:pt x="21" y="8"/>
                      <a:pt x="17" y="1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6" y="18"/>
                      <a:pt x="18" y="15"/>
                      <a:pt x="22" y="13"/>
                    </a:cubicBezTo>
                    <a:cubicBezTo>
                      <a:pt x="25" y="11"/>
                      <a:pt x="29" y="10"/>
                      <a:pt x="32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5" y="5"/>
                      <a:pt x="34" y="5"/>
                      <a:pt x="33" y="5"/>
                    </a:cubicBezTo>
                    <a:cubicBezTo>
                      <a:pt x="31" y="4"/>
                      <a:pt x="29" y="4"/>
                      <a:pt x="26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22" name="Freeform 49"/>
              <p:cNvSpPr>
                <a:spLocks noChangeArrowheads="1"/>
              </p:cNvSpPr>
              <p:nvPr/>
            </p:nvSpPr>
            <p:spPr bwMode="auto">
              <a:xfrm>
                <a:off x="2446338" y="1231900"/>
                <a:ext cx="109538" cy="225425"/>
              </a:xfrm>
              <a:custGeom>
                <a:gdLst>
                  <a:gd fmla="*/ 52880 w 29" name="T0"/>
                  <a:gd fmla="*/ 199125 h 60" name="T1"/>
                  <a:gd fmla="*/ 33995 w 29" name="T2"/>
                  <a:gd fmla="*/ 169069 h 60" name="T3"/>
                  <a:gd fmla="*/ 67989 w 29" name="T4"/>
                  <a:gd fmla="*/ 67628 h 60" name="T5"/>
                  <a:gd fmla="*/ 101984 w 29" name="T6"/>
                  <a:gd fmla="*/ 78899 h 60" name="T7"/>
                  <a:gd fmla="*/ 109538 w 29" name="T8"/>
                  <a:gd fmla="*/ 60113 h 60" name="T9"/>
                  <a:gd fmla="*/ 75543 w 29" name="T10"/>
                  <a:gd fmla="*/ 48842 h 60" name="T11"/>
                  <a:gd fmla="*/ 90652 w 29" name="T12"/>
                  <a:gd fmla="*/ 7514 h 60" name="T13"/>
                  <a:gd fmla="*/ 64212 w 29" name="T14"/>
                  <a:gd fmla="*/ 0 h 60" name="T15"/>
                  <a:gd fmla="*/ 49103 w 29" name="T16"/>
                  <a:gd fmla="*/ 41328 h 60" name="T17"/>
                  <a:gd fmla="*/ 22663 w 29" name="T18"/>
                  <a:gd fmla="*/ 30057 h 60" name="T19"/>
                  <a:gd fmla="*/ 15109 w 29" name="T20"/>
                  <a:gd fmla="*/ 48842 h 60" name="T21"/>
                  <a:gd fmla="*/ 45326 w 29" name="T22"/>
                  <a:gd fmla="*/ 60113 h 60" name="T23"/>
                  <a:gd fmla="*/ 11332 w 29" name="T24"/>
                  <a:gd fmla="*/ 154040 h 60" name="T25"/>
                  <a:gd fmla="*/ 41549 w 29" name="T26"/>
                  <a:gd fmla="*/ 217911 h 60" name="T27"/>
                  <a:gd fmla="*/ 64212 w 29" name="T28"/>
                  <a:gd fmla="*/ 225425 h 60" name="T29"/>
                  <a:gd fmla="*/ 71766 w 29" name="T30"/>
                  <a:gd fmla="*/ 206640 h 60" name="T31"/>
                  <a:gd fmla="*/ 52880 w 29" name="T32"/>
                  <a:gd fmla="*/ 199125 h 60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9" name="T51"/>
                  <a:gd fmla="*/ 0 h 60" name="T52"/>
                  <a:gd fmla="*/ 29 w 29" name="T53"/>
                  <a:gd fmla="*/ 60 h 60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60" w="28">
                    <a:moveTo>
                      <a:pt x="14" y="53"/>
                    </a:moveTo>
                    <a:cubicBezTo>
                      <a:pt x="9" y="52"/>
                      <a:pt x="7" y="49"/>
                      <a:pt x="9" y="45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0" y="50"/>
                      <a:pt x="3" y="55"/>
                      <a:pt x="11" y="58"/>
                    </a:cubicBezTo>
                    <a:cubicBezTo>
                      <a:pt x="13" y="59"/>
                      <a:pt x="15" y="59"/>
                      <a:pt x="17" y="60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7" y="54"/>
                      <a:pt x="15" y="54"/>
                      <a:pt x="14" y="5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23" name="Freeform 50"/>
              <p:cNvSpPr>
                <a:spLocks noChangeArrowheads="1"/>
              </p:cNvSpPr>
              <p:nvPr/>
            </p:nvSpPr>
            <p:spPr bwMode="auto">
              <a:xfrm>
                <a:off x="1874838" y="3944938"/>
                <a:ext cx="219075" cy="184150"/>
              </a:xfrm>
              <a:custGeom>
                <a:gdLst>
                  <a:gd fmla="*/ 203966 w 58" name="T0"/>
                  <a:gd fmla="*/ 37582 h 49" name="T1"/>
                  <a:gd fmla="*/ 181303 w 58" name="T2"/>
                  <a:gd fmla="*/ 22549 h 49" name="T3"/>
                  <a:gd fmla="*/ 128423 w 58" name="T4"/>
                  <a:gd fmla="*/ 52614 h 49" name="T5"/>
                  <a:gd fmla="*/ 117092 w 58" name="T6"/>
                  <a:gd fmla="*/ 22549 h 49" name="T7"/>
                  <a:gd fmla="*/ 90652 w 58" name="T8"/>
                  <a:gd fmla="*/ 7516 h 49" name="T9"/>
                  <a:gd fmla="*/ 41549 w 58" name="T10"/>
                  <a:gd fmla="*/ 33823 h 49" name="T11"/>
                  <a:gd fmla="*/ 45326 w 58" name="T12"/>
                  <a:gd fmla="*/ 3758 h 49" name="T13"/>
                  <a:gd fmla="*/ 22663 w 58" name="T14"/>
                  <a:gd fmla="*/ 0 h 49" name="T15"/>
                  <a:gd fmla="*/ 0 w 58" name="T16"/>
                  <a:gd fmla="*/ 150327 h 49" name="T17"/>
                  <a:gd fmla="*/ 22663 w 58" name="T18"/>
                  <a:gd fmla="*/ 154085 h 49" name="T19"/>
                  <a:gd fmla="*/ 37772 w 58" name="T20"/>
                  <a:gd fmla="*/ 63889 h 49" name="T21"/>
                  <a:gd fmla="*/ 52880 w 58" name="T22"/>
                  <a:gd fmla="*/ 33823 h 49" name="T23"/>
                  <a:gd fmla="*/ 79320 w 58" name="T24"/>
                  <a:gd fmla="*/ 26307 h 49" name="T25"/>
                  <a:gd fmla="*/ 98206 w 58" name="T26"/>
                  <a:gd fmla="*/ 37582 h 49" name="T27"/>
                  <a:gd fmla="*/ 105760 w 58" name="T28"/>
                  <a:gd fmla="*/ 67647 h 49" name="T29"/>
                  <a:gd fmla="*/ 86875 w 58" name="T30"/>
                  <a:gd fmla="*/ 165359 h 49" name="T31"/>
                  <a:gd fmla="*/ 109538 w 58" name="T32"/>
                  <a:gd fmla="*/ 169117 h 49" name="T33"/>
                  <a:gd fmla="*/ 124646 w 58" name="T34"/>
                  <a:gd fmla="*/ 86438 h 49" name="T35"/>
                  <a:gd fmla="*/ 143532 w 58" name="T36"/>
                  <a:gd fmla="*/ 48856 h 49" name="T37"/>
                  <a:gd fmla="*/ 169972 w 58" name="T38"/>
                  <a:gd fmla="*/ 41340 h 49" name="T39"/>
                  <a:gd fmla="*/ 188858 w 58" name="T40"/>
                  <a:gd fmla="*/ 52614 h 49" name="T41"/>
                  <a:gd fmla="*/ 196412 w 58" name="T42"/>
                  <a:gd fmla="*/ 63889 h 49" name="T43"/>
                  <a:gd fmla="*/ 192635 w 58" name="T44"/>
                  <a:gd fmla="*/ 86438 h 49" name="T45"/>
                  <a:gd fmla="*/ 177526 w 58" name="T46"/>
                  <a:gd fmla="*/ 180392 h 49" name="T47"/>
                  <a:gd fmla="*/ 200189 w 58" name="T48"/>
                  <a:gd fmla="*/ 184150 h 49" name="T49"/>
                  <a:gd fmla="*/ 215298 w 58" name="T50"/>
                  <a:gd fmla="*/ 90196 h 49" name="T51"/>
                  <a:gd fmla="*/ 219075 w 58" name="T52"/>
                  <a:gd fmla="*/ 60131 h 49" name="T53"/>
                  <a:gd fmla="*/ 203966 w 58" name="T54"/>
                  <a:gd fmla="*/ 37582 h 49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58" name="T84"/>
                  <a:gd fmla="*/ 0 h 49" name="T85"/>
                  <a:gd fmla="*/ 58 w 58" name="T86"/>
                  <a:gd fmla="*/ 49 h 49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9" w="57">
                    <a:moveTo>
                      <a:pt x="54" y="10"/>
                    </a:moveTo>
                    <a:cubicBezTo>
                      <a:pt x="53" y="8"/>
                      <a:pt x="50" y="7"/>
                      <a:pt x="48" y="6"/>
                    </a:cubicBezTo>
                    <a:cubicBezTo>
                      <a:pt x="42" y="5"/>
                      <a:pt x="37" y="8"/>
                      <a:pt x="34" y="14"/>
                    </a:cubicBezTo>
                    <a:cubicBezTo>
                      <a:pt x="34" y="11"/>
                      <a:pt x="33" y="8"/>
                      <a:pt x="31" y="6"/>
                    </a:cubicBezTo>
                    <a:cubicBezTo>
                      <a:pt x="29" y="4"/>
                      <a:pt x="27" y="3"/>
                      <a:pt x="24" y="2"/>
                    </a:cubicBezTo>
                    <a:cubicBezTo>
                      <a:pt x="19" y="1"/>
                      <a:pt x="14" y="4"/>
                      <a:pt x="11" y="9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4"/>
                      <a:pt x="12" y="11"/>
                      <a:pt x="14" y="9"/>
                    </a:cubicBezTo>
                    <a:cubicBezTo>
                      <a:pt x="16" y="7"/>
                      <a:pt x="19" y="7"/>
                      <a:pt x="21" y="7"/>
                    </a:cubicBezTo>
                    <a:cubicBezTo>
                      <a:pt x="23" y="7"/>
                      <a:pt x="25" y="8"/>
                      <a:pt x="26" y="10"/>
                    </a:cubicBezTo>
                    <a:cubicBezTo>
                      <a:pt x="28" y="12"/>
                      <a:pt x="28" y="14"/>
                      <a:pt x="28" y="18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4" y="18"/>
                      <a:pt x="35" y="15"/>
                      <a:pt x="38" y="13"/>
                    </a:cubicBezTo>
                    <a:cubicBezTo>
                      <a:pt x="40" y="11"/>
                      <a:pt x="43" y="11"/>
                      <a:pt x="45" y="11"/>
                    </a:cubicBezTo>
                    <a:cubicBezTo>
                      <a:pt x="47" y="11"/>
                      <a:pt x="48" y="12"/>
                      <a:pt x="50" y="14"/>
                    </a:cubicBezTo>
                    <a:cubicBezTo>
                      <a:pt x="51" y="15"/>
                      <a:pt x="51" y="16"/>
                      <a:pt x="52" y="17"/>
                    </a:cubicBezTo>
                    <a:cubicBezTo>
                      <a:pt x="52" y="19"/>
                      <a:pt x="52" y="21"/>
                      <a:pt x="51" y="23"/>
                    </a:cubicBezTo>
                    <a:cubicBezTo>
                      <a:pt x="47" y="48"/>
                      <a:pt x="47" y="48"/>
                      <a:pt x="47" y="48"/>
                    </a:cubicBezTo>
                    <a:cubicBezTo>
                      <a:pt x="53" y="49"/>
                      <a:pt x="53" y="49"/>
                      <a:pt x="53" y="49"/>
                    </a:cubicBezTo>
                    <a:cubicBezTo>
                      <a:pt x="57" y="24"/>
                      <a:pt x="57" y="24"/>
                      <a:pt x="57" y="24"/>
                    </a:cubicBezTo>
                    <a:cubicBezTo>
                      <a:pt x="58" y="21"/>
                      <a:pt x="58" y="18"/>
                      <a:pt x="58" y="16"/>
                    </a:cubicBezTo>
                    <a:cubicBezTo>
                      <a:pt x="57" y="14"/>
                      <a:pt x="56" y="12"/>
                      <a:pt x="54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24" name="Freeform 51"/>
              <p:cNvSpPr>
                <a:spLocks noChangeArrowheads="1" noEditPoints="1"/>
              </p:cNvSpPr>
              <p:nvPr/>
            </p:nvSpPr>
            <p:spPr bwMode="auto">
              <a:xfrm>
                <a:off x="2119313" y="3989388"/>
                <a:ext cx="139700" cy="161925"/>
              </a:xfrm>
              <a:custGeom>
                <a:gdLst>
                  <a:gd fmla="*/ 83065 w 37" name="T0"/>
                  <a:gd fmla="*/ 3766 h 43" name="T1"/>
                  <a:gd fmla="*/ 30205 w 37" name="T2"/>
                  <a:gd fmla="*/ 15063 h 43" name="T3"/>
                  <a:gd fmla="*/ 3776 w 37" name="T4"/>
                  <a:gd fmla="*/ 67783 h 43" name="T5"/>
                  <a:gd fmla="*/ 11327 w 37" name="T6"/>
                  <a:gd fmla="*/ 128034 h 43" name="T7"/>
                  <a:gd fmla="*/ 52859 w 37" name="T8"/>
                  <a:gd fmla="*/ 158159 h 43" name="T9"/>
                  <a:gd fmla="*/ 105719 w 37" name="T10"/>
                  <a:gd fmla="*/ 146862 h 43" name="T11"/>
                  <a:gd fmla="*/ 135924 w 37" name="T12"/>
                  <a:gd fmla="*/ 90377 h 43" name="T13"/>
                  <a:gd fmla="*/ 128373 w 37" name="T14"/>
                  <a:gd fmla="*/ 33891 h 43" name="T15"/>
                  <a:gd fmla="*/ 83065 w 37" name="T16"/>
                  <a:gd fmla="*/ 3766 h 43" name="T17"/>
                  <a:gd fmla="*/ 90616 w 37" name="T18"/>
                  <a:gd fmla="*/ 131799 h 43" name="T19"/>
                  <a:gd fmla="*/ 60411 w 37" name="T20"/>
                  <a:gd fmla="*/ 139331 h 43" name="T21"/>
                  <a:gd fmla="*/ 30205 w 37" name="T22"/>
                  <a:gd fmla="*/ 120502 h 43" name="T23"/>
                  <a:gd fmla="*/ 26430 w 37" name="T24"/>
                  <a:gd fmla="*/ 75314 h 43" name="T25"/>
                  <a:gd fmla="*/ 45308 w 37" name="T26"/>
                  <a:gd fmla="*/ 30126 h 43" name="T27"/>
                  <a:gd fmla="*/ 79289 w 37" name="T28"/>
                  <a:gd fmla="*/ 22594 h 43" name="T29"/>
                  <a:gd fmla="*/ 105719 w 37" name="T30"/>
                  <a:gd fmla="*/ 41423 h 43" name="T31"/>
                  <a:gd fmla="*/ 109495 w 37" name="T32"/>
                  <a:gd fmla="*/ 86611 h 43" name="T33"/>
                  <a:gd fmla="*/ 90616 w 37" name="T34"/>
                  <a:gd fmla="*/ 131799 h 43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37" name="T54"/>
                  <a:gd fmla="*/ 0 h 43" name="T55"/>
                  <a:gd fmla="*/ 37 w 37" name="T56"/>
                  <a:gd fmla="*/ 43 h 43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43" w="37">
                    <a:moveTo>
                      <a:pt x="22" y="1"/>
                    </a:moveTo>
                    <a:cubicBezTo>
                      <a:pt x="17" y="0"/>
                      <a:pt x="12" y="1"/>
                      <a:pt x="8" y="4"/>
                    </a:cubicBezTo>
                    <a:cubicBezTo>
                      <a:pt x="4" y="7"/>
                      <a:pt x="2" y="12"/>
                      <a:pt x="1" y="18"/>
                    </a:cubicBezTo>
                    <a:cubicBezTo>
                      <a:pt x="0" y="24"/>
                      <a:pt x="0" y="30"/>
                      <a:pt x="3" y="34"/>
                    </a:cubicBezTo>
                    <a:cubicBezTo>
                      <a:pt x="5" y="39"/>
                      <a:pt x="9" y="42"/>
                      <a:pt x="14" y="42"/>
                    </a:cubicBezTo>
                    <a:cubicBezTo>
                      <a:pt x="20" y="43"/>
                      <a:pt x="24" y="42"/>
                      <a:pt x="28" y="39"/>
                    </a:cubicBezTo>
                    <a:cubicBezTo>
                      <a:pt x="33" y="35"/>
                      <a:pt x="35" y="31"/>
                      <a:pt x="36" y="24"/>
                    </a:cubicBezTo>
                    <a:cubicBezTo>
                      <a:pt x="37" y="19"/>
                      <a:pt x="36" y="13"/>
                      <a:pt x="34" y="9"/>
                    </a:cubicBezTo>
                    <a:cubicBezTo>
                      <a:pt x="31" y="4"/>
                      <a:pt x="27" y="2"/>
                      <a:pt x="22" y="1"/>
                    </a:cubicBezTo>
                    <a:close/>
                    <a:moveTo>
                      <a:pt x="24" y="35"/>
                    </a:moveTo>
                    <a:cubicBezTo>
                      <a:pt x="22" y="37"/>
                      <a:pt x="19" y="38"/>
                      <a:pt x="16" y="37"/>
                    </a:cubicBezTo>
                    <a:cubicBezTo>
                      <a:pt x="13" y="37"/>
                      <a:pt x="10" y="35"/>
                      <a:pt x="8" y="32"/>
                    </a:cubicBezTo>
                    <a:cubicBezTo>
                      <a:pt x="7" y="30"/>
                      <a:pt x="6" y="25"/>
                      <a:pt x="7" y="20"/>
                    </a:cubicBezTo>
                    <a:cubicBezTo>
                      <a:pt x="8" y="14"/>
                      <a:pt x="10" y="10"/>
                      <a:pt x="12" y="8"/>
                    </a:cubicBezTo>
                    <a:cubicBezTo>
                      <a:pt x="15" y="6"/>
                      <a:pt x="18" y="5"/>
                      <a:pt x="21" y="6"/>
                    </a:cubicBezTo>
                    <a:cubicBezTo>
                      <a:pt x="24" y="6"/>
                      <a:pt x="26" y="8"/>
                      <a:pt x="28" y="11"/>
                    </a:cubicBezTo>
                    <a:cubicBezTo>
                      <a:pt x="30" y="14"/>
                      <a:pt x="30" y="18"/>
                      <a:pt x="29" y="23"/>
                    </a:cubicBezTo>
                    <a:cubicBezTo>
                      <a:pt x="28" y="29"/>
                      <a:pt x="27" y="33"/>
                      <a:pt x="24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25" name="Freeform 52"/>
              <p:cNvSpPr>
                <a:spLocks noChangeArrowheads="1"/>
              </p:cNvSpPr>
              <p:nvPr/>
            </p:nvSpPr>
            <p:spPr bwMode="auto">
              <a:xfrm>
                <a:off x="2278063" y="4011613"/>
                <a:ext cx="134938" cy="169863"/>
              </a:xfrm>
              <a:custGeom>
                <a:gdLst>
                  <a:gd fmla="*/ 119945 w 36" name="T0"/>
                  <a:gd fmla="*/ 22648 h 45" name="T1"/>
                  <a:gd fmla="*/ 93707 w 36" name="T2"/>
                  <a:gd fmla="*/ 7549 h 45" name="T3"/>
                  <a:gd fmla="*/ 41231 w 36" name="T4"/>
                  <a:gd fmla="*/ 33973 h 45" name="T5"/>
                  <a:gd fmla="*/ 44979 w 36" name="T6"/>
                  <a:gd fmla="*/ 3775 h 45" name="T7"/>
                  <a:gd fmla="*/ 26238 w 36" name="T8"/>
                  <a:gd fmla="*/ 0 h 45" name="T9"/>
                  <a:gd fmla="*/ 0 w 36" name="T10"/>
                  <a:gd fmla="*/ 150989 h 45" name="T11"/>
                  <a:gd fmla="*/ 22490 w 36" name="T12"/>
                  <a:gd fmla="*/ 154764 h 45" name="T13"/>
                  <a:gd fmla="*/ 37483 w 36" name="T14"/>
                  <a:gd fmla="*/ 71720 h 45" name="T15"/>
                  <a:gd fmla="*/ 56224 w 36" name="T16"/>
                  <a:gd fmla="*/ 37747 h 45" name="T17"/>
                  <a:gd fmla="*/ 86210 w 36" name="T18"/>
                  <a:gd fmla="*/ 26423 h 45" name="T19"/>
                  <a:gd fmla="*/ 108700 w 36" name="T20"/>
                  <a:gd fmla="*/ 41522 h 45" name="T21"/>
                  <a:gd fmla="*/ 112448 w 36" name="T22"/>
                  <a:gd fmla="*/ 71720 h 45" name="T23"/>
                  <a:gd fmla="*/ 97455 w 36" name="T24"/>
                  <a:gd fmla="*/ 166088 h 45" name="T25"/>
                  <a:gd fmla="*/ 116197 w 36" name="T26"/>
                  <a:gd fmla="*/ 169863 h 45" name="T27"/>
                  <a:gd fmla="*/ 131190 w 36" name="T28"/>
                  <a:gd fmla="*/ 83044 h 45" name="T29"/>
                  <a:gd fmla="*/ 134938 w 36" name="T30"/>
                  <a:gd fmla="*/ 45297 h 45" name="T31"/>
                  <a:gd fmla="*/ 119945 w 36" name="T32"/>
                  <a:gd fmla="*/ 22648 h 45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6" name="T51"/>
                  <a:gd fmla="*/ 0 h 45" name="T52"/>
                  <a:gd fmla="*/ 36 w 36" name="T53"/>
                  <a:gd fmla="*/ 45 h 45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5" w="36">
                    <a:moveTo>
                      <a:pt x="32" y="6"/>
                    </a:moveTo>
                    <a:cubicBezTo>
                      <a:pt x="30" y="4"/>
                      <a:pt x="28" y="3"/>
                      <a:pt x="25" y="2"/>
                    </a:cubicBezTo>
                    <a:cubicBezTo>
                      <a:pt x="20" y="1"/>
                      <a:pt x="15" y="3"/>
                      <a:pt x="11" y="9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1" y="15"/>
                      <a:pt x="12" y="12"/>
                      <a:pt x="15" y="10"/>
                    </a:cubicBezTo>
                    <a:cubicBezTo>
                      <a:pt x="17" y="8"/>
                      <a:pt x="20" y="7"/>
                      <a:pt x="23" y="7"/>
                    </a:cubicBezTo>
                    <a:cubicBezTo>
                      <a:pt x="26" y="8"/>
                      <a:pt x="27" y="9"/>
                      <a:pt x="29" y="11"/>
                    </a:cubicBezTo>
                    <a:cubicBezTo>
                      <a:pt x="30" y="12"/>
                      <a:pt x="30" y="15"/>
                      <a:pt x="30" y="19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6" y="17"/>
                      <a:pt x="36" y="14"/>
                      <a:pt x="36" y="12"/>
                    </a:cubicBezTo>
                    <a:cubicBezTo>
                      <a:pt x="35" y="10"/>
                      <a:pt x="34" y="8"/>
                      <a:pt x="32" y="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26" name="Freeform 53"/>
              <p:cNvSpPr>
                <a:spLocks noChangeArrowheads="1" noEditPoints="1"/>
              </p:cNvSpPr>
              <p:nvPr/>
            </p:nvSpPr>
            <p:spPr bwMode="auto">
              <a:xfrm>
                <a:off x="2438400" y="4041775"/>
                <a:ext cx="142875" cy="165100"/>
              </a:xfrm>
              <a:custGeom>
                <a:gdLst>
                  <a:gd fmla="*/ 127836 w 38" name="T0"/>
                  <a:gd fmla="*/ 30018 h 44" name="T1"/>
                  <a:gd fmla="*/ 86477 w 38" name="T2"/>
                  <a:gd fmla="*/ 3752 h 44" name="T3"/>
                  <a:gd fmla="*/ 33839 w 38" name="T4"/>
                  <a:gd fmla="*/ 18761 h 44" name="T5"/>
                  <a:gd fmla="*/ 3760 w 38" name="T6"/>
                  <a:gd fmla="*/ 71293 h 44" name="T7"/>
                  <a:gd fmla="*/ 11280 w 38" name="T8"/>
                  <a:gd fmla="*/ 131330 h 44" name="T9"/>
                  <a:gd fmla="*/ 60158 w 38" name="T10"/>
                  <a:gd fmla="*/ 161348 h 44" name="T11"/>
                  <a:gd fmla="*/ 101516 w 38" name="T12"/>
                  <a:gd fmla="*/ 153843 h 44" name="T13"/>
                  <a:gd fmla="*/ 127836 w 38" name="T14"/>
                  <a:gd fmla="*/ 127577 h 44" name="T15"/>
                  <a:gd fmla="*/ 109036 w 38" name="T16"/>
                  <a:gd fmla="*/ 120073 h 44" name="T17"/>
                  <a:gd fmla="*/ 63918 w 38" name="T18"/>
                  <a:gd fmla="*/ 142586 h 44" name="T19"/>
                  <a:gd fmla="*/ 33839 w 38" name="T20"/>
                  <a:gd fmla="*/ 123825 h 44" name="T21"/>
                  <a:gd fmla="*/ 30079 w 38" name="T22"/>
                  <a:gd fmla="*/ 78798 h 44" name="T23"/>
                  <a:gd fmla="*/ 135355 w 38" name="T24"/>
                  <a:gd fmla="*/ 93807 h 44" name="T25"/>
                  <a:gd fmla="*/ 127836 w 38" name="T26"/>
                  <a:gd fmla="*/ 30018 h 44" name="T27"/>
                  <a:gd fmla="*/ 33839 w 38" name="T28"/>
                  <a:gd fmla="*/ 60036 h 44" name="T29"/>
                  <a:gd fmla="*/ 52638 w 38" name="T30"/>
                  <a:gd fmla="*/ 30018 h 44" name="T31"/>
                  <a:gd fmla="*/ 82717 w 38" name="T32"/>
                  <a:gd fmla="*/ 22514 h 44" name="T33"/>
                  <a:gd fmla="*/ 105276 w 38" name="T34"/>
                  <a:gd fmla="*/ 33770 h 44" name="T35"/>
                  <a:gd fmla="*/ 112796 w 38" name="T36"/>
                  <a:gd fmla="*/ 52532 h 44" name="T37"/>
                  <a:gd fmla="*/ 112796 w 38" name="T38"/>
                  <a:gd fmla="*/ 75045 h 44" name="T39"/>
                  <a:gd fmla="*/ 33839 w 38" name="T40"/>
                  <a:gd fmla="*/ 60036 h 44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38" name="T63"/>
                  <a:gd fmla="*/ 0 h 44" name="T64"/>
                  <a:gd fmla="*/ 38 w 38" name="T65"/>
                  <a:gd fmla="*/ 44 h 44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44" w="38">
                    <a:moveTo>
                      <a:pt x="34" y="8"/>
                    </a:moveTo>
                    <a:cubicBezTo>
                      <a:pt x="32" y="4"/>
                      <a:pt x="28" y="2"/>
                      <a:pt x="23" y="1"/>
                    </a:cubicBezTo>
                    <a:cubicBezTo>
                      <a:pt x="17" y="0"/>
                      <a:pt x="13" y="1"/>
                      <a:pt x="9" y="5"/>
                    </a:cubicBezTo>
                    <a:cubicBezTo>
                      <a:pt x="4" y="8"/>
                      <a:pt x="2" y="13"/>
                      <a:pt x="1" y="19"/>
                    </a:cubicBezTo>
                    <a:cubicBezTo>
                      <a:pt x="0" y="25"/>
                      <a:pt x="1" y="31"/>
                      <a:pt x="3" y="35"/>
                    </a:cubicBezTo>
                    <a:cubicBezTo>
                      <a:pt x="6" y="39"/>
                      <a:pt x="10" y="42"/>
                      <a:pt x="16" y="43"/>
                    </a:cubicBezTo>
                    <a:cubicBezTo>
                      <a:pt x="20" y="44"/>
                      <a:pt x="23" y="43"/>
                      <a:pt x="27" y="41"/>
                    </a:cubicBezTo>
                    <a:cubicBezTo>
                      <a:pt x="30" y="40"/>
                      <a:pt x="33" y="37"/>
                      <a:pt x="34" y="34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6" y="37"/>
                      <a:pt x="22" y="39"/>
                      <a:pt x="17" y="38"/>
                    </a:cubicBezTo>
                    <a:cubicBezTo>
                      <a:pt x="14" y="37"/>
                      <a:pt x="12" y="36"/>
                      <a:pt x="9" y="33"/>
                    </a:cubicBezTo>
                    <a:cubicBezTo>
                      <a:pt x="7" y="31"/>
                      <a:pt x="7" y="27"/>
                      <a:pt x="8" y="21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8" y="18"/>
                      <a:pt x="37" y="13"/>
                      <a:pt x="34" y="8"/>
                    </a:cubicBezTo>
                    <a:close/>
                    <a:moveTo>
                      <a:pt x="9" y="16"/>
                    </a:moveTo>
                    <a:cubicBezTo>
                      <a:pt x="10" y="12"/>
                      <a:pt x="11" y="10"/>
                      <a:pt x="14" y="8"/>
                    </a:cubicBezTo>
                    <a:cubicBezTo>
                      <a:pt x="16" y="6"/>
                      <a:pt x="19" y="5"/>
                      <a:pt x="22" y="6"/>
                    </a:cubicBezTo>
                    <a:cubicBezTo>
                      <a:pt x="24" y="6"/>
                      <a:pt x="26" y="7"/>
                      <a:pt x="28" y="9"/>
                    </a:cubicBezTo>
                    <a:cubicBezTo>
                      <a:pt x="29" y="10"/>
                      <a:pt x="30" y="12"/>
                      <a:pt x="30" y="14"/>
                    </a:cubicBezTo>
                    <a:cubicBezTo>
                      <a:pt x="31" y="15"/>
                      <a:pt x="31" y="17"/>
                      <a:pt x="30" y="20"/>
                    </a:cubicBezTo>
                    <a:lnTo>
                      <a:pt x="9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27" name="Freeform 54"/>
              <p:cNvSpPr>
                <a:spLocks noChangeArrowheads="1"/>
              </p:cNvSpPr>
              <p:nvPr/>
            </p:nvSpPr>
            <p:spPr bwMode="auto">
              <a:xfrm>
                <a:off x="2566988" y="4060825"/>
                <a:ext cx="153988" cy="209550"/>
              </a:xfrm>
              <a:custGeom>
                <a:gdLst>
                  <a:gd fmla="*/ 135209 w 41" name="T0"/>
                  <a:gd fmla="*/ 18710 h 56" name="T1"/>
                  <a:gd fmla="*/ 75116 w 41" name="T2"/>
                  <a:gd fmla="*/ 123485 h 56" name="T3"/>
                  <a:gd fmla="*/ 52581 w 41" name="T4"/>
                  <a:gd fmla="*/ 3742 h 56" name="T5"/>
                  <a:gd fmla="*/ 30046 w 41" name="T6"/>
                  <a:gd fmla="*/ 0 h 56" name="T7"/>
                  <a:gd fmla="*/ 56337 w 41" name="T8"/>
                  <a:gd fmla="*/ 157163 h 56" name="T9"/>
                  <a:gd fmla="*/ 37558 w 41" name="T10"/>
                  <a:gd fmla="*/ 183356 h 56" name="T11"/>
                  <a:gd fmla="*/ 18779 w 41" name="T12"/>
                  <a:gd fmla="*/ 187098 h 56" name="T13"/>
                  <a:gd fmla="*/ 3756 w 41" name="T14"/>
                  <a:gd fmla="*/ 183356 h 56" name="T15"/>
                  <a:gd fmla="*/ 0 w 41" name="T16"/>
                  <a:gd fmla="*/ 202066 h 56" name="T17"/>
                  <a:gd fmla="*/ 18779 w 41" name="T18"/>
                  <a:gd fmla="*/ 205808 h 56" name="T19"/>
                  <a:gd fmla="*/ 67604 w 41" name="T20"/>
                  <a:gd fmla="*/ 179614 h 56" name="T21"/>
                  <a:gd fmla="*/ 153988 w 41" name="T22"/>
                  <a:gd fmla="*/ 22452 h 56" name="T23"/>
                  <a:gd fmla="*/ 135209 w 41" name="T24"/>
                  <a:gd fmla="*/ 18710 h 5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41" name="T39"/>
                  <a:gd fmla="*/ 0 h 56" name="T40"/>
                  <a:gd fmla="*/ 41 w 41" name="T41"/>
                  <a:gd fmla="*/ 56 h 56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6" w="41">
                    <a:moveTo>
                      <a:pt x="36" y="5"/>
                    </a:moveTo>
                    <a:cubicBezTo>
                      <a:pt x="20" y="33"/>
                      <a:pt x="20" y="33"/>
                      <a:pt x="20" y="33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3" y="46"/>
                      <a:pt x="11" y="48"/>
                      <a:pt x="10" y="49"/>
                    </a:cubicBezTo>
                    <a:cubicBezTo>
                      <a:pt x="8" y="50"/>
                      <a:pt x="7" y="50"/>
                      <a:pt x="5" y="50"/>
                    </a:cubicBezTo>
                    <a:cubicBezTo>
                      <a:pt x="4" y="50"/>
                      <a:pt x="2" y="49"/>
                      <a:pt x="1" y="49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2" y="54"/>
                      <a:pt x="3" y="55"/>
                      <a:pt x="5" y="55"/>
                    </a:cubicBezTo>
                    <a:cubicBezTo>
                      <a:pt x="10" y="56"/>
                      <a:pt x="14" y="54"/>
                      <a:pt x="18" y="48"/>
                    </a:cubicBezTo>
                    <a:cubicBezTo>
                      <a:pt x="41" y="6"/>
                      <a:pt x="41" y="6"/>
                      <a:pt x="41" y="6"/>
                    </a:cubicBezTo>
                    <a:lnTo>
                      <a:pt x="36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28" name="Freeform 55"/>
              <p:cNvSpPr>
                <a:spLocks noChangeArrowheads="1"/>
              </p:cNvSpPr>
              <p:nvPr/>
            </p:nvSpPr>
            <p:spPr bwMode="auto">
              <a:xfrm>
                <a:off x="2803525" y="1036638"/>
                <a:ext cx="93663" cy="228600"/>
              </a:xfrm>
              <a:custGeom>
                <a:gdLst>
                  <a:gd fmla="*/ 0 w 59" name="T0"/>
                  <a:gd fmla="*/ 217488 h 144" name="T1"/>
                  <a:gd fmla="*/ 22225 w 59" name="T2"/>
                  <a:gd fmla="*/ 228600 h 144" name="T3"/>
                  <a:gd fmla="*/ 93663 w 59" name="T4"/>
                  <a:gd fmla="*/ 7937 h 144" name="T5"/>
                  <a:gd fmla="*/ 68263 w 59" name="T6"/>
                  <a:gd fmla="*/ 0 h 144" name="T7"/>
                  <a:gd fmla="*/ 0 w 59" name="T8"/>
                  <a:gd fmla="*/ 217488 h 144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59" name="T15"/>
                  <a:gd fmla="*/ 0 h 144" name="T16"/>
                  <a:gd fmla="*/ 59 w 59" name="T17"/>
                  <a:gd fmla="*/ 144 h 144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44" w="59">
                    <a:moveTo>
                      <a:pt x="0" y="137"/>
                    </a:moveTo>
                    <a:lnTo>
                      <a:pt x="14" y="144"/>
                    </a:lnTo>
                    <a:lnTo>
                      <a:pt x="59" y="5"/>
                    </a:lnTo>
                    <a:lnTo>
                      <a:pt x="43" y="0"/>
                    </a:lnTo>
                    <a:lnTo>
                      <a:pt x="0" y="13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29" name="Freeform 56"/>
              <p:cNvSpPr>
                <a:spLocks noChangeArrowheads="1"/>
              </p:cNvSpPr>
              <p:nvPr/>
            </p:nvSpPr>
            <p:spPr bwMode="auto">
              <a:xfrm>
                <a:off x="2878138" y="1119188"/>
                <a:ext cx="76200" cy="168275"/>
              </a:xfrm>
              <a:custGeom>
                <a:gdLst>
                  <a:gd fmla="*/ 0 w 48" name="T0"/>
                  <a:gd fmla="*/ 161925 h 106" name="T1"/>
                  <a:gd fmla="*/ 23812 w 48" name="T2"/>
                  <a:gd fmla="*/ 168275 h 106" name="T3"/>
                  <a:gd fmla="*/ 76200 w 48" name="T4"/>
                  <a:gd fmla="*/ 7938 h 106" name="T5"/>
                  <a:gd fmla="*/ 49212 w 48" name="T6"/>
                  <a:gd fmla="*/ 0 h 106" name="T7"/>
                  <a:gd fmla="*/ 0 w 48" name="T8"/>
                  <a:gd fmla="*/ 161925 h 106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48" name="T15"/>
                  <a:gd fmla="*/ 0 h 106" name="T16"/>
                  <a:gd fmla="*/ 48 w 48" name="T17"/>
                  <a:gd fmla="*/ 106 h 106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05" w="48">
                    <a:moveTo>
                      <a:pt x="0" y="102"/>
                    </a:moveTo>
                    <a:lnTo>
                      <a:pt x="15" y="106"/>
                    </a:lnTo>
                    <a:lnTo>
                      <a:pt x="48" y="5"/>
                    </a:lnTo>
                    <a:lnTo>
                      <a:pt x="31" y="0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30" name="Freeform 57"/>
              <p:cNvSpPr>
                <a:spLocks noChangeArrowheads="1"/>
              </p:cNvSpPr>
              <p:nvPr/>
            </p:nvSpPr>
            <p:spPr bwMode="auto">
              <a:xfrm>
                <a:off x="2938463" y="1058863"/>
                <a:ext cx="34925" cy="38100"/>
              </a:xfrm>
              <a:custGeom>
                <a:gdLst>
                  <a:gd fmla="*/ 0 w 22" name="T0"/>
                  <a:gd fmla="*/ 30163 h 24" name="T1"/>
                  <a:gd fmla="*/ 26988 w 22" name="T2"/>
                  <a:gd fmla="*/ 38100 h 24" name="T3"/>
                  <a:gd fmla="*/ 34925 w 22" name="T4"/>
                  <a:gd fmla="*/ 11112 h 24" name="T5"/>
                  <a:gd fmla="*/ 7938 w 22" name="T6"/>
                  <a:gd fmla="*/ 0 h 24" name="T7"/>
                  <a:gd fmla="*/ 0 w 22" name="T8"/>
                  <a:gd fmla="*/ 30163 h 24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22" name="T15"/>
                  <a:gd fmla="*/ 0 h 24" name="T16"/>
                  <a:gd fmla="*/ 22 w 22" name="T17"/>
                  <a:gd fmla="*/ 24 h 24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24" w="22">
                    <a:moveTo>
                      <a:pt x="0" y="19"/>
                    </a:moveTo>
                    <a:lnTo>
                      <a:pt x="17" y="24"/>
                    </a:lnTo>
                    <a:lnTo>
                      <a:pt x="22" y="7"/>
                    </a:lnTo>
                    <a:lnTo>
                      <a:pt x="5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31" name="Freeform 58"/>
              <p:cNvSpPr>
                <a:spLocks noChangeArrowheads="1" noEditPoints="1"/>
              </p:cNvSpPr>
              <p:nvPr/>
            </p:nvSpPr>
            <p:spPr bwMode="auto">
              <a:xfrm>
                <a:off x="2927350" y="1149350"/>
                <a:ext cx="219075" cy="250825"/>
              </a:xfrm>
              <a:custGeom>
                <a:gdLst>
                  <a:gd fmla="*/ 139755 w 58" name="T0"/>
                  <a:gd fmla="*/ 164721 h 67" name="T1"/>
                  <a:gd fmla="*/ 101983 w 58" name="T2"/>
                  <a:gd fmla="*/ 149746 h 67" name="T3"/>
                  <a:gd fmla="*/ 60434 w 58" name="T4"/>
                  <a:gd fmla="*/ 131028 h 67" name="T5"/>
                  <a:gd fmla="*/ 56657 w 58" name="T6"/>
                  <a:gd fmla="*/ 116053 h 67" name="T7"/>
                  <a:gd fmla="*/ 64212 w 58" name="T8"/>
                  <a:gd fmla="*/ 108566 h 67" name="T9"/>
                  <a:gd fmla="*/ 75543 w 58" name="T10"/>
                  <a:gd fmla="*/ 104822 h 67" name="T11"/>
                  <a:gd fmla="*/ 86875 w 58" name="T12"/>
                  <a:gd fmla="*/ 112310 h 67" name="T13"/>
                  <a:gd fmla="*/ 98206 w 58" name="T14"/>
                  <a:gd fmla="*/ 116053 h 67" name="T15"/>
                  <a:gd fmla="*/ 147309 w 58" name="T16"/>
                  <a:gd fmla="*/ 116053 h 67" name="T17"/>
                  <a:gd fmla="*/ 177526 w 58" name="T18"/>
                  <a:gd fmla="*/ 82360 h 67" name="T19"/>
                  <a:gd fmla="*/ 173749 w 58" name="T20"/>
                  <a:gd fmla="*/ 37437 h 67" name="T21"/>
                  <a:gd fmla="*/ 188858 w 58" name="T22"/>
                  <a:gd fmla="*/ 26206 h 67" name="T23"/>
                  <a:gd fmla="*/ 211521 w 58" name="T24"/>
                  <a:gd fmla="*/ 29949 h 67" name="T25"/>
                  <a:gd fmla="*/ 219075 w 58" name="T26"/>
                  <a:gd fmla="*/ 11231 h 67" name="T27"/>
                  <a:gd fmla="*/ 211521 w 58" name="T28"/>
                  <a:gd fmla="*/ 7487 h 67" name="T29"/>
                  <a:gd fmla="*/ 185081 w 58" name="T30"/>
                  <a:gd fmla="*/ 3744 h 67" name="T31"/>
                  <a:gd fmla="*/ 166195 w 58" name="T32"/>
                  <a:gd fmla="*/ 22462 h 67" name="T33"/>
                  <a:gd fmla="*/ 135978 w 58" name="T34"/>
                  <a:gd fmla="*/ 7487 h 67" name="T35"/>
                  <a:gd fmla="*/ 86875 w 58" name="T36"/>
                  <a:gd fmla="*/ 7487 h 67" name="T37"/>
                  <a:gd fmla="*/ 52880 w 58" name="T38"/>
                  <a:gd fmla="*/ 41180 h 67" name="T39"/>
                  <a:gd fmla="*/ 60434 w 58" name="T40"/>
                  <a:gd fmla="*/ 89848 h 67" name="T41"/>
                  <a:gd fmla="*/ 30217 w 58" name="T42"/>
                  <a:gd fmla="*/ 112310 h 67" name="T43"/>
                  <a:gd fmla="*/ 37772 w 58" name="T44"/>
                  <a:gd fmla="*/ 142259 h 67" name="T45"/>
                  <a:gd fmla="*/ 3777 w 58" name="T46"/>
                  <a:gd fmla="*/ 168465 h 67" name="T47"/>
                  <a:gd fmla="*/ 11331 w 58" name="T48"/>
                  <a:gd fmla="*/ 202157 h 67" name="T49"/>
                  <a:gd fmla="*/ 64212 w 58" name="T50"/>
                  <a:gd fmla="*/ 232107 h 67" name="T51"/>
                  <a:gd fmla="*/ 158641 w 58" name="T52"/>
                  <a:gd fmla="*/ 213388 h 67" name="T53"/>
                  <a:gd fmla="*/ 158641 w 58" name="T54"/>
                  <a:gd fmla="*/ 183439 h 67" name="T55"/>
                  <a:gd fmla="*/ 139755 w 58" name="T56"/>
                  <a:gd fmla="*/ 164721 h 67" name="T57"/>
                  <a:gd fmla="*/ 98206 w 58" name="T58"/>
                  <a:gd fmla="*/ 26206 h 67" name="T59"/>
                  <a:gd fmla="*/ 128423 w 58" name="T60"/>
                  <a:gd fmla="*/ 26206 h 67" name="T61"/>
                  <a:gd fmla="*/ 151086 w 58" name="T62"/>
                  <a:gd fmla="*/ 44924 h 67" name="T63"/>
                  <a:gd fmla="*/ 151086 w 58" name="T64"/>
                  <a:gd fmla="*/ 74873 h 67" name="T65"/>
                  <a:gd fmla="*/ 135978 w 58" name="T66"/>
                  <a:gd fmla="*/ 97335 h 67" name="T67"/>
                  <a:gd fmla="*/ 105760 w 58" name="T68"/>
                  <a:gd fmla="*/ 97335 h 67" name="T69"/>
                  <a:gd fmla="*/ 83097 w 58" name="T70"/>
                  <a:gd fmla="*/ 78617 h 67" name="T71"/>
                  <a:gd fmla="*/ 79320 w 58" name="T72"/>
                  <a:gd fmla="*/ 52411 h 67" name="T73"/>
                  <a:gd fmla="*/ 98206 w 58" name="T74"/>
                  <a:gd fmla="*/ 26206 h 67" name="T75"/>
                  <a:gd fmla="*/ 113315 w 58" name="T76"/>
                  <a:gd fmla="*/ 220876 h 67" name="T77"/>
                  <a:gd fmla="*/ 71766 w 58" name="T78"/>
                  <a:gd fmla="*/ 213388 h 67" name="T79"/>
                  <a:gd fmla="*/ 37772 w 58" name="T80"/>
                  <a:gd fmla="*/ 194670 h 67" name="T81"/>
                  <a:gd fmla="*/ 26440 w 58" name="T82"/>
                  <a:gd fmla="*/ 172208 h 67" name="T83"/>
                  <a:gd fmla="*/ 52880 w 58" name="T84"/>
                  <a:gd fmla="*/ 157234 h 67" name="T85"/>
                  <a:gd fmla="*/ 90652 w 58" name="T86"/>
                  <a:gd fmla="*/ 168465 h 67" name="T87"/>
                  <a:gd fmla="*/ 120869 w 58" name="T88"/>
                  <a:gd fmla="*/ 183439 h 67" name="T89"/>
                  <a:gd fmla="*/ 135978 w 58" name="T90"/>
                  <a:gd fmla="*/ 190926 h 67" name="T91"/>
                  <a:gd fmla="*/ 135978 w 58" name="T92"/>
                  <a:gd fmla="*/ 205901 h 67" name="T93"/>
                  <a:gd fmla="*/ 113315 w 58" name="T94"/>
                  <a:gd fmla="*/ 220876 h 67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w 58" name="T144"/>
                  <a:gd fmla="*/ 0 h 67" name="T145"/>
                  <a:gd fmla="*/ 58 w 58" name="T146"/>
                  <a:gd fmla="*/ 67 h 67" name="T147"/>
                </a:gdLst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b="T147" l="T144" r="T146" t="T145"/>
                <a:pathLst>
                  <a:path h="67" w="57">
                    <a:moveTo>
                      <a:pt x="37" y="44"/>
                    </a:moveTo>
                    <a:cubicBezTo>
                      <a:pt x="35" y="43"/>
                      <a:pt x="32" y="41"/>
                      <a:pt x="27" y="40"/>
                    </a:cubicBezTo>
                    <a:cubicBezTo>
                      <a:pt x="21" y="38"/>
                      <a:pt x="17" y="36"/>
                      <a:pt x="16" y="35"/>
                    </a:cubicBezTo>
                    <a:cubicBezTo>
                      <a:pt x="15" y="34"/>
                      <a:pt x="14" y="33"/>
                      <a:pt x="15" y="31"/>
                    </a:cubicBezTo>
                    <a:cubicBezTo>
                      <a:pt x="15" y="30"/>
                      <a:pt x="16" y="29"/>
                      <a:pt x="17" y="29"/>
                    </a:cubicBezTo>
                    <a:cubicBezTo>
                      <a:pt x="19" y="28"/>
                      <a:pt x="20" y="28"/>
                      <a:pt x="20" y="28"/>
                    </a:cubicBezTo>
                    <a:cubicBezTo>
                      <a:pt x="21" y="28"/>
                      <a:pt x="22" y="29"/>
                      <a:pt x="23" y="30"/>
                    </a:cubicBezTo>
                    <a:cubicBezTo>
                      <a:pt x="24" y="30"/>
                      <a:pt x="25" y="31"/>
                      <a:pt x="26" y="31"/>
                    </a:cubicBezTo>
                    <a:cubicBezTo>
                      <a:pt x="31" y="33"/>
                      <a:pt x="36" y="32"/>
                      <a:pt x="39" y="31"/>
                    </a:cubicBezTo>
                    <a:cubicBezTo>
                      <a:pt x="43" y="29"/>
                      <a:pt x="46" y="26"/>
                      <a:pt x="47" y="22"/>
                    </a:cubicBezTo>
                    <a:cubicBezTo>
                      <a:pt x="48" y="18"/>
                      <a:pt x="48" y="14"/>
                      <a:pt x="46" y="10"/>
                    </a:cubicBezTo>
                    <a:cubicBezTo>
                      <a:pt x="47" y="8"/>
                      <a:pt x="48" y="7"/>
                      <a:pt x="50" y="7"/>
                    </a:cubicBezTo>
                    <a:cubicBezTo>
                      <a:pt x="51" y="7"/>
                      <a:pt x="53" y="7"/>
                      <a:pt x="56" y="8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7" y="2"/>
                      <a:pt x="56" y="2"/>
                      <a:pt x="56" y="2"/>
                    </a:cubicBezTo>
                    <a:cubicBezTo>
                      <a:pt x="53" y="1"/>
                      <a:pt x="51" y="1"/>
                      <a:pt x="49" y="1"/>
                    </a:cubicBezTo>
                    <a:cubicBezTo>
                      <a:pt x="47" y="2"/>
                      <a:pt x="45" y="4"/>
                      <a:pt x="44" y="6"/>
                    </a:cubicBezTo>
                    <a:cubicBezTo>
                      <a:pt x="42" y="4"/>
                      <a:pt x="39" y="3"/>
                      <a:pt x="36" y="2"/>
                    </a:cubicBezTo>
                    <a:cubicBezTo>
                      <a:pt x="31" y="0"/>
                      <a:pt x="27" y="0"/>
                      <a:pt x="23" y="2"/>
                    </a:cubicBezTo>
                    <a:cubicBezTo>
                      <a:pt x="19" y="4"/>
                      <a:pt x="16" y="7"/>
                      <a:pt x="14" y="11"/>
                    </a:cubicBezTo>
                    <a:cubicBezTo>
                      <a:pt x="13" y="16"/>
                      <a:pt x="14" y="20"/>
                      <a:pt x="16" y="24"/>
                    </a:cubicBezTo>
                    <a:cubicBezTo>
                      <a:pt x="12" y="25"/>
                      <a:pt x="9" y="26"/>
                      <a:pt x="8" y="30"/>
                    </a:cubicBezTo>
                    <a:cubicBezTo>
                      <a:pt x="7" y="33"/>
                      <a:pt x="8" y="35"/>
                      <a:pt x="10" y="38"/>
                    </a:cubicBezTo>
                    <a:cubicBezTo>
                      <a:pt x="5" y="38"/>
                      <a:pt x="2" y="40"/>
                      <a:pt x="1" y="45"/>
                    </a:cubicBezTo>
                    <a:cubicBezTo>
                      <a:pt x="0" y="48"/>
                      <a:pt x="0" y="51"/>
                      <a:pt x="3" y="54"/>
                    </a:cubicBezTo>
                    <a:cubicBezTo>
                      <a:pt x="5" y="57"/>
                      <a:pt x="10" y="60"/>
                      <a:pt x="17" y="62"/>
                    </a:cubicBezTo>
                    <a:cubicBezTo>
                      <a:pt x="31" y="67"/>
                      <a:pt x="40" y="65"/>
                      <a:pt x="42" y="57"/>
                    </a:cubicBezTo>
                    <a:cubicBezTo>
                      <a:pt x="43" y="54"/>
                      <a:pt x="43" y="52"/>
                      <a:pt x="42" y="49"/>
                    </a:cubicBezTo>
                    <a:cubicBezTo>
                      <a:pt x="41" y="47"/>
                      <a:pt x="39" y="45"/>
                      <a:pt x="37" y="44"/>
                    </a:cubicBezTo>
                    <a:close/>
                    <a:moveTo>
                      <a:pt x="26" y="7"/>
                    </a:moveTo>
                    <a:cubicBezTo>
                      <a:pt x="29" y="6"/>
                      <a:pt x="31" y="6"/>
                      <a:pt x="34" y="7"/>
                    </a:cubicBezTo>
                    <a:cubicBezTo>
                      <a:pt x="37" y="8"/>
                      <a:pt x="39" y="9"/>
                      <a:pt x="40" y="12"/>
                    </a:cubicBezTo>
                    <a:cubicBezTo>
                      <a:pt x="41" y="14"/>
                      <a:pt x="41" y="17"/>
                      <a:pt x="40" y="20"/>
                    </a:cubicBezTo>
                    <a:cubicBezTo>
                      <a:pt x="40" y="22"/>
                      <a:pt x="38" y="24"/>
                      <a:pt x="36" y="26"/>
                    </a:cubicBezTo>
                    <a:cubicBezTo>
                      <a:pt x="33" y="27"/>
                      <a:pt x="31" y="27"/>
                      <a:pt x="28" y="26"/>
                    </a:cubicBezTo>
                    <a:cubicBezTo>
                      <a:pt x="25" y="25"/>
                      <a:pt x="23" y="23"/>
                      <a:pt x="22" y="21"/>
                    </a:cubicBezTo>
                    <a:cubicBezTo>
                      <a:pt x="20" y="19"/>
                      <a:pt x="20" y="16"/>
                      <a:pt x="21" y="14"/>
                    </a:cubicBezTo>
                    <a:cubicBezTo>
                      <a:pt x="22" y="10"/>
                      <a:pt x="24" y="8"/>
                      <a:pt x="26" y="7"/>
                    </a:cubicBezTo>
                    <a:close/>
                    <a:moveTo>
                      <a:pt x="30" y="59"/>
                    </a:moveTo>
                    <a:cubicBezTo>
                      <a:pt x="26" y="59"/>
                      <a:pt x="23" y="58"/>
                      <a:pt x="19" y="57"/>
                    </a:cubicBezTo>
                    <a:cubicBezTo>
                      <a:pt x="15" y="56"/>
                      <a:pt x="12" y="54"/>
                      <a:pt x="10" y="52"/>
                    </a:cubicBezTo>
                    <a:cubicBezTo>
                      <a:pt x="7" y="50"/>
                      <a:pt x="7" y="48"/>
                      <a:pt x="7" y="46"/>
                    </a:cubicBezTo>
                    <a:cubicBezTo>
                      <a:pt x="8" y="43"/>
                      <a:pt x="10" y="42"/>
                      <a:pt x="14" y="42"/>
                    </a:cubicBezTo>
                    <a:cubicBezTo>
                      <a:pt x="16" y="43"/>
                      <a:pt x="20" y="44"/>
                      <a:pt x="24" y="45"/>
                    </a:cubicBezTo>
                    <a:cubicBezTo>
                      <a:pt x="28" y="47"/>
                      <a:pt x="31" y="48"/>
                      <a:pt x="32" y="49"/>
                    </a:cubicBezTo>
                    <a:cubicBezTo>
                      <a:pt x="34" y="49"/>
                      <a:pt x="35" y="50"/>
                      <a:pt x="36" y="51"/>
                    </a:cubicBezTo>
                    <a:cubicBezTo>
                      <a:pt x="36" y="53"/>
                      <a:pt x="36" y="54"/>
                      <a:pt x="36" y="55"/>
                    </a:cubicBezTo>
                    <a:cubicBezTo>
                      <a:pt x="35" y="58"/>
                      <a:pt x="33" y="59"/>
                      <a:pt x="30" y="5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32" name="Freeform 59"/>
              <p:cNvSpPr>
                <a:spLocks noChangeArrowheads="1"/>
              </p:cNvSpPr>
              <p:nvPr/>
            </p:nvSpPr>
            <p:spPr bwMode="auto">
              <a:xfrm>
                <a:off x="3116263" y="1138238"/>
                <a:ext cx="165100" cy="258763"/>
              </a:xfrm>
              <a:custGeom>
                <a:gdLst>
                  <a:gd fmla="*/ 161348 w 44" name="T0"/>
                  <a:gd fmla="*/ 108755 h 69" name="T1"/>
                  <a:gd fmla="*/ 150091 w 44" name="T2"/>
                  <a:gd fmla="*/ 90005 h 69" name="T3"/>
                  <a:gd fmla="*/ 127577 w 44" name="T4"/>
                  <a:gd fmla="*/ 75004 h 69" name="T5"/>
                  <a:gd fmla="*/ 67541 w 44" name="T6"/>
                  <a:gd fmla="*/ 93755 h 69" name="T7"/>
                  <a:gd fmla="*/ 93807 w 44" name="T8"/>
                  <a:gd fmla="*/ 7500 h 69" name="T9"/>
                  <a:gd fmla="*/ 67541 w 44" name="T10"/>
                  <a:gd fmla="*/ 0 h 69" name="T11"/>
                  <a:gd fmla="*/ 0 w 44" name="T12"/>
                  <a:gd fmla="*/ 217511 h 69" name="T13"/>
                  <a:gd fmla="*/ 22514 w 44" name="T14"/>
                  <a:gd fmla="*/ 225011 h 69" name="T15"/>
                  <a:gd fmla="*/ 52532 w 44" name="T16"/>
                  <a:gd fmla="*/ 138757 h 69" name="T17"/>
                  <a:gd fmla="*/ 78798 w 44" name="T18"/>
                  <a:gd fmla="*/ 101255 h 69" name="T19"/>
                  <a:gd fmla="*/ 116320 w 44" name="T20"/>
                  <a:gd fmla="*/ 93755 h 69" name="T21"/>
                  <a:gd fmla="*/ 131330 w 44" name="T22"/>
                  <a:gd fmla="*/ 105005 h 69" name="T23"/>
                  <a:gd fmla="*/ 138834 w 44" name="T24"/>
                  <a:gd fmla="*/ 123756 h 69" name="T25"/>
                  <a:gd fmla="*/ 131330 w 44" name="T26"/>
                  <a:gd fmla="*/ 150008 h 69" name="T27"/>
                  <a:gd fmla="*/ 101311 w 44" name="T28"/>
                  <a:gd fmla="*/ 247512 h 69" name="T29"/>
                  <a:gd fmla="*/ 123825 w 44" name="T30"/>
                  <a:gd fmla="*/ 258763 h 69" name="T31"/>
                  <a:gd fmla="*/ 157595 w 44" name="T32"/>
                  <a:gd fmla="*/ 157508 h 69" name="T33"/>
                  <a:gd fmla="*/ 165100 w 44" name="T34"/>
                  <a:gd fmla="*/ 127506 h 69" name="T35"/>
                  <a:gd fmla="*/ 161348 w 44" name="T36"/>
                  <a:gd fmla="*/ 108755 h 69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44" name="T57"/>
                  <a:gd fmla="*/ 0 h 69" name="T58"/>
                  <a:gd fmla="*/ 44 w 44" name="T59"/>
                  <a:gd fmla="*/ 69 h 69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69" w="44">
                    <a:moveTo>
                      <a:pt x="43" y="29"/>
                    </a:moveTo>
                    <a:cubicBezTo>
                      <a:pt x="43" y="27"/>
                      <a:pt x="41" y="25"/>
                      <a:pt x="40" y="24"/>
                    </a:cubicBezTo>
                    <a:cubicBezTo>
                      <a:pt x="38" y="22"/>
                      <a:pt x="36" y="21"/>
                      <a:pt x="34" y="20"/>
                    </a:cubicBezTo>
                    <a:cubicBezTo>
                      <a:pt x="28" y="18"/>
                      <a:pt x="23" y="20"/>
                      <a:pt x="18" y="25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5" y="32"/>
                      <a:pt x="18" y="29"/>
                      <a:pt x="21" y="27"/>
                    </a:cubicBezTo>
                    <a:cubicBezTo>
                      <a:pt x="24" y="25"/>
                      <a:pt x="27" y="24"/>
                      <a:pt x="31" y="25"/>
                    </a:cubicBezTo>
                    <a:cubicBezTo>
                      <a:pt x="33" y="26"/>
                      <a:pt x="34" y="27"/>
                      <a:pt x="35" y="28"/>
                    </a:cubicBezTo>
                    <a:cubicBezTo>
                      <a:pt x="36" y="30"/>
                      <a:pt x="37" y="32"/>
                      <a:pt x="37" y="33"/>
                    </a:cubicBezTo>
                    <a:cubicBezTo>
                      <a:pt x="37" y="35"/>
                      <a:pt x="36" y="37"/>
                      <a:pt x="35" y="40"/>
                    </a:cubicBezTo>
                    <a:cubicBezTo>
                      <a:pt x="27" y="66"/>
                      <a:pt x="27" y="66"/>
                      <a:pt x="27" y="66"/>
                    </a:cubicBezTo>
                    <a:cubicBezTo>
                      <a:pt x="33" y="69"/>
                      <a:pt x="33" y="69"/>
                      <a:pt x="33" y="69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3" y="39"/>
                      <a:pt x="44" y="36"/>
                      <a:pt x="44" y="34"/>
                    </a:cubicBezTo>
                    <a:cubicBezTo>
                      <a:pt x="44" y="33"/>
                      <a:pt x="44" y="31"/>
                      <a:pt x="43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33" name="Freeform 60"/>
              <p:cNvSpPr>
                <a:spLocks noChangeArrowheads="1"/>
              </p:cNvSpPr>
              <p:nvPr/>
            </p:nvSpPr>
            <p:spPr bwMode="auto">
              <a:xfrm>
                <a:off x="3300413" y="1209675"/>
                <a:ext cx="107950" cy="228600"/>
              </a:xfrm>
              <a:custGeom>
                <a:gdLst>
                  <a:gd fmla="*/ 48391 w 29" name="T0"/>
                  <a:gd fmla="*/ 202367 h 61" name="T1"/>
                  <a:gd fmla="*/ 33502 w 29" name="T2"/>
                  <a:gd fmla="*/ 172387 h 61" name="T3"/>
                  <a:gd fmla="*/ 63281 w 29" name="T4"/>
                  <a:gd fmla="*/ 67456 h 61" name="T5"/>
                  <a:gd fmla="*/ 100505 w 29" name="T6"/>
                  <a:gd fmla="*/ 82446 h 61" name="T7"/>
                  <a:gd fmla="*/ 107950 w 29" name="T8"/>
                  <a:gd fmla="*/ 59961 h 61" name="T9"/>
                  <a:gd fmla="*/ 70726 w 29" name="T10"/>
                  <a:gd fmla="*/ 48718 h 61" name="T11"/>
                  <a:gd fmla="*/ 85616 w 29" name="T12"/>
                  <a:gd fmla="*/ 7495 h 61" name="T13"/>
                  <a:gd fmla="*/ 59559 w 29" name="T14"/>
                  <a:gd fmla="*/ 0 h 61" name="T15"/>
                  <a:gd fmla="*/ 44669 w 29" name="T16"/>
                  <a:gd fmla="*/ 41223 h 61" name="T17"/>
                  <a:gd fmla="*/ 18612 w 29" name="T18"/>
                  <a:gd fmla="*/ 33728 h 61" name="T19"/>
                  <a:gd fmla="*/ 11167 w 29" name="T20"/>
                  <a:gd fmla="*/ 52466 h 61" name="T21"/>
                  <a:gd fmla="*/ 40947 w 29" name="T22"/>
                  <a:gd fmla="*/ 59961 h 61" name="T23"/>
                  <a:gd fmla="*/ 7445 w 29" name="T24"/>
                  <a:gd fmla="*/ 157397 h 61" name="T25"/>
                  <a:gd fmla="*/ 40947 w 29" name="T26"/>
                  <a:gd fmla="*/ 221105 h 61" name="T27"/>
                  <a:gd fmla="*/ 63281 w 29" name="T28"/>
                  <a:gd fmla="*/ 228600 h 61" name="T29"/>
                  <a:gd fmla="*/ 70726 w 29" name="T30"/>
                  <a:gd fmla="*/ 209862 h 61" name="T31"/>
                  <a:gd fmla="*/ 48391 w 29" name="T32"/>
                  <a:gd fmla="*/ 202367 h 61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9" name="T51"/>
                  <a:gd fmla="*/ 0 h 61" name="T52"/>
                  <a:gd fmla="*/ 29 w 29" name="T53"/>
                  <a:gd fmla="*/ 61 h 61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61" w="28">
                    <a:moveTo>
                      <a:pt x="13" y="54"/>
                    </a:moveTo>
                    <a:cubicBezTo>
                      <a:pt x="9" y="53"/>
                      <a:pt x="7" y="50"/>
                      <a:pt x="9" y="46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0" y="51"/>
                      <a:pt x="2" y="57"/>
                      <a:pt x="11" y="59"/>
                    </a:cubicBezTo>
                    <a:cubicBezTo>
                      <a:pt x="13" y="60"/>
                      <a:pt x="15" y="60"/>
                      <a:pt x="17" y="61"/>
                    </a:cubicBezTo>
                    <a:cubicBezTo>
                      <a:pt x="19" y="56"/>
                      <a:pt x="19" y="56"/>
                      <a:pt x="19" y="56"/>
                    </a:cubicBezTo>
                    <a:cubicBezTo>
                      <a:pt x="17" y="55"/>
                      <a:pt x="15" y="55"/>
                      <a:pt x="13" y="5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34" name="Freeform 61"/>
              <p:cNvSpPr>
                <a:spLocks noChangeArrowheads="1"/>
              </p:cNvSpPr>
              <p:nvPr/>
            </p:nvSpPr>
            <p:spPr bwMode="auto">
              <a:xfrm>
                <a:off x="1654175" y="2636838"/>
                <a:ext cx="138113" cy="228600"/>
              </a:xfrm>
              <a:custGeom>
                <a:gdLst>
                  <a:gd fmla="*/ 134938 w 87" name="T0"/>
                  <a:gd fmla="*/ 63500 h 144" name="T1"/>
                  <a:gd fmla="*/ 107950 w 87" name="T2"/>
                  <a:gd fmla="*/ 60325 h 144" name="T3"/>
                  <a:gd fmla="*/ 28575 w 87" name="T4"/>
                  <a:gd fmla="*/ 146050 h 144" name="T5"/>
                  <a:gd fmla="*/ 28575 w 87" name="T6"/>
                  <a:gd fmla="*/ 0 h 144" name="T7"/>
                  <a:gd fmla="*/ 3175 w 87" name="T8"/>
                  <a:gd fmla="*/ 0 h 144" name="T9"/>
                  <a:gd fmla="*/ 0 w 87" name="T10"/>
                  <a:gd fmla="*/ 228600 h 144" name="T11"/>
                  <a:gd fmla="*/ 25400 w 87" name="T12"/>
                  <a:gd fmla="*/ 228600 h 144" name="T13"/>
                  <a:gd fmla="*/ 25400 w 87" name="T14"/>
                  <a:gd fmla="*/ 176212 h 144" name="T15"/>
                  <a:gd fmla="*/ 63500 w 87" name="T16"/>
                  <a:gd fmla="*/ 134937 h 144" name="T17"/>
                  <a:gd fmla="*/ 112713 w 87" name="T18"/>
                  <a:gd fmla="*/ 228600 h 144" name="T19"/>
                  <a:gd fmla="*/ 138113 w 87" name="T20"/>
                  <a:gd fmla="*/ 228600 h 144" name="T21"/>
                  <a:gd fmla="*/ 82550 w 87" name="T22"/>
                  <a:gd fmla="*/ 120650 h 144" name="T23"/>
                  <a:gd fmla="*/ 134938 w 87" name="T24"/>
                  <a:gd fmla="*/ 63500 h 144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87" name="T39"/>
                  <a:gd fmla="*/ 0 h 144" name="T40"/>
                  <a:gd fmla="*/ 87 w 87" name="T41"/>
                  <a:gd fmla="*/ 144 h 144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44" w="87">
                    <a:moveTo>
                      <a:pt x="85" y="40"/>
                    </a:moveTo>
                    <a:lnTo>
                      <a:pt x="68" y="38"/>
                    </a:lnTo>
                    <a:lnTo>
                      <a:pt x="18" y="92"/>
                    </a:lnTo>
                    <a:lnTo>
                      <a:pt x="18" y="0"/>
                    </a:lnTo>
                    <a:lnTo>
                      <a:pt x="2" y="0"/>
                    </a:lnTo>
                    <a:lnTo>
                      <a:pt x="0" y="144"/>
                    </a:lnTo>
                    <a:lnTo>
                      <a:pt x="16" y="144"/>
                    </a:lnTo>
                    <a:lnTo>
                      <a:pt x="16" y="111"/>
                    </a:lnTo>
                    <a:lnTo>
                      <a:pt x="40" y="85"/>
                    </a:lnTo>
                    <a:lnTo>
                      <a:pt x="71" y="144"/>
                    </a:lnTo>
                    <a:lnTo>
                      <a:pt x="87" y="144"/>
                    </a:lnTo>
                    <a:lnTo>
                      <a:pt x="52" y="76"/>
                    </a:lnTo>
                    <a:lnTo>
                      <a:pt x="85" y="4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35" name="Freeform 62"/>
              <p:cNvSpPr>
                <a:spLocks noChangeArrowheads="1"/>
              </p:cNvSpPr>
              <p:nvPr/>
            </p:nvSpPr>
            <p:spPr bwMode="auto">
              <a:xfrm>
                <a:off x="1825625" y="2697163"/>
                <a:ext cx="136525" cy="173038"/>
              </a:xfrm>
              <a:custGeom>
                <a:gdLst>
                  <a:gd fmla="*/ 113771 w 36" name="T0"/>
                  <a:gd fmla="*/ 11285 h 46" name="T1"/>
                  <a:gd fmla="*/ 79640 w 36" name="T2"/>
                  <a:gd fmla="*/ 0 h 46" name="T3"/>
                  <a:gd fmla="*/ 26547 w 36" name="T4"/>
                  <a:gd fmla="*/ 33855 h 46" name="T5"/>
                  <a:gd fmla="*/ 26547 w 36" name="T6"/>
                  <a:gd fmla="*/ 3762 h 46" name="T7"/>
                  <a:gd fmla="*/ 3792 w 36" name="T8"/>
                  <a:gd fmla="*/ 3762 h 46" name="T9"/>
                  <a:gd fmla="*/ 0 w 36" name="T10"/>
                  <a:gd fmla="*/ 173038 h 46" name="T11"/>
                  <a:gd fmla="*/ 26547 w 36" name="T12"/>
                  <a:gd fmla="*/ 173038 h 46" name="T13"/>
                  <a:gd fmla="*/ 26547 w 36" name="T14"/>
                  <a:gd fmla="*/ 78996 h 46" name="T15"/>
                  <a:gd fmla="*/ 41716 w 36" name="T16"/>
                  <a:gd fmla="*/ 37617 h 46" name="T17"/>
                  <a:gd fmla="*/ 75847 w 36" name="T18"/>
                  <a:gd fmla="*/ 22570 h 46" name="T19"/>
                  <a:gd fmla="*/ 98601 w 36" name="T20"/>
                  <a:gd fmla="*/ 33855 h 46" name="T21"/>
                  <a:gd fmla="*/ 109978 w 36" name="T22"/>
                  <a:gd fmla="*/ 63949 h 46" name="T23"/>
                  <a:gd fmla="*/ 106186 w 36" name="T24"/>
                  <a:gd fmla="*/ 173038 h 46" name="T25"/>
                  <a:gd fmla="*/ 132733 w 36" name="T26"/>
                  <a:gd fmla="*/ 173038 h 46" name="T27"/>
                  <a:gd fmla="*/ 136525 w 36" name="T28"/>
                  <a:gd fmla="*/ 75234 h 46" name="T29"/>
                  <a:gd fmla="*/ 128940 w 36" name="T30"/>
                  <a:gd fmla="*/ 33855 h 46" name="T31"/>
                  <a:gd fmla="*/ 113771 w 36" name="T32"/>
                  <a:gd fmla="*/ 11285 h 4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6" name="T51"/>
                  <a:gd fmla="*/ 0 h 46" name="T52"/>
                  <a:gd fmla="*/ 36 w 36" name="T53"/>
                  <a:gd fmla="*/ 46 h 46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6" w="36">
                    <a:moveTo>
                      <a:pt x="30" y="3"/>
                    </a:moveTo>
                    <a:cubicBezTo>
                      <a:pt x="27" y="1"/>
                      <a:pt x="25" y="0"/>
                      <a:pt x="21" y="0"/>
                    </a:cubicBezTo>
                    <a:cubicBezTo>
                      <a:pt x="15" y="0"/>
                      <a:pt x="11" y="3"/>
                      <a:pt x="7" y="9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16"/>
                      <a:pt x="9" y="13"/>
                      <a:pt x="11" y="10"/>
                    </a:cubicBezTo>
                    <a:cubicBezTo>
                      <a:pt x="13" y="7"/>
                      <a:pt x="16" y="6"/>
                      <a:pt x="20" y="6"/>
                    </a:cubicBezTo>
                    <a:cubicBezTo>
                      <a:pt x="23" y="6"/>
                      <a:pt x="25" y="7"/>
                      <a:pt x="26" y="9"/>
                    </a:cubicBezTo>
                    <a:cubicBezTo>
                      <a:pt x="28" y="10"/>
                      <a:pt x="29" y="13"/>
                      <a:pt x="29" y="17"/>
                    </a:cubicBezTo>
                    <a:cubicBezTo>
                      <a:pt x="28" y="46"/>
                      <a:pt x="28" y="46"/>
                      <a:pt x="28" y="46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15"/>
                      <a:pt x="35" y="11"/>
                      <a:pt x="34" y="9"/>
                    </a:cubicBezTo>
                    <a:cubicBezTo>
                      <a:pt x="34" y="6"/>
                      <a:pt x="32" y="4"/>
                      <a:pt x="30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36" name="Freeform 63"/>
              <p:cNvSpPr>
                <a:spLocks noChangeArrowheads="1" noEditPoints="1"/>
              </p:cNvSpPr>
              <p:nvPr/>
            </p:nvSpPr>
            <p:spPr bwMode="auto">
              <a:xfrm>
                <a:off x="1998663" y="2700338"/>
                <a:ext cx="150813" cy="176213"/>
              </a:xfrm>
              <a:custGeom>
                <a:gdLst>
                  <a:gd fmla="*/ 79177 w 40" name="T0"/>
                  <a:gd fmla="*/ 0 h 47" name="T1"/>
                  <a:gd fmla="*/ 22622 w 40" name="T2"/>
                  <a:gd fmla="*/ 22495 h 47" name="T3"/>
                  <a:gd fmla="*/ 0 w 40" name="T4"/>
                  <a:gd fmla="*/ 86232 h 47" name="T5"/>
                  <a:gd fmla="*/ 18852 w 40" name="T6"/>
                  <a:gd fmla="*/ 149969 h 47" name="T7"/>
                  <a:gd fmla="*/ 71636 w 40" name="T8"/>
                  <a:gd fmla="*/ 176213 h 47" name="T9"/>
                  <a:gd fmla="*/ 128191 w 40" name="T10"/>
                  <a:gd fmla="*/ 153718 h 47" name="T11"/>
                  <a:gd fmla="*/ 150813 w 40" name="T12"/>
                  <a:gd fmla="*/ 89981 h 47" name="T13"/>
                  <a:gd fmla="*/ 131961 w 40" name="T14"/>
                  <a:gd fmla="*/ 26244 h 47" name="T15"/>
                  <a:gd fmla="*/ 79177 w 40" name="T16"/>
                  <a:gd fmla="*/ 0 h 47" name="T17"/>
                  <a:gd fmla="*/ 109339 w 40" name="T18"/>
                  <a:gd fmla="*/ 138721 h 47" name="T19"/>
                  <a:gd fmla="*/ 75407 w 40" name="T20"/>
                  <a:gd fmla="*/ 153718 h 47" name="T21"/>
                  <a:gd fmla="*/ 41474 w 40" name="T22"/>
                  <a:gd fmla="*/ 138721 h 47" name="T23"/>
                  <a:gd fmla="*/ 30163 w 40" name="T24"/>
                  <a:gd fmla="*/ 86232 h 47" name="T25"/>
                  <a:gd fmla="*/ 41474 w 40" name="T26"/>
                  <a:gd fmla="*/ 37492 h 47" name="T27"/>
                  <a:gd fmla="*/ 75407 w 40" name="T28"/>
                  <a:gd fmla="*/ 22495 h 47" name="T29"/>
                  <a:gd fmla="*/ 109339 w 40" name="T30"/>
                  <a:gd fmla="*/ 37492 h 47" name="T31"/>
                  <a:gd fmla="*/ 120650 w 40" name="T32"/>
                  <a:gd fmla="*/ 86232 h 47" name="T33"/>
                  <a:gd fmla="*/ 109339 w 40" name="T34"/>
                  <a:gd fmla="*/ 138721 h 47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40" name="T54"/>
                  <a:gd fmla="*/ 0 h 47" name="T55"/>
                  <a:gd fmla="*/ 40 w 40" name="T56"/>
                  <a:gd fmla="*/ 47 h 47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47" w="40">
                    <a:moveTo>
                      <a:pt x="21" y="0"/>
                    </a:moveTo>
                    <a:cubicBezTo>
                      <a:pt x="15" y="0"/>
                      <a:pt x="10" y="2"/>
                      <a:pt x="6" y="6"/>
                    </a:cubicBezTo>
                    <a:cubicBezTo>
                      <a:pt x="2" y="10"/>
                      <a:pt x="0" y="16"/>
                      <a:pt x="0" y="23"/>
                    </a:cubicBezTo>
                    <a:cubicBezTo>
                      <a:pt x="0" y="30"/>
                      <a:pt x="1" y="35"/>
                      <a:pt x="5" y="40"/>
                    </a:cubicBezTo>
                    <a:cubicBezTo>
                      <a:pt x="8" y="45"/>
                      <a:pt x="13" y="47"/>
                      <a:pt x="19" y="47"/>
                    </a:cubicBezTo>
                    <a:cubicBezTo>
                      <a:pt x="25" y="47"/>
                      <a:pt x="30" y="45"/>
                      <a:pt x="34" y="41"/>
                    </a:cubicBezTo>
                    <a:cubicBezTo>
                      <a:pt x="38" y="36"/>
                      <a:pt x="40" y="31"/>
                      <a:pt x="40" y="24"/>
                    </a:cubicBezTo>
                    <a:cubicBezTo>
                      <a:pt x="40" y="17"/>
                      <a:pt x="39" y="11"/>
                      <a:pt x="35" y="7"/>
                    </a:cubicBezTo>
                    <a:cubicBezTo>
                      <a:pt x="32" y="2"/>
                      <a:pt x="27" y="0"/>
                      <a:pt x="21" y="0"/>
                    </a:cubicBezTo>
                    <a:close/>
                    <a:moveTo>
                      <a:pt x="29" y="37"/>
                    </a:moveTo>
                    <a:cubicBezTo>
                      <a:pt x="26" y="40"/>
                      <a:pt x="23" y="41"/>
                      <a:pt x="20" y="41"/>
                    </a:cubicBezTo>
                    <a:cubicBezTo>
                      <a:pt x="16" y="41"/>
                      <a:pt x="13" y="40"/>
                      <a:pt x="11" y="37"/>
                    </a:cubicBezTo>
                    <a:cubicBezTo>
                      <a:pt x="8" y="34"/>
                      <a:pt x="7" y="29"/>
                      <a:pt x="8" y="23"/>
                    </a:cubicBezTo>
                    <a:cubicBezTo>
                      <a:pt x="8" y="17"/>
                      <a:pt x="9" y="12"/>
                      <a:pt x="11" y="10"/>
                    </a:cubicBezTo>
                    <a:cubicBezTo>
                      <a:pt x="14" y="7"/>
                      <a:pt x="17" y="5"/>
                      <a:pt x="20" y="6"/>
                    </a:cubicBezTo>
                    <a:cubicBezTo>
                      <a:pt x="24" y="6"/>
                      <a:pt x="27" y="7"/>
                      <a:pt x="29" y="10"/>
                    </a:cubicBezTo>
                    <a:cubicBezTo>
                      <a:pt x="31" y="13"/>
                      <a:pt x="33" y="17"/>
                      <a:pt x="32" y="23"/>
                    </a:cubicBezTo>
                    <a:cubicBezTo>
                      <a:pt x="32" y="30"/>
                      <a:pt x="31" y="34"/>
                      <a:pt x="29" y="3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37" name="Freeform 64"/>
              <p:cNvSpPr>
                <a:spLocks noChangeArrowheads="1"/>
              </p:cNvSpPr>
              <p:nvPr/>
            </p:nvSpPr>
            <p:spPr bwMode="auto">
              <a:xfrm>
                <a:off x="2168525" y="2705100"/>
                <a:ext cx="211138" cy="171450"/>
              </a:xfrm>
              <a:custGeom>
                <a:gdLst>
                  <a:gd fmla="*/ 150813 w 133" name="T0"/>
                  <a:gd fmla="*/ 130175 h 108" name="T1"/>
                  <a:gd fmla="*/ 115888 w 133" name="T2"/>
                  <a:gd fmla="*/ 3175 h 108" name="T3"/>
                  <a:gd fmla="*/ 98425 w 133" name="T4"/>
                  <a:gd fmla="*/ 3175 h 108" name="T5"/>
                  <a:gd fmla="*/ 60325 w 133" name="T6"/>
                  <a:gd fmla="*/ 127000 h 108" name="T7"/>
                  <a:gd fmla="*/ 26988 w 133" name="T8"/>
                  <a:gd fmla="*/ 3175 h 108" name="T9"/>
                  <a:gd fmla="*/ 0 w 133" name="T10"/>
                  <a:gd fmla="*/ 0 h 108" name="T11"/>
                  <a:gd fmla="*/ 44450 w 133" name="T12"/>
                  <a:gd fmla="*/ 171450 h 108" name="T13"/>
                  <a:gd fmla="*/ 68263 w 133" name="T14"/>
                  <a:gd fmla="*/ 171450 h 108" name="T15"/>
                  <a:gd fmla="*/ 104775 w 133" name="T16"/>
                  <a:gd fmla="*/ 47625 h 108" name="T17"/>
                  <a:gd fmla="*/ 139700 w 133" name="T18"/>
                  <a:gd fmla="*/ 171450 h 108" name="T19"/>
                  <a:gd fmla="*/ 161925 w 133" name="T20"/>
                  <a:gd fmla="*/ 171450 h 108" name="T21"/>
                  <a:gd fmla="*/ 211138 w 133" name="T22"/>
                  <a:gd fmla="*/ 6350 h 108" name="T23"/>
                  <a:gd fmla="*/ 192088 w 133" name="T24"/>
                  <a:gd fmla="*/ 3175 h 108" name="T25"/>
                  <a:gd fmla="*/ 150813 w 133" name="T26"/>
                  <a:gd fmla="*/ 130175 h 108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133" name="T42"/>
                  <a:gd fmla="*/ 0 h 108" name="T43"/>
                  <a:gd fmla="*/ 133 w 133" name="T44"/>
                  <a:gd fmla="*/ 108 h 108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108" w="133">
                    <a:moveTo>
                      <a:pt x="95" y="82"/>
                    </a:moveTo>
                    <a:lnTo>
                      <a:pt x="73" y="2"/>
                    </a:lnTo>
                    <a:lnTo>
                      <a:pt x="62" y="2"/>
                    </a:lnTo>
                    <a:lnTo>
                      <a:pt x="38" y="80"/>
                    </a:lnTo>
                    <a:lnTo>
                      <a:pt x="17" y="2"/>
                    </a:lnTo>
                    <a:lnTo>
                      <a:pt x="0" y="0"/>
                    </a:lnTo>
                    <a:lnTo>
                      <a:pt x="28" y="108"/>
                    </a:lnTo>
                    <a:lnTo>
                      <a:pt x="43" y="108"/>
                    </a:lnTo>
                    <a:lnTo>
                      <a:pt x="66" y="30"/>
                    </a:lnTo>
                    <a:lnTo>
                      <a:pt x="88" y="108"/>
                    </a:lnTo>
                    <a:lnTo>
                      <a:pt x="102" y="108"/>
                    </a:lnTo>
                    <a:lnTo>
                      <a:pt x="133" y="4"/>
                    </a:lnTo>
                    <a:lnTo>
                      <a:pt x="121" y="2"/>
                    </a:lnTo>
                    <a:lnTo>
                      <a:pt x="95" y="8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38" name="Freeform 65"/>
              <p:cNvSpPr>
                <a:spLocks noChangeArrowheads="1"/>
              </p:cNvSpPr>
              <p:nvPr/>
            </p:nvSpPr>
            <p:spPr bwMode="auto">
              <a:xfrm>
                <a:off x="2408238" y="2651125"/>
                <a:ext cx="30163" cy="230188"/>
              </a:xfrm>
              <a:custGeom>
                <a:gdLst>
                  <a:gd fmla="*/ 0 w 19" name="T0"/>
                  <a:gd fmla="*/ 230188 h 145" name="T1"/>
                  <a:gd fmla="*/ 26988 w 19" name="T2"/>
                  <a:gd fmla="*/ 230188 h 145" name="T3"/>
                  <a:gd fmla="*/ 30163 w 19" name="T4"/>
                  <a:gd fmla="*/ 0 h 145" name="T5"/>
                  <a:gd fmla="*/ 4763 w 19" name="T6"/>
                  <a:gd fmla="*/ 0 h 145" name="T7"/>
                  <a:gd fmla="*/ 0 w 19" name="T8"/>
                  <a:gd fmla="*/ 230188 h 145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9" name="T15"/>
                  <a:gd fmla="*/ 0 h 145" name="T16"/>
                  <a:gd fmla="*/ 19 w 19" name="T17"/>
                  <a:gd fmla="*/ 145 h 145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45" w="19">
                    <a:moveTo>
                      <a:pt x="0" y="145"/>
                    </a:moveTo>
                    <a:lnTo>
                      <a:pt x="17" y="145"/>
                    </a:lnTo>
                    <a:lnTo>
                      <a:pt x="19" y="0"/>
                    </a:lnTo>
                    <a:lnTo>
                      <a:pt x="3" y="0"/>
                    </a:lnTo>
                    <a:lnTo>
                      <a:pt x="0" y="14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39" name="Freeform 66"/>
              <p:cNvSpPr>
                <a:spLocks noChangeArrowheads="1" noEditPoints="1"/>
              </p:cNvSpPr>
              <p:nvPr/>
            </p:nvSpPr>
            <p:spPr bwMode="auto">
              <a:xfrm>
                <a:off x="2476500" y="2708275"/>
                <a:ext cx="150813" cy="180975"/>
              </a:xfrm>
              <a:custGeom>
                <a:gdLst>
                  <a:gd fmla="*/ 131961 w 40" name="T0"/>
                  <a:gd fmla="*/ 26392 h 48" name="T1"/>
                  <a:gd fmla="*/ 79177 w 40" name="T2"/>
                  <a:gd fmla="*/ 0 h 48" name="T3"/>
                  <a:gd fmla="*/ 22622 w 40" name="T4"/>
                  <a:gd fmla="*/ 26392 h 48" name="T5"/>
                  <a:gd fmla="*/ 0 w 40" name="T6"/>
                  <a:gd fmla="*/ 90488 h 48" name="T7"/>
                  <a:gd fmla="*/ 18852 w 40" name="T8"/>
                  <a:gd fmla="*/ 154583 h 48" name="T9"/>
                  <a:gd fmla="*/ 75407 w 40" name="T10"/>
                  <a:gd fmla="*/ 177205 h 48" name="T11"/>
                  <a:gd fmla="*/ 120650 w 40" name="T12"/>
                  <a:gd fmla="*/ 165894 h 48" name="T13"/>
                  <a:gd fmla="*/ 147043 w 40" name="T14"/>
                  <a:gd fmla="*/ 131961 h 48" name="T15"/>
                  <a:gd fmla="*/ 124421 w 40" name="T16"/>
                  <a:gd fmla="*/ 124420 h 48" name="T17"/>
                  <a:gd fmla="*/ 79177 w 40" name="T18"/>
                  <a:gd fmla="*/ 158353 h 48" name="T19"/>
                  <a:gd fmla="*/ 45244 w 40" name="T20"/>
                  <a:gd fmla="*/ 143272 h 48" name="T21"/>
                  <a:gd fmla="*/ 30163 w 40" name="T22"/>
                  <a:gd fmla="*/ 90488 h 48" name="T23"/>
                  <a:gd fmla="*/ 150813 w 40" name="T24"/>
                  <a:gd fmla="*/ 94258 h 48" name="T25"/>
                  <a:gd fmla="*/ 131961 w 40" name="T26"/>
                  <a:gd fmla="*/ 26392 h 48" name="T27"/>
                  <a:gd fmla="*/ 30163 w 40" name="T28"/>
                  <a:gd fmla="*/ 71636 h 48" name="T29"/>
                  <a:gd fmla="*/ 49014 w 40" name="T30"/>
                  <a:gd fmla="*/ 33933 h 48" name="T31"/>
                  <a:gd fmla="*/ 79177 w 40" name="T32"/>
                  <a:gd fmla="*/ 22622 h 48" name="T33"/>
                  <a:gd fmla="*/ 105569 w 40" name="T34"/>
                  <a:gd fmla="*/ 30163 h 48" name="T35"/>
                  <a:gd fmla="*/ 120650 w 40" name="T36"/>
                  <a:gd fmla="*/ 49014 h 48" name="T37"/>
                  <a:gd fmla="*/ 124421 w 40" name="T38"/>
                  <a:gd fmla="*/ 75406 h 48" name="T39"/>
                  <a:gd fmla="*/ 30163 w 40" name="T40"/>
                  <a:gd fmla="*/ 71636 h 48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40" name="T63"/>
                  <a:gd fmla="*/ 0 h 48" name="T64"/>
                  <a:gd fmla="*/ 40 w 40" name="T65"/>
                  <a:gd fmla="*/ 48 h 48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48" w="40">
                    <a:moveTo>
                      <a:pt x="35" y="7"/>
                    </a:moveTo>
                    <a:cubicBezTo>
                      <a:pt x="32" y="2"/>
                      <a:pt x="27" y="0"/>
                      <a:pt x="21" y="0"/>
                    </a:cubicBezTo>
                    <a:cubicBezTo>
                      <a:pt x="15" y="0"/>
                      <a:pt x="10" y="2"/>
                      <a:pt x="6" y="7"/>
                    </a:cubicBezTo>
                    <a:cubicBezTo>
                      <a:pt x="2" y="11"/>
                      <a:pt x="0" y="17"/>
                      <a:pt x="0" y="24"/>
                    </a:cubicBezTo>
                    <a:cubicBezTo>
                      <a:pt x="0" y="31"/>
                      <a:pt x="2" y="36"/>
                      <a:pt x="5" y="41"/>
                    </a:cubicBezTo>
                    <a:cubicBezTo>
                      <a:pt x="9" y="45"/>
                      <a:pt x="14" y="47"/>
                      <a:pt x="20" y="47"/>
                    </a:cubicBezTo>
                    <a:cubicBezTo>
                      <a:pt x="25" y="48"/>
                      <a:pt x="29" y="46"/>
                      <a:pt x="32" y="44"/>
                    </a:cubicBezTo>
                    <a:cubicBezTo>
                      <a:pt x="36" y="42"/>
                      <a:pt x="38" y="38"/>
                      <a:pt x="39" y="35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1" y="39"/>
                      <a:pt x="27" y="42"/>
                      <a:pt x="21" y="42"/>
                    </a:cubicBezTo>
                    <a:cubicBezTo>
                      <a:pt x="18" y="42"/>
                      <a:pt x="15" y="40"/>
                      <a:pt x="12" y="38"/>
                    </a:cubicBezTo>
                    <a:cubicBezTo>
                      <a:pt x="9" y="36"/>
                      <a:pt x="8" y="31"/>
                      <a:pt x="8" y="24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17"/>
                      <a:pt x="39" y="11"/>
                      <a:pt x="35" y="7"/>
                    </a:cubicBezTo>
                    <a:close/>
                    <a:moveTo>
                      <a:pt x="8" y="19"/>
                    </a:moveTo>
                    <a:cubicBezTo>
                      <a:pt x="9" y="15"/>
                      <a:pt x="10" y="12"/>
                      <a:pt x="13" y="9"/>
                    </a:cubicBezTo>
                    <a:cubicBezTo>
                      <a:pt x="15" y="7"/>
                      <a:pt x="18" y="5"/>
                      <a:pt x="21" y="6"/>
                    </a:cubicBezTo>
                    <a:cubicBezTo>
                      <a:pt x="24" y="6"/>
                      <a:pt x="26" y="6"/>
                      <a:pt x="28" y="8"/>
                    </a:cubicBezTo>
                    <a:cubicBezTo>
                      <a:pt x="30" y="9"/>
                      <a:pt x="31" y="11"/>
                      <a:pt x="32" y="13"/>
                    </a:cubicBezTo>
                    <a:cubicBezTo>
                      <a:pt x="32" y="15"/>
                      <a:pt x="33" y="17"/>
                      <a:pt x="33" y="20"/>
                    </a:cubicBezTo>
                    <a:lnTo>
                      <a:pt x="8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40" name="Freeform 67"/>
              <p:cNvSpPr>
                <a:spLocks noChangeArrowheads="1" noEditPoints="1"/>
              </p:cNvSpPr>
              <p:nvPr/>
            </p:nvSpPr>
            <p:spPr bwMode="auto">
              <a:xfrm>
                <a:off x="2652713" y="2659063"/>
                <a:ext cx="150813" cy="230188"/>
              </a:xfrm>
              <a:custGeom>
                <a:gdLst>
                  <a:gd fmla="*/ 120650 w 40" name="T0"/>
                  <a:gd fmla="*/ 83019 h 61" name="T1"/>
                  <a:gd fmla="*/ 71636 w 40" name="T2"/>
                  <a:gd fmla="*/ 52830 h 61" name="T3"/>
                  <a:gd fmla="*/ 22622 w 40" name="T4"/>
                  <a:gd fmla="*/ 79245 h 61" name="T5"/>
                  <a:gd fmla="*/ 0 w 40" name="T6"/>
                  <a:gd fmla="*/ 143396 h 61" name="T7"/>
                  <a:gd fmla="*/ 18852 w 40" name="T8"/>
                  <a:gd fmla="*/ 207547 h 61" name="T9"/>
                  <a:gd fmla="*/ 67866 w 40" name="T10"/>
                  <a:gd fmla="*/ 230188 h 61" name="T11"/>
                  <a:gd fmla="*/ 120650 w 40" name="T12"/>
                  <a:gd fmla="*/ 199999 h 61" name="T13"/>
                  <a:gd fmla="*/ 120650 w 40" name="T14"/>
                  <a:gd fmla="*/ 226414 h 61" name="T15"/>
                  <a:gd fmla="*/ 143272 w 40" name="T16"/>
                  <a:gd fmla="*/ 226414 h 61" name="T17"/>
                  <a:gd fmla="*/ 150813 w 40" name="T18"/>
                  <a:gd fmla="*/ 0 h 61" name="T19"/>
                  <a:gd fmla="*/ 124421 w 40" name="T20"/>
                  <a:gd fmla="*/ 0 h 61" name="T21"/>
                  <a:gd fmla="*/ 120650 w 40" name="T22"/>
                  <a:gd fmla="*/ 83019 h 61" name="T23"/>
                  <a:gd fmla="*/ 120650 w 40" name="T24"/>
                  <a:gd fmla="*/ 158490 h 61" name="T25"/>
                  <a:gd fmla="*/ 105569 w 40" name="T26"/>
                  <a:gd fmla="*/ 196226 h 61" name="T27"/>
                  <a:gd fmla="*/ 71636 w 40" name="T28"/>
                  <a:gd fmla="*/ 211320 h 61" name="T29"/>
                  <a:gd fmla="*/ 41474 w 40" name="T30"/>
                  <a:gd fmla="*/ 192452 h 61" name="T31"/>
                  <a:gd fmla="*/ 30163 w 40" name="T32"/>
                  <a:gd fmla="*/ 139622 h 61" name="T33"/>
                  <a:gd fmla="*/ 45244 w 40" name="T34"/>
                  <a:gd fmla="*/ 90566 h 61" name="T35"/>
                  <a:gd fmla="*/ 75407 w 40" name="T36"/>
                  <a:gd fmla="*/ 75471 h 61" name="T37"/>
                  <a:gd fmla="*/ 109339 w 40" name="T38"/>
                  <a:gd fmla="*/ 86792 h 61" name="T39"/>
                  <a:gd fmla="*/ 120650 w 40" name="T40"/>
                  <a:gd fmla="*/ 124528 h 61" name="T41"/>
                  <a:gd fmla="*/ 120650 w 40" name="T42"/>
                  <a:gd fmla="*/ 158490 h 61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40" name="T66"/>
                  <a:gd fmla="*/ 0 h 61" name="T67"/>
                  <a:gd fmla="*/ 40 w 40" name="T68"/>
                  <a:gd fmla="*/ 61 h 61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61" w="40">
                    <a:moveTo>
                      <a:pt x="32" y="22"/>
                    </a:moveTo>
                    <a:cubicBezTo>
                      <a:pt x="29" y="17"/>
                      <a:pt x="25" y="14"/>
                      <a:pt x="19" y="14"/>
                    </a:cubicBezTo>
                    <a:cubicBezTo>
                      <a:pt x="14" y="14"/>
                      <a:pt x="9" y="16"/>
                      <a:pt x="6" y="21"/>
                    </a:cubicBezTo>
                    <a:cubicBezTo>
                      <a:pt x="2" y="25"/>
                      <a:pt x="1" y="31"/>
                      <a:pt x="0" y="38"/>
                    </a:cubicBezTo>
                    <a:cubicBezTo>
                      <a:pt x="0" y="44"/>
                      <a:pt x="2" y="50"/>
                      <a:pt x="5" y="55"/>
                    </a:cubicBezTo>
                    <a:cubicBezTo>
                      <a:pt x="8" y="59"/>
                      <a:pt x="13" y="61"/>
                      <a:pt x="18" y="61"/>
                    </a:cubicBezTo>
                    <a:cubicBezTo>
                      <a:pt x="24" y="61"/>
                      <a:pt x="29" y="59"/>
                      <a:pt x="32" y="53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3" y="0"/>
                      <a:pt x="33" y="0"/>
                      <a:pt x="33" y="0"/>
                    </a:cubicBezTo>
                    <a:lnTo>
                      <a:pt x="32" y="22"/>
                    </a:lnTo>
                    <a:close/>
                    <a:moveTo>
                      <a:pt x="32" y="42"/>
                    </a:moveTo>
                    <a:cubicBezTo>
                      <a:pt x="32" y="46"/>
                      <a:pt x="30" y="49"/>
                      <a:pt x="28" y="52"/>
                    </a:cubicBezTo>
                    <a:cubicBezTo>
                      <a:pt x="25" y="54"/>
                      <a:pt x="23" y="56"/>
                      <a:pt x="19" y="56"/>
                    </a:cubicBezTo>
                    <a:cubicBezTo>
                      <a:pt x="16" y="56"/>
                      <a:pt x="13" y="54"/>
                      <a:pt x="11" y="51"/>
                    </a:cubicBezTo>
                    <a:cubicBezTo>
                      <a:pt x="9" y="48"/>
                      <a:pt x="8" y="43"/>
                      <a:pt x="8" y="37"/>
                    </a:cubicBezTo>
                    <a:cubicBezTo>
                      <a:pt x="8" y="31"/>
                      <a:pt x="9" y="27"/>
                      <a:pt x="12" y="24"/>
                    </a:cubicBezTo>
                    <a:cubicBezTo>
                      <a:pt x="14" y="21"/>
                      <a:pt x="17" y="20"/>
                      <a:pt x="20" y="20"/>
                    </a:cubicBezTo>
                    <a:cubicBezTo>
                      <a:pt x="23" y="20"/>
                      <a:pt x="26" y="21"/>
                      <a:pt x="29" y="23"/>
                    </a:cubicBezTo>
                    <a:cubicBezTo>
                      <a:pt x="31" y="26"/>
                      <a:pt x="32" y="29"/>
                      <a:pt x="32" y="33"/>
                    </a:cubicBezTo>
                    <a:lnTo>
                      <a:pt x="32" y="4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41" name="Freeform 68"/>
              <p:cNvSpPr>
                <a:spLocks noChangeArrowheads="1" noEditPoints="1"/>
              </p:cNvSpPr>
              <p:nvPr/>
            </p:nvSpPr>
            <p:spPr bwMode="auto">
              <a:xfrm>
                <a:off x="2833688" y="2693988"/>
                <a:ext cx="161925" cy="258763"/>
              </a:xfrm>
              <a:custGeom>
                <a:gdLst>
                  <a:gd fmla="*/ 128034 w 43" name="T0"/>
                  <a:gd fmla="*/ 172509 h 69" name="T1"/>
                  <a:gd fmla="*/ 86611 w 43" name="T2"/>
                  <a:gd fmla="*/ 168758 h 69" name="T3"/>
                  <a:gd fmla="*/ 41423 w 43" name="T4"/>
                  <a:gd fmla="*/ 161258 h 69" name="T5"/>
                  <a:gd fmla="*/ 33891 w 43" name="T6"/>
                  <a:gd fmla="*/ 150008 h 69" name="T7"/>
                  <a:gd fmla="*/ 41423 w 43" name="T8"/>
                  <a:gd fmla="*/ 138757 h 69" name="T9"/>
                  <a:gd fmla="*/ 52720 w 43" name="T10"/>
                  <a:gd fmla="*/ 135007 h 69" name="T11"/>
                  <a:gd fmla="*/ 64017 w 43" name="T12"/>
                  <a:gd fmla="*/ 135007 h 69" name="T13"/>
                  <a:gd fmla="*/ 75314 w 43" name="T14"/>
                  <a:gd fmla="*/ 138757 h 69" name="T15"/>
                  <a:gd fmla="*/ 120502 w 43" name="T16"/>
                  <a:gd fmla="*/ 120006 h 69" name="T17"/>
                  <a:gd fmla="*/ 139331 w 43" name="T18"/>
                  <a:gd fmla="*/ 82504 h 69" name="T19"/>
                  <a:gd fmla="*/ 124268 w 43" name="T20"/>
                  <a:gd fmla="*/ 41252 h 69" name="T21"/>
                  <a:gd fmla="*/ 131799 w 43" name="T22"/>
                  <a:gd fmla="*/ 26251 h 69" name="T23"/>
                  <a:gd fmla="*/ 158159 w 43" name="T24"/>
                  <a:gd fmla="*/ 22501 h 69" name="T25"/>
                  <a:gd fmla="*/ 158159 w 43" name="T26"/>
                  <a:gd fmla="*/ 3750 h 69" name="T27"/>
                  <a:gd fmla="*/ 150628 w 43" name="T28"/>
                  <a:gd fmla="*/ 3750 h 69" name="T29"/>
                  <a:gd fmla="*/ 124268 w 43" name="T30"/>
                  <a:gd fmla="*/ 7500 h 69" name="T31"/>
                  <a:gd fmla="*/ 112971 w 43" name="T32"/>
                  <a:gd fmla="*/ 30002 h 69" name="T33"/>
                  <a:gd fmla="*/ 79080 w 43" name="T34"/>
                  <a:gd fmla="*/ 22501 h 69" name="T35"/>
                  <a:gd fmla="*/ 30126 w 43" name="T36"/>
                  <a:gd fmla="*/ 37502 h 69" name="T37"/>
                  <a:gd fmla="*/ 11297 w 43" name="T38"/>
                  <a:gd fmla="*/ 78754 h 69" name="T39"/>
                  <a:gd fmla="*/ 33891 w 43" name="T40"/>
                  <a:gd fmla="*/ 123756 h 69" name="T41"/>
                  <a:gd fmla="*/ 7531 w 43" name="T42"/>
                  <a:gd fmla="*/ 153758 h 69" name="T43"/>
                  <a:gd fmla="*/ 26360 w 43" name="T44"/>
                  <a:gd fmla="*/ 180009 h 69" name="T45"/>
                  <a:gd fmla="*/ 0 w 43" name="T46"/>
                  <a:gd fmla="*/ 213761 h 69" name="T47"/>
                  <a:gd fmla="*/ 15063 w 43" name="T48"/>
                  <a:gd fmla="*/ 243762 h 69" name="T49"/>
                  <a:gd fmla="*/ 75314 w 43" name="T50"/>
                  <a:gd fmla="*/ 258763 h 69" name="T51"/>
                  <a:gd fmla="*/ 161925 w 43" name="T52"/>
                  <a:gd fmla="*/ 213761 h 69" name="T53"/>
                  <a:gd fmla="*/ 150628 w 43" name="T54"/>
                  <a:gd fmla="*/ 187509 h 69" name="T55"/>
                  <a:gd fmla="*/ 128034 w 43" name="T56"/>
                  <a:gd fmla="*/ 172509 h 69" name="T57"/>
                  <a:gd fmla="*/ 52720 w 43" name="T58"/>
                  <a:gd fmla="*/ 52503 h 69" name="T59"/>
                  <a:gd fmla="*/ 79080 w 43" name="T60"/>
                  <a:gd fmla="*/ 41252 h 69" name="T61"/>
                  <a:gd fmla="*/ 105440 w 43" name="T62"/>
                  <a:gd fmla="*/ 52503 h 69" name="T63"/>
                  <a:gd fmla="*/ 112971 w 43" name="T64"/>
                  <a:gd fmla="*/ 82504 h 69" name="T65"/>
                  <a:gd fmla="*/ 101674 w 43" name="T66"/>
                  <a:gd fmla="*/ 108755 h 69" name="T67"/>
                  <a:gd fmla="*/ 75314 w 43" name="T68"/>
                  <a:gd fmla="*/ 116256 h 69" name="T69"/>
                  <a:gd fmla="*/ 48954 w 43" name="T70"/>
                  <a:gd fmla="*/ 105005 h 69" name="T71"/>
                  <a:gd fmla="*/ 37657 w 43" name="T72"/>
                  <a:gd fmla="*/ 78754 h 69" name="T73"/>
                  <a:gd fmla="*/ 52720 w 43" name="T74"/>
                  <a:gd fmla="*/ 52503 h 69" name="T75"/>
                  <a:gd fmla="*/ 116737 w 43" name="T76"/>
                  <a:gd fmla="*/ 232512 h 69" name="T77"/>
                  <a:gd fmla="*/ 79080 w 43" name="T78"/>
                  <a:gd fmla="*/ 240012 h 69" name="T79"/>
                  <a:gd fmla="*/ 37657 w 43" name="T80"/>
                  <a:gd fmla="*/ 232512 h 69" name="T81"/>
                  <a:gd fmla="*/ 22594 w 43" name="T82"/>
                  <a:gd fmla="*/ 210011 h 69" name="T83"/>
                  <a:gd fmla="*/ 41423 w 43" name="T84"/>
                  <a:gd fmla="*/ 187509 h 69" name="T85"/>
                  <a:gd fmla="*/ 82845 w 43" name="T86"/>
                  <a:gd fmla="*/ 191260 h 69" name="T87"/>
                  <a:gd fmla="*/ 116737 w 43" name="T88"/>
                  <a:gd fmla="*/ 195010 h 69" name="T89"/>
                  <a:gd fmla="*/ 131799 w 43" name="T90"/>
                  <a:gd fmla="*/ 198760 h 69" name="T91"/>
                  <a:gd fmla="*/ 135565 w 43" name="T92"/>
                  <a:gd fmla="*/ 213761 h 69" name="T93"/>
                  <a:gd fmla="*/ 116737 w 43" name="T94"/>
                  <a:gd fmla="*/ 232512 h 69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w 43" name="T144"/>
                  <a:gd fmla="*/ 0 h 69" name="T145"/>
                  <a:gd fmla="*/ 43 w 43" name="T146"/>
                  <a:gd fmla="*/ 69 h 69" name="T147"/>
                </a:gdLst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b="T147" l="T144" r="T146" t="T145"/>
                <a:pathLst>
                  <a:path h="69" w="43">
                    <a:moveTo>
                      <a:pt x="34" y="46"/>
                    </a:moveTo>
                    <a:cubicBezTo>
                      <a:pt x="32" y="45"/>
                      <a:pt x="28" y="45"/>
                      <a:pt x="23" y="45"/>
                    </a:cubicBezTo>
                    <a:cubicBezTo>
                      <a:pt x="17" y="44"/>
                      <a:pt x="13" y="44"/>
                      <a:pt x="11" y="43"/>
                    </a:cubicBezTo>
                    <a:cubicBezTo>
                      <a:pt x="10" y="43"/>
                      <a:pt x="9" y="42"/>
                      <a:pt x="9" y="40"/>
                    </a:cubicBezTo>
                    <a:cubicBezTo>
                      <a:pt x="9" y="39"/>
                      <a:pt x="10" y="38"/>
                      <a:pt x="11" y="37"/>
                    </a:cubicBezTo>
                    <a:cubicBezTo>
                      <a:pt x="12" y="36"/>
                      <a:pt x="13" y="36"/>
                      <a:pt x="14" y="36"/>
                    </a:cubicBezTo>
                    <a:cubicBezTo>
                      <a:pt x="14" y="36"/>
                      <a:pt x="15" y="36"/>
                      <a:pt x="17" y="36"/>
                    </a:cubicBezTo>
                    <a:cubicBezTo>
                      <a:pt x="18" y="36"/>
                      <a:pt x="19" y="37"/>
                      <a:pt x="20" y="37"/>
                    </a:cubicBezTo>
                    <a:cubicBezTo>
                      <a:pt x="25" y="37"/>
                      <a:pt x="29" y="35"/>
                      <a:pt x="32" y="32"/>
                    </a:cubicBezTo>
                    <a:cubicBezTo>
                      <a:pt x="36" y="30"/>
                      <a:pt x="37" y="26"/>
                      <a:pt x="37" y="22"/>
                    </a:cubicBezTo>
                    <a:cubicBezTo>
                      <a:pt x="37" y="18"/>
                      <a:pt x="36" y="14"/>
                      <a:pt x="33" y="11"/>
                    </a:cubicBezTo>
                    <a:cubicBezTo>
                      <a:pt x="34" y="9"/>
                      <a:pt x="34" y="8"/>
                      <a:pt x="35" y="7"/>
                    </a:cubicBezTo>
                    <a:cubicBezTo>
                      <a:pt x="37" y="6"/>
                      <a:pt x="39" y="6"/>
                      <a:pt x="42" y="6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1" y="1"/>
                      <a:pt x="41" y="1"/>
                      <a:pt x="40" y="1"/>
                    </a:cubicBezTo>
                    <a:cubicBezTo>
                      <a:pt x="37" y="0"/>
                      <a:pt x="35" y="1"/>
                      <a:pt x="33" y="2"/>
                    </a:cubicBezTo>
                    <a:cubicBezTo>
                      <a:pt x="31" y="3"/>
                      <a:pt x="30" y="5"/>
                      <a:pt x="30" y="8"/>
                    </a:cubicBezTo>
                    <a:cubicBezTo>
                      <a:pt x="27" y="7"/>
                      <a:pt x="24" y="6"/>
                      <a:pt x="21" y="6"/>
                    </a:cubicBezTo>
                    <a:cubicBezTo>
                      <a:pt x="16" y="6"/>
                      <a:pt x="12" y="7"/>
                      <a:pt x="8" y="10"/>
                    </a:cubicBezTo>
                    <a:cubicBezTo>
                      <a:pt x="5" y="13"/>
                      <a:pt x="3" y="16"/>
                      <a:pt x="3" y="21"/>
                    </a:cubicBezTo>
                    <a:cubicBezTo>
                      <a:pt x="3" y="26"/>
                      <a:pt x="5" y="30"/>
                      <a:pt x="9" y="33"/>
                    </a:cubicBezTo>
                    <a:cubicBezTo>
                      <a:pt x="5" y="35"/>
                      <a:pt x="2" y="37"/>
                      <a:pt x="2" y="41"/>
                    </a:cubicBezTo>
                    <a:cubicBezTo>
                      <a:pt x="2" y="44"/>
                      <a:pt x="4" y="46"/>
                      <a:pt x="7" y="48"/>
                    </a:cubicBezTo>
                    <a:cubicBezTo>
                      <a:pt x="2" y="49"/>
                      <a:pt x="0" y="52"/>
                      <a:pt x="0" y="57"/>
                    </a:cubicBezTo>
                    <a:cubicBezTo>
                      <a:pt x="0" y="60"/>
                      <a:pt x="1" y="63"/>
                      <a:pt x="4" y="65"/>
                    </a:cubicBezTo>
                    <a:cubicBezTo>
                      <a:pt x="8" y="68"/>
                      <a:pt x="13" y="69"/>
                      <a:pt x="20" y="69"/>
                    </a:cubicBezTo>
                    <a:cubicBezTo>
                      <a:pt x="35" y="69"/>
                      <a:pt x="43" y="65"/>
                      <a:pt x="43" y="57"/>
                    </a:cubicBezTo>
                    <a:cubicBezTo>
                      <a:pt x="43" y="54"/>
                      <a:pt x="42" y="52"/>
                      <a:pt x="40" y="50"/>
                    </a:cubicBezTo>
                    <a:cubicBezTo>
                      <a:pt x="39" y="48"/>
                      <a:pt x="37" y="46"/>
                      <a:pt x="34" y="46"/>
                    </a:cubicBezTo>
                    <a:close/>
                    <a:moveTo>
                      <a:pt x="14" y="14"/>
                    </a:moveTo>
                    <a:cubicBezTo>
                      <a:pt x="16" y="12"/>
                      <a:pt x="18" y="11"/>
                      <a:pt x="21" y="11"/>
                    </a:cubicBezTo>
                    <a:cubicBezTo>
                      <a:pt x="23" y="11"/>
                      <a:pt x="26" y="12"/>
                      <a:pt x="28" y="14"/>
                    </a:cubicBezTo>
                    <a:cubicBezTo>
                      <a:pt x="29" y="16"/>
                      <a:pt x="30" y="19"/>
                      <a:pt x="30" y="22"/>
                    </a:cubicBezTo>
                    <a:cubicBezTo>
                      <a:pt x="30" y="25"/>
                      <a:pt x="29" y="27"/>
                      <a:pt x="27" y="29"/>
                    </a:cubicBezTo>
                    <a:cubicBezTo>
                      <a:pt x="25" y="30"/>
                      <a:pt x="23" y="31"/>
                      <a:pt x="20" y="31"/>
                    </a:cubicBezTo>
                    <a:cubicBezTo>
                      <a:pt x="17" y="31"/>
                      <a:pt x="15" y="30"/>
                      <a:pt x="13" y="28"/>
                    </a:cubicBezTo>
                    <a:cubicBezTo>
                      <a:pt x="11" y="27"/>
                      <a:pt x="10" y="24"/>
                      <a:pt x="10" y="21"/>
                    </a:cubicBezTo>
                    <a:cubicBezTo>
                      <a:pt x="10" y="18"/>
                      <a:pt x="11" y="16"/>
                      <a:pt x="14" y="14"/>
                    </a:cubicBezTo>
                    <a:close/>
                    <a:moveTo>
                      <a:pt x="31" y="62"/>
                    </a:moveTo>
                    <a:cubicBezTo>
                      <a:pt x="28" y="63"/>
                      <a:pt x="24" y="64"/>
                      <a:pt x="21" y="64"/>
                    </a:cubicBezTo>
                    <a:cubicBezTo>
                      <a:pt x="16" y="64"/>
                      <a:pt x="13" y="63"/>
                      <a:pt x="10" y="62"/>
                    </a:cubicBezTo>
                    <a:cubicBezTo>
                      <a:pt x="8" y="60"/>
                      <a:pt x="6" y="58"/>
                      <a:pt x="6" y="56"/>
                    </a:cubicBezTo>
                    <a:cubicBezTo>
                      <a:pt x="6" y="53"/>
                      <a:pt x="8" y="51"/>
                      <a:pt x="11" y="50"/>
                    </a:cubicBezTo>
                    <a:cubicBezTo>
                      <a:pt x="14" y="50"/>
                      <a:pt x="17" y="51"/>
                      <a:pt x="22" y="51"/>
                    </a:cubicBezTo>
                    <a:cubicBezTo>
                      <a:pt x="26" y="51"/>
                      <a:pt x="29" y="51"/>
                      <a:pt x="31" y="52"/>
                    </a:cubicBezTo>
                    <a:cubicBezTo>
                      <a:pt x="32" y="52"/>
                      <a:pt x="34" y="52"/>
                      <a:pt x="35" y="53"/>
                    </a:cubicBezTo>
                    <a:cubicBezTo>
                      <a:pt x="36" y="54"/>
                      <a:pt x="36" y="55"/>
                      <a:pt x="36" y="57"/>
                    </a:cubicBezTo>
                    <a:cubicBezTo>
                      <a:pt x="36" y="59"/>
                      <a:pt x="34" y="61"/>
                      <a:pt x="31" y="6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42" name="Freeform 69"/>
              <p:cNvSpPr>
                <a:spLocks noChangeArrowheads="1" noEditPoints="1"/>
              </p:cNvSpPr>
              <p:nvPr/>
            </p:nvSpPr>
            <p:spPr bwMode="auto">
              <a:xfrm>
                <a:off x="3006725" y="2719388"/>
                <a:ext cx="150813" cy="176213"/>
              </a:xfrm>
              <a:custGeom>
                <a:gdLst>
                  <a:gd fmla="*/ 79177 w 40" name="T0"/>
                  <a:gd fmla="*/ 153718 h 47" name="T1"/>
                  <a:gd fmla="*/ 45244 w 40" name="T2"/>
                  <a:gd fmla="*/ 142470 h 47" name="T3"/>
                  <a:gd fmla="*/ 30163 w 40" name="T4"/>
                  <a:gd fmla="*/ 89981 h 47" name="T5"/>
                  <a:gd fmla="*/ 150813 w 40" name="T6"/>
                  <a:gd fmla="*/ 93730 h 47" name="T7"/>
                  <a:gd fmla="*/ 131961 w 40" name="T8"/>
                  <a:gd fmla="*/ 22495 h 47" name="T9"/>
                  <a:gd fmla="*/ 79177 w 40" name="T10"/>
                  <a:gd fmla="*/ 0 h 47" name="T11"/>
                  <a:gd fmla="*/ 22622 w 40" name="T12"/>
                  <a:gd fmla="*/ 22495 h 47" name="T13"/>
                  <a:gd fmla="*/ 0 w 40" name="T14"/>
                  <a:gd fmla="*/ 86232 h 47" name="T15"/>
                  <a:gd fmla="*/ 18852 w 40" name="T16"/>
                  <a:gd fmla="*/ 149969 h 47" name="T17"/>
                  <a:gd fmla="*/ 75407 w 40" name="T18"/>
                  <a:gd fmla="*/ 176213 h 47" name="T19"/>
                  <a:gd fmla="*/ 120650 w 40" name="T20"/>
                  <a:gd fmla="*/ 164965 h 47" name="T21"/>
                  <a:gd fmla="*/ 147043 w 40" name="T22"/>
                  <a:gd fmla="*/ 127473 h 47" name="T23"/>
                  <a:gd fmla="*/ 124421 w 40" name="T24"/>
                  <a:gd fmla="*/ 123724 h 47" name="T25"/>
                  <a:gd fmla="*/ 79177 w 40" name="T26"/>
                  <a:gd fmla="*/ 153718 h 47" name="T27"/>
                  <a:gd fmla="*/ 45244 w 40" name="T28"/>
                  <a:gd fmla="*/ 33743 h 47" name="T29"/>
                  <a:gd fmla="*/ 79177 w 40" name="T30"/>
                  <a:gd fmla="*/ 18746 h 47" name="T31"/>
                  <a:gd fmla="*/ 105569 w 40" name="T32"/>
                  <a:gd fmla="*/ 26244 h 47" name="T33"/>
                  <a:gd fmla="*/ 120650 w 40" name="T34"/>
                  <a:gd fmla="*/ 44991 h 47" name="T35"/>
                  <a:gd fmla="*/ 124421 w 40" name="T36"/>
                  <a:gd fmla="*/ 71235 h 47" name="T37"/>
                  <a:gd fmla="*/ 30163 w 40" name="T38"/>
                  <a:gd fmla="*/ 71235 h 47" name="T39"/>
                  <a:gd fmla="*/ 45244 w 40" name="T40"/>
                  <a:gd fmla="*/ 33743 h 47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40" name="T63"/>
                  <a:gd fmla="*/ 0 h 47" name="T64"/>
                  <a:gd fmla="*/ 40 w 40" name="T65"/>
                  <a:gd fmla="*/ 47 h 47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47" w="40">
                    <a:moveTo>
                      <a:pt x="21" y="41"/>
                    </a:moveTo>
                    <a:cubicBezTo>
                      <a:pt x="17" y="41"/>
                      <a:pt x="14" y="40"/>
                      <a:pt x="12" y="38"/>
                    </a:cubicBezTo>
                    <a:cubicBezTo>
                      <a:pt x="9" y="35"/>
                      <a:pt x="8" y="31"/>
                      <a:pt x="8" y="24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16"/>
                      <a:pt x="39" y="10"/>
                      <a:pt x="35" y="6"/>
                    </a:cubicBezTo>
                    <a:cubicBezTo>
                      <a:pt x="32" y="2"/>
                      <a:pt x="27" y="0"/>
                      <a:pt x="21" y="0"/>
                    </a:cubicBezTo>
                    <a:cubicBezTo>
                      <a:pt x="15" y="0"/>
                      <a:pt x="10" y="2"/>
                      <a:pt x="6" y="6"/>
                    </a:cubicBezTo>
                    <a:cubicBezTo>
                      <a:pt x="2" y="11"/>
                      <a:pt x="0" y="16"/>
                      <a:pt x="0" y="23"/>
                    </a:cubicBezTo>
                    <a:cubicBezTo>
                      <a:pt x="0" y="30"/>
                      <a:pt x="2" y="36"/>
                      <a:pt x="5" y="40"/>
                    </a:cubicBezTo>
                    <a:cubicBezTo>
                      <a:pt x="9" y="45"/>
                      <a:pt x="14" y="47"/>
                      <a:pt x="20" y="47"/>
                    </a:cubicBezTo>
                    <a:cubicBezTo>
                      <a:pt x="25" y="47"/>
                      <a:pt x="29" y="46"/>
                      <a:pt x="32" y="44"/>
                    </a:cubicBezTo>
                    <a:cubicBezTo>
                      <a:pt x="36" y="41"/>
                      <a:pt x="38" y="38"/>
                      <a:pt x="39" y="34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0" y="39"/>
                      <a:pt x="26" y="42"/>
                      <a:pt x="21" y="41"/>
                    </a:cubicBezTo>
                    <a:close/>
                    <a:moveTo>
                      <a:pt x="12" y="9"/>
                    </a:moveTo>
                    <a:cubicBezTo>
                      <a:pt x="15" y="6"/>
                      <a:pt x="18" y="5"/>
                      <a:pt x="21" y="5"/>
                    </a:cubicBezTo>
                    <a:cubicBezTo>
                      <a:pt x="24" y="5"/>
                      <a:pt x="26" y="6"/>
                      <a:pt x="28" y="7"/>
                    </a:cubicBezTo>
                    <a:cubicBezTo>
                      <a:pt x="30" y="9"/>
                      <a:pt x="31" y="11"/>
                      <a:pt x="32" y="12"/>
                    </a:cubicBezTo>
                    <a:cubicBezTo>
                      <a:pt x="32" y="14"/>
                      <a:pt x="33" y="17"/>
                      <a:pt x="33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5"/>
                      <a:pt x="10" y="11"/>
                      <a:pt x="12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43" name="Freeform 70"/>
              <p:cNvSpPr>
                <a:spLocks noChangeArrowheads="1"/>
              </p:cNvSpPr>
              <p:nvPr/>
            </p:nvSpPr>
            <p:spPr bwMode="auto">
              <a:xfrm>
                <a:off x="1503363" y="836613"/>
                <a:ext cx="161925" cy="200025"/>
              </a:xfrm>
              <a:custGeom>
                <a:gdLst>
                  <a:gd fmla="*/ 101674 w 43" name="T0"/>
                  <a:gd fmla="*/ 83029 h 53" name="T1"/>
                  <a:gd fmla="*/ 67783 w 43" name="T2"/>
                  <a:gd fmla="*/ 79255 h 53" name="T3"/>
                  <a:gd fmla="*/ 37657 w 43" name="T4"/>
                  <a:gd fmla="*/ 52837 h 53" name="T5"/>
                  <a:gd fmla="*/ 48954 w 43" name="T6"/>
                  <a:gd fmla="*/ 30192 h 53" name="T7"/>
                  <a:gd fmla="*/ 79080 w 43" name="T8"/>
                  <a:gd fmla="*/ 22644 h 53" name="T9"/>
                  <a:gd fmla="*/ 124268 w 43" name="T10"/>
                  <a:gd fmla="*/ 52837 h 53" name="T11"/>
                  <a:gd fmla="*/ 154394 w 43" name="T12"/>
                  <a:gd fmla="*/ 45289 h 53" name="T13"/>
                  <a:gd fmla="*/ 75314 w 43" name="T14"/>
                  <a:gd fmla="*/ 0 h 53" name="T15"/>
                  <a:gd fmla="*/ 26360 w 43" name="T16"/>
                  <a:gd fmla="*/ 15096 h 53" name="T17"/>
                  <a:gd fmla="*/ 7531 w 43" name="T18"/>
                  <a:gd fmla="*/ 52837 h 53" name="T19"/>
                  <a:gd fmla="*/ 22594 w 43" name="T20"/>
                  <a:gd fmla="*/ 90577 h 53" name="T21"/>
                  <a:gd fmla="*/ 56485 w 43" name="T22"/>
                  <a:gd fmla="*/ 105674 h 53" name="T23"/>
                  <a:gd fmla="*/ 97908 w 43" name="T24"/>
                  <a:gd fmla="*/ 113222 h 53" name="T25"/>
                  <a:gd fmla="*/ 131799 w 43" name="T26"/>
                  <a:gd fmla="*/ 143414 h 53" name="T27"/>
                  <a:gd fmla="*/ 116737 w 43" name="T28"/>
                  <a:gd fmla="*/ 166059 h 53" name="T29"/>
                  <a:gd fmla="*/ 86611 w 43" name="T30"/>
                  <a:gd fmla="*/ 173607 h 53" name="T31"/>
                  <a:gd fmla="*/ 26360 w 43" name="T32"/>
                  <a:gd fmla="*/ 139640 h 53" name="T33"/>
                  <a:gd fmla="*/ 0 w 43" name="T34"/>
                  <a:gd fmla="*/ 143414 h 53" name="T35"/>
                  <a:gd fmla="*/ 82845 w 43" name="T36"/>
                  <a:gd fmla="*/ 200025 h 53" name="T37"/>
                  <a:gd fmla="*/ 139331 w 43" name="T38"/>
                  <a:gd fmla="*/ 181155 h 53" name="T39"/>
                  <a:gd fmla="*/ 161925 w 43" name="T40"/>
                  <a:gd fmla="*/ 139640 h 53" name="T41"/>
                  <a:gd fmla="*/ 101674 w 43" name="T42"/>
                  <a:gd fmla="*/ 83029 h 53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43" name="T66"/>
                  <a:gd fmla="*/ 0 h 53" name="T67"/>
                  <a:gd fmla="*/ 43 w 43" name="T68"/>
                  <a:gd fmla="*/ 53 h 53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52" w="43">
                    <a:moveTo>
                      <a:pt x="27" y="22"/>
                    </a:moveTo>
                    <a:cubicBezTo>
                      <a:pt x="18" y="21"/>
                      <a:pt x="18" y="21"/>
                      <a:pt x="18" y="21"/>
                    </a:cubicBezTo>
                    <a:cubicBezTo>
                      <a:pt x="13" y="20"/>
                      <a:pt x="10" y="17"/>
                      <a:pt x="10" y="14"/>
                    </a:cubicBezTo>
                    <a:cubicBezTo>
                      <a:pt x="10" y="11"/>
                      <a:pt x="11" y="9"/>
                      <a:pt x="13" y="8"/>
                    </a:cubicBezTo>
                    <a:cubicBezTo>
                      <a:pt x="15" y="7"/>
                      <a:pt x="18" y="6"/>
                      <a:pt x="21" y="6"/>
                    </a:cubicBezTo>
                    <a:cubicBezTo>
                      <a:pt x="27" y="6"/>
                      <a:pt x="31" y="9"/>
                      <a:pt x="33" y="14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38" y="4"/>
                      <a:pt x="31" y="0"/>
                      <a:pt x="20" y="0"/>
                    </a:cubicBezTo>
                    <a:cubicBezTo>
                      <a:pt x="15" y="0"/>
                      <a:pt x="10" y="1"/>
                      <a:pt x="7" y="4"/>
                    </a:cubicBezTo>
                    <a:cubicBezTo>
                      <a:pt x="4" y="7"/>
                      <a:pt x="2" y="10"/>
                      <a:pt x="2" y="14"/>
                    </a:cubicBezTo>
                    <a:cubicBezTo>
                      <a:pt x="2" y="18"/>
                      <a:pt x="3" y="21"/>
                      <a:pt x="6" y="24"/>
                    </a:cubicBezTo>
                    <a:cubicBezTo>
                      <a:pt x="8" y="26"/>
                      <a:pt x="11" y="27"/>
                      <a:pt x="15" y="28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32" y="31"/>
                      <a:pt x="35" y="34"/>
                      <a:pt x="35" y="38"/>
                    </a:cubicBezTo>
                    <a:cubicBezTo>
                      <a:pt x="35" y="40"/>
                      <a:pt x="33" y="42"/>
                      <a:pt x="31" y="44"/>
                    </a:cubicBezTo>
                    <a:cubicBezTo>
                      <a:pt x="29" y="45"/>
                      <a:pt x="26" y="46"/>
                      <a:pt x="23" y="46"/>
                    </a:cubicBezTo>
                    <a:cubicBezTo>
                      <a:pt x="14" y="46"/>
                      <a:pt x="9" y="43"/>
                      <a:pt x="7" y="37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3" y="48"/>
                      <a:pt x="10" y="53"/>
                      <a:pt x="22" y="53"/>
                    </a:cubicBezTo>
                    <a:cubicBezTo>
                      <a:pt x="28" y="53"/>
                      <a:pt x="33" y="51"/>
                      <a:pt x="37" y="48"/>
                    </a:cubicBezTo>
                    <a:cubicBezTo>
                      <a:pt x="41" y="45"/>
                      <a:pt x="43" y="42"/>
                      <a:pt x="43" y="37"/>
                    </a:cubicBezTo>
                    <a:cubicBezTo>
                      <a:pt x="43" y="29"/>
                      <a:pt x="38" y="24"/>
                      <a:pt x="27" y="2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44" name="Freeform 71"/>
              <p:cNvSpPr>
                <a:spLocks noChangeArrowheads="1" noEditPoints="1"/>
              </p:cNvSpPr>
              <p:nvPr/>
            </p:nvSpPr>
            <p:spPr bwMode="auto">
              <a:xfrm>
                <a:off x="1687513" y="836613"/>
                <a:ext cx="165100" cy="200025"/>
              </a:xfrm>
              <a:custGeom>
                <a:gdLst>
                  <a:gd fmla="*/ 161348 w 44" name="T0"/>
                  <a:gd fmla="*/ 75481 h 53" name="T1"/>
                  <a:gd fmla="*/ 146339 w 44" name="T2"/>
                  <a:gd fmla="*/ 15096 h 53" name="T3"/>
                  <a:gd fmla="*/ 90055 w 44" name="T4"/>
                  <a:gd fmla="*/ 0 h 53" name="T5"/>
                  <a:gd fmla="*/ 7505 w 44" name="T6"/>
                  <a:gd fmla="*/ 52837 h 53" name="T7"/>
                  <a:gd fmla="*/ 33770 w 44" name="T8"/>
                  <a:gd fmla="*/ 56611 h 53" name="T9"/>
                  <a:gd fmla="*/ 86302 w 44" name="T10"/>
                  <a:gd fmla="*/ 22644 h 53" name="T11"/>
                  <a:gd fmla="*/ 112568 w 44" name="T12"/>
                  <a:gd fmla="*/ 26418 h 53" name="T13"/>
                  <a:gd fmla="*/ 127577 w 44" name="T14"/>
                  <a:gd fmla="*/ 45289 h 53" name="T15"/>
                  <a:gd fmla="*/ 131330 w 44" name="T16"/>
                  <a:gd fmla="*/ 75481 h 53" name="T17"/>
                  <a:gd fmla="*/ 108816 w 44" name="T18"/>
                  <a:gd fmla="*/ 75481 h 53" name="T19"/>
                  <a:gd fmla="*/ 26266 w 44" name="T20"/>
                  <a:gd fmla="*/ 94351 h 53" name="T21"/>
                  <a:gd fmla="*/ 0 w 44" name="T22"/>
                  <a:gd fmla="*/ 139640 h 53" name="T23"/>
                  <a:gd fmla="*/ 18761 w 44" name="T24"/>
                  <a:gd fmla="*/ 181155 h 53" name="T25"/>
                  <a:gd fmla="*/ 67541 w 44" name="T26"/>
                  <a:gd fmla="*/ 200025 h 53" name="T27"/>
                  <a:gd fmla="*/ 131330 w 44" name="T28"/>
                  <a:gd fmla="*/ 158510 h 53" name="T29"/>
                  <a:gd fmla="*/ 135082 w 44" name="T30"/>
                  <a:gd fmla="*/ 192477 h 53" name="T31"/>
                  <a:gd fmla="*/ 165100 w 44" name="T32"/>
                  <a:gd fmla="*/ 192477 h 53" name="T33"/>
                  <a:gd fmla="*/ 161348 w 44" name="T34"/>
                  <a:gd fmla="*/ 154736 h 53" name="T35"/>
                  <a:gd fmla="*/ 161348 w 44" name="T36"/>
                  <a:gd fmla="*/ 75481 h 53" name="T37"/>
                  <a:gd fmla="*/ 116320 w 44" name="T38"/>
                  <a:gd fmla="*/ 154736 h 53" name="T39"/>
                  <a:gd fmla="*/ 71293 w 44" name="T40"/>
                  <a:gd fmla="*/ 177381 h 53" name="T41"/>
                  <a:gd fmla="*/ 41275 w 44" name="T42"/>
                  <a:gd fmla="*/ 166059 h 53" name="T43"/>
                  <a:gd fmla="*/ 33770 w 44" name="T44"/>
                  <a:gd fmla="*/ 143414 h 53" name="T45"/>
                  <a:gd fmla="*/ 52532 w 44" name="T46"/>
                  <a:gd fmla="*/ 109448 h 53" name="T47"/>
                  <a:gd fmla="*/ 105064 w 44" name="T48"/>
                  <a:gd fmla="*/ 98125 h 53" name="T49"/>
                  <a:gd fmla="*/ 131330 w 44" name="T50"/>
                  <a:gd fmla="*/ 98125 h 53" name="T51"/>
                  <a:gd fmla="*/ 131330 w 44" name="T52"/>
                  <a:gd fmla="*/ 109448 h 53" name="T53"/>
                  <a:gd fmla="*/ 116320 w 44" name="T54"/>
                  <a:gd fmla="*/ 154736 h 53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44" name="T84"/>
                  <a:gd fmla="*/ 0 h 53" name="T85"/>
                  <a:gd fmla="*/ 44 w 44" name="T86"/>
                  <a:gd fmla="*/ 53 h 53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52" w="44">
                    <a:moveTo>
                      <a:pt x="43" y="20"/>
                    </a:moveTo>
                    <a:cubicBezTo>
                      <a:pt x="43" y="13"/>
                      <a:pt x="41" y="7"/>
                      <a:pt x="39" y="4"/>
                    </a:cubicBezTo>
                    <a:cubicBezTo>
                      <a:pt x="36" y="1"/>
                      <a:pt x="31" y="0"/>
                      <a:pt x="24" y="0"/>
                    </a:cubicBezTo>
                    <a:cubicBezTo>
                      <a:pt x="11" y="0"/>
                      <a:pt x="3" y="4"/>
                      <a:pt x="2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0" y="9"/>
                      <a:pt x="15" y="6"/>
                      <a:pt x="23" y="6"/>
                    </a:cubicBezTo>
                    <a:cubicBezTo>
                      <a:pt x="26" y="6"/>
                      <a:pt x="29" y="6"/>
                      <a:pt x="30" y="7"/>
                    </a:cubicBezTo>
                    <a:cubicBezTo>
                      <a:pt x="32" y="8"/>
                      <a:pt x="34" y="10"/>
                      <a:pt x="34" y="12"/>
                    </a:cubicBezTo>
                    <a:cubicBezTo>
                      <a:pt x="35" y="13"/>
                      <a:pt x="35" y="16"/>
                      <a:pt x="35" y="20"/>
                    </a:cubicBezTo>
                    <a:cubicBezTo>
                      <a:pt x="32" y="20"/>
                      <a:pt x="30" y="20"/>
                      <a:pt x="29" y="20"/>
                    </a:cubicBezTo>
                    <a:cubicBezTo>
                      <a:pt x="18" y="20"/>
                      <a:pt x="11" y="22"/>
                      <a:pt x="7" y="25"/>
                    </a:cubicBezTo>
                    <a:cubicBezTo>
                      <a:pt x="2" y="28"/>
                      <a:pt x="0" y="32"/>
                      <a:pt x="0" y="37"/>
                    </a:cubicBezTo>
                    <a:cubicBezTo>
                      <a:pt x="0" y="41"/>
                      <a:pt x="2" y="45"/>
                      <a:pt x="5" y="48"/>
                    </a:cubicBezTo>
                    <a:cubicBezTo>
                      <a:pt x="8" y="51"/>
                      <a:pt x="12" y="53"/>
                      <a:pt x="18" y="53"/>
                    </a:cubicBezTo>
                    <a:cubicBezTo>
                      <a:pt x="26" y="53"/>
                      <a:pt x="32" y="49"/>
                      <a:pt x="35" y="42"/>
                    </a:cubicBezTo>
                    <a:cubicBezTo>
                      <a:pt x="36" y="47"/>
                      <a:pt x="36" y="50"/>
                      <a:pt x="36" y="51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3" y="48"/>
                      <a:pt x="43" y="45"/>
                      <a:pt x="43" y="41"/>
                    </a:cubicBezTo>
                    <a:lnTo>
                      <a:pt x="43" y="20"/>
                    </a:lnTo>
                    <a:close/>
                    <a:moveTo>
                      <a:pt x="31" y="41"/>
                    </a:moveTo>
                    <a:cubicBezTo>
                      <a:pt x="28" y="45"/>
                      <a:pt x="24" y="47"/>
                      <a:pt x="19" y="47"/>
                    </a:cubicBezTo>
                    <a:cubicBezTo>
                      <a:pt x="16" y="47"/>
                      <a:pt x="13" y="46"/>
                      <a:pt x="11" y="44"/>
                    </a:cubicBezTo>
                    <a:cubicBezTo>
                      <a:pt x="10" y="42"/>
                      <a:pt x="9" y="40"/>
                      <a:pt x="9" y="38"/>
                    </a:cubicBezTo>
                    <a:cubicBezTo>
                      <a:pt x="9" y="34"/>
                      <a:pt x="10" y="31"/>
                      <a:pt x="14" y="29"/>
                    </a:cubicBezTo>
                    <a:cubicBezTo>
                      <a:pt x="17" y="27"/>
                      <a:pt x="22" y="26"/>
                      <a:pt x="28" y="26"/>
                    </a:cubicBezTo>
                    <a:cubicBezTo>
                      <a:pt x="30" y="26"/>
                      <a:pt x="32" y="26"/>
                      <a:pt x="35" y="26"/>
                    </a:cubicBezTo>
                    <a:cubicBezTo>
                      <a:pt x="35" y="27"/>
                      <a:pt x="35" y="28"/>
                      <a:pt x="35" y="29"/>
                    </a:cubicBezTo>
                    <a:cubicBezTo>
                      <a:pt x="35" y="34"/>
                      <a:pt x="34" y="38"/>
                      <a:pt x="31" y="4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45" name="Rectangle 72"/>
              <p:cNvSpPr>
                <a:spLocks noChangeArrowheads="1"/>
              </p:cNvSpPr>
              <p:nvPr/>
            </p:nvSpPr>
            <p:spPr bwMode="auto">
              <a:xfrm>
                <a:off x="1905000" y="773113"/>
                <a:ext cx="30163" cy="255588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46" name="Freeform 73"/>
              <p:cNvSpPr>
                <a:spLocks noChangeArrowheads="1" noEditPoints="1"/>
              </p:cNvSpPr>
              <p:nvPr/>
            </p:nvSpPr>
            <p:spPr bwMode="auto">
              <a:xfrm>
                <a:off x="1981200" y="836613"/>
                <a:ext cx="168275" cy="200025"/>
              </a:xfrm>
              <a:custGeom>
                <a:gdLst>
                  <a:gd fmla="*/ 86007 w 45" name="T0"/>
                  <a:gd fmla="*/ 173607 h 53" name="T1"/>
                  <a:gd fmla="*/ 48613 w 45" name="T2"/>
                  <a:gd fmla="*/ 158510 h 53" name="T3"/>
                  <a:gd fmla="*/ 29916 w 45" name="T4"/>
                  <a:gd fmla="*/ 101900 h 53" name="T5"/>
                  <a:gd fmla="*/ 168275 w 45" name="T6"/>
                  <a:gd fmla="*/ 101900 h 53" name="T7"/>
                  <a:gd fmla="*/ 145838 w 45" name="T8"/>
                  <a:gd fmla="*/ 22644 h 53" name="T9"/>
                  <a:gd fmla="*/ 86007 w 45" name="T10"/>
                  <a:gd fmla="*/ 0 h 53" name="T11"/>
                  <a:gd fmla="*/ 22437 w 45" name="T12"/>
                  <a:gd fmla="*/ 26418 h 53" name="T13"/>
                  <a:gd fmla="*/ 0 w 45" name="T14"/>
                  <a:gd fmla="*/ 98125 h 53" name="T15"/>
                  <a:gd fmla="*/ 22437 w 45" name="T16"/>
                  <a:gd fmla="*/ 169833 h 53" name="T17"/>
                  <a:gd fmla="*/ 86007 w 45" name="T18"/>
                  <a:gd fmla="*/ 200025 h 53" name="T19"/>
                  <a:gd fmla="*/ 134620 w 45" name="T20"/>
                  <a:gd fmla="*/ 181155 h 53" name="T21"/>
                  <a:gd fmla="*/ 164536 w 45" name="T22"/>
                  <a:gd fmla="*/ 143414 h 53" name="T23"/>
                  <a:gd fmla="*/ 138359 w 45" name="T24"/>
                  <a:gd fmla="*/ 135866 h 53" name="T25"/>
                  <a:gd fmla="*/ 86007 w 45" name="T26"/>
                  <a:gd fmla="*/ 173607 h 53" name="T27"/>
                  <a:gd fmla="*/ 48613 w 45" name="T28"/>
                  <a:gd fmla="*/ 37741 h 53" name="T29"/>
                  <a:gd fmla="*/ 86007 w 45" name="T30"/>
                  <a:gd fmla="*/ 22644 h 53" name="T31"/>
                  <a:gd fmla="*/ 115923 w 45" name="T32"/>
                  <a:gd fmla="*/ 30192 h 53" name="T33"/>
                  <a:gd fmla="*/ 130881 w 45" name="T34"/>
                  <a:gd fmla="*/ 52837 h 53" name="T35"/>
                  <a:gd fmla="*/ 134620 w 45" name="T36"/>
                  <a:gd fmla="*/ 79255 h 53" name="T37"/>
                  <a:gd fmla="*/ 33655 w 45" name="T38"/>
                  <a:gd fmla="*/ 79255 h 53" name="T39"/>
                  <a:gd fmla="*/ 48613 w 45" name="T40"/>
                  <a:gd fmla="*/ 37741 h 53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45" name="T63"/>
                  <a:gd fmla="*/ 0 h 53" name="T64"/>
                  <a:gd fmla="*/ 45 w 45" name="T65"/>
                  <a:gd fmla="*/ 53 h 53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52" w="45">
                    <a:moveTo>
                      <a:pt x="23" y="46"/>
                    </a:moveTo>
                    <a:cubicBezTo>
                      <a:pt x="20" y="46"/>
                      <a:pt x="16" y="45"/>
                      <a:pt x="13" y="42"/>
                    </a:cubicBezTo>
                    <a:cubicBezTo>
                      <a:pt x="10" y="39"/>
                      <a:pt x="8" y="34"/>
                      <a:pt x="8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5" y="18"/>
                      <a:pt x="43" y="11"/>
                      <a:pt x="39" y="6"/>
                    </a:cubicBezTo>
                    <a:cubicBezTo>
                      <a:pt x="35" y="2"/>
                      <a:pt x="30" y="0"/>
                      <a:pt x="23" y="0"/>
                    </a:cubicBezTo>
                    <a:cubicBezTo>
                      <a:pt x="16" y="0"/>
                      <a:pt x="11" y="2"/>
                      <a:pt x="6" y="7"/>
                    </a:cubicBezTo>
                    <a:cubicBezTo>
                      <a:pt x="2" y="12"/>
                      <a:pt x="0" y="18"/>
                      <a:pt x="0" y="26"/>
                    </a:cubicBezTo>
                    <a:cubicBezTo>
                      <a:pt x="0" y="34"/>
                      <a:pt x="2" y="40"/>
                      <a:pt x="6" y="45"/>
                    </a:cubicBezTo>
                    <a:cubicBezTo>
                      <a:pt x="10" y="50"/>
                      <a:pt x="16" y="53"/>
                      <a:pt x="23" y="53"/>
                    </a:cubicBezTo>
                    <a:cubicBezTo>
                      <a:pt x="28" y="53"/>
                      <a:pt x="32" y="51"/>
                      <a:pt x="36" y="48"/>
                    </a:cubicBezTo>
                    <a:cubicBezTo>
                      <a:pt x="40" y="46"/>
                      <a:pt x="43" y="42"/>
                      <a:pt x="44" y="38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4" y="43"/>
                      <a:pt x="30" y="46"/>
                      <a:pt x="23" y="46"/>
                    </a:cubicBezTo>
                    <a:close/>
                    <a:moveTo>
                      <a:pt x="13" y="10"/>
                    </a:moveTo>
                    <a:cubicBezTo>
                      <a:pt x="16" y="7"/>
                      <a:pt x="19" y="6"/>
                      <a:pt x="23" y="6"/>
                    </a:cubicBezTo>
                    <a:cubicBezTo>
                      <a:pt x="26" y="6"/>
                      <a:pt x="29" y="6"/>
                      <a:pt x="31" y="8"/>
                    </a:cubicBezTo>
                    <a:cubicBezTo>
                      <a:pt x="33" y="9"/>
                      <a:pt x="34" y="11"/>
                      <a:pt x="35" y="14"/>
                    </a:cubicBezTo>
                    <a:cubicBezTo>
                      <a:pt x="36" y="16"/>
                      <a:pt x="36" y="18"/>
                      <a:pt x="36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16"/>
                      <a:pt x="11" y="13"/>
                      <a:pt x="13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47" name="Freeform 74"/>
              <p:cNvSpPr>
                <a:spLocks noChangeArrowheads="1"/>
              </p:cNvSpPr>
              <p:nvPr/>
            </p:nvSpPr>
            <p:spPr bwMode="auto">
              <a:xfrm>
                <a:off x="1671638" y="3271838"/>
                <a:ext cx="125413" cy="209550"/>
              </a:xfrm>
              <a:custGeom>
                <a:gdLst>
                  <a:gd fmla="*/ 53975 w 79" name="T0"/>
                  <a:gd fmla="*/ 209550 h 132" name="T1"/>
                  <a:gd fmla="*/ 76200 w 79" name="T2"/>
                  <a:gd fmla="*/ 206375 h 132" name="T3"/>
                  <a:gd fmla="*/ 53975 w 79" name="T4"/>
                  <a:gd fmla="*/ 120650 h 132" name="T5"/>
                  <a:gd fmla="*/ 125413 w 79" name="T6"/>
                  <a:gd fmla="*/ 98425 h 132" name="T7"/>
                  <a:gd fmla="*/ 117475 w 79" name="T8"/>
                  <a:gd fmla="*/ 82550 h 132" name="T9"/>
                  <a:gd fmla="*/ 46038 w 79" name="T10"/>
                  <a:gd fmla="*/ 101600 h 132" name="T11"/>
                  <a:gd fmla="*/ 30163 w 79" name="T12"/>
                  <a:gd fmla="*/ 44450 h 132" name="T13"/>
                  <a:gd fmla="*/ 117475 w 79" name="T14"/>
                  <a:gd fmla="*/ 19050 h 132" name="T15"/>
                  <a:gd fmla="*/ 112713 w 79" name="T16"/>
                  <a:gd fmla="*/ 0 h 132" name="T17"/>
                  <a:gd fmla="*/ 0 w 79" name="T18"/>
                  <a:gd fmla="*/ 33337 h 132" name="T19"/>
                  <a:gd fmla="*/ 53975 w 79" name="T20"/>
                  <a:gd fmla="*/ 209550 h 132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79" name="T33"/>
                  <a:gd fmla="*/ 0 h 132" name="T34"/>
                  <a:gd fmla="*/ 79 w 79" name="T35"/>
                  <a:gd fmla="*/ 132 h 132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132" w="79">
                    <a:moveTo>
                      <a:pt x="34" y="132"/>
                    </a:moveTo>
                    <a:lnTo>
                      <a:pt x="48" y="130"/>
                    </a:lnTo>
                    <a:lnTo>
                      <a:pt x="34" y="76"/>
                    </a:lnTo>
                    <a:lnTo>
                      <a:pt x="79" y="62"/>
                    </a:lnTo>
                    <a:lnTo>
                      <a:pt x="74" y="52"/>
                    </a:lnTo>
                    <a:lnTo>
                      <a:pt x="29" y="64"/>
                    </a:lnTo>
                    <a:lnTo>
                      <a:pt x="19" y="28"/>
                    </a:lnTo>
                    <a:lnTo>
                      <a:pt x="74" y="12"/>
                    </a:lnTo>
                    <a:lnTo>
                      <a:pt x="71" y="0"/>
                    </a:lnTo>
                    <a:lnTo>
                      <a:pt x="0" y="21"/>
                    </a:lnTo>
                    <a:lnTo>
                      <a:pt x="34" y="13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48" name="Freeform 75"/>
              <p:cNvSpPr>
                <a:spLocks noChangeArrowheads="1"/>
              </p:cNvSpPr>
              <p:nvPr/>
            </p:nvSpPr>
            <p:spPr bwMode="auto">
              <a:xfrm>
                <a:off x="1808163" y="3260725"/>
                <a:ext cx="30163" cy="25400"/>
              </a:xfrm>
              <a:custGeom>
                <a:gdLst>
                  <a:gd fmla="*/ 6350 w 19" name="T0"/>
                  <a:gd fmla="*/ 25400 h 16" name="T1"/>
                  <a:gd fmla="*/ 30163 w 19" name="T2"/>
                  <a:gd fmla="*/ 22225 h 16" name="T3"/>
                  <a:gd fmla="*/ 22225 w 19" name="T4"/>
                  <a:gd fmla="*/ 0 h 16" name="T5"/>
                  <a:gd fmla="*/ 0 w 19" name="T6"/>
                  <a:gd fmla="*/ 3175 h 16" name="T7"/>
                  <a:gd fmla="*/ 6350 w 19" name="T8"/>
                  <a:gd fmla="*/ 25400 h 16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9" name="T15"/>
                  <a:gd fmla="*/ 0 h 16" name="T16"/>
                  <a:gd fmla="*/ 19 w 19" name="T17"/>
                  <a:gd fmla="*/ 16 h 16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6" w="19">
                    <a:moveTo>
                      <a:pt x="4" y="16"/>
                    </a:moveTo>
                    <a:lnTo>
                      <a:pt x="19" y="14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4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49" name="Freeform 76"/>
              <p:cNvSpPr>
                <a:spLocks noChangeArrowheads="1"/>
              </p:cNvSpPr>
              <p:nvPr/>
            </p:nvSpPr>
            <p:spPr bwMode="auto">
              <a:xfrm>
                <a:off x="1822450" y="3305175"/>
                <a:ext cx="60325" cy="139700"/>
              </a:xfrm>
              <a:custGeom>
                <a:gdLst>
                  <a:gd fmla="*/ 38100 w 38" name="T0"/>
                  <a:gd fmla="*/ 139700 h 88" name="T1"/>
                  <a:gd fmla="*/ 60325 w 38" name="T2"/>
                  <a:gd fmla="*/ 131763 h 88" name="T3"/>
                  <a:gd fmla="*/ 19050 w 38" name="T4"/>
                  <a:gd fmla="*/ 0 h 88" name="T5"/>
                  <a:gd fmla="*/ 0 w 38" name="T6"/>
                  <a:gd fmla="*/ 7938 h 88" name="T7"/>
                  <a:gd fmla="*/ 38100 w 38" name="T8"/>
                  <a:gd fmla="*/ 139700 h 88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38" name="T15"/>
                  <a:gd fmla="*/ 0 h 88" name="T16"/>
                  <a:gd fmla="*/ 38 w 38" name="T17"/>
                  <a:gd fmla="*/ 88 h 88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88" w="38">
                    <a:moveTo>
                      <a:pt x="24" y="88"/>
                    </a:moveTo>
                    <a:lnTo>
                      <a:pt x="38" y="83"/>
                    </a:lnTo>
                    <a:lnTo>
                      <a:pt x="12" y="0"/>
                    </a:lnTo>
                    <a:lnTo>
                      <a:pt x="0" y="5"/>
                    </a:lnTo>
                    <a:lnTo>
                      <a:pt x="24" y="88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50" name="Freeform 77"/>
              <p:cNvSpPr>
                <a:spLocks noChangeArrowheads="1"/>
              </p:cNvSpPr>
              <p:nvPr/>
            </p:nvSpPr>
            <p:spPr bwMode="auto">
              <a:xfrm>
                <a:off x="1882775" y="3268663"/>
                <a:ext cx="142875" cy="157163"/>
              </a:xfrm>
              <a:custGeom>
                <a:gdLst>
                  <a:gd fmla="*/ 90237 w 38" name="T0"/>
                  <a:gd fmla="*/ 3742 h 42" name="T1"/>
                  <a:gd fmla="*/ 60158 w 38" name="T2"/>
                  <a:gd fmla="*/ 3742 h 42" name="T3"/>
                  <a:gd fmla="*/ 26319 w 38" name="T4"/>
                  <a:gd fmla="*/ 44904 h 42" name="T5"/>
                  <a:gd fmla="*/ 18799 w 38" name="T6"/>
                  <a:gd fmla="*/ 18710 h 42" name="T7"/>
                  <a:gd fmla="*/ 0 w 38" name="T8"/>
                  <a:gd fmla="*/ 26194 h 42" name="T9"/>
                  <a:gd fmla="*/ 41359 w 38" name="T10"/>
                  <a:gd fmla="*/ 157163 h 42" name="T11"/>
                  <a:gd fmla="*/ 60158 w 38" name="T12"/>
                  <a:gd fmla="*/ 153421 h 42" name="T13"/>
                  <a:gd fmla="*/ 37599 w 38" name="T14"/>
                  <a:gd fmla="*/ 78582 h 42" name="T15"/>
                  <a:gd fmla="*/ 41359 w 38" name="T16"/>
                  <a:gd fmla="*/ 44904 h 42" name="T17"/>
                  <a:gd fmla="*/ 63918 w 38" name="T18"/>
                  <a:gd fmla="*/ 22452 h 42" name="T19"/>
                  <a:gd fmla="*/ 86477 w 38" name="T20"/>
                  <a:gd fmla="*/ 26194 h 42" name="T21"/>
                  <a:gd fmla="*/ 101516 w 38" name="T22"/>
                  <a:gd fmla="*/ 48646 h 42" name="T23"/>
                  <a:gd fmla="*/ 124076 w 38" name="T24"/>
                  <a:gd fmla="*/ 134711 h 42" name="T25"/>
                  <a:gd fmla="*/ 142875 w 38" name="T26"/>
                  <a:gd fmla="*/ 127227 h 42" name="T27"/>
                  <a:gd fmla="*/ 124076 w 38" name="T28"/>
                  <a:gd fmla="*/ 52388 h 42" name="T29"/>
                  <a:gd fmla="*/ 109036 w 38" name="T30"/>
                  <a:gd fmla="*/ 18710 h 42" name="T31"/>
                  <a:gd fmla="*/ 90237 w 38" name="T32"/>
                  <a:gd fmla="*/ 3742 h 42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8" name="T51"/>
                  <a:gd fmla="*/ 0 h 42" name="T52"/>
                  <a:gd fmla="*/ 38 w 38" name="T53"/>
                  <a:gd fmla="*/ 42 h 42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2" w="38">
                    <a:moveTo>
                      <a:pt x="24" y="1"/>
                    </a:moveTo>
                    <a:cubicBezTo>
                      <a:pt x="21" y="0"/>
                      <a:pt x="19" y="0"/>
                      <a:pt x="16" y="1"/>
                    </a:cubicBezTo>
                    <a:cubicBezTo>
                      <a:pt x="12" y="2"/>
                      <a:pt x="9" y="6"/>
                      <a:pt x="7" y="1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9" y="18"/>
                      <a:pt x="9" y="14"/>
                      <a:pt x="11" y="12"/>
                    </a:cubicBezTo>
                    <a:cubicBezTo>
                      <a:pt x="12" y="9"/>
                      <a:pt x="14" y="7"/>
                      <a:pt x="17" y="6"/>
                    </a:cubicBezTo>
                    <a:cubicBezTo>
                      <a:pt x="19" y="6"/>
                      <a:pt x="21" y="6"/>
                      <a:pt x="23" y="7"/>
                    </a:cubicBezTo>
                    <a:cubicBezTo>
                      <a:pt x="24" y="8"/>
                      <a:pt x="26" y="10"/>
                      <a:pt x="27" y="13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1" y="9"/>
                      <a:pt x="30" y="6"/>
                      <a:pt x="29" y="5"/>
                    </a:cubicBezTo>
                    <a:cubicBezTo>
                      <a:pt x="28" y="3"/>
                      <a:pt x="26" y="2"/>
                      <a:pt x="24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51" name="Freeform 78"/>
              <p:cNvSpPr>
                <a:spLocks noChangeArrowheads="1" noEditPoints="1"/>
              </p:cNvSpPr>
              <p:nvPr/>
            </p:nvSpPr>
            <p:spPr bwMode="auto">
              <a:xfrm>
                <a:off x="2028825" y="3227388"/>
                <a:ext cx="142875" cy="153988"/>
              </a:xfrm>
              <a:custGeom>
                <a:gdLst>
                  <a:gd fmla="*/ 116556 w 38" name="T0"/>
                  <a:gd fmla="*/ 45070 h 41" name="T1"/>
                  <a:gd fmla="*/ 93997 w 38" name="T2"/>
                  <a:gd fmla="*/ 7512 h 41" name="T3"/>
                  <a:gd fmla="*/ 48878 w 38" name="T4"/>
                  <a:gd fmla="*/ 7512 h 41" name="T5"/>
                  <a:gd fmla="*/ 3760 w 38" name="T6"/>
                  <a:gd fmla="*/ 60093 h 41" name="T7"/>
                  <a:gd fmla="*/ 22559 w 38" name="T8"/>
                  <a:gd fmla="*/ 56337 h 41" name="T9"/>
                  <a:gd fmla="*/ 52638 w 38" name="T10"/>
                  <a:gd fmla="*/ 22535 h 41" name="T11"/>
                  <a:gd fmla="*/ 75197 w 38" name="T12"/>
                  <a:gd fmla="*/ 22535 h 41" name="T13"/>
                  <a:gd fmla="*/ 86477 w 38" name="T14"/>
                  <a:gd fmla="*/ 30046 h 41" name="T15"/>
                  <a:gd fmla="*/ 97757 w 38" name="T16"/>
                  <a:gd fmla="*/ 52581 h 41" name="T17"/>
                  <a:gd fmla="*/ 78957 w 38" name="T18"/>
                  <a:gd fmla="*/ 56337 h 41" name="T19"/>
                  <a:gd fmla="*/ 26319 w 38" name="T20"/>
                  <a:gd fmla="*/ 86384 h 41" name="T21"/>
                  <a:gd fmla="*/ 18799 w 38" name="T22"/>
                  <a:gd fmla="*/ 123942 h 41" name="T23"/>
                  <a:gd fmla="*/ 37599 w 38" name="T24"/>
                  <a:gd fmla="*/ 150232 h 41" name="T25"/>
                  <a:gd fmla="*/ 75197 w 38" name="T26"/>
                  <a:gd fmla="*/ 150232 h 41" name="T27"/>
                  <a:gd fmla="*/ 112796 w 38" name="T28"/>
                  <a:gd fmla="*/ 108918 h 41" name="T29"/>
                  <a:gd fmla="*/ 124076 w 38" name="T30"/>
                  <a:gd fmla="*/ 131453 h 41" name="T31"/>
                  <a:gd fmla="*/ 142875 w 38" name="T32"/>
                  <a:gd fmla="*/ 127697 h 41" name="T33"/>
                  <a:gd fmla="*/ 131595 w 38" name="T34"/>
                  <a:gd fmla="*/ 101407 h 41" name="T35"/>
                  <a:gd fmla="*/ 116556 w 38" name="T36"/>
                  <a:gd fmla="*/ 45070 h 41" name="T37"/>
                  <a:gd fmla="*/ 101516 w 38" name="T38"/>
                  <a:gd fmla="*/ 112674 h 41" name="T39"/>
                  <a:gd fmla="*/ 75197 w 38" name="T40"/>
                  <a:gd fmla="*/ 135209 h 41" name="T41"/>
                  <a:gd fmla="*/ 52638 w 38" name="T42"/>
                  <a:gd fmla="*/ 131453 h 41" name="T43"/>
                  <a:gd fmla="*/ 37599 w 38" name="T44"/>
                  <a:gd fmla="*/ 120186 h 41" name="T45"/>
                  <a:gd fmla="*/ 45118 w 38" name="T46"/>
                  <a:gd fmla="*/ 90139 h 41" name="T47"/>
                  <a:gd fmla="*/ 82717 w 38" name="T48"/>
                  <a:gd fmla="*/ 71360 h 41" name="T49"/>
                  <a:gd fmla="*/ 101516 w 38" name="T50"/>
                  <a:gd fmla="*/ 67604 h 41" name="T51"/>
                  <a:gd fmla="*/ 105276 w 38" name="T52"/>
                  <a:gd fmla="*/ 75116 h 41" name="T53"/>
                  <a:gd fmla="*/ 101516 w 38" name="T54"/>
                  <a:gd fmla="*/ 112674 h 41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38" name="T84"/>
                  <a:gd fmla="*/ 0 h 41" name="T85"/>
                  <a:gd fmla="*/ 38 w 38" name="T86"/>
                  <a:gd fmla="*/ 41 h 41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1" w="38">
                    <a:moveTo>
                      <a:pt x="31" y="12"/>
                    </a:moveTo>
                    <a:cubicBezTo>
                      <a:pt x="30" y="7"/>
                      <a:pt x="27" y="3"/>
                      <a:pt x="25" y="2"/>
                    </a:cubicBezTo>
                    <a:cubicBezTo>
                      <a:pt x="22" y="0"/>
                      <a:pt x="18" y="0"/>
                      <a:pt x="13" y="2"/>
                    </a:cubicBezTo>
                    <a:cubicBezTo>
                      <a:pt x="4" y="4"/>
                      <a:pt x="0" y="9"/>
                      <a:pt x="1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1"/>
                      <a:pt x="8" y="8"/>
                      <a:pt x="14" y="6"/>
                    </a:cubicBezTo>
                    <a:cubicBezTo>
                      <a:pt x="16" y="5"/>
                      <a:pt x="18" y="5"/>
                      <a:pt x="20" y="6"/>
                    </a:cubicBezTo>
                    <a:cubicBezTo>
                      <a:pt x="21" y="6"/>
                      <a:pt x="23" y="7"/>
                      <a:pt x="23" y="8"/>
                    </a:cubicBezTo>
                    <a:cubicBezTo>
                      <a:pt x="24" y="9"/>
                      <a:pt x="25" y="11"/>
                      <a:pt x="26" y="14"/>
                    </a:cubicBezTo>
                    <a:cubicBezTo>
                      <a:pt x="24" y="14"/>
                      <a:pt x="22" y="15"/>
                      <a:pt x="21" y="15"/>
                    </a:cubicBezTo>
                    <a:cubicBezTo>
                      <a:pt x="14" y="17"/>
                      <a:pt x="9" y="20"/>
                      <a:pt x="7" y="23"/>
                    </a:cubicBezTo>
                    <a:cubicBezTo>
                      <a:pt x="4" y="26"/>
                      <a:pt x="3" y="29"/>
                      <a:pt x="5" y="33"/>
                    </a:cubicBezTo>
                    <a:cubicBezTo>
                      <a:pt x="5" y="36"/>
                      <a:pt x="7" y="38"/>
                      <a:pt x="10" y="40"/>
                    </a:cubicBezTo>
                    <a:cubicBezTo>
                      <a:pt x="13" y="41"/>
                      <a:pt x="16" y="41"/>
                      <a:pt x="20" y="40"/>
                    </a:cubicBezTo>
                    <a:cubicBezTo>
                      <a:pt x="26" y="39"/>
                      <a:pt x="29" y="35"/>
                      <a:pt x="30" y="29"/>
                    </a:cubicBezTo>
                    <a:cubicBezTo>
                      <a:pt x="31" y="32"/>
                      <a:pt x="32" y="34"/>
                      <a:pt x="33" y="35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7" y="32"/>
                      <a:pt x="36" y="30"/>
                      <a:pt x="35" y="27"/>
                    </a:cubicBezTo>
                    <a:lnTo>
                      <a:pt x="31" y="12"/>
                    </a:lnTo>
                    <a:close/>
                    <a:moveTo>
                      <a:pt x="27" y="30"/>
                    </a:moveTo>
                    <a:cubicBezTo>
                      <a:pt x="26" y="33"/>
                      <a:pt x="23" y="35"/>
                      <a:pt x="20" y="36"/>
                    </a:cubicBezTo>
                    <a:cubicBezTo>
                      <a:pt x="17" y="36"/>
                      <a:pt x="15" y="36"/>
                      <a:pt x="14" y="35"/>
                    </a:cubicBezTo>
                    <a:cubicBezTo>
                      <a:pt x="12" y="35"/>
                      <a:pt x="11" y="33"/>
                      <a:pt x="10" y="32"/>
                    </a:cubicBezTo>
                    <a:cubicBezTo>
                      <a:pt x="10" y="29"/>
                      <a:pt x="10" y="26"/>
                      <a:pt x="12" y="24"/>
                    </a:cubicBezTo>
                    <a:cubicBezTo>
                      <a:pt x="14" y="22"/>
                      <a:pt x="17" y="20"/>
                      <a:pt x="22" y="19"/>
                    </a:cubicBezTo>
                    <a:cubicBezTo>
                      <a:pt x="23" y="19"/>
                      <a:pt x="25" y="18"/>
                      <a:pt x="27" y="18"/>
                    </a:cubicBezTo>
                    <a:cubicBezTo>
                      <a:pt x="27" y="19"/>
                      <a:pt x="28" y="20"/>
                      <a:pt x="28" y="20"/>
                    </a:cubicBezTo>
                    <a:cubicBezTo>
                      <a:pt x="29" y="23"/>
                      <a:pt x="28" y="27"/>
                      <a:pt x="27" y="3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52" name="Freeform 79"/>
              <p:cNvSpPr>
                <a:spLocks noChangeArrowheads="1"/>
              </p:cNvSpPr>
              <p:nvPr/>
            </p:nvSpPr>
            <p:spPr bwMode="auto">
              <a:xfrm>
                <a:off x="2171700" y="3186113"/>
                <a:ext cx="142875" cy="157163"/>
              </a:xfrm>
              <a:custGeom>
                <a:gdLst>
                  <a:gd fmla="*/ 90237 w 38" name="T0"/>
                  <a:gd fmla="*/ 3742 h 42" name="T1"/>
                  <a:gd fmla="*/ 60158 w 38" name="T2"/>
                  <a:gd fmla="*/ 3742 h 42" name="T3"/>
                  <a:gd fmla="*/ 26319 w 38" name="T4"/>
                  <a:gd fmla="*/ 44904 h 42" name="T5"/>
                  <a:gd fmla="*/ 18799 w 38" name="T6"/>
                  <a:gd fmla="*/ 18710 h 42" name="T7"/>
                  <a:gd fmla="*/ 0 w 38" name="T8"/>
                  <a:gd fmla="*/ 26194 h 42" name="T9"/>
                  <a:gd fmla="*/ 37599 w 38" name="T10"/>
                  <a:gd fmla="*/ 157163 h 42" name="T11"/>
                  <a:gd fmla="*/ 60158 w 38" name="T12"/>
                  <a:gd fmla="*/ 149679 h 42" name="T13"/>
                  <a:gd fmla="*/ 37599 w 38" name="T14"/>
                  <a:gd fmla="*/ 78582 h 42" name="T15"/>
                  <a:gd fmla="*/ 41359 w 38" name="T16"/>
                  <a:gd fmla="*/ 41162 h 42" name="T17"/>
                  <a:gd fmla="*/ 63918 w 38" name="T18"/>
                  <a:gd fmla="*/ 22452 h 42" name="T19"/>
                  <a:gd fmla="*/ 82717 w 38" name="T20"/>
                  <a:gd fmla="*/ 22452 h 42" name="T21"/>
                  <a:gd fmla="*/ 101516 w 38" name="T22"/>
                  <a:gd fmla="*/ 48646 h 42" name="T23"/>
                  <a:gd fmla="*/ 124076 w 38" name="T24"/>
                  <a:gd fmla="*/ 130969 h 42" name="T25"/>
                  <a:gd fmla="*/ 142875 w 38" name="T26"/>
                  <a:gd fmla="*/ 127227 h 42" name="T27"/>
                  <a:gd fmla="*/ 120316 w 38" name="T28"/>
                  <a:gd fmla="*/ 48646 h 42" name="T29"/>
                  <a:gd fmla="*/ 109036 w 38" name="T30"/>
                  <a:gd fmla="*/ 14968 h 42" name="T31"/>
                  <a:gd fmla="*/ 90237 w 38" name="T32"/>
                  <a:gd fmla="*/ 3742 h 42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8" name="T51"/>
                  <a:gd fmla="*/ 0 h 42" name="T52"/>
                  <a:gd fmla="*/ 38 w 38" name="T53"/>
                  <a:gd fmla="*/ 42 h 42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2" w="38">
                    <a:moveTo>
                      <a:pt x="24" y="1"/>
                    </a:moveTo>
                    <a:cubicBezTo>
                      <a:pt x="21" y="0"/>
                      <a:pt x="19" y="0"/>
                      <a:pt x="16" y="1"/>
                    </a:cubicBezTo>
                    <a:cubicBezTo>
                      <a:pt x="12" y="2"/>
                      <a:pt x="9" y="6"/>
                      <a:pt x="7" y="1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9" y="17"/>
                      <a:pt x="9" y="14"/>
                      <a:pt x="11" y="11"/>
                    </a:cubicBezTo>
                    <a:cubicBezTo>
                      <a:pt x="12" y="8"/>
                      <a:pt x="14" y="7"/>
                      <a:pt x="17" y="6"/>
                    </a:cubicBezTo>
                    <a:cubicBezTo>
                      <a:pt x="19" y="5"/>
                      <a:pt x="21" y="5"/>
                      <a:pt x="22" y="6"/>
                    </a:cubicBezTo>
                    <a:cubicBezTo>
                      <a:pt x="24" y="7"/>
                      <a:pt x="26" y="9"/>
                      <a:pt x="27" y="1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1" y="9"/>
                      <a:pt x="30" y="6"/>
                      <a:pt x="29" y="4"/>
                    </a:cubicBezTo>
                    <a:cubicBezTo>
                      <a:pt x="27" y="3"/>
                      <a:pt x="26" y="2"/>
                      <a:pt x="24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53" name="Freeform 80"/>
              <p:cNvSpPr>
                <a:spLocks noChangeArrowheads="1"/>
              </p:cNvSpPr>
              <p:nvPr/>
            </p:nvSpPr>
            <p:spPr bwMode="auto">
              <a:xfrm>
                <a:off x="2322513" y="3148013"/>
                <a:ext cx="120650" cy="146050"/>
              </a:xfrm>
              <a:custGeom>
                <a:gdLst>
                  <a:gd fmla="*/ 49014 w 32" name="T0"/>
                  <a:gd fmla="*/ 18724 h 39" name="T1"/>
                  <a:gd fmla="*/ 90487 w 32" name="T2"/>
                  <a:gd fmla="*/ 41194 h 39" name="T3"/>
                  <a:gd fmla="*/ 105569 w 32" name="T4"/>
                  <a:gd fmla="*/ 33704 h 39" name="T5"/>
                  <a:gd fmla="*/ 79177 w 32" name="T6"/>
                  <a:gd fmla="*/ 3745 h 39" name="T7"/>
                  <a:gd fmla="*/ 41473 w 32" name="T8"/>
                  <a:gd fmla="*/ 3745 h 39" name="T9"/>
                  <a:gd fmla="*/ 7541 w 32" name="T10"/>
                  <a:gd fmla="*/ 33704 h 39" name="T11"/>
                  <a:gd fmla="*/ 3770 w 32" name="T12"/>
                  <a:gd fmla="*/ 89877 h 39" name="T13"/>
                  <a:gd fmla="*/ 33933 w 32" name="T14"/>
                  <a:gd fmla="*/ 134815 h 39" name="T15"/>
                  <a:gd fmla="*/ 82947 w 32" name="T16"/>
                  <a:gd fmla="*/ 142305 h 39" name="T17"/>
                  <a:gd fmla="*/ 113109 w 32" name="T18"/>
                  <a:gd fmla="*/ 119836 h 39" name="T19"/>
                  <a:gd fmla="*/ 120650 w 32" name="T20"/>
                  <a:gd fmla="*/ 82387 h 39" name="T21"/>
                  <a:gd fmla="*/ 101798 w 32" name="T22"/>
                  <a:gd fmla="*/ 82387 h 39" name="T23"/>
                  <a:gd fmla="*/ 79177 w 32" name="T24"/>
                  <a:gd fmla="*/ 123581 h 39" name="T25"/>
                  <a:gd fmla="*/ 49014 w 32" name="T26"/>
                  <a:gd fmla="*/ 119836 h 39" name="T27"/>
                  <a:gd fmla="*/ 26392 w 32" name="T28"/>
                  <a:gd fmla="*/ 82387 h 39" name="T29"/>
                  <a:gd fmla="*/ 26392 w 32" name="T30"/>
                  <a:gd fmla="*/ 41194 h 39" name="T31"/>
                  <a:gd fmla="*/ 49014 w 32" name="T32"/>
                  <a:gd fmla="*/ 18724 h 39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2" name="T51"/>
                  <a:gd fmla="*/ 0 h 39" name="T52"/>
                  <a:gd fmla="*/ 32 w 32" name="T53"/>
                  <a:gd fmla="*/ 39 h 39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39" w="32">
                    <a:moveTo>
                      <a:pt x="13" y="5"/>
                    </a:moveTo>
                    <a:cubicBezTo>
                      <a:pt x="17" y="4"/>
                      <a:pt x="21" y="6"/>
                      <a:pt x="24" y="11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7" y="6"/>
                      <a:pt x="24" y="3"/>
                      <a:pt x="21" y="1"/>
                    </a:cubicBezTo>
                    <a:cubicBezTo>
                      <a:pt x="18" y="0"/>
                      <a:pt x="15" y="0"/>
                      <a:pt x="11" y="1"/>
                    </a:cubicBezTo>
                    <a:cubicBezTo>
                      <a:pt x="6" y="2"/>
                      <a:pt x="3" y="5"/>
                      <a:pt x="2" y="9"/>
                    </a:cubicBezTo>
                    <a:cubicBezTo>
                      <a:pt x="0" y="14"/>
                      <a:pt x="0" y="18"/>
                      <a:pt x="1" y="24"/>
                    </a:cubicBezTo>
                    <a:cubicBezTo>
                      <a:pt x="3" y="29"/>
                      <a:pt x="6" y="33"/>
                      <a:pt x="9" y="36"/>
                    </a:cubicBezTo>
                    <a:cubicBezTo>
                      <a:pt x="13" y="39"/>
                      <a:pt x="17" y="39"/>
                      <a:pt x="22" y="38"/>
                    </a:cubicBezTo>
                    <a:cubicBezTo>
                      <a:pt x="25" y="37"/>
                      <a:pt x="28" y="35"/>
                      <a:pt x="30" y="32"/>
                    </a:cubicBezTo>
                    <a:cubicBezTo>
                      <a:pt x="32" y="29"/>
                      <a:pt x="32" y="26"/>
                      <a:pt x="32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8"/>
                      <a:pt x="25" y="32"/>
                      <a:pt x="21" y="33"/>
                    </a:cubicBezTo>
                    <a:cubicBezTo>
                      <a:pt x="18" y="34"/>
                      <a:pt x="15" y="34"/>
                      <a:pt x="13" y="32"/>
                    </a:cubicBezTo>
                    <a:cubicBezTo>
                      <a:pt x="10" y="30"/>
                      <a:pt x="8" y="26"/>
                      <a:pt x="7" y="22"/>
                    </a:cubicBezTo>
                    <a:cubicBezTo>
                      <a:pt x="6" y="18"/>
                      <a:pt x="6" y="14"/>
                      <a:pt x="7" y="11"/>
                    </a:cubicBezTo>
                    <a:cubicBezTo>
                      <a:pt x="8" y="8"/>
                      <a:pt x="10" y="6"/>
                      <a:pt x="13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54" name="Freeform 81"/>
              <p:cNvSpPr>
                <a:spLocks noChangeArrowheads="1" noEditPoints="1"/>
              </p:cNvSpPr>
              <p:nvPr/>
            </p:nvSpPr>
            <p:spPr bwMode="auto">
              <a:xfrm>
                <a:off x="2446338" y="3106738"/>
                <a:ext cx="134938" cy="150813"/>
              </a:xfrm>
              <a:custGeom>
                <a:gdLst>
                  <a:gd fmla="*/ 86210 w 36" name="T0"/>
                  <a:gd fmla="*/ 128191 h 40" name="T1"/>
                  <a:gd fmla="*/ 56224 w 36" name="T2"/>
                  <a:gd fmla="*/ 128191 h 40" name="T3"/>
                  <a:gd fmla="*/ 29986 w 36" name="T4"/>
                  <a:gd fmla="*/ 90488 h 40" name="T5"/>
                  <a:gd fmla="*/ 127441 w 36" name="T6"/>
                  <a:gd fmla="*/ 60325 h 40" name="T7"/>
                  <a:gd fmla="*/ 93707 w 36" name="T8"/>
                  <a:gd fmla="*/ 11311 h 40" name="T9"/>
                  <a:gd fmla="*/ 48728 w 36" name="T10"/>
                  <a:gd fmla="*/ 7541 h 40" name="T11"/>
                  <a:gd fmla="*/ 11245 w 36" name="T12"/>
                  <a:gd fmla="*/ 37703 h 40" name="T13"/>
                  <a:gd fmla="*/ 7497 w 36" name="T14"/>
                  <a:gd fmla="*/ 94258 h 40" name="T15"/>
                  <a:gd fmla="*/ 37483 w 36" name="T16"/>
                  <a:gd fmla="*/ 139502 h 40" name="T17"/>
                  <a:gd fmla="*/ 89959 w 36" name="T18"/>
                  <a:gd fmla="*/ 147043 h 40" name="T19"/>
                  <a:gd fmla="*/ 119945 w 36" name="T20"/>
                  <a:gd fmla="*/ 124421 h 40" name="T21"/>
                  <a:gd fmla="*/ 134938 w 36" name="T22"/>
                  <a:gd fmla="*/ 90488 h 40" name="T23"/>
                  <a:gd fmla="*/ 112448 w 36" name="T24"/>
                  <a:gd fmla="*/ 94258 h 40" name="T25"/>
                  <a:gd fmla="*/ 86210 w 36" name="T26"/>
                  <a:gd fmla="*/ 128191 h 40" name="T27"/>
                  <a:gd fmla="*/ 29986 w 36" name="T28"/>
                  <a:gd fmla="*/ 41474 h 40" name="T29"/>
                  <a:gd fmla="*/ 52476 w 36" name="T30"/>
                  <a:gd fmla="*/ 22622 h 40" name="T31"/>
                  <a:gd fmla="*/ 74966 w 36" name="T32"/>
                  <a:gd fmla="*/ 22622 h 40" name="T33"/>
                  <a:gd fmla="*/ 89959 w 36" name="T34"/>
                  <a:gd fmla="*/ 33933 h 40" name="T35"/>
                  <a:gd fmla="*/ 101203 w 36" name="T36"/>
                  <a:gd fmla="*/ 52785 h 40" name="T37"/>
                  <a:gd fmla="*/ 26238 w 36" name="T38"/>
                  <a:gd fmla="*/ 75407 h 40" name="T39"/>
                  <a:gd fmla="*/ 29986 w 36" name="T40"/>
                  <a:gd fmla="*/ 41474 h 40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36" name="T63"/>
                  <a:gd fmla="*/ 0 h 40" name="T64"/>
                  <a:gd fmla="*/ 36 w 36" name="T65"/>
                  <a:gd fmla="*/ 40 h 40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40" w="36">
                    <a:moveTo>
                      <a:pt x="23" y="34"/>
                    </a:moveTo>
                    <a:cubicBezTo>
                      <a:pt x="20" y="35"/>
                      <a:pt x="17" y="35"/>
                      <a:pt x="15" y="34"/>
                    </a:cubicBezTo>
                    <a:cubicBezTo>
                      <a:pt x="12" y="32"/>
                      <a:pt x="10" y="29"/>
                      <a:pt x="8" y="24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2" y="10"/>
                      <a:pt x="29" y="6"/>
                      <a:pt x="25" y="3"/>
                    </a:cubicBezTo>
                    <a:cubicBezTo>
                      <a:pt x="22" y="1"/>
                      <a:pt x="17" y="0"/>
                      <a:pt x="13" y="2"/>
                    </a:cubicBezTo>
                    <a:cubicBezTo>
                      <a:pt x="8" y="3"/>
                      <a:pt x="5" y="6"/>
                      <a:pt x="3" y="10"/>
                    </a:cubicBezTo>
                    <a:cubicBezTo>
                      <a:pt x="1" y="15"/>
                      <a:pt x="0" y="20"/>
                      <a:pt x="2" y="25"/>
                    </a:cubicBezTo>
                    <a:cubicBezTo>
                      <a:pt x="4" y="31"/>
                      <a:pt x="6" y="35"/>
                      <a:pt x="10" y="37"/>
                    </a:cubicBezTo>
                    <a:cubicBezTo>
                      <a:pt x="14" y="40"/>
                      <a:pt x="19" y="40"/>
                      <a:pt x="24" y="39"/>
                    </a:cubicBezTo>
                    <a:cubicBezTo>
                      <a:pt x="27" y="38"/>
                      <a:pt x="30" y="36"/>
                      <a:pt x="32" y="33"/>
                    </a:cubicBezTo>
                    <a:cubicBezTo>
                      <a:pt x="34" y="30"/>
                      <a:pt x="35" y="27"/>
                      <a:pt x="36" y="24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30"/>
                      <a:pt x="27" y="33"/>
                      <a:pt x="23" y="34"/>
                    </a:cubicBezTo>
                    <a:close/>
                    <a:moveTo>
                      <a:pt x="8" y="11"/>
                    </a:moveTo>
                    <a:cubicBezTo>
                      <a:pt x="9" y="8"/>
                      <a:pt x="11" y="7"/>
                      <a:pt x="14" y="6"/>
                    </a:cubicBezTo>
                    <a:cubicBezTo>
                      <a:pt x="16" y="5"/>
                      <a:pt x="18" y="5"/>
                      <a:pt x="20" y="6"/>
                    </a:cubicBezTo>
                    <a:cubicBezTo>
                      <a:pt x="22" y="6"/>
                      <a:pt x="23" y="8"/>
                      <a:pt x="24" y="9"/>
                    </a:cubicBezTo>
                    <a:cubicBezTo>
                      <a:pt x="25" y="10"/>
                      <a:pt x="26" y="12"/>
                      <a:pt x="27" y="14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6" y="16"/>
                      <a:pt x="7" y="13"/>
                      <a:pt x="8" y="1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55" name="Freeform 82"/>
              <p:cNvSpPr>
                <a:spLocks noChangeArrowheads="1"/>
              </p:cNvSpPr>
              <p:nvPr/>
            </p:nvSpPr>
            <p:spPr bwMode="auto">
              <a:xfrm>
                <a:off x="2097088" y="2159000"/>
                <a:ext cx="60325" cy="65088"/>
              </a:xfrm>
              <a:custGeom>
                <a:gdLst>
                  <a:gd fmla="*/ 3175 w 38" name="T0"/>
                  <a:gd fmla="*/ 65088 h 41" name="T1"/>
                  <a:gd fmla="*/ 60325 w 38" name="T2"/>
                  <a:gd fmla="*/ 57150 h 41" name="T3"/>
                  <a:gd fmla="*/ 55563 w 38" name="T4"/>
                  <a:gd fmla="*/ 0 h 41" name="T5"/>
                  <a:gd fmla="*/ 0 w 38" name="T6"/>
                  <a:gd fmla="*/ 4763 h 41" name="T7"/>
                  <a:gd fmla="*/ 3175 w 38" name="T8"/>
                  <a:gd fmla="*/ 65088 h 41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38" name="T15"/>
                  <a:gd fmla="*/ 0 h 41" name="T16"/>
                  <a:gd fmla="*/ 38 w 38" name="T17"/>
                  <a:gd fmla="*/ 41 h 41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41" w="38">
                    <a:moveTo>
                      <a:pt x="2" y="41"/>
                    </a:moveTo>
                    <a:lnTo>
                      <a:pt x="38" y="36"/>
                    </a:lnTo>
                    <a:lnTo>
                      <a:pt x="35" y="0"/>
                    </a:lnTo>
                    <a:lnTo>
                      <a:pt x="0" y="3"/>
                    </a:lnTo>
                    <a:lnTo>
                      <a:pt x="2" y="4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56" name="Freeform 83"/>
              <p:cNvSpPr>
                <a:spLocks noChangeArrowheads="1"/>
              </p:cNvSpPr>
              <p:nvPr/>
            </p:nvSpPr>
            <p:spPr bwMode="auto">
              <a:xfrm>
                <a:off x="2108200" y="2279650"/>
                <a:ext cx="82550" cy="342900"/>
              </a:xfrm>
              <a:custGeom>
                <a:gdLst>
                  <a:gd fmla="*/ 30163 w 52" name="T0"/>
                  <a:gd fmla="*/ 342900 h 216" name="T1"/>
                  <a:gd fmla="*/ 82550 w 52" name="T2"/>
                  <a:gd fmla="*/ 338138 h 216" name="T3"/>
                  <a:gd fmla="*/ 52388 w 52" name="T4"/>
                  <a:gd fmla="*/ 0 h 216" name="T5"/>
                  <a:gd fmla="*/ 0 w 52" name="T6"/>
                  <a:gd fmla="*/ 4763 h 216" name="T7"/>
                  <a:gd fmla="*/ 30163 w 52" name="T8"/>
                  <a:gd fmla="*/ 342900 h 216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52" name="T15"/>
                  <a:gd fmla="*/ 0 h 216" name="T16"/>
                  <a:gd fmla="*/ 52 w 52" name="T17"/>
                  <a:gd fmla="*/ 216 h 216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216" w="52">
                    <a:moveTo>
                      <a:pt x="19" y="216"/>
                    </a:moveTo>
                    <a:lnTo>
                      <a:pt x="52" y="213"/>
                    </a:lnTo>
                    <a:lnTo>
                      <a:pt x="33" y="0"/>
                    </a:lnTo>
                    <a:lnTo>
                      <a:pt x="0" y="3"/>
                    </a:lnTo>
                    <a:lnTo>
                      <a:pt x="19" y="2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57" name="Freeform 84"/>
              <p:cNvSpPr>
                <a:spLocks noChangeArrowheads="1" noEditPoints="1"/>
              </p:cNvSpPr>
              <p:nvPr/>
            </p:nvSpPr>
            <p:spPr bwMode="auto">
              <a:xfrm>
                <a:off x="2251075" y="2125663"/>
                <a:ext cx="312738" cy="484188"/>
              </a:xfrm>
              <a:custGeom>
                <a:gdLst>
                  <a:gd fmla="*/ 233611 w 83" name="T0"/>
                  <a:gd fmla="*/ 168903 h 129" name="T1"/>
                  <a:gd fmla="*/ 128110 w 83" name="T2"/>
                  <a:gd fmla="*/ 123862 h 129" name="T3"/>
                  <a:gd fmla="*/ 30143 w 83" name="T4"/>
                  <a:gd fmla="*/ 183916 h 129" name="T5"/>
                  <a:gd fmla="*/ 3768 w 83" name="T6"/>
                  <a:gd fmla="*/ 319039 h 129" name="T7"/>
                  <a:gd fmla="*/ 56519 w 83" name="T8"/>
                  <a:gd fmla="*/ 439147 h 129" name="T9"/>
                  <a:gd fmla="*/ 158253 w 83" name="T10"/>
                  <a:gd fmla="*/ 480435 h 129" name="T11"/>
                  <a:gd fmla="*/ 259987 w 83" name="T12"/>
                  <a:gd fmla="*/ 405367 h 129" name="T13"/>
                  <a:gd fmla="*/ 263755 w 83" name="T14"/>
                  <a:gd fmla="*/ 461668 h 129" name="T15"/>
                  <a:gd fmla="*/ 312738 w 83" name="T16"/>
                  <a:gd fmla="*/ 457914 h 129" name="T17"/>
                  <a:gd fmla="*/ 271291 w 83" name="T18"/>
                  <a:gd fmla="*/ 0 h 129" name="T19"/>
                  <a:gd fmla="*/ 218540 w 83" name="T20"/>
                  <a:gd fmla="*/ 3753 h 129" name="T21"/>
                  <a:gd fmla="*/ 233611 w 83" name="T22"/>
                  <a:gd fmla="*/ 168903 h 129" name="T23"/>
                  <a:gd fmla="*/ 248683 w 83" name="T24"/>
                  <a:gd fmla="*/ 326545 h 129" name="T25"/>
                  <a:gd fmla="*/ 226076 w 83" name="T26"/>
                  <a:gd fmla="*/ 401613 h 129" name="T27"/>
                  <a:gd fmla="*/ 162021 w 83" name="T28"/>
                  <a:gd fmla="*/ 439147 h 129" name="T29"/>
                  <a:gd fmla="*/ 94198 w 83" name="T30"/>
                  <a:gd fmla="*/ 409120 h 129" name="T31"/>
                  <a:gd fmla="*/ 64055 w 83" name="T32"/>
                  <a:gd fmla="*/ 307778 h 129" name="T33"/>
                  <a:gd fmla="*/ 79126 w 83" name="T34"/>
                  <a:gd fmla="*/ 206437 h 129" name="T35"/>
                  <a:gd fmla="*/ 139413 w 83" name="T36"/>
                  <a:gd fmla="*/ 165149 h 129" name="T37"/>
                  <a:gd fmla="*/ 207236 w 83" name="T38"/>
                  <a:gd fmla="*/ 187670 h 129" name="T39"/>
                  <a:gd fmla="*/ 241147 w 83" name="T40"/>
                  <a:gd fmla="*/ 255231 h 129" name="T41"/>
                  <a:gd fmla="*/ 248683 w 83" name="T42"/>
                  <a:gd fmla="*/ 326545 h 129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83" name="T66"/>
                  <a:gd fmla="*/ 0 h 129" name="T67"/>
                  <a:gd fmla="*/ 83 w 83" name="T68"/>
                  <a:gd fmla="*/ 129 h 129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129" w="83">
                    <a:moveTo>
                      <a:pt x="62" y="45"/>
                    </a:moveTo>
                    <a:cubicBezTo>
                      <a:pt x="54" y="36"/>
                      <a:pt x="45" y="32"/>
                      <a:pt x="34" y="33"/>
                    </a:cubicBezTo>
                    <a:cubicBezTo>
                      <a:pt x="23" y="34"/>
                      <a:pt x="14" y="39"/>
                      <a:pt x="8" y="49"/>
                    </a:cubicBezTo>
                    <a:cubicBezTo>
                      <a:pt x="2" y="59"/>
                      <a:pt x="0" y="71"/>
                      <a:pt x="1" y="85"/>
                    </a:cubicBezTo>
                    <a:cubicBezTo>
                      <a:pt x="3" y="98"/>
                      <a:pt x="7" y="109"/>
                      <a:pt x="15" y="117"/>
                    </a:cubicBezTo>
                    <a:cubicBezTo>
                      <a:pt x="22" y="126"/>
                      <a:pt x="31" y="129"/>
                      <a:pt x="42" y="128"/>
                    </a:cubicBezTo>
                    <a:cubicBezTo>
                      <a:pt x="55" y="127"/>
                      <a:pt x="64" y="121"/>
                      <a:pt x="69" y="108"/>
                    </a:cubicBezTo>
                    <a:cubicBezTo>
                      <a:pt x="70" y="123"/>
                      <a:pt x="70" y="123"/>
                      <a:pt x="70" y="123"/>
                    </a:cubicBezTo>
                    <a:cubicBezTo>
                      <a:pt x="83" y="122"/>
                      <a:pt x="83" y="122"/>
                      <a:pt x="83" y="122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58" y="1"/>
                      <a:pt x="58" y="1"/>
                      <a:pt x="58" y="1"/>
                    </a:cubicBezTo>
                    <a:lnTo>
                      <a:pt x="62" y="45"/>
                    </a:lnTo>
                    <a:close/>
                    <a:moveTo>
                      <a:pt x="66" y="87"/>
                    </a:moveTo>
                    <a:cubicBezTo>
                      <a:pt x="66" y="94"/>
                      <a:pt x="64" y="101"/>
                      <a:pt x="60" y="107"/>
                    </a:cubicBezTo>
                    <a:cubicBezTo>
                      <a:pt x="55" y="113"/>
                      <a:pt x="50" y="116"/>
                      <a:pt x="43" y="117"/>
                    </a:cubicBezTo>
                    <a:cubicBezTo>
                      <a:pt x="36" y="117"/>
                      <a:pt x="30" y="115"/>
                      <a:pt x="25" y="109"/>
                    </a:cubicBezTo>
                    <a:cubicBezTo>
                      <a:pt x="21" y="103"/>
                      <a:pt x="18" y="94"/>
                      <a:pt x="17" y="82"/>
                    </a:cubicBezTo>
                    <a:cubicBezTo>
                      <a:pt x="16" y="70"/>
                      <a:pt x="17" y="61"/>
                      <a:pt x="21" y="55"/>
                    </a:cubicBezTo>
                    <a:cubicBezTo>
                      <a:pt x="25" y="48"/>
                      <a:pt x="30" y="45"/>
                      <a:pt x="37" y="44"/>
                    </a:cubicBezTo>
                    <a:cubicBezTo>
                      <a:pt x="44" y="43"/>
                      <a:pt x="50" y="45"/>
                      <a:pt x="55" y="50"/>
                    </a:cubicBezTo>
                    <a:cubicBezTo>
                      <a:pt x="60" y="54"/>
                      <a:pt x="63" y="60"/>
                      <a:pt x="64" y="68"/>
                    </a:cubicBezTo>
                    <a:lnTo>
                      <a:pt x="66" y="8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58" name="Freeform 85"/>
              <p:cNvSpPr>
                <a:spLocks noChangeArrowheads="1" noEditPoints="1"/>
              </p:cNvSpPr>
              <p:nvPr/>
            </p:nvSpPr>
            <p:spPr bwMode="auto">
              <a:xfrm>
                <a:off x="2622550" y="2212975"/>
                <a:ext cx="312738" cy="363538"/>
              </a:xfrm>
              <a:custGeom>
                <a:gdLst>
                  <a:gd fmla="*/ 256219 w 83" name="T0"/>
                  <a:gd fmla="*/ 37478 h 97" name="T1"/>
                  <a:gd fmla="*/ 146949 w 83" name="T2"/>
                  <a:gd fmla="*/ 3748 h 97" name="T3"/>
                  <a:gd fmla="*/ 37679 w 83" name="T4"/>
                  <a:gd fmla="*/ 63713 h 97" name="T5"/>
                  <a:gd fmla="*/ 3768 w 83" name="T6"/>
                  <a:gd fmla="*/ 198634 h 97" name="T7"/>
                  <a:gd fmla="*/ 60287 w 83" name="T8"/>
                  <a:gd fmla="*/ 322312 h 97" name="T9"/>
                  <a:gd fmla="*/ 177093 w 83" name="T10"/>
                  <a:gd fmla="*/ 359790 h 97" name="T11"/>
                  <a:gd fmla="*/ 267523 w 83" name="T12"/>
                  <a:gd fmla="*/ 326060 h 97" name="T13"/>
                  <a:gd fmla="*/ 312738 w 83" name="T14"/>
                  <a:gd fmla="*/ 247356 h 97" name="T15"/>
                  <a:gd fmla="*/ 259987 w 83" name="T16"/>
                  <a:gd fmla="*/ 243608 h 97" name="T17"/>
                  <a:gd fmla="*/ 177093 w 83" name="T18"/>
                  <a:gd fmla="*/ 318564 h 97" name="T19"/>
                  <a:gd fmla="*/ 105502 w 83" name="T20"/>
                  <a:gd fmla="*/ 296077 h 97" name="T21"/>
                  <a:gd fmla="*/ 64055 w 83" name="T22"/>
                  <a:gd fmla="*/ 194886 h 97" name="T23"/>
                  <a:gd fmla="*/ 312738 w 83" name="T24"/>
                  <a:gd fmla="*/ 172399 h 97" name="T25"/>
                  <a:gd fmla="*/ 256219 w 83" name="T26"/>
                  <a:gd fmla="*/ 37478 h 97" name="T27"/>
                  <a:gd fmla="*/ 64055 w 83" name="T28"/>
                  <a:gd fmla="*/ 157408 h 97" name="T29"/>
                  <a:gd fmla="*/ 86662 w 83" name="T30"/>
                  <a:gd fmla="*/ 78704 h 97" name="T31"/>
                  <a:gd fmla="*/ 150717 w 83" name="T32"/>
                  <a:gd fmla="*/ 41226 h 97" name="T33"/>
                  <a:gd fmla="*/ 203468 w 83" name="T34"/>
                  <a:gd fmla="*/ 52469 h 97" name="T35"/>
                  <a:gd fmla="*/ 237379 w 83" name="T36"/>
                  <a:gd fmla="*/ 89948 h 97" name="T37"/>
                  <a:gd fmla="*/ 248683 w 83" name="T38"/>
                  <a:gd fmla="*/ 138669 h 97" name="T39"/>
                  <a:gd fmla="*/ 64055 w 83" name="T40"/>
                  <a:gd fmla="*/ 157408 h 97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83" name="T63"/>
                  <a:gd fmla="*/ 0 h 97" name="T64"/>
                  <a:gd fmla="*/ 83 w 83" name="T65"/>
                  <a:gd fmla="*/ 97 h 97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97" w="83">
                    <a:moveTo>
                      <a:pt x="68" y="10"/>
                    </a:moveTo>
                    <a:cubicBezTo>
                      <a:pt x="60" y="3"/>
                      <a:pt x="50" y="0"/>
                      <a:pt x="39" y="1"/>
                    </a:cubicBezTo>
                    <a:cubicBezTo>
                      <a:pt x="27" y="2"/>
                      <a:pt x="17" y="7"/>
                      <a:pt x="10" y="17"/>
                    </a:cubicBezTo>
                    <a:cubicBezTo>
                      <a:pt x="3" y="26"/>
                      <a:pt x="0" y="38"/>
                      <a:pt x="1" y="53"/>
                    </a:cubicBezTo>
                    <a:cubicBezTo>
                      <a:pt x="2" y="67"/>
                      <a:pt x="7" y="78"/>
                      <a:pt x="16" y="86"/>
                    </a:cubicBezTo>
                    <a:cubicBezTo>
                      <a:pt x="24" y="94"/>
                      <a:pt x="34" y="97"/>
                      <a:pt x="47" y="96"/>
                    </a:cubicBezTo>
                    <a:cubicBezTo>
                      <a:pt x="56" y="95"/>
                      <a:pt x="64" y="92"/>
                      <a:pt x="71" y="87"/>
                    </a:cubicBezTo>
                    <a:cubicBezTo>
                      <a:pt x="77" y="81"/>
                      <a:pt x="81" y="74"/>
                      <a:pt x="83" y="66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6" y="77"/>
                      <a:pt x="58" y="84"/>
                      <a:pt x="47" y="85"/>
                    </a:cubicBezTo>
                    <a:cubicBezTo>
                      <a:pt x="40" y="85"/>
                      <a:pt x="34" y="83"/>
                      <a:pt x="28" y="79"/>
                    </a:cubicBezTo>
                    <a:cubicBezTo>
                      <a:pt x="22" y="75"/>
                      <a:pt x="18" y="66"/>
                      <a:pt x="17" y="52"/>
                    </a:cubicBezTo>
                    <a:cubicBezTo>
                      <a:pt x="83" y="46"/>
                      <a:pt x="83" y="46"/>
                      <a:pt x="83" y="46"/>
                    </a:cubicBezTo>
                    <a:cubicBezTo>
                      <a:pt x="81" y="30"/>
                      <a:pt x="76" y="18"/>
                      <a:pt x="68" y="10"/>
                    </a:cubicBezTo>
                    <a:close/>
                    <a:moveTo>
                      <a:pt x="17" y="42"/>
                    </a:moveTo>
                    <a:cubicBezTo>
                      <a:pt x="16" y="33"/>
                      <a:pt x="19" y="26"/>
                      <a:pt x="23" y="21"/>
                    </a:cubicBezTo>
                    <a:cubicBezTo>
                      <a:pt x="27" y="15"/>
                      <a:pt x="33" y="12"/>
                      <a:pt x="40" y="11"/>
                    </a:cubicBezTo>
                    <a:cubicBezTo>
                      <a:pt x="45" y="11"/>
                      <a:pt x="50" y="12"/>
                      <a:pt x="54" y="14"/>
                    </a:cubicBezTo>
                    <a:cubicBezTo>
                      <a:pt x="58" y="17"/>
                      <a:pt x="61" y="20"/>
                      <a:pt x="63" y="24"/>
                    </a:cubicBezTo>
                    <a:cubicBezTo>
                      <a:pt x="64" y="28"/>
                      <a:pt x="66" y="32"/>
                      <a:pt x="66" y="37"/>
                    </a:cubicBezTo>
                    <a:lnTo>
                      <a:pt x="17" y="4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59" name="Freeform 86"/>
              <p:cNvSpPr>
                <a:spLocks noChangeArrowheads="1" noEditPoints="1"/>
              </p:cNvSpPr>
              <p:nvPr/>
            </p:nvSpPr>
            <p:spPr bwMode="auto">
              <a:xfrm>
                <a:off x="2984500" y="2178050"/>
                <a:ext cx="307975" cy="373063"/>
              </a:xfrm>
              <a:custGeom>
                <a:gdLst>
                  <a:gd fmla="*/ 296708 w 82" name="T0"/>
                  <a:gd fmla="*/ 278855 h 99" name="T1"/>
                  <a:gd fmla="*/ 285440 w 82" name="T2"/>
                  <a:gd fmla="*/ 131891 h 99" name="T3"/>
                  <a:gd fmla="*/ 244127 w 82" name="T4"/>
                  <a:gd fmla="*/ 26378 h 99" name="T5"/>
                  <a:gd fmla="*/ 142720 w 82" name="T6"/>
                  <a:gd fmla="*/ 3768 h 99" name="T7"/>
                  <a:gd fmla="*/ 0 w 82" name="T8"/>
                  <a:gd fmla="*/ 113049 h 99" name="T9"/>
                  <a:gd fmla="*/ 48825 w 82" name="T10"/>
                  <a:gd fmla="*/ 116818 h 99" name="T11"/>
                  <a:gd fmla="*/ 138964 w 82" name="T12"/>
                  <a:gd fmla="*/ 45220 h 99" name="T13"/>
                  <a:gd fmla="*/ 191545 w 82" name="T14"/>
                  <a:gd fmla="*/ 52756 h 99" name="T15"/>
                  <a:gd fmla="*/ 221592 w 82" name="T16"/>
                  <a:gd fmla="*/ 79135 h 99" name="T17"/>
                  <a:gd fmla="*/ 232859 w 82" name="T18"/>
                  <a:gd fmla="*/ 135659 h 99" name="T19"/>
                  <a:gd fmla="*/ 187790 w 82" name="T20"/>
                  <a:gd fmla="*/ 139428 h 99" name="T21"/>
                  <a:gd fmla="*/ 41314 w 82" name="T22"/>
                  <a:gd fmla="*/ 188416 h 99" name="T23"/>
                  <a:gd fmla="*/ 3756 w 82" name="T24"/>
                  <a:gd fmla="*/ 275087 h 99" name="T25"/>
                  <a:gd fmla="*/ 41314 w 82" name="T26"/>
                  <a:gd fmla="*/ 346685 h 99" name="T27"/>
                  <a:gd fmla="*/ 131453 w 82" name="T28"/>
                  <a:gd fmla="*/ 369295 h 99" name="T29"/>
                  <a:gd fmla="*/ 244127 w 82" name="T30"/>
                  <a:gd fmla="*/ 286392 h 99" name="T31"/>
                  <a:gd fmla="*/ 259150 w 82" name="T32"/>
                  <a:gd fmla="*/ 346685 h 99" name="T33"/>
                  <a:gd fmla="*/ 307975 w 82" name="T34"/>
                  <a:gd fmla="*/ 342917 h 99" name="T35"/>
                  <a:gd fmla="*/ 296708 w 82" name="T36"/>
                  <a:gd fmla="*/ 278855 h 99" name="T37"/>
                  <a:gd fmla="*/ 214080 w 82" name="T38"/>
                  <a:gd fmla="*/ 286392 h 99" name="T39"/>
                  <a:gd fmla="*/ 138964 w 82" name="T40"/>
                  <a:gd fmla="*/ 327843 h 99" name="T41"/>
                  <a:gd fmla="*/ 86383 w 82" name="T42"/>
                  <a:gd fmla="*/ 312770 h 99" name="T43"/>
                  <a:gd fmla="*/ 63848 w 82" name="T44"/>
                  <a:gd fmla="*/ 271319 h 99" name="T45"/>
                  <a:gd fmla="*/ 90139 w 82" name="T46"/>
                  <a:gd fmla="*/ 211026 h 99" name="T47"/>
                  <a:gd fmla="*/ 187790 w 82" name="T48"/>
                  <a:gd fmla="*/ 180879 h 99" name="T49"/>
                  <a:gd fmla="*/ 236615 w 82" name="T50"/>
                  <a:gd fmla="*/ 177111 h 99" name="T51"/>
                  <a:gd fmla="*/ 240371 w 82" name="T52"/>
                  <a:gd fmla="*/ 199721 h 99" name="T53"/>
                  <a:gd fmla="*/ 214080 w 82" name="T54"/>
                  <a:gd fmla="*/ 286392 h 99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82" name="T84"/>
                  <a:gd fmla="*/ 0 h 99" name="T85"/>
                  <a:gd fmla="*/ 82 w 82" name="T86"/>
                  <a:gd fmla="*/ 99 h 99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99" w="82">
                    <a:moveTo>
                      <a:pt x="79" y="74"/>
                    </a:moveTo>
                    <a:cubicBezTo>
                      <a:pt x="76" y="35"/>
                      <a:pt x="76" y="35"/>
                      <a:pt x="76" y="35"/>
                    </a:cubicBezTo>
                    <a:cubicBezTo>
                      <a:pt x="74" y="22"/>
                      <a:pt x="71" y="12"/>
                      <a:pt x="65" y="7"/>
                    </a:cubicBezTo>
                    <a:cubicBezTo>
                      <a:pt x="59" y="2"/>
                      <a:pt x="50" y="0"/>
                      <a:pt x="38" y="1"/>
                    </a:cubicBezTo>
                    <a:cubicBezTo>
                      <a:pt x="14" y="3"/>
                      <a:pt x="2" y="13"/>
                      <a:pt x="0" y="30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5" y="20"/>
                      <a:pt x="23" y="14"/>
                      <a:pt x="37" y="12"/>
                    </a:cubicBezTo>
                    <a:cubicBezTo>
                      <a:pt x="43" y="12"/>
                      <a:pt x="47" y="12"/>
                      <a:pt x="51" y="14"/>
                    </a:cubicBezTo>
                    <a:cubicBezTo>
                      <a:pt x="55" y="16"/>
                      <a:pt x="58" y="18"/>
                      <a:pt x="59" y="21"/>
                    </a:cubicBezTo>
                    <a:cubicBezTo>
                      <a:pt x="60" y="24"/>
                      <a:pt x="61" y="29"/>
                      <a:pt x="62" y="36"/>
                    </a:cubicBezTo>
                    <a:cubicBezTo>
                      <a:pt x="56" y="37"/>
                      <a:pt x="52" y="37"/>
                      <a:pt x="50" y="37"/>
                    </a:cubicBezTo>
                    <a:cubicBezTo>
                      <a:pt x="31" y="39"/>
                      <a:pt x="18" y="43"/>
                      <a:pt x="11" y="50"/>
                    </a:cubicBezTo>
                    <a:cubicBezTo>
                      <a:pt x="4" y="56"/>
                      <a:pt x="1" y="64"/>
                      <a:pt x="1" y="73"/>
                    </a:cubicBezTo>
                    <a:cubicBezTo>
                      <a:pt x="2" y="81"/>
                      <a:pt x="5" y="87"/>
                      <a:pt x="11" y="92"/>
                    </a:cubicBezTo>
                    <a:cubicBezTo>
                      <a:pt x="17" y="97"/>
                      <a:pt x="25" y="99"/>
                      <a:pt x="35" y="98"/>
                    </a:cubicBezTo>
                    <a:cubicBezTo>
                      <a:pt x="50" y="96"/>
                      <a:pt x="60" y="89"/>
                      <a:pt x="65" y="76"/>
                    </a:cubicBezTo>
                    <a:cubicBezTo>
                      <a:pt x="67" y="84"/>
                      <a:pt x="68" y="90"/>
                      <a:pt x="69" y="92"/>
                    </a:cubicBezTo>
                    <a:cubicBezTo>
                      <a:pt x="82" y="91"/>
                      <a:pt x="82" y="91"/>
                      <a:pt x="82" y="91"/>
                    </a:cubicBezTo>
                    <a:cubicBezTo>
                      <a:pt x="81" y="86"/>
                      <a:pt x="80" y="80"/>
                      <a:pt x="79" y="74"/>
                    </a:cubicBezTo>
                    <a:close/>
                    <a:moveTo>
                      <a:pt x="57" y="76"/>
                    </a:moveTo>
                    <a:cubicBezTo>
                      <a:pt x="52" y="82"/>
                      <a:pt x="46" y="86"/>
                      <a:pt x="37" y="87"/>
                    </a:cubicBezTo>
                    <a:cubicBezTo>
                      <a:pt x="31" y="87"/>
                      <a:pt x="26" y="86"/>
                      <a:pt x="23" y="83"/>
                    </a:cubicBezTo>
                    <a:cubicBezTo>
                      <a:pt x="19" y="80"/>
                      <a:pt x="17" y="77"/>
                      <a:pt x="17" y="72"/>
                    </a:cubicBezTo>
                    <a:cubicBezTo>
                      <a:pt x="16" y="65"/>
                      <a:pt x="19" y="60"/>
                      <a:pt x="24" y="56"/>
                    </a:cubicBezTo>
                    <a:cubicBezTo>
                      <a:pt x="30" y="51"/>
                      <a:pt x="39" y="49"/>
                      <a:pt x="50" y="48"/>
                    </a:cubicBezTo>
                    <a:cubicBezTo>
                      <a:pt x="53" y="48"/>
                      <a:pt x="57" y="47"/>
                      <a:pt x="63" y="47"/>
                    </a:cubicBezTo>
                    <a:cubicBezTo>
                      <a:pt x="63" y="49"/>
                      <a:pt x="64" y="51"/>
                      <a:pt x="64" y="53"/>
                    </a:cubicBezTo>
                    <a:cubicBezTo>
                      <a:pt x="64" y="61"/>
                      <a:pt x="62" y="69"/>
                      <a:pt x="57" y="7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60" name="Freeform 87"/>
              <p:cNvSpPr>
                <a:spLocks noChangeArrowheads="1" noEditPoints="1"/>
              </p:cNvSpPr>
              <p:nvPr/>
            </p:nvSpPr>
            <p:spPr bwMode="auto">
              <a:xfrm>
                <a:off x="1225550" y="2859088"/>
                <a:ext cx="138113" cy="165100"/>
              </a:xfrm>
              <a:custGeom>
                <a:gdLst>
                  <a:gd fmla="*/ 134380 w 37" name="T0"/>
                  <a:gd fmla="*/ 75045 h 44" name="T1"/>
                  <a:gd fmla="*/ 130647 w 37" name="T2"/>
                  <a:gd fmla="*/ 26266 h 44" name="T3"/>
                  <a:gd fmla="*/ 89587 w 37" name="T4"/>
                  <a:gd fmla="*/ 3752 h 44" name="T5"/>
                  <a:gd fmla="*/ 18664 w 37" name="T6"/>
                  <a:gd fmla="*/ 33770 h 44" name="T7"/>
                  <a:gd fmla="*/ 37328 w 37" name="T8"/>
                  <a:gd fmla="*/ 41275 h 44" name="T9"/>
                  <a:gd fmla="*/ 82121 w 37" name="T10"/>
                  <a:gd fmla="*/ 22514 h 44" name="T11"/>
                  <a:gd fmla="*/ 104518 w 37" name="T12"/>
                  <a:gd fmla="*/ 30018 h 44" name="T13"/>
                  <a:gd fmla="*/ 111983 w 37" name="T14"/>
                  <a:gd fmla="*/ 45027 h 44" name="T15"/>
                  <a:gd fmla="*/ 111983 w 37" name="T16"/>
                  <a:gd fmla="*/ 71293 h 44" name="T17"/>
                  <a:gd fmla="*/ 93320 w 37" name="T18"/>
                  <a:gd fmla="*/ 67541 h 44" name="T19"/>
                  <a:gd fmla="*/ 26129 w 37" name="T20"/>
                  <a:gd fmla="*/ 71293 h 44" name="T21"/>
                  <a:gd fmla="*/ 3733 w 37" name="T22"/>
                  <a:gd fmla="*/ 105064 h 44" name="T23"/>
                  <a:gd fmla="*/ 11198 w 37" name="T24"/>
                  <a:gd fmla="*/ 138834 h 44" name="T25"/>
                  <a:gd fmla="*/ 44793 w 37" name="T26"/>
                  <a:gd fmla="*/ 157595 h 44" name="T27"/>
                  <a:gd fmla="*/ 100785 w 37" name="T28"/>
                  <a:gd fmla="*/ 135082 h 44" name="T29"/>
                  <a:gd fmla="*/ 100785 w 37" name="T30"/>
                  <a:gd fmla="*/ 161348 h 44" name="T31"/>
                  <a:gd fmla="*/ 123182 w 37" name="T32"/>
                  <a:gd fmla="*/ 165100 h 44" name="T33"/>
                  <a:gd fmla="*/ 123182 w 37" name="T34"/>
                  <a:gd fmla="*/ 135082 h 44" name="T35"/>
                  <a:gd fmla="*/ 134380 w 37" name="T36"/>
                  <a:gd fmla="*/ 75045 h 44" name="T37"/>
                  <a:gd fmla="*/ 89587 w 37" name="T38"/>
                  <a:gd fmla="*/ 131330 h 44" name="T39"/>
                  <a:gd fmla="*/ 52259 w 37" name="T40"/>
                  <a:gd fmla="*/ 138834 h 44" name="T41"/>
                  <a:gd fmla="*/ 29862 w 37" name="T42"/>
                  <a:gd fmla="*/ 127577 h 44" name="T43"/>
                  <a:gd fmla="*/ 26129 w 37" name="T44"/>
                  <a:gd fmla="*/ 108816 h 44" name="T45"/>
                  <a:gd fmla="*/ 44793 w 37" name="T46"/>
                  <a:gd fmla="*/ 86302 h 44" name="T47"/>
                  <a:gd fmla="*/ 89587 w 37" name="T48"/>
                  <a:gd fmla="*/ 82550 h 44" name="T49"/>
                  <a:gd fmla="*/ 108251 w 37" name="T50"/>
                  <a:gd fmla="*/ 86302 h 44" name="T51"/>
                  <a:gd fmla="*/ 108251 w 37" name="T52"/>
                  <a:gd fmla="*/ 97559 h 44" name="T53"/>
                  <a:gd fmla="*/ 89587 w 37" name="T54"/>
                  <a:gd fmla="*/ 131330 h 44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37" name="T84"/>
                  <a:gd fmla="*/ 0 h 44" name="T85"/>
                  <a:gd fmla="*/ 37 w 37" name="T86"/>
                  <a:gd fmla="*/ 44 h 44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4" w="37">
                    <a:moveTo>
                      <a:pt x="36" y="20"/>
                    </a:moveTo>
                    <a:cubicBezTo>
                      <a:pt x="37" y="14"/>
                      <a:pt x="36" y="10"/>
                      <a:pt x="35" y="7"/>
                    </a:cubicBezTo>
                    <a:cubicBezTo>
                      <a:pt x="33" y="4"/>
                      <a:pt x="29" y="2"/>
                      <a:pt x="24" y="1"/>
                    </a:cubicBezTo>
                    <a:cubicBezTo>
                      <a:pt x="14" y="0"/>
                      <a:pt x="7" y="2"/>
                      <a:pt x="5" y="9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2" y="7"/>
                      <a:pt x="16" y="5"/>
                      <a:pt x="22" y="6"/>
                    </a:cubicBezTo>
                    <a:cubicBezTo>
                      <a:pt x="25" y="6"/>
                      <a:pt x="27" y="7"/>
                      <a:pt x="28" y="8"/>
                    </a:cubicBezTo>
                    <a:cubicBezTo>
                      <a:pt x="29" y="9"/>
                      <a:pt x="30" y="11"/>
                      <a:pt x="30" y="12"/>
                    </a:cubicBezTo>
                    <a:cubicBezTo>
                      <a:pt x="31" y="13"/>
                      <a:pt x="31" y="16"/>
                      <a:pt x="30" y="19"/>
                    </a:cubicBezTo>
                    <a:cubicBezTo>
                      <a:pt x="28" y="18"/>
                      <a:pt x="26" y="18"/>
                      <a:pt x="25" y="18"/>
                    </a:cubicBezTo>
                    <a:cubicBezTo>
                      <a:pt x="17" y="16"/>
                      <a:pt x="11" y="17"/>
                      <a:pt x="7" y="19"/>
                    </a:cubicBezTo>
                    <a:cubicBezTo>
                      <a:pt x="3" y="21"/>
                      <a:pt x="1" y="24"/>
                      <a:pt x="1" y="28"/>
                    </a:cubicBezTo>
                    <a:cubicBezTo>
                      <a:pt x="0" y="31"/>
                      <a:pt x="1" y="34"/>
                      <a:pt x="3" y="37"/>
                    </a:cubicBezTo>
                    <a:cubicBezTo>
                      <a:pt x="5" y="39"/>
                      <a:pt x="8" y="41"/>
                      <a:pt x="12" y="42"/>
                    </a:cubicBezTo>
                    <a:cubicBezTo>
                      <a:pt x="19" y="43"/>
                      <a:pt x="24" y="41"/>
                      <a:pt x="27" y="36"/>
                    </a:cubicBezTo>
                    <a:cubicBezTo>
                      <a:pt x="27" y="39"/>
                      <a:pt x="27" y="42"/>
                      <a:pt x="27" y="43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2"/>
                      <a:pt x="33" y="39"/>
                      <a:pt x="33" y="36"/>
                    </a:cubicBezTo>
                    <a:lnTo>
                      <a:pt x="36" y="20"/>
                    </a:lnTo>
                    <a:close/>
                    <a:moveTo>
                      <a:pt x="24" y="35"/>
                    </a:moveTo>
                    <a:cubicBezTo>
                      <a:pt x="21" y="37"/>
                      <a:pt x="18" y="38"/>
                      <a:pt x="14" y="37"/>
                    </a:cubicBezTo>
                    <a:cubicBezTo>
                      <a:pt x="12" y="37"/>
                      <a:pt x="10" y="36"/>
                      <a:pt x="8" y="34"/>
                    </a:cubicBezTo>
                    <a:cubicBezTo>
                      <a:pt x="7" y="33"/>
                      <a:pt x="7" y="31"/>
                      <a:pt x="7" y="29"/>
                    </a:cubicBezTo>
                    <a:cubicBezTo>
                      <a:pt x="8" y="26"/>
                      <a:pt x="9" y="24"/>
                      <a:pt x="12" y="23"/>
                    </a:cubicBezTo>
                    <a:cubicBezTo>
                      <a:pt x="15" y="22"/>
                      <a:pt x="19" y="21"/>
                      <a:pt x="24" y="22"/>
                    </a:cubicBezTo>
                    <a:cubicBezTo>
                      <a:pt x="25" y="22"/>
                      <a:pt x="27" y="23"/>
                      <a:pt x="29" y="23"/>
                    </a:cubicBezTo>
                    <a:cubicBezTo>
                      <a:pt x="29" y="24"/>
                      <a:pt x="29" y="25"/>
                      <a:pt x="29" y="26"/>
                    </a:cubicBezTo>
                    <a:cubicBezTo>
                      <a:pt x="28" y="30"/>
                      <a:pt x="27" y="32"/>
                      <a:pt x="24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61" name="Freeform 88"/>
              <p:cNvSpPr>
                <a:spLocks noChangeArrowheads="1"/>
              </p:cNvSpPr>
              <p:nvPr/>
            </p:nvSpPr>
            <p:spPr bwMode="auto">
              <a:xfrm>
                <a:off x="1390650" y="2884488"/>
                <a:ext cx="131763" cy="165100"/>
              </a:xfrm>
              <a:custGeom>
                <a:gdLst>
                  <a:gd fmla="*/ 116704 w 35" name="T0"/>
                  <a:gd fmla="*/ 18761 h 44" name="T1"/>
                  <a:gd fmla="*/ 90352 w 35" name="T2"/>
                  <a:gd fmla="*/ 7505 h 44" name="T3"/>
                  <a:gd fmla="*/ 41411 w 35" name="T4"/>
                  <a:gd fmla="*/ 30018 h 44" name="T5"/>
                  <a:gd fmla="*/ 45176 w 35" name="T6"/>
                  <a:gd fmla="*/ 3752 h 44" name="T7"/>
                  <a:gd fmla="*/ 22588 w 35" name="T8"/>
                  <a:gd fmla="*/ 0 h 44" name="T9"/>
                  <a:gd fmla="*/ 0 w 35" name="T10"/>
                  <a:gd fmla="*/ 146339 h 44" name="T11"/>
                  <a:gd fmla="*/ 22588 w 35" name="T12"/>
                  <a:gd fmla="*/ 150091 h 44" name="T13"/>
                  <a:gd fmla="*/ 37647 w 35" name="T14"/>
                  <a:gd fmla="*/ 67541 h 44" name="T15"/>
                  <a:gd fmla="*/ 52705 w 35" name="T16"/>
                  <a:gd fmla="*/ 33770 h 44" name="T17"/>
                  <a:gd fmla="*/ 86587 w 35" name="T18"/>
                  <a:gd fmla="*/ 26266 h 44" name="T19"/>
                  <a:gd fmla="*/ 105410 w 35" name="T20"/>
                  <a:gd fmla="*/ 37523 h 44" name="T21"/>
                  <a:gd fmla="*/ 109175 w 35" name="T22"/>
                  <a:gd fmla="*/ 67541 h 44" name="T23"/>
                  <a:gd fmla="*/ 94116 w 35" name="T24"/>
                  <a:gd fmla="*/ 161348 h 44" name="T25"/>
                  <a:gd fmla="*/ 116704 w 35" name="T26"/>
                  <a:gd fmla="*/ 165100 h 44" name="T27"/>
                  <a:gd fmla="*/ 127998 w 35" name="T28"/>
                  <a:gd fmla="*/ 78798 h 44" name="T29"/>
                  <a:gd fmla="*/ 131763 w 35" name="T30"/>
                  <a:gd fmla="*/ 41275 h 44" name="T31"/>
                  <a:gd fmla="*/ 116704 w 35" name="T32"/>
                  <a:gd fmla="*/ 18761 h 44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5" name="T51"/>
                  <a:gd fmla="*/ 0 h 44" name="T52"/>
                  <a:gd fmla="*/ 35 w 35" name="T53"/>
                  <a:gd fmla="*/ 44 h 44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4" w="35">
                    <a:moveTo>
                      <a:pt x="31" y="5"/>
                    </a:moveTo>
                    <a:cubicBezTo>
                      <a:pt x="30" y="3"/>
                      <a:pt x="27" y="2"/>
                      <a:pt x="24" y="2"/>
                    </a:cubicBezTo>
                    <a:cubicBezTo>
                      <a:pt x="19" y="1"/>
                      <a:pt x="15" y="3"/>
                      <a:pt x="11" y="8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4"/>
                      <a:pt x="12" y="11"/>
                      <a:pt x="14" y="9"/>
                    </a:cubicBezTo>
                    <a:cubicBezTo>
                      <a:pt x="17" y="7"/>
                      <a:pt x="20" y="6"/>
                      <a:pt x="23" y="7"/>
                    </a:cubicBezTo>
                    <a:cubicBezTo>
                      <a:pt x="25" y="7"/>
                      <a:pt x="27" y="8"/>
                      <a:pt x="28" y="10"/>
                    </a:cubicBezTo>
                    <a:cubicBezTo>
                      <a:pt x="29" y="12"/>
                      <a:pt x="30" y="14"/>
                      <a:pt x="29" y="18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5" y="16"/>
                      <a:pt x="35" y="13"/>
                      <a:pt x="35" y="11"/>
                    </a:cubicBezTo>
                    <a:cubicBezTo>
                      <a:pt x="34" y="9"/>
                      <a:pt x="33" y="7"/>
                      <a:pt x="31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62" name="Freeform 89"/>
              <p:cNvSpPr>
                <a:spLocks noChangeArrowheads="1" noEditPoints="1"/>
              </p:cNvSpPr>
              <p:nvPr/>
            </p:nvSpPr>
            <p:spPr bwMode="auto">
              <a:xfrm>
                <a:off x="1544638" y="2911475"/>
                <a:ext cx="134938" cy="165100"/>
              </a:xfrm>
              <a:custGeom>
                <a:gdLst>
                  <a:gd fmla="*/ 131190 w 36" name="T0"/>
                  <a:gd fmla="*/ 75045 h 44" name="T1"/>
                  <a:gd fmla="*/ 127441 w 36" name="T2"/>
                  <a:gd fmla="*/ 26266 h 44" name="T3"/>
                  <a:gd fmla="*/ 86210 w 36" name="T4"/>
                  <a:gd fmla="*/ 3752 h 44" name="T5"/>
                  <a:gd fmla="*/ 14993 w 36" name="T6"/>
                  <a:gd fmla="*/ 33770 h 44" name="T7"/>
                  <a:gd fmla="*/ 37483 w 36" name="T8"/>
                  <a:gd fmla="*/ 41275 h 44" name="T9"/>
                  <a:gd fmla="*/ 78714 w 36" name="T10"/>
                  <a:gd fmla="*/ 22514 h 44" name="T11"/>
                  <a:gd fmla="*/ 101203 w 36" name="T12"/>
                  <a:gd fmla="*/ 30018 h 44" name="T13"/>
                  <a:gd fmla="*/ 112448 w 36" name="T14"/>
                  <a:gd fmla="*/ 45027 h 44" name="T15"/>
                  <a:gd fmla="*/ 108700 w 36" name="T16"/>
                  <a:gd fmla="*/ 71293 h 44" name="T17"/>
                  <a:gd fmla="*/ 89959 w 36" name="T18"/>
                  <a:gd fmla="*/ 67541 h 44" name="T19"/>
                  <a:gd fmla="*/ 26238 w 36" name="T20"/>
                  <a:gd fmla="*/ 71293 h 44" name="T21"/>
                  <a:gd fmla="*/ 0 w 36" name="T22"/>
                  <a:gd fmla="*/ 105064 h 44" name="T23"/>
                  <a:gd fmla="*/ 7497 w 36" name="T24"/>
                  <a:gd fmla="*/ 135082 h 44" name="T25"/>
                  <a:gd fmla="*/ 44979 w 36" name="T26"/>
                  <a:gd fmla="*/ 157595 h 44" name="T27"/>
                  <a:gd fmla="*/ 101203 w 36" name="T28"/>
                  <a:gd fmla="*/ 135082 h 44" name="T29"/>
                  <a:gd fmla="*/ 97455 w 36" name="T30"/>
                  <a:gd fmla="*/ 161348 h 44" name="T31"/>
                  <a:gd fmla="*/ 119945 w 36" name="T32"/>
                  <a:gd fmla="*/ 165100 h 44" name="T33"/>
                  <a:gd fmla="*/ 123693 w 36" name="T34"/>
                  <a:gd fmla="*/ 135082 h 44" name="T35"/>
                  <a:gd fmla="*/ 131190 w 36" name="T36"/>
                  <a:gd fmla="*/ 75045 h 44" name="T37"/>
                  <a:gd fmla="*/ 86210 w 36" name="T38"/>
                  <a:gd fmla="*/ 131330 h 44" name="T39"/>
                  <a:gd fmla="*/ 52476 w 36" name="T40"/>
                  <a:gd fmla="*/ 138834 h 44" name="T41"/>
                  <a:gd fmla="*/ 29986 w 36" name="T42"/>
                  <a:gd fmla="*/ 127577 h 44" name="T43"/>
                  <a:gd fmla="*/ 22490 w 36" name="T44"/>
                  <a:gd fmla="*/ 108816 h 44" name="T45"/>
                  <a:gd fmla="*/ 44979 w 36" name="T46"/>
                  <a:gd fmla="*/ 86302 h 44" name="T47"/>
                  <a:gd fmla="*/ 86210 w 36" name="T48"/>
                  <a:gd fmla="*/ 82550 h 44" name="T49"/>
                  <a:gd fmla="*/ 108700 w 36" name="T50"/>
                  <a:gd fmla="*/ 86302 h 44" name="T51"/>
                  <a:gd fmla="*/ 104952 w 36" name="T52"/>
                  <a:gd fmla="*/ 97559 h 44" name="T53"/>
                  <a:gd fmla="*/ 86210 w 36" name="T54"/>
                  <a:gd fmla="*/ 131330 h 44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36" name="T84"/>
                  <a:gd fmla="*/ 0 h 44" name="T85"/>
                  <a:gd fmla="*/ 36 w 36" name="T86"/>
                  <a:gd fmla="*/ 44 h 44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4" w="36">
                    <a:moveTo>
                      <a:pt x="35" y="20"/>
                    </a:moveTo>
                    <a:cubicBezTo>
                      <a:pt x="36" y="14"/>
                      <a:pt x="36" y="10"/>
                      <a:pt x="34" y="7"/>
                    </a:cubicBezTo>
                    <a:cubicBezTo>
                      <a:pt x="32" y="4"/>
                      <a:pt x="28" y="2"/>
                      <a:pt x="23" y="1"/>
                    </a:cubicBezTo>
                    <a:cubicBezTo>
                      <a:pt x="13" y="0"/>
                      <a:pt x="7" y="2"/>
                      <a:pt x="4" y="9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1" y="7"/>
                      <a:pt x="15" y="5"/>
                      <a:pt x="21" y="6"/>
                    </a:cubicBezTo>
                    <a:cubicBezTo>
                      <a:pt x="24" y="6"/>
                      <a:pt x="26" y="7"/>
                      <a:pt x="27" y="8"/>
                    </a:cubicBezTo>
                    <a:cubicBezTo>
                      <a:pt x="29" y="9"/>
                      <a:pt x="30" y="10"/>
                      <a:pt x="30" y="12"/>
                    </a:cubicBezTo>
                    <a:cubicBezTo>
                      <a:pt x="30" y="13"/>
                      <a:pt x="30" y="16"/>
                      <a:pt x="29" y="19"/>
                    </a:cubicBezTo>
                    <a:cubicBezTo>
                      <a:pt x="27" y="18"/>
                      <a:pt x="25" y="18"/>
                      <a:pt x="24" y="18"/>
                    </a:cubicBezTo>
                    <a:cubicBezTo>
                      <a:pt x="16" y="16"/>
                      <a:pt x="10" y="17"/>
                      <a:pt x="7" y="19"/>
                    </a:cubicBezTo>
                    <a:cubicBezTo>
                      <a:pt x="3" y="21"/>
                      <a:pt x="1" y="24"/>
                      <a:pt x="0" y="28"/>
                    </a:cubicBezTo>
                    <a:cubicBezTo>
                      <a:pt x="0" y="31"/>
                      <a:pt x="0" y="34"/>
                      <a:pt x="2" y="36"/>
                    </a:cubicBezTo>
                    <a:cubicBezTo>
                      <a:pt x="4" y="39"/>
                      <a:pt x="7" y="41"/>
                      <a:pt x="12" y="42"/>
                    </a:cubicBezTo>
                    <a:cubicBezTo>
                      <a:pt x="18" y="43"/>
                      <a:pt x="23" y="41"/>
                      <a:pt x="27" y="36"/>
                    </a:cubicBezTo>
                    <a:cubicBezTo>
                      <a:pt x="26" y="39"/>
                      <a:pt x="26" y="42"/>
                      <a:pt x="26" y="43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2"/>
                      <a:pt x="32" y="39"/>
                      <a:pt x="33" y="36"/>
                    </a:cubicBezTo>
                    <a:lnTo>
                      <a:pt x="35" y="20"/>
                    </a:lnTo>
                    <a:close/>
                    <a:moveTo>
                      <a:pt x="23" y="35"/>
                    </a:moveTo>
                    <a:cubicBezTo>
                      <a:pt x="21" y="37"/>
                      <a:pt x="17" y="38"/>
                      <a:pt x="14" y="37"/>
                    </a:cubicBezTo>
                    <a:cubicBezTo>
                      <a:pt x="11" y="37"/>
                      <a:pt x="9" y="36"/>
                      <a:pt x="8" y="34"/>
                    </a:cubicBezTo>
                    <a:cubicBezTo>
                      <a:pt x="7" y="33"/>
                      <a:pt x="6" y="31"/>
                      <a:pt x="6" y="29"/>
                    </a:cubicBezTo>
                    <a:cubicBezTo>
                      <a:pt x="7" y="26"/>
                      <a:pt x="9" y="24"/>
                      <a:pt x="12" y="23"/>
                    </a:cubicBezTo>
                    <a:cubicBezTo>
                      <a:pt x="14" y="22"/>
                      <a:pt x="18" y="21"/>
                      <a:pt x="23" y="22"/>
                    </a:cubicBezTo>
                    <a:cubicBezTo>
                      <a:pt x="24" y="22"/>
                      <a:pt x="26" y="23"/>
                      <a:pt x="29" y="23"/>
                    </a:cubicBezTo>
                    <a:cubicBezTo>
                      <a:pt x="29" y="24"/>
                      <a:pt x="28" y="25"/>
                      <a:pt x="28" y="26"/>
                    </a:cubicBezTo>
                    <a:cubicBezTo>
                      <a:pt x="28" y="29"/>
                      <a:pt x="26" y="32"/>
                      <a:pt x="23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63" name="Freeform 90"/>
              <p:cNvSpPr>
                <a:spLocks noChangeArrowheads="1"/>
              </p:cNvSpPr>
              <p:nvPr/>
            </p:nvSpPr>
            <p:spPr bwMode="auto">
              <a:xfrm>
                <a:off x="1706563" y="2884488"/>
                <a:ext cx="55563" cy="203200"/>
              </a:xfrm>
              <a:custGeom>
                <a:gdLst>
                  <a:gd fmla="*/ 0 w 35" name="T0"/>
                  <a:gd fmla="*/ 200025 h 128" name="T1"/>
                  <a:gd fmla="*/ 22225 w 35" name="T2"/>
                  <a:gd fmla="*/ 203200 h 128" name="T3"/>
                  <a:gd fmla="*/ 55563 w 35" name="T4"/>
                  <a:gd fmla="*/ 4762 h 128" name="T5"/>
                  <a:gd fmla="*/ 33338 w 35" name="T6"/>
                  <a:gd fmla="*/ 0 h 128" name="T7"/>
                  <a:gd fmla="*/ 0 w 35" name="T8"/>
                  <a:gd fmla="*/ 200025 h 128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35" name="T15"/>
                  <a:gd fmla="*/ 0 h 128" name="T16"/>
                  <a:gd fmla="*/ 35 w 35" name="T17"/>
                  <a:gd fmla="*/ 128 h 128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28" w="35">
                    <a:moveTo>
                      <a:pt x="0" y="126"/>
                    </a:moveTo>
                    <a:lnTo>
                      <a:pt x="14" y="128"/>
                    </a:lnTo>
                    <a:lnTo>
                      <a:pt x="35" y="3"/>
                    </a:lnTo>
                    <a:lnTo>
                      <a:pt x="21" y="0"/>
                    </a:lnTo>
                    <a:lnTo>
                      <a:pt x="0" y="12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64" name="Freeform 91"/>
              <p:cNvSpPr>
                <a:spLocks noChangeArrowheads="1"/>
              </p:cNvSpPr>
              <p:nvPr/>
            </p:nvSpPr>
            <p:spPr bwMode="auto">
              <a:xfrm>
                <a:off x="1747838" y="2944813"/>
                <a:ext cx="153988" cy="206375"/>
              </a:xfrm>
              <a:custGeom>
                <a:gdLst>
                  <a:gd fmla="*/ 75116 w 41" name="T0"/>
                  <a:gd fmla="*/ 120073 h 55" name="T1"/>
                  <a:gd fmla="*/ 52581 w 41" name="T2"/>
                  <a:gd fmla="*/ 3752 h 55" name="T3"/>
                  <a:gd fmla="*/ 30046 w 41" name="T4"/>
                  <a:gd fmla="*/ 0 h 55" name="T5"/>
                  <a:gd fmla="*/ 56337 w 41" name="T6"/>
                  <a:gd fmla="*/ 150091 h 55" name="T7"/>
                  <a:gd fmla="*/ 37558 w 41" name="T8"/>
                  <a:gd fmla="*/ 180109 h 55" name="T9"/>
                  <a:gd fmla="*/ 18779 w 41" name="T10"/>
                  <a:gd fmla="*/ 183861 h 55" name="T11"/>
                  <a:gd fmla="*/ 3756 w 41" name="T12"/>
                  <a:gd fmla="*/ 176357 h 55" name="T13"/>
                  <a:gd fmla="*/ 0 w 41" name="T14"/>
                  <a:gd fmla="*/ 195118 h 55" name="T15"/>
                  <a:gd fmla="*/ 22535 w 41" name="T16"/>
                  <a:gd fmla="*/ 202623 h 55" name="T17"/>
                  <a:gd fmla="*/ 67604 w 41" name="T18"/>
                  <a:gd fmla="*/ 172605 h 55" name="T19"/>
                  <a:gd fmla="*/ 153988 w 41" name="T20"/>
                  <a:gd fmla="*/ 18761 h 55" name="T21"/>
                  <a:gd fmla="*/ 135209 w 41" name="T22"/>
                  <a:gd fmla="*/ 15009 h 55" name="T23"/>
                  <a:gd fmla="*/ 75116 w 41" name="T24"/>
                  <a:gd fmla="*/ 120073 h 55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41" name="T39"/>
                  <a:gd fmla="*/ 0 h 55" name="T40"/>
                  <a:gd fmla="*/ 41 w 41" name="T41"/>
                  <a:gd fmla="*/ 55 h 55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5" w="41">
                    <a:moveTo>
                      <a:pt x="20" y="32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3" y="44"/>
                      <a:pt x="12" y="47"/>
                      <a:pt x="10" y="48"/>
                    </a:cubicBezTo>
                    <a:cubicBezTo>
                      <a:pt x="9" y="49"/>
                      <a:pt x="7" y="49"/>
                      <a:pt x="5" y="49"/>
                    </a:cubicBezTo>
                    <a:cubicBezTo>
                      <a:pt x="4" y="48"/>
                      <a:pt x="3" y="48"/>
                      <a:pt x="1" y="47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2" y="53"/>
                      <a:pt x="4" y="53"/>
                      <a:pt x="6" y="54"/>
                    </a:cubicBezTo>
                    <a:cubicBezTo>
                      <a:pt x="10" y="55"/>
                      <a:pt x="15" y="52"/>
                      <a:pt x="18" y="46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36" y="4"/>
                      <a:pt x="36" y="4"/>
                      <a:pt x="36" y="4"/>
                    </a:cubicBezTo>
                    <a:lnTo>
                      <a:pt x="20" y="3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65" name="Freeform 92"/>
              <p:cNvSpPr>
                <a:spLocks noChangeArrowheads="1"/>
              </p:cNvSpPr>
              <p:nvPr/>
            </p:nvSpPr>
            <p:spPr bwMode="auto">
              <a:xfrm>
                <a:off x="1885950" y="2967038"/>
                <a:ext cx="131763" cy="161925"/>
              </a:xfrm>
              <a:custGeom>
                <a:gdLst>
                  <a:gd fmla="*/ 86587 w 35" name="T0"/>
                  <a:gd fmla="*/ 71548 h 43" name="T1"/>
                  <a:gd fmla="*/ 60235 w 35" name="T2"/>
                  <a:gd fmla="*/ 64017 h 43" name="T3"/>
                  <a:gd fmla="*/ 41411 w 35" name="T4"/>
                  <a:gd fmla="*/ 37657 h 43" name="T5"/>
                  <a:gd fmla="*/ 52705 w 35" name="T6"/>
                  <a:gd fmla="*/ 22594 h 43" name="T7"/>
                  <a:gd fmla="*/ 75293 w 35" name="T8"/>
                  <a:gd fmla="*/ 22594 h 43" name="T9"/>
                  <a:gd fmla="*/ 109175 w 35" name="T10"/>
                  <a:gd fmla="*/ 52720 h 43" name="T11"/>
                  <a:gd fmla="*/ 131763 w 35" name="T12"/>
                  <a:gd fmla="*/ 48954 h 43" name="T13"/>
                  <a:gd fmla="*/ 79058 w 35" name="T14"/>
                  <a:gd fmla="*/ 3766 h 43" name="T15"/>
                  <a:gd fmla="*/ 37647 w 35" name="T16"/>
                  <a:gd fmla="*/ 7531 h 43" name="T17"/>
                  <a:gd fmla="*/ 15059 w 35" name="T18"/>
                  <a:gd fmla="*/ 37657 h 43" name="T19"/>
                  <a:gd fmla="*/ 22588 w 35" name="T20"/>
                  <a:gd fmla="*/ 67783 h 43" name="T21"/>
                  <a:gd fmla="*/ 48941 w 35" name="T22"/>
                  <a:gd fmla="*/ 82845 h 43" name="T23"/>
                  <a:gd fmla="*/ 79058 w 35" name="T24"/>
                  <a:gd fmla="*/ 94142 h 43" name="T25"/>
                  <a:gd fmla="*/ 101646 w 35" name="T26"/>
                  <a:gd fmla="*/ 120502 h 43" name="T27"/>
                  <a:gd fmla="*/ 86587 w 35" name="T28"/>
                  <a:gd fmla="*/ 139331 h 43" name="T29"/>
                  <a:gd fmla="*/ 63999 w 35" name="T30"/>
                  <a:gd fmla="*/ 139331 h 43" name="T31"/>
                  <a:gd fmla="*/ 22588 w 35" name="T32"/>
                  <a:gd fmla="*/ 105440 h 43" name="T33"/>
                  <a:gd fmla="*/ 0 w 35" name="T34"/>
                  <a:gd fmla="*/ 105440 h 43" name="T35"/>
                  <a:gd fmla="*/ 56470 w 35" name="T36"/>
                  <a:gd fmla="*/ 158159 h 43" name="T37"/>
                  <a:gd fmla="*/ 101646 w 35" name="T38"/>
                  <a:gd fmla="*/ 154394 h 43" name="T39"/>
                  <a:gd fmla="*/ 124234 w 35" name="T40"/>
                  <a:gd fmla="*/ 124268 h 43" name="T41"/>
                  <a:gd fmla="*/ 86587 w 35" name="T42"/>
                  <a:gd fmla="*/ 71548 h 43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35" name="T66"/>
                  <a:gd fmla="*/ 0 h 43" name="T67"/>
                  <a:gd fmla="*/ 35 w 35" name="T68"/>
                  <a:gd fmla="*/ 43 h 43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43" w="35">
                    <a:moveTo>
                      <a:pt x="23" y="19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2" y="15"/>
                      <a:pt x="10" y="13"/>
                      <a:pt x="11" y="10"/>
                    </a:cubicBezTo>
                    <a:cubicBezTo>
                      <a:pt x="11" y="9"/>
                      <a:pt x="12" y="7"/>
                      <a:pt x="14" y="6"/>
                    </a:cubicBezTo>
                    <a:cubicBezTo>
                      <a:pt x="15" y="6"/>
                      <a:pt x="18" y="6"/>
                      <a:pt x="20" y="6"/>
                    </a:cubicBezTo>
                    <a:cubicBezTo>
                      <a:pt x="25" y="7"/>
                      <a:pt x="28" y="9"/>
                      <a:pt x="29" y="14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4" y="6"/>
                      <a:pt x="29" y="2"/>
                      <a:pt x="21" y="1"/>
                    </a:cubicBezTo>
                    <a:cubicBezTo>
                      <a:pt x="16" y="0"/>
                      <a:pt x="12" y="1"/>
                      <a:pt x="10" y="2"/>
                    </a:cubicBezTo>
                    <a:cubicBezTo>
                      <a:pt x="7" y="4"/>
                      <a:pt x="5" y="7"/>
                      <a:pt x="4" y="10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8" y="20"/>
                      <a:pt x="10" y="21"/>
                      <a:pt x="13" y="22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5" y="27"/>
                      <a:pt x="27" y="29"/>
                      <a:pt x="27" y="32"/>
                    </a:cubicBezTo>
                    <a:cubicBezTo>
                      <a:pt x="26" y="34"/>
                      <a:pt x="25" y="36"/>
                      <a:pt x="23" y="37"/>
                    </a:cubicBezTo>
                    <a:cubicBezTo>
                      <a:pt x="21" y="37"/>
                      <a:pt x="19" y="38"/>
                      <a:pt x="17" y="37"/>
                    </a:cubicBezTo>
                    <a:cubicBezTo>
                      <a:pt x="10" y="36"/>
                      <a:pt x="6" y="33"/>
                      <a:pt x="6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36"/>
                      <a:pt x="6" y="41"/>
                      <a:pt x="15" y="42"/>
                    </a:cubicBezTo>
                    <a:cubicBezTo>
                      <a:pt x="20" y="43"/>
                      <a:pt x="24" y="43"/>
                      <a:pt x="27" y="41"/>
                    </a:cubicBezTo>
                    <a:cubicBezTo>
                      <a:pt x="31" y="39"/>
                      <a:pt x="33" y="36"/>
                      <a:pt x="33" y="33"/>
                    </a:cubicBezTo>
                    <a:cubicBezTo>
                      <a:pt x="34" y="27"/>
                      <a:pt x="31" y="22"/>
                      <a:pt x="23" y="1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66" name="Freeform 93"/>
              <p:cNvSpPr>
                <a:spLocks noChangeArrowheads="1"/>
              </p:cNvSpPr>
              <p:nvPr/>
            </p:nvSpPr>
            <p:spPr bwMode="auto">
              <a:xfrm>
                <a:off x="2063750" y="2941638"/>
                <a:ext cx="30163" cy="25400"/>
              </a:xfrm>
              <a:custGeom>
                <a:gdLst>
                  <a:gd fmla="*/ 0 w 19" name="T0"/>
                  <a:gd fmla="*/ 22225 h 16" name="T1"/>
                  <a:gd fmla="*/ 25400 w 19" name="T2"/>
                  <a:gd fmla="*/ 25400 h 16" name="T3"/>
                  <a:gd fmla="*/ 30163 w 19" name="T4"/>
                  <a:gd fmla="*/ 3175 h 16" name="T5"/>
                  <a:gd fmla="*/ 3175 w 19" name="T6"/>
                  <a:gd fmla="*/ 0 h 16" name="T7"/>
                  <a:gd fmla="*/ 0 w 19" name="T8"/>
                  <a:gd fmla="*/ 22225 h 16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9" name="T15"/>
                  <a:gd fmla="*/ 0 h 16" name="T16"/>
                  <a:gd fmla="*/ 19 w 19" name="T17"/>
                  <a:gd fmla="*/ 16 h 16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6" w="19">
                    <a:moveTo>
                      <a:pt x="0" y="14"/>
                    </a:moveTo>
                    <a:lnTo>
                      <a:pt x="16" y="16"/>
                    </a:lnTo>
                    <a:lnTo>
                      <a:pt x="19" y="2"/>
                    </a:lnTo>
                    <a:lnTo>
                      <a:pt x="2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67" name="Freeform 94"/>
              <p:cNvSpPr>
                <a:spLocks noChangeArrowheads="1"/>
              </p:cNvSpPr>
              <p:nvPr/>
            </p:nvSpPr>
            <p:spPr bwMode="auto">
              <a:xfrm>
                <a:off x="2036763" y="2989263"/>
                <a:ext cx="44450" cy="150813"/>
              </a:xfrm>
              <a:custGeom>
                <a:gdLst>
                  <a:gd fmla="*/ 0 w 28" name="T0"/>
                  <a:gd fmla="*/ 147638 h 95" name="T1"/>
                  <a:gd fmla="*/ 22225 w 28" name="T2"/>
                  <a:gd fmla="*/ 150813 h 95" name="T3"/>
                  <a:gd fmla="*/ 44450 w 28" name="T4"/>
                  <a:gd fmla="*/ 4763 h 95" name="T5"/>
                  <a:gd fmla="*/ 22225 w 28" name="T6"/>
                  <a:gd fmla="*/ 0 h 95" name="T7"/>
                  <a:gd fmla="*/ 0 w 28" name="T8"/>
                  <a:gd fmla="*/ 147638 h 95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28" name="T15"/>
                  <a:gd fmla="*/ 0 h 95" name="T16"/>
                  <a:gd fmla="*/ 28 w 28" name="T17"/>
                  <a:gd fmla="*/ 95 h 95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95" w="28">
                    <a:moveTo>
                      <a:pt x="0" y="93"/>
                    </a:moveTo>
                    <a:lnTo>
                      <a:pt x="14" y="95"/>
                    </a:lnTo>
                    <a:lnTo>
                      <a:pt x="28" y="3"/>
                    </a:lnTo>
                    <a:lnTo>
                      <a:pt x="14" y="0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68" name="Freeform 95"/>
              <p:cNvSpPr>
                <a:spLocks noChangeArrowheads="1"/>
              </p:cNvSpPr>
              <p:nvPr/>
            </p:nvSpPr>
            <p:spPr bwMode="auto">
              <a:xfrm>
                <a:off x="2089150" y="3001963"/>
                <a:ext cx="131763" cy="160338"/>
              </a:xfrm>
              <a:custGeom>
                <a:gdLst>
                  <a:gd fmla="*/ 90352 w 35" name="T0"/>
                  <a:gd fmla="*/ 70847 h 43" name="T1"/>
                  <a:gd fmla="*/ 60235 w 35" name="T2"/>
                  <a:gd fmla="*/ 63389 h 43" name="T3"/>
                  <a:gd fmla="*/ 41411 w 35" name="T4"/>
                  <a:gd fmla="*/ 37288 h 43" name="T5"/>
                  <a:gd fmla="*/ 52705 w 35" name="T6"/>
                  <a:gd fmla="*/ 22373 h 43" name="T7"/>
                  <a:gd fmla="*/ 79058 w 35" name="T8"/>
                  <a:gd fmla="*/ 22373 h 43" name="T9"/>
                  <a:gd fmla="*/ 109175 w 35" name="T10"/>
                  <a:gd fmla="*/ 52203 h 43" name="T11"/>
                  <a:gd fmla="*/ 131763 w 35" name="T12"/>
                  <a:gd fmla="*/ 48474 h 43" name="T13"/>
                  <a:gd fmla="*/ 79058 w 35" name="T14"/>
                  <a:gd fmla="*/ 3729 h 43" name="T15"/>
                  <a:gd fmla="*/ 37647 w 35" name="T16"/>
                  <a:gd fmla="*/ 7458 h 43" name="T17"/>
                  <a:gd fmla="*/ 18823 w 35" name="T18"/>
                  <a:gd fmla="*/ 37288 h 43" name="T19"/>
                  <a:gd fmla="*/ 26353 w 35" name="T20"/>
                  <a:gd fmla="*/ 67118 h 43" name="T21"/>
                  <a:gd fmla="*/ 52705 w 35" name="T22"/>
                  <a:gd fmla="*/ 85762 h 43" name="T23"/>
                  <a:gd fmla="*/ 82822 w 35" name="T24"/>
                  <a:gd fmla="*/ 93220 h 43" name="T25"/>
                  <a:gd fmla="*/ 101646 w 35" name="T26"/>
                  <a:gd fmla="*/ 119321 h 43" name="T27"/>
                  <a:gd fmla="*/ 90352 w 35" name="T28"/>
                  <a:gd fmla="*/ 137965 h 43" name="T29"/>
                  <a:gd fmla="*/ 63999 w 35" name="T30"/>
                  <a:gd fmla="*/ 137965 h 43" name="T31"/>
                  <a:gd fmla="*/ 22588 w 35" name="T32"/>
                  <a:gd fmla="*/ 104406 h 43" name="T33"/>
                  <a:gd fmla="*/ 0 w 35" name="T34"/>
                  <a:gd fmla="*/ 104406 h 43" name="T35"/>
                  <a:gd fmla="*/ 60235 w 35" name="T36"/>
                  <a:gd fmla="*/ 156609 h 43" name="T37"/>
                  <a:gd fmla="*/ 105410 w 35" name="T38"/>
                  <a:gd fmla="*/ 152880 h 43" name="T39"/>
                  <a:gd fmla="*/ 127998 w 35" name="T40"/>
                  <a:gd fmla="*/ 123050 h 43" name="T41"/>
                  <a:gd fmla="*/ 90352 w 35" name="T42"/>
                  <a:gd fmla="*/ 70847 h 43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35" name="T66"/>
                  <a:gd fmla="*/ 0 h 43" name="T67"/>
                  <a:gd fmla="*/ 35 w 35" name="T68"/>
                  <a:gd fmla="*/ 43 h 43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43" w="35">
                    <a:moveTo>
                      <a:pt x="24" y="19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3" y="15"/>
                      <a:pt x="11" y="13"/>
                      <a:pt x="11" y="10"/>
                    </a:cubicBezTo>
                    <a:cubicBezTo>
                      <a:pt x="12" y="9"/>
                      <a:pt x="13" y="7"/>
                      <a:pt x="14" y="6"/>
                    </a:cubicBezTo>
                    <a:cubicBezTo>
                      <a:pt x="16" y="6"/>
                      <a:pt x="18" y="6"/>
                      <a:pt x="21" y="6"/>
                    </a:cubicBezTo>
                    <a:cubicBezTo>
                      <a:pt x="26" y="7"/>
                      <a:pt x="29" y="9"/>
                      <a:pt x="29" y="14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4" y="6"/>
                      <a:pt x="30" y="2"/>
                      <a:pt x="21" y="1"/>
                    </a:cubicBezTo>
                    <a:cubicBezTo>
                      <a:pt x="17" y="0"/>
                      <a:pt x="13" y="1"/>
                      <a:pt x="10" y="2"/>
                    </a:cubicBezTo>
                    <a:cubicBezTo>
                      <a:pt x="7" y="4"/>
                      <a:pt x="6" y="7"/>
                      <a:pt x="5" y="10"/>
                    </a:cubicBezTo>
                    <a:cubicBezTo>
                      <a:pt x="4" y="13"/>
                      <a:pt x="5" y="16"/>
                      <a:pt x="7" y="18"/>
                    </a:cubicBezTo>
                    <a:cubicBezTo>
                      <a:pt x="8" y="20"/>
                      <a:pt x="11" y="21"/>
                      <a:pt x="14" y="23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6" y="27"/>
                      <a:pt x="28" y="29"/>
                      <a:pt x="27" y="32"/>
                    </a:cubicBezTo>
                    <a:cubicBezTo>
                      <a:pt x="27" y="34"/>
                      <a:pt x="26" y="36"/>
                      <a:pt x="24" y="37"/>
                    </a:cubicBezTo>
                    <a:cubicBezTo>
                      <a:pt x="22" y="37"/>
                      <a:pt x="20" y="38"/>
                      <a:pt x="17" y="37"/>
                    </a:cubicBezTo>
                    <a:cubicBezTo>
                      <a:pt x="10" y="36"/>
                      <a:pt x="7" y="33"/>
                      <a:pt x="6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36"/>
                      <a:pt x="6" y="41"/>
                      <a:pt x="16" y="42"/>
                    </a:cubicBezTo>
                    <a:cubicBezTo>
                      <a:pt x="21" y="43"/>
                      <a:pt x="25" y="43"/>
                      <a:pt x="28" y="41"/>
                    </a:cubicBezTo>
                    <a:cubicBezTo>
                      <a:pt x="31" y="39"/>
                      <a:pt x="33" y="36"/>
                      <a:pt x="34" y="33"/>
                    </a:cubicBezTo>
                    <a:cubicBezTo>
                      <a:pt x="35" y="27"/>
                      <a:pt x="31" y="22"/>
                      <a:pt x="24" y="1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69" name="Freeform 96"/>
              <p:cNvSpPr>
                <a:spLocks noChangeArrowheads="1"/>
              </p:cNvSpPr>
              <p:nvPr/>
            </p:nvSpPr>
            <p:spPr bwMode="auto">
              <a:xfrm>
                <a:off x="0" y="1619250"/>
                <a:ext cx="134938" cy="96838"/>
              </a:xfrm>
              <a:custGeom>
                <a:gdLst>
                  <a:gd fmla="*/ 25400 w 85" name="T0"/>
                  <a:gd fmla="*/ 82550 h 61" name="T1"/>
                  <a:gd fmla="*/ 107950 w 85" name="T2"/>
                  <a:gd fmla="*/ 19050 h 61" name="T3"/>
                  <a:gd fmla="*/ 101600 w 85" name="T4"/>
                  <a:gd fmla="*/ 0 h 61" name="T5"/>
                  <a:gd fmla="*/ 0 w 85" name="T6"/>
                  <a:gd fmla="*/ 77788 h 61" name="T7"/>
                  <a:gd fmla="*/ 6350 w 85" name="T8"/>
                  <a:gd fmla="*/ 96838 h 61" name="T9"/>
                  <a:gd fmla="*/ 134938 w 85" name="T10"/>
                  <a:gd fmla="*/ 96838 h 61" name="T11"/>
                  <a:gd fmla="*/ 127000 w 85" name="T12"/>
                  <a:gd fmla="*/ 82550 h 61" name="T13"/>
                  <a:gd fmla="*/ 25400 w 85" name="T14"/>
                  <a:gd fmla="*/ 82550 h 61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85" name="T24"/>
                  <a:gd fmla="*/ 0 h 61" name="T25"/>
                  <a:gd fmla="*/ 85 w 85" name="T26"/>
                  <a:gd fmla="*/ 61 h 61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61" w="85">
                    <a:moveTo>
                      <a:pt x="16" y="52"/>
                    </a:moveTo>
                    <a:lnTo>
                      <a:pt x="68" y="12"/>
                    </a:lnTo>
                    <a:lnTo>
                      <a:pt x="64" y="0"/>
                    </a:lnTo>
                    <a:lnTo>
                      <a:pt x="0" y="49"/>
                    </a:lnTo>
                    <a:lnTo>
                      <a:pt x="4" y="61"/>
                    </a:lnTo>
                    <a:lnTo>
                      <a:pt x="85" y="61"/>
                    </a:lnTo>
                    <a:lnTo>
                      <a:pt x="80" y="52"/>
                    </a:lnTo>
                    <a:lnTo>
                      <a:pt x="16" y="5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70" name="Freeform 97"/>
              <p:cNvSpPr>
                <a:spLocks noChangeArrowheads="1"/>
              </p:cNvSpPr>
              <p:nvPr/>
            </p:nvSpPr>
            <p:spPr bwMode="auto">
              <a:xfrm>
                <a:off x="160338" y="1724025"/>
                <a:ext cx="26988" cy="26988"/>
              </a:xfrm>
              <a:custGeom>
                <a:gdLst>
                  <a:gd fmla="*/ 0 w 17" name="T0"/>
                  <a:gd fmla="*/ 7938 h 17" name="T1"/>
                  <a:gd fmla="*/ 7938 w 17" name="T2"/>
                  <a:gd fmla="*/ 26988 h 17" name="T3"/>
                  <a:gd fmla="*/ 26988 w 17" name="T4"/>
                  <a:gd fmla="*/ 19050 h 17" name="T5"/>
                  <a:gd fmla="*/ 19050 w 17" name="T6"/>
                  <a:gd fmla="*/ 0 h 17" name="T7"/>
                  <a:gd fmla="*/ 0 w 17" name="T8"/>
                  <a:gd fmla="*/ 7938 h 17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7" name="T15"/>
                  <a:gd fmla="*/ 0 h 17" name="T16"/>
                  <a:gd fmla="*/ 17 w 17" name="T17"/>
                  <a:gd fmla="*/ 17 h 17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7" w="17">
                    <a:moveTo>
                      <a:pt x="0" y="5"/>
                    </a:moveTo>
                    <a:lnTo>
                      <a:pt x="5" y="17"/>
                    </a:lnTo>
                    <a:lnTo>
                      <a:pt x="17" y="12"/>
                    </a:lnTo>
                    <a:lnTo>
                      <a:pt x="12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71" name="Freeform 98"/>
              <p:cNvSpPr>
                <a:spLocks noChangeArrowheads="1"/>
              </p:cNvSpPr>
              <p:nvPr/>
            </p:nvSpPr>
            <p:spPr bwMode="auto">
              <a:xfrm>
                <a:off x="25400" y="1738313"/>
                <a:ext cx="120650" cy="57150"/>
              </a:xfrm>
              <a:custGeom>
                <a:gdLst>
                  <a:gd fmla="*/ 0 w 76" name="T0"/>
                  <a:gd fmla="*/ 38100 h 36" name="T1"/>
                  <a:gd fmla="*/ 7937 w 76" name="T2"/>
                  <a:gd fmla="*/ 57150 h 36" name="T3"/>
                  <a:gd fmla="*/ 120650 w 76" name="T4"/>
                  <a:gd fmla="*/ 15875 h 36" name="T5"/>
                  <a:gd fmla="*/ 117475 w 76" name="T6"/>
                  <a:gd fmla="*/ 0 h 36" name="T7"/>
                  <a:gd fmla="*/ 0 w 76" name="T8"/>
                  <a:gd fmla="*/ 38100 h 36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76" name="T15"/>
                  <a:gd fmla="*/ 0 h 36" name="T16"/>
                  <a:gd fmla="*/ 76 w 76" name="T17"/>
                  <a:gd fmla="*/ 36 h 36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36" w="76">
                    <a:moveTo>
                      <a:pt x="0" y="24"/>
                    </a:moveTo>
                    <a:lnTo>
                      <a:pt x="5" y="36"/>
                    </a:lnTo>
                    <a:lnTo>
                      <a:pt x="76" y="10"/>
                    </a:lnTo>
                    <a:lnTo>
                      <a:pt x="74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72" name="Freeform 99"/>
              <p:cNvSpPr>
                <a:spLocks noChangeArrowheads="1"/>
              </p:cNvSpPr>
              <p:nvPr/>
            </p:nvSpPr>
            <p:spPr bwMode="auto">
              <a:xfrm>
                <a:off x="47625" y="1795463"/>
                <a:ext cx="131763" cy="109538"/>
              </a:xfrm>
              <a:custGeom>
                <a:gdLst>
                  <a:gd fmla="*/ 112940 w 35" name="T0"/>
                  <a:gd fmla="*/ 41549 h 29" name="T1"/>
                  <a:gd fmla="*/ 94116 w 35" name="T2"/>
                  <a:gd fmla="*/ 75543 h 29" name="T3"/>
                  <a:gd fmla="*/ 101646 w 35" name="T4"/>
                  <a:gd fmla="*/ 90652 h 29" name="T5"/>
                  <a:gd fmla="*/ 124234 w 35" name="T6"/>
                  <a:gd fmla="*/ 67989 h 29" name="T7"/>
                  <a:gd fmla="*/ 127998 w 35" name="T8"/>
                  <a:gd fmla="*/ 33995 h 29" name="T9"/>
                  <a:gd fmla="*/ 97881 w 35" name="T10"/>
                  <a:gd fmla="*/ 3777 h 29" name="T11"/>
                  <a:gd fmla="*/ 48941 w 35" name="T12"/>
                  <a:gd fmla="*/ 7554 h 29" name="T13"/>
                  <a:gd fmla="*/ 11294 w 35" name="T14"/>
                  <a:gd fmla="*/ 33995 h 29" name="T15"/>
                  <a:gd fmla="*/ 7529 w 35" name="T16"/>
                  <a:gd fmla="*/ 75543 h 29" name="T17"/>
                  <a:gd fmla="*/ 26353 w 35" name="T18"/>
                  <a:gd fmla="*/ 101984 h 29" name="T19"/>
                  <a:gd fmla="*/ 60235 w 35" name="T20"/>
                  <a:gd fmla="*/ 105761 h 29" name="T21"/>
                  <a:gd fmla="*/ 60235 w 35" name="T22"/>
                  <a:gd fmla="*/ 86875 h 29" name="T23"/>
                  <a:gd fmla="*/ 18823 w 35" name="T24"/>
                  <a:gd fmla="*/ 71766 h 29" name="T25"/>
                  <a:gd fmla="*/ 26353 w 35" name="T26"/>
                  <a:gd fmla="*/ 45326 h 29" name="T27"/>
                  <a:gd fmla="*/ 56470 w 35" name="T28"/>
                  <a:gd fmla="*/ 22663 h 29" name="T29"/>
                  <a:gd fmla="*/ 90352 w 35" name="T30"/>
                  <a:gd fmla="*/ 22663 h 29" name="T31"/>
                  <a:gd fmla="*/ 112940 w 35" name="T32"/>
                  <a:gd fmla="*/ 41549 h 29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5" name="T51"/>
                  <a:gd fmla="*/ 0 h 29" name="T52"/>
                  <a:gd fmla="*/ 35 w 35" name="T53"/>
                  <a:gd fmla="*/ 29 h 29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8" w="35">
                    <a:moveTo>
                      <a:pt x="30" y="11"/>
                    </a:moveTo>
                    <a:cubicBezTo>
                      <a:pt x="31" y="15"/>
                      <a:pt x="29" y="18"/>
                      <a:pt x="25" y="20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30" y="23"/>
                      <a:pt x="32" y="21"/>
                      <a:pt x="33" y="18"/>
                    </a:cubicBezTo>
                    <a:cubicBezTo>
                      <a:pt x="35" y="15"/>
                      <a:pt x="35" y="12"/>
                      <a:pt x="34" y="9"/>
                    </a:cubicBezTo>
                    <a:cubicBezTo>
                      <a:pt x="32" y="5"/>
                      <a:pt x="30" y="2"/>
                      <a:pt x="26" y="1"/>
                    </a:cubicBezTo>
                    <a:cubicBezTo>
                      <a:pt x="22" y="0"/>
                      <a:pt x="18" y="0"/>
                      <a:pt x="13" y="2"/>
                    </a:cubicBezTo>
                    <a:cubicBezTo>
                      <a:pt x="9" y="3"/>
                      <a:pt x="5" y="5"/>
                      <a:pt x="3" y="9"/>
                    </a:cubicBezTo>
                    <a:cubicBezTo>
                      <a:pt x="1" y="12"/>
                      <a:pt x="0" y="16"/>
                      <a:pt x="2" y="20"/>
                    </a:cubicBezTo>
                    <a:cubicBezTo>
                      <a:pt x="3" y="23"/>
                      <a:pt x="4" y="25"/>
                      <a:pt x="7" y="27"/>
                    </a:cubicBezTo>
                    <a:cubicBezTo>
                      <a:pt x="10" y="28"/>
                      <a:pt x="13" y="29"/>
                      <a:pt x="16" y="28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0" y="24"/>
                      <a:pt x="7" y="22"/>
                      <a:pt x="5" y="19"/>
                    </a:cubicBezTo>
                    <a:cubicBezTo>
                      <a:pt x="5" y="16"/>
                      <a:pt x="5" y="14"/>
                      <a:pt x="7" y="12"/>
                    </a:cubicBezTo>
                    <a:cubicBezTo>
                      <a:pt x="8" y="9"/>
                      <a:pt x="11" y="8"/>
                      <a:pt x="15" y="6"/>
                    </a:cubicBezTo>
                    <a:cubicBezTo>
                      <a:pt x="19" y="5"/>
                      <a:pt x="22" y="5"/>
                      <a:pt x="24" y="6"/>
                    </a:cubicBezTo>
                    <a:cubicBezTo>
                      <a:pt x="27" y="6"/>
                      <a:pt x="29" y="8"/>
                      <a:pt x="30" y="1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73" name="Freeform 100"/>
              <p:cNvSpPr>
                <a:spLocks noChangeArrowheads="1"/>
              </p:cNvSpPr>
              <p:nvPr/>
            </p:nvSpPr>
            <p:spPr bwMode="auto">
              <a:xfrm>
                <a:off x="82550" y="1881188"/>
                <a:ext cx="149225" cy="109538"/>
              </a:xfrm>
              <a:custGeom>
                <a:gdLst>
                  <a:gd fmla="*/ 33576 w 40" name="T0"/>
                  <a:gd fmla="*/ 67989 h 29" name="T1"/>
                  <a:gd fmla="*/ 104457 w 40" name="T2"/>
                  <a:gd fmla="*/ 41549 h 29" name="T3"/>
                  <a:gd fmla="*/ 111919 w 40" name="T4"/>
                  <a:gd fmla="*/ 67989 h 29" name="T5"/>
                  <a:gd fmla="*/ 126841 w 40" name="T6"/>
                  <a:gd fmla="*/ 64212 h 29" name="T7"/>
                  <a:gd fmla="*/ 119380 w 40" name="T8"/>
                  <a:gd fmla="*/ 37772 h 29" name="T9"/>
                  <a:gd fmla="*/ 149225 w 40" name="T10"/>
                  <a:gd fmla="*/ 26440 h 29" name="T11"/>
                  <a:gd fmla="*/ 141764 w 40" name="T12"/>
                  <a:gd fmla="*/ 11332 h 29" name="T13"/>
                  <a:gd fmla="*/ 111919 w 40" name="T14"/>
                  <a:gd fmla="*/ 18886 h 29" name="T15"/>
                  <a:gd fmla="*/ 104457 w 40" name="T16"/>
                  <a:gd fmla="*/ 0 h 29" name="T17"/>
                  <a:gd fmla="*/ 93266 w 40" name="T18"/>
                  <a:gd fmla="*/ 3777 h 29" name="T19"/>
                  <a:gd fmla="*/ 96996 w 40" name="T20"/>
                  <a:gd fmla="*/ 22663 h 29" name="T21"/>
                  <a:gd fmla="*/ 29845 w 40" name="T22"/>
                  <a:gd fmla="*/ 49103 h 29" name="T23"/>
                  <a:gd fmla="*/ 7461 w 40" name="T24"/>
                  <a:gd fmla="*/ 94429 h 29" name="T25"/>
                  <a:gd fmla="*/ 14923 w 40" name="T26"/>
                  <a:gd fmla="*/ 109538 h 29" name="T27"/>
                  <a:gd fmla="*/ 26114 w 40" name="T28"/>
                  <a:gd fmla="*/ 105761 h 29" name="T29"/>
                  <a:gd fmla="*/ 22384 w 40" name="T30"/>
                  <a:gd fmla="*/ 90652 h 29" name="T31"/>
                  <a:gd fmla="*/ 33576 w 40" name="T32"/>
                  <a:gd fmla="*/ 67989 h 29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40" name="T51"/>
                  <a:gd fmla="*/ 0 h 29" name="T52"/>
                  <a:gd fmla="*/ 40 w 40" name="T53"/>
                  <a:gd fmla="*/ 29 h 29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8" w="40">
                    <a:moveTo>
                      <a:pt x="9" y="18"/>
                    </a:moveTo>
                    <a:cubicBezTo>
                      <a:pt x="28" y="11"/>
                      <a:pt x="28" y="11"/>
                      <a:pt x="28" y="11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2" y="15"/>
                      <a:pt x="0" y="19"/>
                      <a:pt x="2" y="25"/>
                    </a:cubicBezTo>
                    <a:cubicBezTo>
                      <a:pt x="2" y="26"/>
                      <a:pt x="3" y="27"/>
                      <a:pt x="4" y="29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6"/>
                      <a:pt x="6" y="25"/>
                      <a:pt x="6" y="24"/>
                    </a:cubicBezTo>
                    <a:cubicBezTo>
                      <a:pt x="5" y="21"/>
                      <a:pt x="6" y="19"/>
                      <a:pt x="9" y="1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74" name="Freeform 101"/>
              <p:cNvSpPr>
                <a:spLocks noChangeArrowheads="1" noEditPoints="1"/>
              </p:cNvSpPr>
              <p:nvPr/>
            </p:nvSpPr>
            <p:spPr bwMode="auto">
              <a:xfrm>
                <a:off x="107950" y="1971675"/>
                <a:ext cx="131763" cy="112713"/>
              </a:xfrm>
              <a:custGeom>
                <a:gdLst>
                  <a:gd fmla="*/ 127998 w 35" name="T0"/>
                  <a:gd fmla="*/ 37571 h 30" name="T1"/>
                  <a:gd fmla="*/ 97881 w 35" name="T2"/>
                  <a:gd fmla="*/ 3757 h 30" name="T3"/>
                  <a:gd fmla="*/ 48941 w 35" name="T4"/>
                  <a:gd fmla="*/ 3757 h 30" name="T5"/>
                  <a:gd fmla="*/ 11294 w 35" name="T6"/>
                  <a:gd fmla="*/ 33814 h 30" name="T7"/>
                  <a:gd fmla="*/ 3765 w 35" name="T8"/>
                  <a:gd fmla="*/ 75142 h 30" name="T9"/>
                  <a:gd fmla="*/ 33882 w 35" name="T10"/>
                  <a:gd fmla="*/ 108956 h 30" name="T11"/>
                  <a:gd fmla="*/ 82822 w 35" name="T12"/>
                  <a:gd fmla="*/ 108956 h 30" name="T13"/>
                  <a:gd fmla="*/ 120469 w 35" name="T14"/>
                  <a:gd fmla="*/ 78899 h 30" name="T15"/>
                  <a:gd fmla="*/ 127998 w 35" name="T16"/>
                  <a:gd fmla="*/ 37571 h 30" name="T17"/>
                  <a:gd fmla="*/ 37647 w 35" name="T18"/>
                  <a:gd fmla="*/ 90170 h 30" name="T19"/>
                  <a:gd fmla="*/ 18823 w 35" name="T20"/>
                  <a:gd fmla="*/ 71385 h 30" name="T21"/>
                  <a:gd fmla="*/ 22588 w 35" name="T22"/>
                  <a:gd fmla="*/ 45085 h 30" name="T23"/>
                  <a:gd fmla="*/ 56470 w 35" name="T24"/>
                  <a:gd fmla="*/ 26300 h 30" name="T25"/>
                  <a:gd fmla="*/ 94116 w 35" name="T26"/>
                  <a:gd fmla="*/ 22543 h 30" name="T27"/>
                  <a:gd fmla="*/ 112940 w 35" name="T28"/>
                  <a:gd fmla="*/ 41328 h 30" name="T29"/>
                  <a:gd fmla="*/ 109175 w 35" name="T30"/>
                  <a:gd fmla="*/ 67628 h 30" name="T31"/>
                  <a:gd fmla="*/ 75293 w 35" name="T32"/>
                  <a:gd fmla="*/ 90170 h 30" name="T33"/>
                  <a:gd fmla="*/ 37647 w 35" name="T34"/>
                  <a:gd fmla="*/ 90170 h 30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35" name="T54"/>
                  <a:gd fmla="*/ 0 h 30" name="T55"/>
                  <a:gd fmla="*/ 35 w 35" name="T56"/>
                  <a:gd fmla="*/ 30 h 30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30" w="35">
                    <a:moveTo>
                      <a:pt x="34" y="10"/>
                    </a:moveTo>
                    <a:cubicBezTo>
                      <a:pt x="32" y="6"/>
                      <a:pt x="30" y="3"/>
                      <a:pt x="26" y="1"/>
                    </a:cubicBezTo>
                    <a:cubicBezTo>
                      <a:pt x="22" y="0"/>
                      <a:pt x="18" y="0"/>
                      <a:pt x="13" y="1"/>
                    </a:cubicBezTo>
                    <a:cubicBezTo>
                      <a:pt x="8" y="3"/>
                      <a:pt x="5" y="5"/>
                      <a:pt x="3" y="9"/>
                    </a:cubicBezTo>
                    <a:cubicBezTo>
                      <a:pt x="0" y="12"/>
                      <a:pt x="0" y="16"/>
                      <a:pt x="1" y="20"/>
                    </a:cubicBezTo>
                    <a:cubicBezTo>
                      <a:pt x="3" y="24"/>
                      <a:pt x="5" y="27"/>
                      <a:pt x="9" y="29"/>
                    </a:cubicBezTo>
                    <a:cubicBezTo>
                      <a:pt x="13" y="30"/>
                      <a:pt x="17" y="30"/>
                      <a:pt x="22" y="29"/>
                    </a:cubicBezTo>
                    <a:cubicBezTo>
                      <a:pt x="27" y="27"/>
                      <a:pt x="30" y="25"/>
                      <a:pt x="32" y="21"/>
                    </a:cubicBezTo>
                    <a:cubicBezTo>
                      <a:pt x="35" y="18"/>
                      <a:pt x="35" y="14"/>
                      <a:pt x="34" y="10"/>
                    </a:cubicBezTo>
                    <a:close/>
                    <a:moveTo>
                      <a:pt x="10" y="24"/>
                    </a:moveTo>
                    <a:cubicBezTo>
                      <a:pt x="8" y="23"/>
                      <a:pt x="6" y="22"/>
                      <a:pt x="5" y="19"/>
                    </a:cubicBezTo>
                    <a:cubicBezTo>
                      <a:pt x="5" y="17"/>
                      <a:pt x="5" y="14"/>
                      <a:pt x="6" y="12"/>
                    </a:cubicBezTo>
                    <a:cubicBezTo>
                      <a:pt x="8" y="10"/>
                      <a:pt x="10" y="8"/>
                      <a:pt x="15" y="7"/>
                    </a:cubicBezTo>
                    <a:cubicBezTo>
                      <a:pt x="19" y="5"/>
                      <a:pt x="22" y="5"/>
                      <a:pt x="25" y="6"/>
                    </a:cubicBezTo>
                    <a:cubicBezTo>
                      <a:pt x="27" y="7"/>
                      <a:pt x="29" y="9"/>
                      <a:pt x="30" y="11"/>
                    </a:cubicBezTo>
                    <a:cubicBezTo>
                      <a:pt x="30" y="13"/>
                      <a:pt x="30" y="16"/>
                      <a:pt x="29" y="18"/>
                    </a:cubicBezTo>
                    <a:cubicBezTo>
                      <a:pt x="27" y="20"/>
                      <a:pt x="25" y="22"/>
                      <a:pt x="20" y="24"/>
                    </a:cubicBezTo>
                    <a:cubicBezTo>
                      <a:pt x="16" y="25"/>
                      <a:pt x="13" y="25"/>
                      <a:pt x="10" y="2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75" name="Freeform 102"/>
              <p:cNvSpPr>
                <a:spLocks noChangeArrowheads="1"/>
              </p:cNvSpPr>
              <p:nvPr/>
            </p:nvSpPr>
            <p:spPr bwMode="auto">
              <a:xfrm>
                <a:off x="142875" y="2089150"/>
                <a:ext cx="134938" cy="58738"/>
              </a:xfrm>
              <a:custGeom>
                <a:gdLst>
                  <a:gd fmla="*/ 123693 w 36" name="T0"/>
                  <a:gd fmla="*/ 33040 h 16" name="T1"/>
                  <a:gd fmla="*/ 93707 w 36" name="T2"/>
                  <a:gd fmla="*/ 22027 h 16" name="T3"/>
                  <a:gd fmla="*/ 119945 w 36" name="T4"/>
                  <a:gd fmla="*/ 14685 h 16" name="T5"/>
                  <a:gd fmla="*/ 116197 w 36" name="T6"/>
                  <a:gd fmla="*/ 0 h 16" name="T7"/>
                  <a:gd fmla="*/ 0 w 36" name="T8"/>
                  <a:gd fmla="*/ 36711 h 16" name="T9"/>
                  <a:gd fmla="*/ 7497 w 36" name="T10"/>
                  <a:gd fmla="*/ 55067 h 16" name="T11"/>
                  <a:gd fmla="*/ 67469 w 36" name="T12"/>
                  <a:gd fmla="*/ 33040 h 16" name="T13"/>
                  <a:gd fmla="*/ 101203 w 36" name="T14"/>
                  <a:gd fmla="*/ 36711 h 16" name="T15"/>
                  <a:gd fmla="*/ 119945 w 36" name="T16"/>
                  <a:gd fmla="*/ 55067 h 16" name="T17"/>
                  <a:gd fmla="*/ 119945 w 36" name="T18"/>
                  <a:gd fmla="*/ 58738 h 16" name="T19"/>
                  <a:gd fmla="*/ 134938 w 36" name="T20"/>
                  <a:gd fmla="*/ 55067 h 16" name="T21"/>
                  <a:gd fmla="*/ 134938 w 36" name="T22"/>
                  <a:gd fmla="*/ 47725 h 16" name="T23"/>
                  <a:gd fmla="*/ 123693 w 36" name="T24"/>
                  <a:gd fmla="*/ 33040 h 1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36" name="T39"/>
                  <a:gd fmla="*/ 0 h 16" name="T40"/>
                  <a:gd fmla="*/ 36 w 36" name="T41"/>
                  <a:gd fmla="*/ 16 h 16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6" w="36">
                    <a:moveTo>
                      <a:pt x="33" y="9"/>
                    </a:moveTo>
                    <a:cubicBezTo>
                      <a:pt x="31" y="7"/>
                      <a:pt x="29" y="7"/>
                      <a:pt x="25" y="6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21" y="8"/>
                      <a:pt x="24" y="8"/>
                      <a:pt x="27" y="10"/>
                    </a:cubicBezTo>
                    <a:cubicBezTo>
                      <a:pt x="29" y="11"/>
                      <a:pt x="31" y="12"/>
                      <a:pt x="32" y="15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14"/>
                      <a:pt x="36" y="13"/>
                      <a:pt x="36" y="13"/>
                    </a:cubicBezTo>
                    <a:cubicBezTo>
                      <a:pt x="35" y="11"/>
                      <a:pt x="34" y="10"/>
                      <a:pt x="33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76" name="Freeform 103"/>
              <p:cNvSpPr>
                <a:spLocks noChangeArrowheads="1"/>
              </p:cNvSpPr>
              <p:nvPr/>
            </p:nvSpPr>
            <p:spPr bwMode="auto">
              <a:xfrm>
                <a:off x="127000" y="2155825"/>
                <a:ext cx="184150" cy="93663"/>
              </a:xfrm>
              <a:custGeom>
                <a:gdLst>
                  <a:gd fmla="*/ 180392 w 49" name="T0"/>
                  <a:gd fmla="*/ 78677 h 25" name="T1"/>
                  <a:gd fmla="*/ 82680 w 49" name="T2"/>
                  <a:gd fmla="*/ 74930 h 25" name="T3"/>
                  <a:gd fmla="*/ 157843 w 49" name="T4"/>
                  <a:gd fmla="*/ 14986 h 25" name="T5"/>
                  <a:gd fmla="*/ 154085 w 49" name="T6"/>
                  <a:gd fmla="*/ 0 h 25" name="T7"/>
                  <a:gd fmla="*/ 52614 w 49" name="T8"/>
                  <a:gd fmla="*/ 74930 h 25" name="T9"/>
                  <a:gd fmla="*/ 26307 w 49" name="T10"/>
                  <a:gd fmla="*/ 71184 h 25" name="T11"/>
                  <a:gd fmla="*/ 15033 w 49" name="T12"/>
                  <a:gd fmla="*/ 59944 h 25" name="T13"/>
                  <a:gd fmla="*/ 15033 w 49" name="T14"/>
                  <a:gd fmla="*/ 48705 h 25" name="T15"/>
                  <a:gd fmla="*/ 0 w 49" name="T16"/>
                  <a:gd fmla="*/ 52451 h 25" name="T17"/>
                  <a:gd fmla="*/ 3758 w 49" name="T18"/>
                  <a:gd fmla="*/ 67437 h 25" name="T19"/>
                  <a:gd fmla="*/ 41340 w 49" name="T20"/>
                  <a:gd fmla="*/ 89916 h 25" name="T21"/>
                  <a:gd fmla="*/ 184150 w 49" name="T22"/>
                  <a:gd fmla="*/ 93663 h 25" name="T23"/>
                  <a:gd fmla="*/ 180392 w 49" name="T24"/>
                  <a:gd fmla="*/ 78677 h 25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49" name="T39"/>
                  <a:gd fmla="*/ 0 h 25" name="T40"/>
                  <a:gd fmla="*/ 49 w 49" name="T41"/>
                  <a:gd fmla="*/ 25 h 25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25" w="49">
                    <a:moveTo>
                      <a:pt x="48" y="21"/>
                    </a:moveTo>
                    <a:cubicBezTo>
                      <a:pt x="22" y="20"/>
                      <a:pt x="22" y="20"/>
                      <a:pt x="22" y="20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1" y="20"/>
                      <a:pt x="8" y="20"/>
                      <a:pt x="7" y="19"/>
                    </a:cubicBezTo>
                    <a:cubicBezTo>
                      <a:pt x="6" y="18"/>
                      <a:pt x="5" y="17"/>
                      <a:pt x="4" y="16"/>
                    </a:cubicBezTo>
                    <a:cubicBezTo>
                      <a:pt x="4" y="15"/>
                      <a:pt x="4" y="14"/>
                      <a:pt x="4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7"/>
                      <a:pt x="1" y="18"/>
                    </a:cubicBezTo>
                    <a:cubicBezTo>
                      <a:pt x="2" y="22"/>
                      <a:pt x="5" y="24"/>
                      <a:pt x="11" y="24"/>
                    </a:cubicBezTo>
                    <a:cubicBezTo>
                      <a:pt x="49" y="25"/>
                      <a:pt x="49" y="25"/>
                      <a:pt x="49" y="25"/>
                    </a:cubicBezTo>
                    <a:lnTo>
                      <a:pt x="48" y="2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77" name="Freeform 104"/>
              <p:cNvSpPr>
                <a:spLocks noChangeArrowheads="1" noEditPoints="1"/>
              </p:cNvSpPr>
              <p:nvPr/>
            </p:nvSpPr>
            <p:spPr bwMode="auto">
              <a:xfrm>
                <a:off x="2405063" y="1933575"/>
                <a:ext cx="104775" cy="142875"/>
              </a:xfrm>
              <a:custGeom>
                <a:gdLst>
                  <a:gd fmla="*/ 71097 w 28" name="T0"/>
                  <a:gd fmla="*/ 3760 h 38" name="T1"/>
                  <a:gd fmla="*/ 33678 w 28" name="T2"/>
                  <a:gd fmla="*/ 22559 h 38" name="T3"/>
                  <a:gd fmla="*/ 37420 w 28" name="T4"/>
                  <a:gd fmla="*/ 0 h 38" name="T5"/>
                  <a:gd fmla="*/ 22452 w 28" name="T6"/>
                  <a:gd fmla="*/ 0 h 38" name="T7"/>
                  <a:gd fmla="*/ 0 w 28" name="T8"/>
                  <a:gd fmla="*/ 142875 h 38" name="T9"/>
                  <a:gd fmla="*/ 14968 w 28" name="T10"/>
                  <a:gd fmla="*/ 142875 h 38" name="T11"/>
                  <a:gd fmla="*/ 22452 w 28" name="T12"/>
                  <a:gd fmla="*/ 90237 h 38" name="T13"/>
                  <a:gd fmla="*/ 52388 w 28" name="T14"/>
                  <a:gd fmla="*/ 116556 h 38" name="T15"/>
                  <a:gd fmla="*/ 86065 w 28" name="T16"/>
                  <a:gd fmla="*/ 105276 h 38" name="T17"/>
                  <a:gd fmla="*/ 101033 w 28" name="T18"/>
                  <a:gd fmla="*/ 63918 h 38" name="T19"/>
                  <a:gd fmla="*/ 97291 w 28" name="T20"/>
                  <a:gd fmla="*/ 22559 h 38" name="T21"/>
                  <a:gd fmla="*/ 71097 w 28" name="T22"/>
                  <a:gd fmla="*/ 3760 h 38" name="T23"/>
                  <a:gd fmla="*/ 71097 w 28" name="T24"/>
                  <a:gd fmla="*/ 93997 h 38" name="T25"/>
                  <a:gd fmla="*/ 52388 w 28" name="T26"/>
                  <a:gd fmla="*/ 101516 h 38" name="T27"/>
                  <a:gd fmla="*/ 33678 w 28" name="T28"/>
                  <a:gd fmla="*/ 90237 h 38" name="T29"/>
                  <a:gd fmla="*/ 26194 w 28" name="T30"/>
                  <a:gd fmla="*/ 67678 h 38" name="T31"/>
                  <a:gd fmla="*/ 29936 w 28" name="T32"/>
                  <a:gd fmla="*/ 37599 h 38" name="T33"/>
                  <a:gd fmla="*/ 44904 w 28" name="T34"/>
                  <a:gd fmla="*/ 22559 h 38" name="T35"/>
                  <a:gd fmla="*/ 63613 w 28" name="T36"/>
                  <a:gd fmla="*/ 18799 h 38" name="T37"/>
                  <a:gd fmla="*/ 82323 w 28" name="T38"/>
                  <a:gd fmla="*/ 30079 h 38" name="T39"/>
                  <a:gd fmla="*/ 86065 w 28" name="T40"/>
                  <a:gd fmla="*/ 63918 h 38" name="T41"/>
                  <a:gd fmla="*/ 71097 w 28" name="T42"/>
                  <a:gd fmla="*/ 93997 h 38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28" name="T66"/>
                  <a:gd fmla="*/ 0 h 38" name="T67"/>
                  <a:gd fmla="*/ 28 w 28" name="T68"/>
                  <a:gd fmla="*/ 38 h 38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38" w="28">
                    <a:moveTo>
                      <a:pt x="19" y="1"/>
                    </a:moveTo>
                    <a:cubicBezTo>
                      <a:pt x="15" y="0"/>
                      <a:pt x="11" y="2"/>
                      <a:pt x="9" y="6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8" y="28"/>
                      <a:pt x="10" y="30"/>
                      <a:pt x="14" y="31"/>
                    </a:cubicBezTo>
                    <a:cubicBezTo>
                      <a:pt x="17" y="31"/>
                      <a:pt x="20" y="30"/>
                      <a:pt x="23" y="28"/>
                    </a:cubicBezTo>
                    <a:cubicBezTo>
                      <a:pt x="25" y="26"/>
                      <a:pt x="27" y="22"/>
                      <a:pt x="27" y="17"/>
                    </a:cubicBezTo>
                    <a:cubicBezTo>
                      <a:pt x="28" y="13"/>
                      <a:pt x="28" y="9"/>
                      <a:pt x="26" y="6"/>
                    </a:cubicBezTo>
                    <a:cubicBezTo>
                      <a:pt x="24" y="3"/>
                      <a:pt x="22" y="1"/>
                      <a:pt x="19" y="1"/>
                    </a:cubicBezTo>
                    <a:close/>
                    <a:moveTo>
                      <a:pt x="19" y="25"/>
                    </a:moveTo>
                    <a:cubicBezTo>
                      <a:pt x="17" y="27"/>
                      <a:pt x="15" y="27"/>
                      <a:pt x="14" y="27"/>
                    </a:cubicBezTo>
                    <a:cubicBezTo>
                      <a:pt x="12" y="27"/>
                      <a:pt x="10" y="26"/>
                      <a:pt x="9" y="24"/>
                    </a:cubicBezTo>
                    <a:cubicBezTo>
                      <a:pt x="8" y="22"/>
                      <a:pt x="7" y="21"/>
                      <a:pt x="7" y="18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9"/>
                      <a:pt x="10" y="7"/>
                      <a:pt x="12" y="6"/>
                    </a:cubicBezTo>
                    <a:cubicBezTo>
                      <a:pt x="14" y="5"/>
                      <a:pt x="15" y="4"/>
                      <a:pt x="17" y="5"/>
                    </a:cubicBezTo>
                    <a:cubicBezTo>
                      <a:pt x="19" y="5"/>
                      <a:pt x="21" y="6"/>
                      <a:pt x="22" y="8"/>
                    </a:cubicBezTo>
                    <a:cubicBezTo>
                      <a:pt x="23" y="10"/>
                      <a:pt x="23" y="13"/>
                      <a:pt x="23" y="17"/>
                    </a:cubicBezTo>
                    <a:cubicBezTo>
                      <a:pt x="22" y="21"/>
                      <a:pt x="21" y="24"/>
                      <a:pt x="19" y="2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78" name="Freeform 105"/>
              <p:cNvSpPr>
                <a:spLocks noChangeArrowheads="1"/>
              </p:cNvSpPr>
              <p:nvPr/>
            </p:nvSpPr>
            <p:spPr bwMode="auto">
              <a:xfrm>
                <a:off x="2525713" y="1949450"/>
                <a:ext cx="68263" cy="109538"/>
              </a:xfrm>
              <a:custGeom>
                <a:gdLst>
                  <a:gd fmla="*/ 45509 w 18" name="T0"/>
                  <a:gd fmla="*/ 7554 h 29" name="T1"/>
                  <a:gd fmla="*/ 26547 w 18" name="T2"/>
                  <a:gd fmla="*/ 30217 h 29" name="T3"/>
                  <a:gd fmla="*/ 30339 w 18" name="T4"/>
                  <a:gd fmla="*/ 3777 h 29" name="T5"/>
                  <a:gd fmla="*/ 15170 w 18" name="T6"/>
                  <a:gd fmla="*/ 0 h 29" name="T7"/>
                  <a:gd fmla="*/ 0 w 18" name="T8"/>
                  <a:gd fmla="*/ 109538 h 29" name="T9"/>
                  <a:gd fmla="*/ 15170 w 18" name="T10"/>
                  <a:gd fmla="*/ 109538 h 29" name="T11"/>
                  <a:gd fmla="*/ 26547 w 18" name="T12"/>
                  <a:gd fmla="*/ 52880 h 29" name="T13"/>
                  <a:gd fmla="*/ 37924 w 18" name="T14"/>
                  <a:gd fmla="*/ 30217 h 29" name="T15"/>
                  <a:gd fmla="*/ 64471 w 18" name="T16"/>
                  <a:gd fmla="*/ 22663 h 29" name="T17"/>
                  <a:gd fmla="*/ 68263 w 18" name="T18"/>
                  <a:gd fmla="*/ 22663 h 29" name="T19"/>
                  <a:gd fmla="*/ 68263 w 18" name="T20"/>
                  <a:gd fmla="*/ 7554 h 29" name="T21"/>
                  <a:gd fmla="*/ 64471 w 18" name="T22"/>
                  <a:gd fmla="*/ 3777 h 29" name="T23"/>
                  <a:gd fmla="*/ 45509 w 18" name="T24"/>
                  <a:gd fmla="*/ 7554 h 29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8" name="T39"/>
                  <a:gd fmla="*/ 0 h 29" name="T40"/>
                  <a:gd fmla="*/ 18 w 18" name="T41"/>
                  <a:gd fmla="*/ 29 h 29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28" w="18">
                    <a:moveTo>
                      <a:pt x="12" y="2"/>
                    </a:moveTo>
                    <a:cubicBezTo>
                      <a:pt x="11" y="3"/>
                      <a:pt x="9" y="5"/>
                      <a:pt x="7" y="8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1"/>
                      <a:pt x="8" y="9"/>
                      <a:pt x="10" y="8"/>
                    </a:cubicBezTo>
                    <a:cubicBezTo>
                      <a:pt x="12" y="6"/>
                      <a:pt x="14" y="5"/>
                      <a:pt x="17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7" y="1"/>
                      <a:pt x="17" y="1"/>
                    </a:cubicBezTo>
                    <a:cubicBezTo>
                      <a:pt x="15" y="1"/>
                      <a:pt x="14" y="1"/>
                      <a:pt x="12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79" name="Freeform 106"/>
              <p:cNvSpPr>
                <a:spLocks noChangeArrowheads="1" noEditPoints="1"/>
              </p:cNvSpPr>
              <p:nvPr/>
            </p:nvSpPr>
            <p:spPr bwMode="auto">
              <a:xfrm>
                <a:off x="2589213" y="1960563"/>
                <a:ext cx="101600" cy="115888"/>
              </a:xfrm>
              <a:custGeom>
                <a:gdLst>
                  <a:gd fmla="*/ 60207 w 27" name="T0"/>
                  <a:gd fmla="*/ 3738 h 31" name="T1"/>
                  <a:gd fmla="*/ 22578 w 27" name="T2"/>
                  <a:gd fmla="*/ 14953 h 31" name="T3"/>
                  <a:gd fmla="*/ 3763 w 27" name="T4"/>
                  <a:gd fmla="*/ 52337 h 31" name="T5"/>
                  <a:gd fmla="*/ 7526 w 27" name="T6"/>
                  <a:gd fmla="*/ 93458 h 31" name="T7"/>
                  <a:gd fmla="*/ 41393 w 27" name="T8"/>
                  <a:gd fmla="*/ 115888 h 31" name="T9"/>
                  <a:gd fmla="*/ 79022 w 27" name="T10"/>
                  <a:gd fmla="*/ 104673 h 31" name="T11"/>
                  <a:gd fmla="*/ 97837 w 27" name="T12"/>
                  <a:gd fmla="*/ 67290 h 31" name="T13"/>
                  <a:gd fmla="*/ 90311 w 27" name="T14"/>
                  <a:gd fmla="*/ 26168 h 31" name="T15"/>
                  <a:gd fmla="*/ 60207 w 27" name="T16"/>
                  <a:gd fmla="*/ 3738 h 31" name="T17"/>
                  <a:gd fmla="*/ 67733 w 27" name="T18"/>
                  <a:gd fmla="*/ 93458 h 31" name="T19"/>
                  <a:gd fmla="*/ 45156 w 27" name="T20"/>
                  <a:gd fmla="*/ 100935 h 31" name="T21"/>
                  <a:gd fmla="*/ 22578 w 27" name="T22"/>
                  <a:gd fmla="*/ 89720 h 31" name="T23"/>
                  <a:gd fmla="*/ 22578 w 27" name="T24"/>
                  <a:gd fmla="*/ 56075 h 31" name="T25"/>
                  <a:gd fmla="*/ 33867 w 27" name="T26"/>
                  <a:gd fmla="*/ 22430 h 31" name="T27"/>
                  <a:gd fmla="*/ 56444 w 27" name="T28"/>
                  <a:gd fmla="*/ 18692 h 31" name="T29"/>
                  <a:gd fmla="*/ 75259 w 27" name="T30"/>
                  <a:gd fmla="*/ 29907 h 31" name="T31"/>
                  <a:gd fmla="*/ 79022 w 27" name="T32"/>
                  <a:gd fmla="*/ 63551 h 31" name="T33"/>
                  <a:gd fmla="*/ 67733 w 27" name="T34"/>
                  <a:gd fmla="*/ 93458 h 31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27" name="T54"/>
                  <a:gd fmla="*/ 0 h 31" name="T55"/>
                  <a:gd fmla="*/ 27 w 27" name="T56"/>
                  <a:gd fmla="*/ 31 h 31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31" w="27">
                    <a:moveTo>
                      <a:pt x="16" y="1"/>
                    </a:moveTo>
                    <a:cubicBezTo>
                      <a:pt x="12" y="0"/>
                      <a:pt x="9" y="1"/>
                      <a:pt x="6" y="4"/>
                    </a:cubicBezTo>
                    <a:cubicBezTo>
                      <a:pt x="3" y="6"/>
                      <a:pt x="1" y="9"/>
                      <a:pt x="1" y="14"/>
                    </a:cubicBezTo>
                    <a:cubicBezTo>
                      <a:pt x="0" y="18"/>
                      <a:pt x="1" y="22"/>
                      <a:pt x="2" y="25"/>
                    </a:cubicBezTo>
                    <a:cubicBezTo>
                      <a:pt x="4" y="28"/>
                      <a:pt x="7" y="30"/>
                      <a:pt x="11" y="31"/>
                    </a:cubicBezTo>
                    <a:cubicBezTo>
                      <a:pt x="15" y="31"/>
                      <a:pt x="18" y="31"/>
                      <a:pt x="21" y="28"/>
                    </a:cubicBezTo>
                    <a:cubicBezTo>
                      <a:pt x="24" y="26"/>
                      <a:pt x="26" y="22"/>
                      <a:pt x="26" y="18"/>
                    </a:cubicBezTo>
                    <a:cubicBezTo>
                      <a:pt x="27" y="14"/>
                      <a:pt x="26" y="10"/>
                      <a:pt x="24" y="7"/>
                    </a:cubicBezTo>
                    <a:cubicBezTo>
                      <a:pt x="23" y="3"/>
                      <a:pt x="20" y="2"/>
                      <a:pt x="16" y="1"/>
                    </a:cubicBezTo>
                    <a:close/>
                    <a:moveTo>
                      <a:pt x="18" y="25"/>
                    </a:moveTo>
                    <a:cubicBezTo>
                      <a:pt x="16" y="27"/>
                      <a:pt x="14" y="28"/>
                      <a:pt x="12" y="27"/>
                    </a:cubicBezTo>
                    <a:cubicBezTo>
                      <a:pt x="9" y="27"/>
                      <a:pt x="8" y="26"/>
                      <a:pt x="6" y="24"/>
                    </a:cubicBezTo>
                    <a:cubicBezTo>
                      <a:pt x="5" y="22"/>
                      <a:pt x="5" y="19"/>
                      <a:pt x="6" y="15"/>
                    </a:cubicBezTo>
                    <a:cubicBezTo>
                      <a:pt x="6" y="11"/>
                      <a:pt x="7" y="8"/>
                      <a:pt x="9" y="6"/>
                    </a:cubicBezTo>
                    <a:cubicBezTo>
                      <a:pt x="11" y="5"/>
                      <a:pt x="13" y="4"/>
                      <a:pt x="15" y="5"/>
                    </a:cubicBezTo>
                    <a:cubicBezTo>
                      <a:pt x="17" y="5"/>
                      <a:pt x="19" y="6"/>
                      <a:pt x="20" y="8"/>
                    </a:cubicBezTo>
                    <a:cubicBezTo>
                      <a:pt x="22" y="10"/>
                      <a:pt x="22" y="13"/>
                      <a:pt x="21" y="17"/>
                    </a:cubicBezTo>
                    <a:cubicBezTo>
                      <a:pt x="21" y="21"/>
                      <a:pt x="20" y="24"/>
                      <a:pt x="18" y="2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80" name="Freeform 107"/>
              <p:cNvSpPr>
                <a:spLocks noChangeArrowheads="1"/>
              </p:cNvSpPr>
              <p:nvPr/>
            </p:nvSpPr>
            <p:spPr bwMode="auto">
              <a:xfrm>
                <a:off x="2701925" y="1976438"/>
                <a:ext cx="93663" cy="115888"/>
              </a:xfrm>
              <a:custGeom>
                <a:gdLst>
                  <a:gd fmla="*/ 38100 w 59" name="T0"/>
                  <a:gd fmla="*/ 93663 h 73" name="T1"/>
                  <a:gd fmla="*/ 19050 w 59" name="T2"/>
                  <a:gd fmla="*/ 3175 h 73" name="T3"/>
                  <a:gd fmla="*/ 0 w 59" name="T4"/>
                  <a:gd fmla="*/ 0 h 73" name="T5"/>
                  <a:gd fmla="*/ 22225 w 59" name="T6"/>
                  <a:gd fmla="*/ 112713 h 73" name="T7"/>
                  <a:gd fmla="*/ 41275 w 59" name="T8"/>
                  <a:gd fmla="*/ 115888 h 73" name="T9"/>
                  <a:gd fmla="*/ 93663 w 59" name="T10"/>
                  <a:gd fmla="*/ 14288 h 73" name="T11"/>
                  <a:gd fmla="*/ 79375 w 59" name="T12"/>
                  <a:gd fmla="*/ 11113 h 73" name="T13"/>
                  <a:gd fmla="*/ 38100 w 59" name="T14"/>
                  <a:gd fmla="*/ 93663 h 73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9" name="T24"/>
                  <a:gd fmla="*/ 0 h 73" name="T25"/>
                  <a:gd fmla="*/ 59 w 59" name="T26"/>
                  <a:gd fmla="*/ 73 h 73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73" w="59">
                    <a:moveTo>
                      <a:pt x="24" y="59"/>
                    </a:moveTo>
                    <a:lnTo>
                      <a:pt x="12" y="2"/>
                    </a:lnTo>
                    <a:lnTo>
                      <a:pt x="0" y="0"/>
                    </a:lnTo>
                    <a:lnTo>
                      <a:pt x="14" y="71"/>
                    </a:lnTo>
                    <a:lnTo>
                      <a:pt x="26" y="73"/>
                    </a:lnTo>
                    <a:lnTo>
                      <a:pt x="59" y="9"/>
                    </a:lnTo>
                    <a:lnTo>
                      <a:pt x="50" y="7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81" name="Freeform 108"/>
              <p:cNvSpPr>
                <a:spLocks noChangeArrowheads="1" noEditPoints="1"/>
              </p:cNvSpPr>
              <p:nvPr/>
            </p:nvSpPr>
            <p:spPr bwMode="auto">
              <a:xfrm>
                <a:off x="2792413" y="1993900"/>
                <a:ext cx="101600" cy="117475"/>
              </a:xfrm>
              <a:custGeom>
                <a:gdLst>
                  <a:gd fmla="*/ 45156 w 27" name="T0"/>
                  <a:gd fmla="*/ 102317 h 31" name="T1"/>
                  <a:gd fmla="*/ 26341 w 27" name="T2"/>
                  <a:gd fmla="*/ 90948 h 31" name="T3"/>
                  <a:gd fmla="*/ 18815 w 27" name="T4"/>
                  <a:gd fmla="*/ 53053 h 31" name="T5"/>
                  <a:gd fmla="*/ 97837 w 27" name="T6"/>
                  <a:gd fmla="*/ 68211 h 31" name="T7"/>
                  <a:gd fmla="*/ 90311 w 27" name="T8"/>
                  <a:gd fmla="*/ 22737 h 31" name="T9"/>
                  <a:gd fmla="*/ 60207 w 27" name="T10"/>
                  <a:gd fmla="*/ 0 h 31" name="T11"/>
                  <a:gd fmla="*/ 22578 w 27" name="T12"/>
                  <a:gd fmla="*/ 11369 h 31" name="T13"/>
                  <a:gd fmla="*/ 3763 w 27" name="T14"/>
                  <a:gd fmla="*/ 49264 h 31" name="T15"/>
                  <a:gd fmla="*/ 11289 w 27" name="T16"/>
                  <a:gd fmla="*/ 94738 h 31" name="T17"/>
                  <a:gd fmla="*/ 41393 w 27" name="T18"/>
                  <a:gd fmla="*/ 113685 h 31" name="T19"/>
                  <a:gd fmla="*/ 71496 w 27" name="T20"/>
                  <a:gd fmla="*/ 109896 h 31" name="T21"/>
                  <a:gd fmla="*/ 94074 w 27" name="T22"/>
                  <a:gd fmla="*/ 90948 h 31" name="T23"/>
                  <a:gd fmla="*/ 79022 w 27" name="T24"/>
                  <a:gd fmla="*/ 83369 h 31" name="T25"/>
                  <a:gd fmla="*/ 45156 w 27" name="T26"/>
                  <a:gd fmla="*/ 102317 h 31" name="T27"/>
                  <a:gd fmla="*/ 37630 w 27" name="T28"/>
                  <a:gd fmla="*/ 18948 h 31" name="T29"/>
                  <a:gd fmla="*/ 60207 w 27" name="T30"/>
                  <a:gd fmla="*/ 15158 h 31" name="T31"/>
                  <a:gd fmla="*/ 75259 w 27" name="T32"/>
                  <a:gd fmla="*/ 22737 h 31" name="T33"/>
                  <a:gd fmla="*/ 82785 w 27" name="T34"/>
                  <a:gd fmla="*/ 34106 h 31" name="T35"/>
                  <a:gd fmla="*/ 82785 w 27" name="T36"/>
                  <a:gd fmla="*/ 53053 h 31" name="T37"/>
                  <a:gd fmla="*/ 22578 w 27" name="T38"/>
                  <a:gd fmla="*/ 41685 h 31" name="T39"/>
                  <a:gd fmla="*/ 37630 w 27" name="T40"/>
                  <a:gd fmla="*/ 18948 h 31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7" name="T63"/>
                  <a:gd fmla="*/ 0 h 31" name="T64"/>
                  <a:gd fmla="*/ 27 w 27" name="T65"/>
                  <a:gd fmla="*/ 31 h 31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31" w="27">
                    <a:moveTo>
                      <a:pt x="12" y="27"/>
                    </a:moveTo>
                    <a:cubicBezTo>
                      <a:pt x="10" y="26"/>
                      <a:pt x="8" y="25"/>
                      <a:pt x="7" y="24"/>
                    </a:cubicBezTo>
                    <a:cubicBezTo>
                      <a:pt x="5" y="22"/>
                      <a:pt x="5" y="19"/>
                      <a:pt x="5" y="14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7" y="13"/>
                      <a:pt x="26" y="8"/>
                      <a:pt x="24" y="6"/>
                    </a:cubicBezTo>
                    <a:cubicBezTo>
                      <a:pt x="23" y="3"/>
                      <a:pt x="20" y="1"/>
                      <a:pt x="16" y="0"/>
                    </a:cubicBezTo>
                    <a:cubicBezTo>
                      <a:pt x="12" y="0"/>
                      <a:pt x="9" y="1"/>
                      <a:pt x="6" y="3"/>
                    </a:cubicBezTo>
                    <a:cubicBezTo>
                      <a:pt x="3" y="5"/>
                      <a:pt x="1" y="9"/>
                      <a:pt x="1" y="13"/>
                    </a:cubicBezTo>
                    <a:cubicBezTo>
                      <a:pt x="0" y="18"/>
                      <a:pt x="1" y="22"/>
                      <a:pt x="3" y="25"/>
                    </a:cubicBezTo>
                    <a:cubicBezTo>
                      <a:pt x="5" y="28"/>
                      <a:pt x="7" y="30"/>
                      <a:pt x="11" y="30"/>
                    </a:cubicBezTo>
                    <a:cubicBezTo>
                      <a:pt x="14" y="31"/>
                      <a:pt x="17" y="30"/>
                      <a:pt x="19" y="29"/>
                    </a:cubicBezTo>
                    <a:cubicBezTo>
                      <a:pt x="22" y="28"/>
                      <a:pt x="24" y="26"/>
                      <a:pt x="25" y="24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19" y="26"/>
                      <a:pt x="16" y="27"/>
                      <a:pt x="12" y="27"/>
                    </a:cubicBezTo>
                    <a:close/>
                    <a:moveTo>
                      <a:pt x="10" y="5"/>
                    </a:moveTo>
                    <a:cubicBezTo>
                      <a:pt x="11" y="4"/>
                      <a:pt x="13" y="3"/>
                      <a:pt x="16" y="4"/>
                    </a:cubicBezTo>
                    <a:cubicBezTo>
                      <a:pt x="17" y="4"/>
                      <a:pt x="19" y="5"/>
                      <a:pt x="20" y="6"/>
                    </a:cubicBezTo>
                    <a:cubicBezTo>
                      <a:pt x="21" y="7"/>
                      <a:pt x="21" y="8"/>
                      <a:pt x="22" y="9"/>
                    </a:cubicBezTo>
                    <a:cubicBezTo>
                      <a:pt x="22" y="11"/>
                      <a:pt x="22" y="12"/>
                      <a:pt x="22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8" y="7"/>
                      <a:pt x="10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82" name="Freeform 109"/>
              <p:cNvSpPr>
                <a:spLocks noChangeArrowheads="1"/>
              </p:cNvSpPr>
              <p:nvPr/>
            </p:nvSpPr>
            <p:spPr bwMode="auto">
              <a:xfrm>
                <a:off x="915988" y="3862388"/>
                <a:ext cx="120650" cy="146050"/>
              </a:xfrm>
              <a:custGeom>
                <a:gdLst>
                  <a:gd fmla="*/ 45244 w 32" name="T0"/>
                  <a:gd fmla="*/ 22469 h 39" name="T1"/>
                  <a:gd fmla="*/ 86717 w 32" name="T2"/>
                  <a:gd fmla="*/ 44938 h 39" name="T3"/>
                  <a:gd fmla="*/ 105569 w 32" name="T4"/>
                  <a:gd fmla="*/ 37449 h 39" name="T5"/>
                  <a:gd fmla="*/ 79177 w 32" name="T6"/>
                  <a:gd fmla="*/ 7490 h 39" name="T7"/>
                  <a:gd fmla="*/ 41473 w 32" name="T8"/>
                  <a:gd fmla="*/ 3745 h 39" name="T9"/>
                  <a:gd fmla="*/ 3770 w 32" name="T10"/>
                  <a:gd fmla="*/ 37449 h 39" name="T11"/>
                  <a:gd fmla="*/ 3770 w 32" name="T12"/>
                  <a:gd fmla="*/ 89877 h 39" name="T13"/>
                  <a:gd fmla="*/ 33933 w 32" name="T14"/>
                  <a:gd fmla="*/ 134815 h 39" name="T15"/>
                  <a:gd fmla="*/ 79177 w 32" name="T16"/>
                  <a:gd fmla="*/ 142305 h 39" name="T17"/>
                  <a:gd fmla="*/ 109339 w 32" name="T18"/>
                  <a:gd fmla="*/ 119836 h 39" name="T19"/>
                  <a:gd fmla="*/ 116880 w 32" name="T20"/>
                  <a:gd fmla="*/ 82387 h 39" name="T21"/>
                  <a:gd fmla="*/ 98028 w 32" name="T22"/>
                  <a:gd fmla="*/ 82387 h 39" name="T23"/>
                  <a:gd fmla="*/ 75406 w 32" name="T24"/>
                  <a:gd fmla="*/ 127326 h 39" name="T25"/>
                  <a:gd fmla="*/ 45244 w 32" name="T26"/>
                  <a:gd fmla="*/ 119836 h 39" name="T27"/>
                  <a:gd fmla="*/ 26392 w 32" name="T28"/>
                  <a:gd fmla="*/ 82387 h 39" name="T29"/>
                  <a:gd fmla="*/ 22622 w 32" name="T30"/>
                  <a:gd fmla="*/ 41194 h 39" name="T31"/>
                  <a:gd fmla="*/ 45244 w 32" name="T32"/>
                  <a:gd fmla="*/ 22469 h 39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2" name="T51"/>
                  <a:gd fmla="*/ 0 h 39" name="T52"/>
                  <a:gd fmla="*/ 32 w 32" name="T53"/>
                  <a:gd fmla="*/ 39 h 39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39" w="32">
                    <a:moveTo>
                      <a:pt x="12" y="6"/>
                    </a:moveTo>
                    <a:cubicBezTo>
                      <a:pt x="17" y="4"/>
                      <a:pt x="20" y="6"/>
                      <a:pt x="23" y="12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6" y="6"/>
                      <a:pt x="24" y="4"/>
                      <a:pt x="21" y="2"/>
                    </a:cubicBezTo>
                    <a:cubicBezTo>
                      <a:pt x="18" y="0"/>
                      <a:pt x="15" y="0"/>
                      <a:pt x="11" y="1"/>
                    </a:cubicBezTo>
                    <a:cubicBezTo>
                      <a:pt x="6" y="2"/>
                      <a:pt x="3" y="5"/>
                      <a:pt x="1" y="10"/>
                    </a:cubicBezTo>
                    <a:cubicBezTo>
                      <a:pt x="0" y="14"/>
                      <a:pt x="0" y="19"/>
                      <a:pt x="1" y="24"/>
                    </a:cubicBezTo>
                    <a:cubicBezTo>
                      <a:pt x="3" y="29"/>
                      <a:pt x="5" y="33"/>
                      <a:pt x="9" y="36"/>
                    </a:cubicBezTo>
                    <a:cubicBezTo>
                      <a:pt x="12" y="39"/>
                      <a:pt x="16" y="39"/>
                      <a:pt x="21" y="38"/>
                    </a:cubicBezTo>
                    <a:cubicBezTo>
                      <a:pt x="25" y="37"/>
                      <a:pt x="27" y="35"/>
                      <a:pt x="29" y="32"/>
                    </a:cubicBezTo>
                    <a:cubicBezTo>
                      <a:pt x="31" y="29"/>
                      <a:pt x="32" y="26"/>
                      <a:pt x="31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9"/>
                      <a:pt x="24" y="32"/>
                      <a:pt x="20" y="34"/>
                    </a:cubicBezTo>
                    <a:cubicBezTo>
                      <a:pt x="17" y="34"/>
                      <a:pt x="14" y="34"/>
                      <a:pt x="12" y="32"/>
                    </a:cubicBezTo>
                    <a:cubicBezTo>
                      <a:pt x="10" y="30"/>
                      <a:pt x="8" y="26"/>
                      <a:pt x="7" y="22"/>
                    </a:cubicBezTo>
                    <a:cubicBezTo>
                      <a:pt x="6" y="18"/>
                      <a:pt x="5" y="14"/>
                      <a:pt x="6" y="11"/>
                    </a:cubicBezTo>
                    <a:cubicBezTo>
                      <a:pt x="7" y="8"/>
                      <a:pt x="9" y="6"/>
                      <a:pt x="12" y="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83" name="Freeform 110"/>
              <p:cNvSpPr>
                <a:spLocks noChangeArrowheads="1" noEditPoints="1"/>
              </p:cNvSpPr>
              <p:nvPr/>
            </p:nvSpPr>
            <p:spPr bwMode="auto">
              <a:xfrm>
                <a:off x="1036638" y="3824288"/>
                <a:ext cx="131763" cy="150813"/>
              </a:xfrm>
              <a:custGeom>
                <a:gdLst>
                  <a:gd fmla="*/ 48941 w 35" name="T0"/>
                  <a:gd fmla="*/ 3770 h 40" name="T1"/>
                  <a:gd fmla="*/ 11294 w 35" name="T2"/>
                  <a:gd fmla="*/ 37703 h 40" name="T3"/>
                  <a:gd fmla="*/ 7529 w 35" name="T4"/>
                  <a:gd fmla="*/ 90488 h 40" name="T5"/>
                  <a:gd fmla="*/ 37647 w 35" name="T6"/>
                  <a:gd fmla="*/ 135732 h 40" name="T7"/>
                  <a:gd fmla="*/ 86587 w 35" name="T8"/>
                  <a:gd fmla="*/ 147043 h 40" name="T9"/>
                  <a:gd fmla="*/ 124234 w 35" name="T10"/>
                  <a:gd fmla="*/ 113110 h 40" name="T11"/>
                  <a:gd fmla="*/ 124234 w 35" name="T12"/>
                  <a:gd fmla="*/ 56555 h 40" name="T13"/>
                  <a:gd fmla="*/ 97881 w 35" name="T14"/>
                  <a:gd fmla="*/ 11311 h 40" name="T15"/>
                  <a:gd fmla="*/ 48941 w 35" name="T16"/>
                  <a:gd fmla="*/ 3770 h 40" name="T17"/>
                  <a:gd fmla="*/ 105410 w 35" name="T18"/>
                  <a:gd fmla="*/ 109339 h 40" name="T19"/>
                  <a:gd fmla="*/ 82822 w 35" name="T20"/>
                  <a:gd fmla="*/ 128191 h 40" name="T21"/>
                  <a:gd fmla="*/ 52705 w 35" name="T22"/>
                  <a:gd fmla="*/ 124421 h 40" name="T23"/>
                  <a:gd fmla="*/ 30117 w 35" name="T24"/>
                  <a:gd fmla="*/ 86717 h 40" name="T25"/>
                  <a:gd fmla="*/ 30117 w 35" name="T26"/>
                  <a:gd fmla="*/ 41474 h 40" name="T27"/>
                  <a:gd fmla="*/ 52705 w 35" name="T28"/>
                  <a:gd fmla="*/ 22622 h 40" name="T29"/>
                  <a:gd fmla="*/ 82822 w 35" name="T30"/>
                  <a:gd fmla="*/ 26392 h 40" name="T31"/>
                  <a:gd fmla="*/ 105410 w 35" name="T32"/>
                  <a:gd fmla="*/ 64096 h 40" name="T33"/>
                  <a:gd fmla="*/ 105410 w 35" name="T34"/>
                  <a:gd fmla="*/ 109339 h 40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35" name="T54"/>
                  <a:gd fmla="*/ 0 h 40" name="T55"/>
                  <a:gd fmla="*/ 35 w 35" name="T56"/>
                  <a:gd fmla="*/ 40 h 40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40" w="35">
                    <a:moveTo>
                      <a:pt x="13" y="1"/>
                    </a:moveTo>
                    <a:cubicBezTo>
                      <a:pt x="8" y="3"/>
                      <a:pt x="5" y="5"/>
                      <a:pt x="3" y="10"/>
                    </a:cubicBezTo>
                    <a:cubicBezTo>
                      <a:pt x="1" y="14"/>
                      <a:pt x="0" y="19"/>
                      <a:pt x="2" y="24"/>
                    </a:cubicBezTo>
                    <a:cubicBezTo>
                      <a:pt x="4" y="30"/>
                      <a:pt x="6" y="34"/>
                      <a:pt x="10" y="36"/>
                    </a:cubicBezTo>
                    <a:cubicBezTo>
                      <a:pt x="14" y="39"/>
                      <a:pt x="18" y="40"/>
                      <a:pt x="23" y="39"/>
                    </a:cubicBezTo>
                    <a:cubicBezTo>
                      <a:pt x="27" y="37"/>
                      <a:pt x="31" y="34"/>
                      <a:pt x="33" y="30"/>
                    </a:cubicBezTo>
                    <a:cubicBezTo>
                      <a:pt x="35" y="26"/>
                      <a:pt x="35" y="21"/>
                      <a:pt x="33" y="15"/>
                    </a:cubicBezTo>
                    <a:cubicBezTo>
                      <a:pt x="32" y="10"/>
                      <a:pt x="29" y="6"/>
                      <a:pt x="26" y="3"/>
                    </a:cubicBezTo>
                    <a:cubicBezTo>
                      <a:pt x="22" y="1"/>
                      <a:pt x="18" y="0"/>
                      <a:pt x="13" y="1"/>
                    </a:cubicBezTo>
                    <a:close/>
                    <a:moveTo>
                      <a:pt x="28" y="29"/>
                    </a:moveTo>
                    <a:cubicBezTo>
                      <a:pt x="27" y="31"/>
                      <a:pt x="25" y="33"/>
                      <a:pt x="22" y="34"/>
                    </a:cubicBezTo>
                    <a:cubicBezTo>
                      <a:pt x="19" y="35"/>
                      <a:pt x="16" y="34"/>
                      <a:pt x="14" y="33"/>
                    </a:cubicBezTo>
                    <a:cubicBezTo>
                      <a:pt x="11" y="31"/>
                      <a:pt x="9" y="28"/>
                      <a:pt x="8" y="23"/>
                    </a:cubicBezTo>
                    <a:cubicBezTo>
                      <a:pt x="7" y="18"/>
                      <a:pt x="7" y="14"/>
                      <a:pt x="8" y="11"/>
                    </a:cubicBezTo>
                    <a:cubicBezTo>
                      <a:pt x="9" y="9"/>
                      <a:pt x="11" y="7"/>
                      <a:pt x="14" y="6"/>
                    </a:cubicBezTo>
                    <a:cubicBezTo>
                      <a:pt x="16" y="5"/>
                      <a:pt x="19" y="6"/>
                      <a:pt x="22" y="7"/>
                    </a:cubicBezTo>
                    <a:cubicBezTo>
                      <a:pt x="24" y="9"/>
                      <a:pt x="26" y="12"/>
                      <a:pt x="28" y="17"/>
                    </a:cubicBezTo>
                    <a:cubicBezTo>
                      <a:pt x="29" y="22"/>
                      <a:pt x="29" y="26"/>
                      <a:pt x="28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84" name="Freeform 111"/>
              <p:cNvSpPr>
                <a:spLocks noChangeArrowheads="1"/>
              </p:cNvSpPr>
              <p:nvPr/>
            </p:nvSpPr>
            <p:spPr bwMode="auto">
              <a:xfrm>
                <a:off x="1160463" y="3756025"/>
                <a:ext cx="30163" cy="30163"/>
              </a:xfrm>
              <a:custGeom>
                <a:gdLst>
                  <a:gd fmla="*/ 7938 w 19" name="T0"/>
                  <a:gd fmla="*/ 30163 h 19" name="T1"/>
                  <a:gd fmla="*/ 30163 w 19" name="T2"/>
                  <a:gd fmla="*/ 22225 h 19" name="T3"/>
                  <a:gd fmla="*/ 23813 w 19" name="T4"/>
                  <a:gd fmla="*/ 0 h 19" name="T5"/>
                  <a:gd fmla="*/ 0 w 19" name="T6"/>
                  <a:gd fmla="*/ 4763 h 19" name="T7"/>
                  <a:gd fmla="*/ 7938 w 19" name="T8"/>
                  <a:gd fmla="*/ 30163 h 19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9" name="T15"/>
                  <a:gd fmla="*/ 0 h 19" name="T16"/>
                  <a:gd fmla="*/ 19 w 19" name="T17"/>
                  <a:gd fmla="*/ 19 h 19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9" w="19">
                    <a:moveTo>
                      <a:pt x="5" y="19"/>
                    </a:moveTo>
                    <a:lnTo>
                      <a:pt x="19" y="14"/>
                    </a:lnTo>
                    <a:lnTo>
                      <a:pt x="15" y="0"/>
                    </a:lnTo>
                    <a:lnTo>
                      <a:pt x="0" y="3"/>
                    </a:lnTo>
                    <a:lnTo>
                      <a:pt x="5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85" name="Freeform 112"/>
              <p:cNvSpPr>
                <a:spLocks noChangeArrowheads="1"/>
              </p:cNvSpPr>
              <p:nvPr/>
            </p:nvSpPr>
            <p:spPr bwMode="auto">
              <a:xfrm>
                <a:off x="1176338" y="3802063"/>
                <a:ext cx="55563" cy="138113"/>
              </a:xfrm>
              <a:custGeom>
                <a:gdLst>
                  <a:gd fmla="*/ 36513 w 35" name="T0"/>
                  <a:gd fmla="*/ 138113 h 87" name="T1"/>
                  <a:gd fmla="*/ 55563 w 35" name="T2"/>
                  <a:gd fmla="*/ 130175 h 87" name="T3"/>
                  <a:gd fmla="*/ 19050 w 35" name="T4"/>
                  <a:gd fmla="*/ 0 h 87" name="T5"/>
                  <a:gd fmla="*/ 0 w 35" name="T6"/>
                  <a:gd fmla="*/ 6350 h 87" name="T7"/>
                  <a:gd fmla="*/ 36513 w 35" name="T8"/>
                  <a:gd fmla="*/ 138113 h 87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35" name="T15"/>
                  <a:gd fmla="*/ 0 h 87" name="T16"/>
                  <a:gd fmla="*/ 35 w 35" name="T17"/>
                  <a:gd fmla="*/ 87 h 87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87" w="35">
                    <a:moveTo>
                      <a:pt x="23" y="87"/>
                    </a:moveTo>
                    <a:lnTo>
                      <a:pt x="35" y="82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23" y="8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86" name="Freeform 113"/>
              <p:cNvSpPr>
                <a:spLocks noChangeArrowheads="1"/>
              </p:cNvSpPr>
              <p:nvPr/>
            </p:nvSpPr>
            <p:spPr bwMode="auto">
              <a:xfrm>
                <a:off x="1236663" y="3767138"/>
                <a:ext cx="142875" cy="153988"/>
              </a:xfrm>
              <a:custGeom>
                <a:gdLst>
                  <a:gd fmla="*/ 105276 w 38" name="T0"/>
                  <a:gd fmla="*/ 15023 h 41" name="T1"/>
                  <a:gd fmla="*/ 86477 w 38" name="T2"/>
                  <a:gd fmla="*/ 3756 h 41" name="T3"/>
                  <a:gd fmla="*/ 60158 w 38" name="T4"/>
                  <a:gd fmla="*/ 0 h 41" name="T5"/>
                  <a:gd fmla="*/ 26319 w 38" name="T6"/>
                  <a:gd fmla="*/ 41314 h 41" name="T7"/>
                  <a:gd fmla="*/ 18799 w 38" name="T8"/>
                  <a:gd fmla="*/ 18779 h 41" name="T9"/>
                  <a:gd fmla="*/ 0 w 38" name="T10"/>
                  <a:gd fmla="*/ 22535 h 41" name="T11"/>
                  <a:gd fmla="*/ 37599 w 38" name="T12"/>
                  <a:gd fmla="*/ 153988 h 41" name="T13"/>
                  <a:gd fmla="*/ 56398 w 38" name="T14"/>
                  <a:gd fmla="*/ 146476 h 41" name="T15"/>
                  <a:gd fmla="*/ 37599 w 38" name="T16"/>
                  <a:gd fmla="*/ 75116 h 41" name="T17"/>
                  <a:gd fmla="*/ 37599 w 38" name="T18"/>
                  <a:gd fmla="*/ 41314 h 41" name="T19"/>
                  <a:gd fmla="*/ 60158 w 38" name="T20"/>
                  <a:gd fmla="*/ 18779 h 41" name="T21"/>
                  <a:gd fmla="*/ 82717 w 38" name="T22"/>
                  <a:gd fmla="*/ 22535 h 41" name="T23"/>
                  <a:gd fmla="*/ 97757 w 38" name="T24"/>
                  <a:gd fmla="*/ 45070 h 41" name="T25"/>
                  <a:gd fmla="*/ 120316 w 38" name="T26"/>
                  <a:gd fmla="*/ 131453 h 41" name="T27"/>
                  <a:gd fmla="*/ 142875 w 38" name="T28"/>
                  <a:gd fmla="*/ 123942 h 41" name="T29"/>
                  <a:gd fmla="*/ 120316 w 38" name="T30"/>
                  <a:gd fmla="*/ 48825 h 41" name="T31"/>
                  <a:gd fmla="*/ 105276 w 38" name="T32"/>
                  <a:gd fmla="*/ 15023 h 41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8" name="T51"/>
                  <a:gd fmla="*/ 0 h 41" name="T52"/>
                  <a:gd fmla="*/ 38 w 38" name="T53"/>
                  <a:gd fmla="*/ 41 h 41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1" w="38">
                    <a:moveTo>
                      <a:pt x="28" y="4"/>
                    </a:moveTo>
                    <a:cubicBezTo>
                      <a:pt x="27" y="3"/>
                      <a:pt x="25" y="1"/>
                      <a:pt x="23" y="1"/>
                    </a:cubicBezTo>
                    <a:cubicBezTo>
                      <a:pt x="21" y="0"/>
                      <a:pt x="18" y="0"/>
                      <a:pt x="16" y="0"/>
                    </a:cubicBezTo>
                    <a:cubicBezTo>
                      <a:pt x="11" y="2"/>
                      <a:pt x="8" y="5"/>
                      <a:pt x="7" y="11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17"/>
                      <a:pt x="9" y="13"/>
                      <a:pt x="10" y="11"/>
                    </a:cubicBezTo>
                    <a:cubicBezTo>
                      <a:pt x="12" y="8"/>
                      <a:pt x="14" y="6"/>
                      <a:pt x="16" y="5"/>
                    </a:cubicBezTo>
                    <a:cubicBezTo>
                      <a:pt x="18" y="5"/>
                      <a:pt x="20" y="5"/>
                      <a:pt x="22" y="6"/>
                    </a:cubicBezTo>
                    <a:cubicBezTo>
                      <a:pt x="24" y="7"/>
                      <a:pt x="25" y="9"/>
                      <a:pt x="26" y="12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0" y="9"/>
                      <a:pt x="29" y="6"/>
                      <a:pt x="28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87" name="Freeform 114"/>
              <p:cNvSpPr>
                <a:spLocks noChangeArrowheads="1" noEditPoints="1"/>
              </p:cNvSpPr>
              <p:nvPr/>
            </p:nvSpPr>
            <p:spPr bwMode="auto">
              <a:xfrm>
                <a:off x="2641600" y="3302000"/>
                <a:ext cx="207963" cy="203200"/>
              </a:xfrm>
              <a:custGeom>
                <a:gdLst>
                  <a:gd fmla="*/ 139902 w 55" name="T0"/>
                  <a:gd fmla="*/ 86548 h 54" name="T1"/>
                  <a:gd fmla="*/ 120997 w 55" name="T2"/>
                  <a:gd fmla="*/ 116652 h 54" name="T3"/>
                  <a:gd fmla="*/ 102091 w 55" name="T4"/>
                  <a:gd fmla="*/ 146756 h 54" name="T5"/>
                  <a:gd fmla="*/ 90747 w 55" name="T6"/>
                  <a:gd fmla="*/ 146756 h 54" name="T7"/>
                  <a:gd fmla="*/ 83185 w 55" name="T8"/>
                  <a:gd fmla="*/ 139230 h 54" name="T9"/>
                  <a:gd fmla="*/ 83185 w 55" name="T10"/>
                  <a:gd fmla="*/ 127941 h 54" name="T11"/>
                  <a:gd fmla="*/ 90747 w 55" name="T12"/>
                  <a:gd fmla="*/ 120415 h 54" name="T13"/>
                  <a:gd fmla="*/ 94529 w 55" name="T14"/>
                  <a:gd fmla="*/ 112889 h 54" name="T15"/>
                  <a:gd fmla="*/ 102091 w 55" name="T16"/>
                  <a:gd fmla="*/ 71496 h 54" name="T17"/>
                  <a:gd fmla="*/ 79404 w 55" name="T18"/>
                  <a:gd fmla="*/ 45156 h 54" name="T19"/>
                  <a:gd fmla="*/ 41593 w 55" name="T20"/>
                  <a:gd fmla="*/ 41393 h 54" name="T21"/>
                  <a:gd fmla="*/ 34030 w 55" name="T22"/>
                  <a:gd fmla="*/ 30104 h 54" name="T23"/>
                  <a:gd fmla="*/ 37811 w 55" name="T24"/>
                  <a:gd fmla="*/ 11289 h 54" name="T25"/>
                  <a:gd fmla="*/ 22687 w 55" name="T26"/>
                  <a:gd fmla="*/ 0 h 54" name="T27"/>
                  <a:gd fmla="*/ 22687 w 55" name="T28"/>
                  <a:gd fmla="*/ 7526 h 54" name="T29"/>
                  <a:gd fmla="*/ 15125 w 55" name="T30"/>
                  <a:gd fmla="*/ 30104 h 54" name="T31"/>
                  <a:gd fmla="*/ 26468 w 55" name="T32"/>
                  <a:gd fmla="*/ 45156 h 54" name="T33"/>
                  <a:gd fmla="*/ 11343 w 55" name="T34"/>
                  <a:gd fmla="*/ 67733 h 54" name="T35"/>
                  <a:gd fmla="*/ 3781 w 55" name="T36"/>
                  <a:gd fmla="*/ 109126 h 54" name="T37"/>
                  <a:gd fmla="*/ 26468 w 55" name="T38"/>
                  <a:gd fmla="*/ 139230 h 54" name="T39"/>
                  <a:gd fmla="*/ 68061 w 55" name="T40"/>
                  <a:gd fmla="*/ 139230 h 54" name="T41"/>
                  <a:gd fmla="*/ 83185 w 55" name="T42"/>
                  <a:gd fmla="*/ 165570 h 54" name="T43"/>
                  <a:gd fmla="*/ 109653 w 55" name="T44"/>
                  <a:gd fmla="*/ 165570 h 54" name="T45"/>
                  <a:gd fmla="*/ 124778 w 55" name="T46"/>
                  <a:gd fmla="*/ 195674 h 54" name="T47"/>
                  <a:gd fmla="*/ 155027 w 55" name="T48"/>
                  <a:gd fmla="*/ 195674 h 54" name="T49"/>
                  <a:gd fmla="*/ 185276 w 55" name="T50"/>
                  <a:gd fmla="*/ 158044 h 54" name="T51"/>
                  <a:gd fmla="*/ 181495 w 55" name="T52"/>
                  <a:gd fmla="*/ 75259 h 54" name="T53"/>
                  <a:gd fmla="*/ 158808 w 55" name="T54"/>
                  <a:gd fmla="*/ 75259 h 54" name="T55"/>
                  <a:gd fmla="*/ 139902 w 55" name="T56"/>
                  <a:gd fmla="*/ 86548 h 54" name="T57"/>
                  <a:gd fmla="*/ 22687 w 55" name="T58"/>
                  <a:gd fmla="*/ 97837 h 54" name="T59"/>
                  <a:gd fmla="*/ 26468 w 55" name="T60"/>
                  <a:gd fmla="*/ 75259 h 54" name="T61"/>
                  <a:gd fmla="*/ 41593 w 55" name="T62"/>
                  <a:gd fmla="*/ 60207 h 54" name="T63"/>
                  <a:gd fmla="*/ 68061 w 55" name="T64"/>
                  <a:gd fmla="*/ 63970 h 54" name="T65"/>
                  <a:gd fmla="*/ 83185 w 55" name="T66"/>
                  <a:gd fmla="*/ 82785 h 54" name="T67"/>
                  <a:gd fmla="*/ 79404 w 55" name="T68"/>
                  <a:gd fmla="*/ 105363 h 54" name="T69"/>
                  <a:gd fmla="*/ 60498 w 55" name="T70"/>
                  <a:gd fmla="*/ 120415 h 54" name="T71"/>
                  <a:gd fmla="*/ 37811 w 55" name="T72"/>
                  <a:gd fmla="*/ 120415 h 54" name="T73"/>
                  <a:gd fmla="*/ 22687 w 55" name="T74"/>
                  <a:gd fmla="*/ 97837 h 54" name="T75"/>
                  <a:gd fmla="*/ 181495 w 55" name="T76"/>
                  <a:gd fmla="*/ 116652 h 54" name="T77"/>
                  <a:gd fmla="*/ 170152 w 55" name="T78"/>
                  <a:gd fmla="*/ 146756 h 54" name="T79"/>
                  <a:gd fmla="*/ 151246 w 55" name="T80"/>
                  <a:gd fmla="*/ 173096 h 54" name="T81"/>
                  <a:gd fmla="*/ 132340 w 55" name="T82"/>
                  <a:gd fmla="*/ 176859 h 54" name="T83"/>
                  <a:gd fmla="*/ 120997 w 55" name="T84"/>
                  <a:gd fmla="*/ 154281 h 54" name="T85"/>
                  <a:gd fmla="*/ 139902 w 55" name="T86"/>
                  <a:gd fmla="*/ 124178 h 54" name="T87"/>
                  <a:gd fmla="*/ 151246 w 55" name="T88"/>
                  <a:gd fmla="*/ 101600 h 54" name="T89"/>
                  <a:gd fmla="*/ 162589 w 55" name="T90"/>
                  <a:gd fmla="*/ 94074 h 54" name="T91"/>
                  <a:gd fmla="*/ 173933 w 55" name="T92"/>
                  <a:gd fmla="*/ 94074 h 54" name="T93"/>
                  <a:gd fmla="*/ 181495 w 55" name="T94"/>
                  <a:gd fmla="*/ 116652 h 54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w 55" name="T144"/>
                  <a:gd fmla="*/ 0 h 54" name="T145"/>
                  <a:gd fmla="*/ 55 w 55" name="T146"/>
                  <a:gd fmla="*/ 54 h 54" name="T147"/>
                </a:gdLst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b="T147" l="T144" r="T146" t="T145"/>
                <a:pathLst>
                  <a:path h="54" w="55">
                    <a:moveTo>
                      <a:pt x="37" y="23"/>
                    </a:moveTo>
                    <a:cubicBezTo>
                      <a:pt x="36" y="24"/>
                      <a:pt x="34" y="27"/>
                      <a:pt x="32" y="31"/>
                    </a:cubicBezTo>
                    <a:cubicBezTo>
                      <a:pt x="30" y="35"/>
                      <a:pt x="28" y="38"/>
                      <a:pt x="27" y="39"/>
                    </a:cubicBezTo>
                    <a:cubicBezTo>
                      <a:pt x="26" y="40"/>
                      <a:pt x="25" y="40"/>
                      <a:pt x="24" y="39"/>
                    </a:cubicBezTo>
                    <a:cubicBezTo>
                      <a:pt x="23" y="39"/>
                      <a:pt x="22" y="38"/>
                      <a:pt x="22" y="37"/>
                    </a:cubicBezTo>
                    <a:cubicBezTo>
                      <a:pt x="22" y="36"/>
                      <a:pt x="22" y="35"/>
                      <a:pt x="22" y="34"/>
                    </a:cubicBezTo>
                    <a:cubicBezTo>
                      <a:pt x="22" y="34"/>
                      <a:pt x="23" y="33"/>
                      <a:pt x="24" y="32"/>
                    </a:cubicBezTo>
                    <a:cubicBezTo>
                      <a:pt x="24" y="32"/>
                      <a:pt x="25" y="31"/>
                      <a:pt x="25" y="30"/>
                    </a:cubicBezTo>
                    <a:cubicBezTo>
                      <a:pt x="27" y="26"/>
                      <a:pt x="28" y="23"/>
                      <a:pt x="27" y="19"/>
                    </a:cubicBezTo>
                    <a:cubicBezTo>
                      <a:pt x="26" y="16"/>
                      <a:pt x="24" y="13"/>
                      <a:pt x="21" y="12"/>
                    </a:cubicBezTo>
                    <a:cubicBezTo>
                      <a:pt x="18" y="10"/>
                      <a:pt x="15" y="10"/>
                      <a:pt x="11" y="11"/>
                    </a:cubicBezTo>
                    <a:cubicBezTo>
                      <a:pt x="10" y="10"/>
                      <a:pt x="9" y="9"/>
                      <a:pt x="9" y="8"/>
                    </a:cubicBezTo>
                    <a:cubicBezTo>
                      <a:pt x="9" y="7"/>
                      <a:pt x="9" y="5"/>
                      <a:pt x="10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4" y="4"/>
                      <a:pt x="4" y="6"/>
                      <a:pt x="4" y="8"/>
                    </a:cubicBezTo>
                    <a:cubicBezTo>
                      <a:pt x="4" y="9"/>
                      <a:pt x="5" y="11"/>
                      <a:pt x="7" y="12"/>
                    </a:cubicBezTo>
                    <a:cubicBezTo>
                      <a:pt x="5" y="14"/>
                      <a:pt x="4" y="16"/>
                      <a:pt x="3" y="18"/>
                    </a:cubicBezTo>
                    <a:cubicBezTo>
                      <a:pt x="1" y="22"/>
                      <a:pt x="0" y="25"/>
                      <a:pt x="1" y="29"/>
                    </a:cubicBezTo>
                    <a:cubicBezTo>
                      <a:pt x="2" y="32"/>
                      <a:pt x="4" y="35"/>
                      <a:pt x="7" y="37"/>
                    </a:cubicBezTo>
                    <a:cubicBezTo>
                      <a:pt x="11" y="39"/>
                      <a:pt x="14" y="39"/>
                      <a:pt x="18" y="37"/>
                    </a:cubicBezTo>
                    <a:cubicBezTo>
                      <a:pt x="18" y="41"/>
                      <a:pt x="19" y="43"/>
                      <a:pt x="22" y="44"/>
                    </a:cubicBezTo>
                    <a:cubicBezTo>
                      <a:pt x="24" y="46"/>
                      <a:pt x="26" y="45"/>
                      <a:pt x="29" y="44"/>
                    </a:cubicBezTo>
                    <a:cubicBezTo>
                      <a:pt x="28" y="48"/>
                      <a:pt x="30" y="51"/>
                      <a:pt x="33" y="52"/>
                    </a:cubicBezTo>
                    <a:cubicBezTo>
                      <a:pt x="35" y="54"/>
                      <a:pt x="38" y="54"/>
                      <a:pt x="41" y="52"/>
                    </a:cubicBezTo>
                    <a:cubicBezTo>
                      <a:pt x="44" y="50"/>
                      <a:pt x="46" y="47"/>
                      <a:pt x="49" y="42"/>
                    </a:cubicBezTo>
                    <a:cubicBezTo>
                      <a:pt x="55" y="31"/>
                      <a:pt x="55" y="24"/>
                      <a:pt x="48" y="20"/>
                    </a:cubicBezTo>
                    <a:cubicBezTo>
                      <a:pt x="46" y="19"/>
                      <a:pt x="44" y="19"/>
                      <a:pt x="42" y="20"/>
                    </a:cubicBezTo>
                    <a:cubicBezTo>
                      <a:pt x="40" y="20"/>
                      <a:pt x="39" y="21"/>
                      <a:pt x="37" y="23"/>
                    </a:cubicBezTo>
                    <a:close/>
                    <a:moveTo>
                      <a:pt x="6" y="26"/>
                    </a:moveTo>
                    <a:cubicBezTo>
                      <a:pt x="5" y="24"/>
                      <a:pt x="6" y="22"/>
                      <a:pt x="7" y="20"/>
                    </a:cubicBezTo>
                    <a:cubicBezTo>
                      <a:pt x="8" y="18"/>
                      <a:pt x="9" y="17"/>
                      <a:pt x="11" y="16"/>
                    </a:cubicBezTo>
                    <a:cubicBezTo>
                      <a:pt x="13" y="15"/>
                      <a:pt x="16" y="16"/>
                      <a:pt x="18" y="17"/>
                    </a:cubicBezTo>
                    <a:cubicBezTo>
                      <a:pt x="20" y="18"/>
                      <a:pt x="21" y="19"/>
                      <a:pt x="22" y="22"/>
                    </a:cubicBezTo>
                    <a:cubicBezTo>
                      <a:pt x="23" y="24"/>
                      <a:pt x="22" y="26"/>
                      <a:pt x="21" y="28"/>
                    </a:cubicBezTo>
                    <a:cubicBezTo>
                      <a:pt x="20" y="30"/>
                      <a:pt x="19" y="32"/>
                      <a:pt x="16" y="32"/>
                    </a:cubicBezTo>
                    <a:cubicBezTo>
                      <a:pt x="14" y="33"/>
                      <a:pt x="12" y="33"/>
                      <a:pt x="10" y="32"/>
                    </a:cubicBezTo>
                    <a:cubicBezTo>
                      <a:pt x="8" y="30"/>
                      <a:pt x="6" y="29"/>
                      <a:pt x="6" y="26"/>
                    </a:cubicBezTo>
                    <a:close/>
                    <a:moveTo>
                      <a:pt x="48" y="31"/>
                    </a:moveTo>
                    <a:cubicBezTo>
                      <a:pt x="48" y="34"/>
                      <a:pt x="47" y="37"/>
                      <a:pt x="45" y="39"/>
                    </a:cubicBezTo>
                    <a:cubicBezTo>
                      <a:pt x="44" y="42"/>
                      <a:pt x="42" y="45"/>
                      <a:pt x="40" y="46"/>
                    </a:cubicBezTo>
                    <a:cubicBezTo>
                      <a:pt x="38" y="48"/>
                      <a:pt x="36" y="48"/>
                      <a:pt x="35" y="47"/>
                    </a:cubicBezTo>
                    <a:cubicBezTo>
                      <a:pt x="33" y="46"/>
                      <a:pt x="32" y="44"/>
                      <a:pt x="32" y="41"/>
                    </a:cubicBezTo>
                    <a:cubicBezTo>
                      <a:pt x="33" y="40"/>
                      <a:pt x="35" y="37"/>
                      <a:pt x="37" y="33"/>
                    </a:cubicBezTo>
                    <a:cubicBezTo>
                      <a:pt x="38" y="31"/>
                      <a:pt x="39" y="28"/>
                      <a:pt x="40" y="27"/>
                    </a:cubicBezTo>
                    <a:cubicBezTo>
                      <a:pt x="41" y="26"/>
                      <a:pt x="42" y="25"/>
                      <a:pt x="43" y="25"/>
                    </a:cubicBezTo>
                    <a:cubicBezTo>
                      <a:pt x="44" y="25"/>
                      <a:pt x="45" y="25"/>
                      <a:pt x="46" y="25"/>
                    </a:cubicBezTo>
                    <a:cubicBezTo>
                      <a:pt x="48" y="26"/>
                      <a:pt x="49" y="28"/>
                      <a:pt x="48" y="3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88" name="Freeform 115"/>
              <p:cNvSpPr>
                <a:spLocks noChangeArrowheads="1" noEditPoints="1"/>
              </p:cNvSpPr>
              <p:nvPr/>
            </p:nvSpPr>
            <p:spPr bwMode="auto">
              <a:xfrm>
                <a:off x="2709863" y="3208338"/>
                <a:ext cx="146050" cy="138113"/>
              </a:xfrm>
              <a:custGeom>
                <a:gdLst>
                  <a:gd fmla="*/ 7490 w 39" name="T0"/>
                  <a:gd fmla="*/ 33595 h 37" name="T1"/>
                  <a:gd fmla="*/ 3745 w 39" name="T2"/>
                  <a:gd fmla="*/ 82121 h 37" name="T3"/>
                  <a:gd fmla="*/ 44938 w 39" name="T4"/>
                  <a:gd fmla="*/ 123182 h 37" name="T5"/>
                  <a:gd fmla="*/ 97367 w 39" name="T6"/>
                  <a:gd fmla="*/ 134380 h 37" name="T7"/>
                  <a:gd fmla="*/ 138560 w 39" name="T8"/>
                  <a:gd fmla="*/ 104518 h 37" name="T9"/>
                  <a:gd fmla="*/ 138560 w 39" name="T10"/>
                  <a:gd fmla="*/ 52259 h 37" name="T11"/>
                  <a:gd fmla="*/ 101112 w 39" name="T12"/>
                  <a:gd fmla="*/ 14931 h 37" name="T13"/>
                  <a:gd fmla="*/ 48683 w 39" name="T14"/>
                  <a:gd fmla="*/ 3733 h 37" name="T15"/>
                  <a:gd fmla="*/ 7490 w 39" name="T16"/>
                  <a:gd fmla="*/ 33595 h 37" name="T17"/>
                  <a:gd fmla="*/ 123581 w 39" name="T18"/>
                  <a:gd fmla="*/ 63457 h 37" name="T19"/>
                  <a:gd fmla="*/ 123581 w 39" name="T20"/>
                  <a:gd fmla="*/ 93320 h 37" name="T21"/>
                  <a:gd fmla="*/ 97367 w 39" name="T22"/>
                  <a:gd fmla="*/ 111983 h 37" name="T23"/>
                  <a:gd fmla="*/ 52428 w 39" name="T24"/>
                  <a:gd fmla="*/ 104518 h 37" name="T25"/>
                  <a:gd fmla="*/ 22469 w 39" name="T26"/>
                  <a:gd fmla="*/ 74656 h 37" name="T27"/>
                  <a:gd fmla="*/ 22469 w 39" name="T28"/>
                  <a:gd fmla="*/ 44793 h 37" name="T29"/>
                  <a:gd fmla="*/ 48683 w 39" name="T30"/>
                  <a:gd fmla="*/ 26129 h 37" name="T31"/>
                  <a:gd fmla="*/ 89877 w 39" name="T32"/>
                  <a:gd fmla="*/ 33595 h 37" name="T33"/>
                  <a:gd fmla="*/ 123581 w 39" name="T34"/>
                  <a:gd fmla="*/ 63457 h 37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39" name="T54"/>
                  <a:gd fmla="*/ 0 h 37" name="T55"/>
                  <a:gd fmla="*/ 39 w 39" name="T56"/>
                  <a:gd fmla="*/ 37 h 37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37" w="39">
                    <a:moveTo>
                      <a:pt x="2" y="9"/>
                    </a:moveTo>
                    <a:cubicBezTo>
                      <a:pt x="0" y="14"/>
                      <a:pt x="0" y="18"/>
                      <a:pt x="1" y="22"/>
                    </a:cubicBezTo>
                    <a:cubicBezTo>
                      <a:pt x="3" y="27"/>
                      <a:pt x="6" y="30"/>
                      <a:pt x="12" y="33"/>
                    </a:cubicBezTo>
                    <a:cubicBezTo>
                      <a:pt x="17" y="36"/>
                      <a:pt x="21" y="37"/>
                      <a:pt x="26" y="36"/>
                    </a:cubicBezTo>
                    <a:cubicBezTo>
                      <a:pt x="31" y="35"/>
                      <a:pt x="34" y="32"/>
                      <a:pt x="37" y="28"/>
                    </a:cubicBezTo>
                    <a:cubicBezTo>
                      <a:pt x="39" y="23"/>
                      <a:pt x="39" y="19"/>
                      <a:pt x="37" y="14"/>
                    </a:cubicBezTo>
                    <a:cubicBezTo>
                      <a:pt x="36" y="10"/>
                      <a:pt x="32" y="6"/>
                      <a:pt x="27" y="4"/>
                    </a:cubicBezTo>
                    <a:cubicBezTo>
                      <a:pt x="22" y="1"/>
                      <a:pt x="17" y="0"/>
                      <a:pt x="13" y="1"/>
                    </a:cubicBezTo>
                    <a:cubicBezTo>
                      <a:pt x="8" y="2"/>
                      <a:pt x="4" y="5"/>
                      <a:pt x="2" y="9"/>
                    </a:cubicBezTo>
                    <a:close/>
                    <a:moveTo>
                      <a:pt x="33" y="17"/>
                    </a:moveTo>
                    <a:cubicBezTo>
                      <a:pt x="34" y="20"/>
                      <a:pt x="34" y="23"/>
                      <a:pt x="33" y="25"/>
                    </a:cubicBezTo>
                    <a:cubicBezTo>
                      <a:pt x="31" y="28"/>
                      <a:pt x="29" y="29"/>
                      <a:pt x="26" y="30"/>
                    </a:cubicBezTo>
                    <a:cubicBezTo>
                      <a:pt x="23" y="31"/>
                      <a:pt x="19" y="30"/>
                      <a:pt x="14" y="28"/>
                    </a:cubicBezTo>
                    <a:cubicBezTo>
                      <a:pt x="10" y="25"/>
                      <a:pt x="7" y="23"/>
                      <a:pt x="6" y="20"/>
                    </a:cubicBezTo>
                    <a:cubicBezTo>
                      <a:pt x="5" y="17"/>
                      <a:pt x="5" y="14"/>
                      <a:pt x="6" y="12"/>
                    </a:cubicBezTo>
                    <a:cubicBezTo>
                      <a:pt x="7" y="9"/>
                      <a:pt x="10" y="8"/>
                      <a:pt x="13" y="7"/>
                    </a:cubicBezTo>
                    <a:cubicBezTo>
                      <a:pt x="16" y="6"/>
                      <a:pt x="19" y="7"/>
                      <a:pt x="24" y="9"/>
                    </a:cubicBezTo>
                    <a:cubicBezTo>
                      <a:pt x="29" y="11"/>
                      <a:pt x="31" y="14"/>
                      <a:pt x="33" y="1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89" name="Freeform 116"/>
              <p:cNvSpPr>
                <a:spLocks noChangeArrowheads="1"/>
              </p:cNvSpPr>
              <p:nvPr/>
            </p:nvSpPr>
            <p:spPr bwMode="auto">
              <a:xfrm>
                <a:off x="2720975" y="3117850"/>
                <a:ext cx="176213" cy="104775"/>
              </a:xfrm>
              <a:custGeom>
                <a:gdLst>
                  <a:gd fmla="*/ 165100 w 111" name="T0"/>
                  <a:gd fmla="*/ 104775 h 66" name="T1"/>
                  <a:gd fmla="*/ 176213 w 111" name="T2"/>
                  <a:gd fmla="*/ 85725 h 66" name="T3"/>
                  <a:gd fmla="*/ 7938 w 111" name="T4"/>
                  <a:gd fmla="*/ 0 h 66" name="T5"/>
                  <a:gd fmla="*/ 0 w 111" name="T6"/>
                  <a:gd fmla="*/ 19050 h 66" name="T7"/>
                  <a:gd fmla="*/ 165100 w 111" name="T8"/>
                  <a:gd fmla="*/ 104775 h 66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11" name="T15"/>
                  <a:gd fmla="*/ 0 h 66" name="T16"/>
                  <a:gd fmla="*/ 111 w 111" name="T17"/>
                  <a:gd fmla="*/ 66 h 66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66" w="110">
                    <a:moveTo>
                      <a:pt x="104" y="66"/>
                    </a:moveTo>
                    <a:lnTo>
                      <a:pt x="111" y="54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104" y="6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90" name="Freeform 117"/>
              <p:cNvSpPr>
                <a:spLocks noChangeArrowheads="1" noEditPoints="1"/>
              </p:cNvSpPr>
              <p:nvPr/>
            </p:nvSpPr>
            <p:spPr bwMode="auto">
              <a:xfrm>
                <a:off x="2789238" y="2982913"/>
                <a:ext cx="179388" cy="176213"/>
              </a:xfrm>
              <a:custGeom>
                <a:gdLst>
                  <a:gd fmla="*/ 0 w 48" name="T0"/>
                  <a:gd fmla="*/ 18746 h 47" name="T1"/>
                  <a:gd fmla="*/ 59796 w 48" name="T2"/>
                  <a:gd fmla="*/ 52489 h 47" name="T3"/>
                  <a:gd fmla="*/ 22424 w 48" name="T4"/>
                  <a:gd fmla="*/ 78733 h 47" name="T5"/>
                  <a:gd fmla="*/ 22424 w 48" name="T6"/>
                  <a:gd fmla="*/ 123724 h 47" name="T7"/>
                  <a:gd fmla="*/ 63533 w 48" name="T8"/>
                  <a:gd fmla="*/ 161216 h 47" name="T9"/>
                  <a:gd fmla="*/ 115855 w 48" name="T10"/>
                  <a:gd fmla="*/ 172464 h 47" name="T11"/>
                  <a:gd fmla="*/ 153227 w 48" name="T12"/>
                  <a:gd fmla="*/ 146219 h 47" name="T13"/>
                  <a:gd fmla="*/ 149490 w 48" name="T14"/>
                  <a:gd fmla="*/ 93730 h 47" name="T15"/>
                  <a:gd fmla="*/ 168176 w 48" name="T16"/>
                  <a:gd fmla="*/ 104978 h 47" name="T17"/>
                  <a:gd fmla="*/ 179388 w 48" name="T18"/>
                  <a:gd fmla="*/ 86232 h 47" name="T19"/>
                  <a:gd fmla="*/ 11212 w 48" name="T20"/>
                  <a:gd fmla="*/ 0 h 47" name="T21"/>
                  <a:gd fmla="*/ 0 w 48" name="T22"/>
                  <a:gd fmla="*/ 18746 h 47" name="T23"/>
                  <a:gd fmla="*/ 119592 w 48" name="T24"/>
                  <a:gd fmla="*/ 78733 h 47" name="T25"/>
                  <a:gd fmla="*/ 138278 w 48" name="T26"/>
                  <a:gd fmla="*/ 104978 h 47" name="T27"/>
                  <a:gd fmla="*/ 138278 w 48" name="T28"/>
                  <a:gd fmla="*/ 134972 h 47" name="T29"/>
                  <a:gd fmla="*/ 112117 w 48" name="T30"/>
                  <a:gd fmla="*/ 149969 h 47" name="T31"/>
                  <a:gd fmla="*/ 71008 w 48" name="T32"/>
                  <a:gd fmla="*/ 138721 h 47" name="T33"/>
                  <a:gd fmla="*/ 41110 w 48" name="T34"/>
                  <a:gd fmla="*/ 112476 h 47" name="T35"/>
                  <a:gd fmla="*/ 41110 w 48" name="T36"/>
                  <a:gd fmla="*/ 82483 h 47" name="T37"/>
                  <a:gd fmla="*/ 59796 w 48" name="T38"/>
                  <a:gd fmla="*/ 63737 h 47" name="T39"/>
                  <a:gd fmla="*/ 93431 w 48" name="T40"/>
                  <a:gd fmla="*/ 67486 h 47" name="T41"/>
                  <a:gd fmla="*/ 119592 w 48" name="T42"/>
                  <a:gd fmla="*/ 78733 h 47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48" name="T66"/>
                  <a:gd fmla="*/ 0 h 47" name="T67"/>
                  <a:gd fmla="*/ 48 w 48" name="T68"/>
                  <a:gd fmla="*/ 47 h 47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47" w="48">
                    <a:moveTo>
                      <a:pt x="0" y="5"/>
                    </a:moveTo>
                    <a:cubicBezTo>
                      <a:pt x="16" y="14"/>
                      <a:pt x="16" y="14"/>
                      <a:pt x="16" y="14"/>
                    </a:cubicBezTo>
                    <a:cubicBezTo>
                      <a:pt x="12" y="14"/>
                      <a:pt x="8" y="17"/>
                      <a:pt x="6" y="21"/>
                    </a:cubicBezTo>
                    <a:cubicBezTo>
                      <a:pt x="4" y="25"/>
                      <a:pt x="4" y="29"/>
                      <a:pt x="6" y="33"/>
                    </a:cubicBezTo>
                    <a:cubicBezTo>
                      <a:pt x="8" y="37"/>
                      <a:pt x="12" y="41"/>
                      <a:pt x="17" y="43"/>
                    </a:cubicBezTo>
                    <a:cubicBezTo>
                      <a:pt x="22" y="46"/>
                      <a:pt x="27" y="47"/>
                      <a:pt x="31" y="46"/>
                    </a:cubicBezTo>
                    <a:cubicBezTo>
                      <a:pt x="36" y="45"/>
                      <a:pt x="39" y="43"/>
                      <a:pt x="41" y="39"/>
                    </a:cubicBezTo>
                    <a:cubicBezTo>
                      <a:pt x="43" y="34"/>
                      <a:pt x="43" y="29"/>
                      <a:pt x="40" y="25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0" y="5"/>
                    </a:lnTo>
                    <a:close/>
                    <a:moveTo>
                      <a:pt x="32" y="21"/>
                    </a:moveTo>
                    <a:cubicBezTo>
                      <a:pt x="34" y="23"/>
                      <a:pt x="36" y="25"/>
                      <a:pt x="37" y="28"/>
                    </a:cubicBezTo>
                    <a:cubicBezTo>
                      <a:pt x="38" y="31"/>
                      <a:pt x="38" y="33"/>
                      <a:pt x="37" y="36"/>
                    </a:cubicBezTo>
                    <a:cubicBezTo>
                      <a:pt x="36" y="38"/>
                      <a:pt x="33" y="40"/>
                      <a:pt x="30" y="40"/>
                    </a:cubicBezTo>
                    <a:cubicBezTo>
                      <a:pt x="27" y="40"/>
                      <a:pt x="23" y="39"/>
                      <a:pt x="19" y="37"/>
                    </a:cubicBezTo>
                    <a:cubicBezTo>
                      <a:pt x="15" y="35"/>
                      <a:pt x="12" y="33"/>
                      <a:pt x="11" y="30"/>
                    </a:cubicBezTo>
                    <a:cubicBezTo>
                      <a:pt x="9" y="27"/>
                      <a:pt x="9" y="24"/>
                      <a:pt x="11" y="22"/>
                    </a:cubicBezTo>
                    <a:cubicBezTo>
                      <a:pt x="12" y="19"/>
                      <a:pt x="14" y="18"/>
                      <a:pt x="16" y="17"/>
                    </a:cubicBezTo>
                    <a:cubicBezTo>
                      <a:pt x="19" y="16"/>
                      <a:pt x="22" y="16"/>
                      <a:pt x="25" y="18"/>
                    </a:cubicBez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91" name="Freeform 118"/>
              <p:cNvSpPr>
                <a:spLocks noChangeArrowheads="1" noEditPoints="1"/>
              </p:cNvSpPr>
              <p:nvPr/>
            </p:nvSpPr>
            <p:spPr bwMode="auto">
              <a:xfrm>
                <a:off x="1660525" y="1679575"/>
                <a:ext cx="71438" cy="82550"/>
              </a:xfrm>
              <a:custGeom>
                <a:gdLst>
                  <a:gd fmla="*/ 60158 w 19" name="T0"/>
                  <a:gd fmla="*/ 11257 h 22" name="T1"/>
                  <a:gd fmla="*/ 37599 w 19" name="T2"/>
                  <a:gd fmla="*/ 0 h 22" name="T3"/>
                  <a:gd fmla="*/ 11280 w 19" name="T4"/>
                  <a:gd fmla="*/ 11257 h 22" name="T5"/>
                  <a:gd fmla="*/ 0 w 19" name="T6"/>
                  <a:gd fmla="*/ 41275 h 22" name="T7"/>
                  <a:gd fmla="*/ 11280 w 19" name="T8"/>
                  <a:gd fmla="*/ 71293 h 22" name="T9"/>
                  <a:gd fmla="*/ 37599 w 19" name="T10"/>
                  <a:gd fmla="*/ 82550 h 22" name="T11"/>
                  <a:gd fmla="*/ 56398 w 19" name="T12"/>
                  <a:gd fmla="*/ 75045 h 22" name="T13"/>
                  <a:gd fmla="*/ 67678 w 19" name="T14"/>
                  <a:gd fmla="*/ 60036 h 22" name="T15"/>
                  <a:gd fmla="*/ 56398 w 19" name="T16"/>
                  <a:gd fmla="*/ 56284 h 22" name="T17"/>
                  <a:gd fmla="*/ 37599 w 19" name="T18"/>
                  <a:gd fmla="*/ 71293 h 22" name="T19"/>
                  <a:gd fmla="*/ 22559 w 19" name="T20"/>
                  <a:gd fmla="*/ 67541 h 22" name="T21"/>
                  <a:gd fmla="*/ 15040 w 19" name="T22"/>
                  <a:gd fmla="*/ 41275 h 22" name="T23"/>
                  <a:gd fmla="*/ 71438 w 19" name="T24"/>
                  <a:gd fmla="*/ 41275 h 22" name="T25"/>
                  <a:gd fmla="*/ 60158 w 19" name="T26"/>
                  <a:gd fmla="*/ 11257 h 22" name="T27"/>
                  <a:gd fmla="*/ 15040 w 19" name="T28"/>
                  <a:gd fmla="*/ 33770 h 22" name="T29"/>
                  <a:gd fmla="*/ 22559 w 19" name="T30"/>
                  <a:gd fmla="*/ 15009 h 22" name="T31"/>
                  <a:gd fmla="*/ 37599 w 19" name="T32"/>
                  <a:gd fmla="*/ 7505 h 22" name="T33"/>
                  <a:gd fmla="*/ 48879 w 19" name="T34"/>
                  <a:gd fmla="*/ 11257 h 22" name="T35"/>
                  <a:gd fmla="*/ 56398 w 19" name="T36"/>
                  <a:gd fmla="*/ 22514 h 22" name="T37"/>
                  <a:gd fmla="*/ 56398 w 19" name="T38"/>
                  <a:gd fmla="*/ 33770 h 22" name="T39"/>
                  <a:gd fmla="*/ 15040 w 19" name="T40"/>
                  <a:gd fmla="*/ 33770 h 22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19" name="T63"/>
                  <a:gd fmla="*/ 0 h 22" name="T64"/>
                  <a:gd fmla="*/ 19 w 19" name="T65"/>
                  <a:gd fmla="*/ 22 h 22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22" w="19">
                    <a:moveTo>
                      <a:pt x="16" y="3"/>
                    </a:moveTo>
                    <a:cubicBezTo>
                      <a:pt x="15" y="1"/>
                      <a:pt x="12" y="0"/>
                      <a:pt x="10" y="0"/>
                    </a:cubicBezTo>
                    <a:cubicBezTo>
                      <a:pt x="7" y="0"/>
                      <a:pt x="5" y="1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0" y="14"/>
                      <a:pt x="1" y="17"/>
                      <a:pt x="3" y="19"/>
                    </a:cubicBezTo>
                    <a:cubicBezTo>
                      <a:pt x="4" y="21"/>
                      <a:pt x="7" y="22"/>
                      <a:pt x="10" y="22"/>
                    </a:cubicBezTo>
                    <a:cubicBezTo>
                      <a:pt x="12" y="22"/>
                      <a:pt x="14" y="21"/>
                      <a:pt x="15" y="20"/>
                    </a:cubicBezTo>
                    <a:cubicBezTo>
                      <a:pt x="17" y="19"/>
                      <a:pt x="18" y="18"/>
                      <a:pt x="18" y="16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8"/>
                      <a:pt x="12" y="19"/>
                      <a:pt x="10" y="19"/>
                    </a:cubicBezTo>
                    <a:cubicBezTo>
                      <a:pt x="8" y="19"/>
                      <a:pt x="7" y="19"/>
                      <a:pt x="6" y="18"/>
                    </a:cubicBezTo>
                    <a:cubicBezTo>
                      <a:pt x="4" y="16"/>
                      <a:pt x="4" y="14"/>
                      <a:pt x="4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7"/>
                      <a:pt x="18" y="5"/>
                      <a:pt x="16" y="3"/>
                    </a:cubicBezTo>
                    <a:close/>
                    <a:moveTo>
                      <a:pt x="4" y="9"/>
                    </a:moveTo>
                    <a:cubicBezTo>
                      <a:pt x="4" y="7"/>
                      <a:pt x="4" y="5"/>
                      <a:pt x="6" y="4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1" y="2"/>
                      <a:pt x="12" y="3"/>
                      <a:pt x="13" y="3"/>
                    </a:cubicBezTo>
                    <a:cubicBezTo>
                      <a:pt x="14" y="4"/>
                      <a:pt x="14" y="5"/>
                      <a:pt x="15" y="6"/>
                    </a:cubicBezTo>
                    <a:cubicBezTo>
                      <a:pt x="15" y="7"/>
                      <a:pt x="15" y="8"/>
                      <a:pt x="15" y="9"/>
                    </a:cubicBezTo>
                    <a:lnTo>
                      <a:pt x="4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92" name="Freeform 119"/>
              <p:cNvSpPr>
                <a:spLocks noChangeArrowheads="1"/>
              </p:cNvSpPr>
              <p:nvPr/>
            </p:nvSpPr>
            <p:spPr bwMode="auto">
              <a:xfrm>
                <a:off x="1736725" y="1679575"/>
                <a:ext cx="63500" cy="77788"/>
              </a:xfrm>
              <a:custGeom>
                <a:gdLst>
                  <a:gd fmla="*/ 60325 w 40" name="T0"/>
                  <a:gd fmla="*/ 0 h 49" name="T1"/>
                  <a:gd fmla="*/ 47625 w 40" name="T2"/>
                  <a:gd fmla="*/ 0 h 49" name="T3"/>
                  <a:gd fmla="*/ 33337 w 40" name="T4"/>
                  <a:gd fmla="*/ 28575 h 49" name="T5"/>
                  <a:gd fmla="*/ 14288 w 40" name="T6"/>
                  <a:gd fmla="*/ 0 h 49" name="T7"/>
                  <a:gd fmla="*/ 0 w 40" name="T8"/>
                  <a:gd fmla="*/ 0 h 49" name="T9"/>
                  <a:gd fmla="*/ 25400 w 40" name="T10"/>
                  <a:gd fmla="*/ 36513 h 49" name="T11"/>
                  <a:gd fmla="*/ 0 w 40" name="T12"/>
                  <a:gd fmla="*/ 77788 h 49" name="T13"/>
                  <a:gd fmla="*/ 11112 w 40" name="T14"/>
                  <a:gd fmla="*/ 77788 h 49" name="T15"/>
                  <a:gd fmla="*/ 30163 w 40" name="T16"/>
                  <a:gd fmla="*/ 47625 h 49" name="T17"/>
                  <a:gd fmla="*/ 52388 w 40" name="T18"/>
                  <a:gd fmla="*/ 77788 h 49" name="T19"/>
                  <a:gd fmla="*/ 63500 w 40" name="T20"/>
                  <a:gd fmla="*/ 77788 h 49" name="T21"/>
                  <a:gd fmla="*/ 36512 w 40" name="T22"/>
                  <a:gd fmla="*/ 36513 h 49" name="T23"/>
                  <a:gd fmla="*/ 60325 w 40" name="T24"/>
                  <a:gd fmla="*/ 0 h 49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40" name="T39"/>
                  <a:gd fmla="*/ 0 h 49" name="T40"/>
                  <a:gd fmla="*/ 40 w 40" name="T41"/>
                  <a:gd fmla="*/ 49 h 49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49" w="40">
                    <a:moveTo>
                      <a:pt x="38" y="0"/>
                    </a:moveTo>
                    <a:lnTo>
                      <a:pt x="30" y="0"/>
                    </a:lnTo>
                    <a:lnTo>
                      <a:pt x="21" y="18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16" y="23"/>
                    </a:lnTo>
                    <a:lnTo>
                      <a:pt x="0" y="49"/>
                    </a:lnTo>
                    <a:lnTo>
                      <a:pt x="7" y="49"/>
                    </a:lnTo>
                    <a:lnTo>
                      <a:pt x="19" y="30"/>
                    </a:lnTo>
                    <a:lnTo>
                      <a:pt x="33" y="49"/>
                    </a:lnTo>
                    <a:lnTo>
                      <a:pt x="40" y="49"/>
                    </a:lnTo>
                    <a:lnTo>
                      <a:pt x="23" y="23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93" name="Freeform 120"/>
              <p:cNvSpPr>
                <a:spLocks noChangeArrowheads="1"/>
              </p:cNvSpPr>
              <p:nvPr/>
            </p:nvSpPr>
            <p:spPr bwMode="auto">
              <a:xfrm>
                <a:off x="1803400" y="1679575"/>
                <a:ext cx="65088" cy="82550"/>
              </a:xfrm>
              <a:custGeom>
                <a:gdLst>
                  <a:gd fmla="*/ 34458 w 17" name="T0"/>
                  <a:gd fmla="*/ 11257 h 22" name="T1"/>
                  <a:gd fmla="*/ 53602 w 17" name="T2"/>
                  <a:gd fmla="*/ 30018 h 22" name="T3"/>
                  <a:gd fmla="*/ 65088 w 17" name="T4"/>
                  <a:gd fmla="*/ 26266 h 22" name="T5"/>
                  <a:gd fmla="*/ 57431 w 17" name="T6"/>
                  <a:gd fmla="*/ 7505 h 22" name="T7"/>
                  <a:gd fmla="*/ 34458 w 17" name="T8"/>
                  <a:gd fmla="*/ 0 h 22" name="T9"/>
                  <a:gd fmla="*/ 11486 w 17" name="T10"/>
                  <a:gd fmla="*/ 11257 h 22" name="T11"/>
                  <a:gd fmla="*/ 0 w 17" name="T12"/>
                  <a:gd fmla="*/ 41275 h 22" name="T13"/>
                  <a:gd fmla="*/ 11486 w 17" name="T14"/>
                  <a:gd fmla="*/ 71293 h 22" name="T15"/>
                  <a:gd fmla="*/ 34458 w 17" name="T16"/>
                  <a:gd fmla="*/ 82550 h 22" name="T17"/>
                  <a:gd fmla="*/ 57431 w 17" name="T18"/>
                  <a:gd fmla="*/ 75045 h 22" name="T19"/>
                  <a:gd fmla="*/ 65088 w 17" name="T20"/>
                  <a:gd fmla="*/ 56284 h 22" name="T21"/>
                  <a:gd fmla="*/ 53602 w 17" name="T22"/>
                  <a:gd fmla="*/ 52532 h 22" name="T23"/>
                  <a:gd fmla="*/ 34458 w 17" name="T24"/>
                  <a:gd fmla="*/ 71293 h 22" name="T25"/>
                  <a:gd fmla="*/ 19144 w 17" name="T26"/>
                  <a:gd fmla="*/ 63789 h 22" name="T27"/>
                  <a:gd fmla="*/ 15315 w 17" name="T28"/>
                  <a:gd fmla="*/ 41275 h 22" name="T29"/>
                  <a:gd fmla="*/ 19144 w 17" name="T30"/>
                  <a:gd fmla="*/ 18761 h 22" name="T31"/>
                  <a:gd fmla="*/ 34458 w 17" name="T32"/>
                  <a:gd fmla="*/ 11257 h 22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7" name="T51"/>
                  <a:gd fmla="*/ 0 h 22" name="T52"/>
                  <a:gd fmla="*/ 17 w 17" name="T53"/>
                  <a:gd fmla="*/ 22 h 22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2" w="17">
                    <a:moveTo>
                      <a:pt x="9" y="3"/>
                    </a:moveTo>
                    <a:cubicBezTo>
                      <a:pt x="12" y="3"/>
                      <a:pt x="14" y="4"/>
                      <a:pt x="14" y="8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5"/>
                      <a:pt x="16" y="3"/>
                      <a:pt x="15" y="2"/>
                    </a:cubicBezTo>
                    <a:cubicBezTo>
                      <a:pt x="13" y="1"/>
                      <a:pt x="12" y="0"/>
                      <a:pt x="9" y="0"/>
                    </a:cubicBezTo>
                    <a:cubicBezTo>
                      <a:pt x="7" y="0"/>
                      <a:pt x="4" y="1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0" y="14"/>
                      <a:pt x="1" y="17"/>
                      <a:pt x="3" y="19"/>
                    </a:cubicBezTo>
                    <a:cubicBezTo>
                      <a:pt x="4" y="21"/>
                      <a:pt x="6" y="22"/>
                      <a:pt x="9" y="22"/>
                    </a:cubicBezTo>
                    <a:cubicBezTo>
                      <a:pt x="11" y="22"/>
                      <a:pt x="13" y="21"/>
                      <a:pt x="15" y="20"/>
                    </a:cubicBezTo>
                    <a:cubicBezTo>
                      <a:pt x="16" y="19"/>
                      <a:pt x="17" y="17"/>
                      <a:pt x="17" y="15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7"/>
                      <a:pt x="12" y="19"/>
                      <a:pt x="9" y="19"/>
                    </a:cubicBezTo>
                    <a:cubicBezTo>
                      <a:pt x="8" y="19"/>
                      <a:pt x="6" y="18"/>
                      <a:pt x="5" y="17"/>
                    </a:cubicBezTo>
                    <a:cubicBezTo>
                      <a:pt x="4" y="16"/>
                      <a:pt x="4" y="13"/>
                      <a:pt x="4" y="11"/>
                    </a:cubicBezTo>
                    <a:cubicBezTo>
                      <a:pt x="4" y="8"/>
                      <a:pt x="4" y="6"/>
                      <a:pt x="5" y="5"/>
                    </a:cubicBezTo>
                    <a:cubicBezTo>
                      <a:pt x="6" y="3"/>
                      <a:pt x="8" y="3"/>
                      <a:pt x="9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94" name="Freeform 121"/>
              <p:cNvSpPr>
                <a:spLocks noChangeArrowheads="1"/>
              </p:cNvSpPr>
              <p:nvPr/>
            </p:nvSpPr>
            <p:spPr bwMode="auto">
              <a:xfrm>
                <a:off x="1885950" y="1652588"/>
                <a:ext cx="60325" cy="104775"/>
              </a:xfrm>
              <a:custGeom>
                <a:gdLst>
                  <a:gd fmla="*/ 56555 w 16" name="T0"/>
                  <a:gd fmla="*/ 37420 h 28" name="T1"/>
                  <a:gd fmla="*/ 49014 w 16" name="T2"/>
                  <a:gd fmla="*/ 29936 h 28" name="T3"/>
                  <a:gd fmla="*/ 33933 w 16" name="T4"/>
                  <a:gd fmla="*/ 26194 h 28" name="T5"/>
                  <a:gd fmla="*/ 11311 w 16" name="T6"/>
                  <a:gd fmla="*/ 41162 h 28" name="T7"/>
                  <a:gd fmla="*/ 11311 w 16" name="T8"/>
                  <a:gd fmla="*/ 0 h 28" name="T9"/>
                  <a:gd fmla="*/ 0 w 16" name="T10"/>
                  <a:gd fmla="*/ 0 h 28" name="T11"/>
                  <a:gd fmla="*/ 0 w 16" name="T12"/>
                  <a:gd fmla="*/ 104775 h 28" name="T13"/>
                  <a:gd fmla="*/ 11311 w 16" name="T14"/>
                  <a:gd fmla="*/ 104775 h 28" name="T15"/>
                  <a:gd fmla="*/ 11311 w 16" name="T16"/>
                  <a:gd fmla="*/ 63613 h 28" name="T17"/>
                  <a:gd fmla="*/ 18852 w 16" name="T18"/>
                  <a:gd fmla="*/ 44904 h 28" name="T19"/>
                  <a:gd fmla="*/ 33933 w 16" name="T20"/>
                  <a:gd fmla="*/ 37420 h 28" name="T21"/>
                  <a:gd fmla="*/ 41473 w 16" name="T22"/>
                  <a:gd fmla="*/ 37420 h 28" name="T23"/>
                  <a:gd fmla="*/ 49014 w 16" name="T24"/>
                  <a:gd fmla="*/ 44904 h 28" name="T25"/>
                  <a:gd fmla="*/ 49014 w 16" name="T26"/>
                  <a:gd fmla="*/ 59871 h 28" name="T27"/>
                  <a:gd fmla="*/ 49014 w 16" name="T28"/>
                  <a:gd fmla="*/ 104775 h 28" name="T29"/>
                  <a:gd fmla="*/ 60325 w 16" name="T30"/>
                  <a:gd fmla="*/ 104775 h 28" name="T31"/>
                  <a:gd fmla="*/ 60325 w 16" name="T32"/>
                  <a:gd fmla="*/ 59871 h 28" name="T33"/>
                  <a:gd fmla="*/ 60325 w 16" name="T34"/>
                  <a:gd fmla="*/ 44904 h 28" name="T35"/>
                  <a:gd fmla="*/ 56555 w 16" name="T36"/>
                  <a:gd fmla="*/ 37420 h 28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16" name="T57"/>
                  <a:gd fmla="*/ 0 h 28" name="T58"/>
                  <a:gd fmla="*/ 16 w 16" name="T59"/>
                  <a:gd fmla="*/ 28 h 28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28" w="16">
                    <a:moveTo>
                      <a:pt x="15" y="10"/>
                    </a:moveTo>
                    <a:cubicBezTo>
                      <a:pt x="14" y="9"/>
                      <a:pt x="14" y="8"/>
                      <a:pt x="13" y="8"/>
                    </a:cubicBezTo>
                    <a:cubicBezTo>
                      <a:pt x="12" y="7"/>
                      <a:pt x="11" y="7"/>
                      <a:pt x="9" y="7"/>
                    </a:cubicBezTo>
                    <a:cubicBezTo>
                      <a:pt x="7" y="7"/>
                      <a:pt x="5" y="8"/>
                      <a:pt x="3" y="1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3"/>
                      <a:pt x="5" y="12"/>
                    </a:cubicBezTo>
                    <a:cubicBezTo>
                      <a:pt x="6" y="10"/>
                      <a:pt x="7" y="10"/>
                      <a:pt x="9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2" y="11"/>
                      <a:pt x="12" y="12"/>
                      <a:pt x="13" y="12"/>
                    </a:cubicBezTo>
                    <a:cubicBezTo>
                      <a:pt x="13" y="13"/>
                      <a:pt x="13" y="14"/>
                      <a:pt x="13" y="16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4"/>
                      <a:pt x="16" y="13"/>
                      <a:pt x="16" y="12"/>
                    </a:cubicBezTo>
                    <a:cubicBezTo>
                      <a:pt x="16" y="11"/>
                      <a:pt x="15" y="10"/>
                      <a:pt x="15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95" name="Freeform 122"/>
              <p:cNvSpPr>
                <a:spLocks noChangeArrowheads="1" noEditPoints="1"/>
              </p:cNvSpPr>
              <p:nvPr/>
            </p:nvSpPr>
            <p:spPr bwMode="auto">
              <a:xfrm>
                <a:off x="1965325" y="1679575"/>
                <a:ext cx="68263" cy="82550"/>
              </a:xfrm>
              <a:custGeom>
                <a:gdLst>
                  <a:gd fmla="*/ 64471 w 18" name="T0"/>
                  <a:gd fmla="*/ 30018 h 22" name="T1"/>
                  <a:gd fmla="*/ 60678 w 18" name="T2"/>
                  <a:gd fmla="*/ 7505 h 22" name="T3"/>
                  <a:gd fmla="*/ 37924 w 18" name="T4"/>
                  <a:gd fmla="*/ 0 h 22" name="T5"/>
                  <a:gd fmla="*/ 0 w 18" name="T6"/>
                  <a:gd fmla="*/ 22514 h 22" name="T7"/>
                  <a:gd fmla="*/ 11377 w 18" name="T8"/>
                  <a:gd fmla="*/ 22514 h 22" name="T9"/>
                  <a:gd fmla="*/ 34132 w 18" name="T10"/>
                  <a:gd fmla="*/ 7505 h 22" name="T11"/>
                  <a:gd fmla="*/ 45509 w 18" name="T12"/>
                  <a:gd fmla="*/ 11257 h 22" name="T13"/>
                  <a:gd fmla="*/ 53093 w 18" name="T14"/>
                  <a:gd fmla="*/ 18761 h 22" name="T15"/>
                  <a:gd fmla="*/ 53093 w 18" name="T16"/>
                  <a:gd fmla="*/ 30018 h 22" name="T17"/>
                  <a:gd fmla="*/ 45509 w 18" name="T18"/>
                  <a:gd fmla="*/ 30018 h 22" name="T19"/>
                  <a:gd fmla="*/ 7585 w 18" name="T20"/>
                  <a:gd fmla="*/ 37523 h 22" name="T21"/>
                  <a:gd fmla="*/ 0 w 18" name="T22"/>
                  <a:gd fmla="*/ 60036 h 22" name="T23"/>
                  <a:gd fmla="*/ 7585 w 18" name="T24"/>
                  <a:gd fmla="*/ 75045 h 22" name="T25"/>
                  <a:gd fmla="*/ 26547 w 18" name="T26"/>
                  <a:gd fmla="*/ 82550 h 22" name="T27"/>
                  <a:gd fmla="*/ 53093 w 18" name="T28"/>
                  <a:gd fmla="*/ 67541 h 22" name="T29"/>
                  <a:gd fmla="*/ 56886 w 18" name="T30"/>
                  <a:gd fmla="*/ 78798 h 22" name="T31"/>
                  <a:gd fmla="*/ 68263 w 18" name="T32"/>
                  <a:gd fmla="*/ 78798 h 22" name="T33"/>
                  <a:gd fmla="*/ 64471 w 18" name="T34"/>
                  <a:gd fmla="*/ 63789 h 22" name="T35"/>
                  <a:gd fmla="*/ 64471 w 18" name="T36"/>
                  <a:gd fmla="*/ 30018 h 22" name="T37"/>
                  <a:gd fmla="*/ 49301 w 18" name="T38"/>
                  <a:gd fmla="*/ 63789 h 22" name="T39"/>
                  <a:gd fmla="*/ 30339 w 18" name="T40"/>
                  <a:gd fmla="*/ 71293 h 22" name="T41"/>
                  <a:gd fmla="*/ 15170 w 18" name="T42"/>
                  <a:gd fmla="*/ 67541 h 22" name="T43"/>
                  <a:gd fmla="*/ 11377 w 18" name="T44"/>
                  <a:gd fmla="*/ 60036 h 22" name="T45"/>
                  <a:gd fmla="*/ 18962 w 18" name="T46"/>
                  <a:gd fmla="*/ 45027 h 22" name="T47"/>
                  <a:gd fmla="*/ 41716 w 18" name="T48"/>
                  <a:gd fmla="*/ 41275 h 22" name="T49"/>
                  <a:gd fmla="*/ 53093 w 18" name="T50"/>
                  <a:gd fmla="*/ 41275 h 22" name="T51"/>
                  <a:gd fmla="*/ 53093 w 18" name="T52"/>
                  <a:gd fmla="*/ 45027 h 22" name="T53"/>
                  <a:gd fmla="*/ 49301 w 18" name="T54"/>
                  <a:gd fmla="*/ 63789 h 22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18" name="T84"/>
                  <a:gd fmla="*/ 0 h 22" name="T85"/>
                  <a:gd fmla="*/ 18 w 18" name="T86"/>
                  <a:gd fmla="*/ 22 h 22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22" w="18">
                    <a:moveTo>
                      <a:pt x="17" y="8"/>
                    </a:moveTo>
                    <a:cubicBezTo>
                      <a:pt x="17" y="5"/>
                      <a:pt x="17" y="3"/>
                      <a:pt x="16" y="2"/>
                    </a:cubicBezTo>
                    <a:cubicBezTo>
                      <a:pt x="14" y="1"/>
                      <a:pt x="12" y="0"/>
                      <a:pt x="10" y="0"/>
                    </a:cubicBezTo>
                    <a:cubicBezTo>
                      <a:pt x="4" y="0"/>
                      <a:pt x="1" y="2"/>
                      <a:pt x="0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6" y="2"/>
                      <a:pt x="9" y="2"/>
                    </a:cubicBezTo>
                    <a:cubicBezTo>
                      <a:pt x="10" y="2"/>
                      <a:pt x="12" y="3"/>
                      <a:pt x="12" y="3"/>
                    </a:cubicBezTo>
                    <a:cubicBezTo>
                      <a:pt x="13" y="4"/>
                      <a:pt x="14" y="4"/>
                      <a:pt x="14" y="5"/>
                    </a:cubicBezTo>
                    <a:cubicBezTo>
                      <a:pt x="14" y="6"/>
                      <a:pt x="14" y="7"/>
                      <a:pt x="14" y="8"/>
                    </a:cubicBezTo>
                    <a:cubicBezTo>
                      <a:pt x="13" y="8"/>
                      <a:pt x="12" y="8"/>
                      <a:pt x="12" y="8"/>
                    </a:cubicBezTo>
                    <a:cubicBezTo>
                      <a:pt x="7" y="8"/>
                      <a:pt x="4" y="9"/>
                      <a:pt x="2" y="10"/>
                    </a:cubicBezTo>
                    <a:cubicBezTo>
                      <a:pt x="1" y="12"/>
                      <a:pt x="0" y="13"/>
                      <a:pt x="0" y="16"/>
                    </a:cubicBezTo>
                    <a:cubicBezTo>
                      <a:pt x="0" y="17"/>
                      <a:pt x="0" y="19"/>
                      <a:pt x="2" y="20"/>
                    </a:cubicBezTo>
                    <a:cubicBezTo>
                      <a:pt x="3" y="21"/>
                      <a:pt x="5" y="22"/>
                      <a:pt x="7" y="22"/>
                    </a:cubicBezTo>
                    <a:cubicBezTo>
                      <a:pt x="10" y="22"/>
                      <a:pt x="13" y="20"/>
                      <a:pt x="14" y="18"/>
                    </a:cubicBezTo>
                    <a:cubicBezTo>
                      <a:pt x="14" y="19"/>
                      <a:pt x="15" y="21"/>
                      <a:pt x="15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0"/>
                      <a:pt x="17" y="19"/>
                      <a:pt x="17" y="17"/>
                    </a:cubicBezTo>
                    <a:lnTo>
                      <a:pt x="17" y="8"/>
                    </a:lnTo>
                    <a:close/>
                    <a:moveTo>
                      <a:pt x="13" y="17"/>
                    </a:moveTo>
                    <a:cubicBezTo>
                      <a:pt x="11" y="19"/>
                      <a:pt x="10" y="19"/>
                      <a:pt x="8" y="19"/>
                    </a:cubicBezTo>
                    <a:cubicBezTo>
                      <a:pt x="6" y="19"/>
                      <a:pt x="5" y="19"/>
                      <a:pt x="4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3" y="14"/>
                      <a:pt x="4" y="13"/>
                      <a:pt x="5" y="12"/>
                    </a:cubicBezTo>
                    <a:cubicBezTo>
                      <a:pt x="7" y="11"/>
                      <a:pt x="9" y="11"/>
                      <a:pt x="11" y="11"/>
                    </a:cubicBezTo>
                    <a:cubicBezTo>
                      <a:pt x="12" y="11"/>
                      <a:pt x="13" y="11"/>
                      <a:pt x="14" y="11"/>
                    </a:cubicBezTo>
                    <a:cubicBezTo>
                      <a:pt x="14" y="11"/>
                      <a:pt x="14" y="12"/>
                      <a:pt x="14" y="12"/>
                    </a:cubicBezTo>
                    <a:cubicBezTo>
                      <a:pt x="14" y="14"/>
                      <a:pt x="14" y="16"/>
                      <a:pt x="13" y="1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96" name="Freeform 123"/>
              <p:cNvSpPr>
                <a:spLocks noChangeArrowheads="1"/>
              </p:cNvSpPr>
              <p:nvPr/>
            </p:nvSpPr>
            <p:spPr bwMode="auto">
              <a:xfrm>
                <a:off x="2055813" y="1679575"/>
                <a:ext cx="60325" cy="77788"/>
              </a:xfrm>
              <a:custGeom>
                <a:gdLst>
                  <a:gd fmla="*/ 52784 w 16" name="T0"/>
                  <a:gd fmla="*/ 3704 h 21" name="T1"/>
                  <a:gd fmla="*/ 37703 w 16" name="T2"/>
                  <a:gd fmla="*/ 0 h 21" name="T3"/>
                  <a:gd fmla="*/ 11311 w 16" name="T4"/>
                  <a:gd fmla="*/ 14817 h 21" name="T5"/>
                  <a:gd fmla="*/ 11311 w 16" name="T6"/>
                  <a:gd fmla="*/ 0 h 21" name="T7"/>
                  <a:gd fmla="*/ 0 w 16" name="T8"/>
                  <a:gd fmla="*/ 0 h 21" name="T9"/>
                  <a:gd fmla="*/ 0 w 16" name="T10"/>
                  <a:gd fmla="*/ 77788 h 21" name="T11"/>
                  <a:gd fmla="*/ 11311 w 16" name="T12"/>
                  <a:gd fmla="*/ 77788 h 21" name="T13"/>
                  <a:gd fmla="*/ 11311 w 16" name="T14"/>
                  <a:gd fmla="*/ 37042 h 21" name="T15"/>
                  <a:gd fmla="*/ 18852 w 16" name="T16"/>
                  <a:gd fmla="*/ 18521 h 21" name="T17"/>
                  <a:gd fmla="*/ 33933 w 16" name="T18"/>
                  <a:gd fmla="*/ 11113 h 21" name="T19"/>
                  <a:gd fmla="*/ 45244 w 16" name="T20"/>
                  <a:gd fmla="*/ 14817 h 21" name="T21"/>
                  <a:gd fmla="*/ 49014 w 16" name="T22"/>
                  <a:gd fmla="*/ 29634 h 21" name="T23"/>
                  <a:gd fmla="*/ 49014 w 16" name="T24"/>
                  <a:gd fmla="*/ 77788 h 21" name="T25"/>
                  <a:gd fmla="*/ 60325 w 16" name="T26"/>
                  <a:gd fmla="*/ 77788 h 21" name="T27"/>
                  <a:gd fmla="*/ 60325 w 16" name="T28"/>
                  <a:gd fmla="*/ 33338 h 21" name="T29"/>
                  <a:gd fmla="*/ 60325 w 16" name="T30"/>
                  <a:gd fmla="*/ 14817 h 21" name="T31"/>
                  <a:gd fmla="*/ 52784 w 16" name="T32"/>
                  <a:gd fmla="*/ 3704 h 21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6" name="T51"/>
                  <a:gd fmla="*/ 0 h 21" name="T52"/>
                  <a:gd fmla="*/ 16 w 16" name="T53"/>
                  <a:gd fmla="*/ 21 h 21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1" w="16">
                    <a:moveTo>
                      <a:pt x="14" y="1"/>
                    </a:moveTo>
                    <a:cubicBezTo>
                      <a:pt x="12" y="0"/>
                      <a:pt x="11" y="0"/>
                      <a:pt x="10" y="0"/>
                    </a:cubicBezTo>
                    <a:cubicBezTo>
                      <a:pt x="7" y="0"/>
                      <a:pt x="5" y="1"/>
                      <a:pt x="3" y="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8"/>
                      <a:pt x="4" y="6"/>
                      <a:pt x="5" y="5"/>
                    </a:cubicBezTo>
                    <a:cubicBezTo>
                      <a:pt x="6" y="3"/>
                      <a:pt x="7" y="3"/>
                      <a:pt x="9" y="3"/>
                    </a:cubicBezTo>
                    <a:cubicBezTo>
                      <a:pt x="10" y="3"/>
                      <a:pt x="11" y="3"/>
                      <a:pt x="12" y="4"/>
                    </a:cubicBezTo>
                    <a:cubicBezTo>
                      <a:pt x="13" y="5"/>
                      <a:pt x="13" y="6"/>
                      <a:pt x="13" y="8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7"/>
                      <a:pt x="16" y="5"/>
                      <a:pt x="16" y="4"/>
                    </a:cubicBezTo>
                    <a:cubicBezTo>
                      <a:pt x="15" y="3"/>
                      <a:pt x="15" y="2"/>
                      <a:pt x="14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97" name="Freeform 124"/>
              <p:cNvSpPr>
                <a:spLocks noChangeArrowheads="1" noEditPoints="1"/>
              </p:cNvSpPr>
              <p:nvPr/>
            </p:nvSpPr>
            <p:spPr bwMode="auto">
              <a:xfrm>
                <a:off x="2135188" y="1666875"/>
                <a:ext cx="74613" cy="120650"/>
              </a:xfrm>
              <a:custGeom>
                <a:gdLst>
                  <a:gd fmla="*/ 59690 w 20" name="T0"/>
                  <a:gd fmla="*/ 79177 h 32" name="T1"/>
                  <a:gd fmla="*/ 37307 w 20" name="T2"/>
                  <a:gd fmla="*/ 79177 h 32" name="T3"/>
                  <a:gd fmla="*/ 18653 w 20" name="T4"/>
                  <a:gd fmla="*/ 75406 h 32" name="T5"/>
                  <a:gd fmla="*/ 14923 w 20" name="T6"/>
                  <a:gd fmla="*/ 71636 h 32" name="T7"/>
                  <a:gd fmla="*/ 18653 w 20" name="T8"/>
                  <a:gd fmla="*/ 64095 h 32" name="T9"/>
                  <a:gd fmla="*/ 22384 w 20" name="T10"/>
                  <a:gd fmla="*/ 64095 h 32" name="T11"/>
                  <a:gd fmla="*/ 26115 w 20" name="T12"/>
                  <a:gd fmla="*/ 64095 h 32" name="T13"/>
                  <a:gd fmla="*/ 33576 w 20" name="T14"/>
                  <a:gd fmla="*/ 64095 h 32" name="T15"/>
                  <a:gd fmla="*/ 55960 w 20" name="T16"/>
                  <a:gd fmla="*/ 56555 h 32" name="T17"/>
                  <a:gd fmla="*/ 63421 w 20" name="T18"/>
                  <a:gd fmla="*/ 37703 h 32" name="T19"/>
                  <a:gd fmla="*/ 55960 w 20" name="T20"/>
                  <a:gd fmla="*/ 18852 h 32" name="T21"/>
                  <a:gd fmla="*/ 59690 w 20" name="T22"/>
                  <a:gd fmla="*/ 11311 h 32" name="T23"/>
                  <a:gd fmla="*/ 70882 w 20" name="T24"/>
                  <a:gd fmla="*/ 11311 h 32" name="T25"/>
                  <a:gd fmla="*/ 70882 w 20" name="T26"/>
                  <a:gd fmla="*/ 0 h 32" name="T27"/>
                  <a:gd fmla="*/ 67152 w 20" name="T28"/>
                  <a:gd fmla="*/ 0 h 32" name="T29"/>
                  <a:gd fmla="*/ 55960 w 20" name="T30"/>
                  <a:gd fmla="*/ 3770 h 32" name="T31"/>
                  <a:gd fmla="*/ 48498 w 20" name="T32"/>
                  <a:gd fmla="*/ 15081 h 32" name="T33"/>
                  <a:gd fmla="*/ 33576 w 20" name="T34"/>
                  <a:gd fmla="*/ 11311 h 32" name="T35"/>
                  <a:gd fmla="*/ 11192 w 20" name="T36"/>
                  <a:gd fmla="*/ 18852 h 32" name="T37"/>
                  <a:gd fmla="*/ 3731 w 20" name="T38"/>
                  <a:gd fmla="*/ 37703 h 32" name="T39"/>
                  <a:gd fmla="*/ 14923 w 20" name="T40"/>
                  <a:gd fmla="*/ 56555 h 32" name="T41"/>
                  <a:gd fmla="*/ 3731 w 20" name="T42"/>
                  <a:gd fmla="*/ 71636 h 32" name="T43"/>
                  <a:gd fmla="*/ 11192 w 20" name="T44"/>
                  <a:gd fmla="*/ 86717 h 32" name="T45"/>
                  <a:gd fmla="*/ 0 w 20" name="T46"/>
                  <a:gd fmla="*/ 101798 h 32" name="T47"/>
                  <a:gd fmla="*/ 7461 w 20" name="T48"/>
                  <a:gd fmla="*/ 116880 h 32" name="T49"/>
                  <a:gd fmla="*/ 33576 w 20" name="T50"/>
                  <a:gd fmla="*/ 120650 h 32" name="T51"/>
                  <a:gd fmla="*/ 74613 w 20" name="T52"/>
                  <a:gd fmla="*/ 98028 h 32" name="T53"/>
                  <a:gd fmla="*/ 70882 w 20" name="T54"/>
                  <a:gd fmla="*/ 86717 h 32" name="T55"/>
                  <a:gd fmla="*/ 59690 w 20" name="T56"/>
                  <a:gd fmla="*/ 79177 h 32" name="T57"/>
                  <a:gd fmla="*/ 22384 w 20" name="T58"/>
                  <a:gd fmla="*/ 26392 h 32" name="T59"/>
                  <a:gd fmla="*/ 33576 w 20" name="T60"/>
                  <a:gd fmla="*/ 18852 h 32" name="T61"/>
                  <a:gd fmla="*/ 44768 w 20" name="T62"/>
                  <a:gd fmla="*/ 26392 h 32" name="T63"/>
                  <a:gd fmla="*/ 52229 w 20" name="T64"/>
                  <a:gd fmla="*/ 37703 h 32" name="T65"/>
                  <a:gd fmla="*/ 44768 w 20" name="T66"/>
                  <a:gd fmla="*/ 49014 h 32" name="T67"/>
                  <a:gd fmla="*/ 33576 w 20" name="T68"/>
                  <a:gd fmla="*/ 56555 h 32" name="T69"/>
                  <a:gd fmla="*/ 22384 w 20" name="T70"/>
                  <a:gd fmla="*/ 49014 h 32" name="T71"/>
                  <a:gd fmla="*/ 14923 w 20" name="T72"/>
                  <a:gd fmla="*/ 37703 h 32" name="T73"/>
                  <a:gd fmla="*/ 22384 w 20" name="T74"/>
                  <a:gd fmla="*/ 26392 h 32" name="T75"/>
                  <a:gd fmla="*/ 52229 w 20" name="T76"/>
                  <a:gd fmla="*/ 109339 h 32" name="T77"/>
                  <a:gd fmla="*/ 33576 w 20" name="T78"/>
                  <a:gd fmla="*/ 113109 h 32" name="T79"/>
                  <a:gd fmla="*/ 18653 w 20" name="T80"/>
                  <a:gd fmla="*/ 109339 h 32" name="T81"/>
                  <a:gd fmla="*/ 11192 w 20" name="T82"/>
                  <a:gd fmla="*/ 98028 h 32" name="T83"/>
                  <a:gd fmla="*/ 18653 w 20" name="T84"/>
                  <a:gd fmla="*/ 86717 h 32" name="T85"/>
                  <a:gd fmla="*/ 37307 w 20" name="T86"/>
                  <a:gd fmla="*/ 90487 h 32" name="T87"/>
                  <a:gd fmla="*/ 52229 w 20" name="T88"/>
                  <a:gd fmla="*/ 90487 h 32" name="T89"/>
                  <a:gd fmla="*/ 59690 w 20" name="T90"/>
                  <a:gd fmla="*/ 94258 h 32" name="T91"/>
                  <a:gd fmla="*/ 63421 w 20" name="T92"/>
                  <a:gd fmla="*/ 98028 h 32" name="T93"/>
                  <a:gd fmla="*/ 52229 w 20" name="T94"/>
                  <a:gd fmla="*/ 109339 h 32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w 20" name="T144"/>
                  <a:gd fmla="*/ 0 h 32" name="T145"/>
                  <a:gd fmla="*/ 20 w 20" name="T146"/>
                  <a:gd fmla="*/ 32 h 32" name="T147"/>
                </a:gdLst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b="T147" l="T144" r="T146" t="T145"/>
                <a:pathLst>
                  <a:path h="32" w="20">
                    <a:moveTo>
                      <a:pt x="16" y="21"/>
                    </a:moveTo>
                    <a:cubicBezTo>
                      <a:pt x="15" y="21"/>
                      <a:pt x="13" y="21"/>
                      <a:pt x="10" y="21"/>
                    </a:cubicBezTo>
                    <a:cubicBezTo>
                      <a:pt x="8" y="21"/>
                      <a:pt x="6" y="21"/>
                      <a:pt x="5" y="20"/>
                    </a:cubicBezTo>
                    <a:cubicBezTo>
                      <a:pt x="4" y="20"/>
                      <a:pt x="4" y="20"/>
                      <a:pt x="4" y="19"/>
                    </a:cubicBezTo>
                    <a:cubicBezTo>
                      <a:pt x="4" y="18"/>
                      <a:pt x="4" y="18"/>
                      <a:pt x="5" y="17"/>
                    </a:cubicBezTo>
                    <a:cubicBezTo>
                      <a:pt x="5" y="17"/>
                      <a:pt x="6" y="17"/>
                      <a:pt x="6" y="17"/>
                    </a:cubicBezTo>
                    <a:cubicBezTo>
                      <a:pt x="6" y="17"/>
                      <a:pt x="7" y="17"/>
                      <a:pt x="7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11" y="17"/>
                      <a:pt x="13" y="16"/>
                      <a:pt x="15" y="15"/>
                    </a:cubicBezTo>
                    <a:cubicBezTo>
                      <a:pt x="16" y="14"/>
                      <a:pt x="17" y="12"/>
                      <a:pt x="17" y="10"/>
                    </a:cubicBezTo>
                    <a:cubicBezTo>
                      <a:pt x="17" y="8"/>
                      <a:pt x="16" y="7"/>
                      <a:pt x="15" y="5"/>
                    </a:cubicBezTo>
                    <a:cubicBezTo>
                      <a:pt x="15" y="4"/>
                      <a:pt x="15" y="4"/>
                      <a:pt x="16" y="3"/>
                    </a:cubicBezTo>
                    <a:cubicBezTo>
                      <a:pt x="16" y="3"/>
                      <a:pt x="17" y="3"/>
                      <a:pt x="19" y="3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5" y="0"/>
                      <a:pt x="15" y="1"/>
                    </a:cubicBezTo>
                    <a:cubicBezTo>
                      <a:pt x="14" y="1"/>
                      <a:pt x="13" y="2"/>
                      <a:pt x="13" y="4"/>
                    </a:cubicBezTo>
                    <a:cubicBezTo>
                      <a:pt x="12" y="3"/>
                      <a:pt x="11" y="3"/>
                      <a:pt x="9" y="3"/>
                    </a:cubicBezTo>
                    <a:cubicBezTo>
                      <a:pt x="7" y="3"/>
                      <a:pt x="5" y="4"/>
                      <a:pt x="3" y="5"/>
                    </a:cubicBezTo>
                    <a:cubicBezTo>
                      <a:pt x="2" y="6"/>
                      <a:pt x="1" y="8"/>
                      <a:pt x="1" y="10"/>
                    </a:cubicBezTo>
                    <a:cubicBezTo>
                      <a:pt x="1" y="12"/>
                      <a:pt x="2" y="14"/>
                      <a:pt x="4" y="15"/>
                    </a:cubicBezTo>
                    <a:cubicBezTo>
                      <a:pt x="2" y="16"/>
                      <a:pt x="1" y="18"/>
                      <a:pt x="1" y="19"/>
                    </a:cubicBezTo>
                    <a:cubicBezTo>
                      <a:pt x="1" y="21"/>
                      <a:pt x="2" y="22"/>
                      <a:pt x="3" y="23"/>
                    </a:cubicBezTo>
                    <a:cubicBezTo>
                      <a:pt x="1" y="23"/>
                      <a:pt x="0" y="25"/>
                      <a:pt x="0" y="27"/>
                    </a:cubicBezTo>
                    <a:cubicBezTo>
                      <a:pt x="0" y="28"/>
                      <a:pt x="0" y="30"/>
                      <a:pt x="2" y="31"/>
                    </a:cubicBezTo>
                    <a:cubicBezTo>
                      <a:pt x="4" y="32"/>
                      <a:pt x="6" y="32"/>
                      <a:pt x="9" y="32"/>
                    </a:cubicBezTo>
                    <a:cubicBezTo>
                      <a:pt x="16" y="32"/>
                      <a:pt x="20" y="30"/>
                      <a:pt x="20" y="26"/>
                    </a:cubicBezTo>
                    <a:cubicBezTo>
                      <a:pt x="20" y="25"/>
                      <a:pt x="19" y="24"/>
                      <a:pt x="19" y="23"/>
                    </a:cubicBezTo>
                    <a:cubicBezTo>
                      <a:pt x="18" y="22"/>
                      <a:pt x="17" y="22"/>
                      <a:pt x="16" y="21"/>
                    </a:cubicBezTo>
                    <a:close/>
                    <a:moveTo>
                      <a:pt x="6" y="7"/>
                    </a:moveTo>
                    <a:cubicBezTo>
                      <a:pt x="7" y="6"/>
                      <a:pt x="8" y="5"/>
                      <a:pt x="9" y="5"/>
                    </a:cubicBezTo>
                    <a:cubicBezTo>
                      <a:pt x="10" y="5"/>
                      <a:pt x="11" y="6"/>
                      <a:pt x="12" y="7"/>
                    </a:cubicBezTo>
                    <a:cubicBezTo>
                      <a:pt x="13" y="8"/>
                      <a:pt x="14" y="9"/>
                      <a:pt x="14" y="10"/>
                    </a:cubicBezTo>
                    <a:cubicBezTo>
                      <a:pt x="14" y="11"/>
                      <a:pt x="13" y="13"/>
                      <a:pt x="12" y="13"/>
                    </a:cubicBezTo>
                    <a:cubicBezTo>
                      <a:pt x="11" y="14"/>
                      <a:pt x="10" y="15"/>
                      <a:pt x="9" y="15"/>
                    </a:cubicBezTo>
                    <a:cubicBezTo>
                      <a:pt x="8" y="15"/>
                      <a:pt x="6" y="14"/>
                      <a:pt x="6" y="13"/>
                    </a:cubicBezTo>
                    <a:cubicBezTo>
                      <a:pt x="5" y="13"/>
                      <a:pt x="4" y="12"/>
                      <a:pt x="4" y="10"/>
                    </a:cubicBezTo>
                    <a:cubicBezTo>
                      <a:pt x="4" y="9"/>
                      <a:pt x="5" y="7"/>
                      <a:pt x="6" y="7"/>
                    </a:cubicBezTo>
                    <a:close/>
                    <a:moveTo>
                      <a:pt x="14" y="29"/>
                    </a:moveTo>
                    <a:cubicBezTo>
                      <a:pt x="13" y="29"/>
                      <a:pt x="11" y="30"/>
                      <a:pt x="9" y="30"/>
                    </a:cubicBezTo>
                    <a:cubicBezTo>
                      <a:pt x="8" y="30"/>
                      <a:pt x="6" y="29"/>
                      <a:pt x="5" y="29"/>
                    </a:cubicBezTo>
                    <a:cubicBezTo>
                      <a:pt x="3" y="28"/>
                      <a:pt x="3" y="27"/>
                      <a:pt x="3" y="26"/>
                    </a:cubicBezTo>
                    <a:cubicBezTo>
                      <a:pt x="3" y="25"/>
                      <a:pt x="4" y="24"/>
                      <a:pt x="5" y="23"/>
                    </a:cubicBezTo>
                    <a:cubicBezTo>
                      <a:pt x="6" y="24"/>
                      <a:pt x="8" y="24"/>
                      <a:pt x="10" y="24"/>
                    </a:cubicBezTo>
                    <a:cubicBezTo>
                      <a:pt x="12" y="24"/>
                      <a:pt x="13" y="24"/>
                      <a:pt x="14" y="24"/>
                    </a:cubicBezTo>
                    <a:cubicBezTo>
                      <a:pt x="15" y="24"/>
                      <a:pt x="16" y="24"/>
                      <a:pt x="16" y="25"/>
                    </a:cubicBezTo>
                    <a:cubicBezTo>
                      <a:pt x="16" y="25"/>
                      <a:pt x="17" y="26"/>
                      <a:pt x="17" y="26"/>
                    </a:cubicBezTo>
                    <a:cubicBezTo>
                      <a:pt x="17" y="28"/>
                      <a:pt x="16" y="28"/>
                      <a:pt x="14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98" name="Freeform 125"/>
              <p:cNvSpPr>
                <a:spLocks noChangeArrowheads="1" noEditPoints="1"/>
              </p:cNvSpPr>
              <p:nvPr/>
            </p:nvSpPr>
            <p:spPr bwMode="auto">
              <a:xfrm>
                <a:off x="2212975" y="1679575"/>
                <a:ext cx="71438" cy="82550"/>
              </a:xfrm>
              <a:custGeom>
                <a:gdLst>
                  <a:gd fmla="*/ 37599 w 19" name="T0"/>
                  <a:gd fmla="*/ 71293 h 22" name="T1"/>
                  <a:gd fmla="*/ 22559 w 19" name="T2"/>
                  <a:gd fmla="*/ 67541 h 22" name="T3"/>
                  <a:gd fmla="*/ 15040 w 19" name="T4"/>
                  <a:gd fmla="*/ 41275 h 22" name="T5"/>
                  <a:gd fmla="*/ 71438 w 19" name="T6"/>
                  <a:gd fmla="*/ 41275 h 22" name="T7"/>
                  <a:gd fmla="*/ 60158 w 19" name="T8"/>
                  <a:gd fmla="*/ 11257 h 22" name="T9"/>
                  <a:gd fmla="*/ 37599 w 19" name="T10"/>
                  <a:gd fmla="*/ 0 h 22" name="T11"/>
                  <a:gd fmla="*/ 11280 w 19" name="T12"/>
                  <a:gd fmla="*/ 11257 h 22" name="T13"/>
                  <a:gd fmla="*/ 0 w 19" name="T14"/>
                  <a:gd fmla="*/ 41275 h 22" name="T15"/>
                  <a:gd fmla="*/ 11280 w 19" name="T16"/>
                  <a:gd fmla="*/ 71293 h 22" name="T17"/>
                  <a:gd fmla="*/ 37599 w 19" name="T18"/>
                  <a:gd fmla="*/ 82550 h 22" name="T19"/>
                  <a:gd fmla="*/ 56398 w 19" name="T20"/>
                  <a:gd fmla="*/ 75045 h 22" name="T21"/>
                  <a:gd fmla="*/ 67678 w 19" name="T22"/>
                  <a:gd fmla="*/ 60036 h 22" name="T23"/>
                  <a:gd fmla="*/ 56398 w 19" name="T24"/>
                  <a:gd fmla="*/ 56284 h 22" name="T25"/>
                  <a:gd fmla="*/ 37599 w 19" name="T26"/>
                  <a:gd fmla="*/ 71293 h 22" name="T27"/>
                  <a:gd fmla="*/ 22559 w 19" name="T28"/>
                  <a:gd fmla="*/ 15009 h 22" name="T29"/>
                  <a:gd fmla="*/ 37599 w 19" name="T30"/>
                  <a:gd fmla="*/ 7505 h 22" name="T31"/>
                  <a:gd fmla="*/ 48879 w 19" name="T32"/>
                  <a:gd fmla="*/ 11257 h 22" name="T33"/>
                  <a:gd fmla="*/ 56398 w 19" name="T34"/>
                  <a:gd fmla="*/ 22514 h 22" name="T35"/>
                  <a:gd fmla="*/ 56398 w 19" name="T36"/>
                  <a:gd fmla="*/ 33770 h 22" name="T37"/>
                  <a:gd fmla="*/ 15040 w 19" name="T38"/>
                  <a:gd fmla="*/ 33770 h 22" name="T39"/>
                  <a:gd fmla="*/ 22559 w 19" name="T40"/>
                  <a:gd fmla="*/ 15009 h 22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19" name="T63"/>
                  <a:gd fmla="*/ 0 h 22" name="T64"/>
                  <a:gd fmla="*/ 19 w 19" name="T65"/>
                  <a:gd fmla="*/ 22 h 22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22" w="19">
                    <a:moveTo>
                      <a:pt x="10" y="19"/>
                    </a:moveTo>
                    <a:cubicBezTo>
                      <a:pt x="8" y="19"/>
                      <a:pt x="7" y="19"/>
                      <a:pt x="6" y="18"/>
                    </a:cubicBezTo>
                    <a:cubicBezTo>
                      <a:pt x="4" y="16"/>
                      <a:pt x="4" y="14"/>
                      <a:pt x="4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7"/>
                      <a:pt x="18" y="5"/>
                      <a:pt x="16" y="3"/>
                    </a:cubicBezTo>
                    <a:cubicBezTo>
                      <a:pt x="15" y="1"/>
                      <a:pt x="12" y="0"/>
                      <a:pt x="10" y="0"/>
                    </a:cubicBezTo>
                    <a:cubicBezTo>
                      <a:pt x="7" y="0"/>
                      <a:pt x="5" y="1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0" y="14"/>
                      <a:pt x="1" y="17"/>
                      <a:pt x="3" y="19"/>
                    </a:cubicBezTo>
                    <a:cubicBezTo>
                      <a:pt x="4" y="21"/>
                      <a:pt x="7" y="22"/>
                      <a:pt x="10" y="22"/>
                    </a:cubicBezTo>
                    <a:cubicBezTo>
                      <a:pt x="12" y="22"/>
                      <a:pt x="14" y="21"/>
                      <a:pt x="15" y="20"/>
                    </a:cubicBezTo>
                    <a:cubicBezTo>
                      <a:pt x="17" y="19"/>
                      <a:pt x="18" y="18"/>
                      <a:pt x="18" y="16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8"/>
                      <a:pt x="12" y="19"/>
                      <a:pt x="10" y="19"/>
                    </a:cubicBezTo>
                    <a:close/>
                    <a:moveTo>
                      <a:pt x="6" y="4"/>
                    </a:moveTo>
                    <a:cubicBezTo>
                      <a:pt x="7" y="3"/>
                      <a:pt x="8" y="2"/>
                      <a:pt x="10" y="2"/>
                    </a:cubicBezTo>
                    <a:cubicBezTo>
                      <a:pt x="11" y="2"/>
                      <a:pt x="12" y="3"/>
                      <a:pt x="13" y="3"/>
                    </a:cubicBezTo>
                    <a:cubicBezTo>
                      <a:pt x="14" y="4"/>
                      <a:pt x="14" y="5"/>
                      <a:pt x="15" y="6"/>
                    </a:cubicBezTo>
                    <a:cubicBezTo>
                      <a:pt x="15" y="7"/>
                      <a:pt x="15" y="8"/>
                      <a:pt x="1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7"/>
                      <a:pt x="5" y="5"/>
                      <a:pt x="6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099" name="Rectangle 126"/>
              <p:cNvSpPr>
                <a:spLocks noChangeArrowheads="1"/>
              </p:cNvSpPr>
              <p:nvPr/>
            </p:nvSpPr>
            <p:spPr bwMode="auto">
              <a:xfrm>
                <a:off x="928688" y="3038475"/>
                <a:ext cx="33338" cy="296863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00" name="Rectangle 127"/>
              <p:cNvSpPr>
                <a:spLocks noChangeArrowheads="1"/>
              </p:cNvSpPr>
              <p:nvPr/>
            </p:nvSpPr>
            <p:spPr bwMode="auto">
              <a:xfrm>
                <a:off x="1028700" y="3114675"/>
                <a:ext cx="38100" cy="220663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01" name="Rectangle 128"/>
              <p:cNvSpPr>
                <a:spLocks noChangeArrowheads="1"/>
              </p:cNvSpPr>
              <p:nvPr/>
            </p:nvSpPr>
            <p:spPr bwMode="auto">
              <a:xfrm>
                <a:off x="1028700" y="3038475"/>
                <a:ext cx="38100" cy="38100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02" name="Freeform 129"/>
              <p:cNvSpPr>
                <a:spLocks noChangeArrowheads="1"/>
              </p:cNvSpPr>
              <p:nvPr/>
            </p:nvSpPr>
            <p:spPr bwMode="auto">
              <a:xfrm>
                <a:off x="1100138" y="3032125"/>
                <a:ext cx="136525" cy="303213"/>
              </a:xfrm>
              <a:custGeom>
                <a:gdLst>
                  <a:gd fmla="*/ 56885 w 36" name="T0"/>
                  <a:gd fmla="*/ 14973 h 81" name="T1"/>
                  <a:gd fmla="*/ 37924 w 36" name="T2"/>
                  <a:gd fmla="*/ 82354 h 81" name="T3"/>
                  <a:gd fmla="*/ 0 w 36" name="T4"/>
                  <a:gd fmla="*/ 82354 h 81" name="T5"/>
                  <a:gd fmla="*/ 0 w 36" name="T6"/>
                  <a:gd fmla="*/ 108558 h 81" name="T7"/>
                  <a:gd fmla="*/ 37924 w 36" name="T8"/>
                  <a:gd fmla="*/ 108558 h 81" name="T9"/>
                  <a:gd fmla="*/ 37924 w 36" name="T10"/>
                  <a:gd fmla="*/ 303213 h 81" name="T11"/>
                  <a:gd fmla="*/ 72055 w 36" name="T12"/>
                  <a:gd fmla="*/ 303213 h 81" name="T13"/>
                  <a:gd fmla="*/ 72055 w 36" name="T14"/>
                  <a:gd fmla="*/ 108558 h 81" name="T15"/>
                  <a:gd fmla="*/ 125148 w 36" name="T16"/>
                  <a:gd fmla="*/ 108558 h 81" name="T17"/>
                  <a:gd fmla="*/ 125148 w 36" name="T18"/>
                  <a:gd fmla="*/ 82354 h 81" name="T19"/>
                  <a:gd fmla="*/ 72055 w 36" name="T20"/>
                  <a:gd fmla="*/ 82354 h 81" name="T21"/>
                  <a:gd fmla="*/ 72055 w 36" name="T22"/>
                  <a:gd fmla="*/ 74867 h 81" name="T23"/>
                  <a:gd fmla="*/ 83432 w 36" name="T24"/>
                  <a:gd fmla="*/ 37434 h 81" name="T25"/>
                  <a:gd fmla="*/ 117563 w 36" name="T26"/>
                  <a:gd fmla="*/ 26204 h 81" name="T27"/>
                  <a:gd fmla="*/ 136525 w 36" name="T28"/>
                  <a:gd fmla="*/ 29947 h 81" name="T29"/>
                  <a:gd fmla="*/ 136525 w 36" name="T30"/>
                  <a:gd fmla="*/ 3743 h 81" name="T31"/>
                  <a:gd fmla="*/ 106186 w 36" name="T32"/>
                  <a:gd fmla="*/ 0 h 81" name="T33"/>
                  <a:gd fmla="*/ 56885 w 36" name="T34"/>
                  <a:gd fmla="*/ 14973 h 81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36" name="T54"/>
                  <a:gd fmla="*/ 0 h 81" name="T55"/>
                  <a:gd fmla="*/ 36 w 36" name="T56"/>
                  <a:gd fmla="*/ 81 h 81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81" w="36">
                    <a:moveTo>
                      <a:pt x="15" y="4"/>
                    </a:moveTo>
                    <a:cubicBezTo>
                      <a:pt x="12" y="7"/>
                      <a:pt x="10" y="13"/>
                      <a:pt x="1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81"/>
                      <a:pt x="10" y="81"/>
                      <a:pt x="10" y="81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15"/>
                      <a:pt x="20" y="12"/>
                      <a:pt x="22" y="10"/>
                    </a:cubicBezTo>
                    <a:cubicBezTo>
                      <a:pt x="24" y="8"/>
                      <a:pt x="27" y="7"/>
                      <a:pt x="31" y="7"/>
                    </a:cubicBezTo>
                    <a:cubicBezTo>
                      <a:pt x="33" y="7"/>
                      <a:pt x="34" y="8"/>
                      <a:pt x="36" y="8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3" y="0"/>
                      <a:pt x="30" y="0"/>
                      <a:pt x="28" y="0"/>
                    </a:cubicBezTo>
                    <a:cubicBezTo>
                      <a:pt x="23" y="0"/>
                      <a:pt x="19" y="1"/>
                      <a:pt x="15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03" name="Freeform 130"/>
              <p:cNvSpPr>
                <a:spLocks noChangeArrowheads="1" noEditPoints="1"/>
              </p:cNvSpPr>
              <p:nvPr/>
            </p:nvSpPr>
            <p:spPr bwMode="auto">
              <a:xfrm>
                <a:off x="1239838" y="3109913"/>
                <a:ext cx="195263" cy="230188"/>
              </a:xfrm>
              <a:custGeom>
                <a:gdLst>
                  <a:gd fmla="*/ 101387 w 52" name="T0"/>
                  <a:gd fmla="*/ 203773 h 61" name="T1"/>
                  <a:gd fmla="*/ 56326 w 52" name="T2"/>
                  <a:gd fmla="*/ 184905 h 61" name="T3"/>
                  <a:gd fmla="*/ 37551 w 52" name="T4"/>
                  <a:gd fmla="*/ 116981 h 61" name="T5"/>
                  <a:gd fmla="*/ 195263 w 52" name="T6"/>
                  <a:gd fmla="*/ 116981 h 61" name="T7"/>
                  <a:gd fmla="*/ 168978 w 52" name="T8"/>
                  <a:gd fmla="*/ 30189 h 61" name="T9"/>
                  <a:gd fmla="*/ 101387 w 52" name="T10"/>
                  <a:gd fmla="*/ 0 h 61" name="T11"/>
                  <a:gd fmla="*/ 26285 w 52" name="T12"/>
                  <a:gd fmla="*/ 30189 h 61" name="T13"/>
                  <a:gd fmla="*/ 0 w 52" name="T14"/>
                  <a:gd fmla="*/ 116981 h 61" name="T15"/>
                  <a:gd fmla="*/ 26285 w 52" name="T16"/>
                  <a:gd fmla="*/ 199999 h 61" name="T17"/>
                  <a:gd fmla="*/ 101387 w 52" name="T18"/>
                  <a:gd fmla="*/ 230188 h 61" name="T19"/>
                  <a:gd fmla="*/ 157712 w 52" name="T20"/>
                  <a:gd fmla="*/ 211320 h 61" name="T21"/>
                  <a:gd fmla="*/ 191508 w 52" name="T22"/>
                  <a:gd fmla="*/ 166037 h 61" name="T23"/>
                  <a:gd fmla="*/ 161467 w 52" name="T24"/>
                  <a:gd fmla="*/ 158490 h 61" name="T25"/>
                  <a:gd fmla="*/ 101387 w 52" name="T26"/>
                  <a:gd fmla="*/ 203773 h 61" name="T27"/>
                  <a:gd fmla="*/ 60081 w 52" name="T28"/>
                  <a:gd fmla="*/ 41509 h 61" name="T29"/>
                  <a:gd fmla="*/ 101387 w 52" name="T30"/>
                  <a:gd fmla="*/ 26415 h 61" name="T31"/>
                  <a:gd fmla="*/ 135182 w 52" name="T32"/>
                  <a:gd fmla="*/ 33962 h 61" name="T33"/>
                  <a:gd fmla="*/ 153957 w 52" name="T34"/>
                  <a:gd fmla="*/ 60377 h 61" name="T35"/>
                  <a:gd fmla="*/ 157712 w 52" name="T36"/>
                  <a:gd fmla="*/ 94339 h 61" name="T37"/>
                  <a:gd fmla="*/ 37551 w 52" name="T38"/>
                  <a:gd fmla="*/ 94339 h 61" name="T39"/>
                  <a:gd fmla="*/ 60081 w 52" name="T40"/>
                  <a:gd fmla="*/ 41509 h 61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52" name="T63"/>
                  <a:gd fmla="*/ 0 h 61" name="T64"/>
                  <a:gd fmla="*/ 52 w 52" name="T65"/>
                  <a:gd fmla="*/ 61 h 61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61" w="52">
                    <a:moveTo>
                      <a:pt x="27" y="54"/>
                    </a:moveTo>
                    <a:cubicBezTo>
                      <a:pt x="23" y="54"/>
                      <a:pt x="19" y="52"/>
                      <a:pt x="15" y="49"/>
                    </a:cubicBezTo>
                    <a:cubicBezTo>
                      <a:pt x="12" y="46"/>
                      <a:pt x="10" y="40"/>
                      <a:pt x="10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2" y="21"/>
                      <a:pt x="50" y="13"/>
                      <a:pt x="45" y="8"/>
                    </a:cubicBezTo>
                    <a:cubicBezTo>
                      <a:pt x="41" y="2"/>
                      <a:pt x="34" y="0"/>
                      <a:pt x="27" y="0"/>
                    </a:cubicBezTo>
                    <a:cubicBezTo>
                      <a:pt x="19" y="0"/>
                      <a:pt x="13" y="2"/>
                      <a:pt x="7" y="8"/>
                    </a:cubicBezTo>
                    <a:cubicBezTo>
                      <a:pt x="2" y="14"/>
                      <a:pt x="0" y="21"/>
                      <a:pt x="0" y="31"/>
                    </a:cubicBezTo>
                    <a:cubicBezTo>
                      <a:pt x="0" y="40"/>
                      <a:pt x="2" y="47"/>
                      <a:pt x="7" y="53"/>
                    </a:cubicBezTo>
                    <a:cubicBezTo>
                      <a:pt x="12" y="59"/>
                      <a:pt x="19" y="61"/>
                      <a:pt x="27" y="61"/>
                    </a:cubicBezTo>
                    <a:cubicBezTo>
                      <a:pt x="33" y="61"/>
                      <a:pt x="38" y="60"/>
                      <a:pt x="42" y="56"/>
                    </a:cubicBezTo>
                    <a:cubicBezTo>
                      <a:pt x="47" y="53"/>
                      <a:pt x="50" y="49"/>
                      <a:pt x="51" y="44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0" y="50"/>
                      <a:pt x="35" y="54"/>
                      <a:pt x="27" y="54"/>
                    </a:cubicBezTo>
                    <a:close/>
                    <a:moveTo>
                      <a:pt x="16" y="11"/>
                    </a:moveTo>
                    <a:cubicBezTo>
                      <a:pt x="19" y="8"/>
                      <a:pt x="23" y="7"/>
                      <a:pt x="27" y="7"/>
                    </a:cubicBezTo>
                    <a:cubicBezTo>
                      <a:pt x="30" y="7"/>
                      <a:pt x="33" y="7"/>
                      <a:pt x="36" y="9"/>
                    </a:cubicBezTo>
                    <a:cubicBezTo>
                      <a:pt x="38" y="11"/>
                      <a:pt x="40" y="13"/>
                      <a:pt x="41" y="16"/>
                    </a:cubicBezTo>
                    <a:cubicBezTo>
                      <a:pt x="42" y="18"/>
                      <a:pt x="42" y="21"/>
                      <a:pt x="42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1" y="19"/>
                      <a:pt x="12" y="15"/>
                      <a:pt x="16" y="1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04" name="Freeform 131"/>
              <p:cNvSpPr>
                <a:spLocks noChangeArrowheads="1"/>
              </p:cNvSpPr>
              <p:nvPr/>
            </p:nvSpPr>
            <p:spPr bwMode="auto">
              <a:xfrm>
                <a:off x="849313" y="4140200"/>
                <a:ext cx="60325" cy="123825"/>
              </a:xfrm>
              <a:custGeom>
                <a:gdLst>
                  <a:gd fmla="*/ 26392 w 16" name="T0"/>
                  <a:gd fmla="*/ 7505 h 33" name="T1"/>
                  <a:gd fmla="*/ 15081 w 16" name="T2"/>
                  <a:gd fmla="*/ 33770 h 33" name="T3"/>
                  <a:gd fmla="*/ 0 w 16" name="T4"/>
                  <a:gd fmla="*/ 33770 h 33" name="T5"/>
                  <a:gd fmla="*/ 0 w 16" name="T6"/>
                  <a:gd fmla="*/ 45027 h 33" name="T7"/>
                  <a:gd fmla="*/ 15081 w 16" name="T8"/>
                  <a:gd fmla="*/ 45027 h 33" name="T9"/>
                  <a:gd fmla="*/ 7541 w 16" name="T10"/>
                  <a:gd fmla="*/ 123825 h 33" name="T11"/>
                  <a:gd fmla="*/ 22622 w 16" name="T12"/>
                  <a:gd fmla="*/ 123825 h 33" name="T13"/>
                  <a:gd fmla="*/ 30163 w 16" name="T14"/>
                  <a:gd fmla="*/ 45027 h 33" name="T15"/>
                  <a:gd fmla="*/ 49014 w 16" name="T16"/>
                  <a:gd fmla="*/ 48780 h 33" name="T17"/>
                  <a:gd fmla="*/ 49014 w 16" name="T18"/>
                  <a:gd fmla="*/ 37523 h 33" name="T19"/>
                  <a:gd fmla="*/ 30163 w 16" name="T20"/>
                  <a:gd fmla="*/ 33770 h 33" name="T21"/>
                  <a:gd fmla="*/ 30163 w 16" name="T22"/>
                  <a:gd fmla="*/ 30018 h 33" name="T23"/>
                  <a:gd fmla="*/ 33933 w 16" name="T24"/>
                  <a:gd fmla="*/ 15009 h 33" name="T25"/>
                  <a:gd fmla="*/ 49014 w 16" name="T26"/>
                  <a:gd fmla="*/ 15009 h 33" name="T27"/>
                  <a:gd fmla="*/ 56555 w 16" name="T28"/>
                  <a:gd fmla="*/ 15009 h 33" name="T29"/>
                  <a:gd fmla="*/ 60325 w 16" name="T30"/>
                  <a:gd fmla="*/ 3752 h 33" name="T31"/>
                  <a:gd fmla="*/ 45244 w 16" name="T32"/>
                  <a:gd fmla="*/ 3752 h 33" name="T33"/>
                  <a:gd fmla="*/ 26392 w 16" name="T34"/>
                  <a:gd fmla="*/ 7505 h 33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16" name="T54"/>
                  <a:gd fmla="*/ 0 h 33" name="T55"/>
                  <a:gd fmla="*/ 16 w 16" name="T56"/>
                  <a:gd fmla="*/ 33 h 33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33" w="16">
                    <a:moveTo>
                      <a:pt x="7" y="2"/>
                    </a:moveTo>
                    <a:cubicBezTo>
                      <a:pt x="5" y="3"/>
                      <a:pt x="4" y="5"/>
                      <a:pt x="4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9" y="5"/>
                      <a:pt x="9" y="4"/>
                    </a:cubicBezTo>
                    <a:cubicBezTo>
                      <a:pt x="10" y="4"/>
                      <a:pt x="11" y="4"/>
                      <a:pt x="13" y="4"/>
                    </a:cubicBezTo>
                    <a:cubicBezTo>
                      <a:pt x="14" y="4"/>
                      <a:pt x="15" y="4"/>
                      <a:pt x="15" y="4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4" y="1"/>
                      <a:pt x="13" y="1"/>
                      <a:pt x="12" y="1"/>
                    </a:cubicBezTo>
                    <a:cubicBezTo>
                      <a:pt x="10" y="0"/>
                      <a:pt x="8" y="1"/>
                      <a:pt x="7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05" name="Freeform 132"/>
              <p:cNvSpPr>
                <a:spLocks noChangeArrowheads="1" noEditPoints="1"/>
              </p:cNvSpPr>
              <p:nvPr/>
            </p:nvSpPr>
            <p:spPr bwMode="auto">
              <a:xfrm>
                <a:off x="901700" y="4176713"/>
                <a:ext cx="79375" cy="98425"/>
              </a:xfrm>
              <a:custGeom>
                <a:gdLst>
                  <a:gd fmla="*/ 79375 w 21" name="T0"/>
                  <a:gd fmla="*/ 41641 h 26" name="T1"/>
                  <a:gd fmla="*/ 75595 w 21" name="T2"/>
                  <a:gd fmla="*/ 11357 h 26" name="T3"/>
                  <a:gd fmla="*/ 49137 w 21" name="T4"/>
                  <a:gd fmla="*/ 0 h 26" name="T5"/>
                  <a:gd fmla="*/ 7560 w 21" name="T6"/>
                  <a:gd fmla="*/ 22713 h 26" name="T7"/>
                  <a:gd fmla="*/ 18899 w 21" name="T8"/>
                  <a:gd fmla="*/ 26499 h 26" name="T9"/>
                  <a:gd fmla="*/ 45357 w 21" name="T10"/>
                  <a:gd fmla="*/ 11357 h 26" name="T11"/>
                  <a:gd fmla="*/ 60476 w 21" name="T12"/>
                  <a:gd fmla="*/ 15142 h 26" name="T13"/>
                  <a:gd fmla="*/ 64256 w 21" name="T14"/>
                  <a:gd fmla="*/ 22713 h 26" name="T15"/>
                  <a:gd fmla="*/ 64256 w 21" name="T16"/>
                  <a:gd fmla="*/ 41641 h 26" name="T17"/>
                  <a:gd fmla="*/ 52917 w 21" name="T18"/>
                  <a:gd fmla="*/ 37856 h 26" name="T19"/>
                  <a:gd fmla="*/ 15119 w 21" name="T20"/>
                  <a:gd fmla="*/ 45427 h 26" name="T21"/>
                  <a:gd fmla="*/ 0 w 21" name="T22"/>
                  <a:gd fmla="*/ 64355 h 26" name="T23"/>
                  <a:gd fmla="*/ 7560 w 21" name="T24"/>
                  <a:gd fmla="*/ 87068 h 26" name="T25"/>
                  <a:gd fmla="*/ 30238 w 21" name="T26"/>
                  <a:gd fmla="*/ 94639 h 26" name="T27"/>
                  <a:gd fmla="*/ 60476 w 21" name="T28"/>
                  <a:gd fmla="*/ 79497 h 26" name="T29"/>
                  <a:gd fmla="*/ 64256 w 21" name="T30"/>
                  <a:gd fmla="*/ 94639 h 26" name="T31"/>
                  <a:gd fmla="*/ 75595 w 21" name="T32"/>
                  <a:gd fmla="*/ 98425 h 26" name="T33"/>
                  <a:gd fmla="*/ 75595 w 21" name="T34"/>
                  <a:gd fmla="*/ 79497 h 26" name="T35"/>
                  <a:gd fmla="*/ 79375 w 21" name="T36"/>
                  <a:gd fmla="*/ 41641 h 26" name="T37"/>
                  <a:gd fmla="*/ 52917 w 21" name="T38"/>
                  <a:gd fmla="*/ 75712 h 26" name="T39"/>
                  <a:gd fmla="*/ 34018 w 21" name="T40"/>
                  <a:gd fmla="*/ 83283 h 26" name="T41"/>
                  <a:gd fmla="*/ 18899 w 21" name="T42"/>
                  <a:gd fmla="*/ 79497 h 26" name="T43"/>
                  <a:gd fmla="*/ 15119 w 21" name="T44"/>
                  <a:gd fmla="*/ 68140 h 26" name="T45"/>
                  <a:gd fmla="*/ 26458 w 21" name="T46"/>
                  <a:gd fmla="*/ 52998 h 26" name="T47"/>
                  <a:gd fmla="*/ 52917 w 21" name="T48"/>
                  <a:gd fmla="*/ 49213 h 26" name="T49"/>
                  <a:gd fmla="*/ 64256 w 21" name="T50"/>
                  <a:gd fmla="*/ 49213 h 26" name="T51"/>
                  <a:gd fmla="*/ 64256 w 21" name="T52"/>
                  <a:gd fmla="*/ 56784 h 26" name="T53"/>
                  <a:gd fmla="*/ 52917 w 21" name="T54"/>
                  <a:gd fmla="*/ 75712 h 2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1" name="T84"/>
                  <a:gd fmla="*/ 0 h 26" name="T85"/>
                  <a:gd fmla="*/ 21 w 21" name="T86"/>
                  <a:gd fmla="*/ 26 h 26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26" w="21">
                    <a:moveTo>
                      <a:pt x="21" y="11"/>
                    </a:moveTo>
                    <a:cubicBezTo>
                      <a:pt x="21" y="7"/>
                      <a:pt x="21" y="5"/>
                      <a:pt x="20" y="3"/>
                    </a:cubicBezTo>
                    <a:cubicBezTo>
                      <a:pt x="18" y="2"/>
                      <a:pt x="16" y="1"/>
                      <a:pt x="13" y="0"/>
                    </a:cubicBezTo>
                    <a:cubicBezTo>
                      <a:pt x="7" y="0"/>
                      <a:pt x="3" y="2"/>
                      <a:pt x="2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4"/>
                      <a:pt x="8" y="3"/>
                      <a:pt x="12" y="3"/>
                    </a:cubicBezTo>
                    <a:cubicBezTo>
                      <a:pt x="13" y="3"/>
                      <a:pt x="15" y="4"/>
                      <a:pt x="16" y="4"/>
                    </a:cubicBezTo>
                    <a:cubicBezTo>
                      <a:pt x="17" y="5"/>
                      <a:pt x="17" y="6"/>
                      <a:pt x="17" y="6"/>
                    </a:cubicBezTo>
                    <a:cubicBezTo>
                      <a:pt x="17" y="7"/>
                      <a:pt x="18" y="9"/>
                      <a:pt x="17" y="11"/>
                    </a:cubicBezTo>
                    <a:cubicBezTo>
                      <a:pt x="16" y="10"/>
                      <a:pt x="15" y="10"/>
                      <a:pt x="14" y="10"/>
                    </a:cubicBezTo>
                    <a:cubicBezTo>
                      <a:pt x="9" y="10"/>
                      <a:pt x="6" y="10"/>
                      <a:pt x="4" y="12"/>
                    </a:cubicBezTo>
                    <a:cubicBezTo>
                      <a:pt x="1" y="13"/>
                      <a:pt x="0" y="15"/>
                      <a:pt x="0" y="17"/>
                    </a:cubicBezTo>
                    <a:cubicBezTo>
                      <a:pt x="0" y="19"/>
                      <a:pt x="0" y="21"/>
                      <a:pt x="2" y="23"/>
                    </a:cubicBezTo>
                    <a:cubicBezTo>
                      <a:pt x="3" y="24"/>
                      <a:pt x="5" y="25"/>
                      <a:pt x="8" y="25"/>
                    </a:cubicBezTo>
                    <a:cubicBezTo>
                      <a:pt x="12" y="26"/>
                      <a:pt x="15" y="24"/>
                      <a:pt x="16" y="21"/>
                    </a:cubicBezTo>
                    <a:cubicBezTo>
                      <a:pt x="16" y="23"/>
                      <a:pt x="16" y="25"/>
                      <a:pt x="17" y="25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4"/>
                      <a:pt x="20" y="23"/>
                      <a:pt x="20" y="21"/>
                    </a:cubicBezTo>
                    <a:lnTo>
                      <a:pt x="21" y="11"/>
                    </a:lnTo>
                    <a:close/>
                    <a:moveTo>
                      <a:pt x="14" y="20"/>
                    </a:moveTo>
                    <a:cubicBezTo>
                      <a:pt x="13" y="22"/>
                      <a:pt x="11" y="23"/>
                      <a:pt x="9" y="22"/>
                    </a:cubicBezTo>
                    <a:cubicBezTo>
                      <a:pt x="7" y="22"/>
                      <a:pt x="6" y="22"/>
                      <a:pt x="5" y="21"/>
                    </a:cubicBezTo>
                    <a:cubicBezTo>
                      <a:pt x="4" y="20"/>
                      <a:pt x="4" y="19"/>
                      <a:pt x="4" y="18"/>
                    </a:cubicBezTo>
                    <a:cubicBezTo>
                      <a:pt x="4" y="16"/>
                      <a:pt x="5" y="15"/>
                      <a:pt x="7" y="14"/>
                    </a:cubicBezTo>
                    <a:cubicBezTo>
                      <a:pt x="8" y="13"/>
                      <a:pt x="11" y="13"/>
                      <a:pt x="14" y="13"/>
                    </a:cubicBezTo>
                    <a:cubicBezTo>
                      <a:pt x="14" y="13"/>
                      <a:pt x="16" y="13"/>
                      <a:pt x="17" y="13"/>
                    </a:cubicBezTo>
                    <a:cubicBezTo>
                      <a:pt x="17" y="14"/>
                      <a:pt x="17" y="14"/>
                      <a:pt x="17" y="15"/>
                    </a:cubicBezTo>
                    <a:cubicBezTo>
                      <a:pt x="17" y="17"/>
                      <a:pt x="16" y="19"/>
                      <a:pt x="14" y="2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06" name="Freeform 133"/>
              <p:cNvSpPr>
                <a:spLocks noChangeArrowheads="1"/>
              </p:cNvSpPr>
              <p:nvPr/>
            </p:nvSpPr>
            <p:spPr bwMode="auto">
              <a:xfrm>
                <a:off x="995363" y="4184650"/>
                <a:ext cx="76200" cy="93663"/>
              </a:xfrm>
              <a:custGeom>
                <a:gdLst>
                  <a:gd fmla="*/ 33338 w 48" name="T0"/>
                  <a:gd fmla="*/ 74613 h 59" name="T1"/>
                  <a:gd fmla="*/ 15875 w 48" name="T2"/>
                  <a:gd fmla="*/ 0 h 59" name="T3"/>
                  <a:gd fmla="*/ 0 w 48" name="T4"/>
                  <a:gd fmla="*/ 0 h 59" name="T5"/>
                  <a:gd fmla="*/ 22225 w 48" name="T6"/>
                  <a:gd fmla="*/ 93663 h 59" name="T7"/>
                  <a:gd fmla="*/ 38100 w 48" name="T8"/>
                  <a:gd fmla="*/ 93663 h 59" name="T9"/>
                  <a:gd fmla="*/ 76200 w 48" name="T10"/>
                  <a:gd fmla="*/ 7938 h 59" name="T11"/>
                  <a:gd fmla="*/ 63500 w 48" name="T12"/>
                  <a:gd fmla="*/ 7938 h 59" name="T13"/>
                  <a:gd fmla="*/ 33338 w 48" name="T14"/>
                  <a:gd fmla="*/ 74613 h 59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48" name="T24"/>
                  <a:gd fmla="*/ 0 h 59" name="T25"/>
                  <a:gd fmla="*/ 48 w 48" name="T26"/>
                  <a:gd fmla="*/ 59 h 59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59" w="48">
                    <a:moveTo>
                      <a:pt x="21" y="47"/>
                    </a:moveTo>
                    <a:lnTo>
                      <a:pt x="10" y="0"/>
                    </a:lnTo>
                    <a:lnTo>
                      <a:pt x="0" y="0"/>
                    </a:lnTo>
                    <a:lnTo>
                      <a:pt x="14" y="59"/>
                    </a:lnTo>
                    <a:lnTo>
                      <a:pt x="24" y="59"/>
                    </a:lnTo>
                    <a:lnTo>
                      <a:pt x="48" y="5"/>
                    </a:lnTo>
                    <a:lnTo>
                      <a:pt x="40" y="5"/>
                    </a:lnTo>
                    <a:lnTo>
                      <a:pt x="21" y="4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07" name="Freeform 134"/>
              <p:cNvSpPr>
                <a:spLocks noChangeArrowheads="1" noEditPoints="1"/>
              </p:cNvSpPr>
              <p:nvPr/>
            </p:nvSpPr>
            <p:spPr bwMode="auto">
              <a:xfrm>
                <a:off x="1074738" y="4192588"/>
                <a:ext cx="82550" cy="96838"/>
              </a:xfrm>
              <a:custGeom>
                <a:gdLst>
                  <a:gd fmla="*/ 45027 w 22" name="T0"/>
                  <a:gd fmla="*/ 0 h 26" name="T1"/>
                  <a:gd fmla="*/ 15009 w 22" name="T2"/>
                  <a:gd fmla="*/ 11174 h 26" name="T3"/>
                  <a:gd fmla="*/ 0 w 22" name="T4"/>
                  <a:gd fmla="*/ 44694 h 26" name="T5"/>
                  <a:gd fmla="*/ 7505 w 22" name="T6"/>
                  <a:gd fmla="*/ 78215 h 26" name="T7"/>
                  <a:gd fmla="*/ 33770 w 22" name="T8"/>
                  <a:gd fmla="*/ 93113 h 26" name="T9"/>
                  <a:gd fmla="*/ 67541 w 22" name="T10"/>
                  <a:gd fmla="*/ 81940 h 26" name="T11"/>
                  <a:gd fmla="*/ 82550 w 22" name="T12"/>
                  <a:gd fmla="*/ 52144 h 26" name="T13"/>
                  <a:gd fmla="*/ 71293 w 22" name="T14"/>
                  <a:gd fmla="*/ 14898 h 26" name="T15"/>
                  <a:gd fmla="*/ 45027 w 22" name="T16"/>
                  <a:gd fmla="*/ 0 h 26" name="T17"/>
                  <a:gd fmla="*/ 56284 w 22" name="T18"/>
                  <a:gd fmla="*/ 74491 h 26" name="T19"/>
                  <a:gd fmla="*/ 37523 w 22" name="T20"/>
                  <a:gd fmla="*/ 81940 h 26" name="T21"/>
                  <a:gd fmla="*/ 22514 w 22" name="T22"/>
                  <a:gd fmla="*/ 74491 h 26" name="T23"/>
                  <a:gd fmla="*/ 15009 w 22" name="T24"/>
                  <a:gd fmla="*/ 44694 h 26" name="T25"/>
                  <a:gd fmla="*/ 26266 w 22" name="T26"/>
                  <a:gd fmla="*/ 18623 h 26" name="T27"/>
                  <a:gd fmla="*/ 45027 w 22" name="T28"/>
                  <a:gd fmla="*/ 11174 h 26" name="T29"/>
                  <a:gd fmla="*/ 60036 w 22" name="T30"/>
                  <a:gd fmla="*/ 22347 h 26" name="T31"/>
                  <a:gd fmla="*/ 67541 w 22" name="T32"/>
                  <a:gd fmla="*/ 48419 h 26" name="T33"/>
                  <a:gd fmla="*/ 56284 w 22" name="T34"/>
                  <a:gd fmla="*/ 74491 h 2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22" name="T54"/>
                  <a:gd fmla="*/ 0 h 26" name="T55"/>
                  <a:gd fmla="*/ 22 w 22" name="T56"/>
                  <a:gd fmla="*/ 26 h 26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26" w="22">
                    <a:moveTo>
                      <a:pt x="12" y="0"/>
                    </a:moveTo>
                    <a:cubicBezTo>
                      <a:pt x="9" y="0"/>
                      <a:pt x="6" y="1"/>
                      <a:pt x="4" y="3"/>
                    </a:cubicBezTo>
                    <a:cubicBezTo>
                      <a:pt x="2" y="5"/>
                      <a:pt x="1" y="8"/>
                      <a:pt x="0" y="12"/>
                    </a:cubicBezTo>
                    <a:cubicBezTo>
                      <a:pt x="0" y="15"/>
                      <a:pt x="1" y="18"/>
                      <a:pt x="2" y="21"/>
                    </a:cubicBezTo>
                    <a:cubicBezTo>
                      <a:pt x="4" y="24"/>
                      <a:pt x="6" y="25"/>
                      <a:pt x="9" y="25"/>
                    </a:cubicBezTo>
                    <a:cubicBezTo>
                      <a:pt x="13" y="26"/>
                      <a:pt x="15" y="25"/>
                      <a:pt x="18" y="22"/>
                    </a:cubicBezTo>
                    <a:cubicBezTo>
                      <a:pt x="20" y="20"/>
                      <a:pt x="21" y="17"/>
                      <a:pt x="22" y="14"/>
                    </a:cubicBezTo>
                    <a:cubicBezTo>
                      <a:pt x="22" y="10"/>
                      <a:pt x="21" y="7"/>
                      <a:pt x="19" y="4"/>
                    </a:cubicBezTo>
                    <a:cubicBezTo>
                      <a:pt x="18" y="2"/>
                      <a:pt x="15" y="1"/>
                      <a:pt x="12" y="0"/>
                    </a:cubicBezTo>
                    <a:close/>
                    <a:moveTo>
                      <a:pt x="15" y="20"/>
                    </a:moveTo>
                    <a:cubicBezTo>
                      <a:pt x="14" y="22"/>
                      <a:pt x="12" y="22"/>
                      <a:pt x="10" y="22"/>
                    </a:cubicBezTo>
                    <a:cubicBezTo>
                      <a:pt x="8" y="22"/>
                      <a:pt x="7" y="21"/>
                      <a:pt x="6" y="20"/>
                    </a:cubicBezTo>
                    <a:cubicBezTo>
                      <a:pt x="4" y="18"/>
                      <a:pt x="4" y="16"/>
                      <a:pt x="4" y="12"/>
                    </a:cubicBezTo>
                    <a:cubicBezTo>
                      <a:pt x="5" y="9"/>
                      <a:pt x="5" y="7"/>
                      <a:pt x="7" y="5"/>
                    </a:cubicBezTo>
                    <a:cubicBezTo>
                      <a:pt x="8" y="4"/>
                      <a:pt x="10" y="3"/>
                      <a:pt x="12" y="3"/>
                    </a:cubicBezTo>
                    <a:cubicBezTo>
                      <a:pt x="13" y="3"/>
                      <a:pt x="15" y="4"/>
                      <a:pt x="16" y="6"/>
                    </a:cubicBezTo>
                    <a:cubicBezTo>
                      <a:pt x="17" y="8"/>
                      <a:pt x="18" y="10"/>
                      <a:pt x="18" y="13"/>
                    </a:cubicBezTo>
                    <a:cubicBezTo>
                      <a:pt x="17" y="17"/>
                      <a:pt x="16" y="19"/>
                      <a:pt x="15" y="2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08" name="Freeform 135"/>
              <p:cNvSpPr>
                <a:spLocks noChangeArrowheads="1"/>
              </p:cNvSpPr>
              <p:nvPr/>
            </p:nvSpPr>
            <p:spPr bwMode="auto">
              <a:xfrm>
                <a:off x="1171575" y="4200525"/>
                <a:ext cx="53975" cy="88900"/>
              </a:xfrm>
              <a:custGeom>
                <a:gdLst>
                  <a:gd fmla="*/ 34698 w 14" name="T0"/>
                  <a:gd fmla="*/ 3704 h 24" name="T1"/>
                  <a:gd fmla="*/ 19277 w 14" name="T2"/>
                  <a:gd fmla="*/ 22225 h 24" name="T3"/>
                  <a:gd fmla="*/ 19277 w 14" name="T4"/>
                  <a:gd fmla="*/ 3704 h 24" name="T5"/>
                  <a:gd fmla="*/ 7711 w 14" name="T6"/>
                  <a:gd fmla="*/ 0 h 24" name="T7"/>
                  <a:gd fmla="*/ 0 w 14" name="T8"/>
                  <a:gd fmla="*/ 88900 h 24" name="T9"/>
                  <a:gd fmla="*/ 15421 w 14" name="T10"/>
                  <a:gd fmla="*/ 88900 h 24" name="T11"/>
                  <a:gd fmla="*/ 19277 w 14" name="T12"/>
                  <a:gd fmla="*/ 44450 h 24" name="T13"/>
                  <a:gd fmla="*/ 30843 w 14" name="T14"/>
                  <a:gd fmla="*/ 22225 h 24" name="T15"/>
                  <a:gd fmla="*/ 50120 w 14" name="T16"/>
                  <a:gd fmla="*/ 14817 h 24" name="T17"/>
                  <a:gd fmla="*/ 53975 w 14" name="T18"/>
                  <a:gd fmla="*/ 14817 h 24" name="T19"/>
                  <a:gd fmla="*/ 53975 w 14" name="T20"/>
                  <a:gd fmla="*/ 3704 h 24" name="T21"/>
                  <a:gd fmla="*/ 46264 w 14" name="T22"/>
                  <a:gd fmla="*/ 0 h 24" name="T23"/>
                  <a:gd fmla="*/ 34698 w 14" name="T24"/>
                  <a:gd fmla="*/ 3704 h 24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4" name="T39"/>
                  <a:gd fmla="*/ 0 h 24" name="T40"/>
                  <a:gd fmla="*/ 14 w 14" name="T41"/>
                  <a:gd fmla="*/ 24 h 24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24" w="14">
                    <a:moveTo>
                      <a:pt x="9" y="1"/>
                    </a:moveTo>
                    <a:cubicBezTo>
                      <a:pt x="8" y="2"/>
                      <a:pt x="6" y="4"/>
                      <a:pt x="5" y="6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9"/>
                      <a:pt x="6" y="7"/>
                      <a:pt x="8" y="6"/>
                    </a:cubicBezTo>
                    <a:cubicBezTo>
                      <a:pt x="9" y="5"/>
                      <a:pt x="11" y="4"/>
                      <a:pt x="13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1" y="0"/>
                      <a:pt x="10" y="1"/>
                      <a:pt x="9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09" name="Freeform 136"/>
              <p:cNvSpPr>
                <a:spLocks noChangeArrowheads="1"/>
              </p:cNvSpPr>
              <p:nvPr/>
            </p:nvSpPr>
            <p:spPr bwMode="auto">
              <a:xfrm>
                <a:off x="1239838" y="4173538"/>
                <a:ext cx="19050" cy="19050"/>
              </a:xfrm>
              <a:custGeom>
                <a:gdLst>
                  <a:gd fmla="*/ 0 w 12" name="T0"/>
                  <a:gd fmla="*/ 14288 h 12" name="T1"/>
                  <a:gd fmla="*/ 15875 w 12" name="T2"/>
                  <a:gd fmla="*/ 19050 h 12" name="T3"/>
                  <a:gd fmla="*/ 19050 w 12" name="T4"/>
                  <a:gd fmla="*/ 3175 h 12" name="T5"/>
                  <a:gd fmla="*/ 3175 w 12" name="T6"/>
                  <a:gd fmla="*/ 0 h 12" name="T7"/>
                  <a:gd fmla="*/ 0 w 12" name="T8"/>
                  <a:gd fmla="*/ 14288 h 12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2" name="T15"/>
                  <a:gd fmla="*/ 0 h 12" name="T16"/>
                  <a:gd fmla="*/ 12 w 12" name="T17"/>
                  <a:gd fmla="*/ 12 h 12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2" w="12">
                    <a:moveTo>
                      <a:pt x="0" y="9"/>
                    </a:moveTo>
                    <a:lnTo>
                      <a:pt x="10" y="12"/>
                    </a:lnTo>
                    <a:lnTo>
                      <a:pt x="12" y="2"/>
                    </a:lnTo>
                    <a:lnTo>
                      <a:pt x="2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10" name="Freeform 137"/>
              <p:cNvSpPr>
                <a:spLocks noChangeArrowheads="1"/>
              </p:cNvSpPr>
              <p:nvPr/>
            </p:nvSpPr>
            <p:spPr bwMode="auto">
              <a:xfrm>
                <a:off x="1231900" y="4206875"/>
                <a:ext cx="23813" cy="90488"/>
              </a:xfrm>
              <a:custGeom>
                <a:gdLst>
                  <a:gd fmla="*/ 0 w 15" name="T0"/>
                  <a:gd fmla="*/ 87313 h 57" name="T1"/>
                  <a:gd fmla="*/ 15875 w 15" name="T2"/>
                  <a:gd fmla="*/ 90488 h 57" name="T3"/>
                  <a:gd fmla="*/ 23813 w 15" name="T4"/>
                  <a:gd fmla="*/ 0 h 57" name="T5"/>
                  <a:gd fmla="*/ 7938 w 15" name="T6"/>
                  <a:gd fmla="*/ 0 h 57" name="T7"/>
                  <a:gd fmla="*/ 0 w 15" name="T8"/>
                  <a:gd fmla="*/ 87313 h 57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5" name="T15"/>
                  <a:gd fmla="*/ 0 h 57" name="T16"/>
                  <a:gd fmla="*/ 15 w 15" name="T17"/>
                  <a:gd fmla="*/ 57 h 57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57" w="15">
                    <a:moveTo>
                      <a:pt x="0" y="55"/>
                    </a:moveTo>
                    <a:lnTo>
                      <a:pt x="10" y="57"/>
                    </a:lnTo>
                    <a:lnTo>
                      <a:pt x="15" y="0"/>
                    </a:lnTo>
                    <a:lnTo>
                      <a:pt x="5" y="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11" name="Freeform 138"/>
              <p:cNvSpPr>
                <a:spLocks noChangeArrowheads="1"/>
              </p:cNvSpPr>
              <p:nvPr/>
            </p:nvSpPr>
            <p:spPr bwMode="auto">
              <a:xfrm>
                <a:off x="1266825" y="4187825"/>
                <a:ext cx="52388" cy="117475"/>
              </a:xfrm>
              <a:custGeom>
                <a:gdLst>
                  <a:gd fmla="*/ 26194 w 14" name="T0"/>
                  <a:gd fmla="*/ 90948 h 31" name="T1"/>
                  <a:gd fmla="*/ 29936 w 14" name="T2"/>
                  <a:gd fmla="*/ 34106 h 31" name="T3"/>
                  <a:gd fmla="*/ 48646 w 14" name="T4"/>
                  <a:gd fmla="*/ 34106 h 31" name="T5"/>
                  <a:gd fmla="*/ 52388 w 14" name="T6"/>
                  <a:gd fmla="*/ 22737 h 31" name="T7"/>
                  <a:gd fmla="*/ 29936 w 14" name="T8"/>
                  <a:gd fmla="*/ 22737 h 31" name="T9"/>
                  <a:gd fmla="*/ 33678 w 14" name="T10"/>
                  <a:gd fmla="*/ 0 h 31" name="T11"/>
                  <a:gd fmla="*/ 18710 w 14" name="T12"/>
                  <a:gd fmla="*/ 0 h 31" name="T13"/>
                  <a:gd fmla="*/ 18710 w 14" name="T14"/>
                  <a:gd fmla="*/ 22737 h 31" name="T15"/>
                  <a:gd fmla="*/ 0 w 14" name="T16"/>
                  <a:gd fmla="*/ 18948 h 31" name="T17"/>
                  <a:gd fmla="*/ 0 w 14" name="T18"/>
                  <a:gd fmla="*/ 30316 h 31" name="T19"/>
                  <a:gd fmla="*/ 14968 w 14" name="T20"/>
                  <a:gd fmla="*/ 34106 h 31" name="T21"/>
                  <a:gd fmla="*/ 11226 w 14" name="T22"/>
                  <a:gd fmla="*/ 87159 h 31" name="T23"/>
                  <a:gd fmla="*/ 33678 w 14" name="T24"/>
                  <a:gd fmla="*/ 117475 h 31" name="T25"/>
                  <a:gd fmla="*/ 48646 w 14" name="T26"/>
                  <a:gd fmla="*/ 117475 h 31" name="T27"/>
                  <a:gd fmla="*/ 48646 w 14" name="T28"/>
                  <a:gd fmla="*/ 106106 h 31" name="T29"/>
                  <a:gd fmla="*/ 37420 w 14" name="T30"/>
                  <a:gd fmla="*/ 106106 h 31" name="T31"/>
                  <a:gd fmla="*/ 26194 w 14" name="T32"/>
                  <a:gd fmla="*/ 90948 h 31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4" name="T51"/>
                  <a:gd fmla="*/ 0 h 31" name="T52"/>
                  <a:gd fmla="*/ 14 w 14" name="T53"/>
                  <a:gd fmla="*/ 31 h 31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31" w="14">
                    <a:moveTo>
                      <a:pt x="7" y="24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8"/>
                      <a:pt x="5" y="30"/>
                      <a:pt x="9" y="31"/>
                    </a:cubicBezTo>
                    <a:cubicBezTo>
                      <a:pt x="10" y="31"/>
                      <a:pt x="12" y="31"/>
                      <a:pt x="13" y="31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2" y="28"/>
                      <a:pt x="11" y="28"/>
                      <a:pt x="10" y="28"/>
                    </a:cubicBezTo>
                    <a:cubicBezTo>
                      <a:pt x="8" y="28"/>
                      <a:pt x="6" y="26"/>
                      <a:pt x="7" y="2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12" name="Freeform 139"/>
              <p:cNvSpPr>
                <a:spLocks noChangeArrowheads="1" noEditPoints="1"/>
              </p:cNvSpPr>
              <p:nvPr/>
            </p:nvSpPr>
            <p:spPr bwMode="auto">
              <a:xfrm>
                <a:off x="1322388" y="4214813"/>
                <a:ext cx="82550" cy="93663"/>
              </a:xfrm>
              <a:custGeom>
                <a:gdLst>
                  <a:gd fmla="*/ 41275 w 22" name="T0"/>
                  <a:gd fmla="*/ 82423 h 25" name="T1"/>
                  <a:gd fmla="*/ 22514 w 22" name="T2"/>
                  <a:gd fmla="*/ 74930 h 25" name="T3"/>
                  <a:gd fmla="*/ 15009 w 22" name="T4"/>
                  <a:gd fmla="*/ 44958 h 25" name="T5"/>
                  <a:gd fmla="*/ 82550 w 22" name="T6"/>
                  <a:gd fmla="*/ 52451 h 25" name="T7"/>
                  <a:gd fmla="*/ 75045 w 22" name="T8"/>
                  <a:gd fmla="*/ 14986 h 25" name="T9"/>
                  <a:gd fmla="*/ 45027 w 22" name="T10"/>
                  <a:gd fmla="*/ 0 h 25" name="T11"/>
                  <a:gd fmla="*/ 15009 w 22" name="T12"/>
                  <a:gd fmla="*/ 11240 h 25" name="T13"/>
                  <a:gd fmla="*/ 0 w 22" name="T14"/>
                  <a:gd fmla="*/ 44958 h 25" name="T15"/>
                  <a:gd fmla="*/ 7505 w 22" name="T16"/>
                  <a:gd fmla="*/ 78677 h 25" name="T17"/>
                  <a:gd fmla="*/ 37523 w 22" name="T18"/>
                  <a:gd fmla="*/ 93663 h 25" name="T19"/>
                  <a:gd fmla="*/ 63789 w 22" name="T20"/>
                  <a:gd fmla="*/ 89916 h 25" name="T21"/>
                  <a:gd fmla="*/ 78798 w 22" name="T22"/>
                  <a:gd fmla="*/ 71184 h 25" name="T23"/>
                  <a:gd fmla="*/ 63789 w 22" name="T24"/>
                  <a:gd fmla="*/ 67437 h 25" name="T25"/>
                  <a:gd fmla="*/ 41275 w 22" name="T26"/>
                  <a:gd fmla="*/ 82423 h 25" name="T27"/>
                  <a:gd fmla="*/ 26266 w 22" name="T28"/>
                  <a:gd fmla="*/ 14986 h 25" name="T29"/>
                  <a:gd fmla="*/ 45027 w 22" name="T30"/>
                  <a:gd fmla="*/ 11240 h 25" name="T31"/>
                  <a:gd fmla="*/ 60036 w 22" name="T32"/>
                  <a:gd fmla="*/ 14986 h 25" name="T33"/>
                  <a:gd fmla="*/ 63789 w 22" name="T34"/>
                  <a:gd fmla="*/ 26226 h 25" name="T35"/>
                  <a:gd fmla="*/ 67541 w 22" name="T36"/>
                  <a:gd fmla="*/ 41212 h 25" name="T37"/>
                  <a:gd fmla="*/ 18761 w 22" name="T38"/>
                  <a:gd fmla="*/ 33719 h 25" name="T39"/>
                  <a:gd fmla="*/ 26266 w 22" name="T40"/>
                  <a:gd fmla="*/ 14986 h 25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2" name="T63"/>
                  <a:gd fmla="*/ 0 h 25" name="T64"/>
                  <a:gd fmla="*/ 22 w 22" name="T65"/>
                  <a:gd fmla="*/ 25 h 25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25" w="22">
                    <a:moveTo>
                      <a:pt x="11" y="22"/>
                    </a:moveTo>
                    <a:cubicBezTo>
                      <a:pt x="9" y="22"/>
                      <a:pt x="7" y="21"/>
                      <a:pt x="6" y="20"/>
                    </a:cubicBezTo>
                    <a:cubicBezTo>
                      <a:pt x="5" y="18"/>
                      <a:pt x="4" y="16"/>
                      <a:pt x="4" y="12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9"/>
                      <a:pt x="21" y="6"/>
                      <a:pt x="20" y="4"/>
                    </a:cubicBezTo>
                    <a:cubicBezTo>
                      <a:pt x="18" y="1"/>
                      <a:pt x="15" y="0"/>
                      <a:pt x="12" y="0"/>
                    </a:cubicBezTo>
                    <a:cubicBezTo>
                      <a:pt x="9" y="0"/>
                      <a:pt x="6" y="1"/>
                      <a:pt x="4" y="3"/>
                    </a:cubicBezTo>
                    <a:cubicBezTo>
                      <a:pt x="2" y="5"/>
                      <a:pt x="1" y="8"/>
                      <a:pt x="0" y="12"/>
                    </a:cubicBezTo>
                    <a:cubicBezTo>
                      <a:pt x="0" y="15"/>
                      <a:pt x="1" y="18"/>
                      <a:pt x="2" y="21"/>
                    </a:cubicBezTo>
                    <a:cubicBezTo>
                      <a:pt x="4" y="23"/>
                      <a:pt x="7" y="25"/>
                      <a:pt x="10" y="25"/>
                    </a:cubicBezTo>
                    <a:cubicBezTo>
                      <a:pt x="13" y="25"/>
                      <a:pt x="15" y="25"/>
                      <a:pt x="17" y="24"/>
                    </a:cubicBezTo>
                    <a:cubicBezTo>
                      <a:pt x="19" y="22"/>
                      <a:pt x="20" y="21"/>
                      <a:pt x="21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6" y="21"/>
                      <a:pt x="14" y="22"/>
                      <a:pt x="11" y="22"/>
                    </a:cubicBezTo>
                    <a:close/>
                    <a:moveTo>
                      <a:pt x="7" y="4"/>
                    </a:moveTo>
                    <a:cubicBezTo>
                      <a:pt x="9" y="3"/>
                      <a:pt x="10" y="3"/>
                      <a:pt x="12" y="3"/>
                    </a:cubicBezTo>
                    <a:cubicBezTo>
                      <a:pt x="14" y="3"/>
                      <a:pt x="15" y="3"/>
                      <a:pt x="16" y="4"/>
                    </a:cubicBezTo>
                    <a:cubicBezTo>
                      <a:pt x="17" y="5"/>
                      <a:pt x="17" y="6"/>
                      <a:pt x="17" y="7"/>
                    </a:cubicBezTo>
                    <a:cubicBezTo>
                      <a:pt x="18" y="8"/>
                      <a:pt x="18" y="9"/>
                      <a:pt x="18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7"/>
                      <a:pt x="6" y="6"/>
                      <a:pt x="7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13" name="Freeform 140"/>
              <p:cNvSpPr>
                <a:spLocks noChangeArrowheads="1" noEditPoints="1"/>
              </p:cNvSpPr>
              <p:nvPr/>
            </p:nvSpPr>
            <p:spPr bwMode="auto">
              <a:xfrm>
                <a:off x="1589088" y="0"/>
                <a:ext cx="57150" cy="209550"/>
              </a:xfrm>
              <a:custGeom>
                <a:gdLst>
                  <a:gd fmla="*/ 57150 w 36" name="T0"/>
                  <a:gd fmla="*/ 3175 h 132" name="T1"/>
                  <a:gd fmla="*/ 52388 w 36" name="T2"/>
                  <a:gd fmla="*/ 30162 h 132" name="T3"/>
                  <a:gd fmla="*/ 26988 w 36" name="T4"/>
                  <a:gd fmla="*/ 25400 h 132" name="T5"/>
                  <a:gd fmla="*/ 30162 w 36" name="T6"/>
                  <a:gd fmla="*/ 0 h 132" name="T7"/>
                  <a:gd fmla="*/ 57150 w 36" name="T8"/>
                  <a:gd fmla="*/ 3175 h 132" name="T9"/>
                  <a:gd fmla="*/ 46037 w 36" name="T10"/>
                  <a:gd fmla="*/ 55562 h 132" name="T11"/>
                  <a:gd fmla="*/ 22225 w 36" name="T12"/>
                  <a:gd fmla="*/ 209550 h 132" name="T13"/>
                  <a:gd fmla="*/ 0 w 36" name="T14"/>
                  <a:gd fmla="*/ 206375 h 132" name="T15"/>
                  <a:gd fmla="*/ 22225 w 36" name="T16"/>
                  <a:gd fmla="*/ 52388 h 132" name="T17"/>
                  <a:gd fmla="*/ 46037 w 36" name="T18"/>
                  <a:gd fmla="*/ 55562 h 132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36" name="T30"/>
                  <a:gd fmla="*/ 0 h 132" name="T31"/>
                  <a:gd fmla="*/ 36 w 36" name="T32"/>
                  <a:gd fmla="*/ 132 h 132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132" w="36">
                    <a:moveTo>
                      <a:pt x="36" y="2"/>
                    </a:moveTo>
                    <a:lnTo>
                      <a:pt x="33" y="19"/>
                    </a:lnTo>
                    <a:lnTo>
                      <a:pt x="17" y="16"/>
                    </a:lnTo>
                    <a:lnTo>
                      <a:pt x="19" y="0"/>
                    </a:lnTo>
                    <a:lnTo>
                      <a:pt x="36" y="2"/>
                    </a:lnTo>
                    <a:close/>
                    <a:moveTo>
                      <a:pt x="29" y="35"/>
                    </a:moveTo>
                    <a:lnTo>
                      <a:pt x="14" y="132"/>
                    </a:lnTo>
                    <a:lnTo>
                      <a:pt x="0" y="130"/>
                    </a:lnTo>
                    <a:lnTo>
                      <a:pt x="14" y="33"/>
                    </a:lnTo>
                    <a:lnTo>
                      <a:pt x="29" y="3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14" name="Freeform 141"/>
              <p:cNvSpPr>
                <a:spLocks noChangeArrowheads="1"/>
              </p:cNvSpPr>
              <p:nvPr/>
            </p:nvSpPr>
            <p:spPr bwMode="auto">
              <a:xfrm>
                <a:off x="1657350" y="63500"/>
                <a:ext cx="139700" cy="173038"/>
              </a:xfrm>
              <a:custGeom>
                <a:gdLst>
                  <a:gd fmla="*/ 120822 w 37" name="T0"/>
                  <a:gd fmla="*/ 173038 h 46" name="T1"/>
                  <a:gd fmla="*/ 98168 w 37" name="T2"/>
                  <a:gd fmla="*/ 169276 h 46" name="T3"/>
                  <a:gd fmla="*/ 113270 w 37" name="T4"/>
                  <a:gd fmla="*/ 71472 h 46" name="T5"/>
                  <a:gd fmla="*/ 109495 w 37" name="T6"/>
                  <a:gd fmla="*/ 41379 h 46" name="T7"/>
                  <a:gd fmla="*/ 86841 w 37" name="T8"/>
                  <a:gd fmla="*/ 26332 h 46" name="T9"/>
                  <a:gd fmla="*/ 56635 w 37" name="T10"/>
                  <a:gd fmla="*/ 37617 h 46" name="T11"/>
                  <a:gd fmla="*/ 37757 w 37" name="T12"/>
                  <a:gd fmla="*/ 75234 h 46" name="T13"/>
                  <a:gd fmla="*/ 26430 w 37" name="T14"/>
                  <a:gd fmla="*/ 157991 h 46" name="T15"/>
                  <a:gd fmla="*/ 0 w 37" name="T16"/>
                  <a:gd fmla="*/ 154230 h 46" name="T17"/>
                  <a:gd fmla="*/ 26430 w 37" name="T18"/>
                  <a:gd fmla="*/ 0 h 46" name="T19"/>
                  <a:gd fmla="*/ 45308 w 37" name="T20"/>
                  <a:gd fmla="*/ 3762 h 46" name="T21"/>
                  <a:gd fmla="*/ 41532 w 37" name="T22"/>
                  <a:gd fmla="*/ 33855 h 46" name="T23"/>
                  <a:gd fmla="*/ 94392 w 37" name="T24"/>
                  <a:gd fmla="*/ 7523 h 46" name="T25"/>
                  <a:gd fmla="*/ 124597 w 37" name="T26"/>
                  <a:gd fmla="*/ 22570 h 46" name="T27"/>
                  <a:gd fmla="*/ 135924 w 37" name="T28"/>
                  <a:gd fmla="*/ 45140 h 46" name="T29"/>
                  <a:gd fmla="*/ 135924 w 37" name="T30"/>
                  <a:gd fmla="*/ 82757 h 46" name="T31"/>
                  <a:gd fmla="*/ 120822 w 37" name="T32"/>
                  <a:gd fmla="*/ 173038 h 4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7" name="T51"/>
                  <a:gd fmla="*/ 0 h 46" name="T52"/>
                  <a:gd fmla="*/ 37 w 37" name="T53"/>
                  <a:gd fmla="*/ 46 h 46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6" w="37">
                    <a:moveTo>
                      <a:pt x="32" y="46"/>
                    </a:moveTo>
                    <a:cubicBezTo>
                      <a:pt x="26" y="45"/>
                      <a:pt x="26" y="45"/>
                      <a:pt x="26" y="45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1" y="15"/>
                      <a:pt x="30" y="12"/>
                      <a:pt x="29" y="11"/>
                    </a:cubicBezTo>
                    <a:cubicBezTo>
                      <a:pt x="28" y="9"/>
                      <a:pt x="26" y="8"/>
                      <a:pt x="23" y="7"/>
                    </a:cubicBezTo>
                    <a:cubicBezTo>
                      <a:pt x="20" y="7"/>
                      <a:pt x="17" y="8"/>
                      <a:pt x="15" y="10"/>
                    </a:cubicBezTo>
                    <a:cubicBezTo>
                      <a:pt x="12" y="12"/>
                      <a:pt x="11" y="15"/>
                      <a:pt x="10" y="20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5" y="4"/>
                      <a:pt x="20" y="1"/>
                      <a:pt x="25" y="2"/>
                    </a:cubicBezTo>
                    <a:cubicBezTo>
                      <a:pt x="28" y="3"/>
                      <a:pt x="31" y="4"/>
                      <a:pt x="33" y="6"/>
                    </a:cubicBezTo>
                    <a:cubicBezTo>
                      <a:pt x="34" y="8"/>
                      <a:pt x="36" y="10"/>
                      <a:pt x="36" y="12"/>
                    </a:cubicBezTo>
                    <a:cubicBezTo>
                      <a:pt x="37" y="14"/>
                      <a:pt x="36" y="17"/>
                      <a:pt x="36" y="22"/>
                    </a:cubicBezTo>
                    <a:lnTo>
                      <a:pt x="32" y="4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15" name="Freeform 142"/>
              <p:cNvSpPr>
                <a:spLocks noChangeArrowheads="1" noEditPoints="1"/>
              </p:cNvSpPr>
              <p:nvPr/>
            </p:nvSpPr>
            <p:spPr bwMode="auto">
              <a:xfrm>
                <a:off x="1819275" y="52388"/>
                <a:ext cx="153988" cy="206375"/>
              </a:xfrm>
              <a:custGeom>
                <a:gdLst>
                  <a:gd fmla="*/ 153988 w 41" name="T0"/>
                  <a:gd fmla="*/ 3752 h 55" name="T1"/>
                  <a:gd fmla="*/ 123942 w 41" name="T2"/>
                  <a:gd fmla="*/ 206375 h 55" name="T3"/>
                  <a:gd fmla="*/ 101407 w 41" name="T4"/>
                  <a:gd fmla="*/ 206375 h 55" name="T5"/>
                  <a:gd fmla="*/ 105163 w 41" name="T6"/>
                  <a:gd fmla="*/ 180109 h 55" name="T7"/>
                  <a:gd fmla="*/ 52581 w 41" name="T8"/>
                  <a:gd fmla="*/ 202623 h 55" name="T9"/>
                  <a:gd fmla="*/ 15023 w 41" name="T10"/>
                  <a:gd fmla="*/ 172605 h 55" name="T11"/>
                  <a:gd fmla="*/ 3756 w 41" name="T12"/>
                  <a:gd fmla="*/ 112568 h 55" name="T13"/>
                  <a:gd fmla="*/ 30046 w 41" name="T14"/>
                  <a:gd fmla="*/ 60036 h 55" name="T15"/>
                  <a:gd fmla="*/ 78872 w 41" name="T16"/>
                  <a:gd fmla="*/ 41275 h 55" name="T17"/>
                  <a:gd fmla="*/ 120186 w 41" name="T18"/>
                  <a:gd fmla="*/ 75045 h 55" name="T19"/>
                  <a:gd fmla="*/ 131453 w 41" name="T20"/>
                  <a:gd fmla="*/ 0 h 55" name="T21"/>
                  <a:gd fmla="*/ 153988 w 41" name="T22"/>
                  <a:gd fmla="*/ 3752 h 55" name="T23"/>
                  <a:gd fmla="*/ 112674 w 41" name="T24"/>
                  <a:gd fmla="*/ 112568 h 55" name="T25"/>
                  <a:gd fmla="*/ 108918 w 41" name="T26"/>
                  <a:gd fmla="*/ 78798 h 55" name="T27"/>
                  <a:gd fmla="*/ 82628 w 41" name="T28"/>
                  <a:gd fmla="*/ 63789 h 55" name="T29"/>
                  <a:gd fmla="*/ 48825 w 41" name="T30"/>
                  <a:gd fmla="*/ 71293 h 55" name="T31"/>
                  <a:gd fmla="*/ 30046 w 41" name="T32"/>
                  <a:gd fmla="*/ 116320 h 55" name="T33"/>
                  <a:gd fmla="*/ 33802 w 41" name="T34"/>
                  <a:gd fmla="*/ 161348 h 55" name="T35"/>
                  <a:gd fmla="*/ 60093 w 41" name="T36"/>
                  <a:gd fmla="*/ 183861 h 55" name="T37"/>
                  <a:gd fmla="*/ 90139 w 41" name="T38"/>
                  <a:gd fmla="*/ 172605 h 55" name="T39"/>
                  <a:gd fmla="*/ 108918 w 41" name="T40"/>
                  <a:gd fmla="*/ 142586 h 55" name="T41"/>
                  <a:gd fmla="*/ 112674 w 41" name="T42"/>
                  <a:gd fmla="*/ 112568 h 55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41" name="T66"/>
                  <a:gd fmla="*/ 0 h 55" name="T67"/>
                  <a:gd fmla="*/ 41 w 41" name="T68"/>
                  <a:gd fmla="*/ 55 h 55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55" w="41">
                    <a:moveTo>
                      <a:pt x="41" y="1"/>
                    </a:moveTo>
                    <a:cubicBezTo>
                      <a:pt x="33" y="55"/>
                      <a:pt x="33" y="55"/>
                      <a:pt x="33" y="55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5" y="53"/>
                      <a:pt x="20" y="55"/>
                      <a:pt x="14" y="54"/>
                    </a:cubicBezTo>
                    <a:cubicBezTo>
                      <a:pt x="10" y="53"/>
                      <a:pt x="6" y="50"/>
                      <a:pt x="4" y="46"/>
                    </a:cubicBezTo>
                    <a:cubicBezTo>
                      <a:pt x="1" y="42"/>
                      <a:pt x="0" y="36"/>
                      <a:pt x="1" y="30"/>
                    </a:cubicBezTo>
                    <a:cubicBezTo>
                      <a:pt x="2" y="24"/>
                      <a:pt x="5" y="19"/>
                      <a:pt x="8" y="16"/>
                    </a:cubicBezTo>
                    <a:cubicBezTo>
                      <a:pt x="12" y="12"/>
                      <a:pt x="16" y="11"/>
                      <a:pt x="21" y="11"/>
                    </a:cubicBezTo>
                    <a:cubicBezTo>
                      <a:pt x="26" y="12"/>
                      <a:pt x="30" y="15"/>
                      <a:pt x="32" y="20"/>
                    </a:cubicBezTo>
                    <a:cubicBezTo>
                      <a:pt x="35" y="0"/>
                      <a:pt x="35" y="0"/>
                      <a:pt x="35" y="0"/>
                    </a:cubicBezTo>
                    <a:lnTo>
                      <a:pt x="41" y="1"/>
                    </a:lnTo>
                    <a:close/>
                    <a:moveTo>
                      <a:pt x="30" y="30"/>
                    </a:moveTo>
                    <a:cubicBezTo>
                      <a:pt x="31" y="26"/>
                      <a:pt x="30" y="23"/>
                      <a:pt x="29" y="21"/>
                    </a:cubicBezTo>
                    <a:cubicBezTo>
                      <a:pt x="27" y="18"/>
                      <a:pt x="24" y="17"/>
                      <a:pt x="22" y="17"/>
                    </a:cubicBezTo>
                    <a:cubicBezTo>
                      <a:pt x="18" y="16"/>
                      <a:pt x="16" y="17"/>
                      <a:pt x="13" y="19"/>
                    </a:cubicBezTo>
                    <a:cubicBezTo>
                      <a:pt x="11" y="22"/>
                      <a:pt x="9" y="26"/>
                      <a:pt x="8" y="31"/>
                    </a:cubicBezTo>
                    <a:cubicBezTo>
                      <a:pt x="8" y="36"/>
                      <a:pt x="8" y="40"/>
                      <a:pt x="9" y="43"/>
                    </a:cubicBezTo>
                    <a:cubicBezTo>
                      <a:pt x="11" y="46"/>
                      <a:pt x="13" y="48"/>
                      <a:pt x="16" y="49"/>
                    </a:cubicBezTo>
                    <a:cubicBezTo>
                      <a:pt x="19" y="49"/>
                      <a:pt x="22" y="48"/>
                      <a:pt x="24" y="46"/>
                    </a:cubicBezTo>
                    <a:cubicBezTo>
                      <a:pt x="27" y="44"/>
                      <a:pt x="29" y="41"/>
                      <a:pt x="29" y="38"/>
                    </a:cubicBezTo>
                    <a:lnTo>
                      <a:pt x="30" y="3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16" name="Freeform 143"/>
              <p:cNvSpPr>
                <a:spLocks noChangeArrowheads="1" noEditPoints="1"/>
              </p:cNvSpPr>
              <p:nvPr/>
            </p:nvSpPr>
            <p:spPr bwMode="auto">
              <a:xfrm>
                <a:off x="1984375" y="119063"/>
                <a:ext cx="142875" cy="166688"/>
              </a:xfrm>
              <a:custGeom>
                <a:gdLst>
                  <a:gd fmla="*/ 112796 w 38" name="T0"/>
                  <a:gd fmla="*/ 121228 h 44" name="T1"/>
                  <a:gd fmla="*/ 131595 w 38" name="T2"/>
                  <a:gd fmla="*/ 128804 h 44" name="T3"/>
                  <a:gd fmla="*/ 105276 w 38" name="T4"/>
                  <a:gd fmla="*/ 155323 h 44" name="T5"/>
                  <a:gd fmla="*/ 60158 w 38" name="T6"/>
                  <a:gd fmla="*/ 162900 h 44" name="T7"/>
                  <a:gd fmla="*/ 15039 w 38" name="T8"/>
                  <a:gd fmla="*/ 132593 h 44" name="T9"/>
                  <a:gd fmla="*/ 3760 w 38" name="T10"/>
                  <a:gd fmla="*/ 71979 h 44" name="T11"/>
                  <a:gd fmla="*/ 33839 w 38" name="T12"/>
                  <a:gd fmla="*/ 15153 h 44" name="T13"/>
                  <a:gd fmla="*/ 86477 w 38" name="T14"/>
                  <a:gd fmla="*/ 3788 h 44" name="T15"/>
                  <a:gd fmla="*/ 131595 w 38" name="T16"/>
                  <a:gd fmla="*/ 30307 h 44" name="T17"/>
                  <a:gd fmla="*/ 139115 w 38" name="T18"/>
                  <a:gd fmla="*/ 94709 h 44" name="T19"/>
                  <a:gd fmla="*/ 30079 w 38" name="T20"/>
                  <a:gd fmla="*/ 79556 h 44" name="T21"/>
                  <a:gd fmla="*/ 37599 w 38" name="T22"/>
                  <a:gd fmla="*/ 125016 h 44" name="T23"/>
                  <a:gd fmla="*/ 67678 w 38" name="T24"/>
                  <a:gd fmla="*/ 143958 h 44" name="T25"/>
                  <a:gd fmla="*/ 112796 w 38" name="T26"/>
                  <a:gd fmla="*/ 121228 h 44" name="T27"/>
                  <a:gd fmla="*/ 116556 w 38" name="T28"/>
                  <a:gd fmla="*/ 71979 h 44" name="T29"/>
                  <a:gd fmla="*/ 116556 w 38" name="T30"/>
                  <a:gd fmla="*/ 49249 h 44" name="T31"/>
                  <a:gd fmla="*/ 105276 w 38" name="T32"/>
                  <a:gd fmla="*/ 30307 h 44" name="T33"/>
                  <a:gd fmla="*/ 86477 w 38" name="T34"/>
                  <a:gd fmla="*/ 18942 h 44" name="T35"/>
                  <a:gd fmla="*/ 52638 w 38" name="T36"/>
                  <a:gd fmla="*/ 30307 h 44" name="T37"/>
                  <a:gd fmla="*/ 33839 w 38" name="T38"/>
                  <a:gd fmla="*/ 60614 h 44" name="T39"/>
                  <a:gd fmla="*/ 116556 w 38" name="T40"/>
                  <a:gd fmla="*/ 71979 h 44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38" name="T63"/>
                  <a:gd fmla="*/ 0 h 44" name="T64"/>
                  <a:gd fmla="*/ 38 w 38" name="T65"/>
                  <a:gd fmla="*/ 44 h 44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44" w="38">
                    <a:moveTo>
                      <a:pt x="30" y="32"/>
                    </a:moveTo>
                    <a:cubicBezTo>
                      <a:pt x="35" y="34"/>
                      <a:pt x="35" y="34"/>
                      <a:pt x="35" y="34"/>
                    </a:cubicBezTo>
                    <a:cubicBezTo>
                      <a:pt x="34" y="37"/>
                      <a:pt x="31" y="40"/>
                      <a:pt x="28" y="41"/>
                    </a:cubicBezTo>
                    <a:cubicBezTo>
                      <a:pt x="24" y="43"/>
                      <a:pt x="20" y="44"/>
                      <a:pt x="16" y="43"/>
                    </a:cubicBezTo>
                    <a:cubicBezTo>
                      <a:pt x="11" y="42"/>
                      <a:pt x="7" y="39"/>
                      <a:pt x="4" y="35"/>
                    </a:cubicBezTo>
                    <a:cubicBezTo>
                      <a:pt x="1" y="31"/>
                      <a:pt x="0" y="25"/>
                      <a:pt x="1" y="19"/>
                    </a:cubicBezTo>
                    <a:cubicBezTo>
                      <a:pt x="2" y="13"/>
                      <a:pt x="5" y="8"/>
                      <a:pt x="9" y="4"/>
                    </a:cubicBezTo>
                    <a:cubicBezTo>
                      <a:pt x="13" y="1"/>
                      <a:pt x="18" y="0"/>
                      <a:pt x="23" y="1"/>
                    </a:cubicBezTo>
                    <a:cubicBezTo>
                      <a:pt x="28" y="1"/>
                      <a:pt x="32" y="4"/>
                      <a:pt x="35" y="8"/>
                    </a:cubicBezTo>
                    <a:cubicBezTo>
                      <a:pt x="38" y="12"/>
                      <a:pt x="38" y="18"/>
                      <a:pt x="37" y="25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7" y="27"/>
                      <a:pt x="8" y="31"/>
                      <a:pt x="10" y="33"/>
                    </a:cubicBezTo>
                    <a:cubicBezTo>
                      <a:pt x="12" y="36"/>
                      <a:pt x="15" y="37"/>
                      <a:pt x="18" y="38"/>
                    </a:cubicBezTo>
                    <a:cubicBezTo>
                      <a:pt x="23" y="39"/>
                      <a:pt x="27" y="37"/>
                      <a:pt x="30" y="32"/>
                    </a:cubicBezTo>
                    <a:close/>
                    <a:moveTo>
                      <a:pt x="31" y="19"/>
                    </a:moveTo>
                    <a:cubicBezTo>
                      <a:pt x="31" y="17"/>
                      <a:pt x="31" y="15"/>
                      <a:pt x="31" y="13"/>
                    </a:cubicBezTo>
                    <a:cubicBezTo>
                      <a:pt x="31" y="11"/>
                      <a:pt x="30" y="10"/>
                      <a:pt x="28" y="8"/>
                    </a:cubicBezTo>
                    <a:cubicBezTo>
                      <a:pt x="27" y="7"/>
                      <a:pt x="25" y="6"/>
                      <a:pt x="23" y="5"/>
                    </a:cubicBezTo>
                    <a:cubicBezTo>
                      <a:pt x="19" y="5"/>
                      <a:pt x="17" y="6"/>
                      <a:pt x="14" y="8"/>
                    </a:cubicBezTo>
                    <a:cubicBezTo>
                      <a:pt x="12" y="9"/>
                      <a:pt x="10" y="12"/>
                      <a:pt x="9" y="16"/>
                    </a:cubicBezTo>
                    <a:lnTo>
                      <a:pt x="31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17" name="Freeform 144"/>
              <p:cNvSpPr>
                <a:spLocks noChangeArrowheads="1"/>
              </p:cNvSpPr>
              <p:nvPr/>
            </p:nvSpPr>
            <p:spPr bwMode="auto">
              <a:xfrm>
                <a:off x="2119313" y="138113"/>
                <a:ext cx="142875" cy="169863"/>
              </a:xfrm>
              <a:custGeom>
                <a:gdLst>
                  <a:gd fmla="*/ 128588 w 90" name="T0"/>
                  <a:gd fmla="*/ 169863 h 107" name="T1"/>
                  <a:gd fmla="*/ 101600 w 90" name="T2"/>
                  <a:gd fmla="*/ 165100 h 107" name="T3"/>
                  <a:gd fmla="*/ 71438 w 90" name="T4"/>
                  <a:gd fmla="*/ 98425 h 107" name="T5"/>
                  <a:gd fmla="*/ 22225 w 90" name="T6"/>
                  <a:gd fmla="*/ 153988 h 107" name="T7"/>
                  <a:gd fmla="*/ 0 w 90" name="T8"/>
                  <a:gd fmla="*/ 150813 h 107" name="T9"/>
                  <a:gd fmla="*/ 63500 w 90" name="T10"/>
                  <a:gd fmla="*/ 79375 h 107" name="T11"/>
                  <a:gd fmla="*/ 30163 w 90" name="T12"/>
                  <a:gd fmla="*/ 0 h 107" name="T13"/>
                  <a:gd fmla="*/ 57150 w 90" name="T14"/>
                  <a:gd fmla="*/ 4763 h 107" name="T15"/>
                  <a:gd fmla="*/ 79375 w 90" name="T16"/>
                  <a:gd fmla="*/ 60325 h 107" name="T17"/>
                  <a:gd fmla="*/ 120650 w 90" name="T18"/>
                  <a:gd fmla="*/ 15875 h 107" name="T19"/>
                  <a:gd fmla="*/ 142875 w 90" name="T20"/>
                  <a:gd fmla="*/ 19050 h 107" name="T21"/>
                  <a:gd fmla="*/ 90487 w 90" name="T22"/>
                  <a:gd fmla="*/ 79375 h 107" name="T23"/>
                  <a:gd fmla="*/ 128588 w 90" name="T24"/>
                  <a:gd fmla="*/ 169863 h 107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90" name="T39"/>
                  <a:gd fmla="*/ 0 h 107" name="T40"/>
                  <a:gd fmla="*/ 90 w 90" name="T41"/>
                  <a:gd fmla="*/ 107 h 107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07" w="90">
                    <a:moveTo>
                      <a:pt x="81" y="107"/>
                    </a:moveTo>
                    <a:lnTo>
                      <a:pt x="64" y="104"/>
                    </a:lnTo>
                    <a:lnTo>
                      <a:pt x="45" y="62"/>
                    </a:lnTo>
                    <a:lnTo>
                      <a:pt x="14" y="97"/>
                    </a:lnTo>
                    <a:lnTo>
                      <a:pt x="0" y="95"/>
                    </a:lnTo>
                    <a:lnTo>
                      <a:pt x="40" y="50"/>
                    </a:lnTo>
                    <a:lnTo>
                      <a:pt x="19" y="0"/>
                    </a:lnTo>
                    <a:lnTo>
                      <a:pt x="36" y="3"/>
                    </a:lnTo>
                    <a:lnTo>
                      <a:pt x="50" y="38"/>
                    </a:lnTo>
                    <a:lnTo>
                      <a:pt x="76" y="10"/>
                    </a:lnTo>
                    <a:lnTo>
                      <a:pt x="90" y="12"/>
                    </a:lnTo>
                    <a:lnTo>
                      <a:pt x="57" y="50"/>
                    </a:lnTo>
                    <a:lnTo>
                      <a:pt x="81" y="10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18" name="Freeform 145"/>
              <p:cNvSpPr>
                <a:spLocks noChangeArrowheads="1" noEditPoints="1"/>
              </p:cNvSpPr>
              <p:nvPr/>
            </p:nvSpPr>
            <p:spPr bwMode="auto">
              <a:xfrm>
                <a:off x="0" y="1435100"/>
                <a:ext cx="112713" cy="96838"/>
              </a:xfrm>
              <a:custGeom>
                <a:gdLst>
                  <a:gd fmla="*/ 11271 w 30" name="T0"/>
                  <a:gd fmla="*/ 22347 h 26" name="T1"/>
                  <a:gd fmla="*/ 22543 w 30" name="T2"/>
                  <a:gd fmla="*/ 52144 h 26" name="T3"/>
                  <a:gd fmla="*/ 7514 w 30" name="T4"/>
                  <a:gd fmla="*/ 48419 h 26" name="T5"/>
                  <a:gd fmla="*/ 0 w 30" name="T6"/>
                  <a:gd fmla="*/ 59593 h 26" name="T7"/>
                  <a:gd fmla="*/ 108956 w 30" name="T8"/>
                  <a:gd fmla="*/ 96838 h 26" name="T9"/>
                  <a:gd fmla="*/ 112713 w 30" name="T10"/>
                  <a:gd fmla="*/ 81940 h 26" name="T11"/>
                  <a:gd fmla="*/ 75142 w 30" name="T12"/>
                  <a:gd fmla="*/ 70766 h 26" name="T13"/>
                  <a:gd fmla="*/ 97685 w 30" name="T14"/>
                  <a:gd fmla="*/ 52144 h 26" name="T15"/>
                  <a:gd fmla="*/ 93928 w 30" name="T16"/>
                  <a:gd fmla="*/ 26072 h 26" name="T17"/>
                  <a:gd fmla="*/ 63871 w 30" name="T18"/>
                  <a:gd fmla="*/ 3725 h 26" name="T19"/>
                  <a:gd fmla="*/ 33814 w 30" name="T20"/>
                  <a:gd fmla="*/ 3725 h 26" name="T21"/>
                  <a:gd fmla="*/ 11271 w 30" name="T22"/>
                  <a:gd fmla="*/ 22347 h 26" name="T23"/>
                  <a:gd fmla="*/ 82656 w 30" name="T24"/>
                  <a:gd fmla="*/ 33521 h 26" name="T25"/>
                  <a:gd fmla="*/ 86413 w 30" name="T26"/>
                  <a:gd fmla="*/ 52144 h 26" name="T27"/>
                  <a:gd fmla="*/ 75142 w 30" name="T28"/>
                  <a:gd fmla="*/ 63317 h 26" name="T29"/>
                  <a:gd fmla="*/ 56357 w 30" name="T30"/>
                  <a:gd fmla="*/ 63317 h 26" name="T31"/>
                  <a:gd fmla="*/ 33814 w 30" name="T32"/>
                  <a:gd fmla="*/ 55868 h 26" name="T33"/>
                  <a:gd fmla="*/ 22543 w 30" name="T34"/>
                  <a:gd fmla="*/ 44694 h 26" name="T35"/>
                  <a:gd fmla="*/ 22543 w 30" name="T36"/>
                  <a:gd fmla="*/ 29796 h 26" name="T37"/>
                  <a:gd fmla="*/ 33814 w 30" name="T38"/>
                  <a:gd fmla="*/ 14898 h 26" name="T39"/>
                  <a:gd fmla="*/ 60114 w 30" name="T40"/>
                  <a:gd fmla="*/ 18623 h 26" name="T41"/>
                  <a:gd fmla="*/ 82656 w 30" name="T42"/>
                  <a:gd fmla="*/ 33521 h 2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30" name="T66"/>
                  <a:gd fmla="*/ 0 h 26" name="T67"/>
                  <a:gd fmla="*/ 30 w 30" name="T68"/>
                  <a:gd fmla="*/ 26 h 26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6" w="30">
                    <a:moveTo>
                      <a:pt x="3" y="6"/>
                    </a:moveTo>
                    <a:cubicBezTo>
                      <a:pt x="2" y="9"/>
                      <a:pt x="3" y="12"/>
                      <a:pt x="6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3" y="18"/>
                      <a:pt x="25" y="17"/>
                      <a:pt x="26" y="14"/>
                    </a:cubicBezTo>
                    <a:cubicBezTo>
                      <a:pt x="26" y="11"/>
                      <a:pt x="26" y="9"/>
                      <a:pt x="25" y="7"/>
                    </a:cubicBezTo>
                    <a:cubicBezTo>
                      <a:pt x="23" y="4"/>
                      <a:pt x="21" y="3"/>
                      <a:pt x="17" y="1"/>
                    </a:cubicBezTo>
                    <a:cubicBezTo>
                      <a:pt x="14" y="0"/>
                      <a:pt x="11" y="0"/>
                      <a:pt x="9" y="1"/>
                    </a:cubicBezTo>
                    <a:cubicBezTo>
                      <a:pt x="6" y="2"/>
                      <a:pt x="4" y="3"/>
                      <a:pt x="3" y="6"/>
                    </a:cubicBezTo>
                    <a:close/>
                    <a:moveTo>
                      <a:pt x="22" y="9"/>
                    </a:moveTo>
                    <a:cubicBezTo>
                      <a:pt x="23" y="11"/>
                      <a:pt x="23" y="12"/>
                      <a:pt x="23" y="14"/>
                    </a:cubicBezTo>
                    <a:cubicBezTo>
                      <a:pt x="22" y="15"/>
                      <a:pt x="21" y="16"/>
                      <a:pt x="20" y="17"/>
                    </a:cubicBezTo>
                    <a:cubicBezTo>
                      <a:pt x="18" y="17"/>
                      <a:pt x="17" y="18"/>
                      <a:pt x="15" y="17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4"/>
                      <a:pt x="7" y="13"/>
                      <a:pt x="6" y="12"/>
                    </a:cubicBezTo>
                    <a:cubicBezTo>
                      <a:pt x="6" y="10"/>
                      <a:pt x="5" y="9"/>
                      <a:pt x="6" y="8"/>
                    </a:cubicBezTo>
                    <a:cubicBezTo>
                      <a:pt x="7" y="6"/>
                      <a:pt x="8" y="5"/>
                      <a:pt x="9" y="4"/>
                    </a:cubicBezTo>
                    <a:cubicBezTo>
                      <a:pt x="11" y="4"/>
                      <a:pt x="14" y="4"/>
                      <a:pt x="16" y="5"/>
                    </a:cubicBezTo>
                    <a:cubicBezTo>
                      <a:pt x="19" y="6"/>
                      <a:pt x="21" y="8"/>
                      <a:pt x="22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19" name="Freeform 146"/>
              <p:cNvSpPr>
                <a:spLocks noChangeArrowheads="1"/>
              </p:cNvSpPr>
              <p:nvPr/>
            </p:nvSpPr>
            <p:spPr bwMode="auto">
              <a:xfrm>
                <a:off x="33338" y="1366838"/>
                <a:ext cx="82550" cy="68263"/>
              </a:xfrm>
              <a:custGeom>
                <a:gdLst>
                  <a:gd fmla="*/ 7505 w 22" name="T0"/>
                  <a:gd fmla="*/ 18962 h 18" name="T1"/>
                  <a:gd fmla="*/ 22514 w 22" name="T2"/>
                  <a:gd fmla="*/ 37924 h 18" name="T3"/>
                  <a:gd fmla="*/ 3752 w 22" name="T4"/>
                  <a:gd fmla="*/ 30339 h 18" name="T5"/>
                  <a:gd fmla="*/ 0 w 22" name="T6"/>
                  <a:gd fmla="*/ 41716 h 18" name="T7"/>
                  <a:gd fmla="*/ 78798 w 22" name="T8"/>
                  <a:gd fmla="*/ 68263 h 18" name="T9"/>
                  <a:gd fmla="*/ 82550 w 22" name="T10"/>
                  <a:gd fmla="*/ 56886 h 18" name="T11"/>
                  <a:gd fmla="*/ 41275 w 22" name="T12"/>
                  <a:gd fmla="*/ 41716 h 18" name="T13"/>
                  <a:gd fmla="*/ 22514 w 22" name="T14"/>
                  <a:gd fmla="*/ 26547 h 18" name="T15"/>
                  <a:gd fmla="*/ 22514 w 22" name="T16"/>
                  <a:gd fmla="*/ 7585 h 18" name="T17"/>
                  <a:gd fmla="*/ 22514 w 22" name="T18"/>
                  <a:gd fmla="*/ 3792 h 18" name="T19"/>
                  <a:gd fmla="*/ 11257 w 22" name="T20"/>
                  <a:gd fmla="*/ 0 h 18" name="T21"/>
                  <a:gd fmla="*/ 7505 w 22" name="T22"/>
                  <a:gd fmla="*/ 7585 h 18" name="T23"/>
                  <a:gd fmla="*/ 7505 w 22" name="T24"/>
                  <a:gd fmla="*/ 18962 h 18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22" name="T39"/>
                  <a:gd fmla="*/ 0 h 18" name="T40"/>
                  <a:gd fmla="*/ 22 w 22" name="T41"/>
                  <a:gd fmla="*/ 18 h 18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8" w="22">
                    <a:moveTo>
                      <a:pt x="2" y="5"/>
                    </a:moveTo>
                    <a:cubicBezTo>
                      <a:pt x="2" y="6"/>
                      <a:pt x="4" y="8"/>
                      <a:pt x="6" y="10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0"/>
                      <a:pt x="7" y="9"/>
                      <a:pt x="6" y="7"/>
                    </a:cubicBezTo>
                    <a:cubicBezTo>
                      <a:pt x="5" y="6"/>
                      <a:pt x="5" y="4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20" name="Freeform 147"/>
              <p:cNvSpPr>
                <a:spLocks noChangeArrowheads="1" noEditPoints="1"/>
              </p:cNvSpPr>
              <p:nvPr/>
            </p:nvSpPr>
            <p:spPr bwMode="auto">
              <a:xfrm>
                <a:off x="55563" y="1303338"/>
                <a:ext cx="90488" cy="79375"/>
              </a:xfrm>
              <a:custGeom>
                <a:gdLst>
                  <a:gd fmla="*/ 3770 w 24" name="T0"/>
                  <a:gd fmla="*/ 22679 h 21" name="T1"/>
                  <a:gd fmla="*/ 3770 w 24" name="T2"/>
                  <a:gd fmla="*/ 52917 h 21" name="T3"/>
                  <a:gd fmla="*/ 30163 w 24" name="T4"/>
                  <a:gd fmla="*/ 75595 h 21" name="T5"/>
                  <a:gd fmla="*/ 64096 w 24" name="T6"/>
                  <a:gd fmla="*/ 75595 h 21" name="T7"/>
                  <a:gd fmla="*/ 86718 w 24" name="T8"/>
                  <a:gd fmla="*/ 56696 h 21" name="T9"/>
                  <a:gd fmla="*/ 82947 w 24" name="T10"/>
                  <a:gd fmla="*/ 26458 h 21" name="T11"/>
                  <a:gd fmla="*/ 56555 w 24" name="T12"/>
                  <a:gd fmla="*/ 3780 h 21" name="T13"/>
                  <a:gd fmla="*/ 22622 w 24" name="T14"/>
                  <a:gd fmla="*/ 3780 h 21" name="T15"/>
                  <a:gd fmla="*/ 3770 w 24" name="T16"/>
                  <a:gd fmla="*/ 22679 h 21" name="T17"/>
                  <a:gd fmla="*/ 75407 w 24" name="T18"/>
                  <a:gd fmla="*/ 34018 h 21" name="T19"/>
                  <a:gd fmla="*/ 75407 w 24" name="T20"/>
                  <a:gd fmla="*/ 49137 h 21" name="T21"/>
                  <a:gd fmla="*/ 64096 w 24" name="T22"/>
                  <a:gd fmla="*/ 64256 h 21" name="T23"/>
                  <a:gd fmla="*/ 33933 w 24" name="T24"/>
                  <a:gd fmla="*/ 60476 h 21" name="T25"/>
                  <a:gd fmla="*/ 15081 w 24" name="T26"/>
                  <a:gd fmla="*/ 45357 h 21" name="T27"/>
                  <a:gd fmla="*/ 11311 w 24" name="T28"/>
                  <a:gd fmla="*/ 30238 h 21" name="T29"/>
                  <a:gd fmla="*/ 26392 w 24" name="T30"/>
                  <a:gd fmla="*/ 15119 h 21" name="T31"/>
                  <a:gd fmla="*/ 52785 w 24" name="T32"/>
                  <a:gd fmla="*/ 18899 h 21" name="T33"/>
                  <a:gd fmla="*/ 75407 w 24" name="T34"/>
                  <a:gd fmla="*/ 34018 h 21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24" name="T54"/>
                  <a:gd fmla="*/ 0 h 21" name="T55"/>
                  <a:gd fmla="*/ 24 w 24" name="T56"/>
                  <a:gd fmla="*/ 21 h 21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21" w="24">
                    <a:moveTo>
                      <a:pt x="1" y="6"/>
                    </a:moveTo>
                    <a:cubicBezTo>
                      <a:pt x="0" y="9"/>
                      <a:pt x="0" y="12"/>
                      <a:pt x="1" y="14"/>
                    </a:cubicBezTo>
                    <a:cubicBezTo>
                      <a:pt x="3" y="17"/>
                      <a:pt x="5" y="19"/>
                      <a:pt x="8" y="20"/>
                    </a:cubicBezTo>
                    <a:cubicBezTo>
                      <a:pt x="11" y="21"/>
                      <a:pt x="14" y="21"/>
                      <a:pt x="17" y="20"/>
                    </a:cubicBezTo>
                    <a:cubicBezTo>
                      <a:pt x="20" y="19"/>
                      <a:pt x="22" y="18"/>
                      <a:pt x="23" y="15"/>
                    </a:cubicBezTo>
                    <a:cubicBezTo>
                      <a:pt x="24" y="12"/>
                      <a:pt x="24" y="9"/>
                      <a:pt x="22" y="7"/>
                    </a:cubicBezTo>
                    <a:cubicBezTo>
                      <a:pt x="21" y="4"/>
                      <a:pt x="18" y="2"/>
                      <a:pt x="15" y="1"/>
                    </a:cubicBezTo>
                    <a:cubicBezTo>
                      <a:pt x="12" y="0"/>
                      <a:pt x="9" y="0"/>
                      <a:pt x="6" y="1"/>
                    </a:cubicBezTo>
                    <a:cubicBezTo>
                      <a:pt x="4" y="2"/>
                      <a:pt x="2" y="4"/>
                      <a:pt x="1" y="6"/>
                    </a:cubicBezTo>
                    <a:close/>
                    <a:moveTo>
                      <a:pt x="20" y="9"/>
                    </a:moveTo>
                    <a:cubicBezTo>
                      <a:pt x="20" y="10"/>
                      <a:pt x="21" y="12"/>
                      <a:pt x="20" y="13"/>
                    </a:cubicBezTo>
                    <a:cubicBezTo>
                      <a:pt x="19" y="15"/>
                      <a:pt x="18" y="16"/>
                      <a:pt x="17" y="17"/>
                    </a:cubicBezTo>
                    <a:cubicBezTo>
                      <a:pt x="15" y="18"/>
                      <a:pt x="13" y="17"/>
                      <a:pt x="9" y="16"/>
                    </a:cubicBezTo>
                    <a:cubicBezTo>
                      <a:pt x="7" y="15"/>
                      <a:pt x="5" y="14"/>
                      <a:pt x="4" y="12"/>
                    </a:cubicBezTo>
                    <a:cubicBezTo>
                      <a:pt x="3" y="11"/>
                      <a:pt x="3" y="9"/>
                      <a:pt x="3" y="8"/>
                    </a:cubicBezTo>
                    <a:cubicBezTo>
                      <a:pt x="4" y="6"/>
                      <a:pt x="5" y="5"/>
                      <a:pt x="7" y="4"/>
                    </a:cubicBezTo>
                    <a:cubicBezTo>
                      <a:pt x="8" y="3"/>
                      <a:pt x="11" y="4"/>
                      <a:pt x="14" y="5"/>
                    </a:cubicBezTo>
                    <a:cubicBezTo>
                      <a:pt x="17" y="6"/>
                      <a:pt x="19" y="7"/>
                      <a:pt x="20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21" name="Freeform 148"/>
              <p:cNvSpPr>
                <a:spLocks noChangeArrowheads="1"/>
              </p:cNvSpPr>
              <p:nvPr/>
            </p:nvSpPr>
            <p:spPr bwMode="auto">
              <a:xfrm>
                <a:off x="82550" y="1223963"/>
                <a:ext cx="90488" cy="76200"/>
              </a:xfrm>
              <a:custGeom>
                <a:gdLst>
                  <a:gd fmla="*/ 15081 w 24" name="T0"/>
                  <a:gd fmla="*/ 26670 h 20" name="T1"/>
                  <a:gd fmla="*/ 41474 w 24" name="T2"/>
                  <a:gd fmla="*/ 15240 h 20" name="T3"/>
                  <a:gd fmla="*/ 45244 w 24" name="T4"/>
                  <a:gd fmla="*/ 0 h 20" name="T5"/>
                  <a:gd fmla="*/ 18852 w 24" name="T6"/>
                  <a:gd fmla="*/ 3810 h 20" name="T7"/>
                  <a:gd fmla="*/ 3770 w 24" name="T8"/>
                  <a:gd fmla="*/ 22860 h 20" name="T9"/>
                  <a:gd fmla="*/ 7541 w 24" name="T10"/>
                  <a:gd fmla="*/ 53340 h 20" name="T11"/>
                  <a:gd fmla="*/ 33933 w 24" name="T12"/>
                  <a:gd fmla="*/ 72390 h 20" name="T13"/>
                  <a:gd fmla="*/ 67866 w 24" name="T14"/>
                  <a:gd fmla="*/ 72390 h 20" name="T15"/>
                  <a:gd fmla="*/ 90488 w 24" name="T16"/>
                  <a:gd fmla="*/ 53340 h 20" name="T17"/>
                  <a:gd fmla="*/ 86718 w 24" name="T18"/>
                  <a:gd fmla="*/ 30480 h 20" name="T19"/>
                  <a:gd fmla="*/ 71636 w 24" name="T20"/>
                  <a:gd fmla="*/ 11430 h 20" name="T21"/>
                  <a:gd fmla="*/ 64096 w 24" name="T22"/>
                  <a:gd fmla="*/ 22860 h 20" name="T23"/>
                  <a:gd fmla="*/ 79177 w 24" name="T24"/>
                  <a:gd fmla="*/ 49530 h 20" name="T25"/>
                  <a:gd fmla="*/ 64096 w 24" name="T26"/>
                  <a:gd fmla="*/ 60960 h 20" name="T27"/>
                  <a:gd fmla="*/ 37703 w 24" name="T28"/>
                  <a:gd fmla="*/ 57150 h 20" name="T29"/>
                  <a:gd fmla="*/ 18852 w 24" name="T30"/>
                  <a:gd fmla="*/ 45720 h 20" name="T31"/>
                  <a:gd fmla="*/ 15081 w 24" name="T32"/>
                  <a:gd fmla="*/ 26670 h 20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4" name="T51"/>
                  <a:gd fmla="*/ 0 h 20" name="T52"/>
                  <a:gd fmla="*/ 24 w 24" name="T53"/>
                  <a:gd fmla="*/ 20 h 20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0" w="24">
                    <a:moveTo>
                      <a:pt x="4" y="7"/>
                    </a:moveTo>
                    <a:cubicBezTo>
                      <a:pt x="5" y="4"/>
                      <a:pt x="7" y="3"/>
                      <a:pt x="11" y="4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9" y="0"/>
                      <a:pt x="7" y="0"/>
                      <a:pt x="5" y="1"/>
                    </a:cubicBezTo>
                    <a:cubicBezTo>
                      <a:pt x="3" y="2"/>
                      <a:pt x="2" y="4"/>
                      <a:pt x="1" y="6"/>
                    </a:cubicBezTo>
                    <a:cubicBezTo>
                      <a:pt x="0" y="9"/>
                      <a:pt x="1" y="11"/>
                      <a:pt x="2" y="14"/>
                    </a:cubicBezTo>
                    <a:cubicBezTo>
                      <a:pt x="4" y="16"/>
                      <a:pt x="6" y="18"/>
                      <a:pt x="9" y="19"/>
                    </a:cubicBezTo>
                    <a:cubicBezTo>
                      <a:pt x="12" y="20"/>
                      <a:pt x="15" y="20"/>
                      <a:pt x="18" y="19"/>
                    </a:cubicBezTo>
                    <a:cubicBezTo>
                      <a:pt x="21" y="19"/>
                      <a:pt x="22" y="17"/>
                      <a:pt x="24" y="14"/>
                    </a:cubicBezTo>
                    <a:cubicBezTo>
                      <a:pt x="24" y="12"/>
                      <a:pt x="24" y="10"/>
                      <a:pt x="23" y="8"/>
                    </a:cubicBezTo>
                    <a:cubicBezTo>
                      <a:pt x="23" y="6"/>
                      <a:pt x="21" y="4"/>
                      <a:pt x="19" y="3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21" y="8"/>
                      <a:pt x="22" y="10"/>
                      <a:pt x="21" y="13"/>
                    </a:cubicBezTo>
                    <a:cubicBezTo>
                      <a:pt x="20" y="15"/>
                      <a:pt x="19" y="16"/>
                      <a:pt x="17" y="16"/>
                    </a:cubicBezTo>
                    <a:cubicBezTo>
                      <a:pt x="15" y="16"/>
                      <a:pt x="13" y="16"/>
                      <a:pt x="10" y="15"/>
                    </a:cubicBezTo>
                    <a:cubicBezTo>
                      <a:pt x="8" y="14"/>
                      <a:pt x="6" y="13"/>
                      <a:pt x="5" y="12"/>
                    </a:cubicBezTo>
                    <a:cubicBezTo>
                      <a:pt x="4" y="10"/>
                      <a:pt x="3" y="8"/>
                      <a:pt x="4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22" name="Freeform 149"/>
              <p:cNvSpPr>
                <a:spLocks noChangeArrowheads="1" noEditPoints="1"/>
              </p:cNvSpPr>
              <p:nvPr/>
            </p:nvSpPr>
            <p:spPr bwMode="auto">
              <a:xfrm>
                <a:off x="112713" y="1146175"/>
                <a:ext cx="90488" cy="77788"/>
              </a:xfrm>
              <a:custGeom>
                <a:gdLst>
                  <a:gd fmla="*/ 22622 w 24" name="T0"/>
                  <a:gd fmla="*/ 3704 h 21" name="T1"/>
                  <a:gd fmla="*/ 3770 w 24" name="T2"/>
                  <a:gd fmla="*/ 22225 h 21" name="T3"/>
                  <a:gd fmla="*/ 3770 w 24" name="T4"/>
                  <a:gd fmla="*/ 51859 h 21" name="T5"/>
                  <a:gd fmla="*/ 30163 w 24" name="T6"/>
                  <a:gd fmla="*/ 74084 h 21" name="T7"/>
                  <a:gd fmla="*/ 64096 w 24" name="T8"/>
                  <a:gd fmla="*/ 74084 h 21" name="T9"/>
                  <a:gd fmla="*/ 86718 w 24" name="T10"/>
                  <a:gd fmla="*/ 51859 h 21" name="T11"/>
                  <a:gd fmla="*/ 86718 w 24" name="T12"/>
                  <a:gd fmla="*/ 29634 h 21" name="T13"/>
                  <a:gd fmla="*/ 75407 w 24" name="T14"/>
                  <a:gd fmla="*/ 11113 h 21" name="T15"/>
                  <a:gd fmla="*/ 67866 w 24" name="T16"/>
                  <a:gd fmla="*/ 22225 h 21" name="T17"/>
                  <a:gd fmla="*/ 75407 w 24" name="T18"/>
                  <a:gd fmla="*/ 48154 h 21" name="T19"/>
                  <a:gd fmla="*/ 64096 w 24" name="T20"/>
                  <a:gd fmla="*/ 62971 h 21" name="T21"/>
                  <a:gd fmla="*/ 37703 w 24" name="T22"/>
                  <a:gd fmla="*/ 59267 h 21" name="T23"/>
                  <a:gd fmla="*/ 56555 w 24" name="T24"/>
                  <a:gd fmla="*/ 3704 h 21" name="T25"/>
                  <a:gd fmla="*/ 22622 w 24" name="T26"/>
                  <a:gd fmla="*/ 3704 h 21" name="T27"/>
                  <a:gd fmla="*/ 30163 w 24" name="T28"/>
                  <a:gd fmla="*/ 55563 h 21" name="T29"/>
                  <a:gd fmla="*/ 11311 w 24" name="T30"/>
                  <a:gd fmla="*/ 44450 h 21" name="T31"/>
                  <a:gd fmla="*/ 11311 w 24" name="T32"/>
                  <a:gd fmla="*/ 25929 h 21" name="T33"/>
                  <a:gd fmla="*/ 18852 w 24" name="T34"/>
                  <a:gd fmla="*/ 14817 h 21" name="T35"/>
                  <a:gd fmla="*/ 30163 w 24" name="T36"/>
                  <a:gd fmla="*/ 11113 h 21" name="T37"/>
                  <a:gd fmla="*/ 45244 w 24" name="T38"/>
                  <a:gd fmla="*/ 14817 h 21" name="T39"/>
                  <a:gd fmla="*/ 30163 w 24" name="T40"/>
                  <a:gd fmla="*/ 55563 h 21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4" name="T63"/>
                  <a:gd fmla="*/ 0 h 21" name="T64"/>
                  <a:gd fmla="*/ 24 w 24" name="T65"/>
                  <a:gd fmla="*/ 21 h 21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21" w="24">
                    <a:moveTo>
                      <a:pt x="6" y="1"/>
                    </a:moveTo>
                    <a:cubicBezTo>
                      <a:pt x="3" y="2"/>
                      <a:pt x="2" y="3"/>
                      <a:pt x="1" y="6"/>
                    </a:cubicBezTo>
                    <a:cubicBezTo>
                      <a:pt x="0" y="9"/>
                      <a:pt x="0" y="12"/>
                      <a:pt x="1" y="14"/>
                    </a:cubicBezTo>
                    <a:cubicBezTo>
                      <a:pt x="3" y="17"/>
                      <a:pt x="5" y="19"/>
                      <a:pt x="8" y="20"/>
                    </a:cubicBezTo>
                    <a:cubicBezTo>
                      <a:pt x="12" y="21"/>
                      <a:pt x="15" y="21"/>
                      <a:pt x="17" y="20"/>
                    </a:cubicBezTo>
                    <a:cubicBezTo>
                      <a:pt x="20" y="19"/>
                      <a:pt x="22" y="17"/>
                      <a:pt x="23" y="14"/>
                    </a:cubicBezTo>
                    <a:cubicBezTo>
                      <a:pt x="24" y="12"/>
                      <a:pt x="24" y="10"/>
                      <a:pt x="23" y="8"/>
                    </a:cubicBezTo>
                    <a:cubicBezTo>
                      <a:pt x="23" y="6"/>
                      <a:pt x="21" y="4"/>
                      <a:pt x="20" y="3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20" y="8"/>
                      <a:pt x="21" y="10"/>
                      <a:pt x="20" y="13"/>
                    </a:cubicBezTo>
                    <a:cubicBezTo>
                      <a:pt x="20" y="14"/>
                      <a:pt x="19" y="16"/>
                      <a:pt x="17" y="17"/>
                    </a:cubicBezTo>
                    <a:cubicBezTo>
                      <a:pt x="15" y="18"/>
                      <a:pt x="13" y="17"/>
                      <a:pt x="10" y="16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2" y="0"/>
                      <a:pt x="8" y="0"/>
                      <a:pt x="6" y="1"/>
                    </a:cubicBezTo>
                    <a:close/>
                    <a:moveTo>
                      <a:pt x="8" y="15"/>
                    </a:moveTo>
                    <a:cubicBezTo>
                      <a:pt x="6" y="14"/>
                      <a:pt x="4" y="13"/>
                      <a:pt x="3" y="12"/>
                    </a:cubicBezTo>
                    <a:cubicBezTo>
                      <a:pt x="3" y="10"/>
                      <a:pt x="3" y="9"/>
                      <a:pt x="3" y="7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6" y="4"/>
                      <a:pt x="7" y="3"/>
                      <a:pt x="8" y="3"/>
                    </a:cubicBezTo>
                    <a:cubicBezTo>
                      <a:pt x="9" y="3"/>
                      <a:pt x="10" y="3"/>
                      <a:pt x="12" y="4"/>
                    </a:cubicBez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23" name="Freeform 150"/>
              <p:cNvSpPr>
                <a:spLocks noChangeArrowheads="1"/>
              </p:cNvSpPr>
              <p:nvPr/>
            </p:nvSpPr>
            <p:spPr bwMode="auto">
              <a:xfrm>
                <a:off x="138113" y="1066800"/>
                <a:ext cx="90488" cy="82550"/>
              </a:xfrm>
              <a:custGeom>
                <a:gdLst>
                  <a:gd fmla="*/ 41474 w 24" name="T0"/>
                  <a:gd fmla="*/ 30018 h 22" name="T1"/>
                  <a:gd fmla="*/ 33933 w 24" name="T2"/>
                  <a:gd fmla="*/ 41275 h 22" name="T3"/>
                  <a:gd fmla="*/ 18852 w 24" name="T4"/>
                  <a:gd fmla="*/ 52532 h 22" name="T5"/>
                  <a:gd fmla="*/ 11311 w 24" name="T6"/>
                  <a:gd fmla="*/ 45027 h 22" name="T7"/>
                  <a:gd fmla="*/ 15081 w 24" name="T8"/>
                  <a:gd fmla="*/ 30018 h 22" name="T9"/>
                  <a:gd fmla="*/ 33933 w 24" name="T10"/>
                  <a:gd fmla="*/ 15009 h 22" name="T11"/>
                  <a:gd fmla="*/ 33933 w 24" name="T12"/>
                  <a:gd fmla="*/ 3752 h 22" name="T13"/>
                  <a:gd fmla="*/ 3770 w 24" name="T14"/>
                  <a:gd fmla="*/ 26266 h 22" name="T15"/>
                  <a:gd fmla="*/ 3770 w 24" name="T16"/>
                  <a:gd fmla="*/ 52532 h 22" name="T17"/>
                  <a:gd fmla="*/ 15081 w 24" name="T18"/>
                  <a:gd fmla="*/ 63789 h 22" name="T19"/>
                  <a:gd fmla="*/ 33933 w 24" name="T20"/>
                  <a:gd fmla="*/ 63789 h 22" name="T21"/>
                  <a:gd fmla="*/ 45244 w 24" name="T22"/>
                  <a:gd fmla="*/ 52532 h 22" name="T23"/>
                  <a:gd fmla="*/ 52785 w 24" name="T24"/>
                  <a:gd fmla="*/ 33770 h 22" name="T25"/>
                  <a:gd fmla="*/ 71636 w 24" name="T26"/>
                  <a:gd fmla="*/ 26266 h 22" name="T27"/>
                  <a:gd fmla="*/ 79177 w 24" name="T28"/>
                  <a:gd fmla="*/ 33770 h 22" name="T29"/>
                  <a:gd fmla="*/ 79177 w 24" name="T30"/>
                  <a:gd fmla="*/ 48780 h 22" name="T31"/>
                  <a:gd fmla="*/ 52785 w 24" name="T32"/>
                  <a:gd fmla="*/ 67541 h 22" name="T33"/>
                  <a:gd fmla="*/ 52785 w 24" name="T34"/>
                  <a:gd fmla="*/ 82550 h 22" name="T35"/>
                  <a:gd fmla="*/ 86718 w 24" name="T36"/>
                  <a:gd fmla="*/ 52532 h 22" name="T37"/>
                  <a:gd fmla="*/ 90488 w 24" name="T38"/>
                  <a:gd fmla="*/ 26266 h 22" name="T39"/>
                  <a:gd fmla="*/ 75407 w 24" name="T40"/>
                  <a:gd fmla="*/ 11257 h 22" name="T41"/>
                  <a:gd fmla="*/ 41474 w 24" name="T42"/>
                  <a:gd fmla="*/ 30018 h 22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24" name="T66"/>
                  <a:gd fmla="*/ 0 h 22" name="T67"/>
                  <a:gd fmla="*/ 24 w 24" name="T68"/>
                  <a:gd fmla="*/ 22 h 22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2" w="24">
                    <a:moveTo>
                      <a:pt x="11" y="8"/>
                    </a:moveTo>
                    <a:cubicBezTo>
                      <a:pt x="9" y="11"/>
                      <a:pt x="9" y="11"/>
                      <a:pt x="9" y="11"/>
                    </a:cubicBezTo>
                    <a:cubicBezTo>
                      <a:pt x="8" y="14"/>
                      <a:pt x="7" y="14"/>
                      <a:pt x="5" y="14"/>
                    </a:cubicBezTo>
                    <a:cubicBezTo>
                      <a:pt x="4" y="13"/>
                      <a:pt x="3" y="13"/>
                      <a:pt x="3" y="12"/>
                    </a:cubicBezTo>
                    <a:cubicBezTo>
                      <a:pt x="3" y="11"/>
                      <a:pt x="3" y="9"/>
                      <a:pt x="4" y="8"/>
                    </a:cubicBezTo>
                    <a:cubicBezTo>
                      <a:pt x="4" y="5"/>
                      <a:pt x="6" y="4"/>
                      <a:pt x="9" y="4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5" y="0"/>
                      <a:pt x="2" y="3"/>
                      <a:pt x="1" y="7"/>
                    </a:cubicBezTo>
                    <a:cubicBezTo>
                      <a:pt x="0" y="10"/>
                      <a:pt x="0" y="12"/>
                      <a:pt x="1" y="14"/>
                    </a:cubicBezTo>
                    <a:cubicBezTo>
                      <a:pt x="1" y="15"/>
                      <a:pt x="2" y="17"/>
                      <a:pt x="4" y="17"/>
                    </a:cubicBezTo>
                    <a:cubicBezTo>
                      <a:pt x="6" y="18"/>
                      <a:pt x="7" y="18"/>
                      <a:pt x="9" y="17"/>
                    </a:cubicBezTo>
                    <a:cubicBezTo>
                      <a:pt x="10" y="16"/>
                      <a:pt x="11" y="15"/>
                      <a:pt x="12" y="14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6" y="7"/>
                      <a:pt x="17" y="6"/>
                      <a:pt x="19" y="7"/>
                    </a:cubicBezTo>
                    <a:cubicBezTo>
                      <a:pt x="20" y="7"/>
                      <a:pt x="21" y="8"/>
                      <a:pt x="21" y="9"/>
                    </a:cubicBezTo>
                    <a:cubicBezTo>
                      <a:pt x="21" y="10"/>
                      <a:pt x="21" y="12"/>
                      <a:pt x="21" y="13"/>
                    </a:cubicBezTo>
                    <a:cubicBezTo>
                      <a:pt x="19" y="17"/>
                      <a:pt x="17" y="18"/>
                      <a:pt x="14" y="18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8" y="22"/>
                      <a:pt x="21" y="19"/>
                      <a:pt x="23" y="14"/>
                    </a:cubicBezTo>
                    <a:cubicBezTo>
                      <a:pt x="24" y="12"/>
                      <a:pt x="24" y="9"/>
                      <a:pt x="24" y="7"/>
                    </a:cubicBezTo>
                    <a:cubicBezTo>
                      <a:pt x="23" y="5"/>
                      <a:pt x="22" y="4"/>
                      <a:pt x="20" y="3"/>
                    </a:cubicBezTo>
                    <a:cubicBezTo>
                      <a:pt x="16" y="2"/>
                      <a:pt x="14" y="4"/>
                      <a:pt x="11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24" name="Freeform 151"/>
              <p:cNvSpPr>
                <a:spLocks noChangeArrowheads="1"/>
              </p:cNvSpPr>
              <p:nvPr/>
            </p:nvSpPr>
            <p:spPr bwMode="auto">
              <a:xfrm>
                <a:off x="165100" y="995363"/>
                <a:ext cx="90488" cy="79375"/>
              </a:xfrm>
              <a:custGeom>
                <a:gdLst>
                  <a:gd fmla="*/ 41474 w 24" name="T0"/>
                  <a:gd fmla="*/ 26458 h 21" name="T1"/>
                  <a:gd fmla="*/ 33933 w 24" name="T2"/>
                  <a:gd fmla="*/ 41577 h 21" name="T3"/>
                  <a:gd fmla="*/ 18852 w 24" name="T4"/>
                  <a:gd fmla="*/ 49137 h 21" name="T5"/>
                  <a:gd fmla="*/ 11311 w 24" name="T6"/>
                  <a:gd fmla="*/ 41577 h 21" name="T7"/>
                  <a:gd fmla="*/ 15081 w 24" name="T8"/>
                  <a:gd fmla="*/ 26458 h 21" name="T9"/>
                  <a:gd fmla="*/ 33933 w 24" name="T10"/>
                  <a:gd fmla="*/ 11339 h 21" name="T11"/>
                  <a:gd fmla="*/ 33933 w 24" name="T12"/>
                  <a:gd fmla="*/ 0 h 21" name="T13"/>
                  <a:gd fmla="*/ 3770 w 24" name="T14"/>
                  <a:gd fmla="*/ 22679 h 21" name="T15"/>
                  <a:gd fmla="*/ 3770 w 24" name="T16"/>
                  <a:gd fmla="*/ 49137 h 21" name="T17"/>
                  <a:gd fmla="*/ 15081 w 24" name="T18"/>
                  <a:gd fmla="*/ 60476 h 21" name="T19"/>
                  <a:gd fmla="*/ 33933 w 24" name="T20"/>
                  <a:gd fmla="*/ 60476 h 21" name="T21"/>
                  <a:gd fmla="*/ 45244 w 24" name="T22"/>
                  <a:gd fmla="*/ 49137 h 21" name="T23"/>
                  <a:gd fmla="*/ 56555 w 24" name="T24"/>
                  <a:gd fmla="*/ 34018 h 21" name="T25"/>
                  <a:gd fmla="*/ 71636 w 24" name="T26"/>
                  <a:gd fmla="*/ 22679 h 21" name="T27"/>
                  <a:gd fmla="*/ 79177 w 24" name="T28"/>
                  <a:gd fmla="*/ 30238 h 21" name="T29"/>
                  <a:gd fmla="*/ 79177 w 24" name="T30"/>
                  <a:gd fmla="*/ 45357 h 21" name="T31"/>
                  <a:gd fmla="*/ 52785 w 24" name="T32"/>
                  <a:gd fmla="*/ 64256 h 21" name="T33"/>
                  <a:gd fmla="*/ 52785 w 24" name="T34"/>
                  <a:gd fmla="*/ 79375 h 21" name="T35"/>
                  <a:gd fmla="*/ 86718 w 24" name="T36"/>
                  <a:gd fmla="*/ 52917 h 21" name="T37"/>
                  <a:gd fmla="*/ 90488 w 24" name="T38"/>
                  <a:gd fmla="*/ 26458 h 21" name="T39"/>
                  <a:gd fmla="*/ 75407 w 24" name="T40"/>
                  <a:gd fmla="*/ 11339 h 21" name="T41"/>
                  <a:gd fmla="*/ 41474 w 24" name="T42"/>
                  <a:gd fmla="*/ 26458 h 21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24" name="T66"/>
                  <a:gd fmla="*/ 0 h 21" name="T67"/>
                  <a:gd fmla="*/ 24 w 24" name="T68"/>
                  <a:gd fmla="*/ 21 h 21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1" w="24">
                    <a:moveTo>
                      <a:pt x="11" y="7"/>
                    </a:moveTo>
                    <a:cubicBezTo>
                      <a:pt x="9" y="11"/>
                      <a:pt x="9" y="11"/>
                      <a:pt x="9" y="11"/>
                    </a:cubicBezTo>
                    <a:cubicBezTo>
                      <a:pt x="8" y="13"/>
                      <a:pt x="7" y="13"/>
                      <a:pt x="5" y="13"/>
                    </a:cubicBezTo>
                    <a:cubicBezTo>
                      <a:pt x="4" y="13"/>
                      <a:pt x="3" y="12"/>
                      <a:pt x="3" y="11"/>
                    </a:cubicBezTo>
                    <a:cubicBezTo>
                      <a:pt x="3" y="10"/>
                      <a:pt x="3" y="9"/>
                      <a:pt x="4" y="7"/>
                    </a:cubicBezTo>
                    <a:cubicBezTo>
                      <a:pt x="5" y="5"/>
                      <a:pt x="6" y="3"/>
                      <a:pt x="9" y="3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0"/>
                      <a:pt x="2" y="2"/>
                      <a:pt x="1" y="6"/>
                    </a:cubicBezTo>
                    <a:cubicBezTo>
                      <a:pt x="0" y="9"/>
                      <a:pt x="0" y="11"/>
                      <a:pt x="1" y="13"/>
                    </a:cubicBezTo>
                    <a:cubicBezTo>
                      <a:pt x="1" y="15"/>
                      <a:pt x="3" y="16"/>
                      <a:pt x="4" y="16"/>
                    </a:cubicBezTo>
                    <a:cubicBezTo>
                      <a:pt x="6" y="17"/>
                      <a:pt x="7" y="17"/>
                      <a:pt x="9" y="16"/>
                    </a:cubicBezTo>
                    <a:cubicBezTo>
                      <a:pt x="10" y="16"/>
                      <a:pt x="11" y="14"/>
                      <a:pt x="12" y="13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6"/>
                      <a:pt x="17" y="6"/>
                      <a:pt x="19" y="6"/>
                    </a:cubicBezTo>
                    <a:cubicBezTo>
                      <a:pt x="20" y="7"/>
                      <a:pt x="21" y="7"/>
                      <a:pt x="21" y="8"/>
                    </a:cubicBezTo>
                    <a:cubicBezTo>
                      <a:pt x="21" y="10"/>
                      <a:pt x="21" y="11"/>
                      <a:pt x="21" y="12"/>
                    </a:cubicBezTo>
                    <a:cubicBezTo>
                      <a:pt x="19" y="16"/>
                      <a:pt x="17" y="18"/>
                      <a:pt x="14" y="17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8" y="21"/>
                      <a:pt x="22" y="19"/>
                      <a:pt x="23" y="14"/>
                    </a:cubicBezTo>
                    <a:cubicBezTo>
                      <a:pt x="24" y="11"/>
                      <a:pt x="24" y="9"/>
                      <a:pt x="24" y="7"/>
                    </a:cubicBezTo>
                    <a:cubicBezTo>
                      <a:pt x="23" y="5"/>
                      <a:pt x="22" y="3"/>
                      <a:pt x="20" y="3"/>
                    </a:cubicBezTo>
                    <a:cubicBezTo>
                      <a:pt x="17" y="1"/>
                      <a:pt x="14" y="3"/>
                      <a:pt x="11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25" name="Freeform 152"/>
              <p:cNvSpPr>
                <a:spLocks noChangeArrowheads="1"/>
              </p:cNvSpPr>
              <p:nvPr/>
            </p:nvSpPr>
            <p:spPr bwMode="auto">
              <a:xfrm>
                <a:off x="1897063" y="4184650"/>
                <a:ext cx="15875" cy="101600"/>
              </a:xfrm>
              <a:custGeom>
                <a:gdLst>
                  <a:gd fmla="*/ 0 w 10" name="T0"/>
                  <a:gd fmla="*/ 101600 h 64" name="T1"/>
                  <a:gd fmla="*/ 12700 w 10" name="T2"/>
                  <a:gd fmla="*/ 101600 h 64" name="T3"/>
                  <a:gd fmla="*/ 15875 w 10" name="T4"/>
                  <a:gd fmla="*/ 0 h 64" name="T5"/>
                  <a:gd fmla="*/ 4762 w 10" name="T6"/>
                  <a:gd fmla="*/ 0 h 64" name="T7"/>
                  <a:gd fmla="*/ 0 w 10" name="T8"/>
                  <a:gd fmla="*/ 101600 h 64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0" name="T15"/>
                  <a:gd fmla="*/ 0 h 64" name="T16"/>
                  <a:gd fmla="*/ 10 w 10" name="T17"/>
                  <a:gd fmla="*/ 64 h 64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64" w="10">
                    <a:moveTo>
                      <a:pt x="0" y="64"/>
                    </a:moveTo>
                    <a:lnTo>
                      <a:pt x="8" y="64"/>
                    </a:lnTo>
                    <a:lnTo>
                      <a:pt x="10" y="0"/>
                    </a:lnTo>
                    <a:lnTo>
                      <a:pt x="3" y="0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26" name="Freeform 153"/>
              <p:cNvSpPr>
                <a:spLocks noChangeArrowheads="1" noEditPoints="1"/>
              </p:cNvSpPr>
              <p:nvPr/>
            </p:nvSpPr>
            <p:spPr bwMode="auto">
              <a:xfrm>
                <a:off x="1924050" y="4211638"/>
                <a:ext cx="68263" cy="77788"/>
              </a:xfrm>
              <a:custGeom>
                <a:gdLst>
                  <a:gd fmla="*/ 68263 w 18" name="T0"/>
                  <a:gd fmla="*/ 33338 h 21" name="T1"/>
                  <a:gd fmla="*/ 60678 w 18" name="T2"/>
                  <a:gd fmla="*/ 7408 h 21" name="T3"/>
                  <a:gd fmla="*/ 37924 w 18" name="T4"/>
                  <a:gd fmla="*/ 0 h 21" name="T5"/>
                  <a:gd fmla="*/ 3792 w 18" name="T6"/>
                  <a:gd fmla="*/ 18521 h 21" name="T7"/>
                  <a:gd fmla="*/ 15170 w 18" name="T8"/>
                  <a:gd fmla="*/ 22225 h 21" name="T9"/>
                  <a:gd fmla="*/ 37924 w 18" name="T10"/>
                  <a:gd fmla="*/ 11113 h 21" name="T11"/>
                  <a:gd fmla="*/ 49301 w 18" name="T12"/>
                  <a:gd fmla="*/ 11113 h 21" name="T13"/>
                  <a:gd fmla="*/ 53093 w 18" name="T14"/>
                  <a:gd fmla="*/ 18521 h 21" name="T15"/>
                  <a:gd fmla="*/ 56886 w 18" name="T16"/>
                  <a:gd fmla="*/ 29634 h 21" name="T17"/>
                  <a:gd fmla="*/ 45509 w 18" name="T18"/>
                  <a:gd fmla="*/ 29634 h 21" name="T19"/>
                  <a:gd fmla="*/ 11377 w 18" name="T20"/>
                  <a:gd fmla="*/ 37042 h 21" name="T21"/>
                  <a:gd fmla="*/ 3792 w 18" name="T22"/>
                  <a:gd fmla="*/ 55563 h 21" name="T23"/>
                  <a:gd fmla="*/ 7585 w 18" name="T24"/>
                  <a:gd fmla="*/ 70380 h 21" name="T25"/>
                  <a:gd fmla="*/ 26547 w 18" name="T26"/>
                  <a:gd fmla="*/ 77788 h 21" name="T27"/>
                  <a:gd fmla="*/ 53093 w 18" name="T28"/>
                  <a:gd fmla="*/ 62971 h 21" name="T29"/>
                  <a:gd fmla="*/ 56886 w 18" name="T30"/>
                  <a:gd fmla="*/ 77788 h 21" name="T31"/>
                  <a:gd fmla="*/ 68263 w 18" name="T32"/>
                  <a:gd fmla="*/ 77788 h 21" name="T33"/>
                  <a:gd fmla="*/ 64471 w 18" name="T34"/>
                  <a:gd fmla="*/ 62971 h 21" name="T35"/>
                  <a:gd fmla="*/ 68263 w 18" name="T36"/>
                  <a:gd fmla="*/ 33338 h 21" name="T37"/>
                  <a:gd fmla="*/ 49301 w 18" name="T38"/>
                  <a:gd fmla="*/ 62971 h 21" name="T39"/>
                  <a:gd fmla="*/ 30339 w 18" name="T40"/>
                  <a:gd fmla="*/ 70380 h 21" name="T41"/>
                  <a:gd fmla="*/ 18962 w 18" name="T42"/>
                  <a:gd fmla="*/ 66675 h 21" name="T43"/>
                  <a:gd fmla="*/ 15170 w 18" name="T44"/>
                  <a:gd fmla="*/ 55563 h 21" name="T45"/>
                  <a:gd fmla="*/ 22754 w 18" name="T46"/>
                  <a:gd fmla="*/ 44450 h 21" name="T47"/>
                  <a:gd fmla="*/ 45509 w 18" name="T48"/>
                  <a:gd fmla="*/ 40746 h 21" name="T49"/>
                  <a:gd fmla="*/ 56886 w 18" name="T50"/>
                  <a:gd fmla="*/ 40746 h 21" name="T51"/>
                  <a:gd fmla="*/ 56886 w 18" name="T52"/>
                  <a:gd fmla="*/ 44450 h 21" name="T53"/>
                  <a:gd fmla="*/ 49301 w 18" name="T54"/>
                  <a:gd fmla="*/ 62971 h 21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18" name="T84"/>
                  <a:gd fmla="*/ 0 h 21" name="T85"/>
                  <a:gd fmla="*/ 18 w 18" name="T86"/>
                  <a:gd fmla="*/ 21 h 21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21" w="18">
                    <a:moveTo>
                      <a:pt x="18" y="9"/>
                    </a:moveTo>
                    <a:cubicBezTo>
                      <a:pt x="18" y="6"/>
                      <a:pt x="17" y="3"/>
                      <a:pt x="16" y="2"/>
                    </a:cubicBezTo>
                    <a:cubicBezTo>
                      <a:pt x="15" y="1"/>
                      <a:pt x="13" y="0"/>
                      <a:pt x="10" y="0"/>
                    </a:cubicBezTo>
                    <a:cubicBezTo>
                      <a:pt x="5" y="0"/>
                      <a:pt x="2" y="2"/>
                      <a:pt x="1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4"/>
                      <a:pt x="7" y="2"/>
                      <a:pt x="10" y="3"/>
                    </a:cubicBezTo>
                    <a:cubicBezTo>
                      <a:pt x="11" y="3"/>
                      <a:pt x="12" y="3"/>
                      <a:pt x="13" y="3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5" y="6"/>
                      <a:pt x="15" y="7"/>
                      <a:pt x="15" y="8"/>
                    </a:cubicBezTo>
                    <a:cubicBezTo>
                      <a:pt x="13" y="8"/>
                      <a:pt x="13" y="8"/>
                      <a:pt x="12" y="8"/>
                    </a:cubicBezTo>
                    <a:cubicBezTo>
                      <a:pt x="8" y="8"/>
                      <a:pt x="5" y="9"/>
                      <a:pt x="3" y="10"/>
                    </a:cubicBezTo>
                    <a:cubicBezTo>
                      <a:pt x="2" y="11"/>
                      <a:pt x="1" y="13"/>
                      <a:pt x="1" y="15"/>
                    </a:cubicBezTo>
                    <a:cubicBezTo>
                      <a:pt x="0" y="16"/>
                      <a:pt x="1" y="18"/>
                      <a:pt x="2" y="19"/>
                    </a:cubicBezTo>
                    <a:cubicBezTo>
                      <a:pt x="3" y="20"/>
                      <a:pt x="5" y="21"/>
                      <a:pt x="7" y="21"/>
                    </a:cubicBezTo>
                    <a:cubicBezTo>
                      <a:pt x="10" y="21"/>
                      <a:pt x="13" y="20"/>
                      <a:pt x="14" y="17"/>
                    </a:cubicBezTo>
                    <a:cubicBezTo>
                      <a:pt x="14" y="19"/>
                      <a:pt x="14" y="20"/>
                      <a:pt x="15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7" y="20"/>
                      <a:pt x="17" y="18"/>
                      <a:pt x="17" y="17"/>
                    </a:cubicBezTo>
                    <a:lnTo>
                      <a:pt x="18" y="9"/>
                    </a:lnTo>
                    <a:close/>
                    <a:moveTo>
                      <a:pt x="13" y="17"/>
                    </a:moveTo>
                    <a:cubicBezTo>
                      <a:pt x="11" y="18"/>
                      <a:pt x="10" y="19"/>
                      <a:pt x="8" y="19"/>
                    </a:cubicBezTo>
                    <a:cubicBezTo>
                      <a:pt x="7" y="19"/>
                      <a:pt x="6" y="18"/>
                      <a:pt x="5" y="18"/>
                    </a:cubicBezTo>
                    <a:cubicBezTo>
                      <a:pt x="4" y="17"/>
                      <a:pt x="4" y="16"/>
                      <a:pt x="4" y="15"/>
                    </a:cubicBezTo>
                    <a:cubicBezTo>
                      <a:pt x="4" y="13"/>
                      <a:pt x="5" y="12"/>
                      <a:pt x="6" y="12"/>
                    </a:cubicBezTo>
                    <a:cubicBezTo>
                      <a:pt x="7" y="11"/>
                      <a:pt x="9" y="10"/>
                      <a:pt x="12" y="11"/>
                    </a:cubicBezTo>
                    <a:cubicBezTo>
                      <a:pt x="12" y="11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4"/>
                      <a:pt x="14" y="16"/>
                      <a:pt x="13" y="1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27" name="Freeform 154"/>
              <p:cNvSpPr>
                <a:spLocks noChangeArrowheads="1"/>
              </p:cNvSpPr>
              <p:nvPr/>
            </p:nvSpPr>
            <p:spPr bwMode="auto">
              <a:xfrm>
                <a:off x="2014538" y="4214813"/>
                <a:ext cx="60325" cy="79375"/>
              </a:xfrm>
              <a:custGeom>
                <a:gdLst>
                  <a:gd fmla="*/ 45244 w 16" name="T0"/>
                  <a:gd fmla="*/ 45357 h 21" name="T1"/>
                  <a:gd fmla="*/ 41473 w 16" name="T2"/>
                  <a:gd fmla="*/ 56696 h 21" name="T3"/>
                  <a:gd fmla="*/ 33933 w 16" name="T4"/>
                  <a:gd fmla="*/ 68036 h 21" name="T5"/>
                  <a:gd fmla="*/ 22622 w 16" name="T6"/>
                  <a:gd fmla="*/ 68036 h 21" name="T7"/>
                  <a:gd fmla="*/ 15081 w 16" name="T8"/>
                  <a:gd fmla="*/ 64256 h 21" name="T9"/>
                  <a:gd fmla="*/ 11311 w 16" name="T10"/>
                  <a:gd fmla="*/ 49137 h 21" name="T11"/>
                  <a:gd fmla="*/ 11311 w 16" name="T12"/>
                  <a:gd fmla="*/ 0 h 21" name="T13"/>
                  <a:gd fmla="*/ 0 w 16" name="T14"/>
                  <a:gd fmla="*/ 0 h 21" name="T15"/>
                  <a:gd fmla="*/ 0 w 16" name="T16"/>
                  <a:gd fmla="*/ 49137 h 21" name="T17"/>
                  <a:gd fmla="*/ 3770 w 16" name="T18"/>
                  <a:gd fmla="*/ 71815 h 21" name="T19"/>
                  <a:gd fmla="*/ 22622 w 16" name="T20"/>
                  <a:gd fmla="*/ 79375 h 21" name="T21"/>
                  <a:gd fmla="*/ 45244 w 16" name="T22"/>
                  <a:gd fmla="*/ 64256 h 21" name="T23"/>
                  <a:gd fmla="*/ 45244 w 16" name="T24"/>
                  <a:gd fmla="*/ 79375 h 21" name="T25"/>
                  <a:gd fmla="*/ 56555 w 16" name="T26"/>
                  <a:gd fmla="*/ 79375 h 21" name="T27"/>
                  <a:gd fmla="*/ 60325 w 16" name="T28"/>
                  <a:gd fmla="*/ 3780 h 21" name="T29"/>
                  <a:gd fmla="*/ 49014 w 16" name="T30"/>
                  <a:gd fmla="*/ 3780 h 21" name="T31"/>
                  <a:gd fmla="*/ 45244 w 16" name="T32"/>
                  <a:gd fmla="*/ 45357 h 21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6" name="T51"/>
                  <a:gd fmla="*/ 0 h 21" name="T52"/>
                  <a:gd fmla="*/ 16 w 16" name="T53"/>
                  <a:gd fmla="*/ 21 h 21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1" w="16">
                    <a:moveTo>
                      <a:pt x="12" y="12"/>
                    </a:moveTo>
                    <a:cubicBezTo>
                      <a:pt x="12" y="13"/>
                      <a:pt x="12" y="14"/>
                      <a:pt x="11" y="15"/>
                    </a:cubicBezTo>
                    <a:cubicBezTo>
                      <a:pt x="11" y="16"/>
                      <a:pt x="10" y="17"/>
                      <a:pt x="9" y="18"/>
                    </a:cubicBezTo>
                    <a:cubicBezTo>
                      <a:pt x="8" y="18"/>
                      <a:pt x="7" y="18"/>
                      <a:pt x="6" y="18"/>
                    </a:cubicBezTo>
                    <a:cubicBezTo>
                      <a:pt x="5" y="18"/>
                      <a:pt x="5" y="18"/>
                      <a:pt x="4" y="17"/>
                    </a:cubicBezTo>
                    <a:cubicBezTo>
                      <a:pt x="3" y="16"/>
                      <a:pt x="3" y="15"/>
                      <a:pt x="3" y="1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5"/>
                      <a:pt x="0" y="17"/>
                      <a:pt x="1" y="19"/>
                    </a:cubicBezTo>
                    <a:cubicBezTo>
                      <a:pt x="2" y="20"/>
                      <a:pt x="4" y="21"/>
                      <a:pt x="6" y="21"/>
                    </a:cubicBezTo>
                    <a:cubicBezTo>
                      <a:pt x="9" y="21"/>
                      <a:pt x="11" y="20"/>
                      <a:pt x="12" y="17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28" name="Freeform 155"/>
              <p:cNvSpPr>
                <a:spLocks noChangeArrowheads="1" noEditPoints="1"/>
              </p:cNvSpPr>
              <p:nvPr/>
            </p:nvSpPr>
            <p:spPr bwMode="auto">
              <a:xfrm>
                <a:off x="2085975" y="4206875"/>
                <a:ext cx="71438" cy="117475"/>
              </a:xfrm>
              <a:custGeom>
                <a:gdLst>
                  <a:gd fmla="*/ 56398 w 19" name="T0"/>
                  <a:gd fmla="*/ 79580 h 31" name="T1"/>
                  <a:gd fmla="*/ 37599 w 19" name="T2"/>
                  <a:gd fmla="*/ 75790 h 31" name="T3"/>
                  <a:gd fmla="*/ 18799 w 19" name="T4"/>
                  <a:gd fmla="*/ 72001 h 31" name="T5"/>
                  <a:gd fmla="*/ 15040 w 19" name="T6"/>
                  <a:gd fmla="*/ 68211 h 31" name="T7"/>
                  <a:gd fmla="*/ 18799 w 19" name="T8"/>
                  <a:gd fmla="*/ 60632 h 31" name="T9"/>
                  <a:gd fmla="*/ 22559 w 19" name="T10"/>
                  <a:gd fmla="*/ 60632 h 31" name="T11"/>
                  <a:gd fmla="*/ 30079 w 19" name="T12"/>
                  <a:gd fmla="*/ 60632 h 31" name="T13"/>
                  <a:gd fmla="*/ 33839 w 19" name="T14"/>
                  <a:gd fmla="*/ 60632 h 31" name="T15"/>
                  <a:gd fmla="*/ 56398 w 19" name="T16"/>
                  <a:gd fmla="*/ 56843 h 31" name="T17"/>
                  <a:gd fmla="*/ 63918 w 19" name="T18"/>
                  <a:gd fmla="*/ 37895 h 31" name="T19"/>
                  <a:gd fmla="*/ 56398 w 19" name="T20"/>
                  <a:gd fmla="*/ 18948 h 31" name="T21"/>
                  <a:gd fmla="*/ 60158 w 19" name="T22"/>
                  <a:gd fmla="*/ 11369 h 31" name="T23"/>
                  <a:gd fmla="*/ 71438 w 19" name="T24"/>
                  <a:gd fmla="*/ 11369 h 31" name="T25"/>
                  <a:gd fmla="*/ 71438 w 19" name="T26"/>
                  <a:gd fmla="*/ 3790 h 31" name="T27"/>
                  <a:gd fmla="*/ 67678 w 19" name="T28"/>
                  <a:gd fmla="*/ 0 h 31" name="T29"/>
                  <a:gd fmla="*/ 56398 w 19" name="T30"/>
                  <a:gd fmla="*/ 3790 h 31" name="T31"/>
                  <a:gd fmla="*/ 52639 w 19" name="T32"/>
                  <a:gd fmla="*/ 15158 h 31" name="T33"/>
                  <a:gd fmla="*/ 37599 w 19" name="T34"/>
                  <a:gd fmla="*/ 11369 h 31" name="T35"/>
                  <a:gd fmla="*/ 15040 w 19" name="T36"/>
                  <a:gd fmla="*/ 15158 h 31" name="T37"/>
                  <a:gd fmla="*/ 7520 w 19" name="T38"/>
                  <a:gd fmla="*/ 34106 h 31" name="T39"/>
                  <a:gd fmla="*/ 15040 w 19" name="T40"/>
                  <a:gd fmla="*/ 56843 h 31" name="T41"/>
                  <a:gd fmla="*/ 3760 w 19" name="T42"/>
                  <a:gd fmla="*/ 68211 h 31" name="T43"/>
                  <a:gd fmla="*/ 11280 w 19" name="T44"/>
                  <a:gd fmla="*/ 79580 h 31" name="T45"/>
                  <a:gd fmla="*/ 0 w 19" name="T46"/>
                  <a:gd fmla="*/ 94738 h 31" name="T47"/>
                  <a:gd fmla="*/ 7520 w 19" name="T48"/>
                  <a:gd fmla="*/ 109896 h 31" name="T49"/>
                  <a:gd fmla="*/ 33839 w 19" name="T50"/>
                  <a:gd fmla="*/ 117475 h 31" name="T51"/>
                  <a:gd fmla="*/ 71438 w 19" name="T52"/>
                  <a:gd fmla="*/ 94738 h 31" name="T53"/>
                  <a:gd fmla="*/ 67678 w 19" name="T54"/>
                  <a:gd fmla="*/ 83369 h 31" name="T55"/>
                  <a:gd fmla="*/ 56398 w 19" name="T56"/>
                  <a:gd fmla="*/ 79580 h 31" name="T57"/>
                  <a:gd fmla="*/ 26319 w 19" name="T58"/>
                  <a:gd fmla="*/ 22737 h 31" name="T59"/>
                  <a:gd fmla="*/ 37599 w 19" name="T60"/>
                  <a:gd fmla="*/ 18948 h 31" name="T61"/>
                  <a:gd fmla="*/ 48879 w 19" name="T62"/>
                  <a:gd fmla="*/ 26527 h 31" name="T63"/>
                  <a:gd fmla="*/ 52639 w 19" name="T64"/>
                  <a:gd fmla="*/ 37895 h 31" name="T65"/>
                  <a:gd fmla="*/ 48879 w 19" name="T66"/>
                  <a:gd fmla="*/ 49264 h 31" name="T67"/>
                  <a:gd fmla="*/ 33839 w 19" name="T68"/>
                  <a:gd fmla="*/ 53053 h 31" name="T69"/>
                  <a:gd fmla="*/ 22559 w 19" name="T70"/>
                  <a:gd fmla="*/ 49264 h 31" name="T71"/>
                  <a:gd fmla="*/ 18799 w 19" name="T72"/>
                  <a:gd fmla="*/ 34106 h 31" name="T73"/>
                  <a:gd fmla="*/ 26319 w 19" name="T74"/>
                  <a:gd fmla="*/ 22737 h 31" name="T75"/>
                  <a:gd fmla="*/ 52639 w 19" name="T76"/>
                  <a:gd fmla="*/ 106106 h 31" name="T77"/>
                  <a:gd fmla="*/ 33839 w 19" name="T78"/>
                  <a:gd fmla="*/ 106106 h 31" name="T79"/>
                  <a:gd fmla="*/ 18799 w 19" name="T80"/>
                  <a:gd fmla="*/ 102317 h 31" name="T81"/>
                  <a:gd fmla="*/ 11280 w 19" name="T82"/>
                  <a:gd fmla="*/ 94738 h 31" name="T83"/>
                  <a:gd fmla="*/ 18799 w 19" name="T84"/>
                  <a:gd fmla="*/ 83369 h 31" name="T85"/>
                  <a:gd fmla="*/ 37599 w 19" name="T86"/>
                  <a:gd fmla="*/ 87159 h 31" name="T87"/>
                  <a:gd fmla="*/ 52639 w 19" name="T88"/>
                  <a:gd fmla="*/ 87159 h 31" name="T89"/>
                  <a:gd fmla="*/ 60158 w 19" name="T90"/>
                  <a:gd fmla="*/ 90948 h 31" name="T91"/>
                  <a:gd fmla="*/ 60158 w 19" name="T92"/>
                  <a:gd fmla="*/ 94738 h 31" name="T93"/>
                  <a:gd fmla="*/ 52639 w 19" name="T94"/>
                  <a:gd fmla="*/ 106106 h 31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w 19" name="T144"/>
                  <a:gd fmla="*/ 0 h 31" name="T145"/>
                  <a:gd fmla="*/ 19 w 19" name="T146"/>
                  <a:gd fmla="*/ 31 h 31" name="T147"/>
                </a:gdLst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b="T147" l="T144" r="T146" t="T145"/>
                <a:pathLst>
                  <a:path h="31" w="19">
                    <a:moveTo>
                      <a:pt x="15" y="21"/>
                    </a:moveTo>
                    <a:cubicBezTo>
                      <a:pt x="14" y="20"/>
                      <a:pt x="13" y="20"/>
                      <a:pt x="10" y="20"/>
                    </a:cubicBezTo>
                    <a:cubicBezTo>
                      <a:pt x="8" y="20"/>
                      <a:pt x="6" y="20"/>
                      <a:pt x="5" y="19"/>
                    </a:cubicBezTo>
                    <a:cubicBezTo>
                      <a:pt x="5" y="19"/>
                      <a:pt x="4" y="18"/>
                      <a:pt x="4" y="18"/>
                    </a:cubicBezTo>
                    <a:cubicBezTo>
                      <a:pt x="4" y="17"/>
                      <a:pt x="5" y="17"/>
                      <a:pt x="5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9" y="16"/>
                      <a:pt x="9" y="16"/>
                    </a:cubicBezTo>
                    <a:cubicBezTo>
                      <a:pt x="11" y="16"/>
                      <a:pt x="13" y="16"/>
                      <a:pt x="15" y="15"/>
                    </a:cubicBezTo>
                    <a:cubicBezTo>
                      <a:pt x="16" y="13"/>
                      <a:pt x="17" y="12"/>
                      <a:pt x="17" y="10"/>
                    </a:cubicBezTo>
                    <a:cubicBezTo>
                      <a:pt x="17" y="8"/>
                      <a:pt x="16" y="7"/>
                      <a:pt x="15" y="5"/>
                    </a:cubicBezTo>
                    <a:cubicBezTo>
                      <a:pt x="15" y="4"/>
                      <a:pt x="16" y="4"/>
                      <a:pt x="16" y="3"/>
                    </a:cubicBezTo>
                    <a:cubicBezTo>
                      <a:pt x="17" y="3"/>
                      <a:pt x="18" y="3"/>
                      <a:pt x="19" y="3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8" y="0"/>
                    </a:cubicBezTo>
                    <a:cubicBezTo>
                      <a:pt x="17" y="0"/>
                      <a:pt x="16" y="1"/>
                      <a:pt x="15" y="1"/>
                    </a:cubicBezTo>
                    <a:cubicBezTo>
                      <a:pt x="14" y="2"/>
                      <a:pt x="14" y="2"/>
                      <a:pt x="14" y="4"/>
                    </a:cubicBezTo>
                    <a:cubicBezTo>
                      <a:pt x="13" y="3"/>
                      <a:pt x="11" y="3"/>
                      <a:pt x="10" y="3"/>
                    </a:cubicBezTo>
                    <a:cubicBezTo>
                      <a:pt x="8" y="3"/>
                      <a:pt x="6" y="3"/>
                      <a:pt x="4" y="4"/>
                    </a:cubicBezTo>
                    <a:cubicBezTo>
                      <a:pt x="3" y="6"/>
                      <a:pt x="2" y="7"/>
                      <a:pt x="2" y="9"/>
                    </a:cubicBezTo>
                    <a:cubicBezTo>
                      <a:pt x="2" y="11"/>
                      <a:pt x="3" y="13"/>
                      <a:pt x="4" y="15"/>
                    </a:cubicBezTo>
                    <a:cubicBezTo>
                      <a:pt x="2" y="15"/>
                      <a:pt x="1" y="16"/>
                      <a:pt x="1" y="18"/>
                    </a:cubicBezTo>
                    <a:cubicBezTo>
                      <a:pt x="1" y="19"/>
                      <a:pt x="2" y="20"/>
                      <a:pt x="3" y="21"/>
                    </a:cubicBezTo>
                    <a:cubicBezTo>
                      <a:pt x="1" y="22"/>
                      <a:pt x="0" y="23"/>
                      <a:pt x="0" y="25"/>
                    </a:cubicBezTo>
                    <a:cubicBezTo>
                      <a:pt x="0" y="27"/>
                      <a:pt x="1" y="28"/>
                      <a:pt x="2" y="29"/>
                    </a:cubicBezTo>
                    <a:cubicBezTo>
                      <a:pt x="3" y="30"/>
                      <a:pt x="6" y="31"/>
                      <a:pt x="9" y="31"/>
                    </a:cubicBezTo>
                    <a:cubicBezTo>
                      <a:pt x="16" y="31"/>
                      <a:pt x="19" y="29"/>
                      <a:pt x="19" y="25"/>
                    </a:cubicBezTo>
                    <a:cubicBezTo>
                      <a:pt x="19" y="24"/>
                      <a:pt x="19" y="23"/>
                      <a:pt x="18" y="22"/>
                    </a:cubicBezTo>
                    <a:cubicBezTo>
                      <a:pt x="17" y="21"/>
                      <a:pt x="16" y="21"/>
                      <a:pt x="15" y="21"/>
                    </a:cubicBezTo>
                    <a:close/>
                    <a:moveTo>
                      <a:pt x="7" y="6"/>
                    </a:moveTo>
                    <a:cubicBezTo>
                      <a:pt x="7" y="5"/>
                      <a:pt x="8" y="5"/>
                      <a:pt x="10" y="5"/>
                    </a:cubicBezTo>
                    <a:cubicBezTo>
                      <a:pt x="11" y="5"/>
                      <a:pt x="12" y="6"/>
                      <a:pt x="13" y="7"/>
                    </a:cubicBezTo>
                    <a:cubicBezTo>
                      <a:pt x="14" y="7"/>
                      <a:pt x="14" y="8"/>
                      <a:pt x="14" y="10"/>
                    </a:cubicBezTo>
                    <a:cubicBezTo>
                      <a:pt x="14" y="11"/>
                      <a:pt x="13" y="12"/>
                      <a:pt x="13" y="13"/>
                    </a:cubicBezTo>
                    <a:cubicBezTo>
                      <a:pt x="12" y="14"/>
                      <a:pt x="11" y="14"/>
                      <a:pt x="9" y="14"/>
                    </a:cubicBezTo>
                    <a:cubicBezTo>
                      <a:pt x="8" y="14"/>
                      <a:pt x="7" y="13"/>
                      <a:pt x="6" y="13"/>
                    </a:cubicBezTo>
                    <a:cubicBezTo>
                      <a:pt x="5" y="12"/>
                      <a:pt x="5" y="11"/>
                      <a:pt x="5" y="9"/>
                    </a:cubicBezTo>
                    <a:cubicBezTo>
                      <a:pt x="5" y="8"/>
                      <a:pt x="6" y="7"/>
                      <a:pt x="7" y="6"/>
                    </a:cubicBezTo>
                    <a:close/>
                    <a:moveTo>
                      <a:pt x="14" y="28"/>
                    </a:moveTo>
                    <a:cubicBezTo>
                      <a:pt x="12" y="28"/>
                      <a:pt x="11" y="28"/>
                      <a:pt x="9" y="28"/>
                    </a:cubicBezTo>
                    <a:cubicBezTo>
                      <a:pt x="7" y="28"/>
                      <a:pt x="6" y="28"/>
                      <a:pt x="5" y="27"/>
                    </a:cubicBezTo>
                    <a:cubicBezTo>
                      <a:pt x="4" y="27"/>
                      <a:pt x="3" y="26"/>
                      <a:pt x="3" y="25"/>
                    </a:cubicBezTo>
                    <a:cubicBezTo>
                      <a:pt x="3" y="24"/>
                      <a:pt x="4" y="23"/>
                      <a:pt x="5" y="22"/>
                    </a:cubicBezTo>
                    <a:cubicBezTo>
                      <a:pt x="6" y="22"/>
                      <a:pt x="8" y="23"/>
                      <a:pt x="10" y="23"/>
                    </a:cubicBezTo>
                    <a:cubicBezTo>
                      <a:pt x="12" y="23"/>
                      <a:pt x="13" y="23"/>
                      <a:pt x="14" y="23"/>
                    </a:cubicBezTo>
                    <a:cubicBezTo>
                      <a:pt x="15" y="23"/>
                      <a:pt x="15" y="23"/>
                      <a:pt x="16" y="24"/>
                    </a:cubicBezTo>
                    <a:cubicBezTo>
                      <a:pt x="16" y="24"/>
                      <a:pt x="16" y="25"/>
                      <a:pt x="16" y="25"/>
                    </a:cubicBezTo>
                    <a:cubicBezTo>
                      <a:pt x="16" y="27"/>
                      <a:pt x="15" y="27"/>
                      <a:pt x="14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29" name="Freeform 156"/>
              <p:cNvSpPr>
                <a:spLocks noChangeArrowheads="1"/>
              </p:cNvSpPr>
              <p:nvPr/>
            </p:nvSpPr>
            <p:spPr bwMode="auto">
              <a:xfrm>
                <a:off x="2168525" y="4195763"/>
                <a:ext cx="60325" cy="101600"/>
              </a:xfrm>
              <a:custGeom>
                <a:gdLst>
                  <a:gd fmla="*/ 56555 w 16" name="T0"/>
                  <a:gd fmla="*/ 33867 h 27" name="T1"/>
                  <a:gd fmla="*/ 49014 w 16" name="T2"/>
                  <a:gd fmla="*/ 26341 h 27" name="T3"/>
                  <a:gd fmla="*/ 37703 w 16" name="T4"/>
                  <a:gd fmla="*/ 26341 h 27" name="T5"/>
                  <a:gd fmla="*/ 15081 w 16" name="T6"/>
                  <a:gd fmla="*/ 41393 h 27" name="T7"/>
                  <a:gd fmla="*/ 15081 w 16" name="T8"/>
                  <a:gd fmla="*/ 0 h 27" name="T9"/>
                  <a:gd fmla="*/ 3770 w 16" name="T10"/>
                  <a:gd fmla="*/ 0 h 27" name="T11"/>
                  <a:gd fmla="*/ 0 w 16" name="T12"/>
                  <a:gd fmla="*/ 101600 h 27" name="T13"/>
                  <a:gd fmla="*/ 11311 w 16" name="T14"/>
                  <a:gd fmla="*/ 101600 h 27" name="T15"/>
                  <a:gd fmla="*/ 11311 w 16" name="T16"/>
                  <a:gd fmla="*/ 60207 h 27" name="T17"/>
                  <a:gd fmla="*/ 18852 w 16" name="T18"/>
                  <a:gd fmla="*/ 41393 h 27" name="T19"/>
                  <a:gd fmla="*/ 33933 w 16" name="T20"/>
                  <a:gd fmla="*/ 33867 h 27" name="T21"/>
                  <a:gd fmla="*/ 45244 w 16" name="T22"/>
                  <a:gd fmla="*/ 37630 h 27" name="T23"/>
                  <a:gd fmla="*/ 49014 w 16" name="T24"/>
                  <a:gd fmla="*/ 45156 h 27" name="T25"/>
                  <a:gd fmla="*/ 49014 w 16" name="T26"/>
                  <a:gd fmla="*/ 56444 h 27" name="T27"/>
                  <a:gd fmla="*/ 45244 w 16" name="T28"/>
                  <a:gd fmla="*/ 101600 h 27" name="T29"/>
                  <a:gd fmla="*/ 60325 w 16" name="T30"/>
                  <a:gd fmla="*/ 101600 h 27" name="T31"/>
                  <a:gd fmla="*/ 60325 w 16" name="T32"/>
                  <a:gd fmla="*/ 56444 h 27" name="T33"/>
                  <a:gd fmla="*/ 60325 w 16" name="T34"/>
                  <a:gd fmla="*/ 45156 h 27" name="T35"/>
                  <a:gd fmla="*/ 56555 w 16" name="T36"/>
                  <a:gd fmla="*/ 33867 h 27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16" name="T57"/>
                  <a:gd fmla="*/ 0 h 27" name="T58"/>
                  <a:gd fmla="*/ 16 w 16" name="T59"/>
                  <a:gd fmla="*/ 27 h 27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27" w="16">
                    <a:moveTo>
                      <a:pt x="15" y="9"/>
                    </a:moveTo>
                    <a:cubicBezTo>
                      <a:pt x="14" y="9"/>
                      <a:pt x="14" y="8"/>
                      <a:pt x="13" y="7"/>
                    </a:cubicBezTo>
                    <a:cubicBezTo>
                      <a:pt x="12" y="7"/>
                      <a:pt x="11" y="7"/>
                      <a:pt x="10" y="7"/>
                    </a:cubicBezTo>
                    <a:cubicBezTo>
                      <a:pt x="7" y="6"/>
                      <a:pt x="5" y="8"/>
                      <a:pt x="4" y="1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4"/>
                      <a:pt x="4" y="12"/>
                      <a:pt x="5" y="11"/>
                    </a:cubicBezTo>
                    <a:cubicBezTo>
                      <a:pt x="6" y="10"/>
                      <a:pt x="8" y="9"/>
                      <a:pt x="9" y="9"/>
                    </a:cubicBezTo>
                    <a:cubicBezTo>
                      <a:pt x="10" y="9"/>
                      <a:pt x="11" y="9"/>
                      <a:pt x="12" y="10"/>
                    </a:cubicBezTo>
                    <a:cubicBezTo>
                      <a:pt x="12" y="11"/>
                      <a:pt x="13" y="11"/>
                      <a:pt x="13" y="12"/>
                    </a:cubicBezTo>
                    <a:cubicBezTo>
                      <a:pt x="13" y="13"/>
                      <a:pt x="13" y="14"/>
                      <a:pt x="13" y="15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3"/>
                      <a:pt x="16" y="12"/>
                      <a:pt x="16" y="12"/>
                    </a:cubicBezTo>
                    <a:cubicBezTo>
                      <a:pt x="16" y="11"/>
                      <a:pt x="15" y="10"/>
                      <a:pt x="15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30" name="Freeform 157"/>
              <p:cNvSpPr>
                <a:spLocks noChangeArrowheads="1"/>
              </p:cNvSpPr>
              <p:nvPr/>
            </p:nvSpPr>
            <p:spPr bwMode="auto">
              <a:xfrm>
                <a:off x="2239963" y="4203700"/>
                <a:ext cx="44450" cy="96838"/>
              </a:xfrm>
              <a:custGeom>
                <a:gdLst>
                  <a:gd fmla="*/ 22225 w 12" name="T0"/>
                  <a:gd fmla="*/ 78215 h 26" name="T1"/>
                  <a:gd fmla="*/ 25929 w 12" name="T2"/>
                  <a:gd fmla="*/ 29796 h 26" name="T3"/>
                  <a:gd fmla="*/ 40746 w 12" name="T4"/>
                  <a:gd fmla="*/ 29796 h 26" name="T5"/>
                  <a:gd fmla="*/ 40746 w 12" name="T6"/>
                  <a:gd fmla="*/ 22347 h 26" name="T7"/>
                  <a:gd fmla="*/ 25929 w 12" name="T8"/>
                  <a:gd fmla="*/ 22347 h 26" name="T9"/>
                  <a:gd fmla="*/ 25929 w 12" name="T10"/>
                  <a:gd fmla="*/ 0 h 26" name="T11"/>
                  <a:gd fmla="*/ 14817 w 12" name="T12"/>
                  <a:gd fmla="*/ 3725 h 26" name="T13"/>
                  <a:gd fmla="*/ 14817 w 12" name="T14"/>
                  <a:gd fmla="*/ 22347 h 26" name="T15"/>
                  <a:gd fmla="*/ 0 w 12" name="T16"/>
                  <a:gd fmla="*/ 22347 h 26" name="T17"/>
                  <a:gd fmla="*/ 0 w 12" name="T18"/>
                  <a:gd fmla="*/ 29796 h 26" name="T19"/>
                  <a:gd fmla="*/ 14817 w 12" name="T20"/>
                  <a:gd fmla="*/ 29796 h 26" name="T21"/>
                  <a:gd fmla="*/ 11113 w 12" name="T22"/>
                  <a:gd fmla="*/ 74491 h 26" name="T23"/>
                  <a:gd fmla="*/ 33338 w 12" name="T24"/>
                  <a:gd fmla="*/ 96838 h 26" name="T25"/>
                  <a:gd fmla="*/ 44450 w 12" name="T26"/>
                  <a:gd fmla="*/ 96838 h 26" name="T27"/>
                  <a:gd fmla="*/ 44450 w 12" name="T28"/>
                  <a:gd fmla="*/ 89389 h 26" name="T29"/>
                  <a:gd fmla="*/ 33338 w 12" name="T30"/>
                  <a:gd fmla="*/ 89389 h 26" name="T31"/>
                  <a:gd fmla="*/ 22225 w 12" name="T32"/>
                  <a:gd fmla="*/ 78215 h 2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2" name="T51"/>
                  <a:gd fmla="*/ 0 h 26" name="T52"/>
                  <a:gd fmla="*/ 12 w 12" name="T53"/>
                  <a:gd fmla="*/ 26 h 26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6" w="12">
                    <a:moveTo>
                      <a:pt x="6" y="21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4"/>
                      <a:pt x="5" y="26"/>
                      <a:pt x="9" y="26"/>
                    </a:cubicBezTo>
                    <a:cubicBezTo>
                      <a:pt x="10" y="26"/>
                      <a:pt x="11" y="26"/>
                      <a:pt x="12" y="26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1" y="24"/>
                      <a:pt x="10" y="24"/>
                      <a:pt x="9" y="24"/>
                    </a:cubicBezTo>
                    <a:cubicBezTo>
                      <a:pt x="7" y="24"/>
                      <a:pt x="6" y="23"/>
                      <a:pt x="6" y="2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31" name="Freeform 158"/>
              <p:cNvSpPr>
                <a:spLocks noChangeArrowheads="1" noEditPoints="1"/>
              </p:cNvSpPr>
              <p:nvPr/>
            </p:nvSpPr>
            <p:spPr bwMode="auto">
              <a:xfrm>
                <a:off x="2289175" y="4225925"/>
                <a:ext cx="66675" cy="79375"/>
              </a:xfrm>
              <a:custGeom>
                <a:gdLst>
                  <a:gd fmla="*/ 59267 w 18" name="T0"/>
                  <a:gd fmla="*/ 11339 h 21" name="T1"/>
                  <a:gd fmla="*/ 37042 w 18" name="T2"/>
                  <a:gd fmla="*/ 0 h 21" name="T3"/>
                  <a:gd fmla="*/ 11112 w 18" name="T4"/>
                  <a:gd fmla="*/ 7560 h 21" name="T5"/>
                  <a:gd fmla="*/ 0 w 18" name="T6"/>
                  <a:gd fmla="*/ 37798 h 21" name="T7"/>
                  <a:gd fmla="*/ 7408 w 18" name="T8"/>
                  <a:gd fmla="*/ 68036 h 21" name="T9"/>
                  <a:gd fmla="*/ 33338 w 18" name="T10"/>
                  <a:gd fmla="*/ 79375 h 21" name="T11"/>
                  <a:gd fmla="*/ 51858 w 18" name="T12"/>
                  <a:gd fmla="*/ 71815 h 21" name="T13"/>
                  <a:gd fmla="*/ 66675 w 18" name="T14"/>
                  <a:gd fmla="*/ 56696 h 21" name="T15"/>
                  <a:gd fmla="*/ 55562 w 18" name="T16"/>
                  <a:gd fmla="*/ 52917 h 21" name="T17"/>
                  <a:gd fmla="*/ 33338 w 18" name="T18"/>
                  <a:gd fmla="*/ 68036 h 21" name="T19"/>
                  <a:gd fmla="*/ 18521 w 18" name="T20"/>
                  <a:gd fmla="*/ 60476 h 21" name="T21"/>
                  <a:gd fmla="*/ 14817 w 18" name="T22"/>
                  <a:gd fmla="*/ 37798 h 21" name="T23"/>
                  <a:gd fmla="*/ 66675 w 18" name="T24"/>
                  <a:gd fmla="*/ 41577 h 21" name="T25"/>
                  <a:gd fmla="*/ 59267 w 18" name="T26"/>
                  <a:gd fmla="*/ 11339 h 21" name="T27"/>
                  <a:gd fmla="*/ 14817 w 18" name="T28"/>
                  <a:gd fmla="*/ 30238 h 21" name="T29"/>
                  <a:gd fmla="*/ 22225 w 18" name="T30"/>
                  <a:gd fmla="*/ 15119 h 21" name="T31"/>
                  <a:gd fmla="*/ 37042 w 18" name="T32"/>
                  <a:gd fmla="*/ 7560 h 21" name="T33"/>
                  <a:gd fmla="*/ 48154 w 18" name="T34"/>
                  <a:gd fmla="*/ 11339 h 21" name="T35"/>
                  <a:gd fmla="*/ 51858 w 18" name="T36"/>
                  <a:gd fmla="*/ 18899 h 21" name="T37"/>
                  <a:gd fmla="*/ 55562 w 18" name="T38"/>
                  <a:gd fmla="*/ 30238 h 21" name="T39"/>
                  <a:gd fmla="*/ 14817 w 18" name="T40"/>
                  <a:gd fmla="*/ 30238 h 21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18" name="T63"/>
                  <a:gd fmla="*/ 0 h 21" name="T64"/>
                  <a:gd fmla="*/ 18 w 18" name="T65"/>
                  <a:gd fmla="*/ 21 h 21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21" w="18">
                    <a:moveTo>
                      <a:pt x="16" y="3"/>
                    </a:moveTo>
                    <a:cubicBezTo>
                      <a:pt x="14" y="1"/>
                      <a:pt x="12" y="0"/>
                      <a:pt x="10" y="0"/>
                    </a:cubicBezTo>
                    <a:cubicBezTo>
                      <a:pt x="7" y="0"/>
                      <a:pt x="5" y="1"/>
                      <a:pt x="3" y="2"/>
                    </a:cubicBezTo>
                    <a:cubicBezTo>
                      <a:pt x="1" y="4"/>
                      <a:pt x="0" y="7"/>
                      <a:pt x="0" y="10"/>
                    </a:cubicBezTo>
                    <a:cubicBezTo>
                      <a:pt x="0" y="13"/>
                      <a:pt x="1" y="16"/>
                      <a:pt x="2" y="18"/>
                    </a:cubicBezTo>
                    <a:cubicBezTo>
                      <a:pt x="4" y="20"/>
                      <a:pt x="6" y="21"/>
                      <a:pt x="9" y="21"/>
                    </a:cubicBezTo>
                    <a:cubicBezTo>
                      <a:pt x="11" y="21"/>
                      <a:pt x="13" y="20"/>
                      <a:pt x="14" y="19"/>
                    </a:cubicBezTo>
                    <a:cubicBezTo>
                      <a:pt x="16" y="18"/>
                      <a:pt x="17" y="17"/>
                      <a:pt x="18" y="1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4" y="17"/>
                      <a:pt x="12" y="18"/>
                      <a:pt x="9" y="18"/>
                    </a:cubicBezTo>
                    <a:cubicBezTo>
                      <a:pt x="8" y="18"/>
                      <a:pt x="7" y="18"/>
                      <a:pt x="5" y="16"/>
                    </a:cubicBezTo>
                    <a:cubicBezTo>
                      <a:pt x="4" y="15"/>
                      <a:pt x="4" y="13"/>
                      <a:pt x="4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7"/>
                      <a:pt x="17" y="5"/>
                      <a:pt x="16" y="3"/>
                    </a:cubicBezTo>
                    <a:close/>
                    <a:moveTo>
                      <a:pt x="4" y="8"/>
                    </a:moveTo>
                    <a:cubicBezTo>
                      <a:pt x="4" y="6"/>
                      <a:pt x="5" y="5"/>
                      <a:pt x="6" y="4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1" y="2"/>
                      <a:pt x="12" y="3"/>
                      <a:pt x="13" y="3"/>
                    </a:cubicBezTo>
                    <a:cubicBezTo>
                      <a:pt x="13" y="4"/>
                      <a:pt x="14" y="5"/>
                      <a:pt x="14" y="5"/>
                    </a:cubicBezTo>
                    <a:cubicBezTo>
                      <a:pt x="15" y="6"/>
                      <a:pt x="15" y="7"/>
                      <a:pt x="15" y="8"/>
                    </a:cubicBez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32" name="Freeform 159"/>
              <p:cNvSpPr>
                <a:spLocks noChangeArrowheads="1"/>
              </p:cNvSpPr>
              <p:nvPr/>
            </p:nvSpPr>
            <p:spPr bwMode="auto">
              <a:xfrm>
                <a:off x="2371725" y="4229100"/>
                <a:ext cx="41275" cy="76200"/>
              </a:xfrm>
              <a:custGeom>
                <a:gdLst>
                  <a:gd fmla="*/ 37523 w 11" name="T0"/>
                  <a:gd fmla="*/ 0 h 20" name="T1"/>
                  <a:gd fmla="*/ 26266 w 11" name="T2"/>
                  <a:gd fmla="*/ 0 h 20" name="T3"/>
                  <a:gd fmla="*/ 15009 w 11" name="T4"/>
                  <a:gd fmla="*/ 19050 h 20" name="T5"/>
                  <a:gd fmla="*/ 15009 w 11" name="T6"/>
                  <a:gd fmla="*/ 0 h 20" name="T7"/>
                  <a:gd fmla="*/ 3752 w 11" name="T8"/>
                  <a:gd fmla="*/ 0 h 20" name="T9"/>
                  <a:gd fmla="*/ 0 w 11" name="T10"/>
                  <a:gd fmla="*/ 76200 h 20" name="T11"/>
                  <a:gd fmla="*/ 11257 w 11" name="T12"/>
                  <a:gd fmla="*/ 76200 h 20" name="T13"/>
                  <a:gd fmla="*/ 15009 w 11" name="T14"/>
                  <a:gd fmla="*/ 34290 h 20" name="T15"/>
                  <a:gd fmla="*/ 22514 w 11" name="T16"/>
                  <a:gd fmla="*/ 15240 h 20" name="T17"/>
                  <a:gd fmla="*/ 37523 w 11" name="T18"/>
                  <a:gd fmla="*/ 11430 h 20" name="T19"/>
                  <a:gd fmla="*/ 41275 w 11" name="T20"/>
                  <a:gd fmla="*/ 11430 h 20" name="T21"/>
                  <a:gd fmla="*/ 41275 w 11" name="T22"/>
                  <a:gd fmla="*/ 0 h 20" name="T23"/>
                  <a:gd fmla="*/ 37523 w 11" name="T24"/>
                  <a:gd fmla="*/ 0 h 20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1" name="T39"/>
                  <a:gd fmla="*/ 0 h 20" name="T40"/>
                  <a:gd fmla="*/ 11 w 11" name="T41"/>
                  <a:gd fmla="*/ 20 h 20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20" w="11">
                    <a:moveTo>
                      <a:pt x="10" y="0"/>
                    </a:moveTo>
                    <a:cubicBezTo>
                      <a:pt x="9" y="0"/>
                      <a:pt x="8" y="0"/>
                      <a:pt x="7" y="0"/>
                    </a:cubicBezTo>
                    <a:cubicBezTo>
                      <a:pt x="6" y="1"/>
                      <a:pt x="5" y="2"/>
                      <a:pt x="4" y="5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7"/>
                      <a:pt x="5" y="6"/>
                      <a:pt x="6" y="4"/>
                    </a:cubicBezTo>
                    <a:cubicBezTo>
                      <a:pt x="7" y="3"/>
                      <a:pt x="8" y="3"/>
                      <a:pt x="1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33" name="Freeform 160"/>
              <p:cNvSpPr>
                <a:spLocks noChangeArrowheads="1"/>
              </p:cNvSpPr>
              <p:nvPr/>
            </p:nvSpPr>
            <p:spPr bwMode="auto">
              <a:xfrm>
                <a:off x="503238" y="1081088"/>
                <a:ext cx="79375" cy="169863"/>
              </a:xfrm>
              <a:custGeom>
                <a:gdLst>
                  <a:gd fmla="*/ 41577 w 21" name="T0"/>
                  <a:gd fmla="*/ 132116 h 45" name="T1"/>
                  <a:gd fmla="*/ 41577 w 21" name="T2"/>
                  <a:gd fmla="*/ 52846 h 45" name="T3"/>
                  <a:gd fmla="*/ 71815 w 21" name="T4"/>
                  <a:gd fmla="*/ 49072 h 45" name="T5"/>
                  <a:gd fmla="*/ 68036 w 21" name="T6"/>
                  <a:gd fmla="*/ 33973 h 45" name="T7"/>
                  <a:gd fmla="*/ 41577 w 21" name="T8"/>
                  <a:gd fmla="*/ 33973 h 45" name="T9"/>
                  <a:gd fmla="*/ 41577 w 21" name="T10"/>
                  <a:gd fmla="*/ 0 h 45" name="T11"/>
                  <a:gd fmla="*/ 22679 w 21" name="T12"/>
                  <a:gd fmla="*/ 3775 h 45" name="T13"/>
                  <a:gd fmla="*/ 22679 w 21" name="T14"/>
                  <a:gd fmla="*/ 33973 h 45" name="T15"/>
                  <a:gd fmla="*/ 0 w 21" name="T16"/>
                  <a:gd fmla="*/ 37747 h 45" name="T17"/>
                  <a:gd fmla="*/ 0 w 21" name="T18"/>
                  <a:gd fmla="*/ 52846 h 45" name="T19"/>
                  <a:gd fmla="*/ 22679 w 21" name="T20"/>
                  <a:gd fmla="*/ 52846 h 45" name="T21"/>
                  <a:gd fmla="*/ 22679 w 21" name="T22"/>
                  <a:gd fmla="*/ 128341 h 45" name="T23"/>
                  <a:gd fmla="*/ 60476 w 21" name="T24"/>
                  <a:gd fmla="*/ 166088 h 45" name="T25"/>
                  <a:gd fmla="*/ 79375 w 21" name="T26"/>
                  <a:gd fmla="*/ 166088 h 45" name="T27"/>
                  <a:gd fmla="*/ 79375 w 21" name="T28"/>
                  <a:gd fmla="*/ 150989 h 45" name="T29"/>
                  <a:gd fmla="*/ 64256 w 21" name="T30"/>
                  <a:gd fmla="*/ 150989 h 45" name="T31"/>
                  <a:gd fmla="*/ 41577 w 21" name="T32"/>
                  <a:gd fmla="*/ 132116 h 45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1" name="T51"/>
                  <a:gd fmla="*/ 0 h 45" name="T52"/>
                  <a:gd fmla="*/ 21 w 21" name="T53"/>
                  <a:gd fmla="*/ 45 h 45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5" w="21">
                    <a:moveTo>
                      <a:pt x="11" y="35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41"/>
                      <a:pt x="10" y="45"/>
                      <a:pt x="16" y="44"/>
                    </a:cubicBezTo>
                    <a:cubicBezTo>
                      <a:pt x="18" y="44"/>
                      <a:pt x="19" y="44"/>
                      <a:pt x="21" y="44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9" y="40"/>
                      <a:pt x="18" y="40"/>
                      <a:pt x="17" y="40"/>
                    </a:cubicBezTo>
                    <a:cubicBezTo>
                      <a:pt x="13" y="40"/>
                      <a:pt x="11" y="39"/>
                      <a:pt x="11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34" name="Freeform 161"/>
              <p:cNvSpPr>
                <a:spLocks noChangeArrowheads="1"/>
              </p:cNvSpPr>
              <p:nvPr/>
            </p:nvSpPr>
            <p:spPr bwMode="auto">
              <a:xfrm>
                <a:off x="601663" y="1111250"/>
                <a:ext cx="63500" cy="131763"/>
              </a:xfrm>
              <a:custGeom>
                <a:gdLst>
                  <a:gd fmla="*/ 37353 w 17" name="T0"/>
                  <a:gd fmla="*/ 7529 h 35" name="T1"/>
                  <a:gd fmla="*/ 18676 w 17" name="T2"/>
                  <a:gd fmla="*/ 33882 h 35" name="T3"/>
                  <a:gd fmla="*/ 18676 w 17" name="T4"/>
                  <a:gd fmla="*/ 3765 h 35" name="T5"/>
                  <a:gd fmla="*/ 0 w 17" name="T6"/>
                  <a:gd fmla="*/ 3765 h 35" name="T7"/>
                  <a:gd fmla="*/ 3735 w 17" name="T8"/>
                  <a:gd fmla="*/ 131763 h 35" name="T9"/>
                  <a:gd fmla="*/ 22412 w 17" name="T10"/>
                  <a:gd fmla="*/ 131763 h 35" name="T11"/>
                  <a:gd fmla="*/ 22412 w 17" name="T12"/>
                  <a:gd fmla="*/ 63999 h 35" name="T13"/>
                  <a:gd fmla="*/ 33618 w 17" name="T14"/>
                  <a:gd fmla="*/ 30117 h 35" name="T15"/>
                  <a:gd fmla="*/ 59765 w 17" name="T16"/>
                  <a:gd fmla="*/ 18823 h 35" name="T17"/>
                  <a:gd fmla="*/ 63500 w 17" name="T18"/>
                  <a:gd fmla="*/ 18823 h 35" name="T19"/>
                  <a:gd fmla="*/ 63500 w 17" name="T20"/>
                  <a:gd fmla="*/ 0 h 35" name="T21"/>
                  <a:gd fmla="*/ 56029 w 17" name="T22"/>
                  <a:gd fmla="*/ 0 h 35" name="T23"/>
                  <a:gd fmla="*/ 37353 w 17" name="T24"/>
                  <a:gd fmla="*/ 7529 h 35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7" name="T39"/>
                  <a:gd fmla="*/ 0 h 35" name="T40"/>
                  <a:gd fmla="*/ 17 w 17" name="T41"/>
                  <a:gd fmla="*/ 35 h 35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35" w="17">
                    <a:moveTo>
                      <a:pt x="10" y="2"/>
                    </a:moveTo>
                    <a:cubicBezTo>
                      <a:pt x="8" y="3"/>
                      <a:pt x="7" y="5"/>
                      <a:pt x="5" y="9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4"/>
                      <a:pt x="7" y="11"/>
                      <a:pt x="9" y="8"/>
                    </a:cubicBezTo>
                    <a:cubicBezTo>
                      <a:pt x="11" y="6"/>
                      <a:pt x="13" y="5"/>
                      <a:pt x="16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3" y="0"/>
                      <a:pt x="12" y="0"/>
                      <a:pt x="10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35" name="Freeform 162"/>
              <p:cNvSpPr>
                <a:spLocks noChangeArrowheads="1" noEditPoints="1"/>
              </p:cNvSpPr>
              <p:nvPr/>
            </p:nvSpPr>
            <p:spPr bwMode="auto">
              <a:xfrm>
                <a:off x="676275" y="1108075"/>
                <a:ext cx="115888" cy="138113"/>
              </a:xfrm>
              <a:custGeom>
                <a:gdLst>
                  <a:gd fmla="*/ 108411 w 31" name="T0"/>
                  <a:gd fmla="*/ 52259 h 37" name="T1"/>
                  <a:gd fmla="*/ 97196 w 31" name="T2"/>
                  <a:gd fmla="*/ 11198 h 37" name="T3"/>
                  <a:gd fmla="*/ 59813 w 31" name="T4"/>
                  <a:gd fmla="*/ 0 h 37" name="T5"/>
                  <a:gd fmla="*/ 3738 w 31" name="T6"/>
                  <a:gd fmla="*/ 37328 h 37" name="T7"/>
                  <a:gd fmla="*/ 22430 w 31" name="T8"/>
                  <a:gd fmla="*/ 41061 h 37" name="T9"/>
                  <a:gd fmla="*/ 56075 w 31" name="T10"/>
                  <a:gd fmla="*/ 18664 h 37" name="T11"/>
                  <a:gd fmla="*/ 78505 w 31" name="T12"/>
                  <a:gd fmla="*/ 22397 h 37" name="T13"/>
                  <a:gd fmla="*/ 89720 w 31" name="T14"/>
                  <a:gd fmla="*/ 29862 h 37" name="T15"/>
                  <a:gd fmla="*/ 89720 w 31" name="T16"/>
                  <a:gd fmla="*/ 52259 h 37" name="T17"/>
                  <a:gd fmla="*/ 74766 w 31" name="T18"/>
                  <a:gd fmla="*/ 52259 h 37" name="T19"/>
                  <a:gd fmla="*/ 18692 w 31" name="T20"/>
                  <a:gd fmla="*/ 67190 h 37" name="T21"/>
                  <a:gd fmla="*/ 3738 w 31" name="T22"/>
                  <a:gd fmla="*/ 100785 h 37" name="T23"/>
                  <a:gd fmla="*/ 14953 w 31" name="T24"/>
                  <a:gd fmla="*/ 126915 h 37" name="T25"/>
                  <a:gd fmla="*/ 48598 w 31" name="T26"/>
                  <a:gd fmla="*/ 138113 h 37" name="T27"/>
                  <a:gd fmla="*/ 93458 w 31" name="T28"/>
                  <a:gd fmla="*/ 108251 h 37" name="T29"/>
                  <a:gd fmla="*/ 93458 w 31" name="T30"/>
                  <a:gd fmla="*/ 134380 h 37" name="T31"/>
                  <a:gd fmla="*/ 115888 w 31" name="T32"/>
                  <a:gd fmla="*/ 130647 h 37" name="T33"/>
                  <a:gd fmla="*/ 112150 w 31" name="T34"/>
                  <a:gd fmla="*/ 108251 h 37" name="T35"/>
                  <a:gd fmla="*/ 108411 w 31" name="T36"/>
                  <a:gd fmla="*/ 52259 h 37" name="T37"/>
                  <a:gd fmla="*/ 82243 w 31" name="T38"/>
                  <a:gd fmla="*/ 108251 h 37" name="T39"/>
                  <a:gd fmla="*/ 52337 w 31" name="T40"/>
                  <a:gd fmla="*/ 123182 h 37" name="T41"/>
                  <a:gd fmla="*/ 29907 w 31" name="T42"/>
                  <a:gd fmla="*/ 115716 h 37" name="T43"/>
                  <a:gd fmla="*/ 22430 w 31" name="T44"/>
                  <a:gd fmla="*/ 100785 h 37" name="T45"/>
                  <a:gd fmla="*/ 37383 w 31" name="T46"/>
                  <a:gd fmla="*/ 78388 h 37" name="T47"/>
                  <a:gd fmla="*/ 71028 w 31" name="T48"/>
                  <a:gd fmla="*/ 67190 h 37" name="T49"/>
                  <a:gd fmla="*/ 89720 w 31" name="T50"/>
                  <a:gd fmla="*/ 67190 h 37" name="T51"/>
                  <a:gd fmla="*/ 89720 w 31" name="T52"/>
                  <a:gd fmla="*/ 78388 h 37" name="T53"/>
                  <a:gd fmla="*/ 82243 w 31" name="T54"/>
                  <a:gd fmla="*/ 108251 h 37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31" name="T84"/>
                  <a:gd fmla="*/ 0 h 37" name="T85"/>
                  <a:gd fmla="*/ 31 w 31" name="T86"/>
                  <a:gd fmla="*/ 37 h 37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37" w="31">
                    <a:moveTo>
                      <a:pt x="29" y="14"/>
                    </a:moveTo>
                    <a:cubicBezTo>
                      <a:pt x="29" y="9"/>
                      <a:pt x="28" y="5"/>
                      <a:pt x="26" y="3"/>
                    </a:cubicBezTo>
                    <a:cubicBezTo>
                      <a:pt x="24" y="1"/>
                      <a:pt x="21" y="0"/>
                      <a:pt x="16" y="0"/>
                    </a:cubicBezTo>
                    <a:cubicBezTo>
                      <a:pt x="7" y="1"/>
                      <a:pt x="2" y="4"/>
                      <a:pt x="1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7"/>
                      <a:pt x="10" y="5"/>
                      <a:pt x="15" y="5"/>
                    </a:cubicBezTo>
                    <a:cubicBezTo>
                      <a:pt x="18" y="5"/>
                      <a:pt x="19" y="5"/>
                      <a:pt x="21" y="6"/>
                    </a:cubicBezTo>
                    <a:cubicBezTo>
                      <a:pt x="22" y="6"/>
                      <a:pt x="23" y="7"/>
                      <a:pt x="24" y="8"/>
                    </a:cubicBezTo>
                    <a:cubicBezTo>
                      <a:pt x="24" y="10"/>
                      <a:pt x="24" y="12"/>
                      <a:pt x="24" y="14"/>
                    </a:cubicBezTo>
                    <a:cubicBezTo>
                      <a:pt x="22" y="14"/>
                      <a:pt x="21" y="14"/>
                      <a:pt x="20" y="14"/>
                    </a:cubicBezTo>
                    <a:cubicBezTo>
                      <a:pt x="13" y="14"/>
                      <a:pt x="8" y="16"/>
                      <a:pt x="5" y="18"/>
                    </a:cubicBezTo>
                    <a:cubicBezTo>
                      <a:pt x="2" y="20"/>
                      <a:pt x="0" y="23"/>
                      <a:pt x="1" y="27"/>
                    </a:cubicBezTo>
                    <a:cubicBezTo>
                      <a:pt x="1" y="29"/>
                      <a:pt x="2" y="32"/>
                      <a:pt x="4" y="34"/>
                    </a:cubicBezTo>
                    <a:cubicBezTo>
                      <a:pt x="6" y="36"/>
                      <a:pt x="9" y="37"/>
                      <a:pt x="13" y="37"/>
                    </a:cubicBezTo>
                    <a:cubicBezTo>
                      <a:pt x="18" y="37"/>
                      <a:pt x="22" y="34"/>
                      <a:pt x="25" y="29"/>
                    </a:cubicBezTo>
                    <a:cubicBezTo>
                      <a:pt x="25" y="32"/>
                      <a:pt x="25" y="34"/>
                      <a:pt x="25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3"/>
                      <a:pt x="30" y="31"/>
                      <a:pt x="30" y="29"/>
                    </a:cubicBezTo>
                    <a:lnTo>
                      <a:pt x="29" y="14"/>
                    </a:lnTo>
                    <a:close/>
                    <a:moveTo>
                      <a:pt x="22" y="29"/>
                    </a:moveTo>
                    <a:cubicBezTo>
                      <a:pt x="19" y="31"/>
                      <a:pt x="17" y="33"/>
                      <a:pt x="14" y="33"/>
                    </a:cubicBezTo>
                    <a:cubicBezTo>
                      <a:pt x="11" y="33"/>
                      <a:pt x="9" y="32"/>
                      <a:pt x="8" y="31"/>
                    </a:cubicBezTo>
                    <a:cubicBezTo>
                      <a:pt x="7" y="30"/>
                      <a:pt x="6" y="28"/>
                      <a:pt x="6" y="27"/>
                    </a:cubicBezTo>
                    <a:cubicBezTo>
                      <a:pt x="6" y="24"/>
                      <a:pt x="7" y="22"/>
                      <a:pt x="10" y="21"/>
                    </a:cubicBezTo>
                    <a:cubicBezTo>
                      <a:pt x="12" y="19"/>
                      <a:pt x="15" y="18"/>
                      <a:pt x="19" y="18"/>
                    </a:cubicBezTo>
                    <a:cubicBezTo>
                      <a:pt x="21" y="18"/>
                      <a:pt x="22" y="18"/>
                      <a:pt x="24" y="18"/>
                    </a:cubicBezTo>
                    <a:cubicBezTo>
                      <a:pt x="24" y="19"/>
                      <a:pt x="24" y="20"/>
                      <a:pt x="24" y="21"/>
                    </a:cubicBezTo>
                    <a:cubicBezTo>
                      <a:pt x="25" y="24"/>
                      <a:pt x="24" y="27"/>
                      <a:pt x="22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36" name="Freeform 163"/>
              <p:cNvSpPr>
                <a:spLocks noChangeArrowheads="1" noEditPoints="1"/>
              </p:cNvSpPr>
              <p:nvPr/>
            </p:nvSpPr>
            <p:spPr bwMode="auto">
              <a:xfrm>
                <a:off x="814388" y="1062038"/>
                <a:ext cx="114300" cy="180975"/>
              </a:xfrm>
              <a:custGeom>
                <a:gdLst>
                  <a:gd fmla="*/ 91440 w 30" name="T0"/>
                  <a:gd fmla="*/ 64095 h 48" name="T1"/>
                  <a:gd fmla="*/ 53340 w 30" name="T2"/>
                  <a:gd fmla="*/ 45244 h 48" name="T3"/>
                  <a:gd fmla="*/ 15240 w 30" name="T4"/>
                  <a:gd fmla="*/ 64095 h 48" name="T5"/>
                  <a:gd fmla="*/ 0 w 30" name="T6"/>
                  <a:gd fmla="*/ 113109 h 48" name="T7"/>
                  <a:gd fmla="*/ 19050 w 30" name="T8"/>
                  <a:gd fmla="*/ 162123 h 48" name="T9"/>
                  <a:gd fmla="*/ 57150 w 30" name="T10"/>
                  <a:gd fmla="*/ 180975 h 48" name="T11"/>
                  <a:gd fmla="*/ 95250 w 30" name="T12"/>
                  <a:gd fmla="*/ 154583 h 48" name="T13"/>
                  <a:gd fmla="*/ 95250 w 30" name="T14"/>
                  <a:gd fmla="*/ 177205 h 48" name="T15"/>
                  <a:gd fmla="*/ 114300 w 30" name="T16"/>
                  <a:gd fmla="*/ 177205 h 48" name="T17"/>
                  <a:gd fmla="*/ 110490 w 30" name="T18"/>
                  <a:gd fmla="*/ 0 h 48" name="T19"/>
                  <a:gd fmla="*/ 91440 w 30" name="T20"/>
                  <a:gd fmla="*/ 3770 h 48" name="T21"/>
                  <a:gd fmla="*/ 91440 w 30" name="T22"/>
                  <a:gd fmla="*/ 64095 h 48" name="T23"/>
                  <a:gd fmla="*/ 95250 w 30" name="T24"/>
                  <a:gd fmla="*/ 124420 h 48" name="T25"/>
                  <a:gd fmla="*/ 83820 w 30" name="T26"/>
                  <a:gd fmla="*/ 150813 h 48" name="T27"/>
                  <a:gd fmla="*/ 57150 w 30" name="T28"/>
                  <a:gd fmla="*/ 165894 h 48" name="T29"/>
                  <a:gd fmla="*/ 34290 w 30" name="T30"/>
                  <a:gd fmla="*/ 150813 h 48" name="T31"/>
                  <a:gd fmla="*/ 22860 w 30" name="T32"/>
                  <a:gd fmla="*/ 113109 h 48" name="T33"/>
                  <a:gd fmla="*/ 34290 w 30" name="T34"/>
                  <a:gd fmla="*/ 75406 h 48" name="T35"/>
                  <a:gd fmla="*/ 57150 w 30" name="T36"/>
                  <a:gd fmla="*/ 60325 h 48" name="T37"/>
                  <a:gd fmla="*/ 83820 w 30" name="T38"/>
                  <a:gd fmla="*/ 71636 h 48" name="T39"/>
                  <a:gd fmla="*/ 91440 w 30" name="T40"/>
                  <a:gd fmla="*/ 98028 h 48" name="T41"/>
                  <a:gd fmla="*/ 95250 w 30" name="T42"/>
                  <a:gd fmla="*/ 124420 h 48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30" name="T66"/>
                  <a:gd fmla="*/ 0 h 48" name="T67"/>
                  <a:gd fmla="*/ 30 w 30" name="T68"/>
                  <a:gd fmla="*/ 48 h 48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48" w="30">
                    <a:moveTo>
                      <a:pt x="24" y="17"/>
                    </a:moveTo>
                    <a:cubicBezTo>
                      <a:pt x="22" y="14"/>
                      <a:pt x="18" y="12"/>
                      <a:pt x="14" y="12"/>
                    </a:cubicBezTo>
                    <a:cubicBezTo>
                      <a:pt x="10" y="12"/>
                      <a:pt x="7" y="14"/>
                      <a:pt x="4" y="17"/>
                    </a:cubicBezTo>
                    <a:cubicBezTo>
                      <a:pt x="2" y="21"/>
                      <a:pt x="0" y="25"/>
                      <a:pt x="0" y="30"/>
                    </a:cubicBezTo>
                    <a:cubicBezTo>
                      <a:pt x="1" y="36"/>
                      <a:pt x="2" y="40"/>
                      <a:pt x="5" y="43"/>
                    </a:cubicBezTo>
                    <a:cubicBezTo>
                      <a:pt x="7" y="46"/>
                      <a:pt x="11" y="48"/>
                      <a:pt x="15" y="48"/>
                    </a:cubicBezTo>
                    <a:cubicBezTo>
                      <a:pt x="19" y="48"/>
                      <a:pt x="23" y="46"/>
                      <a:pt x="25" y="41"/>
                    </a:cubicBezTo>
                    <a:cubicBezTo>
                      <a:pt x="25" y="47"/>
                      <a:pt x="25" y="47"/>
                      <a:pt x="25" y="47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4" y="1"/>
                      <a:pt x="24" y="1"/>
                      <a:pt x="24" y="1"/>
                    </a:cubicBezTo>
                    <a:lnTo>
                      <a:pt x="24" y="17"/>
                    </a:lnTo>
                    <a:close/>
                    <a:moveTo>
                      <a:pt x="25" y="33"/>
                    </a:moveTo>
                    <a:cubicBezTo>
                      <a:pt x="25" y="36"/>
                      <a:pt x="24" y="38"/>
                      <a:pt x="22" y="40"/>
                    </a:cubicBezTo>
                    <a:cubicBezTo>
                      <a:pt x="20" y="42"/>
                      <a:pt x="18" y="43"/>
                      <a:pt x="15" y="44"/>
                    </a:cubicBezTo>
                    <a:cubicBezTo>
                      <a:pt x="13" y="44"/>
                      <a:pt x="10" y="42"/>
                      <a:pt x="9" y="40"/>
                    </a:cubicBezTo>
                    <a:cubicBezTo>
                      <a:pt x="7" y="38"/>
                      <a:pt x="6" y="34"/>
                      <a:pt x="6" y="30"/>
                    </a:cubicBezTo>
                    <a:cubicBezTo>
                      <a:pt x="6" y="25"/>
                      <a:pt x="7" y="22"/>
                      <a:pt x="9" y="20"/>
                    </a:cubicBezTo>
                    <a:cubicBezTo>
                      <a:pt x="10" y="17"/>
                      <a:pt x="12" y="16"/>
                      <a:pt x="15" y="16"/>
                    </a:cubicBezTo>
                    <a:cubicBezTo>
                      <a:pt x="18" y="16"/>
                      <a:pt x="20" y="17"/>
                      <a:pt x="22" y="19"/>
                    </a:cubicBezTo>
                    <a:cubicBezTo>
                      <a:pt x="23" y="20"/>
                      <a:pt x="24" y="23"/>
                      <a:pt x="24" y="26"/>
                    </a:cubicBezTo>
                    <a:lnTo>
                      <a:pt x="25" y="3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37" name="Freeform 164"/>
              <p:cNvSpPr>
                <a:spLocks noChangeArrowheads="1" noEditPoints="1"/>
              </p:cNvSpPr>
              <p:nvPr/>
            </p:nvSpPr>
            <p:spPr bwMode="auto">
              <a:xfrm>
                <a:off x="957263" y="1103313"/>
                <a:ext cx="117475" cy="136525"/>
              </a:xfrm>
              <a:custGeom>
                <a:gdLst>
                  <a:gd fmla="*/ 60632 w 31" name="T0"/>
                  <a:gd fmla="*/ 121356 h 36" name="T1"/>
                  <a:gd fmla="*/ 34106 w 31" name="T2"/>
                  <a:gd fmla="*/ 109978 h 36" name="T3"/>
                  <a:gd fmla="*/ 22737 w 31" name="T4"/>
                  <a:gd fmla="*/ 72055 h 36" name="T5"/>
                  <a:gd fmla="*/ 117475 w 31" name="T6"/>
                  <a:gd fmla="*/ 68263 h 36" name="T7"/>
                  <a:gd fmla="*/ 98527 w 31" name="T8"/>
                  <a:gd fmla="*/ 18962 h 36" name="T9"/>
                  <a:gd fmla="*/ 56843 w 31" name="T10"/>
                  <a:gd fmla="*/ 0 h 36" name="T11"/>
                  <a:gd fmla="*/ 15158 w 31" name="T12"/>
                  <a:gd fmla="*/ 18962 h 36" name="T13"/>
                  <a:gd fmla="*/ 0 w 31" name="T14"/>
                  <a:gd fmla="*/ 72055 h 36" name="T15"/>
                  <a:gd fmla="*/ 15158 w 31" name="T16"/>
                  <a:gd fmla="*/ 121356 h 36" name="T17"/>
                  <a:gd fmla="*/ 60632 w 31" name="T18"/>
                  <a:gd fmla="*/ 136525 h 36" name="T19"/>
                  <a:gd fmla="*/ 94738 w 31" name="T20"/>
                  <a:gd fmla="*/ 125148 h 36" name="T21"/>
                  <a:gd fmla="*/ 113685 w 31" name="T22"/>
                  <a:gd fmla="*/ 98601 h 36" name="T23"/>
                  <a:gd fmla="*/ 94738 w 31" name="T24"/>
                  <a:gd fmla="*/ 94809 h 36" name="T25"/>
                  <a:gd fmla="*/ 60632 w 31" name="T26"/>
                  <a:gd fmla="*/ 121356 h 36" name="T27"/>
                  <a:gd fmla="*/ 34106 w 31" name="T28"/>
                  <a:gd fmla="*/ 26547 h 36" name="T29"/>
                  <a:gd fmla="*/ 60632 w 31" name="T30"/>
                  <a:gd fmla="*/ 15169 h 36" name="T31"/>
                  <a:gd fmla="*/ 79580 w 31" name="T32"/>
                  <a:gd fmla="*/ 22754 h 36" name="T33"/>
                  <a:gd fmla="*/ 90948 w 31" name="T34"/>
                  <a:gd fmla="*/ 34131 h 36" name="T35"/>
                  <a:gd fmla="*/ 94738 w 31" name="T36"/>
                  <a:gd fmla="*/ 56885 h 36" name="T37"/>
                  <a:gd fmla="*/ 22737 w 31" name="T38"/>
                  <a:gd fmla="*/ 56885 h 36" name="T39"/>
                  <a:gd fmla="*/ 34106 w 31" name="T40"/>
                  <a:gd fmla="*/ 26547 h 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31" name="T63"/>
                  <a:gd fmla="*/ 0 h 36" name="T64"/>
                  <a:gd fmla="*/ 31 w 31" name="T65"/>
                  <a:gd fmla="*/ 36 h 36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36" w="31">
                    <a:moveTo>
                      <a:pt x="16" y="32"/>
                    </a:moveTo>
                    <a:cubicBezTo>
                      <a:pt x="14" y="32"/>
                      <a:pt x="11" y="31"/>
                      <a:pt x="9" y="29"/>
                    </a:cubicBezTo>
                    <a:cubicBezTo>
                      <a:pt x="7" y="27"/>
                      <a:pt x="6" y="24"/>
                      <a:pt x="6" y="19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0" y="12"/>
                      <a:pt x="29" y="8"/>
                      <a:pt x="26" y="5"/>
                    </a:cubicBezTo>
                    <a:cubicBezTo>
                      <a:pt x="23" y="2"/>
                      <a:pt x="20" y="0"/>
                      <a:pt x="15" y="0"/>
                    </a:cubicBezTo>
                    <a:cubicBezTo>
                      <a:pt x="11" y="0"/>
                      <a:pt x="7" y="2"/>
                      <a:pt x="4" y="5"/>
                    </a:cubicBezTo>
                    <a:cubicBezTo>
                      <a:pt x="1" y="9"/>
                      <a:pt x="0" y="13"/>
                      <a:pt x="0" y="19"/>
                    </a:cubicBezTo>
                    <a:cubicBezTo>
                      <a:pt x="0" y="24"/>
                      <a:pt x="1" y="28"/>
                      <a:pt x="4" y="32"/>
                    </a:cubicBezTo>
                    <a:cubicBezTo>
                      <a:pt x="7" y="35"/>
                      <a:pt x="11" y="36"/>
                      <a:pt x="16" y="36"/>
                    </a:cubicBezTo>
                    <a:cubicBezTo>
                      <a:pt x="19" y="36"/>
                      <a:pt x="22" y="35"/>
                      <a:pt x="25" y="33"/>
                    </a:cubicBezTo>
                    <a:cubicBezTo>
                      <a:pt x="28" y="31"/>
                      <a:pt x="29" y="29"/>
                      <a:pt x="30" y="26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4" y="29"/>
                      <a:pt x="20" y="32"/>
                      <a:pt x="16" y="32"/>
                    </a:cubicBezTo>
                    <a:close/>
                    <a:moveTo>
                      <a:pt x="9" y="7"/>
                    </a:moveTo>
                    <a:cubicBezTo>
                      <a:pt x="11" y="5"/>
                      <a:pt x="13" y="4"/>
                      <a:pt x="16" y="4"/>
                    </a:cubicBezTo>
                    <a:cubicBezTo>
                      <a:pt x="18" y="4"/>
                      <a:pt x="19" y="5"/>
                      <a:pt x="21" y="6"/>
                    </a:cubicBezTo>
                    <a:cubicBezTo>
                      <a:pt x="22" y="7"/>
                      <a:pt x="23" y="8"/>
                      <a:pt x="24" y="9"/>
                    </a:cubicBezTo>
                    <a:cubicBezTo>
                      <a:pt x="24" y="11"/>
                      <a:pt x="25" y="13"/>
                      <a:pt x="25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2"/>
                      <a:pt x="7" y="9"/>
                      <a:pt x="9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38" name="Freeform 165"/>
              <p:cNvSpPr>
                <a:spLocks noChangeArrowheads="1"/>
              </p:cNvSpPr>
              <p:nvPr/>
            </p:nvSpPr>
            <p:spPr bwMode="auto">
              <a:xfrm>
                <a:off x="1624013" y="2474913"/>
                <a:ext cx="85725" cy="139700"/>
              </a:xfrm>
              <a:custGeom>
                <a:gdLst>
                  <a:gd fmla="*/ 81998 w 23" name="T0"/>
                  <a:gd fmla="*/ 56635 h 37" name="T1"/>
                  <a:gd fmla="*/ 74543 w 23" name="T2"/>
                  <a:gd fmla="*/ 45308 h 37" name="T3"/>
                  <a:gd fmla="*/ 59635 w 23" name="T4"/>
                  <a:gd fmla="*/ 37757 h 37" name="T5"/>
                  <a:gd fmla="*/ 29817 w 23" name="T6"/>
                  <a:gd fmla="*/ 52859 h 37" name="T7"/>
                  <a:gd fmla="*/ 37272 w 23" name="T8"/>
                  <a:gd fmla="*/ 3776 h 37" name="T9"/>
                  <a:gd fmla="*/ 22363 w 23" name="T10"/>
                  <a:gd fmla="*/ 0 h 37" name="T11"/>
                  <a:gd fmla="*/ 0 w 23" name="T12"/>
                  <a:gd fmla="*/ 124597 h 37" name="T13"/>
                  <a:gd fmla="*/ 14909 w 23" name="T14"/>
                  <a:gd fmla="*/ 128373 h 37" name="T15"/>
                  <a:gd fmla="*/ 26090 w 23" name="T16"/>
                  <a:gd fmla="*/ 79289 h 37" name="T17"/>
                  <a:gd fmla="*/ 37272 w 23" name="T18"/>
                  <a:gd fmla="*/ 56635 h 37" name="T19"/>
                  <a:gd fmla="*/ 55908 w 23" name="T20"/>
                  <a:gd fmla="*/ 49084 h 37" name="T21"/>
                  <a:gd fmla="*/ 67089 w 23" name="T22"/>
                  <a:gd fmla="*/ 56635 h 37" name="T23"/>
                  <a:gd fmla="*/ 70816 w 23" name="T24"/>
                  <a:gd fmla="*/ 64186 h 37" name="T25"/>
                  <a:gd fmla="*/ 70816 w 23" name="T26"/>
                  <a:gd fmla="*/ 79289 h 37" name="T27"/>
                  <a:gd fmla="*/ 59635 w 23" name="T28"/>
                  <a:gd fmla="*/ 135924 h 37" name="T29"/>
                  <a:gd fmla="*/ 74543 w 23" name="T30"/>
                  <a:gd fmla="*/ 139700 h 37" name="T31"/>
                  <a:gd fmla="*/ 81998 w 23" name="T32"/>
                  <a:gd fmla="*/ 83065 h 37" name="T33"/>
                  <a:gd fmla="*/ 85725 w 23" name="T34"/>
                  <a:gd fmla="*/ 64186 h 37" name="T35"/>
                  <a:gd fmla="*/ 81998 w 23" name="T36"/>
                  <a:gd fmla="*/ 56635 h 37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23" name="T57"/>
                  <a:gd fmla="*/ 0 h 37" name="T58"/>
                  <a:gd fmla="*/ 23 w 23" name="T59"/>
                  <a:gd fmla="*/ 37 h 37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37" w="23">
                    <a:moveTo>
                      <a:pt x="22" y="15"/>
                    </a:moveTo>
                    <a:cubicBezTo>
                      <a:pt x="22" y="13"/>
                      <a:pt x="21" y="13"/>
                      <a:pt x="20" y="12"/>
                    </a:cubicBezTo>
                    <a:cubicBezTo>
                      <a:pt x="19" y="11"/>
                      <a:pt x="18" y="10"/>
                      <a:pt x="16" y="10"/>
                    </a:cubicBezTo>
                    <a:cubicBezTo>
                      <a:pt x="13" y="10"/>
                      <a:pt x="10" y="11"/>
                      <a:pt x="8" y="1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18"/>
                      <a:pt x="8" y="16"/>
                      <a:pt x="10" y="15"/>
                    </a:cubicBezTo>
                    <a:cubicBezTo>
                      <a:pt x="11" y="13"/>
                      <a:pt x="13" y="13"/>
                      <a:pt x="15" y="13"/>
                    </a:cubicBezTo>
                    <a:cubicBezTo>
                      <a:pt x="16" y="13"/>
                      <a:pt x="17" y="14"/>
                      <a:pt x="18" y="15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9" y="18"/>
                      <a:pt x="19" y="20"/>
                      <a:pt x="19" y="21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0"/>
                      <a:pt x="23" y="18"/>
                      <a:pt x="23" y="17"/>
                    </a:cubicBezTo>
                    <a:cubicBezTo>
                      <a:pt x="23" y="17"/>
                      <a:pt x="23" y="16"/>
                      <a:pt x="22" y="1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39" name="Freeform 166"/>
              <p:cNvSpPr>
                <a:spLocks noChangeArrowheads="1" noEditPoints="1"/>
              </p:cNvSpPr>
              <p:nvPr/>
            </p:nvSpPr>
            <p:spPr bwMode="auto">
              <a:xfrm>
                <a:off x="1725613" y="2527300"/>
                <a:ext cx="88900" cy="101600"/>
              </a:xfrm>
              <a:custGeom>
                <a:gdLst>
                  <a:gd fmla="*/ 81492 w 24" name="T0"/>
                  <a:gd fmla="*/ 22578 h 27" name="T1"/>
                  <a:gd fmla="*/ 51858 w 24" name="T2"/>
                  <a:gd fmla="*/ 3763 h 27" name="T3"/>
                  <a:gd fmla="*/ 22225 w 24" name="T4"/>
                  <a:gd fmla="*/ 11289 h 27" name="T5"/>
                  <a:gd fmla="*/ 3704 w 24" name="T6"/>
                  <a:gd fmla="*/ 45156 h 27" name="T7"/>
                  <a:gd fmla="*/ 7408 w 24" name="T8"/>
                  <a:gd fmla="*/ 82785 h 27" name="T9"/>
                  <a:gd fmla="*/ 37042 w 24" name="T10"/>
                  <a:gd fmla="*/ 101600 h 27" name="T11"/>
                  <a:gd fmla="*/ 62971 w 24" name="T12"/>
                  <a:gd fmla="*/ 97837 h 27" name="T13"/>
                  <a:gd fmla="*/ 77788 w 24" name="T14"/>
                  <a:gd fmla="*/ 82785 h 27" name="T15"/>
                  <a:gd fmla="*/ 66675 w 24" name="T16"/>
                  <a:gd fmla="*/ 75259 h 27" name="T17"/>
                  <a:gd fmla="*/ 37042 w 24" name="T18"/>
                  <a:gd fmla="*/ 90311 h 27" name="T19"/>
                  <a:gd fmla="*/ 22225 w 24" name="T20"/>
                  <a:gd fmla="*/ 79022 h 27" name="T21"/>
                  <a:gd fmla="*/ 18521 w 24" name="T22"/>
                  <a:gd fmla="*/ 48919 h 27" name="T23"/>
                  <a:gd fmla="*/ 85196 w 24" name="T24"/>
                  <a:gd fmla="*/ 60207 h 27" name="T25"/>
                  <a:gd fmla="*/ 81492 w 24" name="T26"/>
                  <a:gd fmla="*/ 22578 h 27" name="T27"/>
                  <a:gd fmla="*/ 22225 w 24" name="T28"/>
                  <a:gd fmla="*/ 37630 h 27" name="T29"/>
                  <a:gd fmla="*/ 33338 w 24" name="T30"/>
                  <a:gd fmla="*/ 18815 h 27" name="T31"/>
                  <a:gd fmla="*/ 51858 w 24" name="T32"/>
                  <a:gd fmla="*/ 15052 h 27" name="T33"/>
                  <a:gd fmla="*/ 66675 w 24" name="T34"/>
                  <a:gd fmla="*/ 22578 h 27" name="T35"/>
                  <a:gd fmla="*/ 70379 w 24" name="T36"/>
                  <a:gd fmla="*/ 33867 h 27" name="T37"/>
                  <a:gd fmla="*/ 70379 w 24" name="T38"/>
                  <a:gd fmla="*/ 48919 h 27" name="T39"/>
                  <a:gd fmla="*/ 22225 w 24" name="T40"/>
                  <a:gd fmla="*/ 37630 h 27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4" name="T63"/>
                  <a:gd fmla="*/ 0 h 27" name="T64"/>
                  <a:gd fmla="*/ 24 w 24" name="T65"/>
                  <a:gd fmla="*/ 27 h 27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27" w="24">
                    <a:moveTo>
                      <a:pt x="22" y="6"/>
                    </a:moveTo>
                    <a:cubicBezTo>
                      <a:pt x="20" y="3"/>
                      <a:pt x="18" y="1"/>
                      <a:pt x="14" y="1"/>
                    </a:cubicBezTo>
                    <a:cubicBezTo>
                      <a:pt x="11" y="0"/>
                      <a:pt x="8" y="1"/>
                      <a:pt x="6" y="3"/>
                    </a:cubicBezTo>
                    <a:cubicBezTo>
                      <a:pt x="3" y="5"/>
                      <a:pt x="1" y="8"/>
                      <a:pt x="1" y="12"/>
                    </a:cubicBezTo>
                    <a:cubicBezTo>
                      <a:pt x="0" y="16"/>
                      <a:pt x="0" y="19"/>
                      <a:pt x="2" y="22"/>
                    </a:cubicBezTo>
                    <a:cubicBezTo>
                      <a:pt x="4" y="25"/>
                      <a:pt x="6" y="26"/>
                      <a:pt x="10" y="27"/>
                    </a:cubicBezTo>
                    <a:cubicBezTo>
                      <a:pt x="12" y="27"/>
                      <a:pt x="14" y="27"/>
                      <a:pt x="17" y="26"/>
                    </a:cubicBezTo>
                    <a:cubicBezTo>
                      <a:pt x="19" y="25"/>
                      <a:pt x="20" y="24"/>
                      <a:pt x="21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6" y="23"/>
                      <a:pt x="14" y="24"/>
                      <a:pt x="10" y="24"/>
                    </a:cubicBezTo>
                    <a:cubicBezTo>
                      <a:pt x="9" y="23"/>
                      <a:pt x="7" y="22"/>
                      <a:pt x="6" y="21"/>
                    </a:cubicBezTo>
                    <a:cubicBezTo>
                      <a:pt x="5" y="19"/>
                      <a:pt x="4" y="17"/>
                      <a:pt x="5" y="13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4" y="12"/>
                      <a:pt x="23" y="8"/>
                      <a:pt x="22" y="6"/>
                    </a:cubicBezTo>
                    <a:close/>
                    <a:moveTo>
                      <a:pt x="6" y="10"/>
                    </a:moveTo>
                    <a:cubicBezTo>
                      <a:pt x="6" y="8"/>
                      <a:pt x="7" y="6"/>
                      <a:pt x="9" y="5"/>
                    </a:cubicBezTo>
                    <a:cubicBezTo>
                      <a:pt x="10" y="4"/>
                      <a:pt x="12" y="3"/>
                      <a:pt x="14" y="4"/>
                    </a:cubicBezTo>
                    <a:cubicBezTo>
                      <a:pt x="15" y="4"/>
                      <a:pt x="17" y="5"/>
                      <a:pt x="18" y="6"/>
                    </a:cubicBezTo>
                    <a:cubicBezTo>
                      <a:pt x="18" y="7"/>
                      <a:pt x="19" y="8"/>
                      <a:pt x="19" y="9"/>
                    </a:cubicBezTo>
                    <a:cubicBezTo>
                      <a:pt x="19" y="10"/>
                      <a:pt x="19" y="11"/>
                      <a:pt x="19" y="13"/>
                    </a:cubicBez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40" name="Freeform 167"/>
              <p:cNvSpPr>
                <a:spLocks noChangeArrowheads="1" noEditPoints="1"/>
              </p:cNvSpPr>
              <p:nvPr/>
            </p:nvSpPr>
            <p:spPr bwMode="auto">
              <a:xfrm>
                <a:off x="1819275" y="2543175"/>
                <a:ext cx="90488" cy="107950"/>
              </a:xfrm>
              <a:custGeom>
                <a:gdLst>
                  <a:gd fmla="*/ 86718 w 24" name="T0"/>
                  <a:gd fmla="*/ 52114 h 29" name="T1"/>
                  <a:gd fmla="*/ 82947 w 24" name="T2"/>
                  <a:gd fmla="*/ 18612 h 29" name="T3"/>
                  <a:gd fmla="*/ 56555 w 24" name="T4"/>
                  <a:gd fmla="*/ 7445 h 29" name="T5"/>
                  <a:gd fmla="*/ 11311 w 24" name="T6"/>
                  <a:gd fmla="*/ 22334 h 29" name="T7"/>
                  <a:gd fmla="*/ 26392 w 24" name="T8"/>
                  <a:gd fmla="*/ 29779 h 29" name="T9"/>
                  <a:gd fmla="*/ 52785 w 24" name="T10"/>
                  <a:gd fmla="*/ 18612 h 29" name="T11"/>
                  <a:gd fmla="*/ 67866 w 24" name="T12"/>
                  <a:gd fmla="*/ 22334 h 29" name="T13"/>
                  <a:gd fmla="*/ 75407 w 24" name="T14"/>
                  <a:gd fmla="*/ 29779 h 29" name="T15"/>
                  <a:gd fmla="*/ 71636 w 24" name="T16"/>
                  <a:gd fmla="*/ 48391 h 29" name="T17"/>
                  <a:gd fmla="*/ 60325 w 24" name="T18"/>
                  <a:gd fmla="*/ 44669 h 29" name="T19"/>
                  <a:gd fmla="*/ 18852 w 24" name="T20"/>
                  <a:gd fmla="*/ 48391 h 29" name="T21"/>
                  <a:gd fmla="*/ 0 w 24" name="T22"/>
                  <a:gd fmla="*/ 67003 h 29" name="T23"/>
                  <a:gd fmla="*/ 7541 w 24" name="T24"/>
                  <a:gd fmla="*/ 89338 h 29" name="T25"/>
                  <a:gd fmla="*/ 30163 w 24" name="T26"/>
                  <a:gd fmla="*/ 100505 h 29" name="T27"/>
                  <a:gd fmla="*/ 64096 w 24" name="T28"/>
                  <a:gd fmla="*/ 89338 h 29" name="T29"/>
                  <a:gd fmla="*/ 64096 w 24" name="T30"/>
                  <a:gd fmla="*/ 104228 h 29" name="T31"/>
                  <a:gd fmla="*/ 79177 w 24" name="T32"/>
                  <a:gd fmla="*/ 107950 h 29" name="T33"/>
                  <a:gd fmla="*/ 79177 w 24" name="T34"/>
                  <a:gd fmla="*/ 89338 h 29" name="T35"/>
                  <a:gd fmla="*/ 86718 w 24" name="T36"/>
                  <a:gd fmla="*/ 52114 h 29" name="T37"/>
                  <a:gd fmla="*/ 56555 w 24" name="T38"/>
                  <a:gd fmla="*/ 85616 h 29" name="T39"/>
                  <a:gd fmla="*/ 33933 w 24" name="T40"/>
                  <a:gd fmla="*/ 89338 h 29" name="T41"/>
                  <a:gd fmla="*/ 18852 w 24" name="T42"/>
                  <a:gd fmla="*/ 81893 h 29" name="T43"/>
                  <a:gd fmla="*/ 18852 w 24" name="T44"/>
                  <a:gd fmla="*/ 70726 h 29" name="T45"/>
                  <a:gd fmla="*/ 30163 w 24" name="T46"/>
                  <a:gd fmla="*/ 55836 h 29" name="T47"/>
                  <a:gd fmla="*/ 56555 w 24" name="T48"/>
                  <a:gd fmla="*/ 55836 h 29" name="T49"/>
                  <a:gd fmla="*/ 71636 w 24" name="T50"/>
                  <a:gd fmla="*/ 59559 h 29" name="T51"/>
                  <a:gd fmla="*/ 67866 w 24" name="T52"/>
                  <a:gd fmla="*/ 63281 h 29" name="T53"/>
                  <a:gd fmla="*/ 56555 w 24" name="T54"/>
                  <a:gd fmla="*/ 85616 h 29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4" name="T84"/>
                  <a:gd fmla="*/ 0 h 29" name="T85"/>
                  <a:gd fmla="*/ 24 w 24" name="T86"/>
                  <a:gd fmla="*/ 29 h 29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28" w="24">
                    <a:moveTo>
                      <a:pt x="23" y="14"/>
                    </a:moveTo>
                    <a:cubicBezTo>
                      <a:pt x="24" y="10"/>
                      <a:pt x="23" y="7"/>
                      <a:pt x="22" y="5"/>
                    </a:cubicBezTo>
                    <a:cubicBezTo>
                      <a:pt x="21" y="4"/>
                      <a:pt x="19" y="2"/>
                      <a:pt x="15" y="2"/>
                    </a:cubicBezTo>
                    <a:cubicBezTo>
                      <a:pt x="9" y="0"/>
                      <a:pt x="5" y="2"/>
                      <a:pt x="3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5"/>
                      <a:pt x="10" y="4"/>
                      <a:pt x="14" y="5"/>
                    </a:cubicBezTo>
                    <a:cubicBezTo>
                      <a:pt x="16" y="5"/>
                      <a:pt x="17" y="5"/>
                      <a:pt x="18" y="6"/>
                    </a:cubicBezTo>
                    <a:cubicBezTo>
                      <a:pt x="19" y="7"/>
                      <a:pt x="19" y="8"/>
                      <a:pt x="20" y="8"/>
                    </a:cubicBezTo>
                    <a:cubicBezTo>
                      <a:pt x="20" y="9"/>
                      <a:pt x="20" y="11"/>
                      <a:pt x="19" y="13"/>
                    </a:cubicBezTo>
                    <a:cubicBezTo>
                      <a:pt x="18" y="12"/>
                      <a:pt x="17" y="12"/>
                      <a:pt x="16" y="12"/>
                    </a:cubicBezTo>
                    <a:cubicBezTo>
                      <a:pt x="11" y="11"/>
                      <a:pt x="7" y="11"/>
                      <a:pt x="5" y="13"/>
                    </a:cubicBezTo>
                    <a:cubicBezTo>
                      <a:pt x="2" y="14"/>
                      <a:pt x="1" y="16"/>
                      <a:pt x="0" y="18"/>
                    </a:cubicBezTo>
                    <a:cubicBezTo>
                      <a:pt x="0" y="20"/>
                      <a:pt x="0" y="22"/>
                      <a:pt x="2" y="24"/>
                    </a:cubicBezTo>
                    <a:cubicBezTo>
                      <a:pt x="3" y="26"/>
                      <a:pt x="5" y="27"/>
                      <a:pt x="8" y="27"/>
                    </a:cubicBezTo>
                    <a:cubicBezTo>
                      <a:pt x="12" y="28"/>
                      <a:pt x="15" y="27"/>
                      <a:pt x="17" y="24"/>
                    </a:cubicBezTo>
                    <a:cubicBezTo>
                      <a:pt x="17" y="26"/>
                      <a:pt x="17" y="27"/>
                      <a:pt x="17" y="28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7"/>
                      <a:pt x="21" y="26"/>
                      <a:pt x="21" y="24"/>
                    </a:cubicBezTo>
                    <a:lnTo>
                      <a:pt x="23" y="14"/>
                    </a:lnTo>
                    <a:close/>
                    <a:moveTo>
                      <a:pt x="15" y="23"/>
                    </a:moveTo>
                    <a:cubicBezTo>
                      <a:pt x="13" y="24"/>
                      <a:pt x="11" y="25"/>
                      <a:pt x="9" y="24"/>
                    </a:cubicBezTo>
                    <a:cubicBezTo>
                      <a:pt x="7" y="24"/>
                      <a:pt x="6" y="23"/>
                      <a:pt x="5" y="22"/>
                    </a:cubicBezTo>
                    <a:cubicBezTo>
                      <a:pt x="5" y="21"/>
                      <a:pt x="4" y="20"/>
                      <a:pt x="5" y="19"/>
                    </a:cubicBezTo>
                    <a:cubicBezTo>
                      <a:pt x="5" y="17"/>
                      <a:pt x="6" y="16"/>
                      <a:pt x="8" y="15"/>
                    </a:cubicBezTo>
                    <a:cubicBezTo>
                      <a:pt x="10" y="14"/>
                      <a:pt x="12" y="14"/>
                      <a:pt x="15" y="15"/>
                    </a:cubicBezTo>
                    <a:cubicBezTo>
                      <a:pt x="16" y="15"/>
                      <a:pt x="17" y="15"/>
                      <a:pt x="19" y="16"/>
                    </a:cubicBezTo>
                    <a:cubicBezTo>
                      <a:pt x="19" y="16"/>
                      <a:pt x="19" y="17"/>
                      <a:pt x="18" y="17"/>
                    </a:cubicBezTo>
                    <a:cubicBezTo>
                      <a:pt x="18" y="20"/>
                      <a:pt x="17" y="21"/>
                      <a:pt x="15" y="2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41" name="Freeform 168"/>
              <p:cNvSpPr>
                <a:spLocks noChangeArrowheads="1" noEditPoints="1"/>
              </p:cNvSpPr>
              <p:nvPr/>
            </p:nvSpPr>
            <p:spPr bwMode="auto">
              <a:xfrm>
                <a:off x="1920875" y="2543175"/>
                <a:ext cx="96838" cy="127000"/>
              </a:xfrm>
              <a:custGeom>
                <a:gdLst>
                  <a:gd fmla="*/ 81940 w 26" name="T0"/>
                  <a:gd fmla="*/ 0 h 34" name="T1"/>
                  <a:gd fmla="*/ 74491 w 26" name="T2"/>
                  <a:gd fmla="*/ 44824 h 34" name="T3"/>
                  <a:gd fmla="*/ 52144 w 26" name="T4"/>
                  <a:gd fmla="*/ 22412 h 34" name="T5"/>
                  <a:gd fmla="*/ 22347 w 26" name="T6"/>
                  <a:gd fmla="*/ 33618 h 34" name="T7"/>
                  <a:gd fmla="*/ 3725 w 26" name="T8"/>
                  <a:gd fmla="*/ 67235 h 34" name="T9"/>
                  <a:gd fmla="*/ 7449 w 26" name="T10"/>
                  <a:gd fmla="*/ 100853 h 34" name="T11"/>
                  <a:gd fmla="*/ 33521 w 26" name="T12"/>
                  <a:gd fmla="*/ 119529 h 34" name="T13"/>
                  <a:gd fmla="*/ 63317 w 26" name="T14"/>
                  <a:gd fmla="*/ 108324 h 34" name="T15"/>
                  <a:gd fmla="*/ 63317 w 26" name="T16"/>
                  <a:gd fmla="*/ 123265 h 34" name="T17"/>
                  <a:gd fmla="*/ 74491 w 26" name="T18"/>
                  <a:gd fmla="*/ 127000 h 34" name="T19"/>
                  <a:gd fmla="*/ 96838 w 26" name="T20"/>
                  <a:gd fmla="*/ 0 h 34" name="T21"/>
                  <a:gd fmla="*/ 81940 w 26" name="T22"/>
                  <a:gd fmla="*/ 0 h 34" name="T23"/>
                  <a:gd fmla="*/ 67042 w 26" name="T24"/>
                  <a:gd fmla="*/ 85912 h 34" name="T25"/>
                  <a:gd fmla="*/ 55868 w 26" name="T26"/>
                  <a:gd fmla="*/ 104588 h 34" name="T27"/>
                  <a:gd fmla="*/ 37245 w 26" name="T28"/>
                  <a:gd fmla="*/ 108324 h 34" name="T29"/>
                  <a:gd fmla="*/ 22347 w 26" name="T30"/>
                  <a:gd fmla="*/ 97118 h 34" name="T31"/>
                  <a:gd fmla="*/ 18623 w 26" name="T32"/>
                  <a:gd fmla="*/ 67235 h 34" name="T33"/>
                  <a:gd fmla="*/ 33521 w 26" name="T34"/>
                  <a:gd fmla="*/ 41088 h 34" name="T35"/>
                  <a:gd fmla="*/ 52144 w 26" name="T36"/>
                  <a:gd fmla="*/ 37353 h 34" name="T37"/>
                  <a:gd fmla="*/ 67042 w 26" name="T38"/>
                  <a:gd fmla="*/ 44824 h 34" name="T39"/>
                  <a:gd fmla="*/ 70766 w 26" name="T40"/>
                  <a:gd fmla="*/ 67235 h 34" name="T41"/>
                  <a:gd fmla="*/ 67042 w 26" name="T42"/>
                  <a:gd fmla="*/ 85912 h 34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26" name="T66"/>
                  <a:gd fmla="*/ 0 h 34" name="T67"/>
                  <a:gd fmla="*/ 26 w 26" name="T68"/>
                  <a:gd fmla="*/ 34 h 34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34" w="26">
                    <a:moveTo>
                      <a:pt x="22" y="0"/>
                    </a:move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9"/>
                      <a:pt x="17" y="7"/>
                      <a:pt x="14" y="6"/>
                    </a:cubicBezTo>
                    <a:cubicBezTo>
                      <a:pt x="11" y="6"/>
                      <a:pt x="8" y="7"/>
                      <a:pt x="6" y="9"/>
                    </a:cubicBezTo>
                    <a:cubicBezTo>
                      <a:pt x="3" y="11"/>
                      <a:pt x="2" y="14"/>
                      <a:pt x="1" y="18"/>
                    </a:cubicBezTo>
                    <a:cubicBezTo>
                      <a:pt x="0" y="21"/>
                      <a:pt x="1" y="25"/>
                      <a:pt x="2" y="27"/>
                    </a:cubicBezTo>
                    <a:cubicBezTo>
                      <a:pt x="4" y="30"/>
                      <a:pt x="6" y="32"/>
                      <a:pt x="9" y="32"/>
                    </a:cubicBezTo>
                    <a:cubicBezTo>
                      <a:pt x="12" y="33"/>
                      <a:pt x="15" y="32"/>
                      <a:pt x="17" y="29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6" y="0"/>
                      <a:pt x="26" y="0"/>
                      <a:pt x="26" y="0"/>
                    </a:cubicBezTo>
                    <a:lnTo>
                      <a:pt x="22" y="0"/>
                    </a:lnTo>
                    <a:close/>
                    <a:moveTo>
                      <a:pt x="18" y="23"/>
                    </a:moveTo>
                    <a:cubicBezTo>
                      <a:pt x="18" y="25"/>
                      <a:pt x="17" y="27"/>
                      <a:pt x="15" y="28"/>
                    </a:cubicBezTo>
                    <a:cubicBezTo>
                      <a:pt x="13" y="29"/>
                      <a:pt x="12" y="30"/>
                      <a:pt x="10" y="29"/>
                    </a:cubicBezTo>
                    <a:cubicBezTo>
                      <a:pt x="8" y="29"/>
                      <a:pt x="7" y="28"/>
                      <a:pt x="6" y="26"/>
                    </a:cubicBezTo>
                    <a:cubicBezTo>
                      <a:pt x="5" y="24"/>
                      <a:pt x="5" y="21"/>
                      <a:pt x="5" y="18"/>
                    </a:cubicBezTo>
                    <a:cubicBezTo>
                      <a:pt x="6" y="15"/>
                      <a:pt x="7" y="13"/>
                      <a:pt x="9" y="11"/>
                    </a:cubicBezTo>
                    <a:cubicBezTo>
                      <a:pt x="10" y="10"/>
                      <a:pt x="12" y="9"/>
                      <a:pt x="14" y="10"/>
                    </a:cubicBezTo>
                    <a:cubicBezTo>
                      <a:pt x="16" y="10"/>
                      <a:pt x="17" y="11"/>
                      <a:pt x="18" y="12"/>
                    </a:cubicBezTo>
                    <a:cubicBezTo>
                      <a:pt x="19" y="14"/>
                      <a:pt x="19" y="16"/>
                      <a:pt x="19" y="18"/>
                    </a:cubicBezTo>
                    <a:lnTo>
                      <a:pt x="18" y="2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42" name="Freeform 169"/>
              <p:cNvSpPr>
                <a:spLocks noChangeArrowheads="1" noEditPoints="1"/>
              </p:cNvSpPr>
              <p:nvPr/>
            </p:nvSpPr>
            <p:spPr bwMode="auto">
              <a:xfrm>
                <a:off x="684213" y="3541713"/>
                <a:ext cx="127000" cy="87313"/>
              </a:xfrm>
              <a:custGeom>
                <a:gdLst>
                  <a:gd fmla="*/ 82176 w 34" name="T0"/>
                  <a:gd fmla="*/ 56943 h 23" name="T1"/>
                  <a:gd fmla="*/ 89647 w 34" name="T2"/>
                  <a:gd fmla="*/ 26574 h 23" name="T3"/>
                  <a:gd fmla="*/ 70971 w 34" name="T4"/>
                  <a:gd fmla="*/ 3796 h 23" name="T5"/>
                  <a:gd fmla="*/ 37353 w 34" name="T6"/>
                  <a:gd fmla="*/ 3796 h 23" name="T7"/>
                  <a:gd fmla="*/ 7471 w 34" name="T8"/>
                  <a:gd fmla="*/ 18981 h 23" name="T9"/>
                  <a:gd fmla="*/ 0 w 34" name="T10"/>
                  <a:gd fmla="*/ 49351 h 23" name="T11"/>
                  <a:gd fmla="*/ 22412 w 34" name="T12"/>
                  <a:gd fmla="*/ 72128 h 23" name="T13"/>
                  <a:gd fmla="*/ 7471 w 34" name="T14"/>
                  <a:gd fmla="*/ 75924 h 23" name="T15"/>
                  <a:gd fmla="*/ 11206 w 34" name="T16"/>
                  <a:gd fmla="*/ 87313 h 23" name="T17"/>
                  <a:gd fmla="*/ 127000 w 34" name="T18"/>
                  <a:gd fmla="*/ 60739 h 23" name="T19"/>
                  <a:gd fmla="*/ 123265 w 34" name="T20"/>
                  <a:gd fmla="*/ 45555 h 23" name="T21"/>
                  <a:gd fmla="*/ 82176 w 34" name="T22"/>
                  <a:gd fmla="*/ 56943 h 23" name="T23"/>
                  <a:gd fmla="*/ 44824 w 34" name="T24"/>
                  <a:gd fmla="*/ 64536 h 23" name="T25"/>
                  <a:gd fmla="*/ 22412 w 34" name="T26"/>
                  <a:gd fmla="*/ 60739 h 23" name="T27"/>
                  <a:gd fmla="*/ 11206 w 34" name="T28"/>
                  <a:gd fmla="*/ 49351 h 23" name="T29"/>
                  <a:gd fmla="*/ 18676 w 34" name="T30"/>
                  <a:gd fmla="*/ 30370 h 23" name="T31"/>
                  <a:gd fmla="*/ 41088 w 34" name="T32"/>
                  <a:gd fmla="*/ 18981 h 23" name="T33"/>
                  <a:gd fmla="*/ 67235 w 34" name="T34"/>
                  <a:gd fmla="*/ 18981 h 23" name="T35"/>
                  <a:gd fmla="*/ 82176 w 34" name="T36"/>
                  <a:gd fmla="*/ 34166 h 23" name="T37"/>
                  <a:gd fmla="*/ 78441 w 34" name="T38"/>
                  <a:gd fmla="*/ 49351 h 23" name="T39"/>
                  <a:gd fmla="*/ 59765 w 34" name="T40"/>
                  <a:gd fmla="*/ 60739 h 23" name="T41"/>
                  <a:gd fmla="*/ 44824 w 34" name="T42"/>
                  <a:gd fmla="*/ 64536 h 23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34" name="T66"/>
                  <a:gd fmla="*/ 0 h 23" name="T67"/>
                  <a:gd fmla="*/ 34 w 34" name="T68"/>
                  <a:gd fmla="*/ 23 h 23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3" w="34">
                    <a:moveTo>
                      <a:pt x="22" y="15"/>
                    </a:moveTo>
                    <a:cubicBezTo>
                      <a:pt x="24" y="13"/>
                      <a:pt x="25" y="10"/>
                      <a:pt x="24" y="7"/>
                    </a:cubicBezTo>
                    <a:cubicBezTo>
                      <a:pt x="24" y="4"/>
                      <a:pt x="22" y="2"/>
                      <a:pt x="19" y="1"/>
                    </a:cubicBezTo>
                    <a:cubicBezTo>
                      <a:pt x="17" y="0"/>
                      <a:pt x="13" y="0"/>
                      <a:pt x="10" y="1"/>
                    </a:cubicBezTo>
                    <a:cubicBezTo>
                      <a:pt x="7" y="2"/>
                      <a:pt x="4" y="3"/>
                      <a:pt x="2" y="5"/>
                    </a:cubicBezTo>
                    <a:cubicBezTo>
                      <a:pt x="0" y="7"/>
                      <a:pt x="0" y="10"/>
                      <a:pt x="0" y="13"/>
                    </a:cubicBezTo>
                    <a:cubicBezTo>
                      <a:pt x="1" y="16"/>
                      <a:pt x="3" y="18"/>
                      <a:pt x="6" y="19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3" y="12"/>
                      <a:pt x="33" y="12"/>
                      <a:pt x="33" y="12"/>
                    </a:cubicBezTo>
                    <a:lnTo>
                      <a:pt x="22" y="15"/>
                    </a:lnTo>
                    <a:close/>
                    <a:moveTo>
                      <a:pt x="12" y="17"/>
                    </a:moveTo>
                    <a:cubicBezTo>
                      <a:pt x="10" y="18"/>
                      <a:pt x="8" y="17"/>
                      <a:pt x="6" y="16"/>
                    </a:cubicBezTo>
                    <a:cubicBezTo>
                      <a:pt x="5" y="15"/>
                      <a:pt x="4" y="14"/>
                      <a:pt x="3" y="13"/>
                    </a:cubicBezTo>
                    <a:cubicBezTo>
                      <a:pt x="3" y="11"/>
                      <a:pt x="3" y="9"/>
                      <a:pt x="5" y="8"/>
                    </a:cubicBezTo>
                    <a:cubicBezTo>
                      <a:pt x="6" y="6"/>
                      <a:pt x="8" y="5"/>
                      <a:pt x="11" y="5"/>
                    </a:cubicBezTo>
                    <a:cubicBezTo>
                      <a:pt x="14" y="4"/>
                      <a:pt x="16" y="4"/>
                      <a:pt x="18" y="5"/>
                    </a:cubicBezTo>
                    <a:cubicBezTo>
                      <a:pt x="20" y="6"/>
                      <a:pt x="21" y="7"/>
                      <a:pt x="22" y="9"/>
                    </a:cubicBezTo>
                    <a:cubicBezTo>
                      <a:pt x="22" y="10"/>
                      <a:pt x="22" y="12"/>
                      <a:pt x="21" y="13"/>
                    </a:cubicBezTo>
                    <a:cubicBezTo>
                      <a:pt x="20" y="15"/>
                      <a:pt x="18" y="16"/>
                      <a:pt x="16" y="16"/>
                    </a:cubicBezTo>
                    <a:lnTo>
                      <a:pt x="12" y="1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43" name="Freeform 170"/>
              <p:cNvSpPr>
                <a:spLocks noChangeArrowheads="1"/>
              </p:cNvSpPr>
              <p:nvPr/>
            </p:nvSpPr>
            <p:spPr bwMode="auto">
              <a:xfrm>
                <a:off x="803275" y="3629025"/>
                <a:ext cx="15875" cy="14288"/>
              </a:xfrm>
              <a:custGeom>
                <a:gdLst>
                  <a:gd fmla="*/ 0 w 10" name="T0"/>
                  <a:gd fmla="*/ 3175 h 9" name="T1"/>
                  <a:gd fmla="*/ 0 w 10" name="T2"/>
                  <a:gd fmla="*/ 14288 h 9" name="T3"/>
                  <a:gd fmla="*/ 15875 w 10" name="T4"/>
                  <a:gd fmla="*/ 14288 h 9" name="T5"/>
                  <a:gd fmla="*/ 15875 w 10" name="T6"/>
                  <a:gd fmla="*/ 0 h 9" name="T7"/>
                  <a:gd fmla="*/ 0 w 10" name="T8"/>
                  <a:gd fmla="*/ 3175 h 9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0" name="T15"/>
                  <a:gd fmla="*/ 0 h 9" name="T16"/>
                  <a:gd fmla="*/ 10 w 10" name="T17"/>
                  <a:gd fmla="*/ 9 h 9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9" w="10">
                    <a:moveTo>
                      <a:pt x="0" y="2"/>
                    </a:moveTo>
                    <a:lnTo>
                      <a:pt x="0" y="9"/>
                    </a:lnTo>
                    <a:lnTo>
                      <a:pt x="10" y="9"/>
                    </a:lnTo>
                    <a:lnTo>
                      <a:pt x="1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44" name="Freeform 171"/>
              <p:cNvSpPr>
                <a:spLocks noChangeArrowheads="1"/>
              </p:cNvSpPr>
              <p:nvPr/>
            </p:nvSpPr>
            <p:spPr bwMode="auto">
              <a:xfrm>
                <a:off x="701675" y="3636963"/>
                <a:ext cx="87313" cy="28575"/>
              </a:xfrm>
              <a:custGeom>
                <a:gdLst>
                  <a:gd fmla="*/ 0 w 55" name="T0"/>
                  <a:gd fmla="*/ 17462 h 18" name="T1"/>
                  <a:gd fmla="*/ 4763 w 55" name="T2"/>
                  <a:gd fmla="*/ 28575 h 18" name="T3"/>
                  <a:gd fmla="*/ 87313 w 55" name="T4"/>
                  <a:gd fmla="*/ 11112 h 18" name="T5"/>
                  <a:gd fmla="*/ 87313 w 55" name="T6"/>
                  <a:gd fmla="*/ 0 h 18" name="T7"/>
                  <a:gd fmla="*/ 0 w 55" name="T8"/>
                  <a:gd fmla="*/ 17462 h 18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55" name="T15"/>
                  <a:gd fmla="*/ 0 h 18" name="T16"/>
                  <a:gd fmla="*/ 55 w 55" name="T17"/>
                  <a:gd fmla="*/ 18 h 18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8" w="55">
                    <a:moveTo>
                      <a:pt x="0" y="11"/>
                    </a:moveTo>
                    <a:lnTo>
                      <a:pt x="3" y="18"/>
                    </a:lnTo>
                    <a:lnTo>
                      <a:pt x="55" y="7"/>
                    </a:lnTo>
                    <a:lnTo>
                      <a:pt x="55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45" name="Freeform 172"/>
              <p:cNvSpPr>
                <a:spLocks noChangeArrowheads="1"/>
              </p:cNvSpPr>
              <p:nvPr/>
            </p:nvSpPr>
            <p:spPr bwMode="auto">
              <a:xfrm>
                <a:off x="709613" y="3673475"/>
                <a:ext cx="98425" cy="46038"/>
              </a:xfrm>
              <a:custGeom>
                <a:gdLst>
                  <a:gd fmla="*/ 90854 w 26" name="T0"/>
                  <a:gd fmla="*/ 26855 h 12" name="T1"/>
                  <a:gd fmla="*/ 68140 w 26" name="T2"/>
                  <a:gd fmla="*/ 19183 h 12" name="T3"/>
                  <a:gd fmla="*/ 90854 w 26" name="T4"/>
                  <a:gd fmla="*/ 11510 h 12" name="T5"/>
                  <a:gd fmla="*/ 87068 w 26" name="T6"/>
                  <a:gd fmla="*/ 0 h 12" name="T7"/>
                  <a:gd fmla="*/ 0 w 26" name="T8"/>
                  <a:gd fmla="*/ 19183 h 12" name="T9"/>
                  <a:gd fmla="*/ 3786 w 26" name="T10"/>
                  <a:gd fmla="*/ 34529 h 12" name="T11"/>
                  <a:gd fmla="*/ 49213 w 26" name="T12"/>
                  <a:gd fmla="*/ 23019 h 12" name="T13"/>
                  <a:gd fmla="*/ 71926 w 26" name="T14"/>
                  <a:gd fmla="*/ 26855 h 12" name="T15"/>
                  <a:gd fmla="*/ 87068 w 26" name="T16"/>
                  <a:gd fmla="*/ 42202 h 12" name="T17"/>
                  <a:gd fmla="*/ 87068 w 26" name="T18"/>
                  <a:gd fmla="*/ 46038 h 12" name="T19"/>
                  <a:gd fmla="*/ 98425 w 26" name="T20"/>
                  <a:gd fmla="*/ 42202 h 12" name="T21"/>
                  <a:gd fmla="*/ 98425 w 26" name="T22"/>
                  <a:gd fmla="*/ 38365 h 12" name="T23"/>
                  <a:gd fmla="*/ 90854 w 26" name="T24"/>
                  <a:gd fmla="*/ 26855 h 12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26" name="T39"/>
                  <a:gd fmla="*/ 0 h 12" name="T40"/>
                  <a:gd fmla="*/ 26 w 26" name="T41"/>
                  <a:gd fmla="*/ 12 h 12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2" w="26">
                    <a:moveTo>
                      <a:pt x="24" y="7"/>
                    </a:moveTo>
                    <a:cubicBezTo>
                      <a:pt x="23" y="6"/>
                      <a:pt x="21" y="5"/>
                      <a:pt x="18" y="5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18" y="6"/>
                      <a:pt x="19" y="7"/>
                    </a:cubicBezTo>
                    <a:cubicBezTo>
                      <a:pt x="21" y="8"/>
                      <a:pt x="22" y="9"/>
                      <a:pt x="23" y="11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0"/>
                      <a:pt x="26" y="10"/>
                    </a:cubicBezTo>
                    <a:cubicBezTo>
                      <a:pt x="26" y="9"/>
                      <a:pt x="25" y="8"/>
                      <a:pt x="24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46" name="Freeform 173"/>
              <p:cNvSpPr>
                <a:spLocks noChangeArrowheads="1" noEditPoints="1"/>
              </p:cNvSpPr>
              <p:nvPr/>
            </p:nvSpPr>
            <p:spPr bwMode="auto">
              <a:xfrm>
                <a:off x="725488" y="3730625"/>
                <a:ext cx="96838" cy="85725"/>
              </a:xfrm>
              <a:custGeom>
                <a:gdLst>
                  <a:gd fmla="*/ 89389 w 26" name="T0"/>
                  <a:gd fmla="*/ 63362 h 23" name="T1"/>
                  <a:gd fmla="*/ 93113 w 26" name="T2"/>
                  <a:gd fmla="*/ 33545 h 23" name="T3"/>
                  <a:gd fmla="*/ 74491 w 26" name="T4"/>
                  <a:gd fmla="*/ 7454 h 23" name="T5"/>
                  <a:gd fmla="*/ 40970 w 26" name="T6"/>
                  <a:gd fmla="*/ 3727 h 23" name="T7"/>
                  <a:gd fmla="*/ 11174 w 26" name="T8"/>
                  <a:gd fmla="*/ 22363 h 23" name="T9"/>
                  <a:gd fmla="*/ 3725 w 26" name="T10"/>
                  <a:gd fmla="*/ 52180 h 23" name="T11"/>
                  <a:gd fmla="*/ 14898 w 26" name="T12"/>
                  <a:gd fmla="*/ 74543 h 23" name="T13"/>
                  <a:gd fmla="*/ 37245 w 26" name="T14"/>
                  <a:gd fmla="*/ 85725 h 23" name="T15"/>
                  <a:gd fmla="*/ 37245 w 26" name="T16"/>
                  <a:gd fmla="*/ 70816 h 23" name="T17"/>
                  <a:gd fmla="*/ 14898 w 26" name="T18"/>
                  <a:gd fmla="*/ 52180 h 23" name="T19"/>
                  <a:gd fmla="*/ 18623 w 26" name="T20"/>
                  <a:gd fmla="*/ 33545 h 23" name="T21"/>
                  <a:gd fmla="*/ 40970 w 26" name="T22"/>
                  <a:gd fmla="*/ 18636 h 23" name="T23"/>
                  <a:gd fmla="*/ 55868 w 26" name="T24"/>
                  <a:gd fmla="*/ 81998 h 23" name="T25"/>
                  <a:gd fmla="*/ 89389 w 26" name="T26"/>
                  <a:gd fmla="*/ 63362 h 23" name="T27"/>
                  <a:gd fmla="*/ 52144 w 26" name="T28"/>
                  <a:gd fmla="*/ 18636 h 23" name="T29"/>
                  <a:gd fmla="*/ 70766 w 26" name="T30"/>
                  <a:gd fmla="*/ 22363 h 23" name="T31"/>
                  <a:gd fmla="*/ 81940 w 26" name="T32"/>
                  <a:gd fmla="*/ 37272 h 23" name="T33"/>
                  <a:gd fmla="*/ 81940 w 26" name="T34"/>
                  <a:gd fmla="*/ 48453 h 23" name="T35"/>
                  <a:gd fmla="*/ 74491 w 26" name="T36"/>
                  <a:gd fmla="*/ 59635 h 23" name="T37"/>
                  <a:gd fmla="*/ 63317 w 26" name="T38"/>
                  <a:gd fmla="*/ 63362 h 23" name="T39"/>
                  <a:gd fmla="*/ 52144 w 26" name="T40"/>
                  <a:gd fmla="*/ 18636 h 23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6" name="T63"/>
                  <a:gd fmla="*/ 0 h 23" name="T64"/>
                  <a:gd fmla="*/ 26 w 26" name="T65"/>
                  <a:gd fmla="*/ 23 h 23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23" w="26">
                    <a:moveTo>
                      <a:pt x="24" y="17"/>
                    </a:moveTo>
                    <a:cubicBezTo>
                      <a:pt x="25" y="15"/>
                      <a:pt x="26" y="12"/>
                      <a:pt x="25" y="9"/>
                    </a:cubicBezTo>
                    <a:cubicBezTo>
                      <a:pt x="24" y="6"/>
                      <a:pt x="23" y="4"/>
                      <a:pt x="20" y="2"/>
                    </a:cubicBezTo>
                    <a:cubicBezTo>
                      <a:pt x="17" y="1"/>
                      <a:pt x="14" y="0"/>
                      <a:pt x="11" y="1"/>
                    </a:cubicBezTo>
                    <a:cubicBezTo>
                      <a:pt x="7" y="2"/>
                      <a:pt x="4" y="4"/>
                      <a:pt x="3" y="6"/>
                    </a:cubicBezTo>
                    <a:cubicBezTo>
                      <a:pt x="1" y="9"/>
                      <a:pt x="0" y="11"/>
                      <a:pt x="1" y="14"/>
                    </a:cubicBezTo>
                    <a:cubicBezTo>
                      <a:pt x="2" y="17"/>
                      <a:pt x="3" y="19"/>
                      <a:pt x="4" y="20"/>
                    </a:cubicBezTo>
                    <a:cubicBezTo>
                      <a:pt x="6" y="22"/>
                      <a:pt x="8" y="22"/>
                      <a:pt x="10" y="23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7" y="19"/>
                      <a:pt x="5" y="17"/>
                      <a:pt x="4" y="14"/>
                    </a:cubicBezTo>
                    <a:cubicBezTo>
                      <a:pt x="4" y="12"/>
                      <a:pt x="4" y="11"/>
                      <a:pt x="5" y="9"/>
                    </a:cubicBezTo>
                    <a:cubicBezTo>
                      <a:pt x="6" y="7"/>
                      <a:pt x="8" y="6"/>
                      <a:pt x="11" y="5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9" y="21"/>
                      <a:pt x="22" y="19"/>
                      <a:pt x="24" y="17"/>
                    </a:cubicBezTo>
                    <a:close/>
                    <a:moveTo>
                      <a:pt x="14" y="5"/>
                    </a:moveTo>
                    <a:cubicBezTo>
                      <a:pt x="16" y="5"/>
                      <a:pt x="18" y="5"/>
                      <a:pt x="19" y="6"/>
                    </a:cubicBezTo>
                    <a:cubicBezTo>
                      <a:pt x="21" y="7"/>
                      <a:pt x="22" y="8"/>
                      <a:pt x="22" y="10"/>
                    </a:cubicBezTo>
                    <a:cubicBezTo>
                      <a:pt x="23" y="11"/>
                      <a:pt x="23" y="12"/>
                      <a:pt x="22" y="13"/>
                    </a:cubicBezTo>
                    <a:cubicBezTo>
                      <a:pt x="22" y="14"/>
                      <a:pt x="21" y="15"/>
                      <a:pt x="20" y="16"/>
                    </a:cubicBezTo>
                    <a:cubicBezTo>
                      <a:pt x="19" y="17"/>
                      <a:pt x="18" y="17"/>
                      <a:pt x="17" y="17"/>
                    </a:cubicBezTo>
                    <a:lnTo>
                      <a:pt x="14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47" name="Freeform 174"/>
              <p:cNvSpPr>
                <a:spLocks noChangeArrowheads="1"/>
              </p:cNvSpPr>
              <p:nvPr/>
            </p:nvSpPr>
            <p:spPr bwMode="auto">
              <a:xfrm>
                <a:off x="747713" y="3824288"/>
                <a:ext cx="93663" cy="74613"/>
              </a:xfrm>
              <a:custGeom>
                <a:gdLst>
                  <a:gd fmla="*/ 78677 w 25" name="T0"/>
                  <a:gd fmla="*/ 29845 h 20" name="T1"/>
                  <a:gd fmla="*/ 63691 w 25" name="T2"/>
                  <a:gd fmla="*/ 55960 h 20" name="T3"/>
                  <a:gd fmla="*/ 67437 w 25" name="T4"/>
                  <a:gd fmla="*/ 67152 h 20" name="T5"/>
                  <a:gd fmla="*/ 86170 w 25" name="T6"/>
                  <a:gd fmla="*/ 52229 h 20" name="T7"/>
                  <a:gd fmla="*/ 89916 w 25" name="T8"/>
                  <a:gd fmla="*/ 26115 h 20" name="T9"/>
                  <a:gd fmla="*/ 71184 w 25" name="T10"/>
                  <a:gd fmla="*/ 3731 h 20" name="T11"/>
                  <a:gd fmla="*/ 37465 w 25" name="T12"/>
                  <a:gd fmla="*/ 0 h 20" name="T13"/>
                  <a:gd fmla="*/ 7493 w 25" name="T14"/>
                  <a:gd fmla="*/ 18653 h 20" name="T15"/>
                  <a:gd fmla="*/ 0 w 25" name="T16"/>
                  <a:gd fmla="*/ 48498 h 20" name="T17"/>
                  <a:gd fmla="*/ 14986 w 25" name="T18"/>
                  <a:gd fmla="*/ 67152 h 20" name="T19"/>
                  <a:gd fmla="*/ 37465 w 25" name="T20"/>
                  <a:gd fmla="*/ 74613 h 20" name="T21"/>
                  <a:gd fmla="*/ 37465 w 25" name="T22"/>
                  <a:gd fmla="*/ 59690 h 20" name="T23"/>
                  <a:gd fmla="*/ 11240 w 25" name="T24"/>
                  <a:gd fmla="*/ 44768 h 20" name="T25"/>
                  <a:gd fmla="*/ 18733 w 25" name="T26"/>
                  <a:gd fmla="*/ 26115 h 20" name="T27"/>
                  <a:gd fmla="*/ 41212 w 25" name="T28"/>
                  <a:gd fmla="*/ 14923 h 20" name="T29"/>
                  <a:gd fmla="*/ 67437 w 25" name="T30"/>
                  <a:gd fmla="*/ 14923 h 20" name="T31"/>
                  <a:gd fmla="*/ 78677 w 25" name="T32"/>
                  <a:gd fmla="*/ 29845 h 20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5" name="T51"/>
                  <a:gd fmla="*/ 0 h 20" name="T52"/>
                  <a:gd fmla="*/ 25 w 25" name="T53"/>
                  <a:gd fmla="*/ 20 h 20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0" w="25">
                    <a:moveTo>
                      <a:pt x="21" y="8"/>
                    </a:moveTo>
                    <a:cubicBezTo>
                      <a:pt x="22" y="11"/>
                      <a:pt x="21" y="13"/>
                      <a:pt x="17" y="15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21" y="17"/>
                      <a:pt x="22" y="16"/>
                      <a:pt x="23" y="14"/>
                    </a:cubicBezTo>
                    <a:cubicBezTo>
                      <a:pt x="25" y="12"/>
                      <a:pt x="25" y="10"/>
                      <a:pt x="24" y="7"/>
                    </a:cubicBezTo>
                    <a:cubicBezTo>
                      <a:pt x="24" y="4"/>
                      <a:pt x="22" y="2"/>
                      <a:pt x="19" y="1"/>
                    </a:cubicBezTo>
                    <a:cubicBezTo>
                      <a:pt x="17" y="0"/>
                      <a:pt x="13" y="0"/>
                      <a:pt x="10" y="0"/>
                    </a:cubicBezTo>
                    <a:cubicBezTo>
                      <a:pt x="7" y="1"/>
                      <a:pt x="4" y="3"/>
                      <a:pt x="2" y="5"/>
                    </a:cubicBezTo>
                    <a:cubicBezTo>
                      <a:pt x="0" y="7"/>
                      <a:pt x="0" y="10"/>
                      <a:pt x="0" y="13"/>
                    </a:cubicBezTo>
                    <a:cubicBezTo>
                      <a:pt x="1" y="15"/>
                      <a:pt x="2" y="17"/>
                      <a:pt x="4" y="18"/>
                    </a:cubicBezTo>
                    <a:cubicBezTo>
                      <a:pt x="5" y="19"/>
                      <a:pt x="8" y="20"/>
                      <a:pt x="10" y="20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6" y="16"/>
                      <a:pt x="4" y="15"/>
                      <a:pt x="3" y="12"/>
                    </a:cubicBezTo>
                    <a:cubicBezTo>
                      <a:pt x="3" y="10"/>
                      <a:pt x="3" y="8"/>
                      <a:pt x="5" y="7"/>
                    </a:cubicBezTo>
                    <a:cubicBezTo>
                      <a:pt x="6" y="6"/>
                      <a:pt x="8" y="5"/>
                      <a:pt x="11" y="4"/>
                    </a:cubicBezTo>
                    <a:cubicBezTo>
                      <a:pt x="14" y="3"/>
                      <a:pt x="16" y="3"/>
                      <a:pt x="18" y="4"/>
                    </a:cubicBezTo>
                    <a:cubicBezTo>
                      <a:pt x="20" y="5"/>
                      <a:pt x="21" y="6"/>
                      <a:pt x="21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48" name="Freeform 175"/>
              <p:cNvSpPr>
                <a:spLocks noChangeArrowheads="1"/>
              </p:cNvSpPr>
              <p:nvPr/>
            </p:nvSpPr>
            <p:spPr bwMode="auto">
              <a:xfrm>
                <a:off x="762000" y="3887788"/>
                <a:ext cx="112713" cy="74613"/>
              </a:xfrm>
              <a:custGeom>
                <a:gdLst>
                  <a:gd fmla="*/ 26300 w 30" name="T0"/>
                  <a:gd fmla="*/ 44768 h 20" name="T1"/>
                  <a:gd fmla="*/ 78899 w 30" name="T2"/>
                  <a:gd fmla="*/ 29845 h 20" name="T3"/>
                  <a:gd fmla="*/ 82656 w 30" name="T4"/>
                  <a:gd fmla="*/ 52229 h 20" name="T5"/>
                  <a:gd fmla="*/ 93928 w 30" name="T6"/>
                  <a:gd fmla="*/ 48498 h 20" name="T7"/>
                  <a:gd fmla="*/ 90170 w 30" name="T8"/>
                  <a:gd fmla="*/ 29845 h 20" name="T9"/>
                  <a:gd fmla="*/ 112713 w 30" name="T10"/>
                  <a:gd fmla="*/ 26115 h 20" name="T11"/>
                  <a:gd fmla="*/ 108956 w 30" name="T12"/>
                  <a:gd fmla="*/ 11192 h 20" name="T13"/>
                  <a:gd fmla="*/ 86413 w 30" name="T14"/>
                  <a:gd fmla="*/ 14923 h 20" name="T15"/>
                  <a:gd fmla="*/ 82656 w 30" name="T16"/>
                  <a:gd fmla="*/ 0 h 20" name="T17"/>
                  <a:gd fmla="*/ 71385 w 30" name="T18"/>
                  <a:gd fmla="*/ 3731 h 20" name="T19"/>
                  <a:gd fmla="*/ 75142 w 30" name="T20"/>
                  <a:gd fmla="*/ 18653 h 20" name="T21"/>
                  <a:gd fmla="*/ 22543 w 30" name="T22"/>
                  <a:gd fmla="*/ 29845 h 20" name="T23"/>
                  <a:gd fmla="*/ 3757 w 30" name="T24"/>
                  <a:gd fmla="*/ 59690 h 20" name="T25"/>
                  <a:gd fmla="*/ 7514 w 30" name="T26"/>
                  <a:gd fmla="*/ 74613 h 20" name="T27"/>
                  <a:gd fmla="*/ 18786 w 30" name="T28"/>
                  <a:gd fmla="*/ 70882 h 20" name="T29"/>
                  <a:gd fmla="*/ 15028 w 30" name="T30"/>
                  <a:gd fmla="*/ 59690 h 20" name="T31"/>
                  <a:gd fmla="*/ 26300 w 30" name="T32"/>
                  <a:gd fmla="*/ 44768 h 20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0" name="T51"/>
                  <a:gd fmla="*/ 0 h 20" name="T52"/>
                  <a:gd fmla="*/ 30 w 30" name="T53"/>
                  <a:gd fmla="*/ 20 h 20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0" w="30">
                    <a:moveTo>
                      <a:pt x="7" y="12"/>
                    </a:moveTo>
                    <a:cubicBezTo>
                      <a:pt x="21" y="8"/>
                      <a:pt x="21" y="8"/>
                      <a:pt x="21" y="8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2" y="9"/>
                      <a:pt x="0" y="12"/>
                      <a:pt x="1" y="16"/>
                    </a:cubicBezTo>
                    <a:cubicBezTo>
                      <a:pt x="1" y="17"/>
                      <a:pt x="1" y="18"/>
                      <a:pt x="2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4" y="18"/>
                      <a:pt x="4" y="17"/>
                      <a:pt x="4" y="16"/>
                    </a:cubicBezTo>
                    <a:cubicBezTo>
                      <a:pt x="3" y="14"/>
                      <a:pt x="4" y="12"/>
                      <a:pt x="7" y="1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49" name="Freeform 176"/>
              <p:cNvSpPr>
                <a:spLocks noChangeArrowheads="1" noEditPoints="1"/>
              </p:cNvSpPr>
              <p:nvPr/>
            </p:nvSpPr>
            <p:spPr bwMode="auto">
              <a:xfrm>
                <a:off x="777875" y="3951288"/>
                <a:ext cx="93663" cy="82550"/>
              </a:xfrm>
              <a:custGeom>
                <a:gdLst>
                  <a:gd fmla="*/ 89916 w 25" name="T0"/>
                  <a:gd fmla="*/ 33770 h 22" name="T1"/>
                  <a:gd fmla="*/ 71184 w 25" name="T2"/>
                  <a:gd fmla="*/ 7505 h 22" name="T3"/>
                  <a:gd fmla="*/ 37465 w 25" name="T4"/>
                  <a:gd fmla="*/ 3752 h 22" name="T5"/>
                  <a:gd fmla="*/ 7493 w 25" name="T6"/>
                  <a:gd fmla="*/ 22514 h 22" name="T7"/>
                  <a:gd fmla="*/ 0 w 25" name="T8"/>
                  <a:gd fmla="*/ 52532 h 22" name="T9"/>
                  <a:gd fmla="*/ 18733 w 25" name="T10"/>
                  <a:gd fmla="*/ 78798 h 22" name="T11"/>
                  <a:gd fmla="*/ 56198 w 25" name="T12"/>
                  <a:gd fmla="*/ 82550 h 22" name="T13"/>
                  <a:gd fmla="*/ 86170 w 25" name="T14"/>
                  <a:gd fmla="*/ 63789 h 22" name="T15"/>
                  <a:gd fmla="*/ 89916 w 25" name="T16"/>
                  <a:gd fmla="*/ 33770 h 22" name="T17"/>
                  <a:gd fmla="*/ 22479 w 25" name="T18"/>
                  <a:gd fmla="*/ 67541 h 22" name="T19"/>
                  <a:gd fmla="*/ 11240 w 25" name="T20"/>
                  <a:gd fmla="*/ 52532 h 22" name="T21"/>
                  <a:gd fmla="*/ 14986 w 25" name="T22"/>
                  <a:gd fmla="*/ 33770 h 22" name="T23"/>
                  <a:gd fmla="*/ 41212 w 25" name="T24"/>
                  <a:gd fmla="*/ 18761 h 22" name="T25"/>
                  <a:gd fmla="*/ 67437 w 25" name="T26"/>
                  <a:gd fmla="*/ 18761 h 22" name="T27"/>
                  <a:gd fmla="*/ 78677 w 25" name="T28"/>
                  <a:gd fmla="*/ 33770 h 22" name="T29"/>
                  <a:gd fmla="*/ 74930 w 25" name="T30"/>
                  <a:gd fmla="*/ 52532 h 22" name="T31"/>
                  <a:gd fmla="*/ 52451 w 25" name="T32"/>
                  <a:gd fmla="*/ 67541 h 22" name="T33"/>
                  <a:gd fmla="*/ 22479 w 25" name="T34"/>
                  <a:gd fmla="*/ 67541 h 22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25" name="T54"/>
                  <a:gd fmla="*/ 0 h 22" name="T55"/>
                  <a:gd fmla="*/ 25 w 25" name="T56"/>
                  <a:gd fmla="*/ 22 h 22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22" w="25">
                    <a:moveTo>
                      <a:pt x="24" y="9"/>
                    </a:moveTo>
                    <a:cubicBezTo>
                      <a:pt x="24" y="6"/>
                      <a:pt x="22" y="4"/>
                      <a:pt x="19" y="2"/>
                    </a:cubicBezTo>
                    <a:cubicBezTo>
                      <a:pt x="17" y="1"/>
                      <a:pt x="14" y="0"/>
                      <a:pt x="10" y="1"/>
                    </a:cubicBezTo>
                    <a:cubicBezTo>
                      <a:pt x="7" y="2"/>
                      <a:pt x="4" y="4"/>
                      <a:pt x="2" y="6"/>
                    </a:cubicBezTo>
                    <a:cubicBezTo>
                      <a:pt x="0" y="8"/>
                      <a:pt x="0" y="11"/>
                      <a:pt x="0" y="14"/>
                    </a:cubicBezTo>
                    <a:cubicBezTo>
                      <a:pt x="1" y="17"/>
                      <a:pt x="3" y="19"/>
                      <a:pt x="5" y="21"/>
                    </a:cubicBezTo>
                    <a:cubicBezTo>
                      <a:pt x="8" y="22"/>
                      <a:pt x="11" y="22"/>
                      <a:pt x="15" y="22"/>
                    </a:cubicBezTo>
                    <a:cubicBezTo>
                      <a:pt x="18" y="21"/>
                      <a:pt x="21" y="19"/>
                      <a:pt x="23" y="17"/>
                    </a:cubicBezTo>
                    <a:cubicBezTo>
                      <a:pt x="24" y="15"/>
                      <a:pt x="25" y="12"/>
                      <a:pt x="24" y="9"/>
                    </a:cubicBezTo>
                    <a:close/>
                    <a:moveTo>
                      <a:pt x="6" y="18"/>
                    </a:moveTo>
                    <a:cubicBezTo>
                      <a:pt x="5" y="17"/>
                      <a:pt x="4" y="15"/>
                      <a:pt x="3" y="14"/>
                    </a:cubicBezTo>
                    <a:cubicBezTo>
                      <a:pt x="3" y="12"/>
                      <a:pt x="3" y="10"/>
                      <a:pt x="4" y="9"/>
                    </a:cubicBezTo>
                    <a:cubicBezTo>
                      <a:pt x="5" y="7"/>
                      <a:pt x="8" y="6"/>
                      <a:pt x="11" y="5"/>
                    </a:cubicBezTo>
                    <a:cubicBezTo>
                      <a:pt x="14" y="4"/>
                      <a:pt x="16" y="4"/>
                      <a:pt x="18" y="5"/>
                    </a:cubicBezTo>
                    <a:cubicBezTo>
                      <a:pt x="20" y="6"/>
                      <a:pt x="21" y="8"/>
                      <a:pt x="21" y="9"/>
                    </a:cubicBezTo>
                    <a:cubicBezTo>
                      <a:pt x="22" y="11"/>
                      <a:pt x="21" y="13"/>
                      <a:pt x="20" y="14"/>
                    </a:cubicBezTo>
                    <a:cubicBezTo>
                      <a:pt x="19" y="16"/>
                      <a:pt x="17" y="17"/>
                      <a:pt x="14" y="18"/>
                    </a:cubicBezTo>
                    <a:cubicBezTo>
                      <a:pt x="11" y="18"/>
                      <a:pt x="8" y="18"/>
                      <a:pt x="6" y="1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50" name="Freeform 177"/>
              <p:cNvSpPr>
                <a:spLocks noChangeArrowheads="1"/>
              </p:cNvSpPr>
              <p:nvPr/>
            </p:nvSpPr>
            <p:spPr bwMode="auto">
              <a:xfrm>
                <a:off x="792163" y="4041775"/>
                <a:ext cx="98425" cy="46038"/>
              </a:xfrm>
              <a:custGeom>
                <a:gdLst>
                  <a:gd fmla="*/ 98425 w 26" name="T0"/>
                  <a:gd fmla="*/ 38365 h 12" name="T1"/>
                  <a:gd fmla="*/ 90854 w 26" name="T2"/>
                  <a:gd fmla="*/ 26855 h 12" name="T3"/>
                  <a:gd fmla="*/ 71926 w 26" name="T4"/>
                  <a:gd fmla="*/ 19183 h 12" name="T5"/>
                  <a:gd fmla="*/ 90854 w 26" name="T6"/>
                  <a:gd fmla="*/ 11510 h 12" name="T7"/>
                  <a:gd fmla="*/ 87068 w 26" name="T8"/>
                  <a:gd fmla="*/ 0 h 12" name="T9"/>
                  <a:gd fmla="*/ 0 w 26" name="T10"/>
                  <a:gd fmla="*/ 23019 h 12" name="T11"/>
                  <a:gd fmla="*/ 3786 w 26" name="T12"/>
                  <a:gd fmla="*/ 34529 h 12" name="T13"/>
                  <a:gd fmla="*/ 49213 w 26" name="T14"/>
                  <a:gd fmla="*/ 23019 h 12" name="T15"/>
                  <a:gd fmla="*/ 71926 w 26" name="T16"/>
                  <a:gd fmla="*/ 26855 h 12" name="T17"/>
                  <a:gd fmla="*/ 87068 w 26" name="T18"/>
                  <a:gd fmla="*/ 42202 h 12" name="T19"/>
                  <a:gd fmla="*/ 87068 w 26" name="T20"/>
                  <a:gd fmla="*/ 46038 h 12" name="T21"/>
                  <a:gd fmla="*/ 98425 w 26" name="T22"/>
                  <a:gd fmla="*/ 42202 h 12" name="T23"/>
                  <a:gd fmla="*/ 98425 w 26" name="T24"/>
                  <a:gd fmla="*/ 38365 h 12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26" name="T39"/>
                  <a:gd fmla="*/ 0 h 12" name="T40"/>
                  <a:gd fmla="*/ 26 w 26" name="T41"/>
                  <a:gd fmla="*/ 12 h 12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2" w="26">
                    <a:moveTo>
                      <a:pt x="26" y="10"/>
                    </a:moveTo>
                    <a:cubicBezTo>
                      <a:pt x="26" y="9"/>
                      <a:pt x="25" y="8"/>
                      <a:pt x="24" y="7"/>
                    </a:cubicBezTo>
                    <a:cubicBezTo>
                      <a:pt x="23" y="6"/>
                      <a:pt x="21" y="5"/>
                      <a:pt x="19" y="5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6" y="6"/>
                      <a:pt x="18" y="6"/>
                      <a:pt x="19" y="7"/>
                    </a:cubicBezTo>
                    <a:cubicBezTo>
                      <a:pt x="21" y="8"/>
                      <a:pt x="22" y="10"/>
                      <a:pt x="23" y="11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0"/>
                      <a:pt x="26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51" name="Freeform 178"/>
              <p:cNvSpPr>
                <a:spLocks noChangeArrowheads="1"/>
              </p:cNvSpPr>
              <p:nvPr/>
            </p:nvSpPr>
            <p:spPr bwMode="auto">
              <a:xfrm>
                <a:off x="1085850" y="2005013"/>
                <a:ext cx="115888" cy="98425"/>
              </a:xfrm>
              <a:custGeom>
                <a:gdLst>
                  <a:gd fmla="*/ 85981 w 31" name="T0"/>
                  <a:gd fmla="*/ 3786 h 26" name="T1"/>
                  <a:gd fmla="*/ 74766 w 31" name="T2"/>
                  <a:gd fmla="*/ 3786 h 26" name="T3"/>
                  <a:gd fmla="*/ 56075 w 31" name="T4"/>
                  <a:gd fmla="*/ 26499 h 26" name="T5"/>
                  <a:gd fmla="*/ 44860 w 31" name="T6"/>
                  <a:gd fmla="*/ 15142 h 26" name="T7"/>
                  <a:gd fmla="*/ 29907 w 31" name="T8"/>
                  <a:gd fmla="*/ 15142 h 26" name="T9"/>
                  <a:gd fmla="*/ 11215 w 31" name="T10"/>
                  <a:gd fmla="*/ 37856 h 26" name="T11"/>
                  <a:gd fmla="*/ 7477 w 31" name="T12"/>
                  <a:gd fmla="*/ 22713 h 26" name="T13"/>
                  <a:gd fmla="*/ 0 w 31" name="T14"/>
                  <a:gd fmla="*/ 26499 h 26" name="T15"/>
                  <a:gd fmla="*/ 18692 w 31" name="T16"/>
                  <a:gd fmla="*/ 98425 h 26" name="T17"/>
                  <a:gd fmla="*/ 29907 w 31" name="T18"/>
                  <a:gd fmla="*/ 94639 h 26" name="T19"/>
                  <a:gd fmla="*/ 18692 w 31" name="T20"/>
                  <a:gd fmla="*/ 52998 h 26" name="T21"/>
                  <a:gd fmla="*/ 18692 w 31" name="T22"/>
                  <a:gd fmla="*/ 34070 h 26" name="T23"/>
                  <a:gd fmla="*/ 29907 w 31" name="T24"/>
                  <a:gd fmla="*/ 22713 h 26" name="T25"/>
                  <a:gd fmla="*/ 41122 w 31" name="T26"/>
                  <a:gd fmla="*/ 26499 h 26" name="T27"/>
                  <a:gd fmla="*/ 48598 w 31" name="T28"/>
                  <a:gd fmla="*/ 37856 h 26" name="T29"/>
                  <a:gd fmla="*/ 59813 w 31" name="T30"/>
                  <a:gd fmla="*/ 87068 h 26" name="T31"/>
                  <a:gd fmla="*/ 71028 w 31" name="T32"/>
                  <a:gd fmla="*/ 83283 h 26" name="T33"/>
                  <a:gd fmla="*/ 59813 w 31" name="T34"/>
                  <a:gd fmla="*/ 41641 h 26" name="T35"/>
                  <a:gd fmla="*/ 63551 w 31" name="T36"/>
                  <a:gd fmla="*/ 22713 h 26" name="T37"/>
                  <a:gd fmla="*/ 74766 w 31" name="T38"/>
                  <a:gd fmla="*/ 11357 h 26" name="T39"/>
                  <a:gd fmla="*/ 82243 w 31" name="T40"/>
                  <a:gd fmla="*/ 15142 h 26" name="T41"/>
                  <a:gd fmla="*/ 89720 w 31" name="T42"/>
                  <a:gd fmla="*/ 18928 h 26" name="T43"/>
                  <a:gd fmla="*/ 93458 w 31" name="T44"/>
                  <a:gd fmla="*/ 30285 h 26" name="T45"/>
                  <a:gd fmla="*/ 104673 w 31" name="T46"/>
                  <a:gd fmla="*/ 75712 h 26" name="T47"/>
                  <a:gd fmla="*/ 115888 w 31" name="T48"/>
                  <a:gd fmla="*/ 71926 h 26" name="T49"/>
                  <a:gd fmla="*/ 104673 w 31" name="T50"/>
                  <a:gd fmla="*/ 26499 h 26" name="T51"/>
                  <a:gd fmla="*/ 97196 w 31" name="T52"/>
                  <a:gd fmla="*/ 11357 h 26" name="T53"/>
                  <a:gd fmla="*/ 85981 w 31" name="T54"/>
                  <a:gd fmla="*/ 3786 h 2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31" name="T84"/>
                  <a:gd fmla="*/ 0 h 26" name="T85"/>
                  <a:gd fmla="*/ 31 w 31" name="T86"/>
                  <a:gd fmla="*/ 26 h 26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26" w="31">
                    <a:moveTo>
                      <a:pt x="23" y="1"/>
                    </a:moveTo>
                    <a:cubicBezTo>
                      <a:pt x="22" y="0"/>
                      <a:pt x="21" y="0"/>
                      <a:pt x="20" y="1"/>
                    </a:cubicBezTo>
                    <a:cubicBezTo>
                      <a:pt x="17" y="1"/>
                      <a:pt x="15" y="3"/>
                      <a:pt x="15" y="7"/>
                    </a:cubicBezTo>
                    <a:cubicBezTo>
                      <a:pt x="14" y="6"/>
                      <a:pt x="13" y="5"/>
                      <a:pt x="12" y="4"/>
                    </a:cubicBezTo>
                    <a:cubicBezTo>
                      <a:pt x="11" y="4"/>
                      <a:pt x="10" y="3"/>
                      <a:pt x="8" y="4"/>
                    </a:cubicBezTo>
                    <a:cubicBezTo>
                      <a:pt x="6" y="4"/>
                      <a:pt x="4" y="6"/>
                      <a:pt x="3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12"/>
                      <a:pt x="4" y="10"/>
                      <a:pt x="5" y="9"/>
                    </a:cubicBezTo>
                    <a:cubicBezTo>
                      <a:pt x="6" y="8"/>
                      <a:pt x="7" y="7"/>
                      <a:pt x="8" y="6"/>
                    </a:cubicBezTo>
                    <a:cubicBezTo>
                      <a:pt x="9" y="6"/>
                      <a:pt x="10" y="6"/>
                      <a:pt x="11" y="7"/>
                    </a:cubicBezTo>
                    <a:cubicBezTo>
                      <a:pt x="12" y="7"/>
                      <a:pt x="12" y="8"/>
                      <a:pt x="13" y="10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7" y="6"/>
                    </a:cubicBezTo>
                    <a:cubicBezTo>
                      <a:pt x="17" y="5"/>
                      <a:pt x="18" y="4"/>
                      <a:pt x="20" y="3"/>
                    </a:cubicBezTo>
                    <a:cubicBezTo>
                      <a:pt x="20" y="3"/>
                      <a:pt x="21" y="3"/>
                      <a:pt x="22" y="4"/>
                    </a:cubicBezTo>
                    <a:cubicBezTo>
                      <a:pt x="23" y="4"/>
                      <a:pt x="23" y="4"/>
                      <a:pt x="24" y="5"/>
                    </a:cubicBezTo>
                    <a:cubicBezTo>
                      <a:pt x="24" y="6"/>
                      <a:pt x="24" y="7"/>
                      <a:pt x="25" y="8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5"/>
                      <a:pt x="27" y="4"/>
                      <a:pt x="26" y="3"/>
                    </a:cubicBezTo>
                    <a:cubicBezTo>
                      <a:pt x="26" y="2"/>
                      <a:pt x="25" y="1"/>
                      <a:pt x="23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52" name="Freeform 179"/>
              <p:cNvSpPr>
                <a:spLocks noChangeArrowheads="1" noEditPoints="1"/>
              </p:cNvSpPr>
              <p:nvPr/>
            </p:nvSpPr>
            <p:spPr bwMode="auto">
              <a:xfrm>
                <a:off x="1206500" y="1987550"/>
                <a:ext cx="74613" cy="82550"/>
              </a:xfrm>
              <a:custGeom>
                <a:gdLst>
                  <a:gd fmla="*/ 63421 w 20" name="T0"/>
                  <a:gd fmla="*/ 26266 h 22" name="T1"/>
                  <a:gd fmla="*/ 48498 w 20" name="T2"/>
                  <a:gd fmla="*/ 3752 h 22" name="T3"/>
                  <a:gd fmla="*/ 26115 w 20" name="T4"/>
                  <a:gd fmla="*/ 3752 h 22" name="T5"/>
                  <a:gd fmla="*/ 0 w 20" name="T6"/>
                  <a:gd fmla="*/ 30018 h 22" name="T7"/>
                  <a:gd fmla="*/ 11192 w 20" name="T8"/>
                  <a:gd fmla="*/ 30018 h 22" name="T9"/>
                  <a:gd fmla="*/ 26115 w 20" name="T10"/>
                  <a:gd fmla="*/ 11257 h 22" name="T11"/>
                  <a:gd fmla="*/ 37307 w 20" name="T12"/>
                  <a:gd fmla="*/ 11257 h 22" name="T13"/>
                  <a:gd fmla="*/ 44768 w 20" name="T14"/>
                  <a:gd fmla="*/ 15009 h 22" name="T15"/>
                  <a:gd fmla="*/ 52229 w 20" name="T16"/>
                  <a:gd fmla="*/ 26266 h 22" name="T17"/>
                  <a:gd fmla="*/ 41037 w 20" name="T18"/>
                  <a:gd fmla="*/ 30018 h 22" name="T19"/>
                  <a:gd fmla="*/ 11192 w 20" name="T20"/>
                  <a:gd fmla="*/ 45027 h 22" name="T21"/>
                  <a:gd fmla="*/ 7461 w 20" name="T22"/>
                  <a:gd fmla="*/ 67541 h 22" name="T23"/>
                  <a:gd fmla="*/ 18653 w 20" name="T24"/>
                  <a:gd fmla="*/ 78798 h 22" name="T25"/>
                  <a:gd fmla="*/ 37307 w 20" name="T26"/>
                  <a:gd fmla="*/ 82550 h 22" name="T27"/>
                  <a:gd fmla="*/ 59690 w 20" name="T28"/>
                  <a:gd fmla="*/ 60036 h 22" name="T29"/>
                  <a:gd fmla="*/ 63421 w 20" name="T30"/>
                  <a:gd fmla="*/ 71293 h 22" name="T31"/>
                  <a:gd fmla="*/ 74613 w 20" name="T32"/>
                  <a:gd fmla="*/ 67541 h 22" name="T33"/>
                  <a:gd fmla="*/ 70882 w 20" name="T34"/>
                  <a:gd fmla="*/ 56284 h 22" name="T35"/>
                  <a:gd fmla="*/ 63421 w 20" name="T36"/>
                  <a:gd fmla="*/ 26266 h 22" name="T37"/>
                  <a:gd fmla="*/ 52229 w 20" name="T38"/>
                  <a:gd fmla="*/ 60036 h 22" name="T39"/>
                  <a:gd fmla="*/ 37307 w 20" name="T40"/>
                  <a:gd fmla="*/ 71293 h 22" name="T41"/>
                  <a:gd fmla="*/ 26115 w 20" name="T42"/>
                  <a:gd fmla="*/ 71293 h 22" name="T43"/>
                  <a:gd fmla="*/ 18653 w 20" name="T44"/>
                  <a:gd fmla="*/ 63789 h 22" name="T45"/>
                  <a:gd fmla="*/ 22384 w 20" name="T46"/>
                  <a:gd fmla="*/ 48780 h 22" name="T47"/>
                  <a:gd fmla="*/ 41037 w 20" name="T48"/>
                  <a:gd fmla="*/ 37523 h 22" name="T49"/>
                  <a:gd fmla="*/ 52229 w 20" name="T50"/>
                  <a:gd fmla="*/ 37523 h 22" name="T51"/>
                  <a:gd fmla="*/ 55960 w 20" name="T52"/>
                  <a:gd fmla="*/ 41275 h 22" name="T53"/>
                  <a:gd fmla="*/ 52229 w 20" name="T54"/>
                  <a:gd fmla="*/ 60036 h 22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0" name="T84"/>
                  <a:gd fmla="*/ 0 h 22" name="T85"/>
                  <a:gd fmla="*/ 20 w 20" name="T86"/>
                  <a:gd fmla="*/ 22 h 22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22" w="20">
                    <a:moveTo>
                      <a:pt x="17" y="7"/>
                    </a:moveTo>
                    <a:cubicBezTo>
                      <a:pt x="16" y="4"/>
                      <a:pt x="15" y="2"/>
                      <a:pt x="13" y="1"/>
                    </a:cubicBezTo>
                    <a:cubicBezTo>
                      <a:pt x="12" y="0"/>
                      <a:pt x="10" y="0"/>
                      <a:pt x="7" y="1"/>
                    </a:cubicBezTo>
                    <a:cubicBezTo>
                      <a:pt x="2" y="2"/>
                      <a:pt x="0" y="4"/>
                      <a:pt x="0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5"/>
                      <a:pt x="4" y="4"/>
                      <a:pt x="7" y="3"/>
                    </a:cubicBezTo>
                    <a:cubicBezTo>
                      <a:pt x="8" y="3"/>
                      <a:pt x="10" y="3"/>
                      <a:pt x="10" y="3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3" y="5"/>
                      <a:pt x="13" y="6"/>
                      <a:pt x="14" y="7"/>
                    </a:cubicBezTo>
                    <a:cubicBezTo>
                      <a:pt x="12" y="8"/>
                      <a:pt x="12" y="8"/>
                      <a:pt x="11" y="8"/>
                    </a:cubicBezTo>
                    <a:cubicBezTo>
                      <a:pt x="7" y="9"/>
                      <a:pt x="4" y="10"/>
                      <a:pt x="3" y="12"/>
                    </a:cubicBezTo>
                    <a:cubicBezTo>
                      <a:pt x="2" y="14"/>
                      <a:pt x="1" y="16"/>
                      <a:pt x="2" y="18"/>
                    </a:cubicBezTo>
                    <a:cubicBezTo>
                      <a:pt x="2" y="19"/>
                      <a:pt x="3" y="20"/>
                      <a:pt x="5" y="21"/>
                    </a:cubicBezTo>
                    <a:cubicBezTo>
                      <a:pt x="6" y="22"/>
                      <a:pt x="8" y="22"/>
                      <a:pt x="10" y="22"/>
                    </a:cubicBezTo>
                    <a:cubicBezTo>
                      <a:pt x="13" y="21"/>
                      <a:pt x="15" y="19"/>
                      <a:pt x="16" y="16"/>
                    </a:cubicBezTo>
                    <a:cubicBezTo>
                      <a:pt x="16" y="18"/>
                      <a:pt x="17" y="19"/>
                      <a:pt x="17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9" y="15"/>
                    </a:cubicBezTo>
                    <a:lnTo>
                      <a:pt x="17" y="7"/>
                    </a:lnTo>
                    <a:close/>
                    <a:moveTo>
                      <a:pt x="14" y="16"/>
                    </a:moveTo>
                    <a:cubicBezTo>
                      <a:pt x="13" y="18"/>
                      <a:pt x="12" y="19"/>
                      <a:pt x="10" y="19"/>
                    </a:cubicBezTo>
                    <a:cubicBezTo>
                      <a:pt x="9" y="20"/>
                      <a:pt x="8" y="19"/>
                      <a:pt x="7" y="19"/>
                    </a:cubicBezTo>
                    <a:cubicBezTo>
                      <a:pt x="6" y="19"/>
                      <a:pt x="5" y="18"/>
                      <a:pt x="5" y="17"/>
                    </a:cubicBezTo>
                    <a:cubicBezTo>
                      <a:pt x="5" y="15"/>
                      <a:pt x="5" y="14"/>
                      <a:pt x="6" y="13"/>
                    </a:cubicBezTo>
                    <a:cubicBezTo>
                      <a:pt x="7" y="12"/>
                      <a:pt x="9" y="11"/>
                      <a:pt x="11" y="10"/>
                    </a:cubicBezTo>
                    <a:cubicBezTo>
                      <a:pt x="12" y="10"/>
                      <a:pt x="13" y="10"/>
                      <a:pt x="14" y="10"/>
                    </a:cubicBezTo>
                    <a:cubicBezTo>
                      <a:pt x="14" y="10"/>
                      <a:pt x="15" y="11"/>
                      <a:pt x="15" y="11"/>
                    </a:cubicBezTo>
                    <a:cubicBezTo>
                      <a:pt x="15" y="13"/>
                      <a:pt x="15" y="14"/>
                      <a:pt x="14" y="1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53" name="Freeform 180"/>
              <p:cNvSpPr>
                <a:spLocks noChangeArrowheads="1"/>
              </p:cNvSpPr>
              <p:nvPr/>
            </p:nvSpPr>
            <p:spPr bwMode="auto">
              <a:xfrm>
                <a:off x="1284288" y="1963738"/>
                <a:ext cx="76200" cy="87313"/>
              </a:xfrm>
              <a:custGeom>
                <a:gdLst>
                  <a:gd fmla="*/ 45720 w 20" name="T0"/>
                  <a:gd fmla="*/ 3796 h 23" name="T1"/>
                  <a:gd fmla="*/ 30480 w 20" name="T2"/>
                  <a:gd fmla="*/ 3796 h 23" name="T3"/>
                  <a:gd fmla="*/ 11430 w 20" name="T4"/>
                  <a:gd fmla="*/ 22777 h 23" name="T5"/>
                  <a:gd fmla="*/ 7620 w 20" name="T6"/>
                  <a:gd fmla="*/ 11389 h 23" name="T7"/>
                  <a:gd fmla="*/ 0 w 20" name="T8"/>
                  <a:gd fmla="*/ 15185 h 23" name="T9"/>
                  <a:gd fmla="*/ 19050 w 20" name="T10"/>
                  <a:gd fmla="*/ 87313 h 23" name="T11"/>
                  <a:gd fmla="*/ 30480 w 20" name="T12"/>
                  <a:gd fmla="*/ 83517 h 23" name="T13"/>
                  <a:gd fmla="*/ 19050 w 20" name="T14"/>
                  <a:gd fmla="*/ 45555 h 23" name="T15"/>
                  <a:gd fmla="*/ 19050 w 20" name="T16"/>
                  <a:gd fmla="*/ 22777 h 23" name="T17"/>
                  <a:gd fmla="*/ 34290 w 20" name="T18"/>
                  <a:gd fmla="*/ 11389 h 23" name="T19"/>
                  <a:gd fmla="*/ 45720 w 20" name="T20"/>
                  <a:gd fmla="*/ 15185 h 23" name="T21"/>
                  <a:gd fmla="*/ 53340 w 20" name="T22"/>
                  <a:gd fmla="*/ 26574 h 23" name="T23"/>
                  <a:gd fmla="*/ 64770 w 20" name="T24"/>
                  <a:gd fmla="*/ 75924 h 23" name="T25"/>
                  <a:gd fmla="*/ 76200 w 20" name="T26"/>
                  <a:gd fmla="*/ 72128 h 23" name="T27"/>
                  <a:gd fmla="*/ 64770 w 20" name="T28"/>
                  <a:gd fmla="*/ 30370 h 23" name="T29"/>
                  <a:gd fmla="*/ 57150 w 20" name="T30"/>
                  <a:gd fmla="*/ 11389 h 23" name="T31"/>
                  <a:gd fmla="*/ 45720 w 20" name="T32"/>
                  <a:gd fmla="*/ 3796 h 23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0" name="T51"/>
                  <a:gd fmla="*/ 0 h 23" name="T52"/>
                  <a:gd fmla="*/ 20 w 20" name="T53"/>
                  <a:gd fmla="*/ 23 h 23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3" w="20">
                    <a:moveTo>
                      <a:pt x="12" y="1"/>
                    </a:moveTo>
                    <a:cubicBezTo>
                      <a:pt x="11" y="0"/>
                      <a:pt x="10" y="0"/>
                      <a:pt x="8" y="1"/>
                    </a:cubicBezTo>
                    <a:cubicBezTo>
                      <a:pt x="6" y="1"/>
                      <a:pt x="4" y="3"/>
                      <a:pt x="3" y="6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0"/>
                      <a:pt x="5" y="8"/>
                      <a:pt x="5" y="6"/>
                    </a:cubicBezTo>
                    <a:cubicBezTo>
                      <a:pt x="6" y="5"/>
                      <a:pt x="7" y="4"/>
                      <a:pt x="9" y="3"/>
                    </a:cubicBezTo>
                    <a:cubicBezTo>
                      <a:pt x="10" y="3"/>
                      <a:pt x="11" y="3"/>
                      <a:pt x="12" y="4"/>
                    </a:cubicBezTo>
                    <a:cubicBezTo>
                      <a:pt x="13" y="4"/>
                      <a:pt x="13" y="5"/>
                      <a:pt x="14" y="7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5"/>
                      <a:pt x="16" y="4"/>
                      <a:pt x="15" y="3"/>
                    </a:cubicBezTo>
                    <a:cubicBezTo>
                      <a:pt x="15" y="2"/>
                      <a:pt x="14" y="1"/>
                      <a:pt x="12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54" name="Freeform 181"/>
              <p:cNvSpPr>
                <a:spLocks noChangeArrowheads="1" noEditPoints="1"/>
              </p:cNvSpPr>
              <p:nvPr/>
            </p:nvSpPr>
            <p:spPr bwMode="auto">
              <a:xfrm>
                <a:off x="1363663" y="1946275"/>
                <a:ext cx="76200" cy="82550"/>
              </a:xfrm>
              <a:custGeom>
                <a:gdLst>
                  <a:gd fmla="*/ 64770 w 20" name="T0"/>
                  <a:gd fmla="*/ 22514 h 22" name="T1"/>
                  <a:gd fmla="*/ 49530 w 20" name="T2"/>
                  <a:gd fmla="*/ 3752 h 22" name="T3"/>
                  <a:gd fmla="*/ 26670 w 20" name="T4"/>
                  <a:gd fmla="*/ 0 h 22" name="T5"/>
                  <a:gd fmla="*/ 0 w 20" name="T6"/>
                  <a:gd fmla="*/ 30018 h 22" name="T7"/>
                  <a:gd fmla="*/ 11430 w 20" name="T8"/>
                  <a:gd fmla="*/ 30018 h 22" name="T9"/>
                  <a:gd fmla="*/ 26670 w 20" name="T10"/>
                  <a:gd fmla="*/ 11257 h 22" name="T11"/>
                  <a:gd fmla="*/ 41910 w 20" name="T12"/>
                  <a:gd fmla="*/ 11257 h 22" name="T13"/>
                  <a:gd fmla="*/ 49530 w 20" name="T14"/>
                  <a:gd fmla="*/ 15009 h 22" name="T15"/>
                  <a:gd fmla="*/ 53340 w 20" name="T16"/>
                  <a:gd fmla="*/ 26266 h 22" name="T17"/>
                  <a:gd fmla="*/ 41910 w 20" name="T18"/>
                  <a:gd fmla="*/ 30018 h 22" name="T19"/>
                  <a:gd fmla="*/ 11430 w 20" name="T20"/>
                  <a:gd fmla="*/ 45027 h 22" name="T21"/>
                  <a:gd fmla="*/ 7620 w 20" name="T22"/>
                  <a:gd fmla="*/ 63789 h 22" name="T23"/>
                  <a:gd fmla="*/ 19050 w 20" name="T24"/>
                  <a:gd fmla="*/ 78798 h 22" name="T25"/>
                  <a:gd fmla="*/ 38100 w 20" name="T26"/>
                  <a:gd fmla="*/ 82550 h 22" name="T27"/>
                  <a:gd fmla="*/ 60960 w 20" name="T28"/>
                  <a:gd fmla="*/ 60036 h 22" name="T29"/>
                  <a:gd fmla="*/ 64770 w 20" name="T30"/>
                  <a:gd fmla="*/ 71293 h 22" name="T31"/>
                  <a:gd fmla="*/ 76200 w 20" name="T32"/>
                  <a:gd fmla="*/ 67541 h 22" name="T33"/>
                  <a:gd fmla="*/ 72390 w 20" name="T34"/>
                  <a:gd fmla="*/ 56284 h 22" name="T35"/>
                  <a:gd fmla="*/ 64770 w 20" name="T36"/>
                  <a:gd fmla="*/ 22514 h 22" name="T37"/>
                  <a:gd fmla="*/ 53340 w 20" name="T38"/>
                  <a:gd fmla="*/ 60036 h 22" name="T39"/>
                  <a:gd fmla="*/ 38100 w 20" name="T40"/>
                  <a:gd fmla="*/ 71293 h 22" name="T41"/>
                  <a:gd fmla="*/ 26670 w 20" name="T42"/>
                  <a:gd fmla="*/ 71293 h 22" name="T43"/>
                  <a:gd fmla="*/ 19050 w 20" name="T44"/>
                  <a:gd fmla="*/ 63789 h 22" name="T45"/>
                  <a:gd fmla="*/ 22860 w 20" name="T46"/>
                  <a:gd fmla="*/ 48780 h 22" name="T47"/>
                  <a:gd fmla="*/ 45720 w 20" name="T48"/>
                  <a:gd fmla="*/ 37523 h 22" name="T49"/>
                  <a:gd fmla="*/ 53340 w 20" name="T50"/>
                  <a:gd fmla="*/ 33770 h 22" name="T51"/>
                  <a:gd fmla="*/ 57150 w 20" name="T52"/>
                  <a:gd fmla="*/ 41275 h 22" name="T53"/>
                  <a:gd fmla="*/ 53340 w 20" name="T54"/>
                  <a:gd fmla="*/ 60036 h 22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0" name="T84"/>
                  <a:gd fmla="*/ 0 h 22" name="T85"/>
                  <a:gd fmla="*/ 20 w 20" name="T86"/>
                  <a:gd fmla="*/ 22 h 22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22" w="20">
                    <a:moveTo>
                      <a:pt x="17" y="6"/>
                    </a:moveTo>
                    <a:cubicBezTo>
                      <a:pt x="16" y="3"/>
                      <a:pt x="15" y="2"/>
                      <a:pt x="13" y="1"/>
                    </a:cubicBezTo>
                    <a:cubicBezTo>
                      <a:pt x="12" y="0"/>
                      <a:pt x="10" y="0"/>
                      <a:pt x="7" y="0"/>
                    </a:cubicBezTo>
                    <a:cubicBezTo>
                      <a:pt x="2" y="2"/>
                      <a:pt x="0" y="4"/>
                      <a:pt x="0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5"/>
                      <a:pt x="4" y="4"/>
                      <a:pt x="7" y="3"/>
                    </a:cubicBezTo>
                    <a:cubicBezTo>
                      <a:pt x="9" y="3"/>
                      <a:pt x="10" y="2"/>
                      <a:pt x="11" y="3"/>
                    </a:cubicBezTo>
                    <a:cubicBezTo>
                      <a:pt x="11" y="3"/>
                      <a:pt x="12" y="3"/>
                      <a:pt x="13" y="4"/>
                    </a:cubicBezTo>
                    <a:cubicBezTo>
                      <a:pt x="13" y="5"/>
                      <a:pt x="13" y="6"/>
                      <a:pt x="14" y="7"/>
                    </a:cubicBezTo>
                    <a:cubicBezTo>
                      <a:pt x="13" y="7"/>
                      <a:pt x="12" y="8"/>
                      <a:pt x="11" y="8"/>
                    </a:cubicBezTo>
                    <a:cubicBezTo>
                      <a:pt x="7" y="9"/>
                      <a:pt x="5" y="10"/>
                      <a:pt x="3" y="12"/>
                    </a:cubicBezTo>
                    <a:cubicBezTo>
                      <a:pt x="2" y="14"/>
                      <a:pt x="1" y="15"/>
                      <a:pt x="2" y="17"/>
                    </a:cubicBezTo>
                    <a:cubicBezTo>
                      <a:pt x="2" y="19"/>
                      <a:pt x="3" y="20"/>
                      <a:pt x="5" y="21"/>
                    </a:cubicBezTo>
                    <a:cubicBezTo>
                      <a:pt x="6" y="22"/>
                      <a:pt x="8" y="22"/>
                      <a:pt x="10" y="22"/>
                    </a:cubicBezTo>
                    <a:cubicBezTo>
                      <a:pt x="14" y="21"/>
                      <a:pt x="15" y="19"/>
                      <a:pt x="16" y="16"/>
                    </a:cubicBezTo>
                    <a:cubicBezTo>
                      <a:pt x="17" y="17"/>
                      <a:pt x="17" y="19"/>
                      <a:pt x="17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9" y="15"/>
                    </a:cubicBezTo>
                    <a:lnTo>
                      <a:pt x="17" y="6"/>
                    </a:lnTo>
                    <a:close/>
                    <a:moveTo>
                      <a:pt x="14" y="16"/>
                    </a:moveTo>
                    <a:cubicBezTo>
                      <a:pt x="13" y="17"/>
                      <a:pt x="12" y="19"/>
                      <a:pt x="10" y="19"/>
                    </a:cubicBezTo>
                    <a:cubicBezTo>
                      <a:pt x="9" y="19"/>
                      <a:pt x="8" y="19"/>
                      <a:pt x="7" y="19"/>
                    </a:cubicBezTo>
                    <a:cubicBezTo>
                      <a:pt x="6" y="18"/>
                      <a:pt x="5" y="18"/>
                      <a:pt x="5" y="17"/>
                    </a:cubicBezTo>
                    <a:cubicBezTo>
                      <a:pt x="5" y="15"/>
                      <a:pt x="5" y="14"/>
                      <a:pt x="6" y="13"/>
                    </a:cubicBezTo>
                    <a:cubicBezTo>
                      <a:pt x="7" y="12"/>
                      <a:pt x="9" y="11"/>
                      <a:pt x="12" y="10"/>
                    </a:cubicBezTo>
                    <a:cubicBezTo>
                      <a:pt x="12" y="10"/>
                      <a:pt x="13" y="10"/>
                      <a:pt x="14" y="9"/>
                    </a:cubicBezTo>
                    <a:cubicBezTo>
                      <a:pt x="15" y="10"/>
                      <a:pt x="15" y="10"/>
                      <a:pt x="15" y="11"/>
                    </a:cubicBezTo>
                    <a:cubicBezTo>
                      <a:pt x="15" y="13"/>
                      <a:pt x="15" y="14"/>
                      <a:pt x="14" y="1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55" name="Freeform 182"/>
              <p:cNvSpPr>
                <a:spLocks noChangeArrowheads="1" noEditPoints="1"/>
              </p:cNvSpPr>
              <p:nvPr/>
            </p:nvSpPr>
            <p:spPr bwMode="auto">
              <a:xfrm>
                <a:off x="1443038" y="1908175"/>
                <a:ext cx="85725" cy="123825"/>
              </a:xfrm>
              <a:custGeom>
                <a:gdLst>
                  <a:gd fmla="*/ 63362 w 23" name="T0"/>
                  <a:gd fmla="*/ 78798 h 33" name="T1"/>
                  <a:gd fmla="*/ 44726 w 23" name="T2"/>
                  <a:gd fmla="*/ 78798 h 33" name="T3"/>
                  <a:gd fmla="*/ 26090 w 23" name="T4"/>
                  <a:gd fmla="*/ 82550 h 33" name="T5"/>
                  <a:gd fmla="*/ 18636 w 23" name="T6"/>
                  <a:gd fmla="*/ 78798 h 33" name="T7"/>
                  <a:gd fmla="*/ 22363 w 23" name="T8"/>
                  <a:gd fmla="*/ 75045 h 33" name="T9"/>
                  <a:gd fmla="*/ 26090 w 23" name="T10"/>
                  <a:gd fmla="*/ 71293 h 33" name="T11"/>
                  <a:gd fmla="*/ 29817 w 23" name="T12"/>
                  <a:gd fmla="*/ 71293 h 33" name="T13"/>
                  <a:gd fmla="*/ 37272 w 23" name="T14"/>
                  <a:gd fmla="*/ 67541 h 33" name="T15"/>
                  <a:gd fmla="*/ 55908 w 23" name="T16"/>
                  <a:gd fmla="*/ 56284 h 33" name="T17"/>
                  <a:gd fmla="*/ 55908 w 23" name="T18"/>
                  <a:gd fmla="*/ 37523 h 33" name="T19"/>
                  <a:gd fmla="*/ 44726 w 23" name="T20"/>
                  <a:gd fmla="*/ 22514 h 33" name="T21"/>
                  <a:gd fmla="*/ 48453 w 23" name="T22"/>
                  <a:gd fmla="*/ 15009 h 33" name="T23"/>
                  <a:gd fmla="*/ 59635 w 23" name="T24"/>
                  <a:gd fmla="*/ 11257 h 33" name="T25"/>
                  <a:gd fmla="*/ 55908 w 23" name="T26"/>
                  <a:gd fmla="*/ 0 h 33" name="T27"/>
                  <a:gd fmla="*/ 52180 w 23" name="T28"/>
                  <a:gd fmla="*/ 0 h 33" name="T29"/>
                  <a:gd fmla="*/ 40999 w 23" name="T30"/>
                  <a:gd fmla="*/ 7505 h 33" name="T31"/>
                  <a:gd fmla="*/ 37272 w 23" name="T32"/>
                  <a:gd fmla="*/ 18761 h 33" name="T33"/>
                  <a:gd fmla="*/ 22363 w 23" name="T34"/>
                  <a:gd fmla="*/ 18761 h 33" name="T35"/>
                  <a:gd fmla="*/ 7454 w 23" name="T36"/>
                  <a:gd fmla="*/ 30018 h 33" name="T37"/>
                  <a:gd fmla="*/ 3727 w 23" name="T38"/>
                  <a:gd fmla="*/ 52532 h 33" name="T39"/>
                  <a:gd fmla="*/ 14909 w 23" name="T40"/>
                  <a:gd fmla="*/ 67541 h 33" name="T41"/>
                  <a:gd fmla="*/ 11182 w 23" name="T42"/>
                  <a:gd fmla="*/ 82550 h 33" name="T43"/>
                  <a:gd fmla="*/ 18636 w 23" name="T44"/>
                  <a:gd fmla="*/ 93807 h 33" name="T45"/>
                  <a:gd fmla="*/ 14909 w 23" name="T46"/>
                  <a:gd fmla="*/ 112568 h 33" name="T47"/>
                  <a:gd fmla="*/ 26090 w 23" name="T48"/>
                  <a:gd fmla="*/ 123825 h 33" name="T49"/>
                  <a:gd fmla="*/ 52180 w 23" name="T50"/>
                  <a:gd fmla="*/ 120073 h 33" name="T51"/>
                  <a:gd fmla="*/ 81998 w 23" name="T52"/>
                  <a:gd fmla="*/ 90055 h 33" name="T53"/>
                  <a:gd fmla="*/ 74543 w 23" name="T54"/>
                  <a:gd fmla="*/ 78798 h 33" name="T55"/>
                  <a:gd fmla="*/ 63362 w 23" name="T56"/>
                  <a:gd fmla="*/ 78798 h 33" name="T57"/>
                  <a:gd fmla="*/ 14909 w 23" name="T58"/>
                  <a:gd fmla="*/ 33770 h 33" name="T59"/>
                  <a:gd fmla="*/ 26090 w 23" name="T60"/>
                  <a:gd fmla="*/ 26266 h 33" name="T61"/>
                  <a:gd fmla="*/ 37272 w 23" name="T62"/>
                  <a:gd fmla="*/ 30018 h 33" name="T63"/>
                  <a:gd fmla="*/ 44726 w 23" name="T64"/>
                  <a:gd fmla="*/ 41275 h 33" name="T65"/>
                  <a:gd fmla="*/ 44726 w 23" name="T66"/>
                  <a:gd fmla="*/ 52532 h 33" name="T67"/>
                  <a:gd fmla="*/ 33545 w 23" name="T68"/>
                  <a:gd fmla="*/ 60036 h 33" name="T69"/>
                  <a:gd fmla="*/ 22363 w 23" name="T70"/>
                  <a:gd fmla="*/ 60036 h 33" name="T71"/>
                  <a:gd fmla="*/ 14909 w 23" name="T72"/>
                  <a:gd fmla="*/ 48780 h 33" name="T73"/>
                  <a:gd fmla="*/ 14909 w 23" name="T74"/>
                  <a:gd fmla="*/ 33770 h 33" name="T75"/>
                  <a:gd fmla="*/ 67089 w 23" name="T76"/>
                  <a:gd fmla="*/ 105064 h 33" name="T77"/>
                  <a:gd fmla="*/ 48453 w 23" name="T78"/>
                  <a:gd fmla="*/ 112568 h 33" name="T79"/>
                  <a:gd fmla="*/ 33545 w 23" name="T80"/>
                  <a:gd fmla="*/ 112568 h 33" name="T81"/>
                  <a:gd fmla="*/ 22363 w 23" name="T82"/>
                  <a:gd fmla="*/ 105064 h 33" name="T83"/>
                  <a:gd fmla="*/ 29817 w 23" name="T84"/>
                  <a:gd fmla="*/ 93807 h 33" name="T85"/>
                  <a:gd fmla="*/ 48453 w 23" name="T86"/>
                  <a:gd fmla="*/ 90055 h 33" name="T87"/>
                  <a:gd fmla="*/ 59635 w 23" name="T88"/>
                  <a:gd fmla="*/ 90055 h 33" name="T89"/>
                  <a:gd fmla="*/ 67089 w 23" name="T90"/>
                  <a:gd fmla="*/ 90055 h 33" name="T91"/>
                  <a:gd fmla="*/ 70816 w 23" name="T92"/>
                  <a:gd fmla="*/ 93807 h 33" name="T93"/>
                  <a:gd fmla="*/ 67089 w 23" name="T94"/>
                  <a:gd fmla="*/ 105064 h 33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w 23" name="T144"/>
                  <a:gd fmla="*/ 0 h 33" name="T145"/>
                  <a:gd fmla="*/ 23 w 23" name="T146"/>
                  <a:gd fmla="*/ 33 h 33" name="T147"/>
                </a:gdLst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b="T147" l="T144" r="T146" t="T145"/>
                <a:pathLst>
                  <a:path h="33" w="23">
                    <a:moveTo>
                      <a:pt x="17" y="21"/>
                    </a:moveTo>
                    <a:cubicBezTo>
                      <a:pt x="16" y="21"/>
                      <a:pt x="14" y="21"/>
                      <a:pt x="12" y="21"/>
                    </a:cubicBezTo>
                    <a:cubicBezTo>
                      <a:pt x="9" y="22"/>
                      <a:pt x="8" y="22"/>
                      <a:pt x="7" y="22"/>
                    </a:cubicBezTo>
                    <a:cubicBezTo>
                      <a:pt x="6" y="22"/>
                      <a:pt x="6" y="22"/>
                      <a:pt x="5" y="21"/>
                    </a:cubicBezTo>
                    <a:cubicBezTo>
                      <a:pt x="5" y="21"/>
                      <a:pt x="5" y="20"/>
                      <a:pt x="6" y="20"/>
                    </a:cubicBezTo>
                    <a:cubicBezTo>
                      <a:pt x="6" y="19"/>
                      <a:pt x="7" y="19"/>
                      <a:pt x="7" y="19"/>
                    </a:cubicBezTo>
                    <a:cubicBezTo>
                      <a:pt x="7" y="19"/>
                      <a:pt x="8" y="19"/>
                      <a:pt x="8" y="19"/>
                    </a:cubicBezTo>
                    <a:cubicBezTo>
                      <a:pt x="9" y="19"/>
                      <a:pt x="9" y="19"/>
                      <a:pt x="10" y="18"/>
                    </a:cubicBezTo>
                    <a:cubicBezTo>
                      <a:pt x="12" y="18"/>
                      <a:pt x="14" y="17"/>
                      <a:pt x="15" y="15"/>
                    </a:cubicBezTo>
                    <a:cubicBezTo>
                      <a:pt x="16" y="13"/>
                      <a:pt x="16" y="12"/>
                      <a:pt x="15" y="10"/>
                    </a:cubicBezTo>
                    <a:cubicBezTo>
                      <a:pt x="15" y="8"/>
                      <a:pt x="14" y="7"/>
                      <a:pt x="12" y="6"/>
                    </a:cubicBezTo>
                    <a:cubicBezTo>
                      <a:pt x="12" y="5"/>
                      <a:pt x="12" y="4"/>
                      <a:pt x="13" y="4"/>
                    </a:cubicBezTo>
                    <a:cubicBezTo>
                      <a:pt x="13" y="3"/>
                      <a:pt x="14" y="3"/>
                      <a:pt x="16" y="3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1"/>
                      <a:pt x="12" y="1"/>
                      <a:pt x="11" y="2"/>
                    </a:cubicBezTo>
                    <a:cubicBezTo>
                      <a:pt x="11" y="3"/>
                      <a:pt x="10" y="4"/>
                      <a:pt x="10" y="5"/>
                    </a:cubicBezTo>
                    <a:cubicBezTo>
                      <a:pt x="9" y="5"/>
                      <a:pt x="8" y="5"/>
                      <a:pt x="6" y="5"/>
                    </a:cubicBezTo>
                    <a:cubicBezTo>
                      <a:pt x="4" y="6"/>
                      <a:pt x="3" y="7"/>
                      <a:pt x="2" y="8"/>
                    </a:cubicBezTo>
                    <a:cubicBezTo>
                      <a:pt x="0" y="10"/>
                      <a:pt x="0" y="12"/>
                      <a:pt x="1" y="14"/>
                    </a:cubicBezTo>
                    <a:cubicBezTo>
                      <a:pt x="1" y="16"/>
                      <a:pt x="2" y="17"/>
                      <a:pt x="4" y="18"/>
                    </a:cubicBezTo>
                    <a:cubicBezTo>
                      <a:pt x="3" y="19"/>
                      <a:pt x="2" y="21"/>
                      <a:pt x="3" y="22"/>
                    </a:cubicBezTo>
                    <a:cubicBezTo>
                      <a:pt x="3" y="24"/>
                      <a:pt x="4" y="24"/>
                      <a:pt x="5" y="25"/>
                    </a:cubicBezTo>
                    <a:cubicBezTo>
                      <a:pt x="4" y="26"/>
                      <a:pt x="3" y="28"/>
                      <a:pt x="4" y="30"/>
                    </a:cubicBezTo>
                    <a:cubicBezTo>
                      <a:pt x="4" y="31"/>
                      <a:pt x="5" y="32"/>
                      <a:pt x="7" y="33"/>
                    </a:cubicBezTo>
                    <a:cubicBezTo>
                      <a:pt x="8" y="33"/>
                      <a:pt x="11" y="33"/>
                      <a:pt x="14" y="32"/>
                    </a:cubicBezTo>
                    <a:cubicBezTo>
                      <a:pt x="20" y="31"/>
                      <a:pt x="23" y="28"/>
                      <a:pt x="22" y="24"/>
                    </a:cubicBezTo>
                    <a:cubicBezTo>
                      <a:pt x="22" y="23"/>
                      <a:pt x="21" y="22"/>
                      <a:pt x="20" y="21"/>
                    </a:cubicBezTo>
                    <a:cubicBezTo>
                      <a:pt x="19" y="21"/>
                      <a:pt x="18" y="21"/>
                      <a:pt x="17" y="21"/>
                    </a:cubicBezTo>
                    <a:close/>
                    <a:moveTo>
                      <a:pt x="4" y="9"/>
                    </a:moveTo>
                    <a:cubicBezTo>
                      <a:pt x="5" y="8"/>
                      <a:pt x="6" y="8"/>
                      <a:pt x="7" y="7"/>
                    </a:cubicBezTo>
                    <a:cubicBezTo>
                      <a:pt x="8" y="7"/>
                      <a:pt x="9" y="7"/>
                      <a:pt x="10" y="8"/>
                    </a:cubicBezTo>
                    <a:cubicBezTo>
                      <a:pt x="11" y="8"/>
                      <a:pt x="12" y="9"/>
                      <a:pt x="12" y="11"/>
                    </a:cubicBezTo>
                    <a:cubicBezTo>
                      <a:pt x="13" y="12"/>
                      <a:pt x="13" y="13"/>
                      <a:pt x="12" y="14"/>
                    </a:cubicBezTo>
                    <a:cubicBezTo>
                      <a:pt x="11" y="15"/>
                      <a:pt x="10" y="16"/>
                      <a:pt x="9" y="16"/>
                    </a:cubicBezTo>
                    <a:cubicBezTo>
                      <a:pt x="8" y="16"/>
                      <a:pt x="7" y="16"/>
                      <a:pt x="6" y="16"/>
                    </a:cubicBezTo>
                    <a:cubicBezTo>
                      <a:pt x="5" y="15"/>
                      <a:pt x="4" y="14"/>
                      <a:pt x="4" y="13"/>
                    </a:cubicBezTo>
                    <a:cubicBezTo>
                      <a:pt x="3" y="12"/>
                      <a:pt x="4" y="10"/>
                      <a:pt x="4" y="9"/>
                    </a:cubicBezTo>
                    <a:close/>
                    <a:moveTo>
                      <a:pt x="18" y="28"/>
                    </a:moveTo>
                    <a:cubicBezTo>
                      <a:pt x="16" y="29"/>
                      <a:pt x="15" y="30"/>
                      <a:pt x="13" y="30"/>
                    </a:cubicBezTo>
                    <a:cubicBezTo>
                      <a:pt x="12" y="30"/>
                      <a:pt x="10" y="31"/>
                      <a:pt x="9" y="30"/>
                    </a:cubicBezTo>
                    <a:cubicBezTo>
                      <a:pt x="7" y="30"/>
                      <a:pt x="7" y="29"/>
                      <a:pt x="6" y="28"/>
                    </a:cubicBezTo>
                    <a:cubicBezTo>
                      <a:pt x="6" y="27"/>
                      <a:pt x="7" y="26"/>
                      <a:pt x="8" y="25"/>
                    </a:cubicBezTo>
                    <a:cubicBezTo>
                      <a:pt x="9" y="25"/>
                      <a:pt x="10" y="25"/>
                      <a:pt x="13" y="24"/>
                    </a:cubicBezTo>
                    <a:cubicBezTo>
                      <a:pt x="14" y="24"/>
                      <a:pt x="16" y="24"/>
                      <a:pt x="16" y="24"/>
                    </a:cubicBezTo>
                    <a:cubicBezTo>
                      <a:pt x="17" y="23"/>
                      <a:pt x="18" y="24"/>
                      <a:pt x="18" y="24"/>
                    </a:cubicBezTo>
                    <a:cubicBezTo>
                      <a:pt x="19" y="24"/>
                      <a:pt x="19" y="25"/>
                      <a:pt x="19" y="25"/>
                    </a:cubicBezTo>
                    <a:cubicBezTo>
                      <a:pt x="19" y="26"/>
                      <a:pt x="19" y="27"/>
                      <a:pt x="18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56" name="Freeform 183"/>
              <p:cNvSpPr>
                <a:spLocks noChangeArrowheads="1" noEditPoints="1"/>
              </p:cNvSpPr>
              <p:nvPr/>
            </p:nvSpPr>
            <p:spPr bwMode="auto">
              <a:xfrm>
                <a:off x="1514475" y="1905000"/>
                <a:ext cx="74613" cy="82550"/>
              </a:xfrm>
              <a:custGeom>
                <a:gdLst>
                  <a:gd fmla="*/ 52229 w 20" name="T0"/>
                  <a:gd fmla="*/ 7505 h 22" name="T1"/>
                  <a:gd fmla="*/ 26115 w 20" name="T2"/>
                  <a:gd fmla="*/ 3752 h 22" name="T3"/>
                  <a:gd fmla="*/ 7461 w 20" name="T4"/>
                  <a:gd fmla="*/ 18761 h 22" name="T5"/>
                  <a:gd fmla="*/ 3731 w 20" name="T6"/>
                  <a:gd fmla="*/ 48780 h 22" name="T7"/>
                  <a:gd fmla="*/ 22384 w 20" name="T8"/>
                  <a:gd fmla="*/ 75045 h 22" name="T9"/>
                  <a:gd fmla="*/ 48498 w 20" name="T10"/>
                  <a:gd fmla="*/ 78798 h 22" name="T11"/>
                  <a:gd fmla="*/ 67152 w 20" name="T12"/>
                  <a:gd fmla="*/ 67541 h 22" name="T13"/>
                  <a:gd fmla="*/ 74613 w 20" name="T14"/>
                  <a:gd fmla="*/ 48780 h 22" name="T15"/>
                  <a:gd fmla="*/ 63421 w 20" name="T16"/>
                  <a:gd fmla="*/ 52532 h 22" name="T17"/>
                  <a:gd fmla="*/ 44768 w 20" name="T18"/>
                  <a:gd fmla="*/ 71293 h 22" name="T19"/>
                  <a:gd fmla="*/ 29845 w 20" name="T20"/>
                  <a:gd fmla="*/ 67541 h 22" name="T21"/>
                  <a:gd fmla="*/ 18653 w 20" name="T22"/>
                  <a:gd fmla="*/ 48780 h 22" name="T23"/>
                  <a:gd fmla="*/ 70882 w 20" name="T24"/>
                  <a:gd fmla="*/ 33770 h 22" name="T25"/>
                  <a:gd fmla="*/ 52229 w 20" name="T26"/>
                  <a:gd fmla="*/ 7505 h 22" name="T27"/>
                  <a:gd fmla="*/ 14923 w 20" name="T28"/>
                  <a:gd fmla="*/ 37523 h 22" name="T29"/>
                  <a:gd fmla="*/ 18653 w 20" name="T30"/>
                  <a:gd fmla="*/ 22514 h 22" name="T31"/>
                  <a:gd fmla="*/ 29845 w 20" name="T32"/>
                  <a:gd fmla="*/ 11257 h 22" name="T33"/>
                  <a:gd fmla="*/ 41037 w 20" name="T34"/>
                  <a:gd fmla="*/ 11257 h 22" name="T35"/>
                  <a:gd fmla="*/ 52229 w 20" name="T36"/>
                  <a:gd fmla="*/ 18761 h 22" name="T37"/>
                  <a:gd fmla="*/ 55960 w 20" name="T38"/>
                  <a:gd fmla="*/ 30018 h 22" name="T39"/>
                  <a:gd fmla="*/ 14923 w 20" name="T40"/>
                  <a:gd fmla="*/ 37523 h 22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0" name="T63"/>
                  <a:gd fmla="*/ 0 h 22" name="T64"/>
                  <a:gd fmla="*/ 20 w 20" name="T65"/>
                  <a:gd fmla="*/ 22 h 22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22" w="20">
                    <a:moveTo>
                      <a:pt x="14" y="2"/>
                    </a:moveTo>
                    <a:cubicBezTo>
                      <a:pt x="12" y="0"/>
                      <a:pt x="10" y="0"/>
                      <a:pt x="7" y="1"/>
                    </a:cubicBezTo>
                    <a:cubicBezTo>
                      <a:pt x="5" y="1"/>
                      <a:pt x="3" y="3"/>
                      <a:pt x="2" y="5"/>
                    </a:cubicBezTo>
                    <a:cubicBezTo>
                      <a:pt x="1" y="8"/>
                      <a:pt x="0" y="10"/>
                      <a:pt x="1" y="13"/>
                    </a:cubicBezTo>
                    <a:cubicBezTo>
                      <a:pt x="2" y="17"/>
                      <a:pt x="4" y="19"/>
                      <a:pt x="6" y="20"/>
                    </a:cubicBezTo>
                    <a:cubicBezTo>
                      <a:pt x="8" y="22"/>
                      <a:pt x="10" y="22"/>
                      <a:pt x="13" y="21"/>
                    </a:cubicBezTo>
                    <a:cubicBezTo>
                      <a:pt x="15" y="21"/>
                      <a:pt x="16" y="20"/>
                      <a:pt x="18" y="18"/>
                    </a:cubicBezTo>
                    <a:cubicBezTo>
                      <a:pt x="19" y="17"/>
                      <a:pt x="19" y="15"/>
                      <a:pt x="20" y="13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6" y="16"/>
                      <a:pt x="15" y="18"/>
                      <a:pt x="12" y="19"/>
                    </a:cubicBezTo>
                    <a:cubicBezTo>
                      <a:pt x="11" y="19"/>
                      <a:pt x="10" y="19"/>
                      <a:pt x="8" y="18"/>
                    </a:cubicBezTo>
                    <a:cubicBezTo>
                      <a:pt x="7" y="18"/>
                      <a:pt x="5" y="16"/>
                      <a:pt x="5" y="13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6"/>
                      <a:pt x="16" y="3"/>
                      <a:pt x="14" y="2"/>
                    </a:cubicBezTo>
                    <a:close/>
                    <a:moveTo>
                      <a:pt x="4" y="10"/>
                    </a:moveTo>
                    <a:cubicBezTo>
                      <a:pt x="4" y="9"/>
                      <a:pt x="4" y="7"/>
                      <a:pt x="5" y="6"/>
                    </a:cubicBezTo>
                    <a:cubicBezTo>
                      <a:pt x="6" y="4"/>
                      <a:pt x="7" y="3"/>
                      <a:pt x="8" y="3"/>
                    </a:cubicBezTo>
                    <a:cubicBezTo>
                      <a:pt x="9" y="3"/>
                      <a:pt x="10" y="3"/>
                      <a:pt x="11" y="3"/>
                    </a:cubicBezTo>
                    <a:cubicBezTo>
                      <a:pt x="12" y="4"/>
                      <a:pt x="13" y="4"/>
                      <a:pt x="14" y="5"/>
                    </a:cubicBezTo>
                    <a:cubicBezTo>
                      <a:pt x="14" y="6"/>
                      <a:pt x="15" y="7"/>
                      <a:pt x="15" y="8"/>
                    </a:cubicBez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57" name="Freeform 184"/>
              <p:cNvSpPr>
                <a:spLocks noChangeArrowheads="1"/>
              </p:cNvSpPr>
              <p:nvPr/>
            </p:nvSpPr>
            <p:spPr bwMode="auto">
              <a:xfrm>
                <a:off x="1593850" y="1874838"/>
                <a:ext cx="115888" cy="93663"/>
              </a:xfrm>
              <a:custGeom>
                <a:gdLst>
                  <a:gd fmla="*/ 85981 w 31" name="T0"/>
                  <a:gd fmla="*/ 0 h 25" name="T1"/>
                  <a:gd fmla="*/ 74766 w 31" name="T2"/>
                  <a:gd fmla="*/ 0 h 25" name="T3"/>
                  <a:gd fmla="*/ 56075 w 31" name="T4"/>
                  <a:gd fmla="*/ 22479 h 25" name="T5"/>
                  <a:gd fmla="*/ 44860 w 31" name="T6"/>
                  <a:gd fmla="*/ 11240 h 25" name="T7"/>
                  <a:gd fmla="*/ 29907 w 31" name="T8"/>
                  <a:gd fmla="*/ 11240 h 25" name="T9"/>
                  <a:gd fmla="*/ 11215 w 31" name="T10"/>
                  <a:gd fmla="*/ 33719 h 25" name="T11"/>
                  <a:gd fmla="*/ 7477 w 31" name="T12"/>
                  <a:gd fmla="*/ 18733 h 25" name="T13"/>
                  <a:gd fmla="*/ 0 w 31" name="T14"/>
                  <a:gd fmla="*/ 22479 h 25" name="T15"/>
                  <a:gd fmla="*/ 18692 w 31" name="T16"/>
                  <a:gd fmla="*/ 93663 h 25" name="T17"/>
                  <a:gd fmla="*/ 29907 w 31" name="T18"/>
                  <a:gd fmla="*/ 93663 h 25" name="T19"/>
                  <a:gd fmla="*/ 18692 w 31" name="T20"/>
                  <a:gd fmla="*/ 48705 h 25" name="T21"/>
                  <a:gd fmla="*/ 18692 w 31" name="T22"/>
                  <a:gd fmla="*/ 29972 h 25" name="T23"/>
                  <a:gd fmla="*/ 29907 w 31" name="T24"/>
                  <a:gd fmla="*/ 22479 h 25" name="T25"/>
                  <a:gd fmla="*/ 41122 w 31" name="T26"/>
                  <a:gd fmla="*/ 22479 h 25" name="T27"/>
                  <a:gd fmla="*/ 48598 w 31" name="T28"/>
                  <a:gd fmla="*/ 33719 h 25" name="T29"/>
                  <a:gd fmla="*/ 59813 w 31" name="T30"/>
                  <a:gd fmla="*/ 82423 h 25" name="T31"/>
                  <a:gd fmla="*/ 71028 w 31" name="T32"/>
                  <a:gd fmla="*/ 78677 h 25" name="T33"/>
                  <a:gd fmla="*/ 59813 w 31" name="T34"/>
                  <a:gd fmla="*/ 41212 h 25" name="T35"/>
                  <a:gd fmla="*/ 63551 w 31" name="T36"/>
                  <a:gd fmla="*/ 18733 h 25" name="T37"/>
                  <a:gd fmla="*/ 74766 w 31" name="T38"/>
                  <a:gd fmla="*/ 11240 h 25" name="T39"/>
                  <a:gd fmla="*/ 82243 w 31" name="T40"/>
                  <a:gd fmla="*/ 11240 h 25" name="T41"/>
                  <a:gd fmla="*/ 89720 w 31" name="T42"/>
                  <a:gd fmla="*/ 14986 h 25" name="T43"/>
                  <a:gd fmla="*/ 93458 w 31" name="T44"/>
                  <a:gd fmla="*/ 26226 h 25" name="T45"/>
                  <a:gd fmla="*/ 104673 w 31" name="T46"/>
                  <a:gd fmla="*/ 71184 h 25" name="T47"/>
                  <a:gd fmla="*/ 115888 w 31" name="T48"/>
                  <a:gd fmla="*/ 67437 h 25" name="T49"/>
                  <a:gd fmla="*/ 104673 w 31" name="T50"/>
                  <a:gd fmla="*/ 22479 h 25" name="T51"/>
                  <a:gd fmla="*/ 97196 w 31" name="T52"/>
                  <a:gd fmla="*/ 7493 h 25" name="T53"/>
                  <a:gd fmla="*/ 85981 w 31" name="T54"/>
                  <a:gd fmla="*/ 0 h 25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31" name="T84"/>
                  <a:gd fmla="*/ 0 h 25" name="T85"/>
                  <a:gd fmla="*/ 31 w 31" name="T86"/>
                  <a:gd fmla="*/ 25 h 25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25" w="31">
                    <a:moveTo>
                      <a:pt x="23" y="0"/>
                    </a:moveTo>
                    <a:cubicBezTo>
                      <a:pt x="22" y="0"/>
                      <a:pt x="21" y="0"/>
                      <a:pt x="20" y="0"/>
                    </a:cubicBezTo>
                    <a:cubicBezTo>
                      <a:pt x="17" y="1"/>
                      <a:pt x="15" y="3"/>
                      <a:pt x="15" y="6"/>
                    </a:cubicBezTo>
                    <a:cubicBezTo>
                      <a:pt x="14" y="5"/>
                      <a:pt x="13" y="4"/>
                      <a:pt x="12" y="3"/>
                    </a:cubicBezTo>
                    <a:cubicBezTo>
                      <a:pt x="11" y="3"/>
                      <a:pt x="10" y="3"/>
                      <a:pt x="8" y="3"/>
                    </a:cubicBezTo>
                    <a:cubicBezTo>
                      <a:pt x="6" y="4"/>
                      <a:pt x="4" y="6"/>
                      <a:pt x="3" y="9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1"/>
                      <a:pt x="4" y="10"/>
                      <a:pt x="5" y="8"/>
                    </a:cubicBezTo>
                    <a:cubicBezTo>
                      <a:pt x="6" y="7"/>
                      <a:pt x="7" y="6"/>
                      <a:pt x="8" y="6"/>
                    </a:cubicBezTo>
                    <a:cubicBezTo>
                      <a:pt x="9" y="6"/>
                      <a:pt x="10" y="6"/>
                      <a:pt x="11" y="6"/>
                    </a:cubicBezTo>
                    <a:cubicBezTo>
                      <a:pt x="12" y="7"/>
                      <a:pt x="12" y="8"/>
                      <a:pt x="13" y="9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8"/>
                      <a:pt x="16" y="7"/>
                      <a:pt x="17" y="5"/>
                    </a:cubicBezTo>
                    <a:cubicBezTo>
                      <a:pt x="17" y="4"/>
                      <a:pt x="18" y="3"/>
                      <a:pt x="20" y="3"/>
                    </a:cubicBezTo>
                    <a:cubicBezTo>
                      <a:pt x="20" y="3"/>
                      <a:pt x="21" y="3"/>
                      <a:pt x="22" y="3"/>
                    </a:cubicBezTo>
                    <a:cubicBezTo>
                      <a:pt x="23" y="3"/>
                      <a:pt x="23" y="4"/>
                      <a:pt x="24" y="4"/>
                    </a:cubicBezTo>
                    <a:cubicBezTo>
                      <a:pt x="24" y="5"/>
                      <a:pt x="24" y="6"/>
                      <a:pt x="25" y="7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7" y="5"/>
                      <a:pt x="27" y="3"/>
                      <a:pt x="26" y="2"/>
                    </a:cubicBezTo>
                    <a:cubicBezTo>
                      <a:pt x="26" y="1"/>
                      <a:pt x="25" y="1"/>
                      <a:pt x="23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58" name="Freeform 185"/>
              <p:cNvSpPr>
                <a:spLocks noChangeArrowheads="1" noEditPoints="1"/>
              </p:cNvSpPr>
              <p:nvPr/>
            </p:nvSpPr>
            <p:spPr bwMode="auto">
              <a:xfrm>
                <a:off x="1712913" y="1851025"/>
                <a:ext cx="71438" cy="82550"/>
              </a:xfrm>
              <a:custGeom>
                <a:gdLst>
                  <a:gd fmla="*/ 52639 w 19" name="T0"/>
                  <a:gd fmla="*/ 7505 h 22" name="T1"/>
                  <a:gd fmla="*/ 26319 w 19" name="T2"/>
                  <a:gd fmla="*/ 3752 h 22" name="T3"/>
                  <a:gd fmla="*/ 3760 w 19" name="T4"/>
                  <a:gd fmla="*/ 18761 h 22" name="T5"/>
                  <a:gd fmla="*/ 3760 w 19" name="T6"/>
                  <a:gd fmla="*/ 52532 h 22" name="T7"/>
                  <a:gd fmla="*/ 18799 w 19" name="T8"/>
                  <a:gd fmla="*/ 75045 h 22" name="T9"/>
                  <a:gd fmla="*/ 45119 w 19" name="T10"/>
                  <a:gd fmla="*/ 78798 h 22" name="T11"/>
                  <a:gd fmla="*/ 63918 w 19" name="T12"/>
                  <a:gd fmla="*/ 67541 h 22" name="T13"/>
                  <a:gd fmla="*/ 71438 w 19" name="T14"/>
                  <a:gd fmla="*/ 48780 h 22" name="T15"/>
                  <a:gd fmla="*/ 60158 w 19" name="T16"/>
                  <a:gd fmla="*/ 52532 h 22" name="T17"/>
                  <a:gd fmla="*/ 45119 w 19" name="T18"/>
                  <a:gd fmla="*/ 71293 h 22" name="T19"/>
                  <a:gd fmla="*/ 30079 w 19" name="T20"/>
                  <a:gd fmla="*/ 67541 h 22" name="T21"/>
                  <a:gd fmla="*/ 15040 w 19" name="T22"/>
                  <a:gd fmla="*/ 48780 h 22" name="T23"/>
                  <a:gd fmla="*/ 67678 w 19" name="T24"/>
                  <a:gd fmla="*/ 33770 h 22" name="T25"/>
                  <a:gd fmla="*/ 52639 w 19" name="T26"/>
                  <a:gd fmla="*/ 7505 h 22" name="T27"/>
                  <a:gd fmla="*/ 15040 w 19" name="T28"/>
                  <a:gd fmla="*/ 41275 h 22" name="T29"/>
                  <a:gd fmla="*/ 15040 w 19" name="T30"/>
                  <a:gd fmla="*/ 22514 h 22" name="T31"/>
                  <a:gd fmla="*/ 30079 w 19" name="T32"/>
                  <a:gd fmla="*/ 11257 h 22" name="T33"/>
                  <a:gd fmla="*/ 41359 w 19" name="T34"/>
                  <a:gd fmla="*/ 11257 h 22" name="T35"/>
                  <a:gd fmla="*/ 48879 w 19" name="T36"/>
                  <a:gd fmla="*/ 18761 h 22" name="T37"/>
                  <a:gd fmla="*/ 52639 w 19" name="T38"/>
                  <a:gd fmla="*/ 30018 h 22" name="T39"/>
                  <a:gd fmla="*/ 15040 w 19" name="T40"/>
                  <a:gd fmla="*/ 41275 h 22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19" name="T63"/>
                  <a:gd fmla="*/ 0 h 22" name="T64"/>
                  <a:gd fmla="*/ 19 w 19" name="T65"/>
                  <a:gd fmla="*/ 22 h 22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22" w="19">
                    <a:moveTo>
                      <a:pt x="14" y="2"/>
                    </a:moveTo>
                    <a:cubicBezTo>
                      <a:pt x="12" y="0"/>
                      <a:pt x="10" y="0"/>
                      <a:pt x="7" y="1"/>
                    </a:cubicBezTo>
                    <a:cubicBezTo>
                      <a:pt x="5" y="2"/>
                      <a:pt x="3" y="3"/>
                      <a:pt x="1" y="5"/>
                    </a:cubicBezTo>
                    <a:cubicBezTo>
                      <a:pt x="0" y="8"/>
                      <a:pt x="0" y="10"/>
                      <a:pt x="1" y="14"/>
                    </a:cubicBezTo>
                    <a:cubicBezTo>
                      <a:pt x="2" y="17"/>
                      <a:pt x="3" y="19"/>
                      <a:pt x="5" y="20"/>
                    </a:cubicBezTo>
                    <a:cubicBezTo>
                      <a:pt x="7" y="22"/>
                      <a:pt x="10" y="22"/>
                      <a:pt x="12" y="21"/>
                    </a:cubicBezTo>
                    <a:cubicBezTo>
                      <a:pt x="14" y="21"/>
                      <a:pt x="16" y="20"/>
                      <a:pt x="17" y="18"/>
                    </a:cubicBezTo>
                    <a:cubicBezTo>
                      <a:pt x="18" y="17"/>
                      <a:pt x="19" y="15"/>
                      <a:pt x="19" y="13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6"/>
                      <a:pt x="14" y="18"/>
                      <a:pt x="12" y="19"/>
                    </a:cubicBezTo>
                    <a:cubicBezTo>
                      <a:pt x="11" y="19"/>
                      <a:pt x="9" y="19"/>
                      <a:pt x="8" y="18"/>
                    </a:cubicBezTo>
                    <a:cubicBezTo>
                      <a:pt x="6" y="18"/>
                      <a:pt x="5" y="16"/>
                      <a:pt x="4" y="13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6"/>
                      <a:pt x="16" y="3"/>
                      <a:pt x="14" y="2"/>
                    </a:cubicBezTo>
                    <a:close/>
                    <a:moveTo>
                      <a:pt x="4" y="11"/>
                    </a:moveTo>
                    <a:cubicBezTo>
                      <a:pt x="3" y="9"/>
                      <a:pt x="4" y="7"/>
                      <a:pt x="4" y="6"/>
                    </a:cubicBezTo>
                    <a:cubicBezTo>
                      <a:pt x="5" y="4"/>
                      <a:pt x="6" y="4"/>
                      <a:pt x="8" y="3"/>
                    </a:cubicBezTo>
                    <a:cubicBezTo>
                      <a:pt x="9" y="3"/>
                      <a:pt x="10" y="3"/>
                      <a:pt x="11" y="3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4" y="6"/>
                      <a:pt x="14" y="7"/>
                      <a:pt x="14" y="8"/>
                    </a:cubicBez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59" name="Freeform 186"/>
              <p:cNvSpPr>
                <a:spLocks noChangeArrowheads="1"/>
              </p:cNvSpPr>
              <p:nvPr/>
            </p:nvSpPr>
            <p:spPr bwMode="auto">
              <a:xfrm>
                <a:off x="1789113" y="1833563"/>
                <a:ext cx="79375" cy="82550"/>
              </a:xfrm>
              <a:custGeom>
                <a:gdLst>
                  <a:gd fmla="*/ 49137 w 21" name="T0"/>
                  <a:gd fmla="*/ 0 h 22" name="T1"/>
                  <a:gd fmla="*/ 34018 w 21" name="T2"/>
                  <a:gd fmla="*/ 0 h 22" name="T3"/>
                  <a:gd fmla="*/ 15119 w 21" name="T4"/>
                  <a:gd fmla="*/ 22514 h 22" name="T5"/>
                  <a:gd fmla="*/ 11339 w 21" name="T6"/>
                  <a:gd fmla="*/ 7505 h 22" name="T7"/>
                  <a:gd fmla="*/ 0 w 21" name="T8"/>
                  <a:gd fmla="*/ 11257 h 22" name="T9"/>
                  <a:gd fmla="*/ 18899 w 21" name="T10"/>
                  <a:gd fmla="*/ 82550 h 22" name="T11"/>
                  <a:gd fmla="*/ 30238 w 21" name="T12"/>
                  <a:gd fmla="*/ 82550 h 22" name="T13"/>
                  <a:gd fmla="*/ 22679 w 21" name="T14"/>
                  <a:gd fmla="*/ 41275 h 22" name="T15"/>
                  <a:gd fmla="*/ 22679 w 21" name="T16"/>
                  <a:gd fmla="*/ 22514 h 22" name="T17"/>
                  <a:gd fmla="*/ 34018 w 21" name="T18"/>
                  <a:gd fmla="*/ 11257 h 22" name="T19"/>
                  <a:gd fmla="*/ 45357 w 21" name="T20"/>
                  <a:gd fmla="*/ 11257 h 22" name="T21"/>
                  <a:gd fmla="*/ 56696 w 21" name="T22"/>
                  <a:gd fmla="*/ 26266 h 22" name="T23"/>
                  <a:gd fmla="*/ 68036 w 21" name="T24"/>
                  <a:gd fmla="*/ 71293 h 22" name="T25"/>
                  <a:gd fmla="*/ 79375 w 21" name="T26"/>
                  <a:gd fmla="*/ 67541 h 22" name="T27"/>
                  <a:gd fmla="*/ 68036 w 21" name="T28"/>
                  <a:gd fmla="*/ 26266 h 22" name="T29"/>
                  <a:gd fmla="*/ 60476 w 21" name="T30"/>
                  <a:gd fmla="*/ 7505 h 22" name="T31"/>
                  <a:gd fmla="*/ 49137 w 21" name="T32"/>
                  <a:gd fmla="*/ 0 h 22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1" name="T51"/>
                  <a:gd fmla="*/ 0 h 22" name="T52"/>
                  <a:gd fmla="*/ 21 w 21" name="T53"/>
                  <a:gd fmla="*/ 22 h 22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2" w="21">
                    <a:moveTo>
                      <a:pt x="13" y="0"/>
                    </a:moveTo>
                    <a:cubicBezTo>
                      <a:pt x="12" y="0"/>
                      <a:pt x="11" y="0"/>
                      <a:pt x="9" y="0"/>
                    </a:cubicBezTo>
                    <a:cubicBezTo>
                      <a:pt x="7" y="1"/>
                      <a:pt x="5" y="3"/>
                      <a:pt x="4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7" y="4"/>
                      <a:pt x="8" y="3"/>
                      <a:pt x="9" y="3"/>
                    </a:cubicBezTo>
                    <a:cubicBezTo>
                      <a:pt x="10" y="2"/>
                      <a:pt x="11" y="3"/>
                      <a:pt x="12" y="3"/>
                    </a:cubicBezTo>
                    <a:cubicBezTo>
                      <a:pt x="13" y="4"/>
                      <a:pt x="14" y="5"/>
                      <a:pt x="15" y="7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5"/>
                      <a:pt x="16" y="3"/>
                      <a:pt x="16" y="2"/>
                    </a:cubicBezTo>
                    <a:cubicBezTo>
                      <a:pt x="15" y="1"/>
                      <a:pt x="14" y="1"/>
                      <a:pt x="13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60" name="Freeform 187"/>
              <p:cNvSpPr>
                <a:spLocks noChangeArrowheads="1"/>
              </p:cNvSpPr>
              <p:nvPr/>
            </p:nvSpPr>
            <p:spPr bwMode="auto">
              <a:xfrm>
                <a:off x="1860550" y="1798638"/>
                <a:ext cx="63500" cy="98425"/>
              </a:xfrm>
              <a:custGeom>
                <a:gdLst>
                  <a:gd fmla="*/ 52294 w 17" name="T0"/>
                  <a:gd fmla="*/ 83283 h 26" name="T1"/>
                  <a:gd fmla="*/ 37353 w 17" name="T2"/>
                  <a:gd fmla="*/ 75712 h 26" name="T3"/>
                  <a:gd fmla="*/ 26147 w 17" name="T4"/>
                  <a:gd fmla="*/ 30285 h 26" name="T5"/>
                  <a:gd fmla="*/ 41088 w 17" name="T6"/>
                  <a:gd fmla="*/ 26499 h 26" name="T7"/>
                  <a:gd fmla="*/ 37353 w 17" name="T8"/>
                  <a:gd fmla="*/ 15142 h 26" name="T9"/>
                  <a:gd fmla="*/ 22412 w 17" name="T10"/>
                  <a:gd fmla="*/ 18928 h 26" name="T11"/>
                  <a:gd fmla="*/ 18676 w 17" name="T12"/>
                  <a:gd fmla="*/ 0 h 26" name="T13"/>
                  <a:gd fmla="*/ 7471 w 17" name="T14"/>
                  <a:gd fmla="*/ 3786 h 26" name="T15"/>
                  <a:gd fmla="*/ 11206 w 17" name="T16"/>
                  <a:gd fmla="*/ 22713 h 26" name="T17"/>
                  <a:gd fmla="*/ 0 w 17" name="T18"/>
                  <a:gd fmla="*/ 26499 h 26" name="T19"/>
                  <a:gd fmla="*/ 0 w 17" name="T20"/>
                  <a:gd fmla="*/ 34070 h 26" name="T21"/>
                  <a:gd fmla="*/ 14941 w 17" name="T22"/>
                  <a:gd fmla="*/ 34070 h 26" name="T23"/>
                  <a:gd fmla="*/ 26147 w 17" name="T24"/>
                  <a:gd fmla="*/ 75712 h 26" name="T25"/>
                  <a:gd fmla="*/ 52294 w 17" name="T26"/>
                  <a:gd fmla="*/ 94639 h 26" name="T27"/>
                  <a:gd fmla="*/ 63500 w 17" name="T28"/>
                  <a:gd fmla="*/ 90854 h 26" name="T29"/>
                  <a:gd fmla="*/ 59765 w 17" name="T30"/>
                  <a:gd fmla="*/ 79497 h 26" name="T31"/>
                  <a:gd fmla="*/ 52294 w 17" name="T32"/>
                  <a:gd fmla="*/ 83283 h 2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7" name="T51"/>
                  <a:gd fmla="*/ 0 h 26" name="T52"/>
                  <a:gd fmla="*/ 17 w 17" name="T53"/>
                  <a:gd fmla="*/ 26 h 26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6" w="17">
                    <a:moveTo>
                      <a:pt x="14" y="22"/>
                    </a:moveTo>
                    <a:cubicBezTo>
                      <a:pt x="12" y="23"/>
                      <a:pt x="10" y="22"/>
                      <a:pt x="10" y="2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8" y="24"/>
                      <a:pt x="10" y="26"/>
                      <a:pt x="14" y="25"/>
                    </a:cubicBezTo>
                    <a:cubicBezTo>
                      <a:pt x="15" y="24"/>
                      <a:pt x="16" y="24"/>
                      <a:pt x="17" y="24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2"/>
                      <a:pt x="14" y="22"/>
                      <a:pt x="14" y="2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61" name="Freeform 188"/>
              <p:cNvSpPr>
                <a:spLocks noChangeArrowheads="1" noEditPoints="1"/>
              </p:cNvSpPr>
              <p:nvPr/>
            </p:nvSpPr>
            <p:spPr bwMode="auto">
              <a:xfrm>
                <a:off x="2209800" y="3373438"/>
                <a:ext cx="585788" cy="623888"/>
              </a:xfrm>
              <a:custGeom>
                <a:gdLst>
                  <a:gd fmla="*/ 232813 w 156" name="T0"/>
                  <a:gd fmla="*/ 443487 h 166" name="T1"/>
                  <a:gd fmla="*/ 356730 w 156" name="T2"/>
                  <a:gd fmla="*/ 488587 h 166" name="T3"/>
                  <a:gd fmla="*/ 289139 w 156" name="T4"/>
                  <a:gd fmla="*/ 353286 h 166" name="T5"/>
                  <a:gd fmla="*/ 262854 w 156" name="T6"/>
                  <a:gd fmla="*/ 357044 h 166" name="T7"/>
                  <a:gd fmla="*/ 45061 w 156" name="T8"/>
                  <a:gd fmla="*/ 300669 h 166" name="T9"/>
                  <a:gd fmla="*/ 146447 w 156" name="T10"/>
                  <a:gd fmla="*/ 75167 h 166" name="T11"/>
                  <a:gd fmla="*/ 120162 w 156" name="T12"/>
                  <a:gd fmla="*/ 22550 h 166" name="T13"/>
                  <a:gd fmla="*/ 165222 w 156" name="T14"/>
                  <a:gd fmla="*/ 0 h 166" name="T15"/>
                  <a:gd fmla="*/ 191508 w 156" name="T16"/>
                  <a:gd fmla="*/ 52617 h 166" name="T17"/>
                  <a:gd fmla="*/ 428076 w 156" name="T18"/>
                  <a:gd fmla="*/ 108992 h 166" name="T19"/>
                  <a:gd fmla="*/ 322934 w 156" name="T20"/>
                  <a:gd fmla="*/ 161610 h 166" name="T21"/>
                  <a:gd fmla="*/ 229058 w 156" name="T22"/>
                  <a:gd fmla="*/ 127784 h 166" name="T23"/>
                  <a:gd fmla="*/ 289139 w 156" name="T24"/>
                  <a:gd fmla="*/ 244294 h 166" name="T25"/>
                  <a:gd fmla="*/ 330444 w 156" name="T26"/>
                  <a:gd fmla="*/ 236777 h 166" name="T27"/>
                  <a:gd fmla="*/ 555748 w 156" name="T28"/>
                  <a:gd fmla="*/ 311944 h 166" name="T29"/>
                  <a:gd fmla="*/ 439341 w 156" name="T30"/>
                  <a:gd fmla="*/ 544962 h 166" name="T31"/>
                  <a:gd fmla="*/ 469381 w 156" name="T32"/>
                  <a:gd fmla="*/ 601338 h 166" name="T33"/>
                  <a:gd fmla="*/ 424321 w 156" name="T34"/>
                  <a:gd fmla="*/ 623888 h 166" name="T35"/>
                  <a:gd fmla="*/ 398035 w 156" name="T36"/>
                  <a:gd fmla="*/ 567513 h 166" name="T37"/>
                  <a:gd fmla="*/ 127672 w 156" name="T38"/>
                  <a:gd fmla="*/ 496104 h 166" name="T39"/>
                  <a:gd fmla="*/ 232813 w 156" name="T40"/>
                  <a:gd fmla="*/ 443487 h 166" name="T41"/>
                  <a:gd fmla="*/ 183997 w 156" name="T42"/>
                  <a:gd fmla="*/ 150334 h 166" name="T43"/>
                  <a:gd fmla="*/ 146447 w 156" name="T44"/>
                  <a:gd fmla="*/ 240535 h 166" name="T45"/>
                  <a:gd fmla="*/ 240323 w 156" name="T46"/>
                  <a:gd fmla="*/ 259327 h 166" name="T47"/>
                  <a:gd fmla="*/ 183997 w 156" name="T48"/>
                  <a:gd fmla="*/ 150334 h 166" name="T49"/>
                  <a:gd fmla="*/ 401790 w 156" name="T50"/>
                  <a:gd fmla="*/ 469795 h 166" name="T51"/>
                  <a:gd fmla="*/ 450606 w 156" name="T52"/>
                  <a:gd fmla="*/ 364561 h 166" name="T53"/>
                  <a:gd fmla="*/ 337955 w 156" name="T54"/>
                  <a:gd fmla="*/ 342011 h 166" name="T55"/>
                  <a:gd fmla="*/ 401790 w 156" name="T56"/>
                  <a:gd fmla="*/ 469795 h 16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w 156" name="T87"/>
                  <a:gd fmla="*/ 0 h 166" name="T88"/>
                  <a:gd fmla="*/ 156 w 156" name="T89"/>
                  <a:gd fmla="*/ 166 h 166" name="T90"/>
                </a:gdLst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b="T90" l="T87" r="T89" t="T88"/>
                <a:pathLst>
                  <a:path h="166" w="156">
                    <a:moveTo>
                      <a:pt x="62" y="118"/>
                    </a:moveTo>
                    <a:cubicBezTo>
                      <a:pt x="69" y="131"/>
                      <a:pt x="82" y="134"/>
                      <a:pt x="95" y="130"/>
                    </a:cubicBezTo>
                    <a:cubicBezTo>
                      <a:pt x="77" y="94"/>
                      <a:pt x="77" y="94"/>
                      <a:pt x="77" y="94"/>
                    </a:cubicBezTo>
                    <a:cubicBezTo>
                      <a:pt x="75" y="94"/>
                      <a:pt x="72" y="95"/>
                      <a:pt x="70" y="95"/>
                    </a:cubicBezTo>
                    <a:cubicBezTo>
                      <a:pt x="48" y="101"/>
                      <a:pt x="24" y="104"/>
                      <a:pt x="12" y="80"/>
                    </a:cubicBezTo>
                    <a:cubicBezTo>
                      <a:pt x="0" y="56"/>
                      <a:pt x="16" y="33"/>
                      <a:pt x="39" y="20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75" y="4"/>
                      <a:pt x="100" y="5"/>
                      <a:pt x="114" y="29"/>
                    </a:cubicBezTo>
                    <a:cubicBezTo>
                      <a:pt x="86" y="43"/>
                      <a:pt x="86" y="43"/>
                      <a:pt x="86" y="43"/>
                    </a:cubicBezTo>
                    <a:cubicBezTo>
                      <a:pt x="81" y="34"/>
                      <a:pt x="70" y="30"/>
                      <a:pt x="61" y="34"/>
                    </a:cubicBezTo>
                    <a:cubicBezTo>
                      <a:pt x="77" y="65"/>
                      <a:pt x="77" y="65"/>
                      <a:pt x="77" y="65"/>
                    </a:cubicBezTo>
                    <a:cubicBezTo>
                      <a:pt x="80" y="64"/>
                      <a:pt x="84" y="64"/>
                      <a:pt x="88" y="63"/>
                    </a:cubicBezTo>
                    <a:cubicBezTo>
                      <a:pt x="132" y="52"/>
                      <a:pt x="142" y="72"/>
                      <a:pt x="148" y="83"/>
                    </a:cubicBezTo>
                    <a:cubicBezTo>
                      <a:pt x="153" y="93"/>
                      <a:pt x="156" y="123"/>
                      <a:pt x="117" y="145"/>
                    </a:cubicBezTo>
                    <a:cubicBezTo>
                      <a:pt x="125" y="160"/>
                      <a:pt x="125" y="160"/>
                      <a:pt x="125" y="160"/>
                    </a:cubicBezTo>
                    <a:cubicBezTo>
                      <a:pt x="113" y="166"/>
                      <a:pt x="113" y="166"/>
                      <a:pt x="113" y="166"/>
                    </a:cubicBezTo>
                    <a:cubicBezTo>
                      <a:pt x="106" y="151"/>
                      <a:pt x="106" y="151"/>
                      <a:pt x="106" y="151"/>
                    </a:cubicBezTo>
                    <a:cubicBezTo>
                      <a:pt x="75" y="164"/>
                      <a:pt x="51" y="158"/>
                      <a:pt x="34" y="132"/>
                    </a:cubicBezTo>
                    <a:lnTo>
                      <a:pt x="62" y="118"/>
                    </a:lnTo>
                    <a:close/>
                    <a:moveTo>
                      <a:pt x="49" y="40"/>
                    </a:moveTo>
                    <a:cubicBezTo>
                      <a:pt x="41" y="45"/>
                      <a:pt x="34" y="54"/>
                      <a:pt x="39" y="64"/>
                    </a:cubicBezTo>
                    <a:cubicBezTo>
                      <a:pt x="43" y="71"/>
                      <a:pt x="50" y="73"/>
                      <a:pt x="64" y="69"/>
                    </a:cubicBezTo>
                    <a:lnTo>
                      <a:pt x="49" y="40"/>
                    </a:lnTo>
                    <a:close/>
                    <a:moveTo>
                      <a:pt x="107" y="125"/>
                    </a:moveTo>
                    <a:cubicBezTo>
                      <a:pt x="116" y="119"/>
                      <a:pt x="125" y="108"/>
                      <a:pt x="120" y="97"/>
                    </a:cubicBezTo>
                    <a:cubicBezTo>
                      <a:pt x="115" y="87"/>
                      <a:pt x="107" y="87"/>
                      <a:pt x="90" y="91"/>
                    </a:cubicBezTo>
                    <a:lnTo>
                      <a:pt x="107" y="12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62" name="Freeform 189"/>
              <p:cNvSpPr>
                <a:spLocks noChangeArrowheads="1"/>
              </p:cNvSpPr>
              <p:nvPr/>
            </p:nvSpPr>
            <p:spPr bwMode="auto">
              <a:xfrm>
                <a:off x="3067050" y="1498600"/>
                <a:ext cx="93663" cy="93663"/>
              </a:xfrm>
              <a:custGeom>
                <a:gdLst>
                  <a:gd fmla="*/ 86170 w 25" name="T0"/>
                  <a:gd fmla="*/ 29972 h 25" name="T1"/>
                  <a:gd fmla="*/ 26226 w 25" name="T2"/>
                  <a:gd fmla="*/ 86170 h 25" name="T3"/>
                  <a:gd fmla="*/ 3747 w 25" name="T4"/>
                  <a:gd fmla="*/ 86170 h 25" name="T5"/>
                  <a:gd fmla="*/ 3747 w 25" name="T6"/>
                  <a:gd fmla="*/ 63691 h 25" name="T7"/>
                  <a:gd fmla="*/ 67437 w 25" name="T8"/>
                  <a:gd fmla="*/ 7493 h 25" name="T9"/>
                  <a:gd fmla="*/ 86170 w 25" name="T10"/>
                  <a:gd fmla="*/ 7493 h 25" name="T11"/>
                  <a:gd fmla="*/ 86170 w 25" name="T12"/>
                  <a:gd fmla="*/ 29972 h 25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5" name="T21"/>
                  <a:gd fmla="*/ 0 h 25" name="T22"/>
                  <a:gd fmla="*/ 25 w 25" name="T23"/>
                  <a:gd fmla="*/ 25 h 25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5" w="25">
                    <a:moveTo>
                      <a:pt x="23" y="8"/>
                    </a:moveTo>
                    <a:cubicBezTo>
                      <a:pt x="7" y="23"/>
                      <a:pt x="7" y="23"/>
                      <a:pt x="7" y="23"/>
                    </a:cubicBezTo>
                    <a:cubicBezTo>
                      <a:pt x="5" y="25"/>
                      <a:pt x="3" y="25"/>
                      <a:pt x="1" y="23"/>
                    </a:cubicBezTo>
                    <a:cubicBezTo>
                      <a:pt x="0" y="21"/>
                      <a:pt x="0" y="19"/>
                      <a:pt x="1" y="17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9" y="0"/>
                      <a:pt x="22" y="1"/>
                      <a:pt x="23" y="2"/>
                    </a:cubicBezTo>
                    <a:cubicBezTo>
                      <a:pt x="25" y="4"/>
                      <a:pt x="25" y="6"/>
                      <a:pt x="23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63" name="Freeform 190"/>
              <p:cNvSpPr>
                <a:spLocks noChangeArrowheads="1"/>
              </p:cNvSpPr>
              <p:nvPr/>
            </p:nvSpPr>
            <p:spPr bwMode="auto">
              <a:xfrm>
                <a:off x="2652713" y="1471613"/>
                <a:ext cx="112713" cy="117475"/>
              </a:xfrm>
              <a:custGeom>
                <a:gdLst>
                  <a:gd fmla="*/ 108956 w 30" name="T0"/>
                  <a:gd fmla="*/ 113685 h 31" name="T1"/>
                  <a:gd fmla="*/ 86413 w 30" name="T2"/>
                  <a:gd fmla="*/ 113685 h 31" name="T3"/>
                  <a:gd fmla="*/ 3757 w 30" name="T4"/>
                  <a:gd fmla="*/ 26527 h 31" name="T5"/>
                  <a:gd fmla="*/ 7514 w 30" name="T6"/>
                  <a:gd fmla="*/ 3790 h 31" name="T7"/>
                  <a:gd fmla="*/ 26300 w 30" name="T8"/>
                  <a:gd fmla="*/ 3790 h 31" name="T9"/>
                  <a:gd fmla="*/ 108956 w 30" name="T10"/>
                  <a:gd fmla="*/ 90948 h 31" name="T11"/>
                  <a:gd fmla="*/ 108956 w 30" name="T12"/>
                  <a:gd fmla="*/ 113685 h 31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0" name="T21"/>
                  <a:gd fmla="*/ 0 h 31" name="T22"/>
                  <a:gd fmla="*/ 30 w 30" name="T23"/>
                  <a:gd fmla="*/ 31 h 31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31" w="30">
                    <a:moveTo>
                      <a:pt x="29" y="30"/>
                    </a:moveTo>
                    <a:cubicBezTo>
                      <a:pt x="27" y="31"/>
                      <a:pt x="25" y="31"/>
                      <a:pt x="23" y="30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0" y="3"/>
                      <a:pt x="2" y="1"/>
                    </a:cubicBezTo>
                    <a:cubicBezTo>
                      <a:pt x="3" y="0"/>
                      <a:pt x="6" y="0"/>
                      <a:pt x="7" y="1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30" y="26"/>
                      <a:pt x="30" y="28"/>
                      <a:pt x="29" y="3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64" name="Freeform 191"/>
              <p:cNvSpPr>
                <a:spLocks noChangeArrowheads="1"/>
              </p:cNvSpPr>
              <p:nvPr/>
            </p:nvSpPr>
            <p:spPr bwMode="auto">
              <a:xfrm>
                <a:off x="2563813" y="1727200"/>
                <a:ext cx="127000" cy="34925"/>
              </a:xfrm>
              <a:custGeom>
                <a:gdLst>
                  <a:gd fmla="*/ 123265 w 34" name="T0"/>
                  <a:gd fmla="*/ 27164 h 9" name="T1"/>
                  <a:gd fmla="*/ 112059 w 34" name="T2"/>
                  <a:gd fmla="*/ 31044 h 9" name="T3"/>
                  <a:gd fmla="*/ 14941 w 34" name="T4"/>
                  <a:gd fmla="*/ 34925 h 9" name="T5"/>
                  <a:gd fmla="*/ 0 w 34" name="T6"/>
                  <a:gd fmla="*/ 19403 h 9" name="T7"/>
                  <a:gd fmla="*/ 14941 w 34" name="T8"/>
                  <a:gd fmla="*/ 3881 h 9" name="T9"/>
                  <a:gd fmla="*/ 112059 w 34" name="T10"/>
                  <a:gd fmla="*/ 0 h 9" name="T11"/>
                  <a:gd fmla="*/ 127000 w 34" name="T12"/>
                  <a:gd fmla="*/ 15522 h 9" name="T13"/>
                  <a:gd fmla="*/ 123265 w 34" name="T14"/>
                  <a:gd fmla="*/ 27164 h 9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34" name="T24"/>
                  <a:gd fmla="*/ 0 h 9" name="T25"/>
                  <a:gd fmla="*/ 34 w 34" name="T26"/>
                  <a:gd fmla="*/ 9 h 9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9" w="34">
                    <a:moveTo>
                      <a:pt x="33" y="7"/>
                    </a:moveTo>
                    <a:cubicBezTo>
                      <a:pt x="32" y="8"/>
                      <a:pt x="31" y="8"/>
                      <a:pt x="30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1" y="9"/>
                      <a:pt x="0" y="7"/>
                      <a:pt x="0" y="5"/>
                    </a:cubicBezTo>
                    <a:cubicBezTo>
                      <a:pt x="0" y="3"/>
                      <a:pt x="1" y="1"/>
                      <a:pt x="4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2" y="0"/>
                      <a:pt x="34" y="2"/>
                      <a:pt x="34" y="4"/>
                    </a:cubicBezTo>
                    <a:cubicBezTo>
                      <a:pt x="34" y="6"/>
                      <a:pt x="33" y="7"/>
                      <a:pt x="33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65" name="Freeform 192"/>
              <p:cNvSpPr>
                <a:spLocks noChangeArrowheads="1"/>
              </p:cNvSpPr>
              <p:nvPr/>
            </p:nvSpPr>
            <p:spPr bwMode="auto">
              <a:xfrm>
                <a:off x="2913063" y="1400175"/>
                <a:ext cx="36513" cy="128588"/>
              </a:xfrm>
              <a:custGeom>
                <a:gdLst>
                  <a:gd fmla="*/ 25559 w 10" name="T0"/>
                  <a:gd fmla="*/ 124806 h 34" name="T1"/>
                  <a:gd fmla="*/ 14605 w 10" name="T2"/>
                  <a:gd fmla="*/ 128588 h 34" name="T3"/>
                  <a:gd fmla="*/ 0 w 10" name="T4"/>
                  <a:gd fmla="*/ 113460 h 34" name="T5"/>
                  <a:gd fmla="*/ 7303 w 10" name="T6"/>
                  <a:gd fmla="*/ 15128 h 34" name="T7"/>
                  <a:gd fmla="*/ 21908 w 10" name="T8"/>
                  <a:gd fmla="*/ 0 h 34" name="T9"/>
                  <a:gd fmla="*/ 36513 w 10" name="T10"/>
                  <a:gd fmla="*/ 15128 h 34" name="T11"/>
                  <a:gd fmla="*/ 29210 w 10" name="T12"/>
                  <a:gd fmla="*/ 113460 h 34" name="T13"/>
                  <a:gd fmla="*/ 25559 w 10" name="T14"/>
                  <a:gd fmla="*/ 124806 h 34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10" name="T24"/>
                  <a:gd fmla="*/ 0 h 34" name="T25"/>
                  <a:gd fmla="*/ 10 w 10" name="T26"/>
                  <a:gd fmla="*/ 34 h 34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34" w="10">
                    <a:moveTo>
                      <a:pt x="7" y="33"/>
                    </a:moveTo>
                    <a:cubicBezTo>
                      <a:pt x="6" y="34"/>
                      <a:pt x="5" y="34"/>
                      <a:pt x="4" y="34"/>
                    </a:cubicBezTo>
                    <a:cubicBezTo>
                      <a:pt x="1" y="34"/>
                      <a:pt x="0" y="32"/>
                      <a:pt x="0" y="3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4" y="0"/>
                      <a:pt x="6" y="0"/>
                    </a:cubicBezTo>
                    <a:cubicBezTo>
                      <a:pt x="8" y="0"/>
                      <a:pt x="10" y="2"/>
                      <a:pt x="10" y="4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1"/>
                      <a:pt x="7" y="32"/>
                      <a:pt x="7" y="3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66" name="Freeform 193"/>
              <p:cNvSpPr>
                <a:spLocks noChangeArrowheads="1" noEditPoints="1"/>
              </p:cNvSpPr>
              <p:nvPr/>
            </p:nvSpPr>
            <p:spPr bwMode="auto">
              <a:xfrm>
                <a:off x="2724150" y="1566863"/>
                <a:ext cx="398463" cy="536575"/>
              </a:xfrm>
              <a:custGeom>
                <a:gdLst>
                  <a:gd fmla="*/ 357113 w 106" name="T0"/>
                  <a:gd fmla="*/ 108816 h 143" name="T1"/>
                  <a:gd fmla="*/ 353354 w 106" name="T2"/>
                  <a:gd fmla="*/ 97559 h 143" name="T3"/>
                  <a:gd fmla="*/ 334559 w 106" name="T4"/>
                  <a:gd fmla="*/ 71293 h 143" name="T5"/>
                  <a:gd fmla="*/ 323281 w 106" name="T6"/>
                  <a:gd fmla="*/ 60036 h 143" name="T7"/>
                  <a:gd fmla="*/ 319522 w 106" name="T8"/>
                  <a:gd fmla="*/ 56284 h 143" name="T9"/>
                  <a:gd fmla="*/ 127809 w 106" name="T10"/>
                  <a:gd fmla="*/ 18761 h 143" name="T11"/>
                  <a:gd fmla="*/ 221786 w 106" name="T12"/>
                  <a:gd fmla="*/ 405245 h 143" name="T13"/>
                  <a:gd fmla="*/ 225545 w 106" name="T14"/>
                  <a:gd fmla="*/ 416502 h 143" name="T15"/>
                  <a:gd fmla="*/ 229304 w 106" name="T16"/>
                  <a:gd fmla="*/ 431511 h 143" name="T17"/>
                  <a:gd fmla="*/ 229304 w 106" name="T18"/>
                  <a:gd fmla="*/ 435264 h 143" name="T19"/>
                  <a:gd fmla="*/ 240581 w 106" name="T20"/>
                  <a:gd fmla="*/ 454025 h 143" name="T21"/>
                  <a:gd fmla="*/ 240581 w 106" name="T22"/>
                  <a:gd fmla="*/ 480291 h 143" name="T23"/>
                  <a:gd fmla="*/ 259377 w 106" name="T24"/>
                  <a:gd fmla="*/ 499052 h 143" name="T25"/>
                  <a:gd fmla="*/ 263136 w 106" name="T26"/>
                  <a:gd fmla="*/ 506557 h 143" name="T27"/>
                  <a:gd fmla="*/ 263136 w 106" name="T28"/>
                  <a:gd fmla="*/ 510309 h 143" name="T29"/>
                  <a:gd fmla="*/ 296968 w 106" name="T30"/>
                  <a:gd fmla="*/ 529070 h 143" name="T31"/>
                  <a:gd fmla="*/ 319522 w 106" name="T32"/>
                  <a:gd fmla="*/ 529070 h 143" name="T33"/>
                  <a:gd fmla="*/ 372149 w 106" name="T34"/>
                  <a:gd fmla="*/ 506557 h 143" name="T35"/>
                  <a:gd fmla="*/ 383427 w 106" name="T36"/>
                  <a:gd fmla="*/ 491548 h 143" name="T37"/>
                  <a:gd fmla="*/ 394704 w 106" name="T38"/>
                  <a:gd fmla="*/ 454025 h 143" name="T39"/>
                  <a:gd fmla="*/ 383427 w 106" name="T40"/>
                  <a:gd fmla="*/ 431511 h 143" name="T41"/>
                  <a:gd fmla="*/ 372149 w 106" name="T42"/>
                  <a:gd fmla="*/ 412750 h 143" name="T43"/>
                  <a:gd fmla="*/ 372149 w 106" name="T44"/>
                  <a:gd fmla="*/ 382732 h 143" name="T45"/>
                  <a:gd fmla="*/ 349595 w 106" name="T46"/>
                  <a:gd fmla="*/ 352714 h 143" name="T47"/>
                  <a:gd fmla="*/ 349595 w 106" name="T48"/>
                  <a:gd fmla="*/ 352714 h 143" name="T49"/>
                  <a:gd fmla="*/ 345836 w 106" name="T50"/>
                  <a:gd fmla="*/ 348961 h 143" name="T51"/>
                  <a:gd fmla="*/ 296968 w 106" name="T52"/>
                  <a:gd fmla="*/ 363970 h 143" name="T53"/>
                  <a:gd fmla="*/ 270654 w 106" name="T54"/>
                  <a:gd fmla="*/ 375227 h 143" name="T55"/>
                  <a:gd fmla="*/ 221786 w 106" name="T56"/>
                  <a:gd fmla="*/ 375227 h 143" name="T57"/>
                  <a:gd fmla="*/ 139086 w 106" name="T58"/>
                  <a:gd fmla="*/ 48780 h 143" name="T59"/>
                  <a:gd fmla="*/ 304486 w 106" name="T60"/>
                  <a:gd fmla="*/ 78798 h 143" name="T61"/>
                  <a:gd fmla="*/ 308245 w 106" name="T62"/>
                  <a:gd fmla="*/ 82550 h 143" name="T63"/>
                  <a:gd fmla="*/ 315763 w 106" name="T64"/>
                  <a:gd fmla="*/ 90055 h 143" name="T65"/>
                  <a:gd fmla="*/ 330799 w 106" name="T66"/>
                  <a:gd fmla="*/ 116320 h 143" name="T67"/>
                  <a:gd fmla="*/ 334559 w 106" name="T68"/>
                  <a:gd fmla="*/ 123825 h 143" name="T69"/>
                  <a:gd fmla="*/ 327040 w 106" name="T70"/>
                  <a:gd fmla="*/ 330200 h 143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106" name="T108"/>
                  <a:gd fmla="*/ 0 h 143" name="T109"/>
                  <a:gd fmla="*/ 106 w 106" name="T110"/>
                  <a:gd fmla="*/ 143 h 143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143" w="105">
                    <a:moveTo>
                      <a:pt x="96" y="31"/>
                    </a:moveTo>
                    <a:cubicBezTo>
                      <a:pt x="96" y="31"/>
                      <a:pt x="96" y="30"/>
                      <a:pt x="95" y="29"/>
                    </a:cubicBezTo>
                    <a:cubicBezTo>
                      <a:pt x="95" y="29"/>
                      <a:pt x="95" y="28"/>
                      <a:pt x="95" y="28"/>
                    </a:cubicBezTo>
                    <a:cubicBezTo>
                      <a:pt x="94" y="27"/>
                      <a:pt x="94" y="27"/>
                      <a:pt x="94" y="26"/>
                    </a:cubicBezTo>
                    <a:cubicBezTo>
                      <a:pt x="93" y="24"/>
                      <a:pt x="92" y="22"/>
                      <a:pt x="90" y="21"/>
                    </a:cubicBezTo>
                    <a:cubicBezTo>
                      <a:pt x="90" y="20"/>
                      <a:pt x="89" y="19"/>
                      <a:pt x="89" y="19"/>
                    </a:cubicBezTo>
                    <a:cubicBezTo>
                      <a:pt x="88" y="18"/>
                      <a:pt x="87" y="17"/>
                      <a:pt x="87" y="16"/>
                    </a:cubicBezTo>
                    <a:cubicBezTo>
                      <a:pt x="86" y="16"/>
                      <a:pt x="86" y="16"/>
                      <a:pt x="86" y="16"/>
                    </a:cubicBezTo>
                    <a:cubicBezTo>
                      <a:pt x="86" y="15"/>
                      <a:pt x="86" y="15"/>
                      <a:pt x="86" y="15"/>
                    </a:cubicBezTo>
                    <a:cubicBezTo>
                      <a:pt x="85" y="15"/>
                      <a:pt x="85" y="15"/>
                      <a:pt x="85" y="15"/>
                    </a:cubicBezTo>
                    <a:cubicBezTo>
                      <a:pt x="81" y="11"/>
                      <a:pt x="77" y="8"/>
                      <a:pt x="72" y="6"/>
                    </a:cubicBezTo>
                    <a:cubicBezTo>
                      <a:pt x="60" y="0"/>
                      <a:pt x="46" y="0"/>
                      <a:pt x="34" y="5"/>
                    </a:cubicBezTo>
                    <a:cubicBezTo>
                      <a:pt x="10" y="16"/>
                      <a:pt x="0" y="43"/>
                      <a:pt x="10" y="67"/>
                    </a:cubicBezTo>
                    <a:cubicBezTo>
                      <a:pt x="18" y="84"/>
                      <a:pt x="42" y="93"/>
                      <a:pt x="59" y="108"/>
                    </a:cubicBezTo>
                    <a:cubicBezTo>
                      <a:pt x="58" y="108"/>
                      <a:pt x="58" y="108"/>
                      <a:pt x="58" y="109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1" y="115"/>
                      <a:pt x="61" y="115"/>
                      <a:pt x="61" y="115"/>
                    </a:cubicBezTo>
                    <a:cubicBezTo>
                      <a:pt x="61" y="115"/>
                      <a:pt x="61" y="115"/>
                      <a:pt x="61" y="115"/>
                    </a:cubicBezTo>
                    <a:cubicBezTo>
                      <a:pt x="61" y="116"/>
                      <a:pt x="61" y="116"/>
                      <a:pt x="61" y="116"/>
                    </a:cubicBezTo>
                    <a:cubicBezTo>
                      <a:pt x="60" y="117"/>
                      <a:pt x="60" y="118"/>
                      <a:pt x="60" y="119"/>
                    </a:cubicBezTo>
                    <a:cubicBezTo>
                      <a:pt x="61" y="120"/>
                      <a:pt x="62" y="121"/>
                      <a:pt x="64" y="121"/>
                    </a:cubicBezTo>
                    <a:cubicBezTo>
                      <a:pt x="65" y="125"/>
                      <a:pt x="65" y="125"/>
                      <a:pt x="65" y="125"/>
                    </a:cubicBezTo>
                    <a:cubicBezTo>
                      <a:pt x="64" y="126"/>
                      <a:pt x="64" y="127"/>
                      <a:pt x="64" y="128"/>
                    </a:cubicBezTo>
                    <a:cubicBezTo>
                      <a:pt x="65" y="129"/>
                      <a:pt x="66" y="129"/>
                      <a:pt x="68" y="130"/>
                    </a:cubicBezTo>
                    <a:cubicBezTo>
                      <a:pt x="69" y="133"/>
                      <a:pt x="69" y="133"/>
                      <a:pt x="69" y="133"/>
                    </a:cubicBezTo>
                    <a:cubicBezTo>
                      <a:pt x="69" y="133"/>
                      <a:pt x="69" y="133"/>
                      <a:pt x="69" y="133"/>
                    </a:cubicBezTo>
                    <a:cubicBezTo>
                      <a:pt x="70" y="135"/>
                      <a:pt x="70" y="135"/>
                      <a:pt x="70" y="135"/>
                    </a:cubicBezTo>
                    <a:cubicBezTo>
                      <a:pt x="70" y="135"/>
                      <a:pt x="70" y="135"/>
                      <a:pt x="70" y="135"/>
                    </a:cubicBezTo>
                    <a:cubicBezTo>
                      <a:pt x="70" y="136"/>
                      <a:pt x="70" y="136"/>
                      <a:pt x="70" y="136"/>
                    </a:cubicBezTo>
                    <a:cubicBezTo>
                      <a:pt x="71" y="137"/>
                      <a:pt x="72" y="138"/>
                      <a:pt x="75" y="138"/>
                    </a:cubicBezTo>
                    <a:cubicBezTo>
                      <a:pt x="77" y="139"/>
                      <a:pt x="78" y="140"/>
                      <a:pt x="79" y="141"/>
                    </a:cubicBezTo>
                    <a:cubicBezTo>
                      <a:pt x="80" y="142"/>
                      <a:pt x="81" y="143"/>
                      <a:pt x="82" y="142"/>
                    </a:cubicBezTo>
                    <a:cubicBezTo>
                      <a:pt x="83" y="142"/>
                      <a:pt x="84" y="142"/>
                      <a:pt x="85" y="141"/>
                    </a:cubicBezTo>
                    <a:cubicBezTo>
                      <a:pt x="88" y="142"/>
                      <a:pt x="90" y="142"/>
                      <a:pt x="93" y="141"/>
                    </a:cubicBezTo>
                    <a:cubicBezTo>
                      <a:pt x="96" y="140"/>
                      <a:pt x="98" y="138"/>
                      <a:pt x="99" y="135"/>
                    </a:cubicBezTo>
                    <a:cubicBezTo>
                      <a:pt x="100" y="135"/>
                      <a:pt x="100" y="135"/>
                      <a:pt x="100" y="134"/>
                    </a:cubicBezTo>
                    <a:cubicBezTo>
                      <a:pt x="102" y="134"/>
                      <a:pt x="102" y="132"/>
                      <a:pt x="102" y="131"/>
                    </a:cubicBezTo>
                    <a:cubicBezTo>
                      <a:pt x="102" y="130"/>
                      <a:pt x="102" y="128"/>
                      <a:pt x="103" y="127"/>
                    </a:cubicBezTo>
                    <a:cubicBezTo>
                      <a:pt x="105" y="124"/>
                      <a:pt x="106" y="122"/>
                      <a:pt x="105" y="121"/>
                    </a:cubicBezTo>
                    <a:cubicBezTo>
                      <a:pt x="105" y="120"/>
                      <a:pt x="104" y="120"/>
                      <a:pt x="104" y="120"/>
                    </a:cubicBezTo>
                    <a:cubicBezTo>
                      <a:pt x="102" y="115"/>
                      <a:pt x="102" y="115"/>
                      <a:pt x="102" y="115"/>
                    </a:cubicBezTo>
                    <a:cubicBezTo>
                      <a:pt x="103" y="113"/>
                      <a:pt x="103" y="112"/>
                      <a:pt x="103" y="111"/>
                    </a:cubicBezTo>
                    <a:cubicBezTo>
                      <a:pt x="102" y="110"/>
                      <a:pt x="101" y="109"/>
                      <a:pt x="99" y="110"/>
                    </a:cubicBezTo>
                    <a:cubicBezTo>
                      <a:pt x="98" y="106"/>
                      <a:pt x="98" y="106"/>
                      <a:pt x="98" y="106"/>
                    </a:cubicBezTo>
                    <a:cubicBezTo>
                      <a:pt x="99" y="104"/>
                      <a:pt x="99" y="103"/>
                      <a:pt x="99" y="102"/>
                    </a:cubicBezTo>
                    <a:cubicBezTo>
                      <a:pt x="98" y="101"/>
                      <a:pt x="97" y="100"/>
                      <a:pt x="95" y="100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2" y="93"/>
                      <a:pt x="92" y="93"/>
                      <a:pt x="92" y="93"/>
                    </a:cubicBezTo>
                    <a:cubicBezTo>
                      <a:pt x="90" y="73"/>
                      <a:pt x="103" y="49"/>
                      <a:pt x="96" y="31"/>
                    </a:cubicBezTo>
                    <a:close/>
                    <a:moveTo>
                      <a:pt x="79" y="97"/>
                    </a:moveTo>
                    <a:cubicBezTo>
                      <a:pt x="77" y="98"/>
                      <a:pt x="76" y="98"/>
                      <a:pt x="75" y="99"/>
                    </a:cubicBezTo>
                    <a:cubicBezTo>
                      <a:pt x="74" y="99"/>
                      <a:pt x="73" y="100"/>
                      <a:pt x="72" y="100"/>
                    </a:cubicBezTo>
                    <a:moveTo>
                      <a:pt x="69" y="101"/>
                    </a:moveTo>
                    <a:cubicBezTo>
                      <a:pt x="65" y="102"/>
                      <a:pt x="62" y="103"/>
                      <a:pt x="59" y="100"/>
                    </a:cubicBezTo>
                    <a:cubicBezTo>
                      <a:pt x="45" y="88"/>
                      <a:pt x="24" y="80"/>
                      <a:pt x="17" y="65"/>
                    </a:cubicBezTo>
                    <a:cubicBezTo>
                      <a:pt x="8" y="45"/>
                      <a:pt x="17" y="22"/>
                      <a:pt x="37" y="13"/>
                    </a:cubicBezTo>
                    <a:cubicBezTo>
                      <a:pt x="48" y="8"/>
                      <a:pt x="60" y="9"/>
                      <a:pt x="69" y="13"/>
                    </a:cubicBezTo>
                    <a:cubicBezTo>
                      <a:pt x="74" y="15"/>
                      <a:pt x="78" y="18"/>
                      <a:pt x="81" y="21"/>
                    </a:cubicBezTo>
                    <a:cubicBezTo>
                      <a:pt x="81" y="21"/>
                      <a:pt x="81" y="21"/>
                      <a:pt x="81" y="21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3" y="23"/>
                      <a:pt x="83" y="24"/>
                      <a:pt x="84" y="24"/>
                    </a:cubicBezTo>
                    <a:cubicBezTo>
                      <a:pt x="84" y="25"/>
                      <a:pt x="85" y="25"/>
                      <a:pt x="85" y="26"/>
                    </a:cubicBezTo>
                    <a:cubicBezTo>
                      <a:pt x="86" y="27"/>
                      <a:pt x="87" y="29"/>
                      <a:pt x="88" y="31"/>
                    </a:cubicBezTo>
                    <a:cubicBezTo>
                      <a:pt x="88" y="31"/>
                      <a:pt x="89" y="32"/>
                      <a:pt x="89" y="32"/>
                    </a:cubicBezTo>
                    <a:cubicBezTo>
                      <a:pt x="89" y="32"/>
                      <a:pt x="89" y="33"/>
                      <a:pt x="89" y="33"/>
                    </a:cubicBezTo>
                    <a:cubicBezTo>
                      <a:pt x="90" y="34"/>
                      <a:pt x="90" y="35"/>
                      <a:pt x="90" y="35"/>
                    </a:cubicBezTo>
                    <a:cubicBezTo>
                      <a:pt x="96" y="50"/>
                      <a:pt x="85" y="70"/>
                      <a:pt x="87" y="88"/>
                    </a:cubicBezTo>
                    <a:cubicBezTo>
                      <a:pt x="87" y="92"/>
                      <a:pt x="85" y="94"/>
                      <a:pt x="81" y="96"/>
                    </a:cubicBezTo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67" name="Freeform 194"/>
              <p:cNvSpPr>
                <a:spLocks noChangeArrowheads="1"/>
              </p:cNvSpPr>
              <p:nvPr/>
            </p:nvSpPr>
            <p:spPr bwMode="auto">
              <a:xfrm>
                <a:off x="635000" y="2182813"/>
                <a:ext cx="590550" cy="552450"/>
              </a:xfrm>
              <a:custGeom>
                <a:gdLst>
                  <a:gd fmla="*/ 567981 w 157" name="T0"/>
                  <a:gd fmla="*/ 22549 h 147" name="T1"/>
                  <a:gd fmla="*/ 567981 w 157" name="T2"/>
                  <a:gd fmla="*/ 22549 h 147" name="T3"/>
                  <a:gd fmla="*/ 567981 w 157" name="T4"/>
                  <a:gd fmla="*/ 18791 h 147" name="T5"/>
                  <a:gd fmla="*/ 564220 w 157" name="T6"/>
                  <a:gd fmla="*/ 15033 h 147" name="T7"/>
                  <a:gd fmla="*/ 564220 w 157" name="T8"/>
                  <a:gd fmla="*/ 11274 h 147" name="T9"/>
                  <a:gd fmla="*/ 552935 w 157" name="T10"/>
                  <a:gd fmla="*/ 3758 h 147" name="T11"/>
                  <a:gd fmla="*/ 549174 w 157" name="T12"/>
                  <a:gd fmla="*/ 3758 h 147" name="T13"/>
                  <a:gd fmla="*/ 545412 w 157" name="T14"/>
                  <a:gd fmla="*/ 3758 h 147" name="T15"/>
                  <a:gd fmla="*/ 541651 w 157" name="T16"/>
                  <a:gd fmla="*/ 3758 h 147" name="T17"/>
                  <a:gd fmla="*/ 541651 w 157" name="T18"/>
                  <a:gd fmla="*/ 3758 h 147" name="T19"/>
                  <a:gd fmla="*/ 534128 w 157" name="T20"/>
                  <a:gd fmla="*/ 3758 h 147" name="T21"/>
                  <a:gd fmla="*/ 387431 w 157" name="T22"/>
                  <a:gd fmla="*/ 22549 h 147" name="T23"/>
                  <a:gd fmla="*/ 357339 w 157" name="T24"/>
                  <a:gd fmla="*/ 60131 h 147" name="T25"/>
                  <a:gd fmla="*/ 394954 w 157" name="T26"/>
                  <a:gd fmla="*/ 86438 h 147" name="T27"/>
                  <a:gd fmla="*/ 462660 w 157" name="T28"/>
                  <a:gd fmla="*/ 78921 h 147" name="T29"/>
                  <a:gd fmla="*/ 349816 w 157" name="T30"/>
                  <a:gd fmla="*/ 236764 h 147" name="T31"/>
                  <a:gd fmla="*/ 206881 w 157" name="T32"/>
                  <a:gd fmla="*/ 255555 h 147" name="T33"/>
                  <a:gd fmla="*/ 206881 w 157" name="T34"/>
                  <a:gd fmla="*/ 255555 h 147" name="T35"/>
                  <a:gd fmla="*/ 203119 w 157" name="T36"/>
                  <a:gd fmla="*/ 255555 h 147" name="T37"/>
                  <a:gd fmla="*/ 199358 w 157" name="T38"/>
                  <a:gd fmla="*/ 259313 h 147" name="T39"/>
                  <a:gd fmla="*/ 199358 w 157" name="T40"/>
                  <a:gd fmla="*/ 259313 h 147" name="T41"/>
                  <a:gd fmla="*/ 180550 w 157" name="T42"/>
                  <a:gd fmla="*/ 274346 h 147" name="T43"/>
                  <a:gd fmla="*/ 11284 w 157" name="T44"/>
                  <a:gd fmla="*/ 499836 h 147" name="T45"/>
                  <a:gd fmla="*/ 18807 w 157" name="T46"/>
                  <a:gd fmla="*/ 544934 h 147" name="T47"/>
                  <a:gd fmla="*/ 41376 w 157" name="T48"/>
                  <a:gd fmla="*/ 552450 h 147" name="T49"/>
                  <a:gd fmla="*/ 63945 w 157" name="T50"/>
                  <a:gd fmla="*/ 537417 h 147" name="T51"/>
                  <a:gd fmla="*/ 229449 w 157" name="T52"/>
                  <a:gd fmla="*/ 319444 h 147" name="T53"/>
                  <a:gd fmla="*/ 372385 w 157" name="T54"/>
                  <a:gd fmla="*/ 300653 h 147" name="T55"/>
                  <a:gd fmla="*/ 372385 w 157" name="T56"/>
                  <a:gd fmla="*/ 300653 h 147" name="T57"/>
                  <a:gd fmla="*/ 372385 w 157" name="T58"/>
                  <a:gd fmla="*/ 300653 h 147" name="T59"/>
                  <a:gd fmla="*/ 372385 w 157" name="T60"/>
                  <a:gd fmla="*/ 300653 h 147" name="T61"/>
                  <a:gd fmla="*/ 376146 w 157" name="T62"/>
                  <a:gd fmla="*/ 300653 h 147" name="T63"/>
                  <a:gd fmla="*/ 379908 w 157" name="T64"/>
                  <a:gd fmla="*/ 296895 h 147" name="T65"/>
                  <a:gd fmla="*/ 398715 w 157" name="T66"/>
                  <a:gd fmla="*/ 281862 h 147" name="T67"/>
                  <a:gd fmla="*/ 515321 w 157" name="T68"/>
                  <a:gd fmla="*/ 120261 h 147" name="T69"/>
                  <a:gd fmla="*/ 522844 w 157" name="T70"/>
                  <a:gd fmla="*/ 169117 h 147" name="T71"/>
                  <a:gd fmla="*/ 560458 w 157" name="T72"/>
                  <a:gd fmla="*/ 199183 h 147" name="T73"/>
                  <a:gd fmla="*/ 590550 w 157" name="T74"/>
                  <a:gd fmla="*/ 161601 h 147" name="T75"/>
                  <a:gd fmla="*/ 571743 w 157" name="T76"/>
                  <a:gd fmla="*/ 30065 h 147" name="T77"/>
                  <a:gd fmla="*/ 567981 w 157" name="T78"/>
                  <a:gd fmla="*/ 22549 h 147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w 157" name="T120"/>
                  <a:gd fmla="*/ 0 h 147" name="T121"/>
                  <a:gd fmla="*/ 157 w 157" name="T122"/>
                  <a:gd fmla="*/ 147 h 147" name="T123"/>
                </a:gdLst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b="T123" l="T120" r="T122" t="T121"/>
                <a:pathLst>
                  <a:path h="147" w="157">
                    <a:moveTo>
                      <a:pt x="151" y="6"/>
                    </a:moveTo>
                    <a:cubicBezTo>
                      <a:pt x="151" y="6"/>
                      <a:pt x="151" y="6"/>
                      <a:pt x="151" y="6"/>
                    </a:cubicBezTo>
                    <a:cubicBezTo>
                      <a:pt x="151" y="5"/>
                      <a:pt x="151" y="5"/>
                      <a:pt x="151" y="5"/>
                    </a:cubicBezTo>
                    <a:cubicBezTo>
                      <a:pt x="150" y="4"/>
                      <a:pt x="150" y="4"/>
                      <a:pt x="150" y="4"/>
                    </a:cubicBezTo>
                    <a:cubicBezTo>
                      <a:pt x="150" y="3"/>
                      <a:pt x="150" y="3"/>
                      <a:pt x="150" y="3"/>
                    </a:cubicBezTo>
                    <a:cubicBezTo>
                      <a:pt x="149" y="3"/>
                      <a:pt x="148" y="2"/>
                      <a:pt x="147" y="1"/>
                    </a:cubicBezTo>
                    <a:cubicBezTo>
                      <a:pt x="146" y="1"/>
                      <a:pt x="146" y="1"/>
                      <a:pt x="146" y="1"/>
                    </a:cubicBezTo>
                    <a:cubicBezTo>
                      <a:pt x="145" y="1"/>
                      <a:pt x="145" y="1"/>
                      <a:pt x="145" y="1"/>
                    </a:cubicBezTo>
                    <a:cubicBezTo>
                      <a:pt x="144" y="1"/>
                      <a:pt x="144" y="1"/>
                      <a:pt x="144" y="1"/>
                    </a:cubicBezTo>
                    <a:cubicBezTo>
                      <a:pt x="144" y="1"/>
                      <a:pt x="144" y="1"/>
                      <a:pt x="144" y="1"/>
                    </a:cubicBezTo>
                    <a:cubicBezTo>
                      <a:pt x="143" y="0"/>
                      <a:pt x="142" y="1"/>
                      <a:pt x="142" y="1"/>
                    </a:cubicBezTo>
                    <a:cubicBezTo>
                      <a:pt x="103" y="6"/>
                      <a:pt x="103" y="6"/>
                      <a:pt x="103" y="6"/>
                    </a:cubicBezTo>
                    <a:cubicBezTo>
                      <a:pt x="98" y="7"/>
                      <a:pt x="95" y="11"/>
                      <a:pt x="95" y="16"/>
                    </a:cubicBezTo>
                    <a:cubicBezTo>
                      <a:pt x="96" y="21"/>
                      <a:pt x="101" y="24"/>
                      <a:pt x="105" y="23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93" y="63"/>
                      <a:pt x="93" y="63"/>
                      <a:pt x="93" y="6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69"/>
                      <a:pt x="49" y="71"/>
                      <a:pt x="48" y="73"/>
                    </a:cubicBezTo>
                    <a:cubicBezTo>
                      <a:pt x="3" y="133"/>
                      <a:pt x="3" y="133"/>
                      <a:pt x="3" y="133"/>
                    </a:cubicBezTo>
                    <a:cubicBezTo>
                      <a:pt x="0" y="137"/>
                      <a:pt x="1" y="142"/>
                      <a:pt x="5" y="145"/>
                    </a:cubicBezTo>
                    <a:cubicBezTo>
                      <a:pt x="7" y="146"/>
                      <a:pt x="9" y="147"/>
                      <a:pt x="11" y="147"/>
                    </a:cubicBezTo>
                    <a:cubicBezTo>
                      <a:pt x="13" y="146"/>
                      <a:pt x="15" y="145"/>
                      <a:pt x="17" y="143"/>
                    </a:cubicBezTo>
                    <a:cubicBezTo>
                      <a:pt x="61" y="85"/>
                      <a:pt x="61" y="85"/>
                      <a:pt x="61" y="85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100" y="80"/>
                      <a:pt x="100" y="80"/>
                      <a:pt x="100" y="80"/>
                    </a:cubicBezTo>
                    <a:cubicBezTo>
                      <a:pt x="100" y="80"/>
                      <a:pt x="100" y="79"/>
                      <a:pt x="101" y="79"/>
                    </a:cubicBezTo>
                    <a:cubicBezTo>
                      <a:pt x="103" y="79"/>
                      <a:pt x="105" y="77"/>
                      <a:pt x="106" y="75"/>
                    </a:cubicBezTo>
                    <a:cubicBezTo>
                      <a:pt x="137" y="32"/>
                      <a:pt x="137" y="32"/>
                      <a:pt x="137" y="32"/>
                    </a:cubicBezTo>
                    <a:cubicBezTo>
                      <a:pt x="139" y="45"/>
                      <a:pt x="139" y="45"/>
                      <a:pt x="139" y="45"/>
                    </a:cubicBezTo>
                    <a:cubicBezTo>
                      <a:pt x="140" y="50"/>
                      <a:pt x="144" y="53"/>
                      <a:pt x="149" y="53"/>
                    </a:cubicBezTo>
                    <a:cubicBezTo>
                      <a:pt x="154" y="52"/>
                      <a:pt x="157" y="48"/>
                      <a:pt x="157" y="43"/>
                    </a:cubicBezTo>
                    <a:cubicBezTo>
                      <a:pt x="152" y="8"/>
                      <a:pt x="152" y="8"/>
                      <a:pt x="152" y="8"/>
                    </a:cubicBezTo>
                    <a:cubicBezTo>
                      <a:pt x="152" y="8"/>
                      <a:pt x="152" y="7"/>
                      <a:pt x="151" y="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68" name="Freeform 195"/>
              <p:cNvSpPr>
                <a:spLocks noChangeArrowheads="1"/>
              </p:cNvSpPr>
              <p:nvPr/>
            </p:nvSpPr>
            <p:spPr bwMode="auto">
              <a:xfrm>
                <a:off x="363538" y="1146175"/>
                <a:ext cx="312738" cy="701675"/>
              </a:xfrm>
              <a:custGeom>
                <a:gdLst>
                  <a:gd fmla="*/ 305202 w 83" name="T0"/>
                  <a:gd fmla="*/ 660400 h 187" name="T1"/>
                  <a:gd fmla="*/ 290130 w 83" name="T2"/>
                  <a:gd fmla="*/ 697923 h 187" name="T3"/>
                  <a:gd fmla="*/ 256219 w 83" name="T4"/>
                  <a:gd fmla="*/ 682914 h 187" name="T5"/>
                  <a:gd fmla="*/ 7536 w 83" name="T6"/>
                  <a:gd fmla="*/ 41275 h 187" name="T7"/>
                  <a:gd fmla="*/ 22608 w 83" name="T8"/>
                  <a:gd fmla="*/ 7505 h 187" name="T9"/>
                  <a:gd fmla="*/ 60287 w 83" name="T10"/>
                  <a:gd fmla="*/ 22514 h 187" name="T11"/>
                  <a:gd fmla="*/ 305202 w 83" name="T12"/>
                  <a:gd fmla="*/ 660400 h 187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83" name="T21"/>
                  <a:gd fmla="*/ 0 h 187" name="T22"/>
                  <a:gd fmla="*/ 83 w 83" name="T23"/>
                  <a:gd fmla="*/ 187 h 187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87" w="83">
                    <a:moveTo>
                      <a:pt x="81" y="176"/>
                    </a:moveTo>
                    <a:cubicBezTo>
                      <a:pt x="83" y="180"/>
                      <a:pt x="81" y="184"/>
                      <a:pt x="77" y="186"/>
                    </a:cubicBezTo>
                    <a:cubicBezTo>
                      <a:pt x="73" y="187"/>
                      <a:pt x="69" y="186"/>
                      <a:pt x="68" y="18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0" y="8"/>
                      <a:pt x="2" y="3"/>
                      <a:pt x="6" y="2"/>
                    </a:cubicBezTo>
                    <a:cubicBezTo>
                      <a:pt x="10" y="0"/>
                      <a:pt x="14" y="2"/>
                      <a:pt x="16" y="6"/>
                    </a:cubicBezTo>
                    <a:lnTo>
                      <a:pt x="81" y="17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69" name="Freeform 196"/>
              <p:cNvSpPr>
                <a:spLocks noChangeArrowheads="1"/>
              </p:cNvSpPr>
              <p:nvPr/>
            </p:nvSpPr>
            <p:spPr bwMode="auto">
              <a:xfrm>
                <a:off x="627063" y="1454150"/>
                <a:ext cx="925513" cy="390525"/>
              </a:xfrm>
              <a:custGeom>
                <a:gdLst>
                  <a:gd fmla="*/ 48909 w 246" name="T0"/>
                  <a:gd fmla="*/ 386770 h 104" name="T1"/>
                  <a:gd fmla="*/ 3762 w 246" name="T2"/>
                  <a:gd fmla="*/ 371750 h 104" name="T3"/>
                  <a:gd fmla="*/ 26336 w 246" name="T4"/>
                  <a:gd fmla="*/ 334199 h 104" name="T5"/>
                  <a:gd fmla="*/ 872842 w 246" name="T6"/>
                  <a:gd fmla="*/ 7510 h 104" name="T7"/>
                  <a:gd fmla="*/ 917989 w 246" name="T8"/>
                  <a:gd fmla="*/ 18775 h 104" name="T9"/>
                  <a:gd fmla="*/ 895415 w 246" name="T10"/>
                  <a:gd fmla="*/ 60081 h 104" name="T11"/>
                  <a:gd fmla="*/ 48909 w 246" name="T12"/>
                  <a:gd fmla="*/ 386770 h 104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46" name="T21"/>
                  <a:gd fmla="*/ 0 h 104" name="T22"/>
                  <a:gd fmla="*/ 246 w 246" name="T23"/>
                  <a:gd fmla="*/ 104 h 104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04" w="246">
                    <a:moveTo>
                      <a:pt x="13" y="103"/>
                    </a:moveTo>
                    <a:cubicBezTo>
                      <a:pt x="8" y="104"/>
                      <a:pt x="2" y="103"/>
                      <a:pt x="1" y="99"/>
                    </a:cubicBezTo>
                    <a:cubicBezTo>
                      <a:pt x="0" y="95"/>
                      <a:pt x="2" y="91"/>
                      <a:pt x="7" y="89"/>
                    </a:cubicBezTo>
                    <a:cubicBezTo>
                      <a:pt x="232" y="2"/>
                      <a:pt x="232" y="2"/>
                      <a:pt x="232" y="2"/>
                    </a:cubicBezTo>
                    <a:cubicBezTo>
                      <a:pt x="237" y="0"/>
                      <a:pt x="243" y="2"/>
                      <a:pt x="244" y="5"/>
                    </a:cubicBezTo>
                    <a:cubicBezTo>
                      <a:pt x="246" y="9"/>
                      <a:pt x="243" y="14"/>
                      <a:pt x="238" y="16"/>
                    </a:cubicBezTo>
                    <a:lnTo>
                      <a:pt x="13" y="10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70" name="Freeform 197"/>
              <p:cNvSpPr>
                <a:spLocks noChangeArrowheads="1"/>
              </p:cNvSpPr>
              <p:nvPr/>
            </p:nvSpPr>
            <p:spPr bwMode="auto">
              <a:xfrm>
                <a:off x="1443038" y="269875"/>
                <a:ext cx="228600" cy="417513"/>
              </a:xfrm>
              <a:custGeom>
                <a:gdLst>
                  <a:gd fmla="*/ 49212 w 144" name="T0"/>
                  <a:gd fmla="*/ 0 h 263" name="T1"/>
                  <a:gd fmla="*/ 228600 w 144" name="T2"/>
                  <a:gd fmla="*/ 19050 h 263" name="T3"/>
                  <a:gd fmla="*/ 180975 w 144" name="T4"/>
                  <a:gd fmla="*/ 417513 h 263" name="T5"/>
                  <a:gd fmla="*/ 0 w 144" name="T6"/>
                  <a:gd fmla="*/ 395288 h 263" name="T7"/>
                  <a:gd fmla="*/ 49212 w 144" name="T8"/>
                  <a:gd fmla="*/ 0 h 263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44" name="T15"/>
                  <a:gd fmla="*/ 0 h 263" name="T16"/>
                  <a:gd fmla="*/ 144 w 144" name="T17"/>
                  <a:gd fmla="*/ 263 h 263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263" w="144">
                    <a:moveTo>
                      <a:pt x="31" y="0"/>
                    </a:moveTo>
                    <a:lnTo>
                      <a:pt x="144" y="12"/>
                    </a:lnTo>
                    <a:lnTo>
                      <a:pt x="114" y="263"/>
                    </a:lnTo>
                    <a:lnTo>
                      <a:pt x="0" y="249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71" name="Freeform 198"/>
              <p:cNvSpPr>
                <a:spLocks noChangeArrowheads="1"/>
              </p:cNvSpPr>
              <p:nvPr/>
            </p:nvSpPr>
            <p:spPr bwMode="auto">
              <a:xfrm>
                <a:off x="1665288" y="454025"/>
                <a:ext cx="209550" cy="258763"/>
              </a:xfrm>
              <a:custGeom>
                <a:gdLst>
                  <a:gd fmla="*/ 30162 w 132" name="T0"/>
                  <a:gd fmla="*/ 0 h 163" name="T1"/>
                  <a:gd fmla="*/ 209550 w 132" name="T2"/>
                  <a:gd fmla="*/ 22225 h 163" name="T3"/>
                  <a:gd fmla="*/ 184150 w 132" name="T4"/>
                  <a:gd fmla="*/ 258763 h 163" name="T5"/>
                  <a:gd fmla="*/ 0 w 132" name="T6"/>
                  <a:gd fmla="*/ 236538 h 163" name="T7"/>
                  <a:gd fmla="*/ 30162 w 132" name="T8"/>
                  <a:gd fmla="*/ 0 h 163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32" name="T15"/>
                  <a:gd fmla="*/ 0 h 163" name="T16"/>
                  <a:gd fmla="*/ 132 w 132" name="T17"/>
                  <a:gd fmla="*/ 163 h 163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63" w="132">
                    <a:moveTo>
                      <a:pt x="19" y="0"/>
                    </a:moveTo>
                    <a:lnTo>
                      <a:pt x="132" y="14"/>
                    </a:lnTo>
                    <a:lnTo>
                      <a:pt x="116" y="163"/>
                    </a:lnTo>
                    <a:lnTo>
                      <a:pt x="0" y="149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72" name="Freeform 199"/>
              <p:cNvSpPr>
                <a:spLocks noChangeArrowheads="1"/>
              </p:cNvSpPr>
              <p:nvPr/>
            </p:nvSpPr>
            <p:spPr bwMode="auto">
              <a:xfrm>
                <a:off x="1893888" y="657225"/>
                <a:ext cx="187325" cy="82550"/>
              </a:xfrm>
              <a:custGeom>
                <a:gdLst>
                  <a:gd fmla="*/ 7938 w 118" name="T0"/>
                  <a:gd fmla="*/ 0 h 52" name="T1"/>
                  <a:gd fmla="*/ 187325 w 118" name="T2"/>
                  <a:gd fmla="*/ 22225 h 52" name="T3"/>
                  <a:gd fmla="*/ 180975 w 118" name="T4"/>
                  <a:gd fmla="*/ 82550 h 52" name="T5"/>
                  <a:gd fmla="*/ 0 w 118" name="T6"/>
                  <a:gd fmla="*/ 63500 h 52" name="T7"/>
                  <a:gd fmla="*/ 7938 w 118" name="T8"/>
                  <a:gd fmla="*/ 0 h 52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18" name="T15"/>
                  <a:gd fmla="*/ 0 h 52" name="T16"/>
                  <a:gd fmla="*/ 118 w 118" name="T17"/>
                  <a:gd fmla="*/ 52 h 52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52" w="118">
                    <a:moveTo>
                      <a:pt x="5" y="0"/>
                    </a:moveTo>
                    <a:lnTo>
                      <a:pt x="118" y="14"/>
                    </a:lnTo>
                    <a:lnTo>
                      <a:pt x="114" y="52"/>
                    </a:lnTo>
                    <a:lnTo>
                      <a:pt x="0" y="4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73" name="Freeform 200"/>
              <p:cNvSpPr>
                <a:spLocks noChangeArrowheads="1"/>
              </p:cNvSpPr>
              <p:nvPr/>
            </p:nvSpPr>
            <p:spPr bwMode="auto">
              <a:xfrm>
                <a:off x="93663" y="2130425"/>
                <a:ext cx="596900" cy="476250"/>
              </a:xfrm>
              <a:custGeom>
                <a:gdLst>
                  <a:gd fmla="*/ 563113 w 159" name="T0"/>
                  <a:gd fmla="*/ 26250 h 127" name="T1"/>
                  <a:gd fmla="*/ 465507 w 159" name="T2"/>
                  <a:gd fmla="*/ 33750 h 127" name="T3"/>
                  <a:gd fmla="*/ 371655 w 159" name="T4"/>
                  <a:gd fmla="*/ 146250 h 127" name="T5"/>
                  <a:gd fmla="*/ 255278 w 159" name="T6"/>
                  <a:gd fmla="*/ 285000 h 127" name="T7"/>
                  <a:gd fmla="*/ 195213 w 159" name="T8"/>
                  <a:gd fmla="*/ 202500 h 127" name="T9"/>
                  <a:gd fmla="*/ 0 w 159" name="T10"/>
                  <a:gd fmla="*/ 168750 h 127" name="T11"/>
                  <a:gd fmla="*/ 195213 w 159" name="T12"/>
                  <a:gd fmla="*/ 442500 h 127" name="T13"/>
                  <a:gd fmla="*/ 236508 w 159" name="T14"/>
                  <a:gd fmla="*/ 468750 h 127" name="T15"/>
                  <a:gd fmla="*/ 240262 w 159" name="T16"/>
                  <a:gd fmla="*/ 468750 h 127" name="T17"/>
                  <a:gd fmla="*/ 240262 w 159" name="T18"/>
                  <a:gd fmla="*/ 472500 h 127" name="T19"/>
                  <a:gd fmla="*/ 307835 w 159" name="T20"/>
                  <a:gd fmla="*/ 446250 h 127" name="T21"/>
                  <a:gd fmla="*/ 570621 w 159" name="T22"/>
                  <a:gd fmla="*/ 123750 h 127" name="T23"/>
                  <a:gd fmla="*/ 563113 w 159" name="T24"/>
                  <a:gd fmla="*/ 26250 h 127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59" name="T39"/>
                  <a:gd fmla="*/ 0 h 127" name="T40"/>
                  <a:gd fmla="*/ 159 w 159" name="T41"/>
                  <a:gd fmla="*/ 127 h 127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27" w="159">
                    <a:moveTo>
                      <a:pt x="150" y="7"/>
                    </a:moveTo>
                    <a:cubicBezTo>
                      <a:pt x="142" y="0"/>
                      <a:pt x="130" y="1"/>
                      <a:pt x="124" y="9"/>
                    </a:cubicBezTo>
                    <a:cubicBezTo>
                      <a:pt x="99" y="39"/>
                      <a:pt x="99" y="39"/>
                      <a:pt x="99" y="39"/>
                    </a:cubicBezTo>
                    <a:cubicBezTo>
                      <a:pt x="68" y="76"/>
                      <a:pt x="68" y="76"/>
                      <a:pt x="68" y="76"/>
                    </a:cubicBezTo>
                    <a:cubicBezTo>
                      <a:pt x="52" y="54"/>
                      <a:pt x="52" y="54"/>
                      <a:pt x="52" y="54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52" y="118"/>
                      <a:pt x="52" y="118"/>
                      <a:pt x="52" y="118"/>
                    </a:cubicBezTo>
                    <a:cubicBezTo>
                      <a:pt x="55" y="122"/>
                      <a:pt x="59" y="125"/>
                      <a:pt x="63" y="125"/>
                    </a:cubicBezTo>
                    <a:cubicBezTo>
                      <a:pt x="64" y="125"/>
                      <a:pt x="64" y="125"/>
                      <a:pt x="64" y="125"/>
                    </a:cubicBezTo>
                    <a:cubicBezTo>
                      <a:pt x="64" y="126"/>
                      <a:pt x="64" y="126"/>
                      <a:pt x="64" y="126"/>
                    </a:cubicBezTo>
                    <a:cubicBezTo>
                      <a:pt x="71" y="127"/>
                      <a:pt x="77" y="124"/>
                      <a:pt x="82" y="119"/>
                    </a:cubicBezTo>
                    <a:cubicBezTo>
                      <a:pt x="152" y="33"/>
                      <a:pt x="152" y="33"/>
                      <a:pt x="152" y="33"/>
                    </a:cubicBezTo>
                    <a:cubicBezTo>
                      <a:pt x="159" y="25"/>
                      <a:pt x="158" y="13"/>
                      <a:pt x="150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74" name="Freeform 201"/>
              <p:cNvSpPr>
                <a:spLocks noChangeArrowheads="1"/>
              </p:cNvSpPr>
              <p:nvPr/>
            </p:nvSpPr>
            <p:spPr bwMode="auto">
              <a:xfrm>
                <a:off x="2157413" y="427038"/>
                <a:ext cx="714375" cy="725488"/>
              </a:xfrm>
              <a:custGeom>
                <a:gdLst>
                  <a:gd fmla="*/ 424865 w 190" name="T0"/>
                  <a:gd fmla="*/ 18795 h 193" name="T1"/>
                  <a:gd fmla="*/ 82717 w 190" name="T2"/>
                  <a:gd fmla="*/ 191709 h 193" name="T3"/>
                  <a:gd fmla="*/ 225592 w 190" name="T4"/>
                  <a:gd fmla="*/ 639031 h 193" name="T5"/>
                  <a:gd fmla="*/ 673016 w 190" name="T6"/>
                  <a:gd fmla="*/ 499948 h 193" name="T7"/>
                  <a:gd fmla="*/ 706855 w 190" name="T8"/>
                  <a:gd fmla="*/ 315756 h 193" name="T9"/>
                  <a:gd fmla="*/ 379747 w 190" name="T10"/>
                  <a:gd fmla="*/ 345828 h 193" name="T11"/>
                  <a:gd fmla="*/ 424865 w 190" name="T12"/>
                  <a:gd fmla="*/ 18795 h 19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90" name="T21"/>
                  <a:gd fmla="*/ 0 h 193" name="T22"/>
                  <a:gd fmla="*/ 190 w 190" name="T23"/>
                  <a:gd fmla="*/ 193 h 19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93" w="190">
                    <a:moveTo>
                      <a:pt x="113" y="5"/>
                    </a:moveTo>
                    <a:cubicBezTo>
                      <a:pt x="77" y="0"/>
                      <a:pt x="40" y="17"/>
                      <a:pt x="22" y="51"/>
                    </a:cubicBezTo>
                    <a:cubicBezTo>
                      <a:pt x="0" y="94"/>
                      <a:pt x="17" y="148"/>
                      <a:pt x="60" y="170"/>
                    </a:cubicBezTo>
                    <a:cubicBezTo>
                      <a:pt x="103" y="193"/>
                      <a:pt x="156" y="176"/>
                      <a:pt x="179" y="133"/>
                    </a:cubicBezTo>
                    <a:cubicBezTo>
                      <a:pt x="187" y="117"/>
                      <a:pt x="190" y="100"/>
                      <a:pt x="188" y="84"/>
                    </a:cubicBezTo>
                    <a:cubicBezTo>
                      <a:pt x="101" y="92"/>
                      <a:pt x="101" y="92"/>
                      <a:pt x="101" y="92"/>
                    </a:cubicBezTo>
                    <a:lnTo>
                      <a:pt x="113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75" name="Freeform 202"/>
              <p:cNvSpPr>
                <a:spLocks noChangeArrowheads="1"/>
              </p:cNvSpPr>
              <p:nvPr/>
            </p:nvSpPr>
            <p:spPr bwMode="auto">
              <a:xfrm>
                <a:off x="2627313" y="338138"/>
                <a:ext cx="330200" cy="330200"/>
              </a:xfrm>
              <a:custGeom>
                <a:gdLst>
                  <a:gd fmla="*/ 153843 w 88" name="T0"/>
                  <a:gd fmla="*/ 33770 h 88" name="T1"/>
                  <a:gd fmla="*/ 48780 w 88" name="T2"/>
                  <a:gd fmla="*/ 0 h 88" name="T3"/>
                  <a:gd fmla="*/ 0 w 88" name="T4"/>
                  <a:gd fmla="*/ 330200 h 88" name="T5"/>
                  <a:gd fmla="*/ 330200 w 88" name="T6"/>
                  <a:gd fmla="*/ 300182 h 88" name="T7"/>
                  <a:gd fmla="*/ 153843 w 88" name="T8"/>
                  <a:gd fmla="*/ 33770 h 88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88" name="T15"/>
                  <a:gd fmla="*/ 0 h 88" name="T16"/>
                  <a:gd fmla="*/ 88 w 88" name="T17"/>
                  <a:gd fmla="*/ 88 h 88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88" w="88">
                    <a:moveTo>
                      <a:pt x="41" y="9"/>
                    </a:moveTo>
                    <a:cubicBezTo>
                      <a:pt x="32" y="5"/>
                      <a:pt x="22" y="1"/>
                      <a:pt x="13" y="0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88" y="80"/>
                      <a:pt x="88" y="80"/>
                      <a:pt x="88" y="80"/>
                    </a:cubicBezTo>
                    <a:cubicBezTo>
                      <a:pt x="86" y="51"/>
                      <a:pt x="69" y="24"/>
                      <a:pt x="41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76" name="Freeform 203"/>
              <p:cNvSpPr>
                <a:spLocks noChangeArrowheads="1"/>
              </p:cNvSpPr>
              <p:nvPr/>
            </p:nvSpPr>
            <p:spPr bwMode="auto">
              <a:xfrm>
                <a:off x="1404938" y="3670300"/>
                <a:ext cx="530225" cy="630238"/>
              </a:xfrm>
              <a:custGeom>
                <a:gdLst>
                  <a:gd fmla="*/ 413651 w 141" name="T0"/>
                  <a:gd fmla="*/ 498938 h 168" name="T1"/>
                  <a:gd fmla="*/ 402369 w 141" name="T2"/>
                  <a:gd fmla="*/ 491436 h 168" name="T3"/>
                  <a:gd fmla="*/ 368525 w 141" name="T4"/>
                  <a:gd fmla="*/ 502690 h 168" name="T5"/>
                  <a:gd fmla="*/ 233149 w 141" name="T6"/>
                  <a:gd fmla="*/ 536453 h 168" name="T7"/>
                  <a:gd fmla="*/ 127856 w 141" name="T8"/>
                  <a:gd fmla="*/ 341379 h 168" name="T9"/>
                  <a:gd fmla="*/ 315879 w 141" name="T10"/>
                  <a:gd fmla="*/ 397650 h 168" name="T11"/>
                  <a:gd fmla="*/ 345962 w 141" name="T12"/>
                  <a:gd fmla="*/ 382644 h 168" name="T13"/>
                  <a:gd fmla="*/ 327160 w 141" name="T14"/>
                  <a:gd fmla="*/ 348882 h 168" name="T15"/>
                  <a:gd fmla="*/ 139137 w 141" name="T16"/>
                  <a:gd fmla="*/ 292611 h 168" name="T17"/>
                  <a:gd fmla="*/ 146658 w 141" name="T18"/>
                  <a:gd fmla="*/ 266351 h 168" name="T19"/>
                  <a:gd fmla="*/ 157939 w 141" name="T20"/>
                  <a:gd fmla="*/ 236339 h 168" name="T21"/>
                  <a:gd fmla="*/ 383567 w 141" name="T22"/>
                  <a:gd fmla="*/ 303865 h 168" name="T23"/>
                  <a:gd fmla="*/ 413651 w 141" name="T24"/>
                  <a:gd fmla="*/ 288859 h 168" name="T25"/>
                  <a:gd fmla="*/ 398609 w 141" name="T26"/>
                  <a:gd fmla="*/ 258848 h 168" name="T27"/>
                  <a:gd fmla="*/ 176742 w 141" name="T28"/>
                  <a:gd fmla="*/ 191322 h 168" name="T29"/>
                  <a:gd fmla="*/ 203065 w 141" name="T30"/>
                  <a:gd fmla="*/ 153808 h 168" name="T31"/>
                  <a:gd fmla="*/ 368525 w 141" name="T32"/>
                  <a:gd fmla="*/ 93785 h 168" name="T33"/>
                  <a:gd fmla="*/ 462537 w 141" name="T34"/>
                  <a:gd fmla="*/ 202576 h 168" name="T35"/>
                  <a:gd fmla="*/ 481339 w 141" name="T36"/>
                  <a:gd fmla="*/ 228836 h 168" name="T37"/>
                  <a:gd fmla="*/ 500141 w 141" name="T38"/>
                  <a:gd fmla="*/ 232588 h 168" name="T39"/>
                  <a:gd fmla="*/ 530225 w 141" name="T40"/>
                  <a:gd fmla="*/ 210079 h 168" name="T41"/>
                  <a:gd fmla="*/ 530225 w 141" name="T42"/>
                  <a:gd fmla="*/ 195074 h 168" name="T43"/>
                  <a:gd fmla="*/ 387327 w 141" name="T44"/>
                  <a:gd fmla="*/ 33763 h 168" name="T45"/>
                  <a:gd fmla="*/ 124095 w 141" name="T46"/>
                  <a:gd fmla="*/ 150057 h 168" name="T47"/>
                  <a:gd fmla="*/ 112814 w 141" name="T48"/>
                  <a:gd fmla="*/ 168814 h 168" name="T49"/>
                  <a:gd fmla="*/ 67688 w 141" name="T50"/>
                  <a:gd fmla="*/ 157560 h 168" name="T51"/>
                  <a:gd fmla="*/ 37605 w 141" name="T52"/>
                  <a:gd fmla="*/ 172565 h 168" name="T53"/>
                  <a:gd fmla="*/ 52646 w 141" name="T54"/>
                  <a:gd fmla="*/ 202576 h 168" name="T55"/>
                  <a:gd fmla="*/ 94012 w 141" name="T56"/>
                  <a:gd fmla="*/ 213831 h 168" name="T57"/>
                  <a:gd fmla="*/ 82730 w 141" name="T58"/>
                  <a:gd fmla="*/ 247594 h 168" name="T59"/>
                  <a:gd fmla="*/ 75209 w 141" name="T60"/>
                  <a:gd fmla="*/ 273853 h 168" name="T61"/>
                  <a:gd fmla="*/ 33844 w 141" name="T62"/>
                  <a:gd fmla="*/ 258848 h 168" name="T63"/>
                  <a:gd fmla="*/ 3760 w 141" name="T64"/>
                  <a:gd fmla="*/ 277605 h 168" name="T65"/>
                  <a:gd fmla="*/ 18802 w 141" name="T66"/>
                  <a:gd fmla="*/ 307616 h 168" name="T67"/>
                  <a:gd fmla="*/ 63928 w 141" name="T68"/>
                  <a:gd fmla="*/ 322622 h 168" name="T69"/>
                  <a:gd fmla="*/ 214346 w 141" name="T70"/>
                  <a:gd fmla="*/ 600227 h 168" name="T71"/>
                  <a:gd fmla="*/ 424932 w 141" name="T72"/>
                  <a:gd fmla="*/ 543955 h 168" name="T73"/>
                  <a:gd fmla="*/ 432453 w 141" name="T74"/>
                  <a:gd fmla="*/ 532701 h 168" name="T75"/>
                  <a:gd fmla="*/ 413651 w 141" name="T76"/>
                  <a:gd fmla="*/ 498938 h 168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141" name="T117"/>
                  <a:gd fmla="*/ 0 h 168" name="T118"/>
                  <a:gd fmla="*/ 141 w 141" name="T119"/>
                  <a:gd fmla="*/ 168 h 168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168" w="141">
                    <a:moveTo>
                      <a:pt x="110" y="133"/>
                    </a:moveTo>
                    <a:cubicBezTo>
                      <a:pt x="109" y="132"/>
                      <a:pt x="108" y="131"/>
                      <a:pt x="107" y="131"/>
                    </a:cubicBezTo>
                    <a:cubicBezTo>
                      <a:pt x="104" y="130"/>
                      <a:pt x="101" y="131"/>
                      <a:pt x="98" y="134"/>
                    </a:cubicBezTo>
                    <a:cubicBezTo>
                      <a:pt x="88" y="146"/>
                      <a:pt x="79" y="148"/>
                      <a:pt x="62" y="143"/>
                    </a:cubicBezTo>
                    <a:cubicBezTo>
                      <a:pt x="41" y="137"/>
                      <a:pt x="31" y="118"/>
                      <a:pt x="34" y="91"/>
                    </a:cubicBezTo>
                    <a:cubicBezTo>
                      <a:pt x="84" y="106"/>
                      <a:pt x="84" y="106"/>
                      <a:pt x="84" y="106"/>
                    </a:cubicBezTo>
                    <a:cubicBezTo>
                      <a:pt x="87" y="107"/>
                      <a:pt x="91" y="106"/>
                      <a:pt x="92" y="102"/>
                    </a:cubicBezTo>
                    <a:cubicBezTo>
                      <a:pt x="93" y="97"/>
                      <a:pt x="92" y="95"/>
                      <a:pt x="87" y="93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7" y="76"/>
                      <a:pt x="38" y="73"/>
                      <a:pt x="39" y="71"/>
                    </a:cubicBezTo>
                    <a:cubicBezTo>
                      <a:pt x="40" y="68"/>
                      <a:pt x="41" y="65"/>
                      <a:pt x="42" y="63"/>
                    </a:cubicBezTo>
                    <a:cubicBezTo>
                      <a:pt x="102" y="81"/>
                      <a:pt x="102" y="81"/>
                      <a:pt x="102" y="81"/>
                    </a:cubicBezTo>
                    <a:cubicBezTo>
                      <a:pt x="106" y="82"/>
                      <a:pt x="109" y="81"/>
                      <a:pt x="110" y="77"/>
                    </a:cubicBezTo>
                    <a:cubicBezTo>
                      <a:pt x="111" y="72"/>
                      <a:pt x="110" y="70"/>
                      <a:pt x="106" y="69"/>
                    </a:cubicBezTo>
                    <a:cubicBezTo>
                      <a:pt x="47" y="51"/>
                      <a:pt x="47" y="51"/>
                      <a:pt x="47" y="51"/>
                    </a:cubicBezTo>
                    <a:cubicBezTo>
                      <a:pt x="49" y="47"/>
                      <a:pt x="52" y="44"/>
                      <a:pt x="54" y="41"/>
                    </a:cubicBezTo>
                    <a:cubicBezTo>
                      <a:pt x="66" y="26"/>
                      <a:pt x="82" y="20"/>
                      <a:pt x="98" y="25"/>
                    </a:cubicBezTo>
                    <a:cubicBezTo>
                      <a:pt x="115" y="30"/>
                      <a:pt x="121" y="39"/>
                      <a:pt x="123" y="54"/>
                    </a:cubicBezTo>
                    <a:cubicBezTo>
                      <a:pt x="123" y="58"/>
                      <a:pt x="125" y="60"/>
                      <a:pt x="128" y="61"/>
                    </a:cubicBezTo>
                    <a:cubicBezTo>
                      <a:pt x="130" y="61"/>
                      <a:pt x="131" y="61"/>
                      <a:pt x="133" y="62"/>
                    </a:cubicBezTo>
                    <a:cubicBezTo>
                      <a:pt x="136" y="61"/>
                      <a:pt x="139" y="59"/>
                      <a:pt x="141" y="56"/>
                    </a:cubicBezTo>
                    <a:cubicBezTo>
                      <a:pt x="141" y="55"/>
                      <a:pt x="141" y="53"/>
                      <a:pt x="141" y="52"/>
                    </a:cubicBezTo>
                    <a:cubicBezTo>
                      <a:pt x="139" y="33"/>
                      <a:pt x="130" y="17"/>
                      <a:pt x="103" y="9"/>
                    </a:cubicBezTo>
                    <a:cubicBezTo>
                      <a:pt x="76" y="0"/>
                      <a:pt x="50" y="12"/>
                      <a:pt x="33" y="40"/>
                    </a:cubicBezTo>
                    <a:cubicBezTo>
                      <a:pt x="32" y="42"/>
                      <a:pt x="31" y="43"/>
                      <a:pt x="30" y="45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4" y="40"/>
                      <a:pt x="11" y="42"/>
                      <a:pt x="10" y="46"/>
                    </a:cubicBezTo>
                    <a:cubicBezTo>
                      <a:pt x="8" y="50"/>
                      <a:pt x="10" y="53"/>
                      <a:pt x="14" y="54"/>
                    </a:cubicBezTo>
                    <a:cubicBezTo>
                      <a:pt x="25" y="57"/>
                      <a:pt x="25" y="57"/>
                      <a:pt x="25" y="57"/>
                    </a:cubicBezTo>
                    <a:cubicBezTo>
                      <a:pt x="24" y="60"/>
                      <a:pt x="23" y="63"/>
                      <a:pt x="22" y="66"/>
                    </a:cubicBezTo>
                    <a:cubicBezTo>
                      <a:pt x="21" y="68"/>
                      <a:pt x="20" y="70"/>
                      <a:pt x="20" y="73"/>
                    </a:cubicBezTo>
                    <a:cubicBezTo>
                      <a:pt x="9" y="69"/>
                      <a:pt x="9" y="69"/>
                      <a:pt x="9" y="69"/>
                    </a:cubicBezTo>
                    <a:cubicBezTo>
                      <a:pt x="5" y="68"/>
                      <a:pt x="2" y="70"/>
                      <a:pt x="1" y="74"/>
                    </a:cubicBezTo>
                    <a:cubicBezTo>
                      <a:pt x="0" y="78"/>
                      <a:pt x="1" y="81"/>
                      <a:pt x="5" y="82"/>
                    </a:cubicBezTo>
                    <a:cubicBezTo>
                      <a:pt x="17" y="86"/>
                      <a:pt x="17" y="86"/>
                      <a:pt x="17" y="86"/>
                    </a:cubicBezTo>
                    <a:cubicBezTo>
                      <a:pt x="11" y="122"/>
                      <a:pt x="25" y="150"/>
                      <a:pt x="57" y="160"/>
                    </a:cubicBezTo>
                    <a:cubicBezTo>
                      <a:pt x="83" y="168"/>
                      <a:pt x="100" y="161"/>
                      <a:pt x="113" y="145"/>
                    </a:cubicBezTo>
                    <a:cubicBezTo>
                      <a:pt x="114" y="144"/>
                      <a:pt x="114" y="143"/>
                      <a:pt x="115" y="142"/>
                    </a:cubicBezTo>
                    <a:cubicBezTo>
                      <a:pt x="116" y="139"/>
                      <a:pt x="114" y="135"/>
                      <a:pt x="110" y="13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77" name="Freeform 204"/>
              <p:cNvSpPr>
                <a:spLocks noChangeArrowheads="1"/>
              </p:cNvSpPr>
              <p:nvPr/>
            </p:nvSpPr>
            <p:spPr bwMode="auto">
              <a:xfrm>
                <a:off x="642938" y="1050925"/>
                <a:ext cx="796925" cy="774700"/>
              </a:xfrm>
              <a:custGeom>
                <a:gdLst>
                  <a:gd fmla="*/ 747713 w 502" name="T0"/>
                  <a:gd fmla="*/ 95250 h 488" name="T1"/>
                  <a:gd fmla="*/ 446088 w 502" name="T2"/>
                  <a:gd fmla="*/ 488950 h 488" name="T3"/>
                  <a:gd fmla="*/ 409575 w 502" name="T4"/>
                  <a:gd fmla="*/ 346075 h 488" name="T5"/>
                  <a:gd fmla="*/ 280988 w 502" name="T6"/>
                  <a:gd fmla="*/ 587375 h 488" name="T7"/>
                  <a:gd fmla="*/ 228600 w 502" name="T8"/>
                  <a:gd fmla="*/ 417513 h 488" name="T9"/>
                  <a:gd fmla="*/ 36513 w 502" name="T10"/>
                  <a:gd fmla="*/ 774700 h 488" name="T11"/>
                  <a:gd fmla="*/ 0 w 502" name="T12"/>
                  <a:gd fmla="*/ 736600 h 488" name="T13"/>
                  <a:gd fmla="*/ 239713 w 502" name="T14"/>
                  <a:gd fmla="*/ 304800 h 488" name="T15"/>
                  <a:gd fmla="*/ 292100 w 502" name="T16"/>
                  <a:gd fmla="*/ 474663 h 488" name="T17"/>
                  <a:gd fmla="*/ 420688 w 502" name="T18"/>
                  <a:gd fmla="*/ 230188 h 488" name="T19"/>
                  <a:gd fmla="*/ 465138 w 502" name="T20"/>
                  <a:gd fmla="*/ 390525 h 488" name="T21"/>
                  <a:gd fmla="*/ 712788 w 502" name="T22"/>
                  <a:gd fmla="*/ 68263 h 488" name="T23"/>
                  <a:gd fmla="*/ 687388 w 502" name="T24"/>
                  <a:gd fmla="*/ 46038 h 488" name="T25"/>
                  <a:gd fmla="*/ 796925 w 502" name="T26"/>
                  <a:gd fmla="*/ 0 h 488" name="T27"/>
                  <a:gd fmla="*/ 777875 w 502" name="T28"/>
                  <a:gd fmla="*/ 117475 h 488" name="T29"/>
                  <a:gd fmla="*/ 747713 w 502" name="T30"/>
                  <a:gd fmla="*/ 95250 h 488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502" name="T48"/>
                  <a:gd fmla="*/ 0 h 488" name="T49"/>
                  <a:gd fmla="*/ 502 w 502" name="T50"/>
                  <a:gd fmla="*/ 488 h 488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488" w="502">
                    <a:moveTo>
                      <a:pt x="471" y="60"/>
                    </a:moveTo>
                    <a:lnTo>
                      <a:pt x="281" y="308"/>
                    </a:lnTo>
                    <a:lnTo>
                      <a:pt x="258" y="218"/>
                    </a:lnTo>
                    <a:lnTo>
                      <a:pt x="177" y="370"/>
                    </a:lnTo>
                    <a:lnTo>
                      <a:pt x="144" y="263"/>
                    </a:lnTo>
                    <a:lnTo>
                      <a:pt x="23" y="488"/>
                    </a:lnTo>
                    <a:lnTo>
                      <a:pt x="0" y="464"/>
                    </a:lnTo>
                    <a:lnTo>
                      <a:pt x="151" y="192"/>
                    </a:lnTo>
                    <a:lnTo>
                      <a:pt x="184" y="299"/>
                    </a:lnTo>
                    <a:lnTo>
                      <a:pt x="265" y="145"/>
                    </a:lnTo>
                    <a:lnTo>
                      <a:pt x="293" y="246"/>
                    </a:lnTo>
                    <a:lnTo>
                      <a:pt x="449" y="43"/>
                    </a:lnTo>
                    <a:lnTo>
                      <a:pt x="433" y="29"/>
                    </a:lnTo>
                    <a:lnTo>
                      <a:pt x="502" y="0"/>
                    </a:lnTo>
                    <a:lnTo>
                      <a:pt x="490" y="74"/>
                    </a:lnTo>
                    <a:lnTo>
                      <a:pt x="471" y="6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78" name="Freeform 206"/>
              <p:cNvSpPr>
                <a:spLocks noChangeArrowheads="1"/>
              </p:cNvSpPr>
              <p:nvPr/>
            </p:nvSpPr>
            <p:spPr bwMode="auto">
              <a:xfrm>
                <a:off x="1338263" y="2103438"/>
                <a:ext cx="173038" cy="184150"/>
              </a:xfrm>
              <a:custGeom>
                <a:gdLst>
                  <a:gd fmla="*/ 119063 w 109" name="T0"/>
                  <a:gd fmla="*/ 14288 h 116" name="T1"/>
                  <a:gd fmla="*/ 96838 w 109" name="T2"/>
                  <a:gd fmla="*/ 22225 h 116" name="T3"/>
                  <a:gd fmla="*/ 63500 w 109" name="T4"/>
                  <a:gd fmla="*/ 112713 h 116" name="T5"/>
                  <a:gd fmla="*/ 17463 w 109" name="T6"/>
                  <a:gd fmla="*/ 0 h 116" name="T7"/>
                  <a:gd fmla="*/ 0 w 109" name="T8"/>
                  <a:gd fmla="*/ 7938 h 116" name="T9"/>
                  <a:gd fmla="*/ 63500 w 109" name="T10"/>
                  <a:gd fmla="*/ 184150 h 116" name="T11"/>
                  <a:gd fmla="*/ 85725 w 109" name="T12"/>
                  <a:gd fmla="*/ 176213 h 116" name="T13"/>
                  <a:gd fmla="*/ 71438 w 109" name="T14"/>
                  <a:gd fmla="*/ 139700 h 116" name="T15"/>
                  <a:gd fmla="*/ 85725 w 109" name="T16"/>
                  <a:gd fmla="*/ 93662 h 116" name="T17"/>
                  <a:gd fmla="*/ 153988 w 109" name="T18"/>
                  <a:gd fmla="*/ 153988 h 116" name="T19"/>
                  <a:gd fmla="*/ 173038 w 109" name="T20"/>
                  <a:gd fmla="*/ 146050 h 116" name="T21"/>
                  <a:gd fmla="*/ 96838 w 109" name="T22"/>
                  <a:gd fmla="*/ 79375 h 116" name="T23"/>
                  <a:gd fmla="*/ 119063 w 109" name="T24"/>
                  <a:gd fmla="*/ 14288 h 11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09" name="T39"/>
                  <a:gd fmla="*/ 0 h 116" name="T40"/>
                  <a:gd fmla="*/ 109 w 109" name="T41"/>
                  <a:gd fmla="*/ 116 h 116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15" w="109">
                    <a:moveTo>
                      <a:pt x="75" y="9"/>
                    </a:moveTo>
                    <a:lnTo>
                      <a:pt x="61" y="14"/>
                    </a:lnTo>
                    <a:lnTo>
                      <a:pt x="40" y="71"/>
                    </a:lnTo>
                    <a:lnTo>
                      <a:pt x="11" y="0"/>
                    </a:lnTo>
                    <a:lnTo>
                      <a:pt x="0" y="5"/>
                    </a:lnTo>
                    <a:lnTo>
                      <a:pt x="40" y="116"/>
                    </a:lnTo>
                    <a:lnTo>
                      <a:pt x="54" y="111"/>
                    </a:lnTo>
                    <a:lnTo>
                      <a:pt x="45" y="88"/>
                    </a:lnTo>
                    <a:lnTo>
                      <a:pt x="54" y="59"/>
                    </a:lnTo>
                    <a:lnTo>
                      <a:pt x="97" y="97"/>
                    </a:lnTo>
                    <a:lnTo>
                      <a:pt x="109" y="92"/>
                    </a:lnTo>
                    <a:lnTo>
                      <a:pt x="61" y="50"/>
                    </a:lnTo>
                    <a:lnTo>
                      <a:pt x="75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79" name="Freeform 207"/>
              <p:cNvSpPr>
                <a:spLocks noChangeArrowheads="1"/>
              </p:cNvSpPr>
              <p:nvPr/>
            </p:nvSpPr>
            <p:spPr bwMode="auto">
              <a:xfrm>
                <a:off x="1487488" y="2076450"/>
                <a:ext cx="153988" cy="166688"/>
              </a:xfrm>
              <a:custGeom>
                <a:gdLst>
                  <a:gd fmla="*/ 86384 w 41" name="T0"/>
                  <a:gd fmla="*/ 3788 h 44" name="T1"/>
                  <a:gd fmla="*/ 60093 w 41" name="T2"/>
                  <a:gd fmla="*/ 7577 h 44" name="T3"/>
                  <a:gd fmla="*/ 30046 w 41" name="T4"/>
                  <a:gd fmla="*/ 49249 h 44" name="T5"/>
                  <a:gd fmla="*/ 18779 w 41" name="T6"/>
                  <a:gd fmla="*/ 26519 h 44" name="T7"/>
                  <a:gd fmla="*/ 0 w 41" name="T8"/>
                  <a:gd fmla="*/ 30307 h 44" name="T9"/>
                  <a:gd fmla="*/ 48825 w 41" name="T10"/>
                  <a:gd fmla="*/ 166688 h 44" name="T11"/>
                  <a:gd fmla="*/ 67604 w 41" name="T12"/>
                  <a:gd fmla="*/ 159111 h 44" name="T13"/>
                  <a:gd fmla="*/ 41314 w 41" name="T14"/>
                  <a:gd fmla="*/ 83344 h 44" name="T15"/>
                  <a:gd fmla="*/ 41314 w 41" name="T16"/>
                  <a:gd fmla="*/ 45460 h 44" name="T17"/>
                  <a:gd fmla="*/ 63849 w 41" name="T18"/>
                  <a:gd fmla="*/ 26519 h 44" name="T19"/>
                  <a:gd fmla="*/ 86384 w 41" name="T20"/>
                  <a:gd fmla="*/ 26519 h 44" name="T21"/>
                  <a:gd fmla="*/ 101407 w 41" name="T22"/>
                  <a:gd fmla="*/ 49249 h 44" name="T23"/>
                  <a:gd fmla="*/ 131453 w 41" name="T24"/>
                  <a:gd fmla="*/ 132593 h 44" name="T25"/>
                  <a:gd fmla="*/ 153988 w 41" name="T26"/>
                  <a:gd fmla="*/ 125016 h 44" name="T27"/>
                  <a:gd fmla="*/ 123942 w 41" name="T28"/>
                  <a:gd fmla="*/ 49249 h 44" name="T29"/>
                  <a:gd fmla="*/ 108918 w 41" name="T30"/>
                  <a:gd fmla="*/ 15153 h 44" name="T31"/>
                  <a:gd fmla="*/ 86384 w 41" name="T32"/>
                  <a:gd fmla="*/ 3788 h 44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41" name="T51"/>
                  <a:gd fmla="*/ 0 h 44" name="T52"/>
                  <a:gd fmla="*/ 41 w 41" name="T53"/>
                  <a:gd fmla="*/ 44 h 44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4" w="41">
                    <a:moveTo>
                      <a:pt x="23" y="1"/>
                    </a:moveTo>
                    <a:cubicBezTo>
                      <a:pt x="21" y="0"/>
                      <a:pt x="19" y="1"/>
                      <a:pt x="16" y="2"/>
                    </a:cubicBezTo>
                    <a:cubicBezTo>
                      <a:pt x="11" y="3"/>
                      <a:pt x="9" y="7"/>
                      <a:pt x="8" y="1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19"/>
                      <a:pt x="10" y="15"/>
                      <a:pt x="11" y="12"/>
                    </a:cubicBezTo>
                    <a:cubicBezTo>
                      <a:pt x="12" y="10"/>
                      <a:pt x="14" y="8"/>
                      <a:pt x="17" y="7"/>
                    </a:cubicBezTo>
                    <a:cubicBezTo>
                      <a:pt x="19" y="6"/>
                      <a:pt x="21" y="6"/>
                      <a:pt x="23" y="7"/>
                    </a:cubicBezTo>
                    <a:cubicBezTo>
                      <a:pt x="25" y="7"/>
                      <a:pt x="26" y="10"/>
                      <a:pt x="27" y="13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41" y="33"/>
                      <a:pt x="41" y="33"/>
                      <a:pt x="41" y="3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2" y="9"/>
                      <a:pt x="30" y="6"/>
                      <a:pt x="29" y="4"/>
                    </a:cubicBezTo>
                    <a:cubicBezTo>
                      <a:pt x="28" y="3"/>
                      <a:pt x="26" y="2"/>
                      <a:pt x="23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80" name="Freeform 208"/>
              <p:cNvSpPr>
                <a:spLocks noChangeArrowheads="1" noEditPoints="1"/>
              </p:cNvSpPr>
              <p:nvPr/>
            </p:nvSpPr>
            <p:spPr bwMode="auto">
              <a:xfrm>
                <a:off x="1638300" y="2028825"/>
                <a:ext cx="134938" cy="153988"/>
              </a:xfrm>
              <a:custGeom>
                <a:gdLst>
                  <a:gd fmla="*/ 44979 w 36" name="T0"/>
                  <a:gd fmla="*/ 7512 h 41" name="T1"/>
                  <a:gd fmla="*/ 7497 w 36" name="T2"/>
                  <a:gd fmla="*/ 41314 h 41" name="T3"/>
                  <a:gd fmla="*/ 7497 w 36" name="T4"/>
                  <a:gd fmla="*/ 97651 h 41" name="T5"/>
                  <a:gd fmla="*/ 41231 w 36" name="T6"/>
                  <a:gd fmla="*/ 142721 h 41" name="T7"/>
                  <a:gd fmla="*/ 89959 w 36" name="T8"/>
                  <a:gd fmla="*/ 146476 h 41" name="T9"/>
                  <a:gd fmla="*/ 127441 w 36" name="T10"/>
                  <a:gd fmla="*/ 108918 h 41" name="T11"/>
                  <a:gd fmla="*/ 127441 w 36" name="T12"/>
                  <a:gd fmla="*/ 52581 h 41" name="T13"/>
                  <a:gd fmla="*/ 93707 w 36" name="T14"/>
                  <a:gd fmla="*/ 11267 h 41" name="T15"/>
                  <a:gd fmla="*/ 44979 w 36" name="T16"/>
                  <a:gd fmla="*/ 7512 h 41" name="T17"/>
                  <a:gd fmla="*/ 108700 w 36" name="T18"/>
                  <a:gd fmla="*/ 105163 h 41" name="T19"/>
                  <a:gd fmla="*/ 86210 w 36" name="T20"/>
                  <a:gd fmla="*/ 127697 h 41" name="T21"/>
                  <a:gd fmla="*/ 56224 w 36" name="T22"/>
                  <a:gd fmla="*/ 123942 h 41" name="T23"/>
                  <a:gd fmla="*/ 29986 w 36" name="T24"/>
                  <a:gd fmla="*/ 90139 h 41" name="T25"/>
                  <a:gd fmla="*/ 26238 w 36" name="T26"/>
                  <a:gd fmla="*/ 45070 h 41" name="T27"/>
                  <a:gd fmla="*/ 48728 w 36" name="T28"/>
                  <a:gd fmla="*/ 22535 h 41" name="T29"/>
                  <a:gd fmla="*/ 78714 w 36" name="T30"/>
                  <a:gd fmla="*/ 26291 h 41" name="T31"/>
                  <a:gd fmla="*/ 104952 w 36" name="T32"/>
                  <a:gd fmla="*/ 63849 h 41" name="T33"/>
                  <a:gd fmla="*/ 108700 w 36" name="T34"/>
                  <a:gd fmla="*/ 105163 h 41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36" name="T54"/>
                  <a:gd fmla="*/ 0 h 41" name="T55"/>
                  <a:gd fmla="*/ 36 w 36" name="T56"/>
                  <a:gd fmla="*/ 41 h 41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41" w="36">
                    <a:moveTo>
                      <a:pt x="12" y="2"/>
                    </a:moveTo>
                    <a:cubicBezTo>
                      <a:pt x="7" y="3"/>
                      <a:pt x="4" y="6"/>
                      <a:pt x="2" y="11"/>
                    </a:cubicBezTo>
                    <a:cubicBezTo>
                      <a:pt x="0" y="15"/>
                      <a:pt x="0" y="20"/>
                      <a:pt x="2" y="26"/>
                    </a:cubicBezTo>
                    <a:cubicBezTo>
                      <a:pt x="4" y="31"/>
                      <a:pt x="7" y="35"/>
                      <a:pt x="11" y="38"/>
                    </a:cubicBezTo>
                    <a:cubicBezTo>
                      <a:pt x="15" y="40"/>
                      <a:pt x="20" y="41"/>
                      <a:pt x="24" y="39"/>
                    </a:cubicBezTo>
                    <a:cubicBezTo>
                      <a:pt x="29" y="37"/>
                      <a:pt x="32" y="34"/>
                      <a:pt x="34" y="29"/>
                    </a:cubicBezTo>
                    <a:cubicBezTo>
                      <a:pt x="36" y="25"/>
                      <a:pt x="36" y="20"/>
                      <a:pt x="34" y="14"/>
                    </a:cubicBezTo>
                    <a:cubicBezTo>
                      <a:pt x="32" y="9"/>
                      <a:pt x="29" y="5"/>
                      <a:pt x="25" y="3"/>
                    </a:cubicBezTo>
                    <a:cubicBezTo>
                      <a:pt x="21" y="0"/>
                      <a:pt x="16" y="0"/>
                      <a:pt x="12" y="2"/>
                    </a:cubicBezTo>
                    <a:close/>
                    <a:moveTo>
                      <a:pt x="29" y="28"/>
                    </a:moveTo>
                    <a:cubicBezTo>
                      <a:pt x="28" y="31"/>
                      <a:pt x="26" y="33"/>
                      <a:pt x="23" y="34"/>
                    </a:cubicBezTo>
                    <a:cubicBezTo>
                      <a:pt x="20" y="35"/>
                      <a:pt x="18" y="35"/>
                      <a:pt x="15" y="33"/>
                    </a:cubicBezTo>
                    <a:cubicBezTo>
                      <a:pt x="12" y="32"/>
                      <a:pt x="10" y="29"/>
                      <a:pt x="8" y="24"/>
                    </a:cubicBezTo>
                    <a:cubicBezTo>
                      <a:pt x="7" y="19"/>
                      <a:pt x="6" y="15"/>
                      <a:pt x="7" y="12"/>
                    </a:cubicBezTo>
                    <a:cubicBezTo>
                      <a:pt x="8" y="9"/>
                      <a:pt x="10" y="7"/>
                      <a:pt x="13" y="6"/>
                    </a:cubicBezTo>
                    <a:cubicBezTo>
                      <a:pt x="16" y="5"/>
                      <a:pt x="18" y="6"/>
                      <a:pt x="21" y="7"/>
                    </a:cubicBezTo>
                    <a:cubicBezTo>
                      <a:pt x="24" y="8"/>
                      <a:pt x="26" y="12"/>
                      <a:pt x="28" y="17"/>
                    </a:cubicBezTo>
                    <a:cubicBezTo>
                      <a:pt x="30" y="21"/>
                      <a:pt x="30" y="25"/>
                      <a:pt x="29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81" name="Freeform 209"/>
              <p:cNvSpPr>
                <a:spLocks noChangeArrowheads="1"/>
              </p:cNvSpPr>
              <p:nvPr/>
            </p:nvSpPr>
            <p:spPr bwMode="auto">
              <a:xfrm>
                <a:off x="1754188" y="1952625"/>
                <a:ext cx="177800" cy="177800"/>
              </a:xfrm>
              <a:custGeom>
                <a:gdLst>
                  <a:gd fmla="*/ 158750 w 112" name="T0"/>
                  <a:gd fmla="*/ 112713 h 112" name="T1"/>
                  <a:gd fmla="*/ 90487 w 112" name="T2"/>
                  <a:gd fmla="*/ 26988 h 112" name="T3"/>
                  <a:gd fmla="*/ 76200 w 112" name="T4"/>
                  <a:gd fmla="*/ 30163 h 112" name="T5"/>
                  <a:gd fmla="*/ 84138 w 112" name="T6"/>
                  <a:gd fmla="*/ 139700 h 112" name="T7"/>
                  <a:gd fmla="*/ 19050 w 112" name="T8"/>
                  <a:gd fmla="*/ 52388 h 112" name="T9"/>
                  <a:gd fmla="*/ 0 w 112" name="T10"/>
                  <a:gd fmla="*/ 60325 h 112" name="T11"/>
                  <a:gd fmla="*/ 87313 w 112" name="T12"/>
                  <a:gd fmla="*/ 177800 h 112" name="T13"/>
                  <a:gd fmla="*/ 101600 w 112" name="T14"/>
                  <a:gd fmla="*/ 169863 h 112" name="T15"/>
                  <a:gd fmla="*/ 95250 w 112" name="T16"/>
                  <a:gd fmla="*/ 65088 h 112" name="T17"/>
                  <a:gd fmla="*/ 158750 w 112" name="T18"/>
                  <a:gd fmla="*/ 150813 h 112" name="T19"/>
                  <a:gd fmla="*/ 177800 w 112" name="T20"/>
                  <a:gd fmla="*/ 142875 h 112" name="T21"/>
                  <a:gd fmla="*/ 166688 w 112" name="T22"/>
                  <a:gd fmla="*/ 0 h 112" name="T23"/>
                  <a:gd fmla="*/ 150813 w 112" name="T24"/>
                  <a:gd fmla="*/ 4763 h 112" name="T25"/>
                  <a:gd fmla="*/ 158750 w 112" name="T26"/>
                  <a:gd fmla="*/ 112713 h 112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112" name="T42"/>
                  <a:gd fmla="*/ 0 h 112" name="T43"/>
                  <a:gd fmla="*/ 112 w 112" name="T44"/>
                  <a:gd fmla="*/ 112 h 112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112" w="112">
                    <a:moveTo>
                      <a:pt x="100" y="71"/>
                    </a:moveTo>
                    <a:lnTo>
                      <a:pt x="57" y="17"/>
                    </a:lnTo>
                    <a:lnTo>
                      <a:pt x="48" y="19"/>
                    </a:lnTo>
                    <a:lnTo>
                      <a:pt x="53" y="88"/>
                    </a:lnTo>
                    <a:lnTo>
                      <a:pt x="12" y="33"/>
                    </a:lnTo>
                    <a:lnTo>
                      <a:pt x="0" y="38"/>
                    </a:lnTo>
                    <a:lnTo>
                      <a:pt x="55" y="112"/>
                    </a:lnTo>
                    <a:lnTo>
                      <a:pt x="64" y="107"/>
                    </a:lnTo>
                    <a:lnTo>
                      <a:pt x="60" y="41"/>
                    </a:lnTo>
                    <a:lnTo>
                      <a:pt x="100" y="95"/>
                    </a:lnTo>
                    <a:lnTo>
                      <a:pt x="112" y="90"/>
                    </a:lnTo>
                    <a:lnTo>
                      <a:pt x="105" y="0"/>
                    </a:lnTo>
                    <a:lnTo>
                      <a:pt x="95" y="3"/>
                    </a:lnTo>
                    <a:lnTo>
                      <a:pt x="100" y="7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82" name="Freeform 210"/>
              <p:cNvSpPr>
                <a:spLocks noChangeArrowheads="1"/>
              </p:cNvSpPr>
              <p:nvPr/>
            </p:nvSpPr>
            <p:spPr bwMode="auto">
              <a:xfrm>
                <a:off x="2003425" y="1863725"/>
                <a:ext cx="165100" cy="182563"/>
              </a:xfrm>
              <a:custGeom>
                <a:gdLst>
                  <a:gd fmla="*/ 116320 w 44" name="T0"/>
                  <a:gd fmla="*/ 29806 h 49" name="T1"/>
                  <a:gd fmla="*/ 97559 w 44" name="T2"/>
                  <a:gd fmla="*/ 26080 h 49" name="T3"/>
                  <a:gd fmla="*/ 75045 w 44" name="T4"/>
                  <a:gd fmla="*/ 26080 h 49" name="T5"/>
                  <a:gd fmla="*/ 45027 w 44" name="T6"/>
                  <a:gd fmla="*/ 70790 h 49" name="T7"/>
                  <a:gd fmla="*/ 18761 w 44" name="T8"/>
                  <a:gd fmla="*/ 0 h 49" name="T9"/>
                  <a:gd fmla="*/ 0 w 44" name="T10"/>
                  <a:gd fmla="*/ 7452 h 49" name="T11"/>
                  <a:gd fmla="*/ 63789 w 44" name="T12"/>
                  <a:gd fmla="*/ 182563 h 49" name="T13"/>
                  <a:gd fmla="*/ 82550 w 44" name="T14"/>
                  <a:gd fmla="*/ 175111 h 49" name="T15"/>
                  <a:gd fmla="*/ 56284 w 44" name="T16"/>
                  <a:gd fmla="*/ 104322 h 49" name="T17"/>
                  <a:gd fmla="*/ 56284 w 44" name="T18"/>
                  <a:gd fmla="*/ 67064 h 49" name="T19"/>
                  <a:gd fmla="*/ 78798 w 44" name="T20"/>
                  <a:gd fmla="*/ 44709 h 49" name="T21"/>
                  <a:gd fmla="*/ 93807 w 44" name="T22"/>
                  <a:gd fmla="*/ 44709 h 49" name="T23"/>
                  <a:gd fmla="*/ 108816 w 44" name="T24"/>
                  <a:gd fmla="*/ 55887 h 49" name="T25"/>
                  <a:gd fmla="*/ 116320 w 44" name="T26"/>
                  <a:gd fmla="*/ 74516 h 49" name="T27"/>
                  <a:gd fmla="*/ 146339 w 44" name="T28"/>
                  <a:gd fmla="*/ 152757 h 49" name="T29"/>
                  <a:gd fmla="*/ 165100 w 44" name="T30"/>
                  <a:gd fmla="*/ 145305 h 49" name="T31"/>
                  <a:gd fmla="*/ 138834 w 44" name="T32"/>
                  <a:gd fmla="*/ 67064 h 49" name="T33"/>
                  <a:gd fmla="*/ 127577 w 44" name="T34"/>
                  <a:gd fmla="*/ 44709 h 49" name="T35"/>
                  <a:gd fmla="*/ 116320 w 44" name="T36"/>
                  <a:gd fmla="*/ 29806 h 49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44" name="T57"/>
                  <a:gd fmla="*/ 0 h 49" name="T58"/>
                  <a:gd fmla="*/ 44 w 44" name="T59"/>
                  <a:gd fmla="*/ 49 h 49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49" w="44">
                    <a:moveTo>
                      <a:pt x="31" y="8"/>
                    </a:moveTo>
                    <a:cubicBezTo>
                      <a:pt x="29" y="7"/>
                      <a:pt x="28" y="7"/>
                      <a:pt x="26" y="7"/>
                    </a:cubicBezTo>
                    <a:cubicBezTo>
                      <a:pt x="24" y="6"/>
                      <a:pt x="22" y="7"/>
                      <a:pt x="20" y="7"/>
                    </a:cubicBezTo>
                    <a:cubicBezTo>
                      <a:pt x="15" y="9"/>
                      <a:pt x="13" y="13"/>
                      <a:pt x="12" y="19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7" y="49"/>
                      <a:pt x="17" y="49"/>
                      <a:pt x="17" y="49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4" y="25"/>
                      <a:pt x="14" y="21"/>
                      <a:pt x="15" y="18"/>
                    </a:cubicBezTo>
                    <a:cubicBezTo>
                      <a:pt x="16" y="15"/>
                      <a:pt x="18" y="13"/>
                      <a:pt x="21" y="12"/>
                    </a:cubicBezTo>
                    <a:cubicBezTo>
                      <a:pt x="22" y="12"/>
                      <a:pt x="24" y="12"/>
                      <a:pt x="25" y="12"/>
                    </a:cubicBezTo>
                    <a:cubicBezTo>
                      <a:pt x="27" y="13"/>
                      <a:pt x="28" y="13"/>
                      <a:pt x="29" y="15"/>
                    </a:cubicBezTo>
                    <a:cubicBezTo>
                      <a:pt x="29" y="16"/>
                      <a:pt x="30" y="17"/>
                      <a:pt x="31" y="20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5" y="15"/>
                      <a:pt x="35" y="13"/>
                      <a:pt x="34" y="12"/>
                    </a:cubicBezTo>
                    <a:cubicBezTo>
                      <a:pt x="33" y="11"/>
                      <a:pt x="32" y="9"/>
                      <a:pt x="31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83" name="Freeform 211"/>
              <p:cNvSpPr>
                <a:spLocks noChangeArrowheads="1" noEditPoints="1"/>
              </p:cNvSpPr>
              <p:nvPr/>
            </p:nvSpPr>
            <p:spPr bwMode="auto">
              <a:xfrm>
                <a:off x="2168525" y="1836738"/>
                <a:ext cx="134938" cy="153988"/>
              </a:xfrm>
              <a:custGeom>
                <a:gdLst>
                  <a:gd fmla="*/ 41231 w 36" name="T0"/>
                  <a:gd fmla="*/ 3756 h 41" name="T1"/>
                  <a:gd fmla="*/ 7497 w 36" name="T2"/>
                  <a:gd fmla="*/ 41314 h 41" name="T3"/>
                  <a:gd fmla="*/ 7497 w 36" name="T4"/>
                  <a:gd fmla="*/ 97651 h 41" name="T5"/>
                  <a:gd fmla="*/ 41231 w 36" name="T6"/>
                  <a:gd fmla="*/ 138965 h 41" name="T7"/>
                  <a:gd fmla="*/ 89959 w 36" name="T8"/>
                  <a:gd fmla="*/ 146476 h 41" name="T9"/>
                  <a:gd fmla="*/ 127441 w 36" name="T10"/>
                  <a:gd fmla="*/ 108918 h 41" name="T11"/>
                  <a:gd fmla="*/ 127441 w 36" name="T12"/>
                  <a:gd fmla="*/ 52581 h 41" name="T13"/>
                  <a:gd fmla="*/ 93707 w 36" name="T14"/>
                  <a:gd fmla="*/ 11267 h 41" name="T15"/>
                  <a:gd fmla="*/ 41231 w 36" name="T16"/>
                  <a:gd fmla="*/ 3756 h 41" name="T17"/>
                  <a:gd fmla="*/ 108700 w 36" name="T18"/>
                  <a:gd fmla="*/ 105163 h 41" name="T19"/>
                  <a:gd fmla="*/ 86210 w 36" name="T20"/>
                  <a:gd fmla="*/ 127697 h 41" name="T21"/>
                  <a:gd fmla="*/ 56224 w 36" name="T22"/>
                  <a:gd fmla="*/ 123942 h 41" name="T23"/>
                  <a:gd fmla="*/ 29986 w 36" name="T24"/>
                  <a:gd fmla="*/ 86384 h 41" name="T25"/>
                  <a:gd fmla="*/ 26238 w 36" name="T26"/>
                  <a:gd fmla="*/ 45070 h 41" name="T27"/>
                  <a:gd fmla="*/ 48728 w 36" name="T28"/>
                  <a:gd fmla="*/ 22535 h 41" name="T29"/>
                  <a:gd fmla="*/ 78714 w 36" name="T30"/>
                  <a:gd fmla="*/ 26291 h 41" name="T31"/>
                  <a:gd fmla="*/ 104952 w 36" name="T32"/>
                  <a:gd fmla="*/ 60093 h 41" name="T33"/>
                  <a:gd fmla="*/ 108700 w 36" name="T34"/>
                  <a:gd fmla="*/ 105163 h 41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36" name="T54"/>
                  <a:gd fmla="*/ 0 h 41" name="T55"/>
                  <a:gd fmla="*/ 36 w 36" name="T56"/>
                  <a:gd fmla="*/ 41 h 41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41" w="36">
                    <a:moveTo>
                      <a:pt x="11" y="1"/>
                    </a:moveTo>
                    <a:cubicBezTo>
                      <a:pt x="7" y="3"/>
                      <a:pt x="4" y="6"/>
                      <a:pt x="2" y="11"/>
                    </a:cubicBezTo>
                    <a:cubicBezTo>
                      <a:pt x="0" y="15"/>
                      <a:pt x="0" y="20"/>
                      <a:pt x="2" y="26"/>
                    </a:cubicBezTo>
                    <a:cubicBezTo>
                      <a:pt x="4" y="31"/>
                      <a:pt x="7" y="35"/>
                      <a:pt x="11" y="37"/>
                    </a:cubicBezTo>
                    <a:cubicBezTo>
                      <a:pt x="15" y="40"/>
                      <a:pt x="19" y="41"/>
                      <a:pt x="24" y="39"/>
                    </a:cubicBezTo>
                    <a:cubicBezTo>
                      <a:pt x="29" y="37"/>
                      <a:pt x="32" y="34"/>
                      <a:pt x="34" y="29"/>
                    </a:cubicBezTo>
                    <a:cubicBezTo>
                      <a:pt x="36" y="25"/>
                      <a:pt x="36" y="20"/>
                      <a:pt x="34" y="14"/>
                    </a:cubicBezTo>
                    <a:cubicBezTo>
                      <a:pt x="32" y="9"/>
                      <a:pt x="29" y="5"/>
                      <a:pt x="25" y="3"/>
                    </a:cubicBezTo>
                    <a:cubicBezTo>
                      <a:pt x="21" y="0"/>
                      <a:pt x="16" y="0"/>
                      <a:pt x="11" y="1"/>
                    </a:cubicBezTo>
                    <a:close/>
                    <a:moveTo>
                      <a:pt x="29" y="28"/>
                    </a:moveTo>
                    <a:cubicBezTo>
                      <a:pt x="28" y="31"/>
                      <a:pt x="26" y="33"/>
                      <a:pt x="23" y="34"/>
                    </a:cubicBezTo>
                    <a:cubicBezTo>
                      <a:pt x="20" y="35"/>
                      <a:pt x="17" y="35"/>
                      <a:pt x="15" y="33"/>
                    </a:cubicBezTo>
                    <a:cubicBezTo>
                      <a:pt x="12" y="32"/>
                      <a:pt x="10" y="29"/>
                      <a:pt x="8" y="23"/>
                    </a:cubicBezTo>
                    <a:cubicBezTo>
                      <a:pt x="6" y="19"/>
                      <a:pt x="6" y="15"/>
                      <a:pt x="7" y="12"/>
                    </a:cubicBezTo>
                    <a:cubicBezTo>
                      <a:pt x="8" y="9"/>
                      <a:pt x="10" y="7"/>
                      <a:pt x="13" y="6"/>
                    </a:cubicBezTo>
                    <a:cubicBezTo>
                      <a:pt x="15" y="5"/>
                      <a:pt x="18" y="5"/>
                      <a:pt x="21" y="7"/>
                    </a:cubicBezTo>
                    <a:cubicBezTo>
                      <a:pt x="24" y="8"/>
                      <a:pt x="26" y="12"/>
                      <a:pt x="28" y="16"/>
                    </a:cubicBezTo>
                    <a:cubicBezTo>
                      <a:pt x="29" y="21"/>
                      <a:pt x="30" y="25"/>
                      <a:pt x="29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84" name="Freeform 212"/>
              <p:cNvSpPr>
                <a:spLocks noChangeArrowheads="1"/>
              </p:cNvSpPr>
              <p:nvPr/>
            </p:nvSpPr>
            <p:spPr bwMode="auto">
              <a:xfrm>
                <a:off x="2281238" y="1757363"/>
                <a:ext cx="180975" cy="180975"/>
              </a:xfrm>
              <a:custGeom>
                <a:gdLst>
                  <a:gd fmla="*/ 153988 w 114" name="T0"/>
                  <a:gd fmla="*/ 7938 h 114" name="T1"/>
                  <a:gd fmla="*/ 157163 w 114" name="T2"/>
                  <a:gd fmla="*/ 117475 h 114" name="T3"/>
                  <a:gd fmla="*/ 93662 w 114" name="T4"/>
                  <a:gd fmla="*/ 30163 h 114" name="T5"/>
                  <a:gd fmla="*/ 79375 w 114" name="T6"/>
                  <a:gd fmla="*/ 34925 h 114" name="T7"/>
                  <a:gd fmla="*/ 85725 w 114" name="T8"/>
                  <a:gd fmla="*/ 142875 h 114" name="T9"/>
                  <a:gd fmla="*/ 22225 w 114" name="T10"/>
                  <a:gd fmla="*/ 57150 h 114" name="T11"/>
                  <a:gd fmla="*/ 0 w 114" name="T12"/>
                  <a:gd fmla="*/ 63500 h 114" name="T13"/>
                  <a:gd fmla="*/ 90488 w 114" name="T14"/>
                  <a:gd fmla="*/ 180975 h 114" name="T15"/>
                  <a:gd fmla="*/ 104775 w 114" name="T16"/>
                  <a:gd fmla="*/ 173038 h 114" name="T17"/>
                  <a:gd fmla="*/ 98425 w 114" name="T18"/>
                  <a:gd fmla="*/ 68263 h 114" name="T19"/>
                  <a:gd fmla="*/ 161925 w 114" name="T20"/>
                  <a:gd fmla="*/ 153988 h 114" name="T21"/>
                  <a:gd fmla="*/ 180975 w 114" name="T22"/>
                  <a:gd fmla="*/ 147638 h 114" name="T23"/>
                  <a:gd fmla="*/ 169863 w 114" name="T24"/>
                  <a:gd fmla="*/ 0 h 114" name="T25"/>
                  <a:gd fmla="*/ 153988 w 114" name="T26"/>
                  <a:gd fmla="*/ 7938 h 114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114" name="T42"/>
                  <a:gd fmla="*/ 0 h 114" name="T43"/>
                  <a:gd fmla="*/ 114 w 114" name="T44"/>
                  <a:gd fmla="*/ 114 h 114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114" w="114">
                    <a:moveTo>
                      <a:pt x="97" y="5"/>
                    </a:moveTo>
                    <a:lnTo>
                      <a:pt x="99" y="74"/>
                    </a:lnTo>
                    <a:lnTo>
                      <a:pt x="59" y="19"/>
                    </a:lnTo>
                    <a:lnTo>
                      <a:pt x="50" y="22"/>
                    </a:lnTo>
                    <a:lnTo>
                      <a:pt x="54" y="90"/>
                    </a:lnTo>
                    <a:lnTo>
                      <a:pt x="14" y="36"/>
                    </a:lnTo>
                    <a:lnTo>
                      <a:pt x="0" y="40"/>
                    </a:lnTo>
                    <a:lnTo>
                      <a:pt x="57" y="114"/>
                    </a:lnTo>
                    <a:lnTo>
                      <a:pt x="66" y="109"/>
                    </a:lnTo>
                    <a:lnTo>
                      <a:pt x="62" y="43"/>
                    </a:lnTo>
                    <a:lnTo>
                      <a:pt x="102" y="97"/>
                    </a:lnTo>
                    <a:lnTo>
                      <a:pt x="114" y="93"/>
                    </a:lnTo>
                    <a:lnTo>
                      <a:pt x="107" y="0"/>
                    </a:lnTo>
                    <a:lnTo>
                      <a:pt x="97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85" name="Freeform 213"/>
              <p:cNvSpPr>
                <a:spLocks noChangeArrowheads="1"/>
              </p:cNvSpPr>
              <p:nvPr/>
            </p:nvSpPr>
            <p:spPr bwMode="auto">
              <a:xfrm>
                <a:off x="1946275" y="1987550"/>
                <a:ext cx="57150" cy="30163"/>
              </a:xfrm>
              <a:custGeom>
                <a:gdLst>
                  <a:gd fmla="*/ 49212 w 36" name="T0"/>
                  <a:gd fmla="*/ 0 h 19" name="T1"/>
                  <a:gd fmla="*/ 57150 w 36" name="T2"/>
                  <a:gd fmla="*/ 11113 h 19" name="T3"/>
                  <a:gd fmla="*/ 4762 w 36" name="T4"/>
                  <a:gd fmla="*/ 30163 h 19" name="T5"/>
                  <a:gd fmla="*/ 0 w 36" name="T6"/>
                  <a:gd fmla="*/ 14288 h 19" name="T7"/>
                  <a:gd fmla="*/ 49212 w 36" name="T8"/>
                  <a:gd fmla="*/ 0 h 19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36" name="T15"/>
                  <a:gd fmla="*/ 0 h 19" name="T16"/>
                  <a:gd fmla="*/ 36 w 36" name="T17"/>
                  <a:gd fmla="*/ 19 h 19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9" w="36">
                    <a:moveTo>
                      <a:pt x="31" y="0"/>
                    </a:moveTo>
                    <a:lnTo>
                      <a:pt x="36" y="7"/>
                    </a:lnTo>
                    <a:lnTo>
                      <a:pt x="3" y="19"/>
                    </a:lnTo>
                    <a:lnTo>
                      <a:pt x="0" y="9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86" name="Freeform 214"/>
              <p:cNvSpPr>
                <a:spLocks noChangeArrowheads="1"/>
              </p:cNvSpPr>
              <p:nvPr/>
            </p:nvSpPr>
            <p:spPr bwMode="auto">
              <a:xfrm>
                <a:off x="3319463" y="2103438"/>
                <a:ext cx="142875" cy="180975"/>
              </a:xfrm>
              <a:custGeom>
                <a:gdLst>
                  <a:gd fmla="*/ 18799 w 38" name="T0"/>
                  <a:gd fmla="*/ 11311 h 48" name="T1"/>
                  <a:gd fmla="*/ 7520 w 38" name="T2"/>
                  <a:gd fmla="*/ 33933 h 48" name="T3"/>
                  <a:gd fmla="*/ 33839 w 38" name="T4"/>
                  <a:gd fmla="*/ 79177 h 48" name="T5"/>
                  <a:gd fmla="*/ 11280 w 38" name="T6"/>
                  <a:gd fmla="*/ 90488 h 48" name="T7"/>
                  <a:gd fmla="*/ 0 w 38" name="T8"/>
                  <a:gd fmla="*/ 113109 h 48" name="T9"/>
                  <a:gd fmla="*/ 26319 w 38" name="T10"/>
                  <a:gd fmla="*/ 154583 h 48" name="T11"/>
                  <a:gd fmla="*/ 0 w 38" name="T12"/>
                  <a:gd fmla="*/ 150813 h 48" name="T13"/>
                  <a:gd fmla="*/ 0 w 38" name="T14"/>
                  <a:gd fmla="*/ 169664 h 48" name="T15"/>
                  <a:gd fmla="*/ 127836 w 38" name="T16"/>
                  <a:gd fmla="*/ 180975 h 48" name="T17"/>
                  <a:gd fmla="*/ 127836 w 38" name="T18"/>
                  <a:gd fmla="*/ 162123 h 48" name="T19"/>
                  <a:gd fmla="*/ 52638 w 38" name="T20"/>
                  <a:gd fmla="*/ 154583 h 48" name="T21"/>
                  <a:gd fmla="*/ 26319 w 38" name="T22"/>
                  <a:gd fmla="*/ 143272 h 48" name="T23"/>
                  <a:gd fmla="*/ 15039 w 38" name="T24"/>
                  <a:gd fmla="*/ 120650 h 48" name="T25"/>
                  <a:gd fmla="*/ 26319 w 38" name="T26"/>
                  <a:gd fmla="*/ 101798 h 48" name="T27"/>
                  <a:gd fmla="*/ 48878 w 38" name="T28"/>
                  <a:gd fmla="*/ 98028 h 48" name="T29"/>
                  <a:gd fmla="*/ 135355 w 38" name="T30"/>
                  <a:gd fmla="*/ 105569 h 48" name="T31"/>
                  <a:gd fmla="*/ 135355 w 38" name="T32"/>
                  <a:gd fmla="*/ 86717 h 48" name="T33"/>
                  <a:gd fmla="*/ 63918 w 38" name="T34"/>
                  <a:gd fmla="*/ 79177 h 48" name="T35"/>
                  <a:gd fmla="*/ 33839 w 38" name="T36"/>
                  <a:gd fmla="*/ 64095 h 48" name="T37"/>
                  <a:gd fmla="*/ 26319 w 38" name="T38"/>
                  <a:gd fmla="*/ 41473 h 48" name="T39"/>
                  <a:gd fmla="*/ 30079 w 38" name="T40"/>
                  <a:gd fmla="*/ 26392 h 48" name="T41"/>
                  <a:gd fmla="*/ 45118 w 38" name="T42"/>
                  <a:gd fmla="*/ 18852 h 48" name="T43"/>
                  <a:gd fmla="*/ 63918 w 38" name="T44"/>
                  <a:gd fmla="*/ 18852 h 48" name="T45"/>
                  <a:gd fmla="*/ 142875 w 38" name="T46"/>
                  <a:gd fmla="*/ 30163 h 48" name="T47"/>
                  <a:gd fmla="*/ 142875 w 38" name="T48"/>
                  <a:gd fmla="*/ 7541 h 48" name="T49"/>
                  <a:gd fmla="*/ 63918 w 38" name="T50"/>
                  <a:gd fmla="*/ 0 h 48" name="T51"/>
                  <a:gd fmla="*/ 37599 w 38" name="T52"/>
                  <a:gd fmla="*/ 0 h 48" name="T53"/>
                  <a:gd fmla="*/ 18799 w 38" name="T54"/>
                  <a:gd fmla="*/ 11311 h 48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38" name="T84"/>
                  <a:gd fmla="*/ 0 h 48" name="T85"/>
                  <a:gd fmla="*/ 38 w 38" name="T86"/>
                  <a:gd fmla="*/ 48 h 48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8" w="38">
                    <a:moveTo>
                      <a:pt x="5" y="3"/>
                    </a:moveTo>
                    <a:cubicBezTo>
                      <a:pt x="3" y="5"/>
                      <a:pt x="2" y="7"/>
                      <a:pt x="2" y="9"/>
                    </a:cubicBezTo>
                    <a:cubicBezTo>
                      <a:pt x="2" y="14"/>
                      <a:pt x="4" y="18"/>
                      <a:pt x="9" y="21"/>
                    </a:cubicBezTo>
                    <a:cubicBezTo>
                      <a:pt x="7" y="21"/>
                      <a:pt x="5" y="22"/>
                      <a:pt x="3" y="24"/>
                    </a:cubicBezTo>
                    <a:cubicBezTo>
                      <a:pt x="1" y="25"/>
                      <a:pt x="0" y="27"/>
                      <a:pt x="0" y="30"/>
                    </a:cubicBezTo>
                    <a:cubicBezTo>
                      <a:pt x="0" y="34"/>
                      <a:pt x="2" y="38"/>
                      <a:pt x="7" y="41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1" y="41"/>
                      <a:pt x="8" y="40"/>
                      <a:pt x="7" y="38"/>
                    </a:cubicBezTo>
                    <a:cubicBezTo>
                      <a:pt x="5" y="36"/>
                      <a:pt x="4" y="34"/>
                      <a:pt x="4" y="32"/>
                    </a:cubicBezTo>
                    <a:cubicBezTo>
                      <a:pt x="4" y="30"/>
                      <a:pt x="5" y="29"/>
                      <a:pt x="7" y="27"/>
                    </a:cubicBezTo>
                    <a:cubicBezTo>
                      <a:pt x="8" y="26"/>
                      <a:pt x="10" y="26"/>
                      <a:pt x="13" y="26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3" y="21"/>
                      <a:pt x="10" y="19"/>
                      <a:pt x="9" y="17"/>
                    </a:cubicBezTo>
                    <a:cubicBezTo>
                      <a:pt x="7" y="15"/>
                      <a:pt x="6" y="13"/>
                      <a:pt x="7" y="11"/>
                    </a:cubicBezTo>
                    <a:cubicBezTo>
                      <a:pt x="7" y="10"/>
                      <a:pt x="7" y="8"/>
                      <a:pt x="8" y="7"/>
                    </a:cubicBezTo>
                    <a:cubicBezTo>
                      <a:pt x="9" y="6"/>
                      <a:pt x="10" y="6"/>
                      <a:pt x="12" y="5"/>
                    </a:cubicBezTo>
                    <a:cubicBezTo>
                      <a:pt x="13" y="5"/>
                      <a:pt x="14" y="5"/>
                      <a:pt x="17" y="5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4" y="0"/>
                      <a:pt x="11" y="0"/>
                      <a:pt x="10" y="0"/>
                    </a:cubicBezTo>
                    <a:cubicBezTo>
                      <a:pt x="8" y="1"/>
                      <a:pt x="6" y="2"/>
                      <a:pt x="5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87" name="Freeform 215"/>
              <p:cNvSpPr>
                <a:spLocks noChangeArrowheads="1" noEditPoints="1"/>
              </p:cNvSpPr>
              <p:nvPr/>
            </p:nvSpPr>
            <p:spPr bwMode="auto">
              <a:xfrm>
                <a:off x="3336925" y="1957388"/>
                <a:ext cx="139700" cy="119063"/>
              </a:xfrm>
              <a:custGeom>
                <a:gdLst>
                  <a:gd fmla="*/ 0 w 37" name="T0"/>
                  <a:gd fmla="*/ 52090 h 32" name="T1"/>
                  <a:gd fmla="*/ 15103 w 37" name="T2"/>
                  <a:gd fmla="*/ 96739 h 32" name="T3"/>
                  <a:gd fmla="*/ 64186 w 37" name="T4"/>
                  <a:gd fmla="*/ 119063 h 32" name="T5"/>
                  <a:gd fmla="*/ 113270 w 37" name="T6"/>
                  <a:gd fmla="*/ 107901 h 32" name="T7"/>
                  <a:gd fmla="*/ 139700 w 37" name="T8"/>
                  <a:gd fmla="*/ 66973 h 32" name="T9"/>
                  <a:gd fmla="*/ 124597 w 37" name="T10"/>
                  <a:gd fmla="*/ 26045 h 32" name="T11"/>
                  <a:gd fmla="*/ 75514 w 37" name="T12"/>
                  <a:gd fmla="*/ 3721 h 32" name="T13"/>
                  <a:gd fmla="*/ 26430 w 37" name="T14"/>
                  <a:gd fmla="*/ 14883 h 32" name="T15"/>
                  <a:gd fmla="*/ 0 w 37" name="T16"/>
                  <a:gd fmla="*/ 52090 h 32" name="T17"/>
                  <a:gd fmla="*/ 113270 w 37" name="T18"/>
                  <a:gd fmla="*/ 37207 h 32" name="T19"/>
                  <a:gd fmla="*/ 120822 w 37" name="T20"/>
                  <a:gd fmla="*/ 66973 h 32" name="T21"/>
                  <a:gd fmla="*/ 105719 w 37" name="T22"/>
                  <a:gd fmla="*/ 89297 h 32" name="T23"/>
                  <a:gd fmla="*/ 64186 w 37" name="T24"/>
                  <a:gd fmla="*/ 96739 h 32" name="T25"/>
                  <a:gd fmla="*/ 26430 w 37" name="T26"/>
                  <a:gd fmla="*/ 81856 h 32" name="T27"/>
                  <a:gd fmla="*/ 18878 w 37" name="T28"/>
                  <a:gd fmla="*/ 55811 h 32" name="T29"/>
                  <a:gd fmla="*/ 33981 w 37" name="T30"/>
                  <a:gd fmla="*/ 33486 h 32" name="T31"/>
                  <a:gd fmla="*/ 71738 w 37" name="T32"/>
                  <a:gd fmla="*/ 26045 h 32" name="T33"/>
                  <a:gd fmla="*/ 113270 w 37" name="T34"/>
                  <a:gd fmla="*/ 37207 h 32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37" name="T54"/>
                  <a:gd fmla="*/ 0 h 32" name="T55"/>
                  <a:gd fmla="*/ 37 w 37" name="T56"/>
                  <a:gd fmla="*/ 32 h 32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32" w="37">
                    <a:moveTo>
                      <a:pt x="0" y="14"/>
                    </a:moveTo>
                    <a:cubicBezTo>
                      <a:pt x="0" y="19"/>
                      <a:pt x="1" y="23"/>
                      <a:pt x="4" y="26"/>
                    </a:cubicBezTo>
                    <a:cubicBezTo>
                      <a:pt x="7" y="29"/>
                      <a:pt x="11" y="31"/>
                      <a:pt x="17" y="32"/>
                    </a:cubicBezTo>
                    <a:cubicBezTo>
                      <a:pt x="22" y="32"/>
                      <a:pt x="27" y="31"/>
                      <a:pt x="30" y="29"/>
                    </a:cubicBezTo>
                    <a:cubicBezTo>
                      <a:pt x="34" y="27"/>
                      <a:pt x="36" y="23"/>
                      <a:pt x="37" y="18"/>
                    </a:cubicBezTo>
                    <a:cubicBezTo>
                      <a:pt x="37" y="14"/>
                      <a:pt x="36" y="10"/>
                      <a:pt x="33" y="7"/>
                    </a:cubicBezTo>
                    <a:cubicBezTo>
                      <a:pt x="30" y="3"/>
                      <a:pt x="25" y="1"/>
                      <a:pt x="20" y="1"/>
                    </a:cubicBezTo>
                    <a:cubicBezTo>
                      <a:pt x="15" y="0"/>
                      <a:pt x="10" y="1"/>
                      <a:pt x="7" y="4"/>
                    </a:cubicBezTo>
                    <a:cubicBezTo>
                      <a:pt x="3" y="6"/>
                      <a:pt x="1" y="10"/>
                      <a:pt x="0" y="14"/>
                    </a:cubicBezTo>
                    <a:close/>
                    <a:moveTo>
                      <a:pt x="30" y="10"/>
                    </a:moveTo>
                    <a:cubicBezTo>
                      <a:pt x="32" y="13"/>
                      <a:pt x="33" y="15"/>
                      <a:pt x="32" y="18"/>
                    </a:cubicBezTo>
                    <a:cubicBezTo>
                      <a:pt x="32" y="20"/>
                      <a:pt x="31" y="22"/>
                      <a:pt x="28" y="24"/>
                    </a:cubicBezTo>
                    <a:cubicBezTo>
                      <a:pt x="26" y="26"/>
                      <a:pt x="22" y="26"/>
                      <a:pt x="17" y="26"/>
                    </a:cubicBezTo>
                    <a:cubicBezTo>
                      <a:pt x="13" y="25"/>
                      <a:pt x="9" y="24"/>
                      <a:pt x="7" y="22"/>
                    </a:cubicBezTo>
                    <a:cubicBezTo>
                      <a:pt x="5" y="20"/>
                      <a:pt x="5" y="18"/>
                      <a:pt x="5" y="15"/>
                    </a:cubicBezTo>
                    <a:cubicBezTo>
                      <a:pt x="5" y="12"/>
                      <a:pt x="6" y="10"/>
                      <a:pt x="9" y="9"/>
                    </a:cubicBezTo>
                    <a:cubicBezTo>
                      <a:pt x="11" y="7"/>
                      <a:pt x="15" y="6"/>
                      <a:pt x="19" y="7"/>
                    </a:cubicBezTo>
                    <a:cubicBezTo>
                      <a:pt x="24" y="7"/>
                      <a:pt x="27" y="8"/>
                      <a:pt x="30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88" name="Freeform 216"/>
              <p:cNvSpPr>
                <a:spLocks noChangeArrowheads="1" noEditPoints="1"/>
              </p:cNvSpPr>
              <p:nvPr/>
            </p:nvSpPr>
            <p:spPr bwMode="auto">
              <a:xfrm>
                <a:off x="3314700" y="1817688"/>
                <a:ext cx="176213" cy="123825"/>
              </a:xfrm>
              <a:custGeom>
                <a:gdLst>
                  <a:gd fmla="*/ 59987 w 47" name="T0"/>
                  <a:gd fmla="*/ 26266 h 33" name="T1"/>
                  <a:gd fmla="*/ 37492 w 47" name="T2"/>
                  <a:gd fmla="*/ 63789 h 33" name="T3"/>
                  <a:gd fmla="*/ 52489 w 47" name="T4"/>
                  <a:gd fmla="*/ 101311 h 33" name="T5"/>
                  <a:gd fmla="*/ 101229 w 47" name="T6"/>
                  <a:gd fmla="*/ 120073 h 33" name="T7"/>
                  <a:gd fmla="*/ 149969 w 47" name="T8"/>
                  <a:gd fmla="*/ 112568 h 33" name="T9"/>
                  <a:gd fmla="*/ 172464 w 47" name="T10"/>
                  <a:gd fmla="*/ 75045 h 33" name="T11"/>
                  <a:gd fmla="*/ 149969 w 47" name="T12"/>
                  <a:gd fmla="*/ 33770 h 33" name="T13"/>
                  <a:gd fmla="*/ 172464 w 47" name="T14"/>
                  <a:gd fmla="*/ 33770 h 33" name="T15"/>
                  <a:gd fmla="*/ 176213 w 47" name="T16"/>
                  <a:gd fmla="*/ 18761 h 33" name="T17"/>
                  <a:gd fmla="*/ 0 w 47" name="T18"/>
                  <a:gd fmla="*/ 0 h 33" name="T19"/>
                  <a:gd fmla="*/ 0 w 47" name="T20"/>
                  <a:gd fmla="*/ 18761 h 33" name="T21"/>
                  <a:gd fmla="*/ 59987 w 47" name="T22"/>
                  <a:gd fmla="*/ 26266 h 33" name="T23"/>
                  <a:gd fmla="*/ 119975 w 47" name="T24"/>
                  <a:gd fmla="*/ 33770 h 33" name="T25"/>
                  <a:gd fmla="*/ 146219 w 47" name="T26"/>
                  <a:gd fmla="*/ 45027 h 33" name="T27"/>
                  <a:gd fmla="*/ 157467 w 47" name="T28"/>
                  <a:gd fmla="*/ 71293 h 33" name="T29"/>
                  <a:gd fmla="*/ 138721 w 47" name="T30"/>
                  <a:gd fmla="*/ 93807 h 33" name="T31"/>
                  <a:gd fmla="*/ 101229 w 47" name="T32"/>
                  <a:gd fmla="*/ 101311 h 33" name="T33"/>
                  <a:gd fmla="*/ 63737 w 47" name="T34"/>
                  <a:gd fmla="*/ 86302 h 33" name="T35"/>
                  <a:gd fmla="*/ 52489 w 47" name="T36"/>
                  <a:gd fmla="*/ 60036 h 33" name="T37"/>
                  <a:gd fmla="*/ 67486 w 47" name="T38"/>
                  <a:gd fmla="*/ 37523 h 33" name="T39"/>
                  <a:gd fmla="*/ 93730 w 47" name="T40"/>
                  <a:gd fmla="*/ 30018 h 33" name="T41"/>
                  <a:gd fmla="*/ 119975 w 47" name="T42"/>
                  <a:gd fmla="*/ 33770 h 33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47" name="T66"/>
                  <a:gd fmla="*/ 0 h 33" name="T67"/>
                  <a:gd fmla="*/ 47 w 47" name="T68"/>
                  <a:gd fmla="*/ 33 h 33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33" w="47">
                    <a:moveTo>
                      <a:pt x="16" y="7"/>
                    </a:moveTo>
                    <a:cubicBezTo>
                      <a:pt x="12" y="9"/>
                      <a:pt x="10" y="12"/>
                      <a:pt x="10" y="17"/>
                    </a:cubicBezTo>
                    <a:cubicBezTo>
                      <a:pt x="9" y="21"/>
                      <a:pt x="11" y="24"/>
                      <a:pt x="14" y="27"/>
                    </a:cubicBezTo>
                    <a:cubicBezTo>
                      <a:pt x="17" y="30"/>
                      <a:pt x="22" y="32"/>
                      <a:pt x="27" y="32"/>
                    </a:cubicBezTo>
                    <a:cubicBezTo>
                      <a:pt x="32" y="33"/>
                      <a:pt x="36" y="32"/>
                      <a:pt x="40" y="30"/>
                    </a:cubicBezTo>
                    <a:cubicBezTo>
                      <a:pt x="44" y="28"/>
                      <a:pt x="46" y="24"/>
                      <a:pt x="46" y="20"/>
                    </a:cubicBezTo>
                    <a:cubicBezTo>
                      <a:pt x="47" y="16"/>
                      <a:pt x="45" y="12"/>
                      <a:pt x="40" y="9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0" y="5"/>
                      <a:pt x="0" y="5"/>
                    </a:cubicBezTo>
                    <a:lnTo>
                      <a:pt x="16" y="7"/>
                    </a:lnTo>
                    <a:close/>
                    <a:moveTo>
                      <a:pt x="32" y="9"/>
                    </a:moveTo>
                    <a:cubicBezTo>
                      <a:pt x="35" y="9"/>
                      <a:pt x="37" y="10"/>
                      <a:pt x="39" y="12"/>
                    </a:cubicBezTo>
                    <a:cubicBezTo>
                      <a:pt x="41" y="14"/>
                      <a:pt x="42" y="17"/>
                      <a:pt x="42" y="19"/>
                    </a:cubicBezTo>
                    <a:cubicBezTo>
                      <a:pt x="41" y="22"/>
                      <a:pt x="40" y="24"/>
                      <a:pt x="37" y="25"/>
                    </a:cubicBezTo>
                    <a:cubicBezTo>
                      <a:pt x="35" y="27"/>
                      <a:pt x="31" y="27"/>
                      <a:pt x="27" y="27"/>
                    </a:cubicBezTo>
                    <a:cubicBezTo>
                      <a:pt x="22" y="26"/>
                      <a:pt x="19" y="25"/>
                      <a:pt x="17" y="23"/>
                    </a:cubicBezTo>
                    <a:cubicBezTo>
                      <a:pt x="15" y="21"/>
                      <a:pt x="14" y="19"/>
                      <a:pt x="14" y="16"/>
                    </a:cubicBezTo>
                    <a:cubicBezTo>
                      <a:pt x="14" y="14"/>
                      <a:pt x="16" y="12"/>
                      <a:pt x="18" y="10"/>
                    </a:cubicBezTo>
                    <a:cubicBezTo>
                      <a:pt x="20" y="8"/>
                      <a:pt x="22" y="8"/>
                      <a:pt x="25" y="8"/>
                    </a:cubicBezTo>
                    <a:lnTo>
                      <a:pt x="32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89" name="Freeform 217"/>
              <p:cNvSpPr>
                <a:spLocks noChangeArrowheads="1" noEditPoints="1"/>
              </p:cNvSpPr>
              <p:nvPr/>
            </p:nvSpPr>
            <p:spPr bwMode="auto">
              <a:xfrm>
                <a:off x="3363913" y="1682750"/>
                <a:ext cx="139700" cy="115888"/>
              </a:xfrm>
              <a:custGeom>
                <a:gdLst>
                  <a:gd fmla="*/ 22654 w 37" name="T0"/>
                  <a:gd fmla="*/ 11215 h 31" name="T1"/>
                  <a:gd fmla="*/ 3776 w 37" name="T2"/>
                  <a:gd fmla="*/ 48598 h 31" name="T3"/>
                  <a:gd fmla="*/ 18878 w 37" name="T4"/>
                  <a:gd fmla="*/ 93458 h 31" name="T5"/>
                  <a:gd fmla="*/ 64186 w 37" name="T6"/>
                  <a:gd fmla="*/ 115888 h 31" name="T7"/>
                  <a:gd fmla="*/ 117046 w 37" name="T8"/>
                  <a:gd fmla="*/ 104673 h 31" name="T9"/>
                  <a:gd fmla="*/ 139700 w 37" name="T10"/>
                  <a:gd fmla="*/ 63551 h 31" name="T11"/>
                  <a:gd fmla="*/ 132149 w 37" name="T12"/>
                  <a:gd fmla="*/ 26168 h 31" name="T13"/>
                  <a:gd fmla="*/ 105719 w 37" name="T14"/>
                  <a:gd fmla="*/ 3738 h 31" name="T15"/>
                  <a:gd fmla="*/ 101943 w 37" name="T16"/>
                  <a:gd fmla="*/ 22430 h 31" name="T17"/>
                  <a:gd fmla="*/ 124597 w 37" name="T18"/>
                  <a:gd fmla="*/ 59813 h 31" name="T19"/>
                  <a:gd fmla="*/ 109495 w 37" name="T20"/>
                  <a:gd fmla="*/ 85981 h 31" name="T21"/>
                  <a:gd fmla="*/ 67962 w 37" name="T22"/>
                  <a:gd fmla="*/ 93458 h 31" name="T23"/>
                  <a:gd fmla="*/ 79289 w 37" name="T24"/>
                  <a:gd fmla="*/ 0 h 31" name="T25"/>
                  <a:gd fmla="*/ 22654 w 37" name="T26"/>
                  <a:gd fmla="*/ 11215 h 31" name="T27"/>
                  <a:gd fmla="*/ 52859 w 37" name="T28"/>
                  <a:gd fmla="*/ 89720 h 31" name="T29"/>
                  <a:gd fmla="*/ 26430 w 37" name="T30"/>
                  <a:gd fmla="*/ 78505 h 31" name="T31"/>
                  <a:gd fmla="*/ 18878 w 37" name="T32"/>
                  <a:gd fmla="*/ 52337 h 31" name="T33"/>
                  <a:gd fmla="*/ 26430 w 37" name="T34"/>
                  <a:gd fmla="*/ 33645 h 31" name="T35"/>
                  <a:gd fmla="*/ 41532 w 37" name="T36"/>
                  <a:gd fmla="*/ 22430 h 31" name="T37"/>
                  <a:gd fmla="*/ 60411 w 37" name="T38"/>
                  <a:gd fmla="*/ 22430 h 31" name="T39"/>
                  <a:gd fmla="*/ 52859 w 37" name="T40"/>
                  <a:gd fmla="*/ 89720 h 31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37" name="T63"/>
                  <a:gd fmla="*/ 0 h 31" name="T64"/>
                  <a:gd fmla="*/ 37 w 37" name="T65"/>
                  <a:gd fmla="*/ 31 h 31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31" w="37">
                    <a:moveTo>
                      <a:pt x="6" y="3"/>
                    </a:moveTo>
                    <a:cubicBezTo>
                      <a:pt x="3" y="5"/>
                      <a:pt x="1" y="9"/>
                      <a:pt x="1" y="13"/>
                    </a:cubicBezTo>
                    <a:cubicBezTo>
                      <a:pt x="0" y="18"/>
                      <a:pt x="2" y="22"/>
                      <a:pt x="5" y="25"/>
                    </a:cubicBezTo>
                    <a:cubicBezTo>
                      <a:pt x="8" y="28"/>
                      <a:pt x="12" y="30"/>
                      <a:pt x="17" y="31"/>
                    </a:cubicBezTo>
                    <a:cubicBezTo>
                      <a:pt x="23" y="31"/>
                      <a:pt x="27" y="30"/>
                      <a:pt x="31" y="28"/>
                    </a:cubicBezTo>
                    <a:cubicBezTo>
                      <a:pt x="34" y="25"/>
                      <a:pt x="36" y="22"/>
                      <a:pt x="37" y="17"/>
                    </a:cubicBezTo>
                    <a:cubicBezTo>
                      <a:pt x="37" y="13"/>
                      <a:pt x="37" y="10"/>
                      <a:pt x="35" y="7"/>
                    </a:cubicBezTo>
                    <a:cubicBezTo>
                      <a:pt x="33" y="5"/>
                      <a:pt x="31" y="3"/>
                      <a:pt x="28" y="1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31" y="8"/>
                      <a:pt x="33" y="12"/>
                      <a:pt x="33" y="16"/>
                    </a:cubicBezTo>
                    <a:cubicBezTo>
                      <a:pt x="32" y="19"/>
                      <a:pt x="31" y="21"/>
                      <a:pt x="29" y="23"/>
                    </a:cubicBezTo>
                    <a:cubicBezTo>
                      <a:pt x="27" y="25"/>
                      <a:pt x="24" y="26"/>
                      <a:pt x="18" y="25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5" y="0"/>
                      <a:pt x="10" y="0"/>
                      <a:pt x="6" y="3"/>
                    </a:cubicBezTo>
                    <a:close/>
                    <a:moveTo>
                      <a:pt x="14" y="24"/>
                    </a:moveTo>
                    <a:cubicBezTo>
                      <a:pt x="11" y="24"/>
                      <a:pt x="9" y="23"/>
                      <a:pt x="7" y="21"/>
                    </a:cubicBezTo>
                    <a:cubicBezTo>
                      <a:pt x="5" y="19"/>
                      <a:pt x="5" y="16"/>
                      <a:pt x="5" y="14"/>
                    </a:cubicBezTo>
                    <a:cubicBezTo>
                      <a:pt x="5" y="12"/>
                      <a:pt x="6" y="10"/>
                      <a:pt x="7" y="9"/>
                    </a:cubicBezTo>
                    <a:cubicBezTo>
                      <a:pt x="8" y="7"/>
                      <a:pt x="9" y="6"/>
                      <a:pt x="11" y="6"/>
                    </a:cubicBezTo>
                    <a:cubicBezTo>
                      <a:pt x="13" y="6"/>
                      <a:pt x="14" y="5"/>
                      <a:pt x="16" y="6"/>
                    </a:cubicBezTo>
                    <a:lnTo>
                      <a:pt x="14" y="2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90" name="Freeform 218"/>
              <p:cNvSpPr>
                <a:spLocks noChangeArrowheads="1"/>
              </p:cNvSpPr>
              <p:nvPr/>
            </p:nvSpPr>
            <p:spPr bwMode="auto">
              <a:xfrm>
                <a:off x="3378200" y="1581150"/>
                <a:ext cx="131763" cy="79375"/>
              </a:xfrm>
              <a:custGeom>
                <a:gdLst>
                  <a:gd fmla="*/ 7529 w 35" name="T0"/>
                  <a:gd fmla="*/ 30238 h 21" name="T1"/>
                  <a:gd fmla="*/ 30117 w 35" name="T2"/>
                  <a:gd fmla="*/ 49137 h 21" name="T3"/>
                  <a:gd fmla="*/ 0 w 35" name="T4"/>
                  <a:gd fmla="*/ 49137 h 21" name="T5"/>
                  <a:gd fmla="*/ 0 w 35" name="T6"/>
                  <a:gd fmla="*/ 64256 h 21" name="T7"/>
                  <a:gd fmla="*/ 127998 w 35" name="T8"/>
                  <a:gd fmla="*/ 79375 h 21" name="T9"/>
                  <a:gd fmla="*/ 131763 w 35" name="T10"/>
                  <a:gd fmla="*/ 56696 h 21" name="T11"/>
                  <a:gd fmla="*/ 63999 w 35" name="T12"/>
                  <a:gd fmla="*/ 52917 h 21" name="T13"/>
                  <a:gd fmla="*/ 30117 w 35" name="T14"/>
                  <a:gd fmla="*/ 37798 h 21" name="T15"/>
                  <a:gd fmla="*/ 22588 w 35" name="T16"/>
                  <a:gd fmla="*/ 7560 h 21" name="T17"/>
                  <a:gd fmla="*/ 22588 w 35" name="T18"/>
                  <a:gd fmla="*/ 3780 h 21" name="T19"/>
                  <a:gd fmla="*/ 3765 w 35" name="T20"/>
                  <a:gd fmla="*/ 0 h 21" name="T21"/>
                  <a:gd fmla="*/ 0 w 35" name="T22"/>
                  <a:gd fmla="*/ 7560 h 21" name="T23"/>
                  <a:gd fmla="*/ 7529 w 35" name="T24"/>
                  <a:gd fmla="*/ 30238 h 21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35" name="T39"/>
                  <a:gd fmla="*/ 0 h 21" name="T40"/>
                  <a:gd fmla="*/ 35 w 35" name="T41"/>
                  <a:gd fmla="*/ 21 h 21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21" w="35">
                    <a:moveTo>
                      <a:pt x="2" y="8"/>
                    </a:moveTo>
                    <a:cubicBezTo>
                      <a:pt x="2" y="9"/>
                      <a:pt x="5" y="11"/>
                      <a:pt x="8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3" y="13"/>
                      <a:pt x="10" y="12"/>
                      <a:pt x="8" y="10"/>
                    </a:cubicBezTo>
                    <a:cubicBezTo>
                      <a:pt x="6" y="7"/>
                      <a:pt x="5" y="5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4"/>
                      <a:pt x="1" y="6"/>
                      <a:pt x="2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91" name="Freeform 219"/>
              <p:cNvSpPr>
                <a:spLocks noChangeArrowheads="1"/>
              </p:cNvSpPr>
              <p:nvPr/>
            </p:nvSpPr>
            <p:spPr bwMode="auto">
              <a:xfrm>
                <a:off x="3386138" y="1460500"/>
                <a:ext cx="139700" cy="112713"/>
              </a:xfrm>
              <a:custGeom>
                <a:gdLst>
                  <a:gd fmla="*/ 30205 w 37" name="T0"/>
                  <a:gd fmla="*/ 3757 h 30" name="T1"/>
                  <a:gd fmla="*/ 11327 w 37" name="T2"/>
                  <a:gd fmla="*/ 15028 h 30" name="T3"/>
                  <a:gd fmla="*/ 3776 w 37" name="T4"/>
                  <a:gd fmla="*/ 37571 h 30" name="T5"/>
                  <a:gd fmla="*/ 26430 w 37" name="T6"/>
                  <a:gd fmla="*/ 82656 h 30" name="T7"/>
                  <a:gd fmla="*/ 3776 w 37" name="T8"/>
                  <a:gd fmla="*/ 78899 h 30" name="T9"/>
                  <a:gd fmla="*/ 0 w 37" name="T10"/>
                  <a:gd fmla="*/ 97685 h 30" name="T11"/>
                  <a:gd fmla="*/ 132149 w 37" name="T12"/>
                  <a:gd fmla="*/ 112713 h 30" name="T13"/>
                  <a:gd fmla="*/ 132149 w 37" name="T14"/>
                  <a:gd fmla="*/ 90170 h 30" name="T15"/>
                  <a:gd fmla="*/ 60411 w 37" name="T16"/>
                  <a:gd fmla="*/ 86413 h 30" name="T17"/>
                  <a:gd fmla="*/ 30205 w 37" name="T18"/>
                  <a:gd fmla="*/ 71385 h 30" name="T19"/>
                  <a:gd fmla="*/ 18878 w 37" name="T20"/>
                  <a:gd fmla="*/ 45085 h 30" name="T21"/>
                  <a:gd fmla="*/ 30205 w 37" name="T22"/>
                  <a:gd fmla="*/ 26300 h 30" name="T23"/>
                  <a:gd fmla="*/ 56635 w 37" name="T24"/>
                  <a:gd fmla="*/ 18786 h 30" name="T25"/>
                  <a:gd fmla="*/ 139700 w 37" name="T26"/>
                  <a:gd fmla="*/ 30057 h 30" name="T27"/>
                  <a:gd fmla="*/ 139700 w 37" name="T28"/>
                  <a:gd fmla="*/ 11271 h 30" name="T29"/>
                  <a:gd fmla="*/ 64186 w 37" name="T30"/>
                  <a:gd fmla="*/ 3757 h 30" name="T31"/>
                  <a:gd fmla="*/ 30205 w 37" name="T32"/>
                  <a:gd fmla="*/ 3757 h 30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7" name="T51"/>
                  <a:gd fmla="*/ 0 h 30" name="T52"/>
                  <a:gd fmla="*/ 37 w 37" name="T53"/>
                  <a:gd fmla="*/ 30 h 30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30" w="37">
                    <a:moveTo>
                      <a:pt x="8" y="1"/>
                    </a:moveTo>
                    <a:cubicBezTo>
                      <a:pt x="7" y="1"/>
                      <a:pt x="5" y="2"/>
                      <a:pt x="3" y="4"/>
                    </a:cubicBezTo>
                    <a:cubicBezTo>
                      <a:pt x="2" y="6"/>
                      <a:pt x="1" y="8"/>
                      <a:pt x="1" y="10"/>
                    </a:cubicBezTo>
                    <a:cubicBezTo>
                      <a:pt x="0" y="15"/>
                      <a:pt x="2" y="19"/>
                      <a:pt x="7" y="22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3" y="22"/>
                      <a:pt x="10" y="21"/>
                      <a:pt x="8" y="19"/>
                    </a:cubicBezTo>
                    <a:cubicBezTo>
                      <a:pt x="6" y="17"/>
                      <a:pt x="5" y="14"/>
                      <a:pt x="5" y="12"/>
                    </a:cubicBezTo>
                    <a:cubicBezTo>
                      <a:pt x="5" y="10"/>
                      <a:pt x="6" y="8"/>
                      <a:pt x="8" y="7"/>
                    </a:cubicBezTo>
                    <a:cubicBezTo>
                      <a:pt x="9" y="6"/>
                      <a:pt x="11" y="5"/>
                      <a:pt x="15" y="5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3" y="0"/>
                      <a:pt x="10" y="0"/>
                      <a:pt x="8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92" name="Freeform 220"/>
              <p:cNvSpPr>
                <a:spLocks noChangeArrowheads="1"/>
              </p:cNvSpPr>
              <p:nvPr/>
            </p:nvSpPr>
            <p:spPr bwMode="auto">
              <a:xfrm>
                <a:off x="1025525" y="2693988"/>
                <a:ext cx="184150" cy="325438"/>
              </a:xfrm>
              <a:custGeom>
                <a:gdLst>
                  <a:gd fmla="*/ 86438 w 49" name="T0"/>
                  <a:gd fmla="*/ 317957 h 87" name="T1"/>
                  <a:gd fmla="*/ 120261 w 49" name="T2"/>
                  <a:gd fmla="*/ 317957 h 87" name="T3"/>
                  <a:gd fmla="*/ 101470 w 49" name="T4"/>
                  <a:gd fmla="*/ 302994 h 87" name="T5"/>
                  <a:gd fmla="*/ 97712 w 49" name="T6"/>
                  <a:gd fmla="*/ 175811 h 87" name="T7"/>
                  <a:gd fmla="*/ 127778 w 49" name="T8"/>
                  <a:gd fmla="*/ 157108 h 87" name="T9"/>
                  <a:gd fmla="*/ 154085 w 49" name="T10"/>
                  <a:gd fmla="*/ 14963 h 87" name="T11"/>
                  <a:gd fmla="*/ 146568 w 49" name="T12"/>
                  <a:gd fmla="*/ 0 h 87" name="T13"/>
                  <a:gd fmla="*/ 142810 w 49" name="T14"/>
                  <a:gd fmla="*/ 18703 h 87" name="T15"/>
                  <a:gd fmla="*/ 97712 w 49" name="T16"/>
                  <a:gd fmla="*/ 153367 h 87" name="T17"/>
                  <a:gd fmla="*/ 93954 w 49" name="T18"/>
                  <a:gd fmla="*/ 63591 h 87" name="T19"/>
                  <a:gd fmla="*/ 60131 w 49" name="T20"/>
                  <a:gd fmla="*/ 18703 h 87" name="T21"/>
                  <a:gd fmla="*/ 52614 w 49" name="T22"/>
                  <a:gd fmla="*/ 134664 h 87" name="T23"/>
                  <a:gd fmla="*/ 22549 w 49" name="T24"/>
                  <a:gd fmla="*/ 123442 h 87" name="T25"/>
                  <a:gd fmla="*/ 0 w 49" name="T26"/>
                  <a:gd fmla="*/ 112220 h 87" name="T27"/>
                  <a:gd fmla="*/ 52614 w 49" name="T28"/>
                  <a:gd fmla="*/ 153367 h 87" name="T29"/>
                  <a:gd fmla="*/ 52614 w 49" name="T30"/>
                  <a:gd fmla="*/ 168330 h 87" name="T31"/>
                  <a:gd fmla="*/ 45098 w 49" name="T32"/>
                  <a:gd fmla="*/ 246884 h 87" name="T33"/>
                  <a:gd fmla="*/ 15033 w 49" name="T34"/>
                  <a:gd fmla="*/ 314216 h 87" name="T35"/>
                  <a:gd fmla="*/ 48856 w 49" name="T36"/>
                  <a:gd fmla="*/ 310475 h 87" name="T37"/>
                  <a:gd fmla="*/ 86438 w 49" name="T38"/>
                  <a:gd fmla="*/ 317957 h 87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49" name="T60"/>
                  <a:gd fmla="*/ 0 h 87" name="T61"/>
                  <a:gd fmla="*/ 49 w 49" name="T62"/>
                  <a:gd fmla="*/ 87 h 87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87" w="49">
                    <a:moveTo>
                      <a:pt x="23" y="85"/>
                    </a:moveTo>
                    <a:cubicBezTo>
                      <a:pt x="28" y="87"/>
                      <a:pt x="32" y="85"/>
                      <a:pt x="32" y="85"/>
                    </a:cubicBezTo>
                    <a:cubicBezTo>
                      <a:pt x="32" y="85"/>
                      <a:pt x="31" y="85"/>
                      <a:pt x="27" y="81"/>
                    </a:cubicBezTo>
                    <a:cubicBezTo>
                      <a:pt x="24" y="77"/>
                      <a:pt x="26" y="47"/>
                      <a:pt x="26" y="47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49" y="30"/>
                      <a:pt x="41" y="4"/>
                      <a:pt x="41" y="4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46" y="39"/>
                      <a:pt x="26" y="41"/>
                      <a:pt x="26" y="41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5" y="34"/>
                      <a:pt x="6" y="33"/>
                      <a:pt x="6" y="33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3" y="39"/>
                      <a:pt x="14" y="41"/>
                      <a:pt x="14" y="41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5"/>
                      <a:pt x="13" y="54"/>
                      <a:pt x="12" y="66"/>
                    </a:cubicBezTo>
                    <a:cubicBezTo>
                      <a:pt x="12" y="78"/>
                      <a:pt x="4" y="84"/>
                      <a:pt x="4" y="84"/>
                    </a:cubicBezTo>
                    <a:cubicBezTo>
                      <a:pt x="7" y="85"/>
                      <a:pt x="13" y="83"/>
                      <a:pt x="13" y="83"/>
                    </a:cubicBezTo>
                    <a:lnTo>
                      <a:pt x="23" y="8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93" name="Freeform 221"/>
              <p:cNvSpPr>
                <a:spLocks noChangeArrowheads="1"/>
              </p:cNvSpPr>
              <p:nvPr/>
            </p:nvSpPr>
            <p:spPr bwMode="auto">
              <a:xfrm>
                <a:off x="950913" y="2551113"/>
                <a:ext cx="322263" cy="273050"/>
              </a:xfrm>
              <a:custGeom>
                <a:gdLst>
                  <a:gd fmla="*/ 33725 w 86" name="T0"/>
                  <a:gd fmla="*/ 108472 h 73" name="T1"/>
                  <a:gd fmla="*/ 33725 w 86" name="T2"/>
                  <a:gd fmla="*/ 93510 h 73" name="T3"/>
                  <a:gd fmla="*/ 127406 w 86" name="T4"/>
                  <a:gd fmla="*/ 0 h 73" name="T5"/>
                  <a:gd fmla="*/ 198604 w 86" name="T6"/>
                  <a:gd fmla="*/ 33664 h 73" name="T7"/>
                  <a:gd fmla="*/ 284791 w 86" name="T8"/>
                  <a:gd fmla="*/ 115953 h 73" name="T9"/>
                  <a:gd fmla="*/ 322263 w 86" name="T10"/>
                  <a:gd fmla="*/ 187021 h 73" name="T11"/>
                  <a:gd fmla="*/ 224835 w 86" name="T12"/>
                  <a:gd fmla="*/ 273050 h 73" name="T13"/>
                  <a:gd fmla="*/ 142395 w 86" name="T14"/>
                  <a:gd fmla="*/ 231905 h 73" name="T15"/>
                  <a:gd fmla="*/ 82439 w 86" name="T16"/>
                  <a:gd fmla="*/ 261829 h 73" name="T17"/>
                  <a:gd fmla="*/ 0 w 86" name="T18"/>
                  <a:gd fmla="*/ 175799 h 73" name="T19"/>
                  <a:gd fmla="*/ 33725 w 86" name="T20"/>
                  <a:gd fmla="*/ 108472 h 73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86" name="T33"/>
                  <a:gd fmla="*/ 0 h 73" name="T34"/>
                  <a:gd fmla="*/ 86 w 86" name="T35"/>
                  <a:gd fmla="*/ 73 h 73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73" w="86">
                    <a:moveTo>
                      <a:pt x="9" y="29"/>
                    </a:moveTo>
                    <a:cubicBezTo>
                      <a:pt x="9" y="28"/>
                      <a:pt x="9" y="26"/>
                      <a:pt x="9" y="25"/>
                    </a:cubicBezTo>
                    <a:cubicBezTo>
                      <a:pt x="9" y="11"/>
                      <a:pt x="20" y="0"/>
                      <a:pt x="34" y="0"/>
                    </a:cubicBezTo>
                    <a:cubicBezTo>
                      <a:pt x="41" y="0"/>
                      <a:pt x="48" y="3"/>
                      <a:pt x="53" y="9"/>
                    </a:cubicBezTo>
                    <a:cubicBezTo>
                      <a:pt x="65" y="9"/>
                      <a:pt x="74" y="19"/>
                      <a:pt x="76" y="31"/>
                    </a:cubicBezTo>
                    <a:cubicBezTo>
                      <a:pt x="82" y="35"/>
                      <a:pt x="86" y="42"/>
                      <a:pt x="86" y="50"/>
                    </a:cubicBezTo>
                    <a:cubicBezTo>
                      <a:pt x="86" y="63"/>
                      <a:pt x="75" y="73"/>
                      <a:pt x="60" y="73"/>
                    </a:cubicBezTo>
                    <a:cubicBezTo>
                      <a:pt x="51" y="73"/>
                      <a:pt x="43" y="69"/>
                      <a:pt x="38" y="62"/>
                    </a:cubicBezTo>
                    <a:cubicBezTo>
                      <a:pt x="34" y="67"/>
                      <a:pt x="28" y="70"/>
                      <a:pt x="22" y="70"/>
                    </a:cubicBezTo>
                    <a:cubicBezTo>
                      <a:pt x="10" y="70"/>
                      <a:pt x="0" y="60"/>
                      <a:pt x="0" y="47"/>
                    </a:cubicBezTo>
                    <a:cubicBezTo>
                      <a:pt x="0" y="40"/>
                      <a:pt x="4" y="33"/>
                      <a:pt x="9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94" name="Freeform 222"/>
              <p:cNvSpPr>
                <a:spLocks noChangeArrowheads="1"/>
              </p:cNvSpPr>
              <p:nvPr/>
            </p:nvSpPr>
            <p:spPr bwMode="auto">
              <a:xfrm>
                <a:off x="931863" y="2551113"/>
                <a:ext cx="225425" cy="179388"/>
              </a:xfrm>
              <a:custGeom>
                <a:gdLst>
                  <a:gd fmla="*/ 180340 w 60" name="T0"/>
                  <a:gd fmla="*/ 18686 h 48" name="T1"/>
                  <a:gd fmla="*/ 180340 w 60" name="T2"/>
                  <a:gd fmla="*/ 14949 h 48" name="T3"/>
                  <a:gd fmla="*/ 127741 w 60" name="T4"/>
                  <a:gd fmla="*/ 7475 h 48" name="T5"/>
                  <a:gd fmla="*/ 116470 w 60" name="T6"/>
                  <a:gd fmla="*/ 29898 h 48" name="T7"/>
                  <a:gd fmla="*/ 108955 w 60" name="T8"/>
                  <a:gd fmla="*/ 59796 h 48" name="T9"/>
                  <a:gd fmla="*/ 105198 w 60" name="T10"/>
                  <a:gd fmla="*/ 59796 h 48" name="T11"/>
                  <a:gd fmla="*/ 101441 w 60" name="T12"/>
                  <a:gd fmla="*/ 56059 h 48" name="T13"/>
                  <a:gd fmla="*/ 33814 w 60" name="T14"/>
                  <a:gd fmla="*/ 48584 h 48" name="T15"/>
                  <a:gd fmla="*/ 18785 w 60" name="T16"/>
                  <a:gd fmla="*/ 78482 h 48" name="T17"/>
                  <a:gd fmla="*/ 15028 w 60" name="T18"/>
                  <a:gd fmla="*/ 130804 h 48" name="T19"/>
                  <a:gd fmla="*/ 22543 w 60" name="T20"/>
                  <a:gd fmla="*/ 164439 h 48" name="T21"/>
                  <a:gd fmla="*/ 90170 w 60" name="T22"/>
                  <a:gd fmla="*/ 164439 h 48" name="T23"/>
                  <a:gd fmla="*/ 105198 w 60" name="T24"/>
                  <a:gd fmla="*/ 130804 h 48" name="T25"/>
                  <a:gd fmla="*/ 139012 w 60" name="T26"/>
                  <a:gd fmla="*/ 123329 h 48" name="T27"/>
                  <a:gd fmla="*/ 150283 w 60" name="T28"/>
                  <a:gd fmla="*/ 108380 h 48" name="T29"/>
                  <a:gd fmla="*/ 172826 w 60" name="T30"/>
                  <a:gd fmla="*/ 100906 h 48" name="T31"/>
                  <a:gd fmla="*/ 184097 w 60" name="T32"/>
                  <a:gd fmla="*/ 74745 h 48" name="T33"/>
                  <a:gd fmla="*/ 210397 w 60" name="T34"/>
                  <a:gd fmla="*/ 71008 h 48" name="T35"/>
                  <a:gd fmla="*/ 210397 w 60" name="T36"/>
                  <a:gd fmla="*/ 29898 h 48" name="T37"/>
                  <a:gd fmla="*/ 180340 w 60" name="T38"/>
                  <a:gd fmla="*/ 18686 h 48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60" name="T60"/>
                  <a:gd fmla="*/ 0 h 48" name="T61"/>
                  <a:gd fmla="*/ 60 w 60" name="T62"/>
                  <a:gd fmla="*/ 48 h 48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48" w="60">
                    <a:moveTo>
                      <a:pt x="48" y="5"/>
                    </a:moveTo>
                    <a:cubicBezTo>
                      <a:pt x="48" y="4"/>
                      <a:pt x="48" y="4"/>
                      <a:pt x="48" y="4"/>
                    </a:cubicBezTo>
                    <a:cubicBezTo>
                      <a:pt x="44" y="0"/>
                      <a:pt x="38" y="0"/>
                      <a:pt x="34" y="2"/>
                    </a:cubicBezTo>
                    <a:cubicBezTo>
                      <a:pt x="32" y="4"/>
                      <a:pt x="31" y="6"/>
                      <a:pt x="31" y="8"/>
                    </a:cubicBezTo>
                    <a:cubicBezTo>
                      <a:pt x="28" y="10"/>
                      <a:pt x="28" y="13"/>
                      <a:pt x="29" y="16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8" y="16"/>
                      <a:pt x="27" y="15"/>
                      <a:pt x="27" y="15"/>
                    </a:cubicBezTo>
                    <a:cubicBezTo>
                      <a:pt x="22" y="10"/>
                      <a:pt x="14" y="10"/>
                      <a:pt x="9" y="13"/>
                    </a:cubicBezTo>
                    <a:cubicBezTo>
                      <a:pt x="6" y="15"/>
                      <a:pt x="5" y="18"/>
                      <a:pt x="5" y="21"/>
                    </a:cubicBezTo>
                    <a:cubicBezTo>
                      <a:pt x="1" y="25"/>
                      <a:pt x="0" y="30"/>
                      <a:pt x="4" y="35"/>
                    </a:cubicBezTo>
                    <a:cubicBezTo>
                      <a:pt x="3" y="38"/>
                      <a:pt x="4" y="41"/>
                      <a:pt x="6" y="44"/>
                    </a:cubicBezTo>
                    <a:cubicBezTo>
                      <a:pt x="11" y="48"/>
                      <a:pt x="19" y="48"/>
                      <a:pt x="24" y="44"/>
                    </a:cubicBezTo>
                    <a:cubicBezTo>
                      <a:pt x="27" y="42"/>
                      <a:pt x="29" y="38"/>
                      <a:pt x="28" y="35"/>
                    </a:cubicBezTo>
                    <a:cubicBezTo>
                      <a:pt x="31" y="35"/>
                      <a:pt x="35" y="35"/>
                      <a:pt x="37" y="33"/>
                    </a:cubicBezTo>
                    <a:cubicBezTo>
                      <a:pt x="39" y="32"/>
                      <a:pt x="40" y="31"/>
                      <a:pt x="40" y="29"/>
                    </a:cubicBezTo>
                    <a:cubicBezTo>
                      <a:pt x="42" y="29"/>
                      <a:pt x="45" y="28"/>
                      <a:pt x="46" y="27"/>
                    </a:cubicBezTo>
                    <a:cubicBezTo>
                      <a:pt x="49" y="25"/>
                      <a:pt x="50" y="22"/>
                      <a:pt x="49" y="20"/>
                    </a:cubicBezTo>
                    <a:cubicBezTo>
                      <a:pt x="52" y="20"/>
                      <a:pt x="54" y="20"/>
                      <a:pt x="56" y="19"/>
                    </a:cubicBezTo>
                    <a:cubicBezTo>
                      <a:pt x="60" y="16"/>
                      <a:pt x="60" y="11"/>
                      <a:pt x="56" y="8"/>
                    </a:cubicBezTo>
                    <a:cubicBezTo>
                      <a:pt x="54" y="6"/>
                      <a:pt x="51" y="5"/>
                      <a:pt x="48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95" name="Freeform 223"/>
              <p:cNvSpPr>
                <a:spLocks noChangeArrowheads="1"/>
              </p:cNvSpPr>
              <p:nvPr/>
            </p:nvSpPr>
            <p:spPr bwMode="auto">
              <a:xfrm>
                <a:off x="962025" y="2455863"/>
                <a:ext cx="311150" cy="249238"/>
              </a:xfrm>
              <a:custGeom>
                <a:gdLst>
                  <a:gd fmla="*/ 56232 w 83" name="T0"/>
                  <a:gd fmla="*/ 71750 h 66" name="T1"/>
                  <a:gd fmla="*/ 59981 w 83" name="T2"/>
                  <a:gd fmla="*/ 60421 h 66" name="T3"/>
                  <a:gd fmla="*/ 164947 w 83" name="T4"/>
                  <a:gd fmla="*/ 11329 h 66" name="T5"/>
                  <a:gd fmla="*/ 221179 w 83" name="T6"/>
                  <a:gd fmla="*/ 52869 h 66" name="T7"/>
                  <a:gd fmla="*/ 284908 w 83" name="T8"/>
                  <a:gd fmla="*/ 132172 h 66" name="T9"/>
                  <a:gd fmla="*/ 303652 w 83" name="T10"/>
                  <a:gd fmla="*/ 192593 h 66" name="T11"/>
                  <a:gd fmla="*/ 198686 w 83" name="T12"/>
                  <a:gd fmla="*/ 237909 h 66" name="T13"/>
                  <a:gd fmla="*/ 131208 w 83" name="T14"/>
                  <a:gd fmla="*/ 188817 h 66" name="T15"/>
                  <a:gd fmla="*/ 67478 w 83" name="T16"/>
                  <a:gd fmla="*/ 196369 h 66" name="T17"/>
                  <a:gd fmla="*/ 11246 w 83" name="T18"/>
                  <a:gd fmla="*/ 113290 h 66" name="T19"/>
                  <a:gd fmla="*/ 56232 w 83" name="T20"/>
                  <a:gd fmla="*/ 71750 h 6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83" name="T33"/>
                  <a:gd fmla="*/ 0 h 66" name="T34"/>
                  <a:gd fmla="*/ 83 w 83" name="T35"/>
                  <a:gd fmla="*/ 66 h 66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66" w="83">
                    <a:moveTo>
                      <a:pt x="15" y="19"/>
                    </a:moveTo>
                    <a:cubicBezTo>
                      <a:pt x="16" y="18"/>
                      <a:pt x="16" y="17"/>
                      <a:pt x="16" y="16"/>
                    </a:cubicBezTo>
                    <a:cubicBezTo>
                      <a:pt x="19" y="6"/>
                      <a:pt x="32" y="0"/>
                      <a:pt x="44" y="3"/>
                    </a:cubicBezTo>
                    <a:cubicBezTo>
                      <a:pt x="51" y="5"/>
                      <a:pt x="56" y="9"/>
                      <a:pt x="59" y="14"/>
                    </a:cubicBezTo>
                    <a:cubicBezTo>
                      <a:pt x="70" y="17"/>
                      <a:pt x="77" y="26"/>
                      <a:pt x="76" y="35"/>
                    </a:cubicBezTo>
                    <a:cubicBezTo>
                      <a:pt x="81" y="40"/>
                      <a:pt x="83" y="46"/>
                      <a:pt x="81" y="51"/>
                    </a:cubicBezTo>
                    <a:cubicBezTo>
                      <a:pt x="79" y="61"/>
                      <a:pt x="66" y="66"/>
                      <a:pt x="53" y="63"/>
                    </a:cubicBezTo>
                    <a:cubicBezTo>
                      <a:pt x="44" y="61"/>
                      <a:pt x="38" y="55"/>
                      <a:pt x="35" y="50"/>
                    </a:cubicBezTo>
                    <a:cubicBezTo>
                      <a:pt x="30" y="52"/>
                      <a:pt x="24" y="53"/>
                      <a:pt x="18" y="52"/>
                    </a:cubicBezTo>
                    <a:cubicBezTo>
                      <a:pt x="7" y="49"/>
                      <a:pt x="0" y="40"/>
                      <a:pt x="3" y="30"/>
                    </a:cubicBezTo>
                    <a:cubicBezTo>
                      <a:pt x="5" y="25"/>
                      <a:pt x="9" y="21"/>
                      <a:pt x="15" y="1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96" name="Freeform 224"/>
              <p:cNvSpPr>
                <a:spLocks noChangeArrowheads="1"/>
              </p:cNvSpPr>
              <p:nvPr/>
            </p:nvSpPr>
            <p:spPr bwMode="auto">
              <a:xfrm>
                <a:off x="1108075" y="3406775"/>
                <a:ext cx="357188" cy="342900"/>
              </a:xfrm>
              <a:custGeom>
                <a:gdLst>
                  <a:gd fmla="*/ 357188 w 95" name="T0"/>
                  <a:gd fmla="*/ 131885 h 91" name="T1"/>
                  <a:gd fmla="*/ 349668 w 95" name="T2"/>
                  <a:gd fmla="*/ 124348 h 91" name="T3"/>
                  <a:gd fmla="*/ 349668 w 95" name="T4"/>
                  <a:gd fmla="*/ 124348 h 91" name="T5"/>
                  <a:gd fmla="*/ 349668 w 95" name="T6"/>
                  <a:gd fmla="*/ 124348 h 91" name="T7"/>
                  <a:gd fmla="*/ 345908 w 95" name="T8"/>
                  <a:gd fmla="*/ 124348 h 91" name="T9"/>
                  <a:gd fmla="*/ 236872 w 95" name="T10"/>
                  <a:gd fmla="*/ 105508 h 91" name="T11"/>
                  <a:gd fmla="*/ 187994 w 95" name="T12"/>
                  <a:gd fmla="*/ 7536 h 91" name="T13"/>
                  <a:gd fmla="*/ 176714 w 95" name="T14"/>
                  <a:gd fmla="*/ 0 h 91" name="T15"/>
                  <a:gd fmla="*/ 165434 w 95" name="T16"/>
                  <a:gd fmla="*/ 7536 h 91" name="T17"/>
                  <a:gd fmla="*/ 116556 w 95" name="T18"/>
                  <a:gd fmla="*/ 105508 h 91" name="T19"/>
                  <a:gd fmla="*/ 11280 w 95" name="T20"/>
                  <a:gd fmla="*/ 124348 h 91" name="T21"/>
                  <a:gd fmla="*/ 0 w 95" name="T22"/>
                  <a:gd fmla="*/ 131885 h 91" name="T23"/>
                  <a:gd fmla="*/ 3760 w 95" name="T24"/>
                  <a:gd fmla="*/ 143189 h 91" name="T25"/>
                  <a:gd fmla="*/ 82717 w 95" name="T26"/>
                  <a:gd fmla="*/ 222320 h 91" name="T27"/>
                  <a:gd fmla="*/ 63918 w 95" name="T28"/>
                  <a:gd fmla="*/ 327827 h 91" name="T29"/>
                  <a:gd fmla="*/ 67678 w 95" name="T30"/>
                  <a:gd fmla="*/ 342900 h 91" name="T31"/>
                  <a:gd fmla="*/ 82717 w 95" name="T32"/>
                  <a:gd fmla="*/ 342900 h 91" name="T33"/>
                  <a:gd fmla="*/ 176714 w 95" name="T34"/>
                  <a:gd fmla="*/ 290146 h 91" name="T35"/>
                  <a:gd fmla="*/ 274471 w 95" name="T36"/>
                  <a:gd fmla="*/ 342900 h 91" name="T37"/>
                  <a:gd fmla="*/ 281991 w 95" name="T38"/>
                  <a:gd fmla="*/ 342900 h 91" name="T39"/>
                  <a:gd fmla="*/ 289510 w 95" name="T40"/>
                  <a:gd fmla="*/ 342900 h 91" name="T41"/>
                  <a:gd fmla="*/ 293270 w 95" name="T42"/>
                  <a:gd fmla="*/ 327827 h 91" name="T43"/>
                  <a:gd fmla="*/ 274471 w 95" name="T44"/>
                  <a:gd fmla="*/ 222320 h 91" name="T45"/>
                  <a:gd fmla="*/ 353428 w 95" name="T46"/>
                  <a:gd fmla="*/ 143189 h 91" name="T47"/>
                  <a:gd fmla="*/ 357188 w 95" name="T48"/>
                  <a:gd fmla="*/ 131885 h 91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w 95" name="T75"/>
                  <a:gd fmla="*/ 0 h 91" name="T76"/>
                  <a:gd fmla="*/ 95 w 95" name="T77"/>
                  <a:gd fmla="*/ 91 h 91" name="T78"/>
                </a:gdLst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b="T78" l="T75" r="T77" t="T76"/>
                <a:pathLst>
                  <a:path h="91" w="95">
                    <a:moveTo>
                      <a:pt x="95" y="35"/>
                    </a:moveTo>
                    <a:cubicBezTo>
                      <a:pt x="94" y="34"/>
                      <a:pt x="94" y="34"/>
                      <a:pt x="93" y="33"/>
                    </a:cubicBezTo>
                    <a:cubicBezTo>
                      <a:pt x="93" y="33"/>
                      <a:pt x="93" y="33"/>
                      <a:pt x="93" y="33"/>
                    </a:cubicBezTo>
                    <a:cubicBezTo>
                      <a:pt x="93" y="33"/>
                      <a:pt x="93" y="33"/>
                      <a:pt x="93" y="33"/>
                    </a:cubicBezTo>
                    <a:cubicBezTo>
                      <a:pt x="92" y="33"/>
                      <a:pt x="92" y="33"/>
                      <a:pt x="92" y="33"/>
                    </a:cubicBezTo>
                    <a:cubicBezTo>
                      <a:pt x="63" y="28"/>
                      <a:pt x="63" y="28"/>
                      <a:pt x="63" y="28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0" y="1"/>
                      <a:pt x="49" y="0"/>
                      <a:pt x="47" y="0"/>
                    </a:cubicBezTo>
                    <a:cubicBezTo>
                      <a:pt x="46" y="0"/>
                      <a:pt x="45" y="1"/>
                      <a:pt x="44" y="2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1" y="33"/>
                      <a:pt x="0" y="34"/>
                      <a:pt x="0" y="35"/>
                    </a:cubicBezTo>
                    <a:cubicBezTo>
                      <a:pt x="0" y="36"/>
                      <a:pt x="0" y="37"/>
                      <a:pt x="1" y="38"/>
                    </a:cubicBezTo>
                    <a:cubicBezTo>
                      <a:pt x="22" y="59"/>
                      <a:pt x="22" y="59"/>
                      <a:pt x="22" y="59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9"/>
                      <a:pt x="17" y="90"/>
                      <a:pt x="18" y="91"/>
                    </a:cubicBezTo>
                    <a:cubicBezTo>
                      <a:pt x="19" y="91"/>
                      <a:pt x="20" y="91"/>
                      <a:pt x="22" y="91"/>
                    </a:cubicBezTo>
                    <a:cubicBezTo>
                      <a:pt x="47" y="77"/>
                      <a:pt x="47" y="77"/>
                      <a:pt x="47" y="77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4" y="91"/>
                      <a:pt x="74" y="91"/>
                      <a:pt x="75" y="91"/>
                    </a:cubicBezTo>
                    <a:cubicBezTo>
                      <a:pt x="75" y="91"/>
                      <a:pt x="76" y="91"/>
                      <a:pt x="77" y="91"/>
                    </a:cubicBezTo>
                    <a:cubicBezTo>
                      <a:pt x="78" y="90"/>
                      <a:pt x="78" y="89"/>
                      <a:pt x="78" y="87"/>
                    </a:cubicBezTo>
                    <a:cubicBezTo>
                      <a:pt x="73" y="59"/>
                      <a:pt x="73" y="59"/>
                      <a:pt x="73" y="59"/>
                    </a:cubicBezTo>
                    <a:cubicBezTo>
                      <a:pt x="94" y="38"/>
                      <a:pt x="94" y="38"/>
                      <a:pt x="94" y="38"/>
                    </a:cubicBezTo>
                    <a:cubicBezTo>
                      <a:pt x="95" y="37"/>
                      <a:pt x="95" y="36"/>
                      <a:pt x="95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97" name="Freeform 225"/>
              <p:cNvSpPr>
                <a:spLocks noChangeArrowheads="1" noEditPoints="1"/>
              </p:cNvSpPr>
              <p:nvPr/>
            </p:nvSpPr>
            <p:spPr bwMode="auto">
              <a:xfrm>
                <a:off x="1412875" y="2370138"/>
                <a:ext cx="112713" cy="168275"/>
              </a:xfrm>
              <a:custGeom>
                <a:gdLst>
                  <a:gd fmla="*/ 48842 w 30" name="T0"/>
                  <a:gd fmla="*/ 3739 h 45" name="T1"/>
                  <a:gd fmla="*/ 18786 w 30" name="T2"/>
                  <a:gd fmla="*/ 37394 h 45" name="T3"/>
                  <a:gd fmla="*/ 15028 w 30" name="T4"/>
                  <a:gd fmla="*/ 14958 h 45" name="T5"/>
                  <a:gd fmla="*/ 0 w 30" name="T6"/>
                  <a:gd fmla="*/ 18697 h 45" name="T7"/>
                  <a:gd fmla="*/ 37571 w 30" name="T8"/>
                  <a:gd fmla="*/ 168275 h 45" name="T9"/>
                  <a:gd fmla="*/ 52599 w 30" name="T10"/>
                  <a:gd fmla="*/ 164536 h 45" name="T11"/>
                  <a:gd fmla="*/ 41328 w 30" name="T12"/>
                  <a:gd fmla="*/ 108444 h 45" name="T13"/>
                  <a:gd fmla="*/ 78899 w 30" name="T14"/>
                  <a:gd fmla="*/ 119662 h 45" name="T15"/>
                  <a:gd fmla="*/ 105199 w 30" name="T16"/>
                  <a:gd fmla="*/ 97226 h 45" name="T17"/>
                  <a:gd fmla="*/ 108956 w 30" name="T18"/>
                  <a:gd fmla="*/ 48613 h 45" name="T19"/>
                  <a:gd fmla="*/ 86413 w 30" name="T20"/>
                  <a:gd fmla="*/ 11218 h 45" name="T21"/>
                  <a:gd fmla="*/ 48842 w 30" name="T22"/>
                  <a:gd fmla="*/ 3739 h 45" name="T23"/>
                  <a:gd fmla="*/ 90170 w 30" name="T24"/>
                  <a:gd fmla="*/ 93486 h 45" name="T25"/>
                  <a:gd fmla="*/ 71385 w 30" name="T26"/>
                  <a:gd fmla="*/ 108444 h 45" name="T27"/>
                  <a:gd fmla="*/ 48842 w 30" name="T28"/>
                  <a:gd fmla="*/ 104704 h 45" name="T29"/>
                  <a:gd fmla="*/ 33814 w 30" name="T30"/>
                  <a:gd fmla="*/ 86007 h 45" name="T31"/>
                  <a:gd fmla="*/ 26300 w 30" name="T32"/>
                  <a:gd fmla="*/ 56092 h 45" name="T33"/>
                  <a:gd fmla="*/ 30057 w 30" name="T34"/>
                  <a:gd fmla="*/ 33655 h 45" name="T35"/>
                  <a:gd fmla="*/ 48842 w 30" name="T36"/>
                  <a:gd fmla="*/ 18697 h 45" name="T37"/>
                  <a:gd fmla="*/ 71385 w 30" name="T38"/>
                  <a:gd fmla="*/ 26176 h 45" name="T39"/>
                  <a:gd fmla="*/ 90170 w 30" name="T40"/>
                  <a:gd fmla="*/ 56092 h 45" name="T41"/>
                  <a:gd fmla="*/ 90170 w 30" name="T42"/>
                  <a:gd fmla="*/ 93486 h 45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30" name="T66"/>
                  <a:gd fmla="*/ 0 h 45" name="T67"/>
                  <a:gd fmla="*/ 30 w 30" name="T68"/>
                  <a:gd fmla="*/ 45 h 45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45" w="30">
                    <a:moveTo>
                      <a:pt x="13" y="1"/>
                    </a:moveTo>
                    <a:cubicBezTo>
                      <a:pt x="9" y="2"/>
                      <a:pt x="6" y="5"/>
                      <a:pt x="5" y="10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4" y="32"/>
                      <a:pt x="17" y="33"/>
                      <a:pt x="21" y="32"/>
                    </a:cubicBezTo>
                    <a:cubicBezTo>
                      <a:pt x="24" y="31"/>
                      <a:pt x="27" y="29"/>
                      <a:pt x="28" y="26"/>
                    </a:cubicBezTo>
                    <a:cubicBezTo>
                      <a:pt x="30" y="22"/>
                      <a:pt x="30" y="18"/>
                      <a:pt x="29" y="13"/>
                    </a:cubicBezTo>
                    <a:cubicBezTo>
                      <a:pt x="27" y="9"/>
                      <a:pt x="25" y="5"/>
                      <a:pt x="23" y="3"/>
                    </a:cubicBezTo>
                    <a:cubicBezTo>
                      <a:pt x="20" y="1"/>
                      <a:pt x="16" y="0"/>
                      <a:pt x="13" y="1"/>
                    </a:cubicBezTo>
                    <a:close/>
                    <a:moveTo>
                      <a:pt x="24" y="25"/>
                    </a:moveTo>
                    <a:cubicBezTo>
                      <a:pt x="22" y="27"/>
                      <a:pt x="21" y="28"/>
                      <a:pt x="19" y="29"/>
                    </a:cubicBezTo>
                    <a:cubicBezTo>
                      <a:pt x="17" y="29"/>
                      <a:pt x="15" y="29"/>
                      <a:pt x="13" y="28"/>
                    </a:cubicBezTo>
                    <a:cubicBezTo>
                      <a:pt x="11" y="27"/>
                      <a:pt x="10" y="25"/>
                      <a:pt x="9" y="23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2"/>
                      <a:pt x="7" y="10"/>
                      <a:pt x="8" y="9"/>
                    </a:cubicBezTo>
                    <a:cubicBezTo>
                      <a:pt x="10" y="7"/>
                      <a:pt x="11" y="6"/>
                      <a:pt x="13" y="5"/>
                    </a:cubicBezTo>
                    <a:cubicBezTo>
                      <a:pt x="15" y="5"/>
                      <a:pt x="17" y="5"/>
                      <a:pt x="19" y="7"/>
                    </a:cubicBezTo>
                    <a:cubicBezTo>
                      <a:pt x="21" y="8"/>
                      <a:pt x="23" y="11"/>
                      <a:pt x="24" y="15"/>
                    </a:cubicBezTo>
                    <a:cubicBezTo>
                      <a:pt x="25" y="19"/>
                      <a:pt x="25" y="22"/>
                      <a:pt x="24" y="2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98" name="Freeform 226"/>
              <p:cNvSpPr>
                <a:spLocks noChangeArrowheads="1"/>
              </p:cNvSpPr>
              <p:nvPr/>
            </p:nvSpPr>
            <p:spPr bwMode="auto">
              <a:xfrm>
                <a:off x="1533525" y="2339975"/>
                <a:ext cx="55563" cy="131763"/>
              </a:xfrm>
              <a:custGeom>
                <a:gdLst>
                  <a:gd fmla="*/ 29634 w 15" name="T0"/>
                  <a:gd fmla="*/ 11294 h 35" name="T1"/>
                  <a:gd fmla="*/ 22225 w 15" name="T2"/>
                  <a:gd fmla="*/ 41411 h 35" name="T3"/>
                  <a:gd fmla="*/ 14817 w 15" name="T4"/>
                  <a:gd fmla="*/ 15059 h 35" name="T5"/>
                  <a:gd fmla="*/ 0 w 15" name="T6"/>
                  <a:gd fmla="*/ 18823 h 35" name="T7"/>
                  <a:gd fmla="*/ 25929 w 15" name="T8"/>
                  <a:gd fmla="*/ 131763 h 35" name="T9"/>
                  <a:gd fmla="*/ 44450 w 15" name="T10"/>
                  <a:gd fmla="*/ 124234 h 35" name="T11"/>
                  <a:gd fmla="*/ 29634 w 15" name="T12"/>
                  <a:gd fmla="*/ 67764 h 35" name="T13"/>
                  <a:gd fmla="*/ 33338 w 15" name="T14"/>
                  <a:gd fmla="*/ 37647 h 35" name="T15"/>
                  <a:gd fmla="*/ 51859 w 15" name="T16"/>
                  <a:gd fmla="*/ 18823 h 35" name="T17"/>
                  <a:gd fmla="*/ 55563 w 15" name="T18"/>
                  <a:gd fmla="*/ 18823 h 35" name="T19"/>
                  <a:gd fmla="*/ 51859 w 15" name="T20"/>
                  <a:gd fmla="*/ 0 h 35" name="T21"/>
                  <a:gd fmla="*/ 44450 w 15" name="T22"/>
                  <a:gd fmla="*/ 3765 h 35" name="T23"/>
                  <a:gd fmla="*/ 29634 w 15" name="T24"/>
                  <a:gd fmla="*/ 11294 h 35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5" name="T39"/>
                  <a:gd fmla="*/ 0 h 35" name="T40"/>
                  <a:gd fmla="*/ 15 w 15" name="T41"/>
                  <a:gd fmla="*/ 35 h 35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35" w="15">
                    <a:moveTo>
                      <a:pt x="8" y="3"/>
                    </a:moveTo>
                    <a:cubicBezTo>
                      <a:pt x="7" y="5"/>
                      <a:pt x="6" y="7"/>
                      <a:pt x="6" y="1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7" y="15"/>
                      <a:pt x="8" y="12"/>
                      <a:pt x="9" y="10"/>
                    </a:cubicBezTo>
                    <a:cubicBezTo>
                      <a:pt x="10" y="7"/>
                      <a:pt x="12" y="6"/>
                      <a:pt x="14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1" y="1"/>
                      <a:pt x="9" y="2"/>
                      <a:pt x="8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199" name="Freeform 227"/>
              <p:cNvSpPr>
                <a:spLocks noChangeArrowheads="1" noEditPoints="1"/>
              </p:cNvSpPr>
              <p:nvPr/>
            </p:nvSpPr>
            <p:spPr bwMode="auto">
              <a:xfrm>
                <a:off x="1604963" y="2320925"/>
                <a:ext cx="107950" cy="128588"/>
              </a:xfrm>
              <a:custGeom>
                <a:gdLst>
                  <a:gd fmla="*/ 78171 w 29" name="T0"/>
                  <a:gd fmla="*/ 11346 h 34" name="T1"/>
                  <a:gd fmla="*/ 37224 w 29" name="T2"/>
                  <a:gd fmla="*/ 3782 h 34" name="T3"/>
                  <a:gd fmla="*/ 7445 w 29" name="T4"/>
                  <a:gd fmla="*/ 30256 h 34" name="T5"/>
                  <a:gd fmla="*/ 3722 w 29" name="T6"/>
                  <a:gd fmla="*/ 75640 h 34" name="T7"/>
                  <a:gd fmla="*/ 26057 w 29" name="T8"/>
                  <a:gd fmla="*/ 117242 h 34" name="T9"/>
                  <a:gd fmla="*/ 67003 w 29" name="T10"/>
                  <a:gd fmla="*/ 124806 h 34" name="T11"/>
                  <a:gd fmla="*/ 100505 w 29" name="T12"/>
                  <a:gd fmla="*/ 98332 h 34" name="T13"/>
                  <a:gd fmla="*/ 104228 w 29" name="T14"/>
                  <a:gd fmla="*/ 52948 h 34" name="T15"/>
                  <a:gd fmla="*/ 78171 w 29" name="T16"/>
                  <a:gd fmla="*/ 11346 h 34" name="T17"/>
                  <a:gd fmla="*/ 85616 w 29" name="T18"/>
                  <a:gd fmla="*/ 94550 h 34" name="T19"/>
                  <a:gd fmla="*/ 63281 w 29" name="T20"/>
                  <a:gd fmla="*/ 109678 h 34" name="T21"/>
                  <a:gd fmla="*/ 40947 w 29" name="T22"/>
                  <a:gd fmla="*/ 105896 h 34" name="T23"/>
                  <a:gd fmla="*/ 22334 w 29" name="T24"/>
                  <a:gd fmla="*/ 71858 h 34" name="T25"/>
                  <a:gd fmla="*/ 22334 w 29" name="T26"/>
                  <a:gd fmla="*/ 37820 h 34" name="T27"/>
                  <a:gd fmla="*/ 40947 w 29" name="T28"/>
                  <a:gd fmla="*/ 18910 h 34" name="T29"/>
                  <a:gd fmla="*/ 67003 w 29" name="T30"/>
                  <a:gd fmla="*/ 26474 h 34" name="T31"/>
                  <a:gd fmla="*/ 85616 w 29" name="T32"/>
                  <a:gd fmla="*/ 56730 h 34" name="T33"/>
                  <a:gd fmla="*/ 85616 w 29" name="T34"/>
                  <a:gd fmla="*/ 94550 h 34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29" name="T54"/>
                  <a:gd fmla="*/ 0 h 34" name="T55"/>
                  <a:gd fmla="*/ 29 w 29" name="T56"/>
                  <a:gd fmla="*/ 34 h 34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34" w="28">
                    <a:moveTo>
                      <a:pt x="21" y="3"/>
                    </a:moveTo>
                    <a:cubicBezTo>
                      <a:pt x="18" y="1"/>
                      <a:pt x="15" y="0"/>
                      <a:pt x="10" y="1"/>
                    </a:cubicBezTo>
                    <a:cubicBezTo>
                      <a:pt x="7" y="2"/>
                      <a:pt x="4" y="5"/>
                      <a:pt x="2" y="8"/>
                    </a:cubicBezTo>
                    <a:cubicBezTo>
                      <a:pt x="0" y="12"/>
                      <a:pt x="0" y="16"/>
                      <a:pt x="1" y="20"/>
                    </a:cubicBezTo>
                    <a:cubicBezTo>
                      <a:pt x="2" y="25"/>
                      <a:pt x="4" y="28"/>
                      <a:pt x="7" y="31"/>
                    </a:cubicBezTo>
                    <a:cubicBezTo>
                      <a:pt x="10" y="33"/>
                      <a:pt x="14" y="34"/>
                      <a:pt x="18" y="33"/>
                    </a:cubicBezTo>
                    <a:cubicBezTo>
                      <a:pt x="22" y="32"/>
                      <a:pt x="25" y="30"/>
                      <a:pt x="27" y="26"/>
                    </a:cubicBezTo>
                    <a:cubicBezTo>
                      <a:pt x="29" y="22"/>
                      <a:pt x="29" y="18"/>
                      <a:pt x="28" y="14"/>
                    </a:cubicBezTo>
                    <a:cubicBezTo>
                      <a:pt x="27" y="9"/>
                      <a:pt x="24" y="6"/>
                      <a:pt x="21" y="3"/>
                    </a:cubicBezTo>
                    <a:close/>
                    <a:moveTo>
                      <a:pt x="23" y="25"/>
                    </a:moveTo>
                    <a:cubicBezTo>
                      <a:pt x="21" y="27"/>
                      <a:pt x="20" y="28"/>
                      <a:pt x="17" y="29"/>
                    </a:cubicBezTo>
                    <a:cubicBezTo>
                      <a:pt x="15" y="30"/>
                      <a:pt x="13" y="29"/>
                      <a:pt x="11" y="28"/>
                    </a:cubicBezTo>
                    <a:cubicBezTo>
                      <a:pt x="9" y="26"/>
                      <a:pt x="7" y="23"/>
                      <a:pt x="6" y="19"/>
                    </a:cubicBezTo>
                    <a:cubicBezTo>
                      <a:pt x="5" y="15"/>
                      <a:pt x="5" y="12"/>
                      <a:pt x="6" y="10"/>
                    </a:cubicBezTo>
                    <a:cubicBezTo>
                      <a:pt x="7" y="7"/>
                      <a:pt x="9" y="6"/>
                      <a:pt x="11" y="5"/>
                    </a:cubicBezTo>
                    <a:cubicBezTo>
                      <a:pt x="13" y="5"/>
                      <a:pt x="16" y="5"/>
                      <a:pt x="18" y="7"/>
                    </a:cubicBezTo>
                    <a:cubicBezTo>
                      <a:pt x="20" y="8"/>
                      <a:pt x="22" y="11"/>
                      <a:pt x="23" y="15"/>
                    </a:cubicBezTo>
                    <a:cubicBezTo>
                      <a:pt x="24" y="19"/>
                      <a:pt x="24" y="22"/>
                      <a:pt x="23" y="2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200" name="Freeform 228"/>
              <p:cNvSpPr>
                <a:spLocks noChangeArrowheads="1"/>
              </p:cNvSpPr>
              <p:nvPr/>
            </p:nvSpPr>
            <p:spPr bwMode="auto">
              <a:xfrm>
                <a:off x="1720850" y="2306638"/>
                <a:ext cx="49213" cy="161925"/>
              </a:xfrm>
              <a:custGeom>
                <a:gdLst>
                  <a:gd fmla="*/ 30285 w 13" name="T0"/>
                  <a:gd fmla="*/ 120502 h 43" name="T1"/>
                  <a:gd fmla="*/ 30285 w 13" name="T2"/>
                  <a:gd fmla="*/ 135565 h 43" name="T3"/>
                  <a:gd fmla="*/ 15142 w 13" name="T4"/>
                  <a:gd fmla="*/ 146862 h 43" name="T5"/>
                  <a:gd fmla="*/ 3786 w 13" name="T6"/>
                  <a:gd fmla="*/ 146862 h 43" name="T7"/>
                  <a:gd fmla="*/ 7571 w 13" name="T8"/>
                  <a:gd fmla="*/ 161925 h 43" name="T9"/>
                  <a:gd fmla="*/ 22714 w 13" name="T10"/>
                  <a:gd fmla="*/ 158159 h 43" name="T11"/>
                  <a:gd fmla="*/ 45427 w 13" name="T12"/>
                  <a:gd fmla="*/ 146862 h 43" name="T13"/>
                  <a:gd fmla="*/ 45427 w 13" name="T14"/>
                  <a:gd fmla="*/ 116737 h 43" name="T15"/>
                  <a:gd fmla="*/ 15142 w 13" name="T16"/>
                  <a:gd fmla="*/ 0 h 43" name="T17"/>
                  <a:gd fmla="*/ 0 w 13" name="T18"/>
                  <a:gd fmla="*/ 3766 h 43" name="T19"/>
                  <a:gd fmla="*/ 30285 w 13" name="T20"/>
                  <a:gd fmla="*/ 120502 h 43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13" name="T33"/>
                  <a:gd fmla="*/ 0 h 43" name="T34"/>
                  <a:gd fmla="*/ 13 w 13" name="T35"/>
                  <a:gd fmla="*/ 43 h 43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43" w="13">
                    <a:moveTo>
                      <a:pt x="8" y="32"/>
                    </a:moveTo>
                    <a:cubicBezTo>
                      <a:pt x="8" y="34"/>
                      <a:pt x="8" y="35"/>
                      <a:pt x="8" y="36"/>
                    </a:cubicBezTo>
                    <a:cubicBezTo>
                      <a:pt x="7" y="37"/>
                      <a:pt x="6" y="38"/>
                      <a:pt x="4" y="39"/>
                    </a:cubicBezTo>
                    <a:cubicBezTo>
                      <a:pt x="3" y="39"/>
                      <a:pt x="2" y="39"/>
                      <a:pt x="1" y="39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3" y="43"/>
                      <a:pt x="5" y="42"/>
                      <a:pt x="6" y="42"/>
                    </a:cubicBezTo>
                    <a:cubicBezTo>
                      <a:pt x="9" y="42"/>
                      <a:pt x="10" y="40"/>
                      <a:pt x="12" y="39"/>
                    </a:cubicBezTo>
                    <a:cubicBezTo>
                      <a:pt x="13" y="37"/>
                      <a:pt x="13" y="34"/>
                      <a:pt x="12" y="3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8" y="3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201" name="Freeform 229"/>
              <p:cNvSpPr>
                <a:spLocks noChangeArrowheads="1"/>
              </p:cNvSpPr>
              <p:nvPr/>
            </p:nvSpPr>
            <p:spPr bwMode="auto">
              <a:xfrm>
                <a:off x="1709738" y="2265363"/>
                <a:ext cx="22225" cy="25400"/>
              </a:xfrm>
              <a:custGeom>
                <a:gdLst>
                  <a:gd fmla="*/ 3175 w 14" name="T0"/>
                  <a:gd fmla="*/ 25400 h 16" name="T1"/>
                  <a:gd fmla="*/ 22225 w 14" name="T2"/>
                  <a:gd fmla="*/ 22225 h 16" name="T3"/>
                  <a:gd fmla="*/ 19050 w 14" name="T4"/>
                  <a:gd fmla="*/ 0 h 16" name="T5"/>
                  <a:gd fmla="*/ 0 w 14" name="T6"/>
                  <a:gd fmla="*/ 6350 h 16" name="T7"/>
                  <a:gd fmla="*/ 3175 w 14" name="T8"/>
                  <a:gd fmla="*/ 25400 h 16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4" name="T15"/>
                  <a:gd fmla="*/ 0 h 16" name="T16"/>
                  <a:gd fmla="*/ 14 w 14" name="T17"/>
                  <a:gd fmla="*/ 16 h 16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6" w="14">
                    <a:moveTo>
                      <a:pt x="2" y="16"/>
                    </a:moveTo>
                    <a:lnTo>
                      <a:pt x="14" y="14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2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202" name="Freeform 230"/>
              <p:cNvSpPr>
                <a:spLocks noChangeArrowheads="1" noEditPoints="1"/>
              </p:cNvSpPr>
              <p:nvPr/>
            </p:nvSpPr>
            <p:spPr bwMode="auto">
              <a:xfrm>
                <a:off x="1773238" y="2279650"/>
                <a:ext cx="109538" cy="123825"/>
              </a:xfrm>
              <a:custGeom>
                <a:gdLst>
                  <a:gd fmla="*/ 79321 w 29" name="T0"/>
                  <a:gd fmla="*/ 11257 h 33" name="T1"/>
                  <a:gd fmla="*/ 41549 w 29" name="T2"/>
                  <a:gd fmla="*/ 3752 h 33" name="T3"/>
                  <a:gd fmla="*/ 7554 w 29" name="T4"/>
                  <a:gd fmla="*/ 30018 h 33" name="T5"/>
                  <a:gd fmla="*/ 3777 w 29" name="T6"/>
                  <a:gd fmla="*/ 75045 h 33" name="T7"/>
                  <a:gd fmla="*/ 30217 w 29" name="T8"/>
                  <a:gd fmla="*/ 116320 h 33" name="T9"/>
                  <a:gd fmla="*/ 71766 w 29" name="T10"/>
                  <a:gd fmla="*/ 120073 h 33" name="T11"/>
                  <a:gd fmla="*/ 98206 w 29" name="T12"/>
                  <a:gd fmla="*/ 105064 h 33" name="T13"/>
                  <a:gd fmla="*/ 109538 w 29" name="T14"/>
                  <a:gd fmla="*/ 75045 h 33" name="T15"/>
                  <a:gd fmla="*/ 94429 w 29" name="T16"/>
                  <a:gd fmla="*/ 78798 h 33" name="T17"/>
                  <a:gd fmla="*/ 67989 w 29" name="T18"/>
                  <a:gd fmla="*/ 105064 h 33" name="T19"/>
                  <a:gd fmla="*/ 45326 w 29" name="T20"/>
                  <a:gd fmla="*/ 105064 h 33" name="T21"/>
                  <a:gd fmla="*/ 22663 w 29" name="T22"/>
                  <a:gd fmla="*/ 71293 h 33" name="T23"/>
                  <a:gd fmla="*/ 105761 w 29" name="T24"/>
                  <a:gd fmla="*/ 52532 h 33" name="T25"/>
                  <a:gd fmla="*/ 79321 w 29" name="T26"/>
                  <a:gd fmla="*/ 11257 h 33" name="T27"/>
                  <a:gd fmla="*/ 22663 w 29" name="T28"/>
                  <a:gd fmla="*/ 60036 h 33" name="T29"/>
                  <a:gd fmla="*/ 26440 w 29" name="T30"/>
                  <a:gd fmla="*/ 30018 h 33" name="T31"/>
                  <a:gd fmla="*/ 45326 w 29" name="T32"/>
                  <a:gd fmla="*/ 15009 h 33" name="T33"/>
                  <a:gd fmla="*/ 64212 w 29" name="T34"/>
                  <a:gd fmla="*/ 18761 h 33" name="T35"/>
                  <a:gd fmla="*/ 75543 w 29" name="T36"/>
                  <a:gd fmla="*/ 26266 h 33" name="T37"/>
                  <a:gd fmla="*/ 83098 w 29" name="T38"/>
                  <a:gd fmla="*/ 45027 h 33" name="T39"/>
                  <a:gd fmla="*/ 22663 w 29" name="T40"/>
                  <a:gd fmla="*/ 60036 h 33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9" name="T63"/>
                  <a:gd fmla="*/ 0 h 33" name="T64"/>
                  <a:gd fmla="*/ 29 w 29" name="T65"/>
                  <a:gd fmla="*/ 33 h 33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33" w="28">
                    <a:moveTo>
                      <a:pt x="21" y="3"/>
                    </a:moveTo>
                    <a:cubicBezTo>
                      <a:pt x="18" y="0"/>
                      <a:pt x="15" y="0"/>
                      <a:pt x="11" y="1"/>
                    </a:cubicBezTo>
                    <a:cubicBezTo>
                      <a:pt x="7" y="2"/>
                      <a:pt x="4" y="4"/>
                      <a:pt x="2" y="8"/>
                    </a:cubicBezTo>
                    <a:cubicBezTo>
                      <a:pt x="0" y="11"/>
                      <a:pt x="0" y="16"/>
                      <a:pt x="1" y="20"/>
                    </a:cubicBezTo>
                    <a:cubicBezTo>
                      <a:pt x="2" y="25"/>
                      <a:pt x="5" y="28"/>
                      <a:pt x="8" y="31"/>
                    </a:cubicBezTo>
                    <a:cubicBezTo>
                      <a:pt x="11" y="33"/>
                      <a:pt x="15" y="33"/>
                      <a:pt x="19" y="32"/>
                    </a:cubicBezTo>
                    <a:cubicBezTo>
                      <a:pt x="22" y="32"/>
                      <a:pt x="24" y="30"/>
                      <a:pt x="26" y="28"/>
                    </a:cubicBezTo>
                    <a:cubicBezTo>
                      <a:pt x="28" y="26"/>
                      <a:pt x="29" y="23"/>
                      <a:pt x="29" y="2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4" y="25"/>
                      <a:pt x="22" y="27"/>
                      <a:pt x="18" y="28"/>
                    </a:cubicBezTo>
                    <a:cubicBezTo>
                      <a:pt x="16" y="29"/>
                      <a:pt x="14" y="29"/>
                      <a:pt x="12" y="28"/>
                    </a:cubicBezTo>
                    <a:cubicBezTo>
                      <a:pt x="9" y="26"/>
                      <a:pt x="8" y="24"/>
                      <a:pt x="6" y="19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7" y="8"/>
                      <a:pt x="24" y="5"/>
                      <a:pt x="21" y="3"/>
                    </a:cubicBezTo>
                    <a:close/>
                    <a:moveTo>
                      <a:pt x="6" y="16"/>
                    </a:moveTo>
                    <a:cubicBezTo>
                      <a:pt x="5" y="13"/>
                      <a:pt x="6" y="10"/>
                      <a:pt x="7" y="8"/>
                    </a:cubicBezTo>
                    <a:cubicBezTo>
                      <a:pt x="8" y="6"/>
                      <a:pt x="10" y="5"/>
                      <a:pt x="12" y="4"/>
                    </a:cubicBezTo>
                    <a:cubicBezTo>
                      <a:pt x="14" y="4"/>
                      <a:pt x="15" y="4"/>
                      <a:pt x="17" y="5"/>
                    </a:cubicBezTo>
                    <a:cubicBezTo>
                      <a:pt x="18" y="5"/>
                      <a:pt x="19" y="6"/>
                      <a:pt x="20" y="7"/>
                    </a:cubicBezTo>
                    <a:cubicBezTo>
                      <a:pt x="21" y="8"/>
                      <a:pt x="22" y="10"/>
                      <a:pt x="22" y="12"/>
                    </a:cubicBezTo>
                    <a:lnTo>
                      <a:pt x="6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203" name="Freeform 231"/>
              <p:cNvSpPr>
                <a:spLocks noChangeArrowheads="1"/>
              </p:cNvSpPr>
              <p:nvPr/>
            </p:nvSpPr>
            <p:spPr bwMode="auto">
              <a:xfrm>
                <a:off x="1890713" y="2249488"/>
                <a:ext cx="101600" cy="128588"/>
              </a:xfrm>
              <a:custGeom>
                <a:gdLst>
                  <a:gd fmla="*/ 41393 w 27" name="T0"/>
                  <a:gd fmla="*/ 18910 h 34" name="T1"/>
                  <a:gd fmla="*/ 75259 w 27" name="T2"/>
                  <a:gd fmla="*/ 41602 h 34" name="T3"/>
                  <a:gd fmla="*/ 90311 w 27" name="T4"/>
                  <a:gd fmla="*/ 34038 h 34" name="T5"/>
                  <a:gd fmla="*/ 71496 w 27" name="T6"/>
                  <a:gd fmla="*/ 7564 h 34" name="T7"/>
                  <a:gd fmla="*/ 37630 w 27" name="T8"/>
                  <a:gd fmla="*/ 3782 h 34" name="T9"/>
                  <a:gd fmla="*/ 7526 w 27" name="T10"/>
                  <a:gd fmla="*/ 30256 h 34" name="T11"/>
                  <a:gd fmla="*/ 7526 w 27" name="T12"/>
                  <a:gd fmla="*/ 75640 h 34" name="T13"/>
                  <a:gd fmla="*/ 30104 w 27" name="T14"/>
                  <a:gd fmla="*/ 113460 h 34" name="T15"/>
                  <a:gd fmla="*/ 67733 w 27" name="T16"/>
                  <a:gd fmla="*/ 124806 h 34" name="T17"/>
                  <a:gd fmla="*/ 94074 w 27" name="T18"/>
                  <a:gd fmla="*/ 105896 h 34" name="T19"/>
                  <a:gd fmla="*/ 101600 w 27" name="T20"/>
                  <a:gd fmla="*/ 71858 h 34" name="T21"/>
                  <a:gd fmla="*/ 86548 w 27" name="T22"/>
                  <a:gd fmla="*/ 71858 h 34" name="T23"/>
                  <a:gd fmla="*/ 63970 w 27" name="T24"/>
                  <a:gd fmla="*/ 109678 h 34" name="T25"/>
                  <a:gd fmla="*/ 41393 w 27" name="T26"/>
                  <a:gd fmla="*/ 102114 h 34" name="T27"/>
                  <a:gd fmla="*/ 22578 w 27" name="T28"/>
                  <a:gd fmla="*/ 71858 h 34" name="T29"/>
                  <a:gd fmla="*/ 22578 w 27" name="T30"/>
                  <a:gd fmla="*/ 37820 h 34" name="T31"/>
                  <a:gd fmla="*/ 41393 w 27" name="T32"/>
                  <a:gd fmla="*/ 18910 h 34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7" name="T51"/>
                  <a:gd fmla="*/ 0 h 34" name="T52"/>
                  <a:gd fmla="*/ 27 w 27" name="T53"/>
                  <a:gd fmla="*/ 34 h 34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34" w="27">
                    <a:moveTo>
                      <a:pt x="11" y="5"/>
                    </a:moveTo>
                    <a:cubicBezTo>
                      <a:pt x="15" y="4"/>
                      <a:pt x="18" y="6"/>
                      <a:pt x="20" y="11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3" y="6"/>
                      <a:pt x="21" y="4"/>
                      <a:pt x="19" y="2"/>
                    </a:cubicBezTo>
                    <a:cubicBezTo>
                      <a:pt x="16" y="1"/>
                      <a:pt x="13" y="0"/>
                      <a:pt x="10" y="1"/>
                    </a:cubicBezTo>
                    <a:cubicBezTo>
                      <a:pt x="6" y="2"/>
                      <a:pt x="4" y="4"/>
                      <a:pt x="2" y="8"/>
                    </a:cubicBezTo>
                    <a:cubicBezTo>
                      <a:pt x="1" y="12"/>
                      <a:pt x="0" y="16"/>
                      <a:pt x="2" y="20"/>
                    </a:cubicBezTo>
                    <a:cubicBezTo>
                      <a:pt x="3" y="25"/>
                      <a:pt x="5" y="28"/>
                      <a:pt x="8" y="30"/>
                    </a:cubicBezTo>
                    <a:cubicBezTo>
                      <a:pt x="11" y="33"/>
                      <a:pt x="14" y="34"/>
                      <a:pt x="18" y="33"/>
                    </a:cubicBezTo>
                    <a:cubicBezTo>
                      <a:pt x="21" y="32"/>
                      <a:pt x="23" y="30"/>
                      <a:pt x="25" y="28"/>
                    </a:cubicBezTo>
                    <a:cubicBezTo>
                      <a:pt x="27" y="26"/>
                      <a:pt x="27" y="23"/>
                      <a:pt x="27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25"/>
                      <a:pt x="21" y="28"/>
                      <a:pt x="17" y="29"/>
                    </a:cubicBezTo>
                    <a:cubicBezTo>
                      <a:pt x="15" y="29"/>
                      <a:pt x="13" y="29"/>
                      <a:pt x="11" y="27"/>
                    </a:cubicBezTo>
                    <a:cubicBezTo>
                      <a:pt x="9" y="25"/>
                      <a:pt x="7" y="23"/>
                      <a:pt x="6" y="19"/>
                    </a:cubicBezTo>
                    <a:cubicBezTo>
                      <a:pt x="5" y="15"/>
                      <a:pt x="5" y="12"/>
                      <a:pt x="6" y="10"/>
                    </a:cubicBezTo>
                    <a:cubicBezTo>
                      <a:pt x="7" y="7"/>
                      <a:pt x="9" y="6"/>
                      <a:pt x="11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204" name="Freeform 232"/>
              <p:cNvSpPr>
                <a:spLocks noChangeArrowheads="1"/>
              </p:cNvSpPr>
              <p:nvPr/>
            </p:nvSpPr>
            <p:spPr bwMode="auto">
              <a:xfrm>
                <a:off x="1981200" y="2205038"/>
                <a:ext cx="93663" cy="146050"/>
              </a:xfrm>
              <a:custGeom>
                <a:gdLst>
                  <a:gd fmla="*/ 78677 w 25" name="T0"/>
                  <a:gd fmla="*/ 127326 h 39" name="T1"/>
                  <a:gd fmla="*/ 56198 w 25" name="T2"/>
                  <a:gd fmla="*/ 116091 h 39" name="T3"/>
                  <a:gd fmla="*/ 37465 w 25" name="T4"/>
                  <a:gd fmla="*/ 44938 h 39" name="T5"/>
                  <a:gd fmla="*/ 63691 w 25" name="T6"/>
                  <a:gd fmla="*/ 37449 h 39" name="T7"/>
                  <a:gd fmla="*/ 59944 w 25" name="T8"/>
                  <a:gd fmla="*/ 26214 h 39" name="T9"/>
                  <a:gd fmla="*/ 33719 w 25" name="T10"/>
                  <a:gd fmla="*/ 29959 h 39" name="T11"/>
                  <a:gd fmla="*/ 26226 w 25" name="T12"/>
                  <a:gd fmla="*/ 0 h 39" name="T13"/>
                  <a:gd fmla="*/ 11240 w 25" name="T14"/>
                  <a:gd fmla="*/ 7490 h 39" name="T15"/>
                  <a:gd fmla="*/ 18733 w 25" name="T16"/>
                  <a:gd fmla="*/ 33704 h 39" name="T17"/>
                  <a:gd fmla="*/ 0 w 25" name="T18"/>
                  <a:gd fmla="*/ 41194 h 39" name="T19"/>
                  <a:gd fmla="*/ 0 w 25" name="T20"/>
                  <a:gd fmla="*/ 52428 h 39" name="T21"/>
                  <a:gd fmla="*/ 22479 w 25" name="T22"/>
                  <a:gd fmla="*/ 48683 h 39" name="T23"/>
                  <a:gd fmla="*/ 37465 w 25" name="T24"/>
                  <a:gd fmla="*/ 116091 h 39" name="T25"/>
                  <a:gd fmla="*/ 78677 w 25" name="T26"/>
                  <a:gd fmla="*/ 142305 h 39" name="T27"/>
                  <a:gd fmla="*/ 93663 w 25" name="T28"/>
                  <a:gd fmla="*/ 134815 h 39" name="T29"/>
                  <a:gd fmla="*/ 89916 w 25" name="T30"/>
                  <a:gd fmla="*/ 123581 h 39" name="T31"/>
                  <a:gd fmla="*/ 78677 w 25" name="T32"/>
                  <a:gd fmla="*/ 127326 h 39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5" name="T51"/>
                  <a:gd fmla="*/ 0 h 39" name="T52"/>
                  <a:gd fmla="*/ 25 w 25" name="T53"/>
                  <a:gd fmla="*/ 39 h 39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39" w="25">
                    <a:moveTo>
                      <a:pt x="21" y="34"/>
                    </a:moveTo>
                    <a:cubicBezTo>
                      <a:pt x="18" y="35"/>
                      <a:pt x="16" y="34"/>
                      <a:pt x="15" y="3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2" y="37"/>
                      <a:pt x="15" y="39"/>
                      <a:pt x="21" y="38"/>
                    </a:cubicBezTo>
                    <a:cubicBezTo>
                      <a:pt x="22" y="37"/>
                      <a:pt x="24" y="37"/>
                      <a:pt x="25" y="36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3" y="33"/>
                      <a:pt x="22" y="34"/>
                      <a:pt x="21" y="3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205" name="Freeform 233"/>
              <p:cNvSpPr>
                <a:spLocks noChangeArrowheads="1" noEditPoints="1"/>
              </p:cNvSpPr>
              <p:nvPr/>
            </p:nvSpPr>
            <p:spPr bwMode="auto">
              <a:xfrm>
                <a:off x="571500" y="423863"/>
                <a:ext cx="112713" cy="153988"/>
              </a:xfrm>
              <a:custGeom>
                <a:gdLst>
                  <a:gd fmla="*/ 41328 w 30" name="T0"/>
                  <a:gd fmla="*/ 3756 h 41" name="T1"/>
                  <a:gd fmla="*/ 22543 w 30" name="T2"/>
                  <a:gd fmla="*/ 41314 h 41" name="T3"/>
                  <a:gd fmla="*/ 15028 w 30" name="T4"/>
                  <a:gd fmla="*/ 22535 h 41" name="T5"/>
                  <a:gd fmla="*/ 0 w 30" name="T6"/>
                  <a:gd fmla="*/ 26291 h 41" name="T7"/>
                  <a:gd fmla="*/ 60114 w 30" name="T8"/>
                  <a:gd fmla="*/ 153988 h 41" name="T9"/>
                  <a:gd fmla="*/ 75142 w 30" name="T10"/>
                  <a:gd fmla="*/ 146476 h 41" name="T11"/>
                  <a:gd fmla="*/ 52599 w 30" name="T12"/>
                  <a:gd fmla="*/ 101407 h 41" name="T13"/>
                  <a:gd fmla="*/ 90170 w 30" name="T14"/>
                  <a:gd fmla="*/ 105163 h 41" name="T15"/>
                  <a:gd fmla="*/ 108956 w 30" name="T16"/>
                  <a:gd fmla="*/ 78872 h 41" name="T17"/>
                  <a:gd fmla="*/ 101442 w 30" name="T18"/>
                  <a:gd fmla="*/ 37558 h 41" name="T19"/>
                  <a:gd fmla="*/ 75142 w 30" name="T20"/>
                  <a:gd fmla="*/ 7512 h 41" name="T21"/>
                  <a:gd fmla="*/ 41328 w 30" name="T22"/>
                  <a:gd fmla="*/ 3756 h 41" name="T23"/>
                  <a:gd fmla="*/ 93928 w 30" name="T24"/>
                  <a:gd fmla="*/ 78872 h 41" name="T25"/>
                  <a:gd fmla="*/ 78899 w 30" name="T26"/>
                  <a:gd fmla="*/ 93895 h 41" name="T27"/>
                  <a:gd fmla="*/ 60114 w 30" name="T28"/>
                  <a:gd fmla="*/ 93895 h 41" name="T29"/>
                  <a:gd fmla="*/ 45085 w 30" name="T30"/>
                  <a:gd fmla="*/ 82628 h 41" name="T31"/>
                  <a:gd fmla="*/ 30057 w 30" name="T32"/>
                  <a:gd fmla="*/ 56337 h 41" name="T33"/>
                  <a:gd fmla="*/ 33814 w 30" name="T34"/>
                  <a:gd fmla="*/ 33802 h 41" name="T35"/>
                  <a:gd fmla="*/ 45085 w 30" name="T36"/>
                  <a:gd fmla="*/ 18779 h 41" name="T37"/>
                  <a:gd fmla="*/ 67628 w 30" name="T38"/>
                  <a:gd fmla="*/ 18779 h 41" name="T39"/>
                  <a:gd fmla="*/ 86413 w 30" name="T40"/>
                  <a:gd fmla="*/ 45070 h 41" name="T41"/>
                  <a:gd fmla="*/ 93928 w 30" name="T42"/>
                  <a:gd fmla="*/ 78872 h 41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30" name="T66"/>
                  <a:gd fmla="*/ 0 h 41" name="T67"/>
                  <a:gd fmla="*/ 30 w 30" name="T68"/>
                  <a:gd fmla="*/ 41 h 41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41" w="30">
                    <a:moveTo>
                      <a:pt x="11" y="1"/>
                    </a:moveTo>
                    <a:cubicBezTo>
                      <a:pt x="8" y="3"/>
                      <a:pt x="6" y="6"/>
                      <a:pt x="6" y="1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7" y="29"/>
                      <a:pt x="21" y="29"/>
                      <a:pt x="24" y="28"/>
                    </a:cubicBezTo>
                    <a:cubicBezTo>
                      <a:pt x="27" y="26"/>
                      <a:pt x="29" y="24"/>
                      <a:pt x="29" y="21"/>
                    </a:cubicBezTo>
                    <a:cubicBezTo>
                      <a:pt x="30" y="17"/>
                      <a:pt x="29" y="14"/>
                      <a:pt x="27" y="10"/>
                    </a:cubicBezTo>
                    <a:cubicBezTo>
                      <a:pt x="26" y="6"/>
                      <a:pt x="23" y="3"/>
                      <a:pt x="20" y="2"/>
                    </a:cubicBezTo>
                    <a:cubicBezTo>
                      <a:pt x="17" y="0"/>
                      <a:pt x="14" y="0"/>
                      <a:pt x="11" y="1"/>
                    </a:cubicBezTo>
                    <a:close/>
                    <a:moveTo>
                      <a:pt x="25" y="21"/>
                    </a:moveTo>
                    <a:cubicBezTo>
                      <a:pt x="24" y="23"/>
                      <a:pt x="23" y="24"/>
                      <a:pt x="21" y="25"/>
                    </a:cubicBezTo>
                    <a:cubicBezTo>
                      <a:pt x="20" y="26"/>
                      <a:pt x="18" y="26"/>
                      <a:pt x="16" y="25"/>
                    </a:cubicBezTo>
                    <a:cubicBezTo>
                      <a:pt x="14" y="25"/>
                      <a:pt x="13" y="23"/>
                      <a:pt x="12" y="22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3"/>
                      <a:pt x="8" y="11"/>
                      <a:pt x="9" y="9"/>
                    </a:cubicBezTo>
                    <a:cubicBezTo>
                      <a:pt x="9" y="7"/>
                      <a:pt x="10" y="6"/>
                      <a:pt x="12" y="5"/>
                    </a:cubicBezTo>
                    <a:cubicBezTo>
                      <a:pt x="14" y="4"/>
                      <a:pt x="16" y="4"/>
                      <a:pt x="18" y="5"/>
                    </a:cubicBezTo>
                    <a:cubicBezTo>
                      <a:pt x="20" y="7"/>
                      <a:pt x="22" y="9"/>
                      <a:pt x="23" y="12"/>
                    </a:cubicBezTo>
                    <a:cubicBezTo>
                      <a:pt x="25" y="16"/>
                      <a:pt x="26" y="18"/>
                      <a:pt x="25" y="2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206" name="Freeform 234"/>
              <p:cNvSpPr>
                <a:spLocks noChangeArrowheads="1"/>
              </p:cNvSpPr>
              <p:nvPr/>
            </p:nvSpPr>
            <p:spPr bwMode="auto">
              <a:xfrm>
                <a:off x="671513" y="379413"/>
                <a:ext cx="60325" cy="119063"/>
              </a:xfrm>
              <a:custGeom>
                <a:gdLst>
                  <a:gd fmla="*/ 30163 w 16" name="T0"/>
                  <a:gd fmla="*/ 11162 h 32" name="T1"/>
                  <a:gd fmla="*/ 26392 w 16" name="T2"/>
                  <a:gd fmla="*/ 40928 h 32" name="T3"/>
                  <a:gd fmla="*/ 15081 w 16" name="T4"/>
                  <a:gd fmla="*/ 18604 h 32" name="T5"/>
                  <a:gd fmla="*/ 0 w 16" name="T6"/>
                  <a:gd fmla="*/ 22324 h 32" name="T7"/>
                  <a:gd fmla="*/ 45244 w 16" name="T8"/>
                  <a:gd fmla="*/ 119063 h 32" name="T9"/>
                  <a:gd fmla="*/ 60325 w 16" name="T10"/>
                  <a:gd fmla="*/ 111622 h 32" name="T11"/>
                  <a:gd fmla="*/ 37703 w 16" name="T12"/>
                  <a:gd fmla="*/ 59532 h 32" name="T13"/>
                  <a:gd fmla="*/ 33933 w 16" name="T14"/>
                  <a:gd fmla="*/ 33486 h 32" name="T15"/>
                  <a:gd fmla="*/ 49014 w 16" name="T16"/>
                  <a:gd fmla="*/ 14883 h 32" name="T17"/>
                  <a:gd fmla="*/ 52784 w 16" name="T18"/>
                  <a:gd fmla="*/ 14883 h 32" name="T19"/>
                  <a:gd fmla="*/ 45244 w 16" name="T20"/>
                  <a:gd fmla="*/ 0 h 32" name="T21"/>
                  <a:gd fmla="*/ 41473 w 16" name="T22"/>
                  <a:gd fmla="*/ 0 h 32" name="T23"/>
                  <a:gd fmla="*/ 30163 w 16" name="T24"/>
                  <a:gd fmla="*/ 11162 h 32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6" name="T39"/>
                  <a:gd fmla="*/ 0 h 32" name="T40"/>
                  <a:gd fmla="*/ 16 w 16" name="T41"/>
                  <a:gd fmla="*/ 32 h 32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32" w="16">
                    <a:moveTo>
                      <a:pt x="8" y="3"/>
                    </a:moveTo>
                    <a:cubicBezTo>
                      <a:pt x="7" y="5"/>
                      <a:pt x="6" y="7"/>
                      <a:pt x="7" y="11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4"/>
                      <a:pt x="9" y="11"/>
                      <a:pt x="9" y="9"/>
                    </a:cubicBezTo>
                    <a:cubicBezTo>
                      <a:pt x="10" y="7"/>
                      <a:pt x="11" y="5"/>
                      <a:pt x="13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0" y="1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207" name="Freeform 235"/>
              <p:cNvSpPr>
                <a:spLocks noChangeArrowheads="1" noEditPoints="1"/>
              </p:cNvSpPr>
              <p:nvPr/>
            </p:nvSpPr>
            <p:spPr bwMode="auto">
              <a:xfrm>
                <a:off x="739775" y="349250"/>
                <a:ext cx="101600" cy="112713"/>
              </a:xfrm>
              <a:custGeom>
                <a:gdLst>
                  <a:gd fmla="*/ 26341 w 27" name="T0"/>
                  <a:gd fmla="*/ 7514 h 30" name="T1"/>
                  <a:gd fmla="*/ 3763 w 27" name="T2"/>
                  <a:gd fmla="*/ 33814 h 30" name="T3"/>
                  <a:gd fmla="*/ 7526 w 27" name="T4"/>
                  <a:gd fmla="*/ 75142 h 30" name="T5"/>
                  <a:gd fmla="*/ 37630 w 27" name="T6"/>
                  <a:gd fmla="*/ 105199 h 30" name="T7"/>
                  <a:gd fmla="*/ 75259 w 27" name="T8"/>
                  <a:gd fmla="*/ 105199 h 30" name="T9"/>
                  <a:gd fmla="*/ 97837 w 27" name="T10"/>
                  <a:gd fmla="*/ 78899 h 30" name="T11"/>
                  <a:gd fmla="*/ 94074 w 27" name="T12"/>
                  <a:gd fmla="*/ 33814 h 30" name="T13"/>
                  <a:gd fmla="*/ 63970 w 27" name="T14"/>
                  <a:gd fmla="*/ 3757 h 30" name="T15"/>
                  <a:gd fmla="*/ 26341 w 27" name="T16"/>
                  <a:gd fmla="*/ 7514 h 30" name="T17"/>
                  <a:gd fmla="*/ 82785 w 27" name="T18"/>
                  <a:gd fmla="*/ 75142 h 30" name="T19"/>
                  <a:gd fmla="*/ 67733 w 27" name="T20"/>
                  <a:gd fmla="*/ 93928 h 30" name="T21"/>
                  <a:gd fmla="*/ 45156 w 27" name="T22"/>
                  <a:gd fmla="*/ 93928 h 30" name="T23"/>
                  <a:gd fmla="*/ 26341 w 27" name="T24"/>
                  <a:gd fmla="*/ 67628 h 30" name="T25"/>
                  <a:gd fmla="*/ 18815 w 27" name="T26"/>
                  <a:gd fmla="*/ 37571 h 30" name="T27"/>
                  <a:gd fmla="*/ 33867 w 27" name="T28"/>
                  <a:gd fmla="*/ 18786 h 30" name="T29"/>
                  <a:gd fmla="*/ 56444 w 27" name="T30"/>
                  <a:gd fmla="*/ 18786 h 30" name="T31"/>
                  <a:gd fmla="*/ 79022 w 27" name="T32"/>
                  <a:gd fmla="*/ 41328 h 30" name="T33"/>
                  <a:gd fmla="*/ 82785 w 27" name="T34"/>
                  <a:gd fmla="*/ 75142 h 30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27" name="T54"/>
                  <a:gd fmla="*/ 0 h 30" name="T55"/>
                  <a:gd fmla="*/ 27 w 27" name="T56"/>
                  <a:gd fmla="*/ 30 h 30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30" w="27">
                    <a:moveTo>
                      <a:pt x="7" y="2"/>
                    </a:moveTo>
                    <a:cubicBezTo>
                      <a:pt x="4" y="3"/>
                      <a:pt x="2" y="6"/>
                      <a:pt x="1" y="9"/>
                    </a:cubicBezTo>
                    <a:cubicBezTo>
                      <a:pt x="0" y="12"/>
                      <a:pt x="0" y="16"/>
                      <a:pt x="2" y="20"/>
                    </a:cubicBezTo>
                    <a:cubicBezTo>
                      <a:pt x="4" y="24"/>
                      <a:pt x="7" y="27"/>
                      <a:pt x="10" y="28"/>
                    </a:cubicBezTo>
                    <a:cubicBezTo>
                      <a:pt x="13" y="30"/>
                      <a:pt x="16" y="30"/>
                      <a:pt x="20" y="28"/>
                    </a:cubicBezTo>
                    <a:cubicBezTo>
                      <a:pt x="23" y="27"/>
                      <a:pt x="25" y="24"/>
                      <a:pt x="26" y="21"/>
                    </a:cubicBezTo>
                    <a:cubicBezTo>
                      <a:pt x="27" y="17"/>
                      <a:pt x="27" y="13"/>
                      <a:pt x="25" y="9"/>
                    </a:cubicBezTo>
                    <a:cubicBezTo>
                      <a:pt x="23" y="6"/>
                      <a:pt x="21" y="3"/>
                      <a:pt x="17" y="1"/>
                    </a:cubicBezTo>
                    <a:cubicBezTo>
                      <a:pt x="14" y="0"/>
                      <a:pt x="11" y="0"/>
                      <a:pt x="7" y="2"/>
                    </a:cubicBezTo>
                    <a:close/>
                    <a:moveTo>
                      <a:pt x="22" y="20"/>
                    </a:moveTo>
                    <a:cubicBezTo>
                      <a:pt x="22" y="22"/>
                      <a:pt x="20" y="24"/>
                      <a:pt x="18" y="25"/>
                    </a:cubicBezTo>
                    <a:cubicBezTo>
                      <a:pt x="16" y="26"/>
                      <a:pt x="14" y="26"/>
                      <a:pt x="12" y="25"/>
                    </a:cubicBezTo>
                    <a:cubicBezTo>
                      <a:pt x="10" y="24"/>
                      <a:pt x="8" y="22"/>
                      <a:pt x="7" y="18"/>
                    </a:cubicBezTo>
                    <a:cubicBezTo>
                      <a:pt x="5" y="15"/>
                      <a:pt x="4" y="12"/>
                      <a:pt x="5" y="10"/>
                    </a:cubicBezTo>
                    <a:cubicBezTo>
                      <a:pt x="6" y="7"/>
                      <a:pt x="7" y="6"/>
                      <a:pt x="9" y="5"/>
                    </a:cubicBezTo>
                    <a:cubicBezTo>
                      <a:pt x="11" y="4"/>
                      <a:pt x="13" y="4"/>
                      <a:pt x="15" y="5"/>
                    </a:cubicBezTo>
                    <a:cubicBezTo>
                      <a:pt x="17" y="6"/>
                      <a:pt x="19" y="8"/>
                      <a:pt x="21" y="11"/>
                    </a:cubicBezTo>
                    <a:cubicBezTo>
                      <a:pt x="22" y="15"/>
                      <a:pt x="23" y="18"/>
                      <a:pt x="22" y="2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208" name="Freeform 236"/>
              <p:cNvSpPr>
                <a:spLocks noChangeArrowheads="1"/>
              </p:cNvSpPr>
              <p:nvPr/>
            </p:nvSpPr>
            <p:spPr bwMode="auto">
              <a:xfrm>
                <a:off x="814388" y="292100"/>
                <a:ext cx="106363" cy="128588"/>
              </a:xfrm>
              <a:custGeom>
                <a:gdLst>
                  <a:gd fmla="*/ 68376 w 28" name="T0"/>
                  <a:gd fmla="*/ 98332 h 34" name="T1"/>
                  <a:gd fmla="*/ 37987 w 28" name="T2"/>
                  <a:gd fmla="*/ 37820 h 34" name="T3"/>
                  <a:gd fmla="*/ 60779 w 28" name="T4"/>
                  <a:gd fmla="*/ 30256 h 34" name="T5"/>
                  <a:gd fmla="*/ 53182 w 28" name="T6"/>
                  <a:gd fmla="*/ 15128 h 34" name="T7"/>
                  <a:gd fmla="*/ 34188 w 28" name="T8"/>
                  <a:gd fmla="*/ 26474 h 34" name="T9"/>
                  <a:gd fmla="*/ 22792 w 28" name="T10"/>
                  <a:gd fmla="*/ 0 h 34" name="T11"/>
                  <a:gd fmla="*/ 7597 w 28" name="T12"/>
                  <a:gd fmla="*/ 11346 h 34" name="T13"/>
                  <a:gd fmla="*/ 18993 w 28" name="T14"/>
                  <a:gd fmla="*/ 34038 h 34" name="T15"/>
                  <a:gd fmla="*/ 0 w 28" name="T16"/>
                  <a:gd fmla="*/ 41602 h 34" name="T17"/>
                  <a:gd fmla="*/ 7597 w 28" name="T18"/>
                  <a:gd fmla="*/ 52948 h 34" name="T19"/>
                  <a:gd fmla="*/ 22792 w 28" name="T20"/>
                  <a:gd fmla="*/ 45384 h 34" name="T21"/>
                  <a:gd fmla="*/ 53182 w 28" name="T22"/>
                  <a:gd fmla="*/ 102114 h 34" name="T23"/>
                  <a:gd fmla="*/ 94967 w 28" name="T24"/>
                  <a:gd fmla="*/ 117242 h 34" name="T25"/>
                  <a:gd fmla="*/ 106363 w 28" name="T26"/>
                  <a:gd fmla="*/ 109678 h 34" name="T27"/>
                  <a:gd fmla="*/ 102564 w 28" name="T28"/>
                  <a:gd fmla="*/ 98332 h 34" name="T29"/>
                  <a:gd fmla="*/ 91168 w 28" name="T30"/>
                  <a:gd fmla="*/ 105896 h 34" name="T31"/>
                  <a:gd fmla="*/ 68376 w 28" name="T32"/>
                  <a:gd fmla="*/ 98332 h 34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8" name="T51"/>
                  <a:gd fmla="*/ 0 h 34" name="T52"/>
                  <a:gd fmla="*/ 28 w 28" name="T53"/>
                  <a:gd fmla="*/ 34 h 34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34" w="28">
                    <a:moveTo>
                      <a:pt x="18" y="26"/>
                    </a:moveTo>
                    <a:cubicBezTo>
                      <a:pt x="10" y="10"/>
                      <a:pt x="10" y="10"/>
                      <a:pt x="10" y="10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6" y="32"/>
                      <a:pt x="20" y="34"/>
                      <a:pt x="25" y="31"/>
                    </a:cubicBezTo>
                    <a:cubicBezTo>
                      <a:pt x="26" y="31"/>
                      <a:pt x="27" y="30"/>
                      <a:pt x="28" y="29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7"/>
                      <a:pt x="25" y="28"/>
                      <a:pt x="24" y="28"/>
                    </a:cubicBezTo>
                    <a:cubicBezTo>
                      <a:pt x="21" y="29"/>
                      <a:pt x="19" y="29"/>
                      <a:pt x="18" y="2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209" name="Freeform 237"/>
              <p:cNvSpPr>
                <a:spLocks noChangeArrowheads="1" noEditPoints="1"/>
              </p:cNvSpPr>
              <p:nvPr/>
            </p:nvSpPr>
            <p:spPr bwMode="auto">
              <a:xfrm>
                <a:off x="893763" y="273050"/>
                <a:ext cx="106363" cy="112713"/>
              </a:xfrm>
              <a:custGeom>
                <a:gdLst>
                  <a:gd fmla="*/ 64578 w 28" name="T0"/>
                  <a:gd fmla="*/ 3757 h 30" name="T1"/>
                  <a:gd fmla="*/ 30389 w 28" name="T2"/>
                  <a:gd fmla="*/ 7514 h 30" name="T3"/>
                  <a:gd fmla="*/ 3799 w 28" name="T4"/>
                  <a:gd fmla="*/ 37571 h 30" name="T5"/>
                  <a:gd fmla="*/ 7597 w 28" name="T6"/>
                  <a:gd fmla="*/ 78899 h 30" name="T7"/>
                  <a:gd fmla="*/ 37987 w 28" name="T8"/>
                  <a:gd fmla="*/ 108956 h 30" name="T9"/>
                  <a:gd fmla="*/ 75974 w 28" name="T10"/>
                  <a:gd fmla="*/ 105199 h 30" name="T11"/>
                  <a:gd fmla="*/ 98766 w 28" name="T12"/>
                  <a:gd fmla="*/ 86413 h 30" name="T13"/>
                  <a:gd fmla="*/ 102564 w 28" name="T14"/>
                  <a:gd fmla="*/ 60114 h 30" name="T15"/>
                  <a:gd fmla="*/ 87370 w 28" name="T16"/>
                  <a:gd fmla="*/ 63871 h 30" name="T17"/>
                  <a:gd fmla="*/ 72175 w 28" name="T18"/>
                  <a:gd fmla="*/ 93928 h 30" name="T19"/>
                  <a:gd fmla="*/ 49383 w 28" name="T20"/>
                  <a:gd fmla="*/ 93928 h 30" name="T21"/>
                  <a:gd fmla="*/ 26591 w 28" name="T22"/>
                  <a:gd fmla="*/ 71385 h 30" name="T23"/>
                  <a:gd fmla="*/ 94967 w 28" name="T24"/>
                  <a:gd fmla="*/ 37571 h 30" name="T25"/>
                  <a:gd fmla="*/ 64578 w 28" name="T26"/>
                  <a:gd fmla="*/ 3757 h 30" name="T27"/>
                  <a:gd fmla="*/ 22792 w 28" name="T28"/>
                  <a:gd fmla="*/ 60114 h 30" name="T29"/>
                  <a:gd fmla="*/ 18993 w 28" name="T30"/>
                  <a:gd fmla="*/ 33814 h 30" name="T31"/>
                  <a:gd fmla="*/ 34188 w 28" name="T32"/>
                  <a:gd fmla="*/ 18786 h 30" name="T33"/>
                  <a:gd fmla="*/ 49383 w 28" name="T34"/>
                  <a:gd fmla="*/ 15028 h 30" name="T35"/>
                  <a:gd fmla="*/ 64578 w 28" name="T36"/>
                  <a:gd fmla="*/ 22543 h 30" name="T37"/>
                  <a:gd fmla="*/ 72175 w 28" name="T38"/>
                  <a:gd fmla="*/ 33814 h 30" name="T39"/>
                  <a:gd fmla="*/ 22792 w 28" name="T40"/>
                  <a:gd fmla="*/ 60114 h 30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8" name="T63"/>
                  <a:gd fmla="*/ 0 h 30" name="T64"/>
                  <a:gd fmla="*/ 28 w 28" name="T65"/>
                  <a:gd fmla="*/ 30 h 30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30" w="28">
                    <a:moveTo>
                      <a:pt x="17" y="1"/>
                    </a:moveTo>
                    <a:cubicBezTo>
                      <a:pt x="14" y="0"/>
                      <a:pt x="11" y="0"/>
                      <a:pt x="8" y="2"/>
                    </a:cubicBezTo>
                    <a:cubicBezTo>
                      <a:pt x="4" y="3"/>
                      <a:pt x="2" y="6"/>
                      <a:pt x="1" y="10"/>
                    </a:cubicBezTo>
                    <a:cubicBezTo>
                      <a:pt x="0" y="13"/>
                      <a:pt x="0" y="17"/>
                      <a:pt x="2" y="21"/>
                    </a:cubicBezTo>
                    <a:cubicBezTo>
                      <a:pt x="4" y="25"/>
                      <a:pt x="7" y="27"/>
                      <a:pt x="10" y="29"/>
                    </a:cubicBezTo>
                    <a:cubicBezTo>
                      <a:pt x="13" y="30"/>
                      <a:pt x="17" y="30"/>
                      <a:pt x="20" y="28"/>
                    </a:cubicBezTo>
                    <a:cubicBezTo>
                      <a:pt x="23" y="27"/>
                      <a:pt x="25" y="25"/>
                      <a:pt x="26" y="23"/>
                    </a:cubicBezTo>
                    <a:cubicBezTo>
                      <a:pt x="27" y="21"/>
                      <a:pt x="28" y="18"/>
                      <a:pt x="27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4" y="21"/>
                      <a:pt x="22" y="24"/>
                      <a:pt x="19" y="25"/>
                    </a:cubicBezTo>
                    <a:cubicBezTo>
                      <a:pt x="17" y="26"/>
                      <a:pt x="15" y="26"/>
                      <a:pt x="13" y="25"/>
                    </a:cubicBezTo>
                    <a:cubicBezTo>
                      <a:pt x="11" y="25"/>
                      <a:pt x="9" y="23"/>
                      <a:pt x="7" y="19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3" y="6"/>
                      <a:pt x="20" y="3"/>
                      <a:pt x="17" y="1"/>
                    </a:cubicBezTo>
                    <a:close/>
                    <a:moveTo>
                      <a:pt x="6" y="16"/>
                    </a:moveTo>
                    <a:cubicBezTo>
                      <a:pt x="5" y="13"/>
                      <a:pt x="4" y="11"/>
                      <a:pt x="5" y="9"/>
                    </a:cubicBezTo>
                    <a:cubicBezTo>
                      <a:pt x="6" y="7"/>
                      <a:pt x="7" y="6"/>
                      <a:pt x="9" y="5"/>
                    </a:cubicBezTo>
                    <a:cubicBezTo>
                      <a:pt x="11" y="4"/>
                      <a:pt x="12" y="4"/>
                      <a:pt x="13" y="4"/>
                    </a:cubicBezTo>
                    <a:cubicBezTo>
                      <a:pt x="15" y="4"/>
                      <a:pt x="16" y="5"/>
                      <a:pt x="17" y="6"/>
                    </a:cubicBezTo>
                    <a:cubicBezTo>
                      <a:pt x="18" y="7"/>
                      <a:pt x="19" y="8"/>
                      <a:pt x="19" y="9"/>
                    </a:cubicBezTo>
                    <a:lnTo>
                      <a:pt x="6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210" name="Freeform 238"/>
              <p:cNvSpPr>
                <a:spLocks noChangeArrowheads="1"/>
              </p:cNvSpPr>
              <p:nvPr/>
            </p:nvSpPr>
            <p:spPr bwMode="auto">
              <a:xfrm>
                <a:off x="995363" y="228600"/>
                <a:ext cx="93663" cy="112713"/>
              </a:xfrm>
              <a:custGeom>
                <a:gdLst>
                  <a:gd fmla="*/ 29972 w 25" name="T0"/>
                  <a:gd fmla="*/ 18786 h 30" name="T1"/>
                  <a:gd fmla="*/ 63691 w 25" name="T2"/>
                  <a:gd fmla="*/ 30057 h 30" name="T3"/>
                  <a:gd fmla="*/ 74930 w 25" name="T4"/>
                  <a:gd fmla="*/ 22543 h 30" name="T5"/>
                  <a:gd fmla="*/ 52451 w 25" name="T6"/>
                  <a:gd fmla="*/ 3757 h 30" name="T7"/>
                  <a:gd fmla="*/ 22479 w 25" name="T8"/>
                  <a:gd fmla="*/ 7514 h 30" name="T9"/>
                  <a:gd fmla="*/ 0 w 25" name="T10"/>
                  <a:gd fmla="*/ 33814 h 30" name="T11"/>
                  <a:gd fmla="*/ 7493 w 25" name="T12"/>
                  <a:gd fmla="*/ 75142 h 30" name="T13"/>
                  <a:gd fmla="*/ 33719 w 25" name="T14"/>
                  <a:gd fmla="*/ 105199 h 30" name="T15"/>
                  <a:gd fmla="*/ 71184 w 25" name="T16"/>
                  <a:gd fmla="*/ 105199 h 30" name="T17"/>
                  <a:gd fmla="*/ 89916 w 25" name="T18"/>
                  <a:gd fmla="*/ 86413 h 30" name="T19"/>
                  <a:gd fmla="*/ 89916 w 25" name="T20"/>
                  <a:gd fmla="*/ 56357 h 30" name="T21"/>
                  <a:gd fmla="*/ 78677 w 25" name="T22"/>
                  <a:gd fmla="*/ 60114 h 30" name="T23"/>
                  <a:gd fmla="*/ 63691 w 25" name="T24"/>
                  <a:gd fmla="*/ 93928 h 30" name="T25"/>
                  <a:gd fmla="*/ 41212 w 25" name="T26"/>
                  <a:gd fmla="*/ 93928 h 30" name="T27"/>
                  <a:gd fmla="*/ 22479 w 25" name="T28"/>
                  <a:gd fmla="*/ 67628 h 30" name="T29"/>
                  <a:gd fmla="*/ 14986 w 25" name="T30"/>
                  <a:gd fmla="*/ 37571 h 30" name="T31"/>
                  <a:gd fmla="*/ 29972 w 25" name="T32"/>
                  <a:gd fmla="*/ 18786 h 30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5" name="T51"/>
                  <a:gd fmla="*/ 0 h 30" name="T52"/>
                  <a:gd fmla="*/ 25 w 25" name="T53"/>
                  <a:gd fmla="*/ 30 h 30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30" w="25">
                    <a:moveTo>
                      <a:pt x="8" y="5"/>
                    </a:moveTo>
                    <a:cubicBezTo>
                      <a:pt x="11" y="3"/>
                      <a:pt x="14" y="4"/>
                      <a:pt x="17" y="8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8" y="3"/>
                      <a:pt x="16" y="2"/>
                      <a:pt x="14" y="1"/>
                    </a:cubicBezTo>
                    <a:cubicBezTo>
                      <a:pt x="12" y="0"/>
                      <a:pt x="9" y="0"/>
                      <a:pt x="6" y="2"/>
                    </a:cubicBezTo>
                    <a:cubicBezTo>
                      <a:pt x="3" y="3"/>
                      <a:pt x="1" y="6"/>
                      <a:pt x="0" y="9"/>
                    </a:cubicBezTo>
                    <a:cubicBezTo>
                      <a:pt x="0" y="13"/>
                      <a:pt x="0" y="16"/>
                      <a:pt x="2" y="20"/>
                    </a:cubicBezTo>
                    <a:cubicBezTo>
                      <a:pt x="4" y="24"/>
                      <a:pt x="6" y="26"/>
                      <a:pt x="9" y="28"/>
                    </a:cubicBezTo>
                    <a:cubicBezTo>
                      <a:pt x="12" y="30"/>
                      <a:pt x="15" y="30"/>
                      <a:pt x="19" y="28"/>
                    </a:cubicBezTo>
                    <a:cubicBezTo>
                      <a:pt x="21" y="27"/>
                      <a:pt x="23" y="25"/>
                      <a:pt x="24" y="23"/>
                    </a:cubicBezTo>
                    <a:cubicBezTo>
                      <a:pt x="25" y="20"/>
                      <a:pt x="25" y="18"/>
                      <a:pt x="24" y="15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2" y="20"/>
                      <a:pt x="21" y="23"/>
                      <a:pt x="17" y="25"/>
                    </a:cubicBezTo>
                    <a:cubicBezTo>
                      <a:pt x="15" y="26"/>
                      <a:pt x="13" y="26"/>
                      <a:pt x="11" y="25"/>
                    </a:cubicBezTo>
                    <a:cubicBezTo>
                      <a:pt x="9" y="23"/>
                      <a:pt x="7" y="21"/>
                      <a:pt x="6" y="18"/>
                    </a:cubicBezTo>
                    <a:cubicBezTo>
                      <a:pt x="5" y="15"/>
                      <a:pt x="4" y="12"/>
                      <a:pt x="4" y="10"/>
                    </a:cubicBezTo>
                    <a:cubicBezTo>
                      <a:pt x="5" y="7"/>
                      <a:pt x="6" y="6"/>
                      <a:pt x="8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211" name="Freeform 239"/>
              <p:cNvSpPr>
                <a:spLocks noChangeArrowheads="1"/>
              </p:cNvSpPr>
              <p:nvPr/>
            </p:nvSpPr>
            <p:spPr bwMode="auto">
              <a:xfrm>
                <a:off x="1063625" y="176213"/>
                <a:ext cx="101600" cy="123825"/>
              </a:xfrm>
              <a:custGeom>
                <a:gdLst>
                  <a:gd fmla="*/ 63970 w 27" name="T0"/>
                  <a:gd fmla="*/ 97559 h 33" name="T1"/>
                  <a:gd fmla="*/ 33867 w 27" name="T2"/>
                  <a:gd fmla="*/ 37523 h 33" name="T3"/>
                  <a:gd fmla="*/ 56444 w 27" name="T4"/>
                  <a:gd fmla="*/ 26266 h 33" name="T5"/>
                  <a:gd fmla="*/ 52681 w 27" name="T6"/>
                  <a:gd fmla="*/ 15009 h 33" name="T7"/>
                  <a:gd fmla="*/ 30104 w 27" name="T8"/>
                  <a:gd fmla="*/ 26266 h 33" name="T9"/>
                  <a:gd fmla="*/ 18815 w 27" name="T10"/>
                  <a:gd fmla="*/ 0 h 33" name="T11"/>
                  <a:gd fmla="*/ 3763 w 27" name="T12"/>
                  <a:gd fmla="*/ 7505 h 33" name="T13"/>
                  <a:gd fmla="*/ 15052 w 27" name="T14"/>
                  <a:gd fmla="*/ 33770 h 33" name="T15"/>
                  <a:gd fmla="*/ 0 w 27" name="T16"/>
                  <a:gd fmla="*/ 41275 h 33" name="T17"/>
                  <a:gd fmla="*/ 3763 w 27" name="T18"/>
                  <a:gd fmla="*/ 52532 h 33" name="T19"/>
                  <a:gd fmla="*/ 22578 w 27" name="T20"/>
                  <a:gd fmla="*/ 45027 h 33" name="T21"/>
                  <a:gd fmla="*/ 48919 w 27" name="T22"/>
                  <a:gd fmla="*/ 101311 h 33" name="T23"/>
                  <a:gd fmla="*/ 90311 w 27" name="T24"/>
                  <a:gd fmla="*/ 116320 h 33" name="T25"/>
                  <a:gd fmla="*/ 101600 w 27" name="T26"/>
                  <a:gd fmla="*/ 108816 h 33" name="T27"/>
                  <a:gd fmla="*/ 97837 w 27" name="T28"/>
                  <a:gd fmla="*/ 97559 h 33" name="T29"/>
                  <a:gd fmla="*/ 86548 w 27" name="T30"/>
                  <a:gd fmla="*/ 105064 h 33" name="T31"/>
                  <a:gd fmla="*/ 63970 w 27" name="T32"/>
                  <a:gd fmla="*/ 97559 h 33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7" name="T51"/>
                  <a:gd fmla="*/ 0 h 33" name="T52"/>
                  <a:gd fmla="*/ 27 w 27" name="T53"/>
                  <a:gd fmla="*/ 33 h 33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33" w="27">
                    <a:moveTo>
                      <a:pt x="17" y="26"/>
                    </a:moveTo>
                    <a:cubicBezTo>
                      <a:pt x="9" y="10"/>
                      <a:pt x="9" y="10"/>
                      <a:pt x="9" y="10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5" y="32"/>
                      <a:pt x="19" y="33"/>
                      <a:pt x="24" y="31"/>
                    </a:cubicBezTo>
                    <a:cubicBezTo>
                      <a:pt x="25" y="31"/>
                      <a:pt x="26" y="30"/>
                      <a:pt x="27" y="29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5" y="27"/>
                      <a:pt x="24" y="27"/>
                      <a:pt x="23" y="28"/>
                    </a:cubicBezTo>
                    <a:cubicBezTo>
                      <a:pt x="20" y="29"/>
                      <a:pt x="18" y="28"/>
                      <a:pt x="17" y="2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212" name="Freeform 240"/>
              <p:cNvSpPr>
                <a:spLocks noChangeArrowheads="1"/>
              </p:cNvSpPr>
              <p:nvPr/>
            </p:nvSpPr>
            <p:spPr bwMode="auto">
              <a:xfrm>
                <a:off x="1119188" y="142875"/>
                <a:ext cx="22225" cy="22225"/>
              </a:xfrm>
              <a:custGeom>
                <a:gdLst>
                  <a:gd fmla="*/ 7938 w 14" name="T0"/>
                  <a:gd fmla="*/ 22225 h 14" name="T1"/>
                  <a:gd fmla="*/ 22225 w 14" name="T2"/>
                  <a:gd fmla="*/ 14288 h 14" name="T3"/>
                  <a:gd fmla="*/ 15875 w 14" name="T4"/>
                  <a:gd fmla="*/ 0 h 14" name="T5"/>
                  <a:gd fmla="*/ 0 w 14" name="T6"/>
                  <a:gd fmla="*/ 6350 h 14" name="T7"/>
                  <a:gd fmla="*/ 7938 w 14" name="T8"/>
                  <a:gd fmla="*/ 22225 h 14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4" name="T15"/>
                  <a:gd fmla="*/ 0 h 14" name="T16"/>
                  <a:gd fmla="*/ 14 w 14" name="T17"/>
                  <a:gd fmla="*/ 14 h 14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4" w="14">
                    <a:moveTo>
                      <a:pt x="5" y="14"/>
                    </a:moveTo>
                    <a:lnTo>
                      <a:pt x="14" y="9"/>
                    </a:lnTo>
                    <a:lnTo>
                      <a:pt x="10" y="0"/>
                    </a:lnTo>
                    <a:lnTo>
                      <a:pt x="0" y="4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213" name="Freeform 241"/>
              <p:cNvSpPr>
                <a:spLocks noChangeArrowheads="1"/>
              </p:cNvSpPr>
              <p:nvPr/>
            </p:nvSpPr>
            <p:spPr bwMode="auto">
              <a:xfrm>
                <a:off x="1135063" y="176213"/>
                <a:ext cx="60325" cy="101600"/>
              </a:xfrm>
              <a:custGeom>
                <a:gdLst>
                  <a:gd fmla="*/ 44450 w 38" name="T0"/>
                  <a:gd fmla="*/ 101600 h 64" name="T1"/>
                  <a:gd fmla="*/ 60325 w 38" name="T2"/>
                  <a:gd fmla="*/ 93662 h 64" name="T3"/>
                  <a:gd fmla="*/ 14288 w 38" name="T4"/>
                  <a:gd fmla="*/ 0 h 64" name="T5"/>
                  <a:gd fmla="*/ 0 w 38" name="T6"/>
                  <a:gd fmla="*/ 3175 h 64" name="T7"/>
                  <a:gd fmla="*/ 44450 w 38" name="T8"/>
                  <a:gd fmla="*/ 101600 h 64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38" name="T15"/>
                  <a:gd fmla="*/ 0 h 64" name="T16"/>
                  <a:gd fmla="*/ 38 w 38" name="T17"/>
                  <a:gd fmla="*/ 64 h 64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64" w="38">
                    <a:moveTo>
                      <a:pt x="28" y="64"/>
                    </a:moveTo>
                    <a:lnTo>
                      <a:pt x="38" y="59"/>
                    </a:lnTo>
                    <a:lnTo>
                      <a:pt x="9" y="0"/>
                    </a:lnTo>
                    <a:lnTo>
                      <a:pt x="0" y="2"/>
                    </a:lnTo>
                    <a:lnTo>
                      <a:pt x="28" y="6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214" name="Freeform 242"/>
              <p:cNvSpPr>
                <a:spLocks noChangeArrowheads="1" noEditPoints="1"/>
              </p:cNvSpPr>
              <p:nvPr/>
            </p:nvSpPr>
            <p:spPr bwMode="auto">
              <a:xfrm>
                <a:off x="1187450" y="134938"/>
                <a:ext cx="101600" cy="112713"/>
              </a:xfrm>
              <a:custGeom>
                <a:gdLst>
                  <a:gd fmla="*/ 26341 w 27" name="T0"/>
                  <a:gd fmla="*/ 7514 h 30" name="T1"/>
                  <a:gd fmla="*/ 3763 w 27" name="T2"/>
                  <a:gd fmla="*/ 33814 h 30" name="T3"/>
                  <a:gd fmla="*/ 7526 w 27" name="T4"/>
                  <a:gd fmla="*/ 75142 h 30" name="T5"/>
                  <a:gd fmla="*/ 37630 w 27" name="T6"/>
                  <a:gd fmla="*/ 105199 h 30" name="T7"/>
                  <a:gd fmla="*/ 71496 w 27" name="T8"/>
                  <a:gd fmla="*/ 105199 h 30" name="T9"/>
                  <a:gd fmla="*/ 97837 w 27" name="T10"/>
                  <a:gd fmla="*/ 78899 h 30" name="T11"/>
                  <a:gd fmla="*/ 94074 w 27" name="T12"/>
                  <a:gd fmla="*/ 37571 h 30" name="T13"/>
                  <a:gd fmla="*/ 63970 w 27" name="T14"/>
                  <a:gd fmla="*/ 7514 h 30" name="T15"/>
                  <a:gd fmla="*/ 26341 w 27" name="T16"/>
                  <a:gd fmla="*/ 7514 h 30" name="T17"/>
                  <a:gd fmla="*/ 82785 w 27" name="T18"/>
                  <a:gd fmla="*/ 75142 h 30" name="T19"/>
                  <a:gd fmla="*/ 67733 w 27" name="T20"/>
                  <a:gd fmla="*/ 93928 h 30" name="T21"/>
                  <a:gd fmla="*/ 45156 w 27" name="T22"/>
                  <a:gd fmla="*/ 93928 h 30" name="T23"/>
                  <a:gd fmla="*/ 22578 w 27" name="T24"/>
                  <a:gd fmla="*/ 67628 h 30" name="T25"/>
                  <a:gd fmla="*/ 18815 w 27" name="T26"/>
                  <a:gd fmla="*/ 37571 h 30" name="T27"/>
                  <a:gd fmla="*/ 33867 w 27" name="T28"/>
                  <a:gd fmla="*/ 18786 h 30" name="T29"/>
                  <a:gd fmla="*/ 56444 w 27" name="T30"/>
                  <a:gd fmla="*/ 18786 h 30" name="T31"/>
                  <a:gd fmla="*/ 75259 w 27" name="T32"/>
                  <a:gd fmla="*/ 45085 h 30" name="T33"/>
                  <a:gd fmla="*/ 82785 w 27" name="T34"/>
                  <a:gd fmla="*/ 75142 h 30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27" name="T54"/>
                  <a:gd fmla="*/ 0 h 30" name="T55"/>
                  <a:gd fmla="*/ 27 w 27" name="T56"/>
                  <a:gd fmla="*/ 30 h 30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30" w="27">
                    <a:moveTo>
                      <a:pt x="7" y="2"/>
                    </a:moveTo>
                    <a:cubicBezTo>
                      <a:pt x="4" y="3"/>
                      <a:pt x="2" y="6"/>
                      <a:pt x="1" y="9"/>
                    </a:cubicBezTo>
                    <a:cubicBezTo>
                      <a:pt x="0" y="13"/>
                      <a:pt x="0" y="16"/>
                      <a:pt x="2" y="20"/>
                    </a:cubicBezTo>
                    <a:cubicBezTo>
                      <a:pt x="4" y="24"/>
                      <a:pt x="6" y="27"/>
                      <a:pt x="10" y="28"/>
                    </a:cubicBezTo>
                    <a:cubicBezTo>
                      <a:pt x="13" y="30"/>
                      <a:pt x="16" y="30"/>
                      <a:pt x="19" y="28"/>
                    </a:cubicBezTo>
                    <a:cubicBezTo>
                      <a:pt x="23" y="27"/>
                      <a:pt x="25" y="24"/>
                      <a:pt x="26" y="21"/>
                    </a:cubicBezTo>
                    <a:cubicBezTo>
                      <a:pt x="27" y="17"/>
                      <a:pt x="27" y="13"/>
                      <a:pt x="25" y="10"/>
                    </a:cubicBezTo>
                    <a:cubicBezTo>
                      <a:pt x="23" y="6"/>
                      <a:pt x="20" y="3"/>
                      <a:pt x="17" y="2"/>
                    </a:cubicBezTo>
                    <a:cubicBezTo>
                      <a:pt x="14" y="0"/>
                      <a:pt x="11" y="0"/>
                      <a:pt x="7" y="2"/>
                    </a:cubicBezTo>
                    <a:close/>
                    <a:moveTo>
                      <a:pt x="22" y="20"/>
                    </a:moveTo>
                    <a:cubicBezTo>
                      <a:pt x="22" y="22"/>
                      <a:pt x="20" y="24"/>
                      <a:pt x="18" y="25"/>
                    </a:cubicBezTo>
                    <a:cubicBezTo>
                      <a:pt x="16" y="26"/>
                      <a:pt x="14" y="26"/>
                      <a:pt x="12" y="25"/>
                    </a:cubicBezTo>
                    <a:cubicBezTo>
                      <a:pt x="10" y="24"/>
                      <a:pt x="8" y="22"/>
                      <a:pt x="6" y="18"/>
                    </a:cubicBezTo>
                    <a:cubicBezTo>
                      <a:pt x="5" y="15"/>
                      <a:pt x="4" y="12"/>
                      <a:pt x="5" y="10"/>
                    </a:cubicBezTo>
                    <a:cubicBezTo>
                      <a:pt x="5" y="7"/>
                      <a:pt x="7" y="6"/>
                      <a:pt x="9" y="5"/>
                    </a:cubicBezTo>
                    <a:cubicBezTo>
                      <a:pt x="10" y="4"/>
                      <a:pt x="12" y="4"/>
                      <a:pt x="15" y="5"/>
                    </a:cubicBezTo>
                    <a:cubicBezTo>
                      <a:pt x="17" y="6"/>
                      <a:pt x="19" y="8"/>
                      <a:pt x="20" y="12"/>
                    </a:cubicBezTo>
                    <a:cubicBezTo>
                      <a:pt x="22" y="15"/>
                      <a:pt x="23" y="18"/>
                      <a:pt x="22" y="2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215" name="Freeform 243"/>
              <p:cNvSpPr>
                <a:spLocks noChangeArrowheads="1"/>
              </p:cNvSpPr>
              <p:nvPr/>
            </p:nvSpPr>
            <p:spPr bwMode="auto">
              <a:xfrm>
                <a:off x="1281113" y="85725"/>
                <a:ext cx="120650" cy="120650"/>
              </a:xfrm>
              <a:custGeom>
                <a:gdLst>
                  <a:gd fmla="*/ 79177 w 32" name="T0"/>
                  <a:gd fmla="*/ 7541 h 32" name="T1"/>
                  <a:gd fmla="*/ 60325 w 32" name="T2"/>
                  <a:gd fmla="*/ 0 h 32" name="T3"/>
                  <a:gd fmla="*/ 41473 w 32" name="T4"/>
                  <a:gd fmla="*/ 3770 h 32" name="T5"/>
                  <a:gd fmla="*/ 18852 w 32" name="T6"/>
                  <a:gd fmla="*/ 37703 h 32" name="T7"/>
                  <a:gd fmla="*/ 11311 w 32" name="T8"/>
                  <a:gd fmla="*/ 18852 h 32" name="T9"/>
                  <a:gd fmla="*/ 0 w 32" name="T10"/>
                  <a:gd fmla="*/ 26392 h 32" name="T11"/>
                  <a:gd fmla="*/ 45244 w 32" name="T12"/>
                  <a:gd fmla="*/ 120650 h 32" name="T13"/>
                  <a:gd fmla="*/ 60325 w 32" name="T14"/>
                  <a:gd fmla="*/ 113109 h 32" name="T15"/>
                  <a:gd fmla="*/ 33933 w 32" name="T16"/>
                  <a:gd fmla="*/ 64095 h 32" name="T17"/>
                  <a:gd fmla="*/ 30163 w 32" name="T18"/>
                  <a:gd fmla="*/ 33933 h 32" name="T19"/>
                  <a:gd fmla="*/ 45244 w 32" name="T20"/>
                  <a:gd fmla="*/ 18852 h 32" name="T21"/>
                  <a:gd fmla="*/ 60325 w 32" name="T22"/>
                  <a:gd fmla="*/ 15081 h 32" name="T23"/>
                  <a:gd fmla="*/ 75406 w 32" name="T24"/>
                  <a:gd fmla="*/ 30163 h 32" name="T25"/>
                  <a:gd fmla="*/ 105569 w 32" name="T26"/>
                  <a:gd fmla="*/ 94258 h 32" name="T27"/>
                  <a:gd fmla="*/ 120650 w 32" name="T28"/>
                  <a:gd fmla="*/ 86717 h 32" name="T29"/>
                  <a:gd fmla="*/ 94258 w 32" name="T30"/>
                  <a:gd fmla="*/ 30163 h 32" name="T31"/>
                  <a:gd fmla="*/ 79177 w 32" name="T32"/>
                  <a:gd fmla="*/ 7541 h 32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2" name="T51"/>
                  <a:gd fmla="*/ 0 h 32" name="T52"/>
                  <a:gd fmla="*/ 32 w 32" name="T53"/>
                  <a:gd fmla="*/ 32 h 32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32" w="32">
                    <a:moveTo>
                      <a:pt x="21" y="2"/>
                    </a:moveTo>
                    <a:cubicBezTo>
                      <a:pt x="20" y="1"/>
                      <a:pt x="18" y="0"/>
                      <a:pt x="16" y="0"/>
                    </a:cubicBezTo>
                    <a:cubicBezTo>
                      <a:pt x="15" y="0"/>
                      <a:pt x="13" y="0"/>
                      <a:pt x="11" y="1"/>
                    </a:cubicBezTo>
                    <a:cubicBezTo>
                      <a:pt x="8" y="2"/>
                      <a:pt x="6" y="6"/>
                      <a:pt x="5" y="10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4"/>
                      <a:pt x="7" y="12"/>
                      <a:pt x="8" y="9"/>
                    </a:cubicBezTo>
                    <a:cubicBezTo>
                      <a:pt x="9" y="7"/>
                      <a:pt x="10" y="6"/>
                      <a:pt x="12" y="5"/>
                    </a:cubicBezTo>
                    <a:cubicBezTo>
                      <a:pt x="13" y="4"/>
                      <a:pt x="15" y="4"/>
                      <a:pt x="16" y="4"/>
                    </a:cubicBezTo>
                    <a:cubicBezTo>
                      <a:pt x="18" y="5"/>
                      <a:pt x="19" y="6"/>
                      <a:pt x="20" y="8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3" y="5"/>
                      <a:pt x="22" y="3"/>
                      <a:pt x="21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216" name="Freeform 244"/>
              <p:cNvSpPr>
                <a:spLocks noChangeArrowheads="1" noEditPoints="1"/>
              </p:cNvSpPr>
              <p:nvPr/>
            </p:nvSpPr>
            <p:spPr bwMode="auto">
              <a:xfrm>
                <a:off x="1044575" y="390525"/>
                <a:ext cx="233363" cy="233363"/>
              </a:xfrm>
              <a:custGeom>
                <a:gdLst>
                  <a:gd fmla="*/ 229599 w 62" name="T0"/>
                  <a:gd fmla="*/ 41403 h 62" name="T1"/>
                  <a:gd fmla="*/ 229599 w 62" name="T2"/>
                  <a:gd fmla="*/ 30111 h 62" name="T3"/>
                  <a:gd fmla="*/ 233363 w 62" name="T4"/>
                  <a:gd fmla="*/ 11292 h 62" name="T5"/>
                  <a:gd fmla="*/ 222071 w 62" name="T6"/>
                  <a:gd fmla="*/ 0 h 62" name="T7"/>
                  <a:gd fmla="*/ 165612 w 62" name="T8"/>
                  <a:gd fmla="*/ 22584 h 62" name="T9"/>
                  <a:gd fmla="*/ 116682 w 62" name="T10"/>
                  <a:gd fmla="*/ 3764 h 62" name="T11"/>
                  <a:gd fmla="*/ 67751 w 62" name="T12"/>
                  <a:gd fmla="*/ 22584 h 62" name="T13"/>
                  <a:gd fmla="*/ 11292 w 62" name="T14"/>
                  <a:gd fmla="*/ 0 h 62" name="T15"/>
                  <a:gd fmla="*/ 0 w 62" name="T16"/>
                  <a:gd fmla="*/ 11292 h 62" name="T17"/>
                  <a:gd fmla="*/ 0 w 62" name="T18"/>
                  <a:gd fmla="*/ 26347 h 62" name="T19"/>
                  <a:gd fmla="*/ 3764 w 62" name="T20"/>
                  <a:gd fmla="*/ 41403 h 62" name="T21"/>
                  <a:gd fmla="*/ 3764 w 62" name="T22"/>
                  <a:gd fmla="*/ 52695 h 62" name="T23"/>
                  <a:gd fmla="*/ 7528 w 62" name="T24"/>
                  <a:gd fmla="*/ 63987 h 62" name="T25"/>
                  <a:gd fmla="*/ 11292 w 62" name="T26"/>
                  <a:gd fmla="*/ 75278 h 62" name="T27"/>
                  <a:gd fmla="*/ 11292 w 62" name="T28"/>
                  <a:gd fmla="*/ 82806 h 62" name="T29"/>
                  <a:gd fmla="*/ 41403 w 62" name="T30"/>
                  <a:gd fmla="*/ 169376 h 62" name="T31"/>
                  <a:gd fmla="*/ 191960 w 62" name="T32"/>
                  <a:gd fmla="*/ 169376 h 62" name="T33"/>
                  <a:gd fmla="*/ 225835 w 62" name="T34"/>
                  <a:gd fmla="*/ 67751 h 62" name="T35"/>
                  <a:gd fmla="*/ 158085 w 62" name="T36"/>
                  <a:gd fmla="*/ 210779 h 62" name="T37"/>
                  <a:gd fmla="*/ 154321 w 62" name="T38"/>
                  <a:gd fmla="*/ 214543 h 62" name="T39"/>
                  <a:gd fmla="*/ 154321 w 62" name="T40"/>
                  <a:gd fmla="*/ 214543 h 62" name="T41"/>
                  <a:gd fmla="*/ 150557 w 62" name="T42"/>
                  <a:gd fmla="*/ 218307 h 62" name="T43"/>
                  <a:gd fmla="*/ 150557 w 62" name="T44"/>
                  <a:gd fmla="*/ 218307 h 62" name="T45"/>
                  <a:gd fmla="*/ 82806 w 62" name="T46"/>
                  <a:gd fmla="*/ 218307 h 62" name="T47"/>
                  <a:gd fmla="*/ 82806 w 62" name="T48"/>
                  <a:gd fmla="*/ 218307 h 62" name="T49"/>
                  <a:gd fmla="*/ 79042 w 62" name="T50"/>
                  <a:gd fmla="*/ 214543 h 62" name="T51"/>
                  <a:gd fmla="*/ 79042 w 62" name="T52"/>
                  <a:gd fmla="*/ 214543 h 62" name="T53"/>
                  <a:gd fmla="*/ 75278 w 62" name="T54"/>
                  <a:gd fmla="*/ 210779 h 62" name="T55"/>
                  <a:gd fmla="*/ 18820 w 62" name="T56"/>
                  <a:gd fmla="*/ 86570 h 62" name="T57"/>
                  <a:gd fmla="*/ 15056 w 62" name="T58"/>
                  <a:gd fmla="*/ 75278 h 62" name="T59"/>
                  <a:gd fmla="*/ 15056 w 62" name="T60"/>
                  <a:gd fmla="*/ 67751 h 62" name="T61"/>
                  <a:gd fmla="*/ 11292 w 62" name="T62"/>
                  <a:gd fmla="*/ 45167 h 62" name="T63"/>
                  <a:gd fmla="*/ 7528 w 62" name="T64"/>
                  <a:gd fmla="*/ 33875 h 62" name="T65"/>
                  <a:gd fmla="*/ 7528 w 62" name="T66"/>
                  <a:gd fmla="*/ 26347 h 62" name="T67"/>
                  <a:gd fmla="*/ 3764 w 62" name="T68"/>
                  <a:gd fmla="*/ 11292 h 62" name="T69"/>
                  <a:gd fmla="*/ 7528 w 62" name="T70"/>
                  <a:gd fmla="*/ 7528 h 62" name="T71"/>
                  <a:gd fmla="*/ 15056 w 62" name="T72"/>
                  <a:gd fmla="*/ 7528 h 62" name="T73"/>
                  <a:gd fmla="*/ 26347 w 62" name="T74"/>
                  <a:gd fmla="*/ 15056 h 62" name="T75"/>
                  <a:gd fmla="*/ 26347 w 62" name="T76"/>
                  <a:gd fmla="*/ 15056 h 62" name="T77"/>
                  <a:gd fmla="*/ 105390 w 62" name="T78"/>
                  <a:gd fmla="*/ 15056 h 62" name="T79"/>
                  <a:gd fmla="*/ 116682 w 62" name="T80"/>
                  <a:gd fmla="*/ 11292 h 62" name="T81"/>
                  <a:gd fmla="*/ 116682 w 62" name="T82"/>
                  <a:gd fmla="*/ 11292 h 62" name="T83"/>
                  <a:gd fmla="*/ 120445 w 62" name="T84"/>
                  <a:gd fmla="*/ 11292 h 62" name="T85"/>
                  <a:gd fmla="*/ 120445 w 62" name="T86"/>
                  <a:gd fmla="*/ 11292 h 62" name="T87"/>
                  <a:gd fmla="*/ 165612 w 62" name="T88"/>
                  <a:gd fmla="*/ 26347 h 62" name="T89"/>
                  <a:gd fmla="*/ 207016 w 62" name="T90"/>
                  <a:gd fmla="*/ 15056 h 62" name="T91"/>
                  <a:gd fmla="*/ 218307 w 62" name="T92"/>
                  <a:gd fmla="*/ 7528 h 62" name="T93"/>
                  <a:gd fmla="*/ 222071 w 62" name="T94"/>
                  <a:gd fmla="*/ 7528 h 62" name="T95"/>
                  <a:gd fmla="*/ 225835 w 62" name="T96"/>
                  <a:gd fmla="*/ 7528 h 62" name="T97"/>
                  <a:gd fmla="*/ 225835 w 62" name="T98"/>
                  <a:gd fmla="*/ 7528 h 62" name="T99"/>
                  <a:gd fmla="*/ 225835 w 62" name="T100"/>
                  <a:gd fmla="*/ 7528 h 62" name="T101"/>
                  <a:gd fmla="*/ 225835 w 62" name="T102"/>
                  <a:gd fmla="*/ 11292 h 62" name="T103"/>
                  <a:gd fmla="*/ 225835 w 62" name="T104"/>
                  <a:gd fmla="*/ 22584 h 62" name="T105"/>
                  <a:gd fmla="*/ 222071 w 62" name="T106"/>
                  <a:gd fmla="*/ 37639 h 62" name="T107"/>
                  <a:gd fmla="*/ 222071 w 62" name="T108"/>
                  <a:gd fmla="*/ 52695 h 62" name="T109"/>
                  <a:gd fmla="*/ 218307 w 62" name="T110"/>
                  <a:gd fmla="*/ 63987 h 62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w 62" name="T168"/>
                  <a:gd fmla="*/ 0 h 62" name="T169"/>
                  <a:gd fmla="*/ 62 w 62" name="T170"/>
                  <a:gd fmla="*/ 62 h 62" name="T171"/>
                </a:gdLst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b="T171" l="T168" r="T170" t="T169"/>
                <a:pathLst>
                  <a:path h="62" w="62">
                    <a:moveTo>
                      <a:pt x="60" y="14"/>
                    </a:moveTo>
                    <a:cubicBezTo>
                      <a:pt x="61" y="13"/>
                      <a:pt x="61" y="12"/>
                      <a:pt x="61" y="11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61" y="9"/>
                      <a:pt x="61" y="9"/>
                      <a:pt x="61" y="8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2" y="6"/>
                      <a:pt x="62" y="4"/>
                      <a:pt x="62" y="3"/>
                    </a:cubicBezTo>
                    <a:cubicBezTo>
                      <a:pt x="62" y="2"/>
                      <a:pt x="61" y="1"/>
                      <a:pt x="60" y="1"/>
                    </a:cubicBezTo>
                    <a:cubicBezTo>
                      <a:pt x="60" y="0"/>
                      <a:pt x="59" y="0"/>
                      <a:pt x="59" y="0"/>
                    </a:cubicBezTo>
                    <a:cubicBezTo>
                      <a:pt x="58" y="0"/>
                      <a:pt x="57" y="1"/>
                      <a:pt x="57" y="1"/>
                    </a:cubicBezTo>
                    <a:cubicBezTo>
                      <a:pt x="53" y="4"/>
                      <a:pt x="49" y="6"/>
                      <a:pt x="44" y="6"/>
                    </a:cubicBezTo>
                    <a:cubicBezTo>
                      <a:pt x="40" y="6"/>
                      <a:pt x="36" y="4"/>
                      <a:pt x="33" y="2"/>
                    </a:cubicBezTo>
                    <a:cubicBezTo>
                      <a:pt x="32" y="2"/>
                      <a:pt x="32" y="1"/>
                      <a:pt x="31" y="1"/>
                    </a:cubicBezTo>
                    <a:cubicBezTo>
                      <a:pt x="30" y="1"/>
                      <a:pt x="29" y="2"/>
                      <a:pt x="29" y="2"/>
                    </a:cubicBezTo>
                    <a:cubicBezTo>
                      <a:pt x="26" y="4"/>
                      <a:pt x="22" y="6"/>
                      <a:pt x="18" y="6"/>
                    </a:cubicBezTo>
                    <a:cubicBezTo>
                      <a:pt x="13" y="6"/>
                      <a:pt x="9" y="4"/>
                      <a:pt x="5" y="1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1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9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5" y="31"/>
                      <a:pt x="8" y="39"/>
                      <a:pt x="11" y="45"/>
                    </a:cubicBezTo>
                    <a:cubicBezTo>
                      <a:pt x="18" y="59"/>
                      <a:pt x="26" y="62"/>
                      <a:pt x="31" y="62"/>
                    </a:cubicBezTo>
                    <a:cubicBezTo>
                      <a:pt x="36" y="62"/>
                      <a:pt x="44" y="59"/>
                      <a:pt x="51" y="45"/>
                    </a:cubicBezTo>
                    <a:cubicBezTo>
                      <a:pt x="55" y="37"/>
                      <a:pt x="58" y="28"/>
                      <a:pt x="60" y="18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60" y="16"/>
                      <a:pt x="60" y="15"/>
                      <a:pt x="60" y="14"/>
                    </a:cubicBezTo>
                    <a:close/>
                    <a:moveTo>
                      <a:pt x="42" y="56"/>
                    </a:moveTo>
                    <a:cubicBezTo>
                      <a:pt x="42" y="56"/>
                      <a:pt x="42" y="56"/>
                      <a:pt x="42" y="56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0" y="57"/>
                      <a:pt x="40" y="57"/>
                      <a:pt x="40" y="57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37" y="60"/>
                      <a:pt x="34" y="61"/>
                      <a:pt x="31" y="61"/>
                    </a:cubicBezTo>
                    <a:cubicBezTo>
                      <a:pt x="28" y="61"/>
                      <a:pt x="25" y="60"/>
                      <a:pt x="22" y="58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14" y="50"/>
                      <a:pt x="9" y="40"/>
                      <a:pt x="5" y="25"/>
                    </a:cubicBezTo>
                    <a:cubicBezTo>
                      <a:pt x="5" y="24"/>
                      <a:pt x="5" y="23"/>
                      <a:pt x="5" y="23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2"/>
                      <a:pt x="4" y="21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19"/>
                      <a:pt x="4" y="18"/>
                      <a:pt x="4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3" y="15"/>
                      <a:pt x="3" y="14"/>
                      <a:pt x="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2" y="10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4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0" y="6"/>
                      <a:pt x="14" y="7"/>
                      <a:pt x="18" y="7"/>
                    </a:cubicBezTo>
                    <a:cubicBezTo>
                      <a:pt x="21" y="7"/>
                      <a:pt x="25" y="6"/>
                      <a:pt x="28" y="4"/>
                    </a:cubicBezTo>
                    <a:cubicBezTo>
                      <a:pt x="29" y="4"/>
                      <a:pt x="29" y="4"/>
                      <a:pt x="30" y="3"/>
                    </a:cubicBezTo>
                    <a:cubicBezTo>
                      <a:pt x="30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5" y="6"/>
                      <a:pt x="40" y="7"/>
                      <a:pt x="44" y="7"/>
                    </a:cubicBezTo>
                    <a:cubicBezTo>
                      <a:pt x="48" y="7"/>
                      <a:pt x="52" y="6"/>
                      <a:pt x="55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56" y="4"/>
                      <a:pt x="57" y="3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8" y="2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4"/>
                      <a:pt x="60" y="5"/>
                      <a:pt x="60" y="6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60" y="8"/>
                      <a:pt x="60" y="9"/>
                      <a:pt x="59" y="10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2"/>
                      <a:pt x="59" y="13"/>
                      <a:pt x="59" y="14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9" y="15"/>
                      <a:pt x="58" y="16"/>
                      <a:pt x="58" y="17"/>
                    </a:cubicBezTo>
                    <a:cubicBezTo>
                      <a:pt x="55" y="36"/>
                      <a:pt x="49" y="49"/>
                      <a:pt x="42" y="5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217" name="Freeform 245"/>
              <p:cNvSpPr>
                <a:spLocks noChangeArrowheads="1"/>
              </p:cNvSpPr>
              <p:nvPr/>
            </p:nvSpPr>
            <p:spPr bwMode="auto">
              <a:xfrm>
                <a:off x="1055688" y="401638"/>
                <a:ext cx="211138" cy="214313"/>
              </a:xfrm>
              <a:custGeom>
                <a:gdLst>
                  <a:gd fmla="*/ 211138 w 56" name="T0"/>
                  <a:gd fmla="*/ 0 h 57" name="T1"/>
                  <a:gd fmla="*/ 154583 w 56" name="T2"/>
                  <a:gd fmla="*/ 22559 h 57" name="T3"/>
                  <a:gd fmla="*/ 105569 w 56" name="T4"/>
                  <a:gd fmla="*/ 3760 h 57" name="T5"/>
                  <a:gd fmla="*/ 56555 w 56" name="T6"/>
                  <a:gd fmla="*/ 22559 h 57" name="T7"/>
                  <a:gd fmla="*/ 0 w 56" name="T8"/>
                  <a:gd fmla="*/ 0 h 57" name="T9"/>
                  <a:gd fmla="*/ 0 w 56" name="T10"/>
                  <a:gd fmla="*/ 11280 h 57" name="T11"/>
                  <a:gd fmla="*/ 3770 w 56" name="T12"/>
                  <a:gd fmla="*/ 15040 h 57" name="T13"/>
                  <a:gd fmla="*/ 3770 w 56" name="T14"/>
                  <a:gd fmla="*/ 22559 h 57" name="T15"/>
                  <a:gd fmla="*/ 3770 w 56" name="T16"/>
                  <a:gd fmla="*/ 30079 h 57" name="T17"/>
                  <a:gd fmla="*/ 3770 w 56" name="T18"/>
                  <a:gd fmla="*/ 33839 h 57" name="T19"/>
                  <a:gd fmla="*/ 7541 w 56" name="T20"/>
                  <a:gd fmla="*/ 41359 h 57" name="T21"/>
                  <a:gd fmla="*/ 7541 w 56" name="T22"/>
                  <a:gd fmla="*/ 45119 h 57" name="T23"/>
                  <a:gd fmla="*/ 7541 w 56" name="T24"/>
                  <a:gd fmla="*/ 52638 h 57" name="T25"/>
                  <a:gd fmla="*/ 7541 w 56" name="T26"/>
                  <a:gd fmla="*/ 56398 h 57" name="T27"/>
                  <a:gd fmla="*/ 11311 w 56" name="T28"/>
                  <a:gd fmla="*/ 60158 h 57" name="T29"/>
                  <a:gd fmla="*/ 11311 w 56" name="T30"/>
                  <a:gd fmla="*/ 67678 h 57" name="T31"/>
                  <a:gd fmla="*/ 11311 w 56" name="T32"/>
                  <a:gd fmla="*/ 71438 h 57" name="T33"/>
                  <a:gd fmla="*/ 15081 w 56" name="T34"/>
                  <a:gd fmla="*/ 82717 h 57" name="T35"/>
                  <a:gd fmla="*/ 45244 w 56" name="T36"/>
                  <a:gd fmla="*/ 161675 h 57" name="T37"/>
                  <a:gd fmla="*/ 45244 w 56" name="T38"/>
                  <a:gd fmla="*/ 165435 h 57" name="T39"/>
                  <a:gd fmla="*/ 49014 w 56" name="T40"/>
                  <a:gd fmla="*/ 172954 h 57" name="T41"/>
                  <a:gd fmla="*/ 49014 w 56" name="T42"/>
                  <a:gd fmla="*/ 172954 h 57" name="T43"/>
                  <a:gd fmla="*/ 49014 w 56" name="T44"/>
                  <a:gd fmla="*/ 172954 h 57" name="T45"/>
                  <a:gd fmla="*/ 56555 w 56" name="T46"/>
                  <a:gd fmla="*/ 180474 h 57" name="T47"/>
                  <a:gd fmla="*/ 56555 w 56" name="T48"/>
                  <a:gd fmla="*/ 180474 h 57" name="T49"/>
                  <a:gd fmla="*/ 105569 w 56" name="T50"/>
                  <a:gd fmla="*/ 214313 h 57" name="T51"/>
                  <a:gd fmla="*/ 203597 w 56" name="T52"/>
                  <a:gd fmla="*/ 52638 h 57" name="T53"/>
                  <a:gd fmla="*/ 203597 w 56" name="T54"/>
                  <a:gd fmla="*/ 52638 h 57" name="T55"/>
                  <a:gd fmla="*/ 203597 w 56" name="T56"/>
                  <a:gd fmla="*/ 41359 h 57" name="T57"/>
                  <a:gd fmla="*/ 207368 w 56" name="T58"/>
                  <a:gd fmla="*/ 26319 h 57" name="T59"/>
                  <a:gd fmla="*/ 207368 w 56" name="T60"/>
                  <a:gd fmla="*/ 26319 h 57" name="T61"/>
                  <a:gd fmla="*/ 211138 w 56" name="T62"/>
                  <a:gd fmla="*/ 0 h 57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56" name="T96"/>
                  <a:gd fmla="*/ 0 h 57" name="T97"/>
                  <a:gd fmla="*/ 56 w 56" name="T98"/>
                  <a:gd fmla="*/ 57 h 57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57" w="56">
                    <a:moveTo>
                      <a:pt x="56" y="0"/>
                    </a:moveTo>
                    <a:cubicBezTo>
                      <a:pt x="52" y="3"/>
                      <a:pt x="47" y="6"/>
                      <a:pt x="41" y="6"/>
                    </a:cubicBezTo>
                    <a:cubicBezTo>
                      <a:pt x="36" y="6"/>
                      <a:pt x="31" y="4"/>
                      <a:pt x="28" y="1"/>
                    </a:cubicBezTo>
                    <a:cubicBezTo>
                      <a:pt x="24" y="4"/>
                      <a:pt x="20" y="6"/>
                      <a:pt x="15" y="6"/>
                    </a:cubicBezTo>
                    <a:cubicBezTo>
                      <a:pt x="9" y="6"/>
                      <a:pt x="4" y="3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1"/>
                    </a:cubicBezTo>
                    <a:cubicBezTo>
                      <a:pt x="2" y="11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4"/>
                      <a:pt x="2" y="15"/>
                      <a:pt x="2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7"/>
                      <a:pt x="3" y="18"/>
                      <a:pt x="3" y="18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0"/>
                      <a:pt x="4" y="21"/>
                      <a:pt x="4" y="22"/>
                    </a:cubicBezTo>
                    <a:cubicBezTo>
                      <a:pt x="6" y="30"/>
                      <a:pt x="9" y="37"/>
                      <a:pt x="12" y="43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4"/>
                      <a:pt x="13" y="45"/>
                      <a:pt x="13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4" y="47"/>
                      <a:pt x="14" y="47"/>
                      <a:pt x="15" y="48"/>
                    </a:cubicBezTo>
                    <a:cubicBezTo>
                      <a:pt x="15" y="48"/>
                      <a:pt x="15" y="48"/>
                      <a:pt x="15" y="48"/>
                    </a:cubicBezTo>
                    <a:cubicBezTo>
                      <a:pt x="19" y="54"/>
                      <a:pt x="23" y="57"/>
                      <a:pt x="28" y="57"/>
                    </a:cubicBezTo>
                    <a:cubicBezTo>
                      <a:pt x="39" y="57"/>
                      <a:pt x="49" y="40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4" y="13"/>
                      <a:pt x="54" y="12"/>
                      <a:pt x="54" y="11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5"/>
                      <a:pt x="56" y="2"/>
                      <a:pt x="56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218" name="Freeform 246"/>
              <p:cNvSpPr>
                <a:spLocks noChangeArrowheads="1" noEditPoints="1"/>
              </p:cNvSpPr>
              <p:nvPr/>
            </p:nvSpPr>
            <p:spPr bwMode="auto">
              <a:xfrm>
                <a:off x="1176338" y="3956050"/>
                <a:ext cx="195263" cy="201613"/>
              </a:xfrm>
              <a:custGeom>
                <a:gdLst>
                  <a:gd fmla="*/ 41306 w 52" name="T0"/>
                  <a:gd fmla="*/ 104540 h 54" name="T1"/>
                  <a:gd fmla="*/ 11265 w 52" name="T2"/>
                  <a:gd fmla="*/ 85872 h 54" name="T3"/>
                  <a:gd fmla="*/ 0 w 52" name="T4"/>
                  <a:gd fmla="*/ 52270 h 54" name="T5"/>
                  <a:gd fmla="*/ 11265 w 52" name="T6"/>
                  <a:gd fmla="*/ 14934 h 54" name="T7"/>
                  <a:gd fmla="*/ 41306 w 52" name="T8"/>
                  <a:gd fmla="*/ 0 h 54" name="T9"/>
                  <a:gd fmla="*/ 75101 w 52" name="T10"/>
                  <a:gd fmla="*/ 14934 h 54" name="T11"/>
                  <a:gd fmla="*/ 82611 w 52" name="T12"/>
                  <a:gd fmla="*/ 52270 h 54" name="T13"/>
                  <a:gd fmla="*/ 71346 w 52" name="T14"/>
                  <a:gd fmla="*/ 85872 h 54" name="T15"/>
                  <a:gd fmla="*/ 41306 w 52" name="T16"/>
                  <a:gd fmla="*/ 104540 h 54" name="T17"/>
                  <a:gd fmla="*/ 41306 w 52" name="T18"/>
                  <a:gd fmla="*/ 89606 h 54" name="T19"/>
                  <a:gd fmla="*/ 60081 w 52" name="T20"/>
                  <a:gd fmla="*/ 82139 h 54" name="T21"/>
                  <a:gd fmla="*/ 67591 w 52" name="T22"/>
                  <a:gd fmla="*/ 52270 h 54" name="T23"/>
                  <a:gd fmla="*/ 60081 w 52" name="T24"/>
                  <a:gd fmla="*/ 22401 h 54" name="T25"/>
                  <a:gd fmla="*/ 41306 w 52" name="T26"/>
                  <a:gd fmla="*/ 11201 h 54" name="T27"/>
                  <a:gd fmla="*/ 15020 w 52" name="T28"/>
                  <a:gd fmla="*/ 48536 h 54" name="T29"/>
                  <a:gd fmla="*/ 41306 w 52" name="T30"/>
                  <a:gd fmla="*/ 89606 h 54" name="T31"/>
                  <a:gd fmla="*/ 48816 w 52" name="T32"/>
                  <a:gd fmla="*/ 201613 h 54" name="T33"/>
                  <a:gd fmla="*/ 30040 w 52" name="T34"/>
                  <a:gd fmla="*/ 201613 h 54" name="T35"/>
                  <a:gd fmla="*/ 150202 w 52" name="T36"/>
                  <a:gd fmla="*/ 0 h 54" name="T37"/>
                  <a:gd fmla="*/ 168978 w 52" name="T38"/>
                  <a:gd fmla="*/ 0 h 54" name="T39"/>
                  <a:gd fmla="*/ 48816 w 52" name="T40"/>
                  <a:gd fmla="*/ 201613 h 54" name="T41"/>
                  <a:gd fmla="*/ 153957 w 52" name="T42"/>
                  <a:gd fmla="*/ 201613 h 54" name="T43"/>
                  <a:gd fmla="*/ 123917 w 52" name="T44"/>
                  <a:gd fmla="*/ 186679 h 54" name="T45"/>
                  <a:gd fmla="*/ 112652 w 52" name="T46"/>
                  <a:gd fmla="*/ 149343 h 54" name="T47"/>
                  <a:gd fmla="*/ 123917 w 52" name="T48"/>
                  <a:gd fmla="*/ 115741 h 54" name="T49"/>
                  <a:gd fmla="*/ 153957 w 52" name="T50"/>
                  <a:gd fmla="*/ 97073 h 54" name="T51"/>
                  <a:gd fmla="*/ 187753 w 52" name="T52"/>
                  <a:gd fmla="*/ 115741 h 54" name="T53"/>
                  <a:gd fmla="*/ 195263 w 52" name="T54"/>
                  <a:gd fmla="*/ 153077 h 54" name="T55"/>
                  <a:gd fmla="*/ 183998 w 52" name="T56"/>
                  <a:gd fmla="*/ 186679 h 54" name="T57"/>
                  <a:gd fmla="*/ 153957 w 52" name="T58"/>
                  <a:gd fmla="*/ 201613 h 54" name="T59"/>
                  <a:gd fmla="*/ 153957 w 52" name="T60"/>
                  <a:gd fmla="*/ 190412 h 54" name="T61"/>
                  <a:gd fmla="*/ 172733 w 52" name="T62"/>
                  <a:gd fmla="*/ 179212 h 54" name="T63"/>
                  <a:gd fmla="*/ 180243 w 52" name="T64"/>
                  <a:gd fmla="*/ 153077 h 54" name="T65"/>
                  <a:gd fmla="*/ 172733 w 52" name="T66"/>
                  <a:gd fmla="*/ 123208 h 54" name="T67"/>
                  <a:gd fmla="*/ 153957 w 52" name="T68"/>
                  <a:gd fmla="*/ 112007 h 54" name="T69"/>
                  <a:gd fmla="*/ 127672 w 52" name="T70"/>
                  <a:gd fmla="*/ 149343 h 54" name="T71"/>
                  <a:gd fmla="*/ 153957 w 52" name="T72"/>
                  <a:gd fmla="*/ 190412 h 54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52" name="T111"/>
                  <a:gd fmla="*/ 0 h 54" name="T112"/>
                  <a:gd fmla="*/ 52 w 52" name="T113"/>
                  <a:gd fmla="*/ 54 h 54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54" w="52">
                    <a:moveTo>
                      <a:pt x="11" y="28"/>
                    </a:moveTo>
                    <a:cubicBezTo>
                      <a:pt x="8" y="28"/>
                      <a:pt x="5" y="26"/>
                      <a:pt x="3" y="23"/>
                    </a:cubicBezTo>
                    <a:cubicBezTo>
                      <a:pt x="1" y="21"/>
                      <a:pt x="0" y="17"/>
                      <a:pt x="0" y="14"/>
                    </a:cubicBezTo>
                    <a:cubicBezTo>
                      <a:pt x="0" y="10"/>
                      <a:pt x="1" y="6"/>
                      <a:pt x="3" y="4"/>
                    </a:cubicBezTo>
                    <a:cubicBezTo>
                      <a:pt x="5" y="1"/>
                      <a:pt x="8" y="0"/>
                      <a:pt x="11" y="0"/>
                    </a:cubicBezTo>
                    <a:cubicBezTo>
                      <a:pt x="15" y="0"/>
                      <a:pt x="18" y="1"/>
                      <a:pt x="20" y="4"/>
                    </a:cubicBezTo>
                    <a:cubicBezTo>
                      <a:pt x="21" y="7"/>
                      <a:pt x="22" y="10"/>
                      <a:pt x="22" y="14"/>
                    </a:cubicBezTo>
                    <a:cubicBezTo>
                      <a:pt x="22" y="17"/>
                      <a:pt x="21" y="21"/>
                      <a:pt x="19" y="23"/>
                    </a:cubicBezTo>
                    <a:cubicBezTo>
                      <a:pt x="18" y="26"/>
                      <a:pt x="15" y="28"/>
                      <a:pt x="11" y="28"/>
                    </a:cubicBezTo>
                    <a:close/>
                    <a:moveTo>
                      <a:pt x="11" y="24"/>
                    </a:moveTo>
                    <a:cubicBezTo>
                      <a:pt x="14" y="24"/>
                      <a:pt x="15" y="24"/>
                      <a:pt x="16" y="22"/>
                    </a:cubicBezTo>
                    <a:cubicBezTo>
                      <a:pt x="18" y="20"/>
                      <a:pt x="18" y="17"/>
                      <a:pt x="18" y="14"/>
                    </a:cubicBezTo>
                    <a:cubicBezTo>
                      <a:pt x="18" y="11"/>
                      <a:pt x="18" y="8"/>
                      <a:pt x="16" y="6"/>
                    </a:cubicBezTo>
                    <a:cubicBezTo>
                      <a:pt x="15" y="4"/>
                      <a:pt x="14" y="3"/>
                      <a:pt x="11" y="3"/>
                    </a:cubicBezTo>
                    <a:cubicBezTo>
                      <a:pt x="7" y="3"/>
                      <a:pt x="4" y="6"/>
                      <a:pt x="4" y="13"/>
                    </a:cubicBezTo>
                    <a:cubicBezTo>
                      <a:pt x="4" y="21"/>
                      <a:pt x="7" y="24"/>
                      <a:pt x="11" y="24"/>
                    </a:cubicBezTo>
                    <a:close/>
                    <a:moveTo>
                      <a:pt x="13" y="54"/>
                    </a:moveTo>
                    <a:cubicBezTo>
                      <a:pt x="8" y="54"/>
                      <a:pt x="8" y="54"/>
                      <a:pt x="8" y="54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5" y="0"/>
                      <a:pt x="45" y="0"/>
                      <a:pt x="45" y="0"/>
                    </a:cubicBezTo>
                    <a:lnTo>
                      <a:pt x="13" y="54"/>
                    </a:lnTo>
                    <a:close/>
                    <a:moveTo>
                      <a:pt x="41" y="54"/>
                    </a:moveTo>
                    <a:cubicBezTo>
                      <a:pt x="38" y="54"/>
                      <a:pt x="35" y="53"/>
                      <a:pt x="33" y="50"/>
                    </a:cubicBezTo>
                    <a:cubicBezTo>
                      <a:pt x="31" y="48"/>
                      <a:pt x="30" y="44"/>
                      <a:pt x="30" y="40"/>
                    </a:cubicBezTo>
                    <a:cubicBezTo>
                      <a:pt x="30" y="36"/>
                      <a:pt x="31" y="33"/>
                      <a:pt x="33" y="31"/>
                    </a:cubicBezTo>
                    <a:cubicBezTo>
                      <a:pt x="35" y="28"/>
                      <a:pt x="38" y="26"/>
                      <a:pt x="41" y="26"/>
                    </a:cubicBezTo>
                    <a:cubicBezTo>
                      <a:pt x="45" y="26"/>
                      <a:pt x="48" y="28"/>
                      <a:pt x="50" y="31"/>
                    </a:cubicBezTo>
                    <a:cubicBezTo>
                      <a:pt x="51" y="34"/>
                      <a:pt x="52" y="37"/>
                      <a:pt x="52" y="41"/>
                    </a:cubicBezTo>
                    <a:cubicBezTo>
                      <a:pt x="52" y="44"/>
                      <a:pt x="51" y="47"/>
                      <a:pt x="49" y="50"/>
                    </a:cubicBezTo>
                    <a:cubicBezTo>
                      <a:pt x="48" y="53"/>
                      <a:pt x="45" y="54"/>
                      <a:pt x="41" y="54"/>
                    </a:cubicBezTo>
                    <a:close/>
                    <a:moveTo>
                      <a:pt x="41" y="51"/>
                    </a:moveTo>
                    <a:cubicBezTo>
                      <a:pt x="44" y="51"/>
                      <a:pt x="45" y="50"/>
                      <a:pt x="46" y="48"/>
                    </a:cubicBezTo>
                    <a:cubicBezTo>
                      <a:pt x="48" y="46"/>
                      <a:pt x="48" y="44"/>
                      <a:pt x="48" y="41"/>
                    </a:cubicBezTo>
                    <a:cubicBezTo>
                      <a:pt x="48" y="38"/>
                      <a:pt x="48" y="35"/>
                      <a:pt x="46" y="33"/>
                    </a:cubicBezTo>
                    <a:cubicBezTo>
                      <a:pt x="45" y="31"/>
                      <a:pt x="44" y="30"/>
                      <a:pt x="41" y="30"/>
                    </a:cubicBezTo>
                    <a:cubicBezTo>
                      <a:pt x="37" y="30"/>
                      <a:pt x="34" y="33"/>
                      <a:pt x="34" y="40"/>
                    </a:cubicBezTo>
                    <a:cubicBezTo>
                      <a:pt x="34" y="48"/>
                      <a:pt x="37" y="51"/>
                      <a:pt x="41" y="5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219" name="Freeform 247"/>
              <p:cNvSpPr>
                <a:spLocks noChangeArrowheads="1" noEditPoints="1"/>
              </p:cNvSpPr>
              <p:nvPr/>
            </p:nvSpPr>
            <p:spPr bwMode="auto">
              <a:xfrm>
                <a:off x="2992438" y="585788"/>
                <a:ext cx="100013" cy="115888"/>
              </a:xfrm>
              <a:custGeom>
                <a:gdLst>
                  <a:gd fmla="*/ 92605 w 27" name="T0"/>
                  <a:gd fmla="*/ 48598 h 31" name="T1"/>
                  <a:gd fmla="*/ 66675 w 27" name="T2"/>
                  <a:gd fmla="*/ 37383 h 31" name="T3"/>
                  <a:gd fmla="*/ 100013 w 27" name="T4"/>
                  <a:gd fmla="*/ 11215 h 31" name="T5"/>
                  <a:gd fmla="*/ 92605 w 27" name="T6"/>
                  <a:gd fmla="*/ 0 h 31" name="T7"/>
                  <a:gd fmla="*/ 0 w 27" name="T8"/>
                  <a:gd fmla="*/ 71028 h 31" name="T9"/>
                  <a:gd fmla="*/ 3704 w 27" name="T10"/>
                  <a:gd fmla="*/ 74766 h 31" name="T11"/>
                  <a:gd fmla="*/ 18521 w 27" name="T12"/>
                  <a:gd fmla="*/ 71028 h 31" name="T13"/>
                  <a:gd fmla="*/ 18521 w 27" name="T14"/>
                  <a:gd fmla="*/ 100935 h 31" name="T15"/>
                  <a:gd fmla="*/ 44450 w 27" name="T16"/>
                  <a:gd fmla="*/ 115888 h 31" name="T17"/>
                  <a:gd fmla="*/ 77788 w 27" name="T18"/>
                  <a:gd fmla="*/ 104673 h 31" name="T19"/>
                  <a:gd fmla="*/ 100013 w 27" name="T20"/>
                  <a:gd fmla="*/ 74766 h 31" name="T21"/>
                  <a:gd fmla="*/ 92605 w 27" name="T22"/>
                  <a:gd fmla="*/ 48598 h 31" name="T23"/>
                  <a:gd fmla="*/ 44450 w 27" name="T24"/>
                  <a:gd fmla="*/ 104673 h 31" name="T25"/>
                  <a:gd fmla="*/ 29633 w 27" name="T26"/>
                  <a:gd fmla="*/ 93458 h 31" name="T27"/>
                  <a:gd fmla="*/ 22225 w 27" name="T28"/>
                  <a:gd fmla="*/ 78505 h 31" name="T29"/>
                  <a:gd fmla="*/ 33338 w 27" name="T30"/>
                  <a:gd fmla="*/ 59813 h 31" name="T31"/>
                  <a:gd fmla="*/ 51859 w 27" name="T32"/>
                  <a:gd fmla="*/ 48598 h 31" name="T33"/>
                  <a:gd fmla="*/ 70380 w 27" name="T34"/>
                  <a:gd fmla="*/ 44860 h 31" name="T35"/>
                  <a:gd fmla="*/ 85196 w 27" name="T36"/>
                  <a:gd fmla="*/ 56075 h 31" name="T37"/>
                  <a:gd fmla="*/ 85196 w 27" name="T38"/>
                  <a:gd fmla="*/ 74766 h 31" name="T39"/>
                  <a:gd fmla="*/ 66675 w 27" name="T40"/>
                  <a:gd fmla="*/ 93458 h 31" name="T41"/>
                  <a:gd fmla="*/ 44450 w 27" name="T42"/>
                  <a:gd fmla="*/ 104673 h 31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27" name="T66"/>
                  <a:gd fmla="*/ 0 h 31" name="T67"/>
                  <a:gd fmla="*/ 27 w 27" name="T68"/>
                  <a:gd fmla="*/ 31 h 31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31" w="27">
                    <a:moveTo>
                      <a:pt x="25" y="13"/>
                    </a:moveTo>
                    <a:cubicBezTo>
                      <a:pt x="24" y="11"/>
                      <a:pt x="21" y="10"/>
                      <a:pt x="18" y="10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3" y="22"/>
                      <a:pt x="4" y="25"/>
                      <a:pt x="5" y="27"/>
                    </a:cubicBezTo>
                    <a:cubicBezTo>
                      <a:pt x="7" y="30"/>
                      <a:pt x="9" y="31"/>
                      <a:pt x="12" y="31"/>
                    </a:cubicBezTo>
                    <a:cubicBezTo>
                      <a:pt x="15" y="31"/>
                      <a:pt x="18" y="30"/>
                      <a:pt x="21" y="28"/>
                    </a:cubicBezTo>
                    <a:cubicBezTo>
                      <a:pt x="24" y="26"/>
                      <a:pt x="26" y="23"/>
                      <a:pt x="27" y="20"/>
                    </a:cubicBezTo>
                    <a:cubicBezTo>
                      <a:pt x="27" y="18"/>
                      <a:pt x="27" y="15"/>
                      <a:pt x="25" y="13"/>
                    </a:cubicBezTo>
                    <a:close/>
                    <a:moveTo>
                      <a:pt x="12" y="28"/>
                    </a:moveTo>
                    <a:cubicBezTo>
                      <a:pt x="10" y="28"/>
                      <a:pt x="9" y="27"/>
                      <a:pt x="8" y="25"/>
                    </a:cubicBezTo>
                    <a:cubicBezTo>
                      <a:pt x="7" y="24"/>
                      <a:pt x="6" y="23"/>
                      <a:pt x="6" y="21"/>
                    </a:cubicBezTo>
                    <a:cubicBezTo>
                      <a:pt x="7" y="19"/>
                      <a:pt x="8" y="18"/>
                      <a:pt x="9" y="16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2"/>
                      <a:pt x="17" y="12"/>
                      <a:pt x="19" y="12"/>
                    </a:cubicBezTo>
                    <a:cubicBezTo>
                      <a:pt x="20" y="13"/>
                      <a:pt x="22" y="13"/>
                      <a:pt x="23" y="15"/>
                    </a:cubicBezTo>
                    <a:cubicBezTo>
                      <a:pt x="24" y="16"/>
                      <a:pt x="24" y="18"/>
                      <a:pt x="23" y="20"/>
                    </a:cubicBezTo>
                    <a:cubicBezTo>
                      <a:pt x="22" y="22"/>
                      <a:pt x="21" y="23"/>
                      <a:pt x="18" y="25"/>
                    </a:cubicBezTo>
                    <a:cubicBezTo>
                      <a:pt x="16" y="27"/>
                      <a:pt x="14" y="28"/>
                      <a:pt x="12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220" name="Freeform 248"/>
              <p:cNvSpPr>
                <a:spLocks noChangeArrowheads="1"/>
              </p:cNvSpPr>
              <p:nvPr/>
            </p:nvSpPr>
            <p:spPr bwMode="auto">
              <a:xfrm>
                <a:off x="3055938" y="682625"/>
                <a:ext cx="101600" cy="106363"/>
              </a:xfrm>
              <a:custGeom>
                <a:gdLst>
                  <a:gd fmla="*/ 52681 w 27" name="T0"/>
                  <a:gd fmla="*/ 72175 h 28" name="T1"/>
                  <a:gd fmla="*/ 41393 w 27" name="T2"/>
                  <a:gd fmla="*/ 79772 h 28" name="T3"/>
                  <a:gd fmla="*/ 26341 w 27" name="T4"/>
                  <a:gd fmla="*/ 75974 h 28" name="T5"/>
                  <a:gd fmla="*/ 15052 w 27" name="T6"/>
                  <a:gd fmla="*/ 68376 h 28" name="T7"/>
                  <a:gd fmla="*/ 11289 w 27" name="T8"/>
                  <a:gd fmla="*/ 56980 h 28" name="T9"/>
                  <a:gd fmla="*/ 22578 w 27" name="T10"/>
                  <a:gd fmla="*/ 41785 h 28" name="T11"/>
                  <a:gd fmla="*/ 67733 w 27" name="T12"/>
                  <a:gd fmla="*/ 11396 h 28" name="T13"/>
                  <a:gd fmla="*/ 60207 w 27" name="T14"/>
                  <a:gd fmla="*/ 0 h 28" name="T15"/>
                  <a:gd fmla="*/ 15052 w 27" name="T16"/>
                  <a:gd fmla="*/ 30389 h 28" name="T17"/>
                  <a:gd fmla="*/ 0 w 27" name="T18"/>
                  <a:gd fmla="*/ 53182 h 28" name="T19"/>
                  <a:gd fmla="*/ 3763 w 27" name="T20"/>
                  <a:gd fmla="*/ 75974 h 28" name="T21"/>
                  <a:gd fmla="*/ 37630 w 27" name="T22"/>
                  <a:gd fmla="*/ 87370 h 28" name="T23"/>
                  <a:gd fmla="*/ 22578 w 27" name="T24"/>
                  <a:gd fmla="*/ 94967 h 28" name="T25"/>
                  <a:gd fmla="*/ 30104 w 27" name="T26"/>
                  <a:gd fmla="*/ 106363 h 28" name="T27"/>
                  <a:gd fmla="*/ 101600 w 27" name="T28"/>
                  <a:gd fmla="*/ 53182 h 28" name="T29"/>
                  <a:gd fmla="*/ 94074 w 27" name="T30"/>
                  <a:gd fmla="*/ 41785 h 28" name="T31"/>
                  <a:gd fmla="*/ 52681 w 27" name="T32"/>
                  <a:gd fmla="*/ 72175 h 28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7" name="T51"/>
                  <a:gd fmla="*/ 0 h 28" name="T52"/>
                  <a:gd fmla="*/ 27 w 27" name="T53"/>
                  <a:gd fmla="*/ 28 h 28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8" w="27">
                    <a:moveTo>
                      <a:pt x="14" y="19"/>
                    </a:moveTo>
                    <a:cubicBezTo>
                      <a:pt x="13" y="20"/>
                      <a:pt x="12" y="20"/>
                      <a:pt x="11" y="21"/>
                    </a:cubicBezTo>
                    <a:cubicBezTo>
                      <a:pt x="9" y="21"/>
                      <a:pt x="8" y="21"/>
                      <a:pt x="7" y="20"/>
                    </a:cubicBezTo>
                    <a:cubicBezTo>
                      <a:pt x="6" y="20"/>
                      <a:pt x="5" y="19"/>
                      <a:pt x="4" y="18"/>
                    </a:cubicBezTo>
                    <a:cubicBezTo>
                      <a:pt x="4" y="17"/>
                      <a:pt x="3" y="16"/>
                      <a:pt x="3" y="15"/>
                    </a:cubicBezTo>
                    <a:cubicBezTo>
                      <a:pt x="4" y="14"/>
                      <a:pt x="5" y="12"/>
                      <a:pt x="6" y="11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1" y="12"/>
                      <a:pt x="0" y="14"/>
                    </a:cubicBezTo>
                    <a:cubicBezTo>
                      <a:pt x="0" y="16"/>
                      <a:pt x="0" y="18"/>
                      <a:pt x="1" y="20"/>
                    </a:cubicBezTo>
                    <a:cubicBezTo>
                      <a:pt x="3" y="22"/>
                      <a:pt x="6" y="23"/>
                      <a:pt x="10" y="23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1"/>
                      <a:pt x="25" y="11"/>
                      <a:pt x="25" y="11"/>
                    </a:cubicBezTo>
                    <a:lnTo>
                      <a:pt x="14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221" name="Freeform 249"/>
              <p:cNvSpPr>
                <a:spLocks noChangeArrowheads="1"/>
              </p:cNvSpPr>
              <p:nvPr/>
            </p:nvSpPr>
            <p:spPr bwMode="auto">
              <a:xfrm>
                <a:off x="3105150" y="762000"/>
                <a:ext cx="93663" cy="90488"/>
              </a:xfrm>
              <a:custGeom>
                <a:gdLst>
                  <a:gd fmla="*/ 59944 w 25" name="T0"/>
                  <a:gd fmla="*/ 49014 h 24" name="T1"/>
                  <a:gd fmla="*/ 52451 w 25" name="T2"/>
                  <a:gd fmla="*/ 33933 h 24" name="T3"/>
                  <a:gd fmla="*/ 52451 w 25" name="T4"/>
                  <a:gd fmla="*/ 15081 h 24" name="T5"/>
                  <a:gd fmla="*/ 63691 w 25" name="T6"/>
                  <a:gd fmla="*/ 11311 h 24" name="T7"/>
                  <a:gd fmla="*/ 74930 w 25" name="T8"/>
                  <a:gd fmla="*/ 22622 h 24" name="T9"/>
                  <a:gd fmla="*/ 74930 w 25" name="T10"/>
                  <a:gd fmla="*/ 49014 h 24" name="T11"/>
                  <a:gd fmla="*/ 86170 w 25" name="T12"/>
                  <a:gd fmla="*/ 56555 h 24" name="T13"/>
                  <a:gd fmla="*/ 82423 w 25" name="T14"/>
                  <a:gd fmla="*/ 15081 h 24" name="T15"/>
                  <a:gd fmla="*/ 63691 w 25" name="T16"/>
                  <a:gd fmla="*/ 0 h 24" name="T17"/>
                  <a:gd fmla="*/ 44958 w 25" name="T18"/>
                  <a:gd fmla="*/ 3770 h 24" name="T19"/>
                  <a:gd fmla="*/ 33719 w 25" name="T20"/>
                  <a:gd fmla="*/ 18852 h 24" name="T21"/>
                  <a:gd fmla="*/ 37465 w 25" name="T22"/>
                  <a:gd fmla="*/ 37703 h 24" name="T23"/>
                  <a:gd fmla="*/ 44958 w 25" name="T24"/>
                  <a:gd fmla="*/ 52785 h 24" name="T25"/>
                  <a:gd fmla="*/ 44958 w 25" name="T26"/>
                  <a:gd fmla="*/ 75407 h 24" name="T27"/>
                  <a:gd fmla="*/ 33719 w 25" name="T28"/>
                  <a:gd fmla="*/ 75407 h 24" name="T29"/>
                  <a:gd fmla="*/ 22479 w 25" name="T30"/>
                  <a:gd fmla="*/ 64096 h 24" name="T31"/>
                  <a:gd fmla="*/ 18733 w 25" name="T32"/>
                  <a:gd fmla="*/ 33933 h 24" name="T33"/>
                  <a:gd fmla="*/ 7493 w 25" name="T34"/>
                  <a:gd fmla="*/ 26392 h 24" name="T35"/>
                  <a:gd fmla="*/ 11240 w 25" name="T36"/>
                  <a:gd fmla="*/ 71636 h 24" name="T37"/>
                  <a:gd fmla="*/ 33719 w 25" name="T38"/>
                  <a:gd fmla="*/ 86718 h 24" name="T39"/>
                  <a:gd fmla="*/ 52451 w 25" name="T40"/>
                  <a:gd fmla="*/ 82947 h 24" name="T41"/>
                  <a:gd fmla="*/ 59944 w 25" name="T42"/>
                  <a:gd fmla="*/ 49014 h 24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25" name="T66"/>
                  <a:gd fmla="*/ 0 h 24" name="T67"/>
                  <a:gd fmla="*/ 25 w 25" name="T68"/>
                  <a:gd fmla="*/ 24 h 24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4" w="25">
                    <a:moveTo>
                      <a:pt x="16" y="13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3" y="6"/>
                      <a:pt x="13" y="5"/>
                      <a:pt x="14" y="4"/>
                    </a:cubicBezTo>
                    <a:cubicBezTo>
                      <a:pt x="15" y="3"/>
                      <a:pt x="16" y="3"/>
                      <a:pt x="17" y="3"/>
                    </a:cubicBezTo>
                    <a:cubicBezTo>
                      <a:pt x="18" y="4"/>
                      <a:pt x="19" y="5"/>
                      <a:pt x="20" y="6"/>
                    </a:cubicBezTo>
                    <a:cubicBezTo>
                      <a:pt x="22" y="8"/>
                      <a:pt x="22" y="11"/>
                      <a:pt x="20" y="13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5" y="12"/>
                      <a:pt x="25" y="8"/>
                      <a:pt x="22" y="4"/>
                    </a:cubicBezTo>
                    <a:cubicBezTo>
                      <a:pt x="21" y="2"/>
                      <a:pt x="19" y="1"/>
                      <a:pt x="17" y="0"/>
                    </a:cubicBezTo>
                    <a:cubicBezTo>
                      <a:pt x="15" y="0"/>
                      <a:pt x="13" y="0"/>
                      <a:pt x="12" y="1"/>
                    </a:cubicBezTo>
                    <a:cubicBezTo>
                      <a:pt x="10" y="2"/>
                      <a:pt x="10" y="3"/>
                      <a:pt x="9" y="5"/>
                    </a:cubicBezTo>
                    <a:cubicBezTo>
                      <a:pt x="9" y="6"/>
                      <a:pt x="9" y="8"/>
                      <a:pt x="10" y="10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4" y="17"/>
                      <a:pt x="13" y="19"/>
                      <a:pt x="12" y="20"/>
                    </a:cubicBezTo>
                    <a:cubicBezTo>
                      <a:pt x="11" y="20"/>
                      <a:pt x="10" y="20"/>
                      <a:pt x="9" y="20"/>
                    </a:cubicBezTo>
                    <a:cubicBezTo>
                      <a:pt x="8" y="20"/>
                      <a:pt x="7" y="19"/>
                      <a:pt x="6" y="17"/>
                    </a:cubicBezTo>
                    <a:cubicBezTo>
                      <a:pt x="3" y="14"/>
                      <a:pt x="3" y="11"/>
                      <a:pt x="5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10"/>
                      <a:pt x="0" y="14"/>
                      <a:pt x="3" y="19"/>
                    </a:cubicBezTo>
                    <a:cubicBezTo>
                      <a:pt x="5" y="21"/>
                      <a:pt x="7" y="23"/>
                      <a:pt x="9" y="23"/>
                    </a:cubicBezTo>
                    <a:cubicBezTo>
                      <a:pt x="11" y="24"/>
                      <a:pt x="13" y="24"/>
                      <a:pt x="14" y="22"/>
                    </a:cubicBezTo>
                    <a:cubicBezTo>
                      <a:pt x="17" y="20"/>
                      <a:pt x="18" y="17"/>
                      <a:pt x="16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222" name="Freeform 250"/>
              <p:cNvSpPr>
                <a:spLocks noChangeArrowheads="1"/>
              </p:cNvSpPr>
              <p:nvPr/>
            </p:nvSpPr>
            <p:spPr bwMode="auto">
              <a:xfrm>
                <a:off x="3149600" y="825500"/>
                <a:ext cx="79375" cy="60325"/>
              </a:xfrm>
              <a:custGeom>
                <a:gdLst>
                  <a:gd fmla="*/ 0 w 50" name="T0"/>
                  <a:gd fmla="*/ 49212 h 38" name="T1"/>
                  <a:gd fmla="*/ 7938 w 50" name="T2"/>
                  <a:gd fmla="*/ 60325 h 38" name="T3"/>
                  <a:gd fmla="*/ 79375 w 50" name="T4"/>
                  <a:gd fmla="*/ 11112 h 38" name="T5"/>
                  <a:gd fmla="*/ 71438 w 50" name="T6"/>
                  <a:gd fmla="*/ 0 h 38" name="T7"/>
                  <a:gd fmla="*/ 0 w 50" name="T8"/>
                  <a:gd fmla="*/ 49212 h 38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50" name="T15"/>
                  <a:gd fmla="*/ 0 h 38" name="T16"/>
                  <a:gd fmla="*/ 50 w 50" name="T17"/>
                  <a:gd fmla="*/ 38 h 38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38" w="50">
                    <a:moveTo>
                      <a:pt x="0" y="31"/>
                    </a:moveTo>
                    <a:lnTo>
                      <a:pt x="5" y="38"/>
                    </a:lnTo>
                    <a:lnTo>
                      <a:pt x="50" y="7"/>
                    </a:lnTo>
                    <a:lnTo>
                      <a:pt x="45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223" name="Freeform 251"/>
              <p:cNvSpPr>
                <a:spLocks noChangeArrowheads="1"/>
              </p:cNvSpPr>
              <p:nvPr/>
            </p:nvSpPr>
            <p:spPr bwMode="auto">
              <a:xfrm>
                <a:off x="3232150" y="808038"/>
                <a:ext cx="22225" cy="17463"/>
              </a:xfrm>
              <a:custGeom>
                <a:gdLst>
                  <a:gd fmla="*/ 0 w 14" name="T0"/>
                  <a:gd fmla="*/ 6350 h 11" name="T1"/>
                  <a:gd fmla="*/ 7938 w 14" name="T2"/>
                  <a:gd fmla="*/ 17463 h 11" name="T3"/>
                  <a:gd fmla="*/ 22225 w 14" name="T4"/>
                  <a:gd fmla="*/ 11113 h 11" name="T5"/>
                  <a:gd fmla="*/ 11113 w 14" name="T6"/>
                  <a:gd fmla="*/ 0 h 11" name="T7"/>
                  <a:gd fmla="*/ 0 w 14" name="T8"/>
                  <a:gd fmla="*/ 6350 h 11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4" name="T15"/>
                  <a:gd fmla="*/ 0 h 11" name="T16"/>
                  <a:gd fmla="*/ 14 w 14" name="T17"/>
                  <a:gd fmla="*/ 11 h 11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1" w="14">
                    <a:moveTo>
                      <a:pt x="0" y="4"/>
                    </a:moveTo>
                    <a:lnTo>
                      <a:pt x="5" y="11"/>
                    </a:lnTo>
                    <a:lnTo>
                      <a:pt x="14" y="7"/>
                    </a:lnTo>
                    <a:lnTo>
                      <a:pt x="7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224" name="Freeform 252"/>
              <p:cNvSpPr>
                <a:spLocks noChangeArrowheads="1"/>
              </p:cNvSpPr>
              <p:nvPr/>
            </p:nvSpPr>
            <p:spPr bwMode="auto">
              <a:xfrm>
                <a:off x="3171825" y="860425"/>
                <a:ext cx="101600" cy="104775"/>
              </a:xfrm>
              <a:custGeom>
                <a:gdLst>
                  <a:gd fmla="*/ 101600 w 27" name="T0"/>
                  <a:gd fmla="*/ 44904 h 28" name="T1"/>
                  <a:gd fmla="*/ 97837 w 27" name="T2"/>
                  <a:gd fmla="*/ 29936 h 28" name="T3"/>
                  <a:gd fmla="*/ 67733 w 27" name="T4"/>
                  <a:gd fmla="*/ 18710 h 28" name="T5"/>
                  <a:gd fmla="*/ 79022 w 27" name="T6"/>
                  <a:gd fmla="*/ 7484 h 28" name="T7"/>
                  <a:gd fmla="*/ 71496 w 27" name="T8"/>
                  <a:gd fmla="*/ 0 h 28" name="T9"/>
                  <a:gd fmla="*/ 0 w 27" name="T10"/>
                  <a:gd fmla="*/ 48646 h 28" name="T11"/>
                  <a:gd fmla="*/ 7526 w 27" name="T12"/>
                  <a:gd fmla="*/ 59871 h 28" name="T13"/>
                  <a:gd fmla="*/ 48919 w 27" name="T14"/>
                  <a:gd fmla="*/ 33678 h 28" name="T15"/>
                  <a:gd fmla="*/ 67733 w 27" name="T16"/>
                  <a:gd fmla="*/ 26194 h 28" name="T17"/>
                  <a:gd fmla="*/ 86548 w 27" name="T18"/>
                  <a:gd fmla="*/ 33678 h 28" name="T19"/>
                  <a:gd fmla="*/ 90311 w 27" name="T20"/>
                  <a:gd fmla="*/ 48646 h 28" name="T21"/>
                  <a:gd fmla="*/ 79022 w 27" name="T22"/>
                  <a:gd fmla="*/ 59871 h 28" name="T23"/>
                  <a:gd fmla="*/ 33867 w 27" name="T24"/>
                  <a:gd fmla="*/ 93549 h 28" name="T25"/>
                  <a:gd fmla="*/ 41393 w 27" name="T26"/>
                  <a:gd fmla="*/ 104775 h 28" name="T27"/>
                  <a:gd fmla="*/ 82785 w 27" name="T28"/>
                  <a:gd fmla="*/ 74839 h 28" name="T29"/>
                  <a:gd fmla="*/ 97837 w 27" name="T30"/>
                  <a:gd fmla="*/ 59871 h 28" name="T31"/>
                  <a:gd fmla="*/ 101600 w 27" name="T32"/>
                  <a:gd fmla="*/ 44904 h 28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7" name="T51"/>
                  <a:gd fmla="*/ 0 h 28" name="T52"/>
                  <a:gd fmla="*/ 27 w 27" name="T53"/>
                  <a:gd fmla="*/ 28 h 28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8" w="27">
                    <a:moveTo>
                      <a:pt x="27" y="12"/>
                    </a:moveTo>
                    <a:cubicBezTo>
                      <a:pt x="27" y="11"/>
                      <a:pt x="27" y="9"/>
                      <a:pt x="26" y="8"/>
                    </a:cubicBezTo>
                    <a:cubicBezTo>
                      <a:pt x="24" y="5"/>
                      <a:pt x="21" y="4"/>
                      <a:pt x="18" y="5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5" y="7"/>
                      <a:pt x="17" y="7"/>
                      <a:pt x="18" y="7"/>
                    </a:cubicBezTo>
                    <a:cubicBezTo>
                      <a:pt x="20" y="7"/>
                      <a:pt x="22" y="8"/>
                      <a:pt x="23" y="9"/>
                    </a:cubicBezTo>
                    <a:cubicBezTo>
                      <a:pt x="24" y="10"/>
                      <a:pt x="24" y="11"/>
                      <a:pt x="24" y="13"/>
                    </a:cubicBezTo>
                    <a:cubicBezTo>
                      <a:pt x="24" y="14"/>
                      <a:pt x="23" y="15"/>
                      <a:pt x="21" y="16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4" y="18"/>
                      <a:pt x="26" y="17"/>
                      <a:pt x="26" y="16"/>
                    </a:cubicBezTo>
                    <a:cubicBezTo>
                      <a:pt x="27" y="15"/>
                      <a:pt x="27" y="14"/>
                      <a:pt x="27" y="1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225" name="Freeform 253"/>
              <p:cNvSpPr>
                <a:spLocks noChangeArrowheads="1" noEditPoints="1"/>
              </p:cNvSpPr>
              <p:nvPr/>
            </p:nvSpPr>
            <p:spPr bwMode="auto">
              <a:xfrm>
                <a:off x="3235325" y="946150"/>
                <a:ext cx="95250" cy="87313"/>
              </a:xfrm>
              <a:custGeom>
                <a:gdLst>
                  <a:gd fmla="*/ 91440 w 25" name="T0"/>
                  <a:gd fmla="*/ 45555 h 23" name="T1"/>
                  <a:gd fmla="*/ 87630 w 25" name="T2"/>
                  <a:gd fmla="*/ 15185 h 23" name="T3"/>
                  <a:gd fmla="*/ 57150 w 25" name="T4"/>
                  <a:gd fmla="*/ 0 h 23" name="T5"/>
                  <a:gd fmla="*/ 22860 w 25" name="T6"/>
                  <a:gd fmla="*/ 11389 h 23" name="T7"/>
                  <a:gd fmla="*/ 3810 w 25" name="T8"/>
                  <a:gd fmla="*/ 37962 h 23" name="T9"/>
                  <a:gd fmla="*/ 11430 w 25" name="T10"/>
                  <a:gd fmla="*/ 68332 h 23" name="T11"/>
                  <a:gd fmla="*/ 30480 w 25" name="T12"/>
                  <a:gd fmla="*/ 83517 h 23" name="T13"/>
                  <a:gd fmla="*/ 53340 w 25" name="T14"/>
                  <a:gd fmla="*/ 83517 h 23" name="T15"/>
                  <a:gd fmla="*/ 49530 w 25" name="T16"/>
                  <a:gd fmla="*/ 72128 h 23" name="T17"/>
                  <a:gd fmla="*/ 19050 w 25" name="T18"/>
                  <a:gd fmla="*/ 64536 h 23" name="T19"/>
                  <a:gd fmla="*/ 15240 w 25" name="T20"/>
                  <a:gd fmla="*/ 45555 h 23" name="T21"/>
                  <a:gd fmla="*/ 30480 w 25" name="T22"/>
                  <a:gd fmla="*/ 22777 h 23" name="T23"/>
                  <a:gd fmla="*/ 68580 w 25" name="T24"/>
                  <a:gd fmla="*/ 75924 h 23" name="T25"/>
                  <a:gd fmla="*/ 91440 w 25" name="T26"/>
                  <a:gd fmla="*/ 45555 h 23" name="T27"/>
                  <a:gd fmla="*/ 41910 w 25" name="T28"/>
                  <a:gd fmla="*/ 18981 h 23" name="T29"/>
                  <a:gd fmla="*/ 60960 w 25" name="T30"/>
                  <a:gd fmla="*/ 11389 h 23" name="T31"/>
                  <a:gd fmla="*/ 76200 w 25" name="T32"/>
                  <a:gd fmla="*/ 22777 h 23" name="T33"/>
                  <a:gd fmla="*/ 83820 w 25" name="T34"/>
                  <a:gd fmla="*/ 34166 h 23" name="T35"/>
                  <a:gd fmla="*/ 80010 w 25" name="T36"/>
                  <a:gd fmla="*/ 45555 h 23" name="T37"/>
                  <a:gd fmla="*/ 68580 w 25" name="T38"/>
                  <a:gd fmla="*/ 56943 h 23" name="T39"/>
                  <a:gd fmla="*/ 41910 w 25" name="T40"/>
                  <a:gd fmla="*/ 18981 h 23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5" name="T63"/>
                  <a:gd fmla="*/ 0 h 23" name="T64"/>
                  <a:gd fmla="*/ 25 w 25" name="T65"/>
                  <a:gd fmla="*/ 23 h 23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23" w="25">
                    <a:moveTo>
                      <a:pt x="24" y="12"/>
                    </a:moveTo>
                    <a:cubicBezTo>
                      <a:pt x="25" y="9"/>
                      <a:pt x="24" y="7"/>
                      <a:pt x="23" y="4"/>
                    </a:cubicBezTo>
                    <a:cubicBezTo>
                      <a:pt x="21" y="2"/>
                      <a:pt x="18" y="0"/>
                      <a:pt x="15" y="0"/>
                    </a:cubicBezTo>
                    <a:cubicBezTo>
                      <a:pt x="12" y="0"/>
                      <a:pt x="9" y="0"/>
                      <a:pt x="6" y="3"/>
                    </a:cubicBezTo>
                    <a:cubicBezTo>
                      <a:pt x="3" y="5"/>
                      <a:pt x="2" y="7"/>
                      <a:pt x="1" y="10"/>
                    </a:cubicBezTo>
                    <a:cubicBezTo>
                      <a:pt x="0" y="13"/>
                      <a:pt x="1" y="16"/>
                      <a:pt x="3" y="18"/>
                    </a:cubicBezTo>
                    <a:cubicBezTo>
                      <a:pt x="4" y="20"/>
                      <a:pt x="6" y="21"/>
                      <a:pt x="8" y="22"/>
                    </a:cubicBezTo>
                    <a:cubicBezTo>
                      <a:pt x="10" y="23"/>
                      <a:pt x="12" y="23"/>
                      <a:pt x="14" y="22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9" y="20"/>
                      <a:pt x="7" y="19"/>
                      <a:pt x="5" y="17"/>
                    </a:cubicBezTo>
                    <a:cubicBezTo>
                      <a:pt x="4" y="15"/>
                      <a:pt x="4" y="14"/>
                      <a:pt x="4" y="12"/>
                    </a:cubicBezTo>
                    <a:cubicBezTo>
                      <a:pt x="4" y="10"/>
                      <a:pt x="6" y="8"/>
                      <a:pt x="8" y="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22" y="17"/>
                      <a:pt x="24" y="15"/>
                      <a:pt x="24" y="12"/>
                    </a:cubicBezTo>
                    <a:close/>
                    <a:moveTo>
                      <a:pt x="11" y="5"/>
                    </a:moveTo>
                    <a:cubicBezTo>
                      <a:pt x="13" y="3"/>
                      <a:pt x="14" y="3"/>
                      <a:pt x="16" y="3"/>
                    </a:cubicBezTo>
                    <a:cubicBezTo>
                      <a:pt x="18" y="3"/>
                      <a:pt x="19" y="4"/>
                      <a:pt x="20" y="6"/>
                    </a:cubicBezTo>
                    <a:cubicBezTo>
                      <a:pt x="21" y="7"/>
                      <a:pt x="22" y="8"/>
                      <a:pt x="22" y="9"/>
                    </a:cubicBezTo>
                    <a:cubicBezTo>
                      <a:pt x="21" y="10"/>
                      <a:pt x="21" y="11"/>
                      <a:pt x="21" y="12"/>
                    </a:cubicBezTo>
                    <a:cubicBezTo>
                      <a:pt x="20" y="13"/>
                      <a:pt x="19" y="14"/>
                      <a:pt x="18" y="15"/>
                    </a:cubicBezTo>
                    <a:lnTo>
                      <a:pt x="11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226" name="Freeform 254"/>
              <p:cNvSpPr>
                <a:spLocks noChangeArrowheads="1"/>
              </p:cNvSpPr>
              <p:nvPr/>
            </p:nvSpPr>
            <p:spPr bwMode="auto">
              <a:xfrm>
                <a:off x="3284538" y="1009650"/>
                <a:ext cx="93663" cy="93663"/>
              </a:xfrm>
              <a:custGeom>
                <a:gdLst>
                  <a:gd fmla="*/ 59944 w 25" name="T0"/>
                  <a:gd fmla="*/ 52451 h 25" name="T1"/>
                  <a:gd fmla="*/ 52451 w 25" name="T2"/>
                  <a:gd fmla="*/ 33719 h 25" name="T3"/>
                  <a:gd fmla="*/ 52451 w 25" name="T4"/>
                  <a:gd fmla="*/ 18733 h 25" name="T5"/>
                  <a:gd fmla="*/ 63691 w 25" name="T6"/>
                  <a:gd fmla="*/ 14986 h 25" name="T7"/>
                  <a:gd fmla="*/ 74930 w 25" name="T8"/>
                  <a:gd fmla="*/ 26226 h 25" name="T9"/>
                  <a:gd fmla="*/ 74930 w 25" name="T10"/>
                  <a:gd fmla="*/ 52451 h 25" name="T11"/>
                  <a:gd fmla="*/ 86170 w 25" name="T12"/>
                  <a:gd fmla="*/ 59944 h 25" name="T13"/>
                  <a:gd fmla="*/ 82423 w 25" name="T14"/>
                  <a:gd fmla="*/ 18733 h 25" name="T15"/>
                  <a:gd fmla="*/ 63691 w 25" name="T16"/>
                  <a:gd fmla="*/ 3747 h 25" name="T17"/>
                  <a:gd fmla="*/ 44958 w 25" name="T18"/>
                  <a:gd fmla="*/ 7493 h 25" name="T19"/>
                  <a:gd fmla="*/ 33719 w 25" name="T20"/>
                  <a:gd fmla="*/ 22479 h 25" name="T21"/>
                  <a:gd fmla="*/ 37465 w 25" name="T22"/>
                  <a:gd fmla="*/ 41212 h 25" name="T23"/>
                  <a:gd fmla="*/ 44958 w 25" name="T24"/>
                  <a:gd fmla="*/ 56198 h 25" name="T25"/>
                  <a:gd fmla="*/ 44958 w 25" name="T26"/>
                  <a:gd fmla="*/ 74930 h 25" name="T27"/>
                  <a:gd fmla="*/ 33719 w 25" name="T28"/>
                  <a:gd fmla="*/ 78677 h 25" name="T29"/>
                  <a:gd fmla="*/ 22479 w 25" name="T30"/>
                  <a:gd fmla="*/ 67437 h 25" name="T31"/>
                  <a:gd fmla="*/ 18733 w 25" name="T32"/>
                  <a:gd fmla="*/ 37465 h 25" name="T33"/>
                  <a:gd fmla="*/ 7493 w 25" name="T34"/>
                  <a:gd fmla="*/ 29972 h 25" name="T35"/>
                  <a:gd fmla="*/ 11240 w 25" name="T36"/>
                  <a:gd fmla="*/ 74930 h 25" name="T37"/>
                  <a:gd fmla="*/ 33719 w 25" name="T38"/>
                  <a:gd fmla="*/ 89916 h 25" name="T39"/>
                  <a:gd fmla="*/ 52451 w 25" name="T40"/>
                  <a:gd fmla="*/ 86170 h 25" name="T41"/>
                  <a:gd fmla="*/ 59944 w 25" name="T42"/>
                  <a:gd fmla="*/ 52451 h 25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25" name="T66"/>
                  <a:gd fmla="*/ 0 h 25" name="T67"/>
                  <a:gd fmla="*/ 25 w 25" name="T68"/>
                  <a:gd fmla="*/ 25 h 25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5" w="25">
                    <a:moveTo>
                      <a:pt x="16" y="14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3" y="7"/>
                      <a:pt x="13" y="6"/>
                      <a:pt x="14" y="5"/>
                    </a:cubicBezTo>
                    <a:cubicBezTo>
                      <a:pt x="15" y="4"/>
                      <a:pt x="16" y="4"/>
                      <a:pt x="17" y="4"/>
                    </a:cubicBezTo>
                    <a:cubicBezTo>
                      <a:pt x="18" y="5"/>
                      <a:pt x="19" y="6"/>
                      <a:pt x="20" y="7"/>
                    </a:cubicBezTo>
                    <a:cubicBezTo>
                      <a:pt x="22" y="9"/>
                      <a:pt x="22" y="11"/>
                      <a:pt x="20" y="14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5" y="13"/>
                      <a:pt x="25" y="9"/>
                      <a:pt x="22" y="5"/>
                    </a:cubicBezTo>
                    <a:cubicBezTo>
                      <a:pt x="21" y="3"/>
                      <a:pt x="19" y="1"/>
                      <a:pt x="17" y="1"/>
                    </a:cubicBezTo>
                    <a:cubicBezTo>
                      <a:pt x="15" y="0"/>
                      <a:pt x="13" y="1"/>
                      <a:pt x="12" y="2"/>
                    </a:cubicBezTo>
                    <a:cubicBezTo>
                      <a:pt x="10" y="3"/>
                      <a:pt x="10" y="4"/>
                      <a:pt x="9" y="6"/>
                    </a:cubicBezTo>
                    <a:cubicBezTo>
                      <a:pt x="9" y="7"/>
                      <a:pt x="9" y="9"/>
                      <a:pt x="10" y="11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8"/>
                      <a:pt x="13" y="19"/>
                      <a:pt x="12" y="20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7" y="20"/>
                      <a:pt x="6" y="20"/>
                      <a:pt x="6" y="18"/>
                    </a:cubicBezTo>
                    <a:cubicBezTo>
                      <a:pt x="3" y="15"/>
                      <a:pt x="3" y="12"/>
                      <a:pt x="5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0" y="11"/>
                      <a:pt x="0" y="15"/>
                      <a:pt x="3" y="20"/>
                    </a:cubicBezTo>
                    <a:cubicBezTo>
                      <a:pt x="5" y="22"/>
                      <a:pt x="6" y="24"/>
                      <a:pt x="9" y="24"/>
                    </a:cubicBezTo>
                    <a:cubicBezTo>
                      <a:pt x="11" y="25"/>
                      <a:pt x="13" y="25"/>
                      <a:pt x="14" y="23"/>
                    </a:cubicBezTo>
                    <a:cubicBezTo>
                      <a:pt x="17" y="21"/>
                      <a:pt x="18" y="18"/>
                      <a:pt x="16" y="1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227" name="Freeform 255"/>
              <p:cNvSpPr>
                <a:spLocks noChangeArrowheads="1"/>
              </p:cNvSpPr>
              <p:nvPr/>
            </p:nvSpPr>
            <p:spPr bwMode="auto">
              <a:xfrm>
                <a:off x="3330575" y="1077913"/>
                <a:ext cx="96838" cy="93663"/>
              </a:xfrm>
              <a:custGeom>
                <a:gdLst>
                  <a:gd fmla="*/ 59593 w 26" name="T0"/>
                  <a:gd fmla="*/ 48705 h 25" name="T1"/>
                  <a:gd fmla="*/ 52144 w 26" name="T2"/>
                  <a:gd fmla="*/ 33719 h 25" name="T3"/>
                  <a:gd fmla="*/ 55868 w 26" name="T4"/>
                  <a:gd fmla="*/ 14986 h 25" name="T5"/>
                  <a:gd fmla="*/ 67042 w 26" name="T6"/>
                  <a:gd fmla="*/ 14986 h 25" name="T7"/>
                  <a:gd fmla="*/ 78215 w 26" name="T8"/>
                  <a:gd fmla="*/ 22479 h 25" name="T9"/>
                  <a:gd fmla="*/ 78215 w 26" name="T10"/>
                  <a:gd fmla="*/ 48705 h 25" name="T11"/>
                  <a:gd fmla="*/ 89389 w 26" name="T12"/>
                  <a:gd fmla="*/ 59944 h 25" name="T13"/>
                  <a:gd fmla="*/ 85664 w 26" name="T14"/>
                  <a:gd fmla="*/ 18733 h 25" name="T15"/>
                  <a:gd fmla="*/ 67042 w 26" name="T16"/>
                  <a:gd fmla="*/ 3747 h 25" name="T17"/>
                  <a:gd fmla="*/ 44694 w 26" name="T18"/>
                  <a:gd fmla="*/ 7493 h 25" name="T19"/>
                  <a:gd fmla="*/ 37245 w 26" name="T20"/>
                  <a:gd fmla="*/ 18733 h 25" name="T21"/>
                  <a:gd fmla="*/ 40970 w 26" name="T22"/>
                  <a:gd fmla="*/ 37465 h 25" name="T23"/>
                  <a:gd fmla="*/ 48419 w 26" name="T24"/>
                  <a:gd fmla="*/ 56198 h 25" name="T25"/>
                  <a:gd fmla="*/ 44694 w 26" name="T26"/>
                  <a:gd fmla="*/ 74930 h 25" name="T27"/>
                  <a:gd fmla="*/ 33521 w 26" name="T28"/>
                  <a:gd fmla="*/ 74930 h 25" name="T29"/>
                  <a:gd fmla="*/ 22347 w 26" name="T30"/>
                  <a:gd fmla="*/ 67437 h 25" name="T31"/>
                  <a:gd fmla="*/ 22347 w 26" name="T32"/>
                  <a:gd fmla="*/ 37465 h 25" name="T33"/>
                  <a:gd fmla="*/ 11174 w 26" name="T34"/>
                  <a:gd fmla="*/ 26226 h 25" name="T35"/>
                  <a:gd fmla="*/ 14898 w 26" name="T36"/>
                  <a:gd fmla="*/ 71184 h 25" name="T37"/>
                  <a:gd fmla="*/ 33521 w 26" name="T38"/>
                  <a:gd fmla="*/ 89916 h 25" name="T39"/>
                  <a:gd fmla="*/ 55868 w 26" name="T40"/>
                  <a:gd fmla="*/ 86170 h 25" name="T41"/>
                  <a:gd fmla="*/ 59593 w 26" name="T42"/>
                  <a:gd fmla="*/ 48705 h 25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26" name="T66"/>
                  <a:gd fmla="*/ 0 h 25" name="T67"/>
                  <a:gd fmla="*/ 26 w 26" name="T68"/>
                  <a:gd fmla="*/ 25 h 25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5" w="26">
                    <a:moveTo>
                      <a:pt x="16" y="13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3" y="7"/>
                      <a:pt x="14" y="5"/>
                      <a:pt x="15" y="4"/>
                    </a:cubicBezTo>
                    <a:cubicBezTo>
                      <a:pt x="16" y="4"/>
                      <a:pt x="17" y="4"/>
                      <a:pt x="18" y="4"/>
                    </a:cubicBezTo>
                    <a:cubicBezTo>
                      <a:pt x="19" y="4"/>
                      <a:pt x="20" y="5"/>
                      <a:pt x="21" y="6"/>
                    </a:cubicBezTo>
                    <a:cubicBezTo>
                      <a:pt x="22" y="9"/>
                      <a:pt x="22" y="11"/>
                      <a:pt x="21" y="13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6" y="12"/>
                      <a:pt x="26" y="9"/>
                      <a:pt x="23" y="5"/>
                    </a:cubicBezTo>
                    <a:cubicBezTo>
                      <a:pt x="21" y="2"/>
                      <a:pt x="20" y="1"/>
                      <a:pt x="18" y="1"/>
                    </a:cubicBezTo>
                    <a:cubicBezTo>
                      <a:pt x="16" y="0"/>
                      <a:pt x="14" y="0"/>
                      <a:pt x="12" y="2"/>
                    </a:cubicBezTo>
                    <a:cubicBezTo>
                      <a:pt x="11" y="3"/>
                      <a:pt x="10" y="4"/>
                      <a:pt x="10" y="5"/>
                    </a:cubicBezTo>
                    <a:cubicBezTo>
                      <a:pt x="10" y="7"/>
                      <a:pt x="10" y="9"/>
                      <a:pt x="11" y="10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4" y="17"/>
                      <a:pt x="14" y="19"/>
                      <a:pt x="12" y="20"/>
                    </a:cubicBezTo>
                    <a:cubicBezTo>
                      <a:pt x="11" y="21"/>
                      <a:pt x="10" y="21"/>
                      <a:pt x="9" y="20"/>
                    </a:cubicBezTo>
                    <a:cubicBezTo>
                      <a:pt x="8" y="20"/>
                      <a:pt x="7" y="19"/>
                      <a:pt x="6" y="18"/>
                    </a:cubicBezTo>
                    <a:cubicBezTo>
                      <a:pt x="4" y="15"/>
                      <a:pt x="4" y="12"/>
                      <a:pt x="6" y="1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11"/>
                      <a:pt x="0" y="15"/>
                      <a:pt x="4" y="19"/>
                    </a:cubicBezTo>
                    <a:cubicBezTo>
                      <a:pt x="5" y="22"/>
                      <a:pt x="7" y="23"/>
                      <a:pt x="9" y="24"/>
                    </a:cubicBezTo>
                    <a:cubicBezTo>
                      <a:pt x="11" y="25"/>
                      <a:pt x="13" y="24"/>
                      <a:pt x="15" y="23"/>
                    </a:cubicBezTo>
                    <a:cubicBezTo>
                      <a:pt x="18" y="21"/>
                      <a:pt x="18" y="18"/>
                      <a:pt x="16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228" name="Freeform 256"/>
              <p:cNvSpPr>
                <a:spLocks noChangeArrowheads="1"/>
              </p:cNvSpPr>
              <p:nvPr/>
            </p:nvSpPr>
            <p:spPr bwMode="auto">
              <a:xfrm>
                <a:off x="214313" y="1697038"/>
                <a:ext cx="52388" cy="60325"/>
              </a:xfrm>
              <a:custGeom>
                <a:gdLst>
                  <a:gd fmla="*/ 33678 w 14" name="T0"/>
                  <a:gd fmla="*/ 26392 h 16" name="T1"/>
                  <a:gd fmla="*/ 22452 w 14" name="T2"/>
                  <a:gd fmla="*/ 22622 h 16" name="T3"/>
                  <a:gd fmla="*/ 14968 w 14" name="T4"/>
                  <a:gd fmla="*/ 15081 h 16" name="T5"/>
                  <a:gd fmla="*/ 18710 w 14" name="T6"/>
                  <a:gd fmla="*/ 11311 h 16" name="T7"/>
                  <a:gd fmla="*/ 26194 w 14" name="T8"/>
                  <a:gd fmla="*/ 7541 h 16" name="T9"/>
                  <a:gd fmla="*/ 41162 w 14" name="T10"/>
                  <a:gd fmla="*/ 18852 h 16" name="T11"/>
                  <a:gd fmla="*/ 48646 w 14" name="T12"/>
                  <a:gd fmla="*/ 15081 h 16" name="T13"/>
                  <a:gd fmla="*/ 26194 w 14" name="T14"/>
                  <a:gd fmla="*/ 0 h 16" name="T15"/>
                  <a:gd fmla="*/ 11226 w 14" name="T16"/>
                  <a:gd fmla="*/ 3770 h 16" name="T17"/>
                  <a:gd fmla="*/ 3742 w 14" name="T18"/>
                  <a:gd fmla="*/ 15081 h 16" name="T19"/>
                  <a:gd fmla="*/ 7484 w 14" name="T20"/>
                  <a:gd fmla="*/ 26392 h 16" name="T21"/>
                  <a:gd fmla="*/ 18710 w 14" name="T22"/>
                  <a:gd fmla="*/ 33933 h 16" name="T23"/>
                  <a:gd fmla="*/ 29936 w 14" name="T24"/>
                  <a:gd fmla="*/ 33933 h 16" name="T25"/>
                  <a:gd fmla="*/ 41162 w 14" name="T26"/>
                  <a:gd fmla="*/ 45244 h 16" name="T27"/>
                  <a:gd fmla="*/ 37420 w 14" name="T28"/>
                  <a:gd fmla="*/ 52784 h 16" name="T29"/>
                  <a:gd fmla="*/ 26194 w 14" name="T30"/>
                  <a:gd fmla="*/ 52784 h 16" name="T31"/>
                  <a:gd fmla="*/ 11226 w 14" name="T32"/>
                  <a:gd fmla="*/ 41473 h 16" name="T33"/>
                  <a:gd fmla="*/ 0 w 14" name="T34"/>
                  <a:gd fmla="*/ 45244 h 16" name="T35"/>
                  <a:gd fmla="*/ 26194 w 14" name="T36"/>
                  <a:gd fmla="*/ 60325 h 16" name="T37"/>
                  <a:gd fmla="*/ 44904 w 14" name="T38"/>
                  <a:gd fmla="*/ 56555 h 16" name="T39"/>
                  <a:gd fmla="*/ 48646 w 14" name="T40"/>
                  <a:gd fmla="*/ 45244 h 16" name="T41"/>
                  <a:gd fmla="*/ 33678 w 14" name="T42"/>
                  <a:gd fmla="*/ 26392 h 1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4" name="T66"/>
                  <a:gd fmla="*/ 0 h 16" name="T67"/>
                  <a:gd fmla="*/ 14 w 14" name="T68"/>
                  <a:gd fmla="*/ 16 h 16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16" w="14">
                    <a:moveTo>
                      <a:pt x="9" y="7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5" y="2"/>
                      <a:pt x="6" y="2"/>
                      <a:pt x="7" y="2"/>
                    </a:cubicBezTo>
                    <a:cubicBezTo>
                      <a:pt x="9" y="2"/>
                      <a:pt x="10" y="3"/>
                      <a:pt x="11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1"/>
                      <a:pt x="10" y="0"/>
                      <a:pt x="7" y="0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1" y="6"/>
                      <a:pt x="1" y="7"/>
                      <a:pt x="2" y="7"/>
                    </a:cubicBezTo>
                    <a:cubicBezTo>
                      <a:pt x="3" y="8"/>
                      <a:pt x="4" y="8"/>
                      <a:pt x="5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10" y="10"/>
                      <a:pt x="11" y="11"/>
                      <a:pt x="11" y="12"/>
                    </a:cubicBezTo>
                    <a:cubicBezTo>
                      <a:pt x="11" y="13"/>
                      <a:pt x="11" y="13"/>
                      <a:pt x="10" y="14"/>
                    </a:cubicBezTo>
                    <a:cubicBezTo>
                      <a:pt x="9" y="14"/>
                      <a:pt x="8" y="14"/>
                      <a:pt x="7" y="14"/>
                    </a:cubicBezTo>
                    <a:cubicBezTo>
                      <a:pt x="5" y="14"/>
                      <a:pt x="3" y="13"/>
                      <a:pt x="3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5"/>
                      <a:pt x="3" y="16"/>
                      <a:pt x="7" y="16"/>
                    </a:cubicBezTo>
                    <a:cubicBezTo>
                      <a:pt x="9" y="16"/>
                      <a:pt x="10" y="16"/>
                      <a:pt x="12" y="15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4" y="9"/>
                      <a:pt x="12" y="8"/>
                      <a:pt x="9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229" name="Freeform 257"/>
              <p:cNvSpPr>
                <a:spLocks noChangeArrowheads="1"/>
              </p:cNvSpPr>
              <p:nvPr/>
            </p:nvSpPr>
            <p:spPr bwMode="auto">
              <a:xfrm>
                <a:off x="269875" y="1685925"/>
                <a:ext cx="33338" cy="76200"/>
              </a:xfrm>
              <a:custGeom>
                <a:gdLst>
                  <a:gd fmla="*/ 14817 w 9" name="T0"/>
                  <a:gd fmla="*/ 57150 h 20" name="T1"/>
                  <a:gd fmla="*/ 18521 w 9" name="T2"/>
                  <a:gd fmla="*/ 22860 h 20" name="T3"/>
                  <a:gd fmla="*/ 29634 w 9" name="T4"/>
                  <a:gd fmla="*/ 22860 h 20" name="T5"/>
                  <a:gd fmla="*/ 29634 w 9" name="T6"/>
                  <a:gd fmla="*/ 15240 h 20" name="T7"/>
                  <a:gd fmla="*/ 18521 w 9" name="T8"/>
                  <a:gd fmla="*/ 15240 h 20" name="T9"/>
                  <a:gd fmla="*/ 18521 w 9" name="T10"/>
                  <a:gd fmla="*/ 0 h 20" name="T11"/>
                  <a:gd fmla="*/ 11113 w 9" name="T12"/>
                  <a:gd fmla="*/ 0 h 20" name="T13"/>
                  <a:gd fmla="*/ 7408 w 9" name="T14"/>
                  <a:gd fmla="*/ 15240 h 20" name="T15"/>
                  <a:gd fmla="*/ 0 w 9" name="T16"/>
                  <a:gd fmla="*/ 15240 h 20" name="T17"/>
                  <a:gd fmla="*/ 0 w 9" name="T18"/>
                  <a:gd fmla="*/ 22860 h 20" name="T19"/>
                  <a:gd fmla="*/ 7408 w 9" name="T20"/>
                  <a:gd fmla="*/ 22860 h 20" name="T21"/>
                  <a:gd fmla="*/ 7408 w 9" name="T22"/>
                  <a:gd fmla="*/ 57150 h 20" name="T23"/>
                  <a:gd fmla="*/ 22225 w 9" name="T24"/>
                  <a:gd fmla="*/ 76200 h 20" name="T25"/>
                  <a:gd fmla="*/ 33338 w 9" name="T26"/>
                  <a:gd fmla="*/ 76200 h 20" name="T27"/>
                  <a:gd fmla="*/ 33338 w 9" name="T28"/>
                  <a:gd fmla="*/ 68580 h 20" name="T29"/>
                  <a:gd fmla="*/ 25930 w 9" name="T30"/>
                  <a:gd fmla="*/ 68580 h 20" name="T31"/>
                  <a:gd fmla="*/ 14817 w 9" name="T32"/>
                  <a:gd fmla="*/ 57150 h 20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9" name="T51"/>
                  <a:gd fmla="*/ 0 h 20" name="T52"/>
                  <a:gd fmla="*/ 9 w 9" name="T53"/>
                  <a:gd fmla="*/ 20 h 20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0" w="9">
                    <a:moveTo>
                      <a:pt x="4" y="15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8"/>
                      <a:pt x="3" y="20"/>
                      <a:pt x="6" y="20"/>
                    </a:cubicBezTo>
                    <a:cubicBezTo>
                      <a:pt x="7" y="20"/>
                      <a:pt x="8" y="20"/>
                      <a:pt x="9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8" y="18"/>
                      <a:pt x="7" y="18"/>
                      <a:pt x="7" y="18"/>
                    </a:cubicBezTo>
                    <a:cubicBezTo>
                      <a:pt x="5" y="18"/>
                      <a:pt x="4" y="17"/>
                      <a:pt x="4" y="1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230" name="Freeform 258"/>
              <p:cNvSpPr>
                <a:spLocks noChangeArrowheads="1"/>
              </p:cNvSpPr>
              <p:nvPr/>
            </p:nvSpPr>
            <p:spPr bwMode="auto">
              <a:xfrm>
                <a:off x="311150" y="1701800"/>
                <a:ext cx="49213" cy="60325"/>
              </a:xfrm>
              <a:custGeom>
                <a:gdLst>
                  <a:gd fmla="*/ 37856 w 13" name="T0"/>
                  <a:gd fmla="*/ 33933 h 16" name="T1"/>
                  <a:gd fmla="*/ 34071 w 13" name="T2"/>
                  <a:gd fmla="*/ 45244 h 16" name="T3"/>
                  <a:gd fmla="*/ 30285 w 13" name="T4"/>
                  <a:gd fmla="*/ 49014 h 16" name="T5"/>
                  <a:gd fmla="*/ 22714 w 13" name="T6"/>
                  <a:gd fmla="*/ 52784 h 16" name="T7"/>
                  <a:gd fmla="*/ 15142 w 13" name="T8"/>
                  <a:gd fmla="*/ 49014 h 16" name="T9"/>
                  <a:gd fmla="*/ 11357 w 13" name="T10"/>
                  <a:gd fmla="*/ 37703 h 16" name="T11"/>
                  <a:gd fmla="*/ 11357 w 13" name="T12"/>
                  <a:gd fmla="*/ 0 h 16" name="T13"/>
                  <a:gd fmla="*/ 3786 w 13" name="T14"/>
                  <a:gd fmla="*/ 0 h 16" name="T15"/>
                  <a:gd fmla="*/ 0 w 13" name="T16"/>
                  <a:gd fmla="*/ 37703 h 16" name="T17"/>
                  <a:gd fmla="*/ 7571 w 13" name="T18"/>
                  <a:gd fmla="*/ 52784 h 16" name="T19"/>
                  <a:gd fmla="*/ 18928 w 13" name="T20"/>
                  <a:gd fmla="*/ 60325 h 16" name="T21"/>
                  <a:gd fmla="*/ 37856 w 13" name="T22"/>
                  <a:gd fmla="*/ 49014 h 16" name="T23"/>
                  <a:gd fmla="*/ 37856 w 13" name="T24"/>
                  <a:gd fmla="*/ 60325 h 16" name="T25"/>
                  <a:gd fmla="*/ 45427 w 13" name="T26"/>
                  <a:gd fmla="*/ 60325 h 16" name="T27"/>
                  <a:gd fmla="*/ 49213 w 13" name="T28"/>
                  <a:gd fmla="*/ 0 h 16" name="T29"/>
                  <a:gd fmla="*/ 37856 w 13" name="T30"/>
                  <a:gd fmla="*/ 0 h 16" name="T31"/>
                  <a:gd fmla="*/ 37856 w 13" name="T32"/>
                  <a:gd fmla="*/ 33933 h 1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3" name="T51"/>
                  <a:gd fmla="*/ 0 h 16" name="T52"/>
                  <a:gd fmla="*/ 13 w 13" name="T53"/>
                  <a:gd fmla="*/ 16 h 16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6" w="13">
                    <a:moveTo>
                      <a:pt x="10" y="9"/>
                    </a:moveTo>
                    <a:cubicBezTo>
                      <a:pt x="10" y="10"/>
                      <a:pt x="10" y="11"/>
                      <a:pt x="9" y="12"/>
                    </a:cubicBezTo>
                    <a:cubicBezTo>
                      <a:pt x="9" y="12"/>
                      <a:pt x="9" y="13"/>
                      <a:pt x="8" y="13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5" y="14"/>
                      <a:pt x="4" y="14"/>
                      <a:pt x="4" y="13"/>
                    </a:cubicBezTo>
                    <a:cubicBezTo>
                      <a:pt x="3" y="12"/>
                      <a:pt x="3" y="11"/>
                      <a:pt x="3" y="1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2"/>
                      <a:pt x="1" y="13"/>
                      <a:pt x="2" y="14"/>
                    </a:cubicBezTo>
                    <a:cubicBezTo>
                      <a:pt x="3" y="15"/>
                      <a:pt x="4" y="16"/>
                      <a:pt x="5" y="16"/>
                    </a:cubicBezTo>
                    <a:cubicBezTo>
                      <a:pt x="7" y="16"/>
                      <a:pt x="9" y="15"/>
                      <a:pt x="10" y="13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0" y="0"/>
                      <a:pt x="10" y="0"/>
                      <a:pt x="10" y="0"/>
                    </a:cubicBezTo>
                    <a:lnTo>
                      <a:pt x="10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231" name="Freeform 259"/>
              <p:cNvSpPr>
                <a:spLocks noChangeArrowheads="1" noEditPoints="1"/>
              </p:cNvSpPr>
              <p:nvPr/>
            </p:nvSpPr>
            <p:spPr bwMode="auto">
              <a:xfrm>
                <a:off x="371475" y="1682750"/>
                <a:ext cx="52388" cy="82550"/>
              </a:xfrm>
              <a:custGeom>
                <a:gdLst>
                  <a:gd fmla="*/ 41162 w 14" name="T0"/>
                  <a:gd fmla="*/ 30018 h 22" name="T1"/>
                  <a:gd fmla="*/ 26194 w 14" name="T2"/>
                  <a:gd fmla="*/ 18761 h 22" name="T3"/>
                  <a:gd fmla="*/ 7484 w 14" name="T4"/>
                  <a:gd fmla="*/ 26266 h 22" name="T5"/>
                  <a:gd fmla="*/ 0 w 14" name="T6"/>
                  <a:gd fmla="*/ 48780 h 22" name="T7"/>
                  <a:gd fmla="*/ 7484 w 14" name="T8"/>
                  <a:gd fmla="*/ 71293 h 22" name="T9"/>
                  <a:gd fmla="*/ 22452 w 14" name="T10"/>
                  <a:gd fmla="*/ 78798 h 22" name="T11"/>
                  <a:gd fmla="*/ 41162 w 14" name="T12"/>
                  <a:gd fmla="*/ 71293 h 22" name="T13"/>
                  <a:gd fmla="*/ 41162 w 14" name="T14"/>
                  <a:gd fmla="*/ 78798 h 22" name="T15"/>
                  <a:gd fmla="*/ 48646 w 14" name="T16"/>
                  <a:gd fmla="*/ 78798 h 22" name="T17"/>
                  <a:gd fmla="*/ 52388 w 14" name="T18"/>
                  <a:gd fmla="*/ 0 h 22" name="T19"/>
                  <a:gd fmla="*/ 41162 w 14" name="T20"/>
                  <a:gd fmla="*/ 0 h 22" name="T21"/>
                  <a:gd fmla="*/ 41162 w 14" name="T22"/>
                  <a:gd fmla="*/ 30018 h 22" name="T23"/>
                  <a:gd fmla="*/ 41162 w 14" name="T24"/>
                  <a:gd fmla="*/ 56284 h 22" name="T25"/>
                  <a:gd fmla="*/ 37420 w 14" name="T26"/>
                  <a:gd fmla="*/ 67541 h 22" name="T27"/>
                  <a:gd fmla="*/ 26194 w 14" name="T28"/>
                  <a:gd fmla="*/ 71293 h 22" name="T29"/>
                  <a:gd fmla="*/ 14968 w 14" name="T30"/>
                  <a:gd fmla="*/ 67541 h 22" name="T31"/>
                  <a:gd fmla="*/ 11226 w 14" name="T32"/>
                  <a:gd fmla="*/ 48780 h 22" name="T33"/>
                  <a:gd fmla="*/ 14968 w 14" name="T34"/>
                  <a:gd fmla="*/ 33770 h 22" name="T35"/>
                  <a:gd fmla="*/ 26194 w 14" name="T36"/>
                  <a:gd fmla="*/ 26266 h 22" name="T37"/>
                  <a:gd fmla="*/ 37420 w 14" name="T38"/>
                  <a:gd fmla="*/ 30018 h 22" name="T39"/>
                  <a:gd fmla="*/ 41162 w 14" name="T40"/>
                  <a:gd fmla="*/ 45027 h 22" name="T41"/>
                  <a:gd fmla="*/ 41162 w 14" name="T42"/>
                  <a:gd fmla="*/ 56284 h 22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4" name="T66"/>
                  <a:gd fmla="*/ 0 h 22" name="T67"/>
                  <a:gd fmla="*/ 14 w 14" name="T68"/>
                  <a:gd fmla="*/ 22 h 22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2" w="14">
                    <a:moveTo>
                      <a:pt x="11" y="8"/>
                    </a:moveTo>
                    <a:cubicBezTo>
                      <a:pt x="10" y="6"/>
                      <a:pt x="9" y="5"/>
                      <a:pt x="7" y="5"/>
                    </a:cubicBezTo>
                    <a:cubicBezTo>
                      <a:pt x="5" y="5"/>
                      <a:pt x="3" y="6"/>
                      <a:pt x="2" y="7"/>
                    </a:cubicBezTo>
                    <a:cubicBezTo>
                      <a:pt x="1" y="9"/>
                      <a:pt x="0" y="11"/>
                      <a:pt x="0" y="13"/>
                    </a:cubicBezTo>
                    <a:cubicBezTo>
                      <a:pt x="0" y="16"/>
                      <a:pt x="1" y="18"/>
                      <a:pt x="2" y="19"/>
                    </a:cubicBezTo>
                    <a:cubicBezTo>
                      <a:pt x="3" y="21"/>
                      <a:pt x="4" y="21"/>
                      <a:pt x="6" y="21"/>
                    </a:cubicBezTo>
                    <a:cubicBezTo>
                      <a:pt x="8" y="22"/>
                      <a:pt x="10" y="21"/>
                      <a:pt x="11" y="19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1" y="0"/>
                      <a:pt x="11" y="0"/>
                      <a:pt x="11" y="0"/>
                    </a:cubicBezTo>
                    <a:lnTo>
                      <a:pt x="11" y="8"/>
                    </a:lnTo>
                    <a:close/>
                    <a:moveTo>
                      <a:pt x="11" y="15"/>
                    </a:moveTo>
                    <a:cubicBezTo>
                      <a:pt x="11" y="16"/>
                      <a:pt x="10" y="17"/>
                      <a:pt x="10" y="18"/>
                    </a:cubicBezTo>
                    <a:cubicBezTo>
                      <a:pt x="9" y="19"/>
                      <a:pt x="8" y="20"/>
                      <a:pt x="7" y="19"/>
                    </a:cubicBezTo>
                    <a:cubicBezTo>
                      <a:pt x="5" y="19"/>
                      <a:pt x="4" y="19"/>
                      <a:pt x="4" y="18"/>
                    </a:cubicBezTo>
                    <a:cubicBezTo>
                      <a:pt x="3" y="17"/>
                      <a:pt x="3" y="15"/>
                      <a:pt x="3" y="13"/>
                    </a:cubicBezTo>
                    <a:cubicBezTo>
                      <a:pt x="3" y="11"/>
                      <a:pt x="3" y="10"/>
                      <a:pt x="4" y="9"/>
                    </a:cubicBezTo>
                    <a:cubicBezTo>
                      <a:pt x="5" y="8"/>
                      <a:pt x="6" y="7"/>
                      <a:pt x="7" y="7"/>
                    </a:cubicBezTo>
                    <a:cubicBezTo>
                      <a:pt x="8" y="7"/>
                      <a:pt x="9" y="8"/>
                      <a:pt x="10" y="8"/>
                    </a:cubicBezTo>
                    <a:cubicBezTo>
                      <a:pt x="11" y="9"/>
                      <a:pt x="11" y="10"/>
                      <a:pt x="11" y="12"/>
                    </a:cubicBezTo>
                    <a:lnTo>
                      <a:pt x="11" y="1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232" name="Freeform 260"/>
              <p:cNvSpPr>
                <a:spLocks noChangeArrowheads="1"/>
              </p:cNvSpPr>
              <p:nvPr/>
            </p:nvSpPr>
            <p:spPr bwMode="auto">
              <a:xfrm>
                <a:off x="431800" y="1704975"/>
                <a:ext cx="49213" cy="79375"/>
              </a:xfrm>
              <a:custGeom>
                <a:gdLst>
                  <a:gd fmla="*/ 41642 w 13" name="T0"/>
                  <a:gd fmla="*/ 0 h 21" name="T1"/>
                  <a:gd fmla="*/ 22714 w 13" name="T2"/>
                  <a:gd fmla="*/ 45357 h 21" name="T3"/>
                  <a:gd fmla="*/ 11357 w 13" name="T4"/>
                  <a:gd fmla="*/ 0 h 21" name="T5"/>
                  <a:gd fmla="*/ 0 w 13" name="T6"/>
                  <a:gd fmla="*/ 0 h 21" name="T7"/>
                  <a:gd fmla="*/ 18928 w 13" name="T8"/>
                  <a:gd fmla="*/ 56696 h 21" name="T9"/>
                  <a:gd fmla="*/ 11357 w 13" name="T10"/>
                  <a:gd fmla="*/ 68036 h 21" name="T11"/>
                  <a:gd fmla="*/ 7571 w 13" name="T12"/>
                  <a:gd fmla="*/ 71815 h 21" name="T13"/>
                  <a:gd fmla="*/ 0 w 13" name="T14"/>
                  <a:gd fmla="*/ 71815 h 21" name="T15"/>
                  <a:gd fmla="*/ 0 w 13" name="T16"/>
                  <a:gd fmla="*/ 79375 h 21" name="T17"/>
                  <a:gd fmla="*/ 7571 w 13" name="T18"/>
                  <a:gd fmla="*/ 79375 h 21" name="T19"/>
                  <a:gd fmla="*/ 22714 w 13" name="T20"/>
                  <a:gd fmla="*/ 64256 h 21" name="T21"/>
                  <a:gd fmla="*/ 49213 w 13" name="T22"/>
                  <a:gd fmla="*/ 0 h 21" name="T23"/>
                  <a:gd fmla="*/ 41642 w 13" name="T24"/>
                  <a:gd fmla="*/ 0 h 21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3" name="T39"/>
                  <a:gd fmla="*/ 0 h 21" name="T40"/>
                  <a:gd fmla="*/ 13 w 13" name="T41"/>
                  <a:gd fmla="*/ 21 h 21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21" w="13">
                    <a:moveTo>
                      <a:pt x="11" y="0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7"/>
                      <a:pt x="4" y="18"/>
                      <a:pt x="3" y="18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1" y="19"/>
                      <a:pt x="1" y="19"/>
                      <a:pt x="0" y="19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1"/>
                      <a:pt x="1" y="21"/>
                      <a:pt x="2" y="21"/>
                    </a:cubicBezTo>
                    <a:cubicBezTo>
                      <a:pt x="4" y="21"/>
                      <a:pt x="5" y="20"/>
                      <a:pt x="6" y="17"/>
                    </a:cubicBezTo>
                    <a:cubicBezTo>
                      <a:pt x="13" y="0"/>
                      <a:pt x="13" y="0"/>
                      <a:pt x="13" y="0"/>
                    </a:cubicBez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233" name="Freeform 261"/>
              <p:cNvSpPr>
                <a:spLocks noChangeArrowheads="1"/>
              </p:cNvSpPr>
              <p:nvPr/>
            </p:nvSpPr>
            <p:spPr bwMode="auto">
              <a:xfrm>
                <a:off x="217488" y="1412875"/>
                <a:ext cx="44450" cy="47625"/>
              </a:xfrm>
              <a:custGeom>
                <a:gdLst>
                  <a:gd fmla="*/ 29633 w 12" name="T0"/>
                  <a:gd fmla="*/ 47625 h 13" name="T1"/>
                  <a:gd fmla="*/ 40746 w 12" name="T2"/>
                  <a:gd fmla="*/ 40298 h 13" name="T3"/>
                  <a:gd fmla="*/ 44450 w 12" name="T4"/>
                  <a:gd fmla="*/ 29308 h 13" name="T5"/>
                  <a:gd fmla="*/ 40746 w 12" name="T6"/>
                  <a:gd fmla="*/ 0 h 13" name="T7"/>
                  <a:gd fmla="*/ 0 w 12" name="T8"/>
                  <a:gd fmla="*/ 47625 h 13" name="T9"/>
                  <a:gd fmla="*/ 0 w 12" name="T10"/>
                  <a:gd fmla="*/ 47625 h 13" name="T11"/>
                  <a:gd fmla="*/ 29633 w 12" name="T12"/>
                  <a:gd fmla="*/ 47625 h 1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2" name="T21"/>
                  <a:gd fmla="*/ 0 h 13" name="T22"/>
                  <a:gd fmla="*/ 12 w 12" name="T23"/>
                  <a:gd fmla="*/ 13 h 1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3" w="12">
                    <a:moveTo>
                      <a:pt x="8" y="13"/>
                    </a:moveTo>
                    <a:cubicBezTo>
                      <a:pt x="9" y="12"/>
                      <a:pt x="10" y="12"/>
                      <a:pt x="11" y="11"/>
                    </a:cubicBezTo>
                    <a:cubicBezTo>
                      <a:pt x="12" y="10"/>
                      <a:pt x="12" y="9"/>
                      <a:pt x="12" y="8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1234" name="Freeform 262"/>
              <p:cNvSpPr>
                <a:spLocks noChangeArrowheads="1"/>
              </p:cNvSpPr>
              <p:nvPr/>
            </p:nvSpPr>
            <p:spPr bwMode="auto">
              <a:xfrm>
                <a:off x="209550" y="1389063"/>
                <a:ext cx="233363" cy="266700"/>
              </a:xfrm>
              <a:custGeom>
                <a:gdLst>
                  <a:gd fmla="*/ 214543 w 62" name="T0"/>
                  <a:gd fmla="*/ 15025 h 71" name="T1"/>
                  <a:gd fmla="*/ 207016 w 62" name="T2"/>
                  <a:gd fmla="*/ 3756 h 71" name="T3"/>
                  <a:gd fmla="*/ 195724 w 62" name="T4"/>
                  <a:gd fmla="*/ 0 h 71" name="T5"/>
                  <a:gd fmla="*/ 79042 w 62" name="T6"/>
                  <a:gd fmla="*/ 7513 h 71" name="T7"/>
                  <a:gd fmla="*/ 63987 w 62" name="T8"/>
                  <a:gd fmla="*/ 15025 h 71" name="T9"/>
                  <a:gd fmla="*/ 60223 w 62" name="T10"/>
                  <a:gd fmla="*/ 30051 h 71" name="T11"/>
                  <a:gd fmla="*/ 63987 w 62" name="T12"/>
                  <a:gd fmla="*/ 56345 h 71" name="T13"/>
                  <a:gd fmla="*/ 56459 w 62" name="T14"/>
                  <a:gd fmla="*/ 71370 h 71" name="T15"/>
                  <a:gd fmla="*/ 45167 w 62" name="T16"/>
                  <a:gd fmla="*/ 78883 h 71" name="T17"/>
                  <a:gd fmla="*/ 18820 w 62" name="T18"/>
                  <a:gd fmla="*/ 78883 h 71" name="T19"/>
                  <a:gd fmla="*/ 3764 w 62" name="T20"/>
                  <a:gd fmla="*/ 86396 h 71" name="T21"/>
                  <a:gd fmla="*/ 0 w 62" name="T22"/>
                  <a:gd fmla="*/ 101421 h 71" name="T23"/>
                  <a:gd fmla="*/ 11292 w 62" name="T24"/>
                  <a:gd fmla="*/ 251675 h 71" name="T25"/>
                  <a:gd fmla="*/ 18820 w 62" name="T26"/>
                  <a:gd fmla="*/ 262944 h 71" name="T27"/>
                  <a:gd fmla="*/ 33875 w 62" name="T28"/>
                  <a:gd fmla="*/ 266700 h 71" name="T29"/>
                  <a:gd fmla="*/ 218307 w 62" name="T30"/>
                  <a:gd fmla="*/ 251675 h 71" name="T31"/>
                  <a:gd fmla="*/ 229599 w 62" name="T32"/>
                  <a:gd fmla="*/ 247918 h 71" name="T33"/>
                  <a:gd fmla="*/ 233363 w 62" name="T34"/>
                  <a:gd fmla="*/ 232893 h 71" name="T35"/>
                  <a:gd fmla="*/ 214543 w 62" name="T36"/>
                  <a:gd fmla="*/ 15025 h 71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62" name="T57"/>
                  <a:gd fmla="*/ 0 h 71" name="T58"/>
                  <a:gd fmla="*/ 62 w 62" name="T59"/>
                  <a:gd fmla="*/ 71 h 71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71" w="62">
                    <a:moveTo>
                      <a:pt x="57" y="4"/>
                    </a:moveTo>
                    <a:cubicBezTo>
                      <a:pt x="57" y="3"/>
                      <a:pt x="56" y="2"/>
                      <a:pt x="55" y="1"/>
                    </a:cubicBezTo>
                    <a:cubicBezTo>
                      <a:pt x="54" y="0"/>
                      <a:pt x="53" y="0"/>
                      <a:pt x="52" y="0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19" y="2"/>
                      <a:pt x="18" y="3"/>
                      <a:pt x="17" y="4"/>
                    </a:cubicBezTo>
                    <a:cubicBezTo>
                      <a:pt x="16" y="5"/>
                      <a:pt x="16" y="7"/>
                      <a:pt x="16" y="8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6"/>
                      <a:pt x="16" y="18"/>
                      <a:pt x="15" y="19"/>
                    </a:cubicBezTo>
                    <a:cubicBezTo>
                      <a:pt x="14" y="20"/>
                      <a:pt x="13" y="21"/>
                      <a:pt x="12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3" y="22"/>
                      <a:pt x="2" y="22"/>
                      <a:pt x="1" y="23"/>
                    </a:cubicBezTo>
                    <a:cubicBezTo>
                      <a:pt x="0" y="24"/>
                      <a:pt x="0" y="26"/>
                      <a:pt x="0" y="27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4" y="68"/>
                      <a:pt x="4" y="69"/>
                      <a:pt x="5" y="70"/>
                    </a:cubicBezTo>
                    <a:cubicBezTo>
                      <a:pt x="6" y="71"/>
                      <a:pt x="7" y="71"/>
                      <a:pt x="9" y="71"/>
                    </a:cubicBezTo>
                    <a:cubicBezTo>
                      <a:pt x="58" y="67"/>
                      <a:pt x="58" y="67"/>
                      <a:pt x="58" y="67"/>
                    </a:cubicBezTo>
                    <a:cubicBezTo>
                      <a:pt x="59" y="67"/>
                      <a:pt x="60" y="67"/>
                      <a:pt x="61" y="66"/>
                    </a:cubicBezTo>
                    <a:cubicBezTo>
                      <a:pt x="62" y="65"/>
                      <a:pt x="62" y="63"/>
                      <a:pt x="62" y="62"/>
                    </a:cubicBezTo>
                    <a:lnTo>
                      <a:pt x="57" y="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</p:grpSp>
        <p:sp>
          <p:nvSpPr>
            <p:cNvPr id="40982" name="矩形 103"/>
            <p:cNvSpPr>
              <a:spLocks noChangeArrowheads="1"/>
            </p:cNvSpPr>
            <p:nvPr/>
          </p:nvSpPr>
          <p:spPr bwMode="auto">
            <a:xfrm>
              <a:off x="503065" y="2219884"/>
              <a:ext cx="696433" cy="77586"/>
            </a:xfrm>
            <a:prstGeom prst="rect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40983" name="矩形 104"/>
            <p:cNvSpPr>
              <a:spLocks noChangeArrowheads="1"/>
            </p:cNvSpPr>
            <p:nvPr/>
          </p:nvSpPr>
          <p:spPr bwMode="auto">
            <a:xfrm>
              <a:off x="525063" y="2344506"/>
              <a:ext cx="641024" cy="69134"/>
            </a:xfrm>
            <a:prstGeom prst="rect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40984" name="矩形 105"/>
            <p:cNvSpPr>
              <a:spLocks noChangeArrowheads="1"/>
            </p:cNvSpPr>
            <p:nvPr/>
          </p:nvSpPr>
          <p:spPr bwMode="auto">
            <a:xfrm>
              <a:off x="562031" y="2469802"/>
              <a:ext cx="573205" cy="67824"/>
            </a:xfrm>
            <a:prstGeom prst="rect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</p:grpSp>
    </p:spTree>
  </p:cSld>
  <p:clrMapOvr>
    <a:masterClrMapping/>
  </p:clrMapOvr>
  <p:transition/>
  <p:timing/>
</p:sld>
</file>

<file path=ppt/slides/slide15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41986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gdLst>
              <a:gd fmla="*/ 0 w 996" name="T0"/>
              <a:gd fmla="*/ 0 h 914" name="T1"/>
              <a:gd fmla="*/ 0 w 996" name="T2"/>
              <a:gd fmla="*/ 6078537 h 914" name="T3"/>
              <a:gd fmla="*/ 11231563 w 996" name="T4"/>
              <a:gd fmla="*/ 6078537 h 914" name="T5"/>
              <a:gd fmla="*/ 11163903 w 996" name="T6"/>
              <a:gd fmla="*/ 0 h 914" name="T7"/>
              <a:gd fmla="*/ 0 w 996" name="T8"/>
              <a:gd fmla="*/ 0 h 914" name="T9"/>
              <a:gd fmla="*/ 0 60000 65536" name="T10"/>
              <a:gd fmla="*/ 0 60000 65536" name="T11"/>
              <a:gd fmla="*/ 0 60000 65536" name="T12"/>
              <a:gd fmla="*/ 0 60000 65536" name="T13"/>
              <a:gd fmla="*/ 0 60000 65536" name="T14"/>
              <a:gd fmla="*/ 0 w 996" name="T15"/>
              <a:gd fmla="*/ 0 h 914" name="T16"/>
              <a:gd fmla="*/ 996 w 996" name="T17"/>
              <a:gd fmla="*/ 914 h 914" name="T18"/>
            </a:gdLst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b="T18" l="T15" r="T17" t="T16"/>
            <a:pathLst>
              <a:path h="914" w="996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000000"/>
              </a:solidFill>
              <a:latin charset="-122" panose="02000000000000000000" pitchFamily="2" typeface="方正兰亭细黑_GBK"/>
              <a:sym charset="-122" panose="02010600030101010101" pitchFamily="2" typeface="宋体"/>
            </a:endParaRPr>
          </a:p>
        </p:txBody>
      </p:sp>
      <p:sp>
        <p:nvSpPr>
          <p:cNvPr id="41987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FFFFFF"/>
              </a:solidFill>
              <a:latin charset="-122" panose="02010600030101010101" pitchFamily="2" typeface="宋体"/>
              <a:sym charset="-122" panose="02010600030101010101" pitchFamily="2" typeface="宋体"/>
            </a:endParaRPr>
          </a:p>
        </p:txBody>
      </p:sp>
      <p:grpSp>
        <p:nvGrpSpPr>
          <p:cNvPr id="41988" name="Group 4"/>
          <p:cNvGrpSpPr/>
          <p:nvPr/>
        </p:nvGrpSpPr>
        <p:grpSpPr>
          <a:xfrm>
            <a:off x="58738" y="658813"/>
            <a:ext cx="3478212" cy="885825"/>
            <a:chExt cx="3180410" cy="885942"/>
          </a:xfrm>
        </p:grpSpPr>
        <p:sp>
          <p:nvSpPr>
            <p:cNvPr id="42032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gdLst>
                <a:gd fmla="*/ 3177766 w 1730" name="T0"/>
                <a:gd fmla="*/ 644525 h 406" name="T1"/>
                <a:gd fmla="*/ 3177766 w 1730" name="T2"/>
                <a:gd fmla="*/ 0 h 406" name="T3"/>
                <a:gd fmla="*/ 0 w 1730" name="T4"/>
                <a:gd fmla="*/ 0 h 406" name="T5"/>
                <a:gd fmla="*/ 231444 w 1730" name="T6"/>
                <a:gd fmla="*/ 322263 h 406" name="T7"/>
                <a:gd fmla="*/ 0 w 1730" name="T8"/>
                <a:gd fmla="*/ 644525 h 406" name="T9"/>
                <a:gd fmla="*/ 3177766 w 1730" name="T10"/>
                <a:gd fmla="*/ 644525 h 40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730" name="T18"/>
                <a:gd fmla="*/ 0 h 406" name="T19"/>
                <a:gd fmla="*/ 1730 w 1730" name="T20"/>
                <a:gd fmla="*/ 406 h 40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406" w="1730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2033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</p:grpSp>
      <p:pic>
        <p:nvPicPr>
          <p:cNvPr id="41989" name="图片 6"/>
          <p:cNvPicPr>
            <a:picLocks noChangeArrowheads="1"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990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2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b="1" lang="zh-CN" sz="2000">
                <a:solidFill>
                  <a:srgbClr val="000000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</p:txBody>
      </p:sp>
      <p:grpSp>
        <p:nvGrpSpPr>
          <p:cNvPr id="41991" name="Group 9"/>
          <p:cNvGrpSpPr/>
          <p:nvPr/>
        </p:nvGrpSpPr>
        <p:grpSpPr>
          <a:xfrm>
            <a:off x="1790700" y="4165600"/>
            <a:ext cx="9432925" cy="1611313"/>
            <a:chExt cx="3956051" cy="676275"/>
          </a:xfrm>
        </p:grpSpPr>
        <p:sp>
          <p:nvSpPr>
            <p:cNvPr id="42008" name="Freeform 77"/>
            <p:cNvSpPr>
              <a:spLocks noChangeArrowheads="1"/>
            </p:cNvSpPr>
            <p:nvPr/>
          </p:nvSpPr>
          <p:spPr bwMode="auto">
            <a:xfrm>
              <a:off x="0" y="431800"/>
              <a:ext cx="515938" cy="244475"/>
            </a:xfrm>
            <a:custGeom>
              <a:gdLst>
                <a:gd fmla="*/ 515938 w 137" name="T0"/>
                <a:gd fmla="*/ 244475 h 64" name="T1"/>
                <a:gd fmla="*/ 515938 w 137" name="T2"/>
                <a:gd fmla="*/ 233015 h 64" name="T3"/>
                <a:gd fmla="*/ 259852 w 137" name="T4"/>
                <a:gd fmla="*/ 0 h 64" name="T5"/>
                <a:gd fmla="*/ 0 w 137" name="T6"/>
                <a:gd fmla="*/ 233015 h 64" name="T7"/>
                <a:gd fmla="*/ 0 w 137" name="T8"/>
                <a:gd fmla="*/ 244475 h 64" name="T9"/>
                <a:gd fmla="*/ 515938 w 137" name="T10"/>
                <a:gd fmla="*/ 244475 h 64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37" name="T18"/>
                <a:gd fmla="*/ 0 h 64" name="T19"/>
                <a:gd fmla="*/ 137 w 137" name="T20"/>
                <a:gd fmla="*/ 64 h 64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64" w="137">
                  <a:moveTo>
                    <a:pt x="137" y="64"/>
                  </a:moveTo>
                  <a:cubicBezTo>
                    <a:pt x="137" y="63"/>
                    <a:pt x="137" y="62"/>
                    <a:pt x="137" y="61"/>
                  </a:cubicBezTo>
                  <a:cubicBezTo>
                    <a:pt x="137" y="28"/>
                    <a:pt x="107" y="0"/>
                    <a:pt x="69" y="0"/>
                  </a:cubicBezTo>
                  <a:cubicBezTo>
                    <a:pt x="31" y="0"/>
                    <a:pt x="0" y="28"/>
                    <a:pt x="0" y="61"/>
                  </a:cubicBezTo>
                  <a:cubicBezTo>
                    <a:pt x="0" y="62"/>
                    <a:pt x="0" y="63"/>
                    <a:pt x="0" y="64"/>
                  </a:cubicBezTo>
                  <a:lnTo>
                    <a:pt x="137" y="64"/>
                  </a:lnTo>
                  <a:close/>
                </a:path>
              </a:pathLst>
            </a:custGeom>
            <a:solidFill>
              <a:srgbClr val="E3A72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2009" name="Freeform 78"/>
            <p:cNvSpPr>
              <a:spLocks noChangeArrowheads="1"/>
            </p:cNvSpPr>
            <p:nvPr/>
          </p:nvSpPr>
          <p:spPr bwMode="auto">
            <a:xfrm>
              <a:off x="230188" y="431800"/>
              <a:ext cx="285750" cy="244475"/>
            </a:xfrm>
            <a:custGeom>
              <a:gdLst>
                <a:gd fmla="*/ 30079 w 76" name="T0"/>
                <a:gd fmla="*/ 0 h 64" name="T1"/>
                <a:gd fmla="*/ 0 w 76" name="T2"/>
                <a:gd fmla="*/ 3820 h 64" name="T3"/>
                <a:gd fmla="*/ 229352 w 76" name="T4"/>
                <a:gd fmla="*/ 233015 h 64" name="T5"/>
                <a:gd fmla="*/ 229352 w 76" name="T6"/>
                <a:gd fmla="*/ 244475 h 64" name="T7"/>
                <a:gd fmla="*/ 285750 w 76" name="T8"/>
                <a:gd fmla="*/ 244475 h 64" name="T9"/>
                <a:gd fmla="*/ 285750 w 76" name="T10"/>
                <a:gd fmla="*/ 233015 h 64" name="T11"/>
                <a:gd fmla="*/ 30079 w 76" name="T12"/>
                <a:gd fmla="*/ 0 h 64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76" name="T21"/>
                <a:gd fmla="*/ 0 h 64" name="T22"/>
                <a:gd fmla="*/ 76 w 76" name="T23"/>
                <a:gd fmla="*/ 64 h 64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64" w="76">
                  <a:moveTo>
                    <a:pt x="8" y="0"/>
                  </a:moveTo>
                  <a:cubicBezTo>
                    <a:pt x="5" y="0"/>
                    <a:pt x="3" y="1"/>
                    <a:pt x="0" y="1"/>
                  </a:cubicBezTo>
                  <a:cubicBezTo>
                    <a:pt x="34" y="4"/>
                    <a:pt x="61" y="30"/>
                    <a:pt x="61" y="61"/>
                  </a:cubicBezTo>
                  <a:cubicBezTo>
                    <a:pt x="61" y="62"/>
                    <a:pt x="61" y="63"/>
                    <a:pt x="61" y="64"/>
                  </a:cubicBezTo>
                  <a:cubicBezTo>
                    <a:pt x="76" y="64"/>
                    <a:pt x="76" y="64"/>
                    <a:pt x="76" y="64"/>
                  </a:cubicBezTo>
                  <a:cubicBezTo>
                    <a:pt x="76" y="63"/>
                    <a:pt x="76" y="62"/>
                    <a:pt x="76" y="61"/>
                  </a:cubicBezTo>
                  <a:cubicBezTo>
                    <a:pt x="76" y="28"/>
                    <a:pt x="46" y="0"/>
                    <a:pt x="8" y="0"/>
                  </a:cubicBezTo>
                  <a:close/>
                </a:path>
              </a:pathLst>
            </a:custGeom>
            <a:solidFill>
              <a:srgbClr val="C1811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2010" name="Freeform 79"/>
            <p:cNvSpPr>
              <a:spLocks noChangeArrowheads="1"/>
            </p:cNvSpPr>
            <p:nvPr/>
          </p:nvSpPr>
          <p:spPr bwMode="auto">
            <a:xfrm>
              <a:off x="549275" y="282575"/>
              <a:ext cx="831850" cy="393700"/>
            </a:xfrm>
            <a:custGeom>
              <a:gdLst>
                <a:gd fmla="*/ 831850 w 221" name="T0"/>
                <a:gd fmla="*/ 393700 h 103" name="T1"/>
                <a:gd fmla="*/ 831850 w 221" name="T2"/>
                <a:gd fmla="*/ 374588 h 103" name="T3"/>
                <a:gd fmla="*/ 417807 w 221" name="T4"/>
                <a:gd fmla="*/ 0 h 103" name="T5"/>
                <a:gd fmla="*/ 0 w 221" name="T6"/>
                <a:gd fmla="*/ 374588 h 103" name="T7"/>
                <a:gd fmla="*/ 0 w 221" name="T8"/>
                <a:gd fmla="*/ 393700 h 103" name="T9"/>
                <a:gd fmla="*/ 831850 w 221" name="T10"/>
                <a:gd fmla="*/ 393700 h 103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221" name="T18"/>
                <a:gd fmla="*/ 0 h 103" name="T19"/>
                <a:gd fmla="*/ 221 w 221" name="T20"/>
                <a:gd fmla="*/ 103 h 103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03" w="221">
                  <a:moveTo>
                    <a:pt x="221" y="103"/>
                  </a:moveTo>
                  <a:cubicBezTo>
                    <a:pt x="221" y="101"/>
                    <a:pt x="221" y="99"/>
                    <a:pt x="221" y="98"/>
                  </a:cubicBezTo>
                  <a:cubicBezTo>
                    <a:pt x="221" y="44"/>
                    <a:pt x="172" y="0"/>
                    <a:pt x="111" y="0"/>
                  </a:cubicBezTo>
                  <a:cubicBezTo>
                    <a:pt x="49" y="0"/>
                    <a:pt x="0" y="44"/>
                    <a:pt x="0" y="98"/>
                  </a:cubicBezTo>
                  <a:cubicBezTo>
                    <a:pt x="0" y="99"/>
                    <a:pt x="0" y="101"/>
                    <a:pt x="0" y="103"/>
                  </a:cubicBezTo>
                  <a:lnTo>
                    <a:pt x="221" y="103"/>
                  </a:lnTo>
                  <a:close/>
                </a:path>
              </a:pathLst>
            </a:custGeom>
            <a:solidFill>
              <a:srgbClr val="A4AC0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2011" name="Freeform 80"/>
            <p:cNvSpPr>
              <a:spLocks noChangeArrowheads="1"/>
            </p:cNvSpPr>
            <p:nvPr/>
          </p:nvSpPr>
          <p:spPr bwMode="auto">
            <a:xfrm>
              <a:off x="928688" y="282575"/>
              <a:ext cx="452438" cy="393700"/>
            </a:xfrm>
            <a:custGeom>
              <a:gdLst>
                <a:gd fmla="*/ 37703 w 120" name="T0"/>
                <a:gd fmla="*/ 0 h 103" name="T1"/>
                <a:gd fmla="*/ 0 w 120" name="T2"/>
                <a:gd fmla="*/ 0 h 103" name="T3"/>
                <a:gd fmla="*/ 380802 w 120" name="T4"/>
                <a:gd fmla="*/ 374588 h 103" name="T5"/>
                <a:gd fmla="*/ 380802 w 120" name="T6"/>
                <a:gd fmla="*/ 393700 h 103" name="T7"/>
                <a:gd fmla="*/ 452438 w 120" name="T8"/>
                <a:gd fmla="*/ 393700 h 103" name="T9"/>
                <a:gd fmla="*/ 452438 w 120" name="T10"/>
                <a:gd fmla="*/ 374588 h 103" name="T11"/>
                <a:gd fmla="*/ 37703 w 120" name="T12"/>
                <a:gd fmla="*/ 0 h 103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120" name="T21"/>
                <a:gd fmla="*/ 0 h 103" name="T22"/>
                <a:gd fmla="*/ 120 w 120" name="T23"/>
                <a:gd fmla="*/ 103 h 103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103" w="120">
                  <a:moveTo>
                    <a:pt x="10" y="0"/>
                  </a:moveTo>
                  <a:cubicBezTo>
                    <a:pt x="6" y="0"/>
                    <a:pt x="3" y="0"/>
                    <a:pt x="0" y="0"/>
                  </a:cubicBezTo>
                  <a:cubicBezTo>
                    <a:pt x="57" y="4"/>
                    <a:pt x="101" y="46"/>
                    <a:pt x="101" y="98"/>
                  </a:cubicBezTo>
                  <a:cubicBezTo>
                    <a:pt x="101" y="99"/>
                    <a:pt x="101" y="101"/>
                    <a:pt x="101" y="103"/>
                  </a:cubicBezTo>
                  <a:cubicBezTo>
                    <a:pt x="120" y="103"/>
                    <a:pt x="120" y="103"/>
                    <a:pt x="120" y="103"/>
                  </a:cubicBezTo>
                  <a:cubicBezTo>
                    <a:pt x="120" y="101"/>
                    <a:pt x="120" y="99"/>
                    <a:pt x="120" y="98"/>
                  </a:cubicBezTo>
                  <a:cubicBezTo>
                    <a:pt x="120" y="44"/>
                    <a:pt x="71" y="0"/>
                    <a:pt x="10" y="0"/>
                  </a:cubicBezTo>
                  <a:close/>
                </a:path>
              </a:pathLst>
            </a:custGeom>
            <a:solidFill>
              <a:srgbClr val="8C8C0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2012" name="Freeform 81"/>
            <p:cNvSpPr>
              <a:spLocks noChangeArrowheads="1"/>
            </p:cNvSpPr>
            <p:nvPr/>
          </p:nvSpPr>
          <p:spPr bwMode="auto">
            <a:xfrm>
              <a:off x="1414463" y="190500"/>
              <a:ext cx="1033463" cy="485775"/>
            </a:xfrm>
            <a:custGeom>
              <a:gdLst>
                <a:gd fmla="*/ 1033463 w 275" name="T0"/>
                <a:gd fmla="*/ 485775 h 127" name="T1"/>
                <a:gd fmla="*/ 1033463 w 275" name="T2"/>
                <a:gd fmla="*/ 466650 h 127" name="T3"/>
                <a:gd fmla="*/ 514852 w 275" name="T4"/>
                <a:gd fmla="*/ 0 h 127" name="T5"/>
                <a:gd fmla="*/ 0 w 275" name="T6"/>
                <a:gd fmla="*/ 466650 h 127" name="T7"/>
                <a:gd fmla="*/ 0 w 275" name="T8"/>
                <a:gd fmla="*/ 485775 h 127" name="T9"/>
                <a:gd fmla="*/ 1033463 w 275" name="T10"/>
                <a:gd fmla="*/ 485775 h 127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275" name="T18"/>
                <a:gd fmla="*/ 0 h 127" name="T19"/>
                <a:gd fmla="*/ 275 w 275" name="T20"/>
                <a:gd fmla="*/ 127 h 127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27" w="275">
                  <a:moveTo>
                    <a:pt x="275" y="127"/>
                  </a:moveTo>
                  <a:cubicBezTo>
                    <a:pt x="275" y="125"/>
                    <a:pt x="275" y="123"/>
                    <a:pt x="275" y="122"/>
                  </a:cubicBezTo>
                  <a:cubicBezTo>
                    <a:pt x="275" y="54"/>
                    <a:pt x="213" y="0"/>
                    <a:pt x="137" y="0"/>
                  </a:cubicBezTo>
                  <a:cubicBezTo>
                    <a:pt x="61" y="0"/>
                    <a:pt x="0" y="54"/>
                    <a:pt x="0" y="122"/>
                  </a:cubicBezTo>
                  <a:cubicBezTo>
                    <a:pt x="0" y="123"/>
                    <a:pt x="0" y="125"/>
                    <a:pt x="0" y="127"/>
                  </a:cubicBezTo>
                  <a:lnTo>
                    <a:pt x="275" y="127"/>
                  </a:lnTo>
                  <a:close/>
                </a:path>
              </a:pathLst>
            </a:custGeom>
            <a:solidFill>
              <a:srgbClr val="1AADA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2013" name="Freeform 82"/>
            <p:cNvSpPr>
              <a:spLocks noChangeArrowheads="1"/>
            </p:cNvSpPr>
            <p:nvPr/>
          </p:nvSpPr>
          <p:spPr bwMode="auto">
            <a:xfrm>
              <a:off x="2493963" y="0"/>
              <a:ext cx="1462088" cy="676275"/>
            </a:xfrm>
            <a:custGeom>
              <a:gdLst>
                <a:gd fmla="*/ 1462088 w 389" name="T0"/>
                <a:gd fmla="*/ 676275 h 177" name="T1"/>
                <a:gd fmla="*/ 1462088 w 389" name="T2"/>
                <a:gd fmla="*/ 657171 h 177" name="T3"/>
                <a:gd fmla="*/ 732923 w 389" name="T4"/>
                <a:gd fmla="*/ 0 h 177" name="T5"/>
                <a:gd fmla="*/ 0 w 389" name="T6"/>
                <a:gd fmla="*/ 657171 h 177" name="T7"/>
                <a:gd fmla="*/ 0 w 389" name="T8"/>
                <a:gd fmla="*/ 676275 h 177" name="T9"/>
                <a:gd fmla="*/ 1462088 w 389" name="T10"/>
                <a:gd fmla="*/ 676275 h 177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389" name="T18"/>
                <a:gd fmla="*/ 0 h 177" name="T19"/>
                <a:gd fmla="*/ 389 w 389" name="T20"/>
                <a:gd fmla="*/ 177 h 177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77" w="389">
                  <a:moveTo>
                    <a:pt x="389" y="177"/>
                  </a:moveTo>
                  <a:cubicBezTo>
                    <a:pt x="389" y="175"/>
                    <a:pt x="389" y="173"/>
                    <a:pt x="389" y="172"/>
                  </a:cubicBezTo>
                  <a:cubicBezTo>
                    <a:pt x="389" y="77"/>
                    <a:pt x="302" y="0"/>
                    <a:pt x="195" y="0"/>
                  </a:cubicBezTo>
                  <a:cubicBezTo>
                    <a:pt x="87" y="0"/>
                    <a:pt x="0" y="77"/>
                    <a:pt x="0" y="172"/>
                  </a:cubicBezTo>
                  <a:cubicBezTo>
                    <a:pt x="0" y="173"/>
                    <a:pt x="0" y="175"/>
                    <a:pt x="0" y="177"/>
                  </a:cubicBezTo>
                  <a:lnTo>
                    <a:pt x="389" y="177"/>
                  </a:lnTo>
                  <a:close/>
                </a:path>
              </a:pathLst>
            </a:custGeom>
            <a:solidFill>
              <a:srgbClr val="D54B1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2014" name="Freeform 83"/>
            <p:cNvSpPr>
              <a:spLocks noChangeArrowheads="1"/>
            </p:cNvSpPr>
            <p:nvPr/>
          </p:nvSpPr>
          <p:spPr bwMode="auto">
            <a:xfrm>
              <a:off x="1881188" y="190500"/>
              <a:ext cx="566738" cy="485775"/>
            </a:xfrm>
            <a:custGeom>
              <a:gdLst>
                <a:gd fmla="*/ 48792 w 151" name="T0"/>
                <a:gd fmla="*/ 0 h 127" name="T1"/>
                <a:gd fmla="*/ 0 w 151" name="T2"/>
                <a:gd fmla="*/ 3825 h 127" name="T3"/>
                <a:gd fmla="*/ 465401 w 151" name="T4"/>
                <a:gd fmla="*/ 466650 h 127" name="T5"/>
                <a:gd fmla="*/ 465401 w 151" name="T6"/>
                <a:gd fmla="*/ 485775 h 127" name="T7"/>
                <a:gd fmla="*/ 566738 w 151" name="T8"/>
                <a:gd fmla="*/ 485775 h 127" name="T9"/>
                <a:gd fmla="*/ 566738 w 151" name="T10"/>
                <a:gd fmla="*/ 466650 h 127" name="T11"/>
                <a:gd fmla="*/ 48792 w 151" name="T12"/>
                <a:gd fmla="*/ 0 h 127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151" name="T21"/>
                <a:gd fmla="*/ 0 h 127" name="T22"/>
                <a:gd fmla="*/ 151 w 151" name="T23"/>
                <a:gd fmla="*/ 127 h 127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127" w="151">
                  <a:moveTo>
                    <a:pt x="13" y="0"/>
                  </a:moveTo>
                  <a:cubicBezTo>
                    <a:pt x="9" y="0"/>
                    <a:pt x="4" y="0"/>
                    <a:pt x="0" y="1"/>
                  </a:cubicBezTo>
                  <a:cubicBezTo>
                    <a:pt x="70" y="7"/>
                    <a:pt x="124" y="58"/>
                    <a:pt x="124" y="122"/>
                  </a:cubicBezTo>
                  <a:cubicBezTo>
                    <a:pt x="124" y="123"/>
                    <a:pt x="124" y="125"/>
                    <a:pt x="124" y="127"/>
                  </a:cubicBezTo>
                  <a:cubicBezTo>
                    <a:pt x="151" y="127"/>
                    <a:pt x="151" y="127"/>
                    <a:pt x="151" y="127"/>
                  </a:cubicBezTo>
                  <a:cubicBezTo>
                    <a:pt x="151" y="125"/>
                    <a:pt x="151" y="123"/>
                    <a:pt x="151" y="122"/>
                  </a:cubicBezTo>
                  <a:cubicBezTo>
                    <a:pt x="151" y="54"/>
                    <a:pt x="89" y="0"/>
                    <a:pt x="13" y="0"/>
                  </a:cubicBezTo>
                  <a:close/>
                </a:path>
              </a:pathLst>
            </a:custGeom>
            <a:solidFill>
              <a:srgbClr val="05878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2015" name="Freeform 84"/>
            <p:cNvSpPr>
              <a:spLocks noChangeArrowheads="1"/>
            </p:cNvSpPr>
            <p:nvPr/>
          </p:nvSpPr>
          <p:spPr bwMode="auto">
            <a:xfrm>
              <a:off x="3159125" y="0"/>
              <a:ext cx="796925" cy="676275"/>
            </a:xfrm>
            <a:custGeom>
              <a:gdLst>
                <a:gd fmla="*/ 67663 w 212" name="T0"/>
                <a:gd fmla="*/ 0 h 177" name="T1"/>
                <a:gd fmla="*/ 0 w 212" name="T2"/>
                <a:gd fmla="*/ 0 h 177" name="T3"/>
                <a:gd fmla="*/ 669116 w 212" name="T4"/>
                <a:gd fmla="*/ 657171 h 177" name="T5"/>
                <a:gd fmla="*/ 669116 w 212" name="T6"/>
                <a:gd fmla="*/ 676275 h 177" name="T7"/>
                <a:gd fmla="*/ 796925 w 212" name="T8"/>
                <a:gd fmla="*/ 676275 h 177" name="T9"/>
                <a:gd fmla="*/ 796925 w 212" name="T10"/>
                <a:gd fmla="*/ 657171 h 177" name="T11"/>
                <a:gd fmla="*/ 67663 w 212" name="T12"/>
                <a:gd fmla="*/ 0 h 177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212" name="T21"/>
                <a:gd fmla="*/ 0 h 177" name="T22"/>
                <a:gd fmla="*/ 212 w 212" name="T23"/>
                <a:gd fmla="*/ 177 h 177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177" w="211">
                  <a:moveTo>
                    <a:pt x="18" y="0"/>
                  </a:moveTo>
                  <a:cubicBezTo>
                    <a:pt x="12" y="0"/>
                    <a:pt x="6" y="0"/>
                    <a:pt x="0" y="0"/>
                  </a:cubicBezTo>
                  <a:cubicBezTo>
                    <a:pt x="100" y="8"/>
                    <a:pt x="178" y="82"/>
                    <a:pt x="178" y="172"/>
                  </a:cubicBezTo>
                  <a:cubicBezTo>
                    <a:pt x="178" y="173"/>
                    <a:pt x="178" y="175"/>
                    <a:pt x="178" y="177"/>
                  </a:cubicBezTo>
                  <a:cubicBezTo>
                    <a:pt x="212" y="177"/>
                    <a:pt x="212" y="177"/>
                    <a:pt x="212" y="177"/>
                  </a:cubicBezTo>
                  <a:cubicBezTo>
                    <a:pt x="212" y="175"/>
                    <a:pt x="212" y="173"/>
                    <a:pt x="212" y="172"/>
                  </a:cubicBezTo>
                  <a:cubicBezTo>
                    <a:pt x="212" y="77"/>
                    <a:pt x="125" y="0"/>
                    <a:pt x="18" y="0"/>
                  </a:cubicBezTo>
                  <a:close/>
                </a:path>
              </a:pathLst>
            </a:custGeom>
            <a:solidFill>
              <a:srgbClr val="B2310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2016" name="Freeform 85"/>
            <p:cNvSpPr>
              <a:spLocks noChangeArrowheads="1"/>
            </p:cNvSpPr>
            <p:nvPr/>
          </p:nvSpPr>
          <p:spPr bwMode="auto">
            <a:xfrm>
              <a:off x="76200" y="508000"/>
              <a:ext cx="52388" cy="119063"/>
            </a:xfrm>
            <a:custGeom>
              <a:gdLst>
                <a:gd fmla="*/ 29936 w 14" name="T0"/>
                <a:gd fmla="*/ 0 h 31" name="T1"/>
                <a:gd fmla="*/ 29936 w 14" name="T2"/>
                <a:gd fmla="*/ 26885 h 31" name="T3"/>
                <a:gd fmla="*/ 48646 w 14" name="T4"/>
                <a:gd fmla="*/ 26885 h 31" name="T5"/>
                <a:gd fmla="*/ 48646 w 14" name="T6"/>
                <a:gd fmla="*/ 34567 h 31" name="T7"/>
                <a:gd fmla="*/ 29936 w 14" name="T8"/>
                <a:gd fmla="*/ 34567 h 31" name="T9"/>
                <a:gd fmla="*/ 29936 w 14" name="T10"/>
                <a:gd fmla="*/ 92178 h 31" name="T11"/>
                <a:gd fmla="*/ 33678 w 14" name="T12"/>
                <a:gd fmla="*/ 103700 h 31" name="T13"/>
                <a:gd fmla="*/ 37420 w 14" name="T14"/>
                <a:gd fmla="*/ 107541 h 31" name="T15"/>
                <a:gd fmla="*/ 44904 w 14" name="T16"/>
                <a:gd fmla="*/ 103700 h 31" name="T17"/>
                <a:gd fmla="*/ 48646 w 14" name="T18"/>
                <a:gd fmla="*/ 99859 h 31" name="T19"/>
                <a:gd fmla="*/ 52388 w 14" name="T20"/>
                <a:gd fmla="*/ 99859 h 31" name="T21"/>
                <a:gd fmla="*/ 41162 w 14" name="T22"/>
                <a:gd fmla="*/ 111382 h 31" name="T23"/>
                <a:gd fmla="*/ 29936 w 14" name="T24"/>
                <a:gd fmla="*/ 119063 h 31" name="T25"/>
                <a:gd fmla="*/ 22452 w 14" name="T26"/>
                <a:gd fmla="*/ 115222 h 31" name="T27"/>
                <a:gd fmla="*/ 14968 w 14" name="T28"/>
                <a:gd fmla="*/ 107541 h 31" name="T29"/>
                <a:gd fmla="*/ 14968 w 14" name="T30"/>
                <a:gd fmla="*/ 96019 h 31" name="T31"/>
                <a:gd fmla="*/ 14968 w 14" name="T32"/>
                <a:gd fmla="*/ 34567 h 31" name="T33"/>
                <a:gd fmla="*/ 0 w 14" name="T34"/>
                <a:gd fmla="*/ 34567 h 31" name="T35"/>
                <a:gd fmla="*/ 0 w 14" name="T36"/>
                <a:gd fmla="*/ 30726 h 31" name="T37"/>
                <a:gd fmla="*/ 11226 w 14" name="T38"/>
                <a:gd fmla="*/ 23044 h 31" name="T39"/>
                <a:gd fmla="*/ 22452 w 14" name="T40"/>
                <a:gd fmla="*/ 11522 h 31" name="T41"/>
                <a:gd fmla="*/ 26194 w 14" name="T42"/>
                <a:gd fmla="*/ 0 h 31" name="T43"/>
                <a:gd fmla="*/ 29936 w 14" name="T44"/>
                <a:gd fmla="*/ 0 h 31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w 14" name="T69"/>
                <a:gd fmla="*/ 0 h 31" name="T70"/>
                <a:gd fmla="*/ 14 w 14" name="T71"/>
                <a:gd fmla="*/ 31 h 31" name="T72"/>
              </a:gdLst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b="T72" l="T69" r="T71" t="T70"/>
              <a:pathLst>
                <a:path h="31" w="14">
                  <a:moveTo>
                    <a:pt x="8" y="0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6"/>
                    <a:pt x="8" y="27"/>
                    <a:pt x="9" y="27"/>
                  </a:cubicBezTo>
                  <a:cubicBezTo>
                    <a:pt x="9" y="28"/>
                    <a:pt x="10" y="28"/>
                    <a:pt x="10" y="28"/>
                  </a:cubicBezTo>
                  <a:cubicBezTo>
                    <a:pt x="11" y="28"/>
                    <a:pt x="11" y="28"/>
                    <a:pt x="12" y="27"/>
                  </a:cubicBezTo>
                  <a:cubicBezTo>
                    <a:pt x="12" y="27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3" y="27"/>
                    <a:pt x="13" y="29"/>
                    <a:pt x="11" y="29"/>
                  </a:cubicBezTo>
                  <a:cubicBezTo>
                    <a:pt x="10" y="30"/>
                    <a:pt x="9" y="31"/>
                    <a:pt x="8" y="31"/>
                  </a:cubicBezTo>
                  <a:cubicBezTo>
                    <a:pt x="7" y="31"/>
                    <a:pt x="7" y="30"/>
                    <a:pt x="6" y="30"/>
                  </a:cubicBezTo>
                  <a:cubicBezTo>
                    <a:pt x="5" y="30"/>
                    <a:pt x="5" y="29"/>
                    <a:pt x="4" y="28"/>
                  </a:cubicBezTo>
                  <a:cubicBezTo>
                    <a:pt x="4" y="27"/>
                    <a:pt x="4" y="26"/>
                    <a:pt x="4" y="25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2" y="7"/>
                    <a:pt x="3" y="6"/>
                  </a:cubicBezTo>
                  <a:cubicBezTo>
                    <a:pt x="4" y="6"/>
                    <a:pt x="5" y="5"/>
                    <a:pt x="6" y="3"/>
                  </a:cubicBezTo>
                  <a:cubicBezTo>
                    <a:pt x="6" y="3"/>
                    <a:pt x="6" y="2"/>
                    <a:pt x="7" y="0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683F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2017" name="Freeform 86"/>
            <p:cNvSpPr>
              <a:spLocks noChangeArrowheads="1" noEditPoints="1"/>
            </p:cNvSpPr>
            <p:nvPr/>
          </p:nvSpPr>
          <p:spPr bwMode="auto">
            <a:xfrm>
              <a:off x="136525" y="534988"/>
              <a:ext cx="71438" cy="92075"/>
            </a:xfrm>
            <a:custGeom>
              <a:gdLst>
                <a:gd fmla="*/ 11280 w 19" name="T0"/>
                <a:gd fmla="*/ 34528 h 24" name="T1"/>
                <a:gd fmla="*/ 22559 w 19" name="T2"/>
                <a:gd fmla="*/ 65220 h 24" name="T3"/>
                <a:gd fmla="*/ 45119 w 19" name="T4"/>
                <a:gd fmla="*/ 76729 h 24" name="T5"/>
                <a:gd fmla="*/ 60158 w 19" name="T6"/>
                <a:gd fmla="*/ 72893 h 24" name="T7"/>
                <a:gd fmla="*/ 67678 w 19" name="T8"/>
                <a:gd fmla="*/ 53710 h 24" name="T9"/>
                <a:gd fmla="*/ 71438 w 19" name="T10"/>
                <a:gd fmla="*/ 57547 h 24" name="T11"/>
                <a:gd fmla="*/ 60158 w 19" name="T12"/>
                <a:gd fmla="*/ 80566 h 24" name="T13"/>
                <a:gd fmla="*/ 37599 w 19" name="T14"/>
                <a:gd fmla="*/ 92075 h 24" name="T15"/>
                <a:gd fmla="*/ 11280 w 19" name="T16"/>
                <a:gd fmla="*/ 80566 h 24" name="T17"/>
                <a:gd fmla="*/ 0 w 19" name="T18"/>
                <a:gd fmla="*/ 46038 h 24" name="T19"/>
                <a:gd fmla="*/ 11280 w 19" name="T20"/>
                <a:gd fmla="*/ 11509 h 24" name="T21"/>
                <a:gd fmla="*/ 37599 w 19" name="T22"/>
                <a:gd fmla="*/ 0 h 24" name="T23"/>
                <a:gd fmla="*/ 63918 w 19" name="T24"/>
                <a:gd fmla="*/ 7673 h 24" name="T25"/>
                <a:gd fmla="*/ 71438 w 19" name="T26"/>
                <a:gd fmla="*/ 34528 h 24" name="T27"/>
                <a:gd fmla="*/ 11280 w 19" name="T28"/>
                <a:gd fmla="*/ 34528 h 24" name="T29"/>
                <a:gd fmla="*/ 11280 w 19" name="T30"/>
                <a:gd fmla="*/ 30692 h 24" name="T31"/>
                <a:gd fmla="*/ 52639 w 19" name="T32"/>
                <a:gd fmla="*/ 30692 h 24" name="T33"/>
                <a:gd fmla="*/ 48879 w 19" name="T34"/>
                <a:gd fmla="*/ 19182 h 24" name="T35"/>
                <a:gd fmla="*/ 45119 w 19" name="T36"/>
                <a:gd fmla="*/ 7673 h 24" name="T37"/>
                <a:gd fmla="*/ 33839 w 19" name="T38"/>
                <a:gd fmla="*/ 7673 h 24" name="T39"/>
                <a:gd fmla="*/ 18799 w 19" name="T40"/>
                <a:gd fmla="*/ 11509 h 24" name="T41"/>
                <a:gd fmla="*/ 11280 w 19" name="T42"/>
                <a:gd fmla="*/ 30692 h 24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w 19" name="T66"/>
                <a:gd fmla="*/ 0 h 24" name="T67"/>
                <a:gd fmla="*/ 19 w 19" name="T68"/>
                <a:gd fmla="*/ 24 h 24" name="T69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T69" l="T66" r="T68" t="T67"/>
              <a:pathLst>
                <a:path h="24" w="19">
                  <a:moveTo>
                    <a:pt x="3" y="9"/>
                  </a:moveTo>
                  <a:cubicBezTo>
                    <a:pt x="3" y="12"/>
                    <a:pt x="4" y="15"/>
                    <a:pt x="6" y="17"/>
                  </a:cubicBezTo>
                  <a:cubicBezTo>
                    <a:pt x="7" y="19"/>
                    <a:pt x="9" y="20"/>
                    <a:pt x="12" y="20"/>
                  </a:cubicBezTo>
                  <a:cubicBezTo>
                    <a:pt x="13" y="20"/>
                    <a:pt x="14" y="20"/>
                    <a:pt x="16" y="19"/>
                  </a:cubicBezTo>
                  <a:cubicBezTo>
                    <a:pt x="17" y="18"/>
                    <a:pt x="18" y="16"/>
                    <a:pt x="18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7"/>
                    <a:pt x="18" y="19"/>
                    <a:pt x="16" y="21"/>
                  </a:cubicBezTo>
                  <a:cubicBezTo>
                    <a:pt x="14" y="23"/>
                    <a:pt x="12" y="24"/>
                    <a:pt x="10" y="24"/>
                  </a:cubicBezTo>
                  <a:cubicBezTo>
                    <a:pt x="7" y="24"/>
                    <a:pt x="5" y="23"/>
                    <a:pt x="3" y="21"/>
                  </a:cubicBezTo>
                  <a:cubicBezTo>
                    <a:pt x="1" y="19"/>
                    <a:pt x="0" y="16"/>
                    <a:pt x="0" y="12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7" y="0"/>
                    <a:pt x="10" y="0"/>
                  </a:cubicBezTo>
                  <a:cubicBezTo>
                    <a:pt x="13" y="0"/>
                    <a:pt x="15" y="1"/>
                    <a:pt x="17" y="2"/>
                  </a:cubicBezTo>
                  <a:cubicBezTo>
                    <a:pt x="18" y="4"/>
                    <a:pt x="19" y="6"/>
                    <a:pt x="19" y="9"/>
                  </a:cubicBezTo>
                  <a:lnTo>
                    <a:pt x="3" y="9"/>
                  </a:lnTo>
                  <a:close/>
                  <a:moveTo>
                    <a:pt x="3" y="8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3" y="4"/>
                    <a:pt x="12" y="3"/>
                    <a:pt x="12" y="2"/>
                  </a:cubicBezTo>
                  <a:cubicBezTo>
                    <a:pt x="11" y="2"/>
                    <a:pt x="10" y="2"/>
                    <a:pt x="9" y="2"/>
                  </a:cubicBezTo>
                  <a:cubicBezTo>
                    <a:pt x="8" y="2"/>
                    <a:pt x="6" y="2"/>
                    <a:pt x="5" y="3"/>
                  </a:cubicBezTo>
                  <a:cubicBezTo>
                    <a:pt x="4" y="4"/>
                    <a:pt x="4" y="6"/>
                    <a:pt x="3" y="8"/>
                  </a:cubicBezTo>
                  <a:close/>
                </a:path>
              </a:pathLst>
            </a:custGeom>
            <a:solidFill>
              <a:srgbClr val="683F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2018" name="Freeform 87"/>
            <p:cNvSpPr>
              <a:spLocks noChangeArrowheads="1"/>
            </p:cNvSpPr>
            <p:nvPr/>
          </p:nvSpPr>
          <p:spPr bwMode="auto">
            <a:xfrm>
              <a:off x="214313" y="534988"/>
              <a:ext cx="95250" cy="87313"/>
            </a:xfrm>
            <a:custGeom>
              <a:gdLst>
                <a:gd fmla="*/ 0 w 25" name="T0"/>
                <a:gd fmla="*/ 0 h 23" name="T1"/>
                <a:gd fmla="*/ 41910 w 25" name="T2"/>
                <a:gd fmla="*/ 0 h 23" name="T3"/>
                <a:gd fmla="*/ 41910 w 25" name="T4"/>
                <a:gd fmla="*/ 3796 h 23" name="T5"/>
                <a:gd fmla="*/ 38100 w 25" name="T6"/>
                <a:gd fmla="*/ 7592 h 23" name="T7"/>
                <a:gd fmla="*/ 34290 w 25" name="T8"/>
                <a:gd fmla="*/ 11389 h 23" name="T9"/>
                <a:gd fmla="*/ 38100 w 25" name="T10"/>
                <a:gd fmla="*/ 15185 h 23" name="T11"/>
                <a:gd fmla="*/ 41910 w 25" name="T12"/>
                <a:gd fmla="*/ 22777 h 23" name="T13"/>
                <a:gd fmla="*/ 49530 w 25" name="T14"/>
                <a:gd fmla="*/ 30370 h 23" name="T15"/>
                <a:gd fmla="*/ 53340 w 25" name="T16"/>
                <a:gd fmla="*/ 22777 h 23" name="T17"/>
                <a:gd fmla="*/ 60960 w 25" name="T18"/>
                <a:gd fmla="*/ 11389 h 23" name="T19"/>
                <a:gd fmla="*/ 60960 w 25" name="T20"/>
                <a:gd fmla="*/ 7592 h 23" name="T21"/>
                <a:gd fmla="*/ 53340 w 25" name="T22"/>
                <a:gd fmla="*/ 3796 h 23" name="T23"/>
                <a:gd fmla="*/ 53340 w 25" name="T24"/>
                <a:gd fmla="*/ 0 h 23" name="T25"/>
                <a:gd fmla="*/ 83820 w 25" name="T26"/>
                <a:gd fmla="*/ 0 h 23" name="T27"/>
                <a:gd fmla="*/ 83820 w 25" name="T28"/>
                <a:gd fmla="*/ 3796 h 23" name="T29"/>
                <a:gd fmla="*/ 76200 w 25" name="T30"/>
                <a:gd fmla="*/ 7592 h 23" name="T31"/>
                <a:gd fmla="*/ 64770 w 25" name="T32"/>
                <a:gd fmla="*/ 22777 h 23" name="T33"/>
                <a:gd fmla="*/ 53340 w 25" name="T34"/>
                <a:gd fmla="*/ 37962 h 23" name="T35"/>
                <a:gd fmla="*/ 72390 w 25" name="T36"/>
                <a:gd fmla="*/ 68332 h 23" name="T37"/>
                <a:gd fmla="*/ 83820 w 25" name="T38"/>
                <a:gd fmla="*/ 83517 h 23" name="T39"/>
                <a:gd fmla="*/ 95250 w 25" name="T40"/>
                <a:gd fmla="*/ 83517 h 23" name="T41"/>
                <a:gd fmla="*/ 95250 w 25" name="T42"/>
                <a:gd fmla="*/ 87313 h 23" name="T43"/>
                <a:gd fmla="*/ 53340 w 25" name="T44"/>
                <a:gd fmla="*/ 87313 h 23" name="T45"/>
                <a:gd fmla="*/ 53340 w 25" name="T46"/>
                <a:gd fmla="*/ 83517 h 23" name="T47"/>
                <a:gd fmla="*/ 60960 w 25" name="T48"/>
                <a:gd fmla="*/ 83517 h 23" name="T49"/>
                <a:gd fmla="*/ 60960 w 25" name="T50"/>
                <a:gd fmla="*/ 79721 h 23" name="T51"/>
                <a:gd fmla="*/ 53340 w 25" name="T52"/>
                <a:gd fmla="*/ 68332 h 23" name="T53"/>
                <a:gd fmla="*/ 41910 w 25" name="T54"/>
                <a:gd fmla="*/ 49351 h 23" name="T55"/>
                <a:gd fmla="*/ 26670 w 25" name="T56"/>
                <a:gd fmla="*/ 68332 h 23" name="T57"/>
                <a:gd fmla="*/ 22860 w 25" name="T58"/>
                <a:gd fmla="*/ 79721 h 23" name="T59"/>
                <a:gd fmla="*/ 22860 w 25" name="T60"/>
                <a:gd fmla="*/ 83517 h 23" name="T61"/>
                <a:gd fmla="*/ 30480 w 25" name="T62"/>
                <a:gd fmla="*/ 83517 h 23" name="T63"/>
                <a:gd fmla="*/ 30480 w 25" name="T64"/>
                <a:gd fmla="*/ 87313 h 23" name="T65"/>
                <a:gd fmla="*/ 0 w 25" name="T66"/>
                <a:gd fmla="*/ 87313 h 23" name="T67"/>
                <a:gd fmla="*/ 0 w 25" name="T68"/>
                <a:gd fmla="*/ 83517 h 23" name="T69"/>
                <a:gd fmla="*/ 7620 w 25" name="T70"/>
                <a:gd fmla="*/ 83517 h 23" name="T71"/>
                <a:gd fmla="*/ 19050 w 25" name="T72"/>
                <a:gd fmla="*/ 68332 h 23" name="T73"/>
                <a:gd fmla="*/ 38100 w 25" name="T74"/>
                <a:gd fmla="*/ 45555 h 23" name="T75"/>
                <a:gd fmla="*/ 22860 w 25" name="T76"/>
                <a:gd fmla="*/ 18981 h 23" name="T77"/>
                <a:gd fmla="*/ 11430 w 25" name="T78"/>
                <a:gd fmla="*/ 7592 h 23" name="T79"/>
                <a:gd fmla="*/ 0 w 25" name="T80"/>
                <a:gd fmla="*/ 3796 h 23" name="T81"/>
                <a:gd fmla="*/ 0 w 25" name="T82"/>
                <a:gd fmla="*/ 0 h 23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w 25" name="T126"/>
                <a:gd fmla="*/ 0 h 23" name="T127"/>
                <a:gd fmla="*/ 25 w 25" name="T128"/>
                <a:gd fmla="*/ 23 h 23" name="T129"/>
              </a:gdLst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b="T129" l="T126" r="T128" t="T127"/>
              <a:pathLst>
                <a:path h="23" w="25">
                  <a:moveTo>
                    <a:pt x="0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2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9" y="3"/>
                    <a:pt x="9" y="4"/>
                    <a:pt x="10" y="4"/>
                  </a:cubicBezTo>
                  <a:cubicBezTo>
                    <a:pt x="10" y="5"/>
                    <a:pt x="11" y="5"/>
                    <a:pt x="11" y="6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4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2"/>
                    <a:pt x="20" y="2"/>
                  </a:cubicBezTo>
                  <a:cubicBezTo>
                    <a:pt x="19" y="3"/>
                    <a:pt x="18" y="4"/>
                    <a:pt x="17" y="6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21" y="20"/>
                    <a:pt x="22" y="21"/>
                    <a:pt x="22" y="22"/>
                  </a:cubicBezTo>
                  <a:cubicBezTo>
                    <a:pt x="23" y="22"/>
                    <a:pt x="24" y="22"/>
                    <a:pt x="25" y="22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6" y="22"/>
                  </a:cubicBezTo>
                  <a:cubicBezTo>
                    <a:pt x="16" y="22"/>
                    <a:pt x="16" y="21"/>
                    <a:pt x="16" y="21"/>
                  </a:cubicBezTo>
                  <a:cubicBezTo>
                    <a:pt x="16" y="21"/>
                    <a:pt x="15" y="20"/>
                    <a:pt x="14" y="18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6" y="20"/>
                    <a:pt x="6" y="21"/>
                    <a:pt x="6" y="21"/>
                  </a:cubicBezTo>
                  <a:cubicBezTo>
                    <a:pt x="6" y="21"/>
                    <a:pt x="6" y="22"/>
                    <a:pt x="6" y="22"/>
                  </a:cubicBezTo>
                  <a:cubicBezTo>
                    <a:pt x="7" y="22"/>
                    <a:pt x="7" y="22"/>
                    <a:pt x="8" y="22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2" y="22"/>
                    <a:pt x="2" y="22"/>
                  </a:cubicBezTo>
                  <a:cubicBezTo>
                    <a:pt x="3" y="21"/>
                    <a:pt x="4" y="20"/>
                    <a:pt x="5" y="18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4"/>
                    <a:pt x="3" y="3"/>
                    <a:pt x="3" y="2"/>
                  </a:cubicBezTo>
                  <a:cubicBezTo>
                    <a:pt x="2" y="2"/>
                    <a:pt x="1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83F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2019" name="Freeform 88"/>
            <p:cNvSpPr>
              <a:spLocks noChangeArrowheads="1"/>
            </p:cNvSpPr>
            <p:nvPr/>
          </p:nvSpPr>
          <p:spPr bwMode="auto">
            <a:xfrm>
              <a:off x="312738" y="508000"/>
              <a:ext cx="49213" cy="119063"/>
            </a:xfrm>
            <a:custGeom>
              <a:gdLst>
                <a:gd fmla="*/ 26499 w 13" name="T0"/>
                <a:gd fmla="*/ 0 h 31" name="T1"/>
                <a:gd fmla="*/ 26499 w 13" name="T2"/>
                <a:gd fmla="*/ 26885 h 31" name="T3"/>
                <a:gd fmla="*/ 49213 w 13" name="T4"/>
                <a:gd fmla="*/ 26885 h 31" name="T5"/>
                <a:gd fmla="*/ 49213 w 13" name="T6"/>
                <a:gd fmla="*/ 34567 h 31" name="T7"/>
                <a:gd fmla="*/ 26499 w 13" name="T8"/>
                <a:gd fmla="*/ 34567 h 31" name="T9"/>
                <a:gd fmla="*/ 26499 w 13" name="T10"/>
                <a:gd fmla="*/ 92178 h 31" name="T11"/>
                <a:gd fmla="*/ 30285 w 13" name="T12"/>
                <a:gd fmla="*/ 103700 h 31" name="T13"/>
                <a:gd fmla="*/ 37856 w 13" name="T14"/>
                <a:gd fmla="*/ 107541 h 31" name="T15"/>
                <a:gd fmla="*/ 41642 w 13" name="T16"/>
                <a:gd fmla="*/ 103700 h 31" name="T17"/>
                <a:gd fmla="*/ 45427 w 13" name="T18"/>
                <a:gd fmla="*/ 99859 h 31" name="T19"/>
                <a:gd fmla="*/ 49213 w 13" name="T20"/>
                <a:gd fmla="*/ 99859 h 31" name="T21"/>
                <a:gd fmla="*/ 41642 w 13" name="T22"/>
                <a:gd fmla="*/ 111382 h 31" name="T23"/>
                <a:gd fmla="*/ 30285 w 13" name="T24"/>
                <a:gd fmla="*/ 119063 h 31" name="T25"/>
                <a:gd fmla="*/ 18928 w 13" name="T26"/>
                <a:gd fmla="*/ 115222 h 31" name="T27"/>
                <a:gd fmla="*/ 15142 w 13" name="T28"/>
                <a:gd fmla="*/ 107541 h 31" name="T29"/>
                <a:gd fmla="*/ 11357 w 13" name="T30"/>
                <a:gd fmla="*/ 96019 h 31" name="T31"/>
                <a:gd fmla="*/ 11357 w 13" name="T32"/>
                <a:gd fmla="*/ 34567 h 31" name="T33"/>
                <a:gd fmla="*/ 0 w 13" name="T34"/>
                <a:gd fmla="*/ 34567 h 31" name="T35"/>
                <a:gd fmla="*/ 0 w 13" name="T36"/>
                <a:gd fmla="*/ 30726 h 31" name="T37"/>
                <a:gd fmla="*/ 7571 w 13" name="T38"/>
                <a:gd fmla="*/ 23044 h 31" name="T39"/>
                <a:gd fmla="*/ 18928 w 13" name="T40"/>
                <a:gd fmla="*/ 11522 h 31" name="T41"/>
                <a:gd fmla="*/ 26499 w 13" name="T42"/>
                <a:gd fmla="*/ 0 h 31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w 13" name="T66"/>
                <a:gd fmla="*/ 0 h 31" name="T67"/>
                <a:gd fmla="*/ 13 w 13" name="T68"/>
                <a:gd fmla="*/ 31 h 31" name="T69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T69" l="T66" r="T68" t="T67"/>
              <a:pathLst>
                <a:path h="31" w="13">
                  <a:moveTo>
                    <a:pt x="7" y="0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6"/>
                    <a:pt x="8" y="27"/>
                    <a:pt x="8" y="27"/>
                  </a:cubicBezTo>
                  <a:cubicBezTo>
                    <a:pt x="8" y="28"/>
                    <a:pt x="9" y="28"/>
                    <a:pt x="10" y="28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2" y="27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7"/>
                    <a:pt x="12" y="29"/>
                    <a:pt x="11" y="29"/>
                  </a:cubicBezTo>
                  <a:cubicBezTo>
                    <a:pt x="10" y="30"/>
                    <a:pt x="9" y="31"/>
                    <a:pt x="8" y="31"/>
                  </a:cubicBezTo>
                  <a:cubicBezTo>
                    <a:pt x="7" y="31"/>
                    <a:pt x="6" y="30"/>
                    <a:pt x="5" y="30"/>
                  </a:cubicBezTo>
                  <a:cubicBezTo>
                    <a:pt x="5" y="30"/>
                    <a:pt x="4" y="29"/>
                    <a:pt x="4" y="28"/>
                  </a:cubicBezTo>
                  <a:cubicBezTo>
                    <a:pt x="3" y="27"/>
                    <a:pt x="3" y="26"/>
                    <a:pt x="3" y="25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2" y="7"/>
                    <a:pt x="2" y="6"/>
                  </a:cubicBezTo>
                  <a:cubicBezTo>
                    <a:pt x="3" y="6"/>
                    <a:pt x="4" y="5"/>
                    <a:pt x="5" y="3"/>
                  </a:cubicBezTo>
                  <a:cubicBezTo>
                    <a:pt x="5" y="3"/>
                    <a:pt x="6" y="2"/>
                    <a:pt x="7" y="0"/>
                  </a:cubicBezTo>
                  <a:close/>
                </a:path>
              </a:pathLst>
            </a:custGeom>
            <a:solidFill>
              <a:srgbClr val="683F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2020" name="Freeform 89"/>
            <p:cNvSpPr>
              <a:spLocks noChangeArrowheads="1"/>
            </p:cNvSpPr>
            <p:nvPr/>
          </p:nvSpPr>
          <p:spPr bwMode="auto">
            <a:xfrm>
              <a:off x="812800" y="508000"/>
              <a:ext cx="52388" cy="119063"/>
            </a:xfrm>
            <a:custGeom>
              <a:gdLst>
                <a:gd fmla="*/ 29936 w 14" name="T0"/>
                <a:gd fmla="*/ 0 h 31" name="T1"/>
                <a:gd fmla="*/ 29936 w 14" name="T2"/>
                <a:gd fmla="*/ 26885 h 31" name="T3"/>
                <a:gd fmla="*/ 48646 w 14" name="T4"/>
                <a:gd fmla="*/ 26885 h 31" name="T5"/>
                <a:gd fmla="*/ 48646 w 14" name="T6"/>
                <a:gd fmla="*/ 34567 h 31" name="T7"/>
                <a:gd fmla="*/ 29936 w 14" name="T8"/>
                <a:gd fmla="*/ 34567 h 31" name="T9"/>
                <a:gd fmla="*/ 29936 w 14" name="T10"/>
                <a:gd fmla="*/ 92178 h 31" name="T11"/>
                <a:gd fmla="*/ 29936 w 14" name="T12"/>
                <a:gd fmla="*/ 103700 h 31" name="T13"/>
                <a:gd fmla="*/ 37420 w 14" name="T14"/>
                <a:gd fmla="*/ 107541 h 31" name="T15"/>
                <a:gd fmla="*/ 44904 w 14" name="T16"/>
                <a:gd fmla="*/ 103700 h 31" name="T17"/>
                <a:gd fmla="*/ 48646 w 14" name="T18"/>
                <a:gd fmla="*/ 99859 h 31" name="T19"/>
                <a:gd fmla="*/ 52388 w 14" name="T20"/>
                <a:gd fmla="*/ 99859 h 31" name="T21"/>
                <a:gd fmla="*/ 41162 w 14" name="T22"/>
                <a:gd fmla="*/ 111382 h 31" name="T23"/>
                <a:gd fmla="*/ 29936 w 14" name="T24"/>
                <a:gd fmla="*/ 119063 h 31" name="T25"/>
                <a:gd fmla="*/ 22452 w 14" name="T26"/>
                <a:gd fmla="*/ 115222 h 31" name="T27"/>
                <a:gd fmla="*/ 14968 w 14" name="T28"/>
                <a:gd fmla="*/ 107541 h 31" name="T29"/>
                <a:gd fmla="*/ 14968 w 14" name="T30"/>
                <a:gd fmla="*/ 96019 h 31" name="T31"/>
                <a:gd fmla="*/ 14968 w 14" name="T32"/>
                <a:gd fmla="*/ 34567 h 31" name="T33"/>
                <a:gd fmla="*/ 0 w 14" name="T34"/>
                <a:gd fmla="*/ 34567 h 31" name="T35"/>
                <a:gd fmla="*/ 0 w 14" name="T36"/>
                <a:gd fmla="*/ 30726 h 31" name="T37"/>
                <a:gd fmla="*/ 11226 w 14" name="T38"/>
                <a:gd fmla="*/ 23044 h 31" name="T39"/>
                <a:gd fmla="*/ 18710 w 14" name="T40"/>
                <a:gd fmla="*/ 11522 h 31" name="T41"/>
                <a:gd fmla="*/ 26194 w 14" name="T42"/>
                <a:gd fmla="*/ 0 h 31" name="T43"/>
                <a:gd fmla="*/ 29936 w 14" name="T44"/>
                <a:gd fmla="*/ 0 h 31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w 14" name="T69"/>
                <a:gd fmla="*/ 0 h 31" name="T70"/>
                <a:gd fmla="*/ 14 w 14" name="T71"/>
                <a:gd fmla="*/ 31 h 31" name="T72"/>
              </a:gdLst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b="T72" l="T69" r="T71" t="T70"/>
              <a:pathLst>
                <a:path h="31" w="14">
                  <a:moveTo>
                    <a:pt x="8" y="0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6"/>
                    <a:pt x="8" y="27"/>
                    <a:pt x="8" y="27"/>
                  </a:cubicBezTo>
                  <a:cubicBezTo>
                    <a:pt x="9" y="28"/>
                    <a:pt x="9" y="28"/>
                    <a:pt x="10" y="28"/>
                  </a:cubicBezTo>
                  <a:cubicBezTo>
                    <a:pt x="11" y="28"/>
                    <a:pt x="11" y="28"/>
                    <a:pt x="12" y="27"/>
                  </a:cubicBezTo>
                  <a:cubicBezTo>
                    <a:pt x="12" y="27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3" y="27"/>
                    <a:pt x="12" y="29"/>
                    <a:pt x="11" y="29"/>
                  </a:cubicBezTo>
                  <a:cubicBezTo>
                    <a:pt x="10" y="30"/>
                    <a:pt x="9" y="31"/>
                    <a:pt x="8" y="31"/>
                  </a:cubicBezTo>
                  <a:cubicBezTo>
                    <a:pt x="7" y="31"/>
                    <a:pt x="7" y="30"/>
                    <a:pt x="6" y="30"/>
                  </a:cubicBezTo>
                  <a:cubicBezTo>
                    <a:pt x="5" y="30"/>
                    <a:pt x="5" y="29"/>
                    <a:pt x="4" y="28"/>
                  </a:cubicBezTo>
                  <a:cubicBezTo>
                    <a:pt x="4" y="27"/>
                    <a:pt x="4" y="26"/>
                    <a:pt x="4" y="25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2" y="7"/>
                    <a:pt x="3" y="6"/>
                  </a:cubicBezTo>
                  <a:cubicBezTo>
                    <a:pt x="4" y="6"/>
                    <a:pt x="5" y="5"/>
                    <a:pt x="5" y="3"/>
                  </a:cubicBezTo>
                  <a:cubicBezTo>
                    <a:pt x="6" y="3"/>
                    <a:pt x="6" y="2"/>
                    <a:pt x="7" y="0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683F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2021" name="Freeform 90"/>
            <p:cNvSpPr>
              <a:spLocks noChangeArrowheads="1" noEditPoints="1"/>
            </p:cNvSpPr>
            <p:nvPr/>
          </p:nvSpPr>
          <p:spPr bwMode="auto">
            <a:xfrm>
              <a:off x="873125" y="534988"/>
              <a:ext cx="71438" cy="92075"/>
            </a:xfrm>
            <a:custGeom>
              <a:gdLst>
                <a:gd fmla="*/ 11280 w 19" name="T0"/>
                <a:gd fmla="*/ 34528 h 24" name="T1"/>
                <a:gd fmla="*/ 22559 w 19" name="T2"/>
                <a:gd fmla="*/ 65220 h 24" name="T3"/>
                <a:gd fmla="*/ 45119 w 19" name="T4"/>
                <a:gd fmla="*/ 76729 h 24" name="T5"/>
                <a:gd fmla="*/ 56398 w 19" name="T6"/>
                <a:gd fmla="*/ 72893 h 24" name="T7"/>
                <a:gd fmla="*/ 67678 w 19" name="T8"/>
                <a:gd fmla="*/ 53710 h 24" name="T9"/>
                <a:gd fmla="*/ 71438 w 19" name="T10"/>
                <a:gd fmla="*/ 57547 h 24" name="T11"/>
                <a:gd fmla="*/ 60158 w 19" name="T12"/>
                <a:gd fmla="*/ 80566 h 24" name="T13"/>
                <a:gd fmla="*/ 37599 w 19" name="T14"/>
                <a:gd fmla="*/ 92075 h 24" name="T15"/>
                <a:gd fmla="*/ 11280 w 19" name="T16"/>
                <a:gd fmla="*/ 80566 h 24" name="T17"/>
                <a:gd fmla="*/ 0 w 19" name="T18"/>
                <a:gd fmla="*/ 46038 h 24" name="T19"/>
                <a:gd fmla="*/ 11280 w 19" name="T20"/>
                <a:gd fmla="*/ 11509 h 24" name="T21"/>
                <a:gd fmla="*/ 37599 w 19" name="T22"/>
                <a:gd fmla="*/ 0 h 24" name="T23"/>
                <a:gd fmla="*/ 63918 w 19" name="T24"/>
                <a:gd fmla="*/ 7673 h 24" name="T25"/>
                <a:gd fmla="*/ 71438 w 19" name="T26"/>
                <a:gd fmla="*/ 34528 h 24" name="T27"/>
                <a:gd fmla="*/ 11280 w 19" name="T28"/>
                <a:gd fmla="*/ 34528 h 24" name="T29"/>
                <a:gd fmla="*/ 11280 w 19" name="T30"/>
                <a:gd fmla="*/ 30692 h 24" name="T31"/>
                <a:gd fmla="*/ 52639 w 19" name="T32"/>
                <a:gd fmla="*/ 30692 h 24" name="T33"/>
                <a:gd fmla="*/ 48879 w 19" name="T34"/>
                <a:gd fmla="*/ 19182 h 24" name="T35"/>
                <a:gd fmla="*/ 41359 w 19" name="T36"/>
                <a:gd fmla="*/ 7673 h 24" name="T37"/>
                <a:gd fmla="*/ 33839 w 19" name="T38"/>
                <a:gd fmla="*/ 7673 h 24" name="T39"/>
                <a:gd fmla="*/ 18799 w 19" name="T40"/>
                <a:gd fmla="*/ 11509 h 24" name="T41"/>
                <a:gd fmla="*/ 11280 w 19" name="T42"/>
                <a:gd fmla="*/ 30692 h 24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w 19" name="T66"/>
                <a:gd fmla="*/ 0 h 24" name="T67"/>
                <a:gd fmla="*/ 19 w 19" name="T68"/>
                <a:gd fmla="*/ 24 h 24" name="T69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T69" l="T66" r="T68" t="T67"/>
              <a:pathLst>
                <a:path h="24" w="19">
                  <a:moveTo>
                    <a:pt x="3" y="9"/>
                  </a:moveTo>
                  <a:cubicBezTo>
                    <a:pt x="3" y="12"/>
                    <a:pt x="4" y="15"/>
                    <a:pt x="6" y="17"/>
                  </a:cubicBezTo>
                  <a:cubicBezTo>
                    <a:pt x="7" y="19"/>
                    <a:pt x="9" y="20"/>
                    <a:pt x="12" y="20"/>
                  </a:cubicBezTo>
                  <a:cubicBezTo>
                    <a:pt x="13" y="20"/>
                    <a:pt x="14" y="20"/>
                    <a:pt x="15" y="19"/>
                  </a:cubicBezTo>
                  <a:cubicBezTo>
                    <a:pt x="17" y="18"/>
                    <a:pt x="18" y="16"/>
                    <a:pt x="18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7"/>
                    <a:pt x="18" y="19"/>
                    <a:pt x="16" y="21"/>
                  </a:cubicBezTo>
                  <a:cubicBezTo>
                    <a:pt x="14" y="23"/>
                    <a:pt x="12" y="24"/>
                    <a:pt x="10" y="24"/>
                  </a:cubicBezTo>
                  <a:cubicBezTo>
                    <a:pt x="7" y="24"/>
                    <a:pt x="5" y="23"/>
                    <a:pt x="3" y="21"/>
                  </a:cubicBezTo>
                  <a:cubicBezTo>
                    <a:pt x="1" y="19"/>
                    <a:pt x="0" y="16"/>
                    <a:pt x="0" y="12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7" y="0"/>
                    <a:pt x="10" y="0"/>
                  </a:cubicBezTo>
                  <a:cubicBezTo>
                    <a:pt x="13" y="0"/>
                    <a:pt x="15" y="1"/>
                    <a:pt x="17" y="2"/>
                  </a:cubicBezTo>
                  <a:cubicBezTo>
                    <a:pt x="18" y="4"/>
                    <a:pt x="19" y="6"/>
                    <a:pt x="19" y="9"/>
                  </a:cubicBezTo>
                  <a:lnTo>
                    <a:pt x="3" y="9"/>
                  </a:lnTo>
                  <a:close/>
                  <a:moveTo>
                    <a:pt x="3" y="8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11" y="2"/>
                    <a:pt x="10" y="2"/>
                    <a:pt x="9" y="2"/>
                  </a:cubicBezTo>
                  <a:cubicBezTo>
                    <a:pt x="7" y="2"/>
                    <a:pt x="6" y="2"/>
                    <a:pt x="5" y="3"/>
                  </a:cubicBezTo>
                  <a:cubicBezTo>
                    <a:pt x="4" y="4"/>
                    <a:pt x="3" y="6"/>
                    <a:pt x="3" y="8"/>
                  </a:cubicBezTo>
                  <a:close/>
                </a:path>
              </a:pathLst>
            </a:custGeom>
            <a:solidFill>
              <a:srgbClr val="683F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2022" name="Freeform 91"/>
            <p:cNvSpPr>
              <a:spLocks noChangeArrowheads="1"/>
            </p:cNvSpPr>
            <p:nvPr/>
          </p:nvSpPr>
          <p:spPr bwMode="auto">
            <a:xfrm>
              <a:off x="952500" y="534988"/>
              <a:ext cx="88900" cy="87313"/>
            </a:xfrm>
            <a:custGeom>
              <a:gdLst>
                <a:gd fmla="*/ 0 w 24" name="T0"/>
                <a:gd fmla="*/ 0 h 23" name="T1"/>
                <a:gd fmla="*/ 40746 w 24" name="T2"/>
                <a:gd fmla="*/ 0 h 23" name="T3"/>
                <a:gd fmla="*/ 40746 w 24" name="T4"/>
                <a:gd fmla="*/ 3796 h 23" name="T5"/>
                <a:gd fmla="*/ 37042 w 24" name="T6"/>
                <a:gd fmla="*/ 7592 h 23" name="T7"/>
                <a:gd fmla="*/ 33338 w 24" name="T8"/>
                <a:gd fmla="*/ 11389 h 23" name="T9"/>
                <a:gd fmla="*/ 37042 w 24" name="T10"/>
                <a:gd fmla="*/ 15185 h 23" name="T11"/>
                <a:gd fmla="*/ 40746 w 24" name="T12"/>
                <a:gd fmla="*/ 22777 h 23" name="T13"/>
                <a:gd fmla="*/ 44450 w 24" name="T14"/>
                <a:gd fmla="*/ 30370 h 23" name="T15"/>
                <a:gd fmla="*/ 51858 w 24" name="T16"/>
                <a:gd fmla="*/ 22777 h 23" name="T17"/>
                <a:gd fmla="*/ 59267 w 24" name="T18"/>
                <a:gd fmla="*/ 11389 h 23" name="T19"/>
                <a:gd fmla="*/ 59267 w 24" name="T20"/>
                <a:gd fmla="*/ 7592 h 23" name="T21"/>
                <a:gd fmla="*/ 51858 w 24" name="T22"/>
                <a:gd fmla="*/ 3796 h 23" name="T23"/>
                <a:gd fmla="*/ 51858 w 24" name="T24"/>
                <a:gd fmla="*/ 0 h 23" name="T25"/>
                <a:gd fmla="*/ 81492 w 24" name="T26"/>
                <a:gd fmla="*/ 0 h 23" name="T27"/>
                <a:gd fmla="*/ 81492 w 24" name="T28"/>
                <a:gd fmla="*/ 3796 h 23" name="T29"/>
                <a:gd fmla="*/ 74083 w 24" name="T30"/>
                <a:gd fmla="*/ 7592 h 23" name="T31"/>
                <a:gd fmla="*/ 62971 w 24" name="T32"/>
                <a:gd fmla="*/ 22777 h 23" name="T33"/>
                <a:gd fmla="*/ 48154 w 24" name="T34"/>
                <a:gd fmla="*/ 37962 h 23" name="T35"/>
                <a:gd fmla="*/ 70379 w 24" name="T36"/>
                <a:gd fmla="*/ 68332 h 23" name="T37"/>
                <a:gd fmla="*/ 81492 w 24" name="T38"/>
                <a:gd fmla="*/ 83517 h 23" name="T39"/>
                <a:gd fmla="*/ 88900 w 24" name="T40"/>
                <a:gd fmla="*/ 83517 h 23" name="T41"/>
                <a:gd fmla="*/ 88900 w 24" name="T42"/>
                <a:gd fmla="*/ 87313 h 23" name="T43"/>
                <a:gd fmla="*/ 51858 w 24" name="T44"/>
                <a:gd fmla="*/ 87313 h 23" name="T45"/>
                <a:gd fmla="*/ 51858 w 24" name="T46"/>
                <a:gd fmla="*/ 83517 h 23" name="T47"/>
                <a:gd fmla="*/ 55562 w 24" name="T48"/>
                <a:gd fmla="*/ 83517 h 23" name="T49"/>
                <a:gd fmla="*/ 59267 w 24" name="T50"/>
                <a:gd fmla="*/ 79721 h 23" name="T51"/>
                <a:gd fmla="*/ 51858 w 24" name="T52"/>
                <a:gd fmla="*/ 68332 h 23" name="T53"/>
                <a:gd fmla="*/ 40746 w 24" name="T54"/>
                <a:gd fmla="*/ 49351 h 23" name="T55"/>
                <a:gd fmla="*/ 25929 w 24" name="T56"/>
                <a:gd fmla="*/ 68332 h 23" name="T57"/>
                <a:gd fmla="*/ 22225 w 24" name="T58"/>
                <a:gd fmla="*/ 79721 h 23" name="T59"/>
                <a:gd fmla="*/ 22225 w 24" name="T60"/>
                <a:gd fmla="*/ 83517 h 23" name="T61"/>
                <a:gd fmla="*/ 29633 w 24" name="T62"/>
                <a:gd fmla="*/ 83517 h 23" name="T63"/>
                <a:gd fmla="*/ 29633 w 24" name="T64"/>
                <a:gd fmla="*/ 87313 h 23" name="T65"/>
                <a:gd fmla="*/ 0 w 24" name="T66"/>
                <a:gd fmla="*/ 87313 h 23" name="T67"/>
                <a:gd fmla="*/ 0 w 24" name="T68"/>
                <a:gd fmla="*/ 83517 h 23" name="T69"/>
                <a:gd fmla="*/ 7408 w 24" name="T70"/>
                <a:gd fmla="*/ 83517 h 23" name="T71"/>
                <a:gd fmla="*/ 18521 w 24" name="T72"/>
                <a:gd fmla="*/ 68332 h 23" name="T73"/>
                <a:gd fmla="*/ 37042 w 24" name="T74"/>
                <a:gd fmla="*/ 45555 h 23" name="T75"/>
                <a:gd fmla="*/ 22225 w 24" name="T76"/>
                <a:gd fmla="*/ 18981 h 23" name="T77"/>
                <a:gd fmla="*/ 11113 w 24" name="T78"/>
                <a:gd fmla="*/ 7592 h 23" name="T79"/>
                <a:gd fmla="*/ 0 w 24" name="T80"/>
                <a:gd fmla="*/ 3796 h 23" name="T81"/>
                <a:gd fmla="*/ 0 w 24" name="T82"/>
                <a:gd fmla="*/ 0 h 23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w 24" name="T126"/>
                <a:gd fmla="*/ 0 h 23" name="T127"/>
                <a:gd fmla="*/ 24 w 24" name="T128"/>
                <a:gd fmla="*/ 23 h 23" name="T129"/>
              </a:gdLst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b="T129" l="T126" r="T128" t="T127"/>
              <a:pathLst>
                <a:path h="23" w="24">
                  <a:moveTo>
                    <a:pt x="0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2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9" y="3"/>
                    <a:pt x="9" y="4"/>
                    <a:pt x="10" y="4"/>
                  </a:cubicBezTo>
                  <a:cubicBezTo>
                    <a:pt x="10" y="5"/>
                    <a:pt x="10" y="5"/>
                    <a:pt x="11" y="6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4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2"/>
                    <a:pt x="20" y="2"/>
                  </a:cubicBezTo>
                  <a:cubicBezTo>
                    <a:pt x="19" y="3"/>
                    <a:pt x="18" y="4"/>
                    <a:pt x="17" y="6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21" y="20"/>
                    <a:pt x="22" y="21"/>
                    <a:pt x="22" y="22"/>
                  </a:cubicBezTo>
                  <a:cubicBezTo>
                    <a:pt x="23" y="22"/>
                    <a:pt x="23" y="22"/>
                    <a:pt x="24" y="22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5" y="22"/>
                    <a:pt x="15" y="22"/>
                  </a:cubicBezTo>
                  <a:cubicBezTo>
                    <a:pt x="16" y="22"/>
                    <a:pt x="16" y="21"/>
                    <a:pt x="16" y="21"/>
                  </a:cubicBezTo>
                  <a:cubicBezTo>
                    <a:pt x="16" y="21"/>
                    <a:pt x="15" y="20"/>
                    <a:pt x="14" y="18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6" y="20"/>
                    <a:pt x="6" y="21"/>
                    <a:pt x="6" y="21"/>
                  </a:cubicBezTo>
                  <a:cubicBezTo>
                    <a:pt x="6" y="21"/>
                    <a:pt x="6" y="22"/>
                    <a:pt x="6" y="22"/>
                  </a:cubicBezTo>
                  <a:cubicBezTo>
                    <a:pt x="7" y="22"/>
                    <a:pt x="7" y="22"/>
                    <a:pt x="8" y="22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2" y="22"/>
                  </a:cubicBezTo>
                  <a:cubicBezTo>
                    <a:pt x="3" y="21"/>
                    <a:pt x="4" y="20"/>
                    <a:pt x="5" y="18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4"/>
                    <a:pt x="3" y="3"/>
                    <a:pt x="3" y="2"/>
                  </a:cubicBezTo>
                  <a:cubicBezTo>
                    <a:pt x="2" y="2"/>
                    <a:pt x="1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83F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2023" name="Freeform 92"/>
            <p:cNvSpPr>
              <a:spLocks noChangeArrowheads="1"/>
            </p:cNvSpPr>
            <p:nvPr/>
          </p:nvSpPr>
          <p:spPr bwMode="auto">
            <a:xfrm>
              <a:off x="1049338" y="508000"/>
              <a:ext cx="49213" cy="119063"/>
            </a:xfrm>
            <a:custGeom>
              <a:gdLst>
                <a:gd fmla="*/ 26499 w 13" name="T0"/>
                <a:gd fmla="*/ 0 h 31" name="T1"/>
                <a:gd fmla="*/ 26499 w 13" name="T2"/>
                <a:gd fmla="*/ 26885 h 31" name="T3"/>
                <a:gd fmla="*/ 49213 w 13" name="T4"/>
                <a:gd fmla="*/ 26885 h 31" name="T5"/>
                <a:gd fmla="*/ 49213 w 13" name="T6"/>
                <a:gd fmla="*/ 34567 h 31" name="T7"/>
                <a:gd fmla="*/ 26499 w 13" name="T8"/>
                <a:gd fmla="*/ 34567 h 31" name="T9"/>
                <a:gd fmla="*/ 26499 w 13" name="T10"/>
                <a:gd fmla="*/ 92178 h 31" name="T11"/>
                <a:gd fmla="*/ 30285 w 13" name="T12"/>
                <a:gd fmla="*/ 103700 h 31" name="T13"/>
                <a:gd fmla="*/ 37856 w 13" name="T14"/>
                <a:gd fmla="*/ 107541 h 31" name="T15"/>
                <a:gd fmla="*/ 41642 w 13" name="T16"/>
                <a:gd fmla="*/ 103700 h 31" name="T17"/>
                <a:gd fmla="*/ 45427 w 13" name="T18"/>
                <a:gd fmla="*/ 99859 h 31" name="T19"/>
                <a:gd fmla="*/ 49213 w 13" name="T20"/>
                <a:gd fmla="*/ 99859 h 31" name="T21"/>
                <a:gd fmla="*/ 41642 w 13" name="T22"/>
                <a:gd fmla="*/ 111382 h 31" name="T23"/>
                <a:gd fmla="*/ 30285 w 13" name="T24"/>
                <a:gd fmla="*/ 119063 h 31" name="T25"/>
                <a:gd fmla="*/ 18928 w 13" name="T26"/>
                <a:gd fmla="*/ 115222 h 31" name="T27"/>
                <a:gd fmla="*/ 15142 w 13" name="T28"/>
                <a:gd fmla="*/ 107541 h 31" name="T29"/>
                <a:gd fmla="*/ 11357 w 13" name="T30"/>
                <a:gd fmla="*/ 96019 h 31" name="T31"/>
                <a:gd fmla="*/ 11357 w 13" name="T32"/>
                <a:gd fmla="*/ 34567 h 31" name="T33"/>
                <a:gd fmla="*/ 0 w 13" name="T34"/>
                <a:gd fmla="*/ 34567 h 31" name="T35"/>
                <a:gd fmla="*/ 0 w 13" name="T36"/>
                <a:gd fmla="*/ 30726 h 31" name="T37"/>
                <a:gd fmla="*/ 7571 w 13" name="T38"/>
                <a:gd fmla="*/ 23044 h 31" name="T39"/>
                <a:gd fmla="*/ 18928 w 13" name="T40"/>
                <a:gd fmla="*/ 11522 h 31" name="T41"/>
                <a:gd fmla="*/ 26499 w 13" name="T42"/>
                <a:gd fmla="*/ 0 h 31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w 13" name="T66"/>
                <a:gd fmla="*/ 0 h 31" name="T67"/>
                <a:gd fmla="*/ 13 w 13" name="T68"/>
                <a:gd fmla="*/ 31 h 31" name="T69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T69" l="T66" r="T68" t="T67"/>
              <a:pathLst>
                <a:path h="31" w="13">
                  <a:moveTo>
                    <a:pt x="7" y="0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6"/>
                    <a:pt x="8" y="27"/>
                    <a:pt x="8" y="27"/>
                  </a:cubicBezTo>
                  <a:cubicBezTo>
                    <a:pt x="8" y="28"/>
                    <a:pt x="9" y="28"/>
                    <a:pt x="10" y="28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2" y="27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7"/>
                    <a:pt x="12" y="29"/>
                    <a:pt x="11" y="29"/>
                  </a:cubicBezTo>
                  <a:cubicBezTo>
                    <a:pt x="10" y="30"/>
                    <a:pt x="9" y="31"/>
                    <a:pt x="8" y="31"/>
                  </a:cubicBezTo>
                  <a:cubicBezTo>
                    <a:pt x="7" y="31"/>
                    <a:pt x="6" y="30"/>
                    <a:pt x="5" y="30"/>
                  </a:cubicBezTo>
                  <a:cubicBezTo>
                    <a:pt x="5" y="30"/>
                    <a:pt x="4" y="29"/>
                    <a:pt x="4" y="28"/>
                  </a:cubicBezTo>
                  <a:cubicBezTo>
                    <a:pt x="3" y="27"/>
                    <a:pt x="3" y="26"/>
                    <a:pt x="3" y="25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7"/>
                    <a:pt x="2" y="6"/>
                  </a:cubicBezTo>
                  <a:cubicBezTo>
                    <a:pt x="3" y="6"/>
                    <a:pt x="4" y="5"/>
                    <a:pt x="5" y="3"/>
                  </a:cubicBezTo>
                  <a:cubicBezTo>
                    <a:pt x="5" y="3"/>
                    <a:pt x="6" y="2"/>
                    <a:pt x="7" y="0"/>
                  </a:cubicBezTo>
                  <a:close/>
                </a:path>
              </a:pathLst>
            </a:custGeom>
            <a:solidFill>
              <a:srgbClr val="683F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2024" name="Freeform 93"/>
            <p:cNvSpPr>
              <a:spLocks noChangeArrowheads="1"/>
            </p:cNvSpPr>
            <p:nvPr/>
          </p:nvSpPr>
          <p:spPr bwMode="auto">
            <a:xfrm>
              <a:off x="1749425" y="508000"/>
              <a:ext cx="52388" cy="119063"/>
            </a:xfrm>
            <a:custGeom>
              <a:gdLst>
                <a:gd fmla="*/ 29936 w 14" name="T0"/>
                <a:gd fmla="*/ 0 h 31" name="T1"/>
                <a:gd fmla="*/ 29936 w 14" name="T2"/>
                <a:gd fmla="*/ 26885 h 31" name="T3"/>
                <a:gd fmla="*/ 48646 w 14" name="T4"/>
                <a:gd fmla="*/ 26885 h 31" name="T5"/>
                <a:gd fmla="*/ 48646 w 14" name="T6"/>
                <a:gd fmla="*/ 34567 h 31" name="T7"/>
                <a:gd fmla="*/ 29936 w 14" name="T8"/>
                <a:gd fmla="*/ 34567 h 31" name="T9"/>
                <a:gd fmla="*/ 29936 w 14" name="T10"/>
                <a:gd fmla="*/ 92178 h 31" name="T11"/>
                <a:gd fmla="*/ 29936 w 14" name="T12"/>
                <a:gd fmla="*/ 103700 h 31" name="T13"/>
                <a:gd fmla="*/ 37420 w 14" name="T14"/>
                <a:gd fmla="*/ 107541 h 31" name="T15"/>
                <a:gd fmla="*/ 44904 w 14" name="T16"/>
                <a:gd fmla="*/ 103700 h 31" name="T17"/>
                <a:gd fmla="*/ 48646 w 14" name="T18"/>
                <a:gd fmla="*/ 99859 h 31" name="T19"/>
                <a:gd fmla="*/ 52388 w 14" name="T20"/>
                <a:gd fmla="*/ 99859 h 31" name="T21"/>
                <a:gd fmla="*/ 41162 w 14" name="T22"/>
                <a:gd fmla="*/ 111382 h 31" name="T23"/>
                <a:gd fmla="*/ 29936 w 14" name="T24"/>
                <a:gd fmla="*/ 119063 h 31" name="T25"/>
                <a:gd fmla="*/ 22452 w 14" name="T26"/>
                <a:gd fmla="*/ 115222 h 31" name="T27"/>
                <a:gd fmla="*/ 14968 w 14" name="T28"/>
                <a:gd fmla="*/ 107541 h 31" name="T29"/>
                <a:gd fmla="*/ 14968 w 14" name="T30"/>
                <a:gd fmla="*/ 96019 h 31" name="T31"/>
                <a:gd fmla="*/ 14968 w 14" name="T32"/>
                <a:gd fmla="*/ 34567 h 31" name="T33"/>
                <a:gd fmla="*/ 0 w 14" name="T34"/>
                <a:gd fmla="*/ 34567 h 31" name="T35"/>
                <a:gd fmla="*/ 0 w 14" name="T36"/>
                <a:gd fmla="*/ 30726 h 31" name="T37"/>
                <a:gd fmla="*/ 11226 w 14" name="T38"/>
                <a:gd fmla="*/ 23044 h 31" name="T39"/>
                <a:gd fmla="*/ 18710 w 14" name="T40"/>
                <a:gd fmla="*/ 11522 h 31" name="T41"/>
                <a:gd fmla="*/ 26194 w 14" name="T42"/>
                <a:gd fmla="*/ 0 h 31" name="T43"/>
                <a:gd fmla="*/ 29936 w 14" name="T44"/>
                <a:gd fmla="*/ 0 h 31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w 14" name="T69"/>
                <a:gd fmla="*/ 0 h 31" name="T70"/>
                <a:gd fmla="*/ 14 w 14" name="T71"/>
                <a:gd fmla="*/ 31 h 31" name="T72"/>
              </a:gdLst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b="T72" l="T69" r="T71" t="T70"/>
              <a:pathLst>
                <a:path h="31" w="14">
                  <a:moveTo>
                    <a:pt x="8" y="0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6"/>
                    <a:pt x="8" y="27"/>
                    <a:pt x="8" y="27"/>
                  </a:cubicBezTo>
                  <a:cubicBezTo>
                    <a:pt x="9" y="28"/>
                    <a:pt x="9" y="28"/>
                    <a:pt x="10" y="28"/>
                  </a:cubicBezTo>
                  <a:cubicBezTo>
                    <a:pt x="10" y="28"/>
                    <a:pt x="11" y="28"/>
                    <a:pt x="12" y="27"/>
                  </a:cubicBezTo>
                  <a:cubicBezTo>
                    <a:pt x="12" y="27"/>
                    <a:pt x="12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3" y="27"/>
                    <a:pt x="12" y="29"/>
                    <a:pt x="11" y="29"/>
                  </a:cubicBezTo>
                  <a:cubicBezTo>
                    <a:pt x="10" y="30"/>
                    <a:pt x="9" y="31"/>
                    <a:pt x="8" y="31"/>
                  </a:cubicBezTo>
                  <a:cubicBezTo>
                    <a:pt x="7" y="31"/>
                    <a:pt x="6" y="30"/>
                    <a:pt x="6" y="30"/>
                  </a:cubicBezTo>
                  <a:cubicBezTo>
                    <a:pt x="5" y="30"/>
                    <a:pt x="4" y="29"/>
                    <a:pt x="4" y="28"/>
                  </a:cubicBezTo>
                  <a:cubicBezTo>
                    <a:pt x="4" y="27"/>
                    <a:pt x="4" y="26"/>
                    <a:pt x="4" y="25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2" y="7"/>
                    <a:pt x="3" y="6"/>
                  </a:cubicBezTo>
                  <a:cubicBezTo>
                    <a:pt x="4" y="6"/>
                    <a:pt x="5" y="5"/>
                    <a:pt x="5" y="3"/>
                  </a:cubicBezTo>
                  <a:cubicBezTo>
                    <a:pt x="6" y="3"/>
                    <a:pt x="6" y="2"/>
                    <a:pt x="7" y="0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683F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2025" name="Freeform 94"/>
            <p:cNvSpPr>
              <a:spLocks noChangeArrowheads="1" noEditPoints="1"/>
            </p:cNvSpPr>
            <p:nvPr/>
          </p:nvSpPr>
          <p:spPr bwMode="auto">
            <a:xfrm>
              <a:off x="1809750" y="534988"/>
              <a:ext cx="71438" cy="92075"/>
            </a:xfrm>
            <a:custGeom>
              <a:gdLst>
                <a:gd fmla="*/ 11280 w 19" name="T0"/>
                <a:gd fmla="*/ 34528 h 24" name="T1"/>
                <a:gd fmla="*/ 22559 w 19" name="T2"/>
                <a:gd fmla="*/ 65220 h 24" name="T3"/>
                <a:gd fmla="*/ 41359 w 19" name="T4"/>
                <a:gd fmla="*/ 76729 h 24" name="T5"/>
                <a:gd fmla="*/ 56398 w 19" name="T6"/>
                <a:gd fmla="*/ 72893 h 24" name="T7"/>
                <a:gd fmla="*/ 67678 w 19" name="T8"/>
                <a:gd fmla="*/ 53710 h 24" name="T9"/>
                <a:gd fmla="*/ 71438 w 19" name="T10"/>
                <a:gd fmla="*/ 57547 h 24" name="T11"/>
                <a:gd fmla="*/ 60158 w 19" name="T12"/>
                <a:gd fmla="*/ 80566 h 24" name="T13"/>
                <a:gd fmla="*/ 37599 w 19" name="T14"/>
                <a:gd fmla="*/ 92075 h 24" name="T15"/>
                <a:gd fmla="*/ 7520 w 19" name="T16"/>
                <a:gd fmla="*/ 80566 h 24" name="T17"/>
                <a:gd fmla="*/ 0 w 19" name="T18"/>
                <a:gd fmla="*/ 46038 h 24" name="T19"/>
                <a:gd fmla="*/ 11280 w 19" name="T20"/>
                <a:gd fmla="*/ 11509 h 24" name="T21"/>
                <a:gd fmla="*/ 37599 w 19" name="T22"/>
                <a:gd fmla="*/ 0 h 24" name="T23"/>
                <a:gd fmla="*/ 60158 w 19" name="T24"/>
                <a:gd fmla="*/ 7673 h 24" name="T25"/>
                <a:gd fmla="*/ 71438 w 19" name="T26"/>
                <a:gd fmla="*/ 34528 h 24" name="T27"/>
                <a:gd fmla="*/ 11280 w 19" name="T28"/>
                <a:gd fmla="*/ 34528 h 24" name="T29"/>
                <a:gd fmla="*/ 11280 w 19" name="T30"/>
                <a:gd fmla="*/ 30692 h 24" name="T31"/>
                <a:gd fmla="*/ 52639 w 19" name="T32"/>
                <a:gd fmla="*/ 30692 h 24" name="T33"/>
                <a:gd fmla="*/ 48879 w 19" name="T34"/>
                <a:gd fmla="*/ 19182 h 24" name="T35"/>
                <a:gd fmla="*/ 41359 w 19" name="T36"/>
                <a:gd fmla="*/ 7673 h 24" name="T37"/>
                <a:gd fmla="*/ 33839 w 19" name="T38"/>
                <a:gd fmla="*/ 7673 h 24" name="T39"/>
                <a:gd fmla="*/ 18799 w 19" name="T40"/>
                <a:gd fmla="*/ 11509 h 24" name="T41"/>
                <a:gd fmla="*/ 11280 w 19" name="T42"/>
                <a:gd fmla="*/ 30692 h 24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w 19" name="T66"/>
                <a:gd fmla="*/ 0 h 24" name="T67"/>
                <a:gd fmla="*/ 19 w 19" name="T68"/>
                <a:gd fmla="*/ 24 h 24" name="T69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T69" l="T66" r="T68" t="T67"/>
              <a:pathLst>
                <a:path h="24" w="19">
                  <a:moveTo>
                    <a:pt x="3" y="9"/>
                  </a:moveTo>
                  <a:cubicBezTo>
                    <a:pt x="3" y="12"/>
                    <a:pt x="4" y="15"/>
                    <a:pt x="6" y="17"/>
                  </a:cubicBezTo>
                  <a:cubicBezTo>
                    <a:pt x="7" y="19"/>
                    <a:pt x="9" y="20"/>
                    <a:pt x="11" y="20"/>
                  </a:cubicBezTo>
                  <a:cubicBezTo>
                    <a:pt x="13" y="20"/>
                    <a:pt x="14" y="20"/>
                    <a:pt x="15" y="19"/>
                  </a:cubicBezTo>
                  <a:cubicBezTo>
                    <a:pt x="16" y="18"/>
                    <a:pt x="17" y="16"/>
                    <a:pt x="18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7"/>
                    <a:pt x="18" y="19"/>
                    <a:pt x="16" y="21"/>
                  </a:cubicBezTo>
                  <a:cubicBezTo>
                    <a:pt x="14" y="23"/>
                    <a:pt x="12" y="24"/>
                    <a:pt x="10" y="24"/>
                  </a:cubicBezTo>
                  <a:cubicBezTo>
                    <a:pt x="7" y="24"/>
                    <a:pt x="4" y="23"/>
                    <a:pt x="2" y="21"/>
                  </a:cubicBezTo>
                  <a:cubicBezTo>
                    <a:pt x="1" y="19"/>
                    <a:pt x="0" y="16"/>
                    <a:pt x="0" y="12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7" y="0"/>
                    <a:pt x="10" y="0"/>
                  </a:cubicBezTo>
                  <a:cubicBezTo>
                    <a:pt x="13" y="0"/>
                    <a:pt x="15" y="1"/>
                    <a:pt x="16" y="2"/>
                  </a:cubicBezTo>
                  <a:cubicBezTo>
                    <a:pt x="18" y="4"/>
                    <a:pt x="19" y="6"/>
                    <a:pt x="19" y="9"/>
                  </a:cubicBezTo>
                  <a:lnTo>
                    <a:pt x="3" y="9"/>
                  </a:lnTo>
                  <a:close/>
                  <a:moveTo>
                    <a:pt x="3" y="8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6"/>
                    <a:pt x="13" y="5"/>
                    <a:pt x="13" y="5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10" y="2"/>
                    <a:pt x="10" y="2"/>
                    <a:pt x="9" y="2"/>
                  </a:cubicBezTo>
                  <a:cubicBezTo>
                    <a:pt x="7" y="2"/>
                    <a:pt x="6" y="2"/>
                    <a:pt x="5" y="3"/>
                  </a:cubicBezTo>
                  <a:cubicBezTo>
                    <a:pt x="4" y="4"/>
                    <a:pt x="3" y="6"/>
                    <a:pt x="3" y="8"/>
                  </a:cubicBezTo>
                  <a:close/>
                </a:path>
              </a:pathLst>
            </a:custGeom>
            <a:solidFill>
              <a:srgbClr val="683F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2026" name="Freeform 95"/>
            <p:cNvSpPr>
              <a:spLocks noChangeArrowheads="1"/>
            </p:cNvSpPr>
            <p:nvPr/>
          </p:nvSpPr>
          <p:spPr bwMode="auto">
            <a:xfrm>
              <a:off x="1887538" y="534988"/>
              <a:ext cx="90488" cy="87313"/>
            </a:xfrm>
            <a:custGeom>
              <a:gdLst>
                <a:gd fmla="*/ 0 w 24" name="T0"/>
                <a:gd fmla="*/ 0 h 23" name="T1"/>
                <a:gd fmla="*/ 41474 w 24" name="T2"/>
                <a:gd fmla="*/ 0 h 23" name="T3"/>
                <a:gd fmla="*/ 41474 w 24" name="T4"/>
                <a:gd fmla="*/ 3796 h 23" name="T5"/>
                <a:gd fmla="*/ 33933 w 24" name="T6"/>
                <a:gd fmla="*/ 7592 h 23" name="T7"/>
                <a:gd fmla="*/ 33933 w 24" name="T8"/>
                <a:gd fmla="*/ 11389 h 23" name="T9"/>
                <a:gd fmla="*/ 37703 w 24" name="T10"/>
                <a:gd fmla="*/ 15185 h 23" name="T11"/>
                <a:gd fmla="*/ 41474 w 24" name="T12"/>
                <a:gd fmla="*/ 22777 h 23" name="T13"/>
                <a:gd fmla="*/ 45244 w 24" name="T14"/>
                <a:gd fmla="*/ 30370 h 23" name="T15"/>
                <a:gd fmla="*/ 52785 w 24" name="T16"/>
                <a:gd fmla="*/ 22777 h 23" name="T17"/>
                <a:gd fmla="*/ 60325 w 24" name="T18"/>
                <a:gd fmla="*/ 11389 h 23" name="T19"/>
                <a:gd fmla="*/ 60325 w 24" name="T20"/>
                <a:gd fmla="*/ 7592 h 23" name="T21"/>
                <a:gd fmla="*/ 52785 w 24" name="T22"/>
                <a:gd fmla="*/ 3796 h 23" name="T23"/>
                <a:gd fmla="*/ 52785 w 24" name="T24"/>
                <a:gd fmla="*/ 0 h 23" name="T25"/>
                <a:gd fmla="*/ 82947 w 24" name="T26"/>
                <a:gd fmla="*/ 0 h 23" name="T27"/>
                <a:gd fmla="*/ 82947 w 24" name="T28"/>
                <a:gd fmla="*/ 3796 h 23" name="T29"/>
                <a:gd fmla="*/ 75407 w 24" name="T30"/>
                <a:gd fmla="*/ 7592 h 23" name="T31"/>
                <a:gd fmla="*/ 60325 w 24" name="T32"/>
                <a:gd fmla="*/ 22777 h 23" name="T33"/>
                <a:gd fmla="*/ 49014 w 24" name="T34"/>
                <a:gd fmla="*/ 37962 h 23" name="T35"/>
                <a:gd fmla="*/ 71636 w 24" name="T36"/>
                <a:gd fmla="*/ 68332 h 23" name="T37"/>
                <a:gd fmla="*/ 82947 w 24" name="T38"/>
                <a:gd fmla="*/ 83517 h 23" name="T39"/>
                <a:gd fmla="*/ 90488 w 24" name="T40"/>
                <a:gd fmla="*/ 83517 h 23" name="T41"/>
                <a:gd fmla="*/ 90488 w 24" name="T42"/>
                <a:gd fmla="*/ 87313 h 23" name="T43"/>
                <a:gd fmla="*/ 52785 w 24" name="T44"/>
                <a:gd fmla="*/ 87313 h 23" name="T45"/>
                <a:gd fmla="*/ 52785 w 24" name="T46"/>
                <a:gd fmla="*/ 83517 h 23" name="T47"/>
                <a:gd fmla="*/ 56555 w 24" name="T48"/>
                <a:gd fmla="*/ 83517 h 23" name="T49"/>
                <a:gd fmla="*/ 60325 w 24" name="T50"/>
                <a:gd fmla="*/ 79721 h 23" name="T51"/>
                <a:gd fmla="*/ 52785 w 24" name="T52"/>
                <a:gd fmla="*/ 68332 h 23" name="T53"/>
                <a:gd fmla="*/ 41474 w 24" name="T54"/>
                <a:gd fmla="*/ 49351 h 23" name="T55"/>
                <a:gd fmla="*/ 26392 w 24" name="T56"/>
                <a:gd fmla="*/ 68332 h 23" name="T57"/>
                <a:gd fmla="*/ 18852 w 24" name="T58"/>
                <a:gd fmla="*/ 79721 h 23" name="T59"/>
                <a:gd fmla="*/ 22622 w 24" name="T60"/>
                <a:gd fmla="*/ 83517 h 23" name="T61"/>
                <a:gd fmla="*/ 30163 w 24" name="T62"/>
                <a:gd fmla="*/ 83517 h 23" name="T63"/>
                <a:gd fmla="*/ 30163 w 24" name="T64"/>
                <a:gd fmla="*/ 87313 h 23" name="T65"/>
                <a:gd fmla="*/ 0 w 24" name="T66"/>
                <a:gd fmla="*/ 87313 h 23" name="T67"/>
                <a:gd fmla="*/ 0 w 24" name="T68"/>
                <a:gd fmla="*/ 83517 h 23" name="T69"/>
                <a:gd fmla="*/ 7541 w 24" name="T70"/>
                <a:gd fmla="*/ 83517 h 23" name="T71"/>
                <a:gd fmla="*/ 18852 w 24" name="T72"/>
                <a:gd fmla="*/ 68332 h 23" name="T73"/>
                <a:gd fmla="*/ 37703 w 24" name="T74"/>
                <a:gd fmla="*/ 45555 h 23" name="T75"/>
                <a:gd fmla="*/ 18852 w 24" name="T76"/>
                <a:gd fmla="*/ 18981 h 23" name="T77"/>
                <a:gd fmla="*/ 11311 w 24" name="T78"/>
                <a:gd fmla="*/ 7592 h 23" name="T79"/>
                <a:gd fmla="*/ 0 w 24" name="T80"/>
                <a:gd fmla="*/ 3796 h 23" name="T81"/>
                <a:gd fmla="*/ 0 w 24" name="T82"/>
                <a:gd fmla="*/ 0 h 23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w 24" name="T126"/>
                <a:gd fmla="*/ 0 h 23" name="T127"/>
                <a:gd fmla="*/ 24 w 24" name="T128"/>
                <a:gd fmla="*/ 23 h 23" name="T129"/>
              </a:gdLst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b="T129" l="T126" r="T128" t="T127"/>
              <a:pathLst>
                <a:path h="23" w="24">
                  <a:moveTo>
                    <a:pt x="0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9" y="2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9" y="3"/>
                    <a:pt x="9" y="4"/>
                    <a:pt x="10" y="4"/>
                  </a:cubicBezTo>
                  <a:cubicBezTo>
                    <a:pt x="10" y="5"/>
                    <a:pt x="10" y="5"/>
                    <a:pt x="11" y="6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4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0" y="2"/>
                    <a:pt x="20" y="2"/>
                  </a:cubicBezTo>
                  <a:cubicBezTo>
                    <a:pt x="19" y="3"/>
                    <a:pt x="18" y="4"/>
                    <a:pt x="16" y="6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20" y="20"/>
                    <a:pt x="21" y="21"/>
                    <a:pt x="22" y="22"/>
                  </a:cubicBezTo>
                  <a:cubicBezTo>
                    <a:pt x="23" y="22"/>
                    <a:pt x="23" y="22"/>
                    <a:pt x="24" y="22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5" y="22"/>
                    <a:pt x="15" y="22"/>
                  </a:cubicBezTo>
                  <a:cubicBezTo>
                    <a:pt x="16" y="22"/>
                    <a:pt x="16" y="21"/>
                    <a:pt x="16" y="21"/>
                  </a:cubicBezTo>
                  <a:cubicBezTo>
                    <a:pt x="16" y="21"/>
                    <a:pt x="15" y="20"/>
                    <a:pt x="14" y="18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6" y="20"/>
                    <a:pt x="5" y="21"/>
                    <a:pt x="5" y="21"/>
                  </a:cubicBezTo>
                  <a:cubicBezTo>
                    <a:pt x="5" y="21"/>
                    <a:pt x="6" y="22"/>
                    <a:pt x="6" y="22"/>
                  </a:cubicBezTo>
                  <a:cubicBezTo>
                    <a:pt x="6" y="22"/>
                    <a:pt x="7" y="22"/>
                    <a:pt x="8" y="22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2" y="22"/>
                  </a:cubicBezTo>
                  <a:cubicBezTo>
                    <a:pt x="2" y="21"/>
                    <a:pt x="3" y="20"/>
                    <a:pt x="5" y="18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3" y="3"/>
                    <a:pt x="3" y="2"/>
                  </a:cubicBezTo>
                  <a:cubicBezTo>
                    <a:pt x="2" y="2"/>
                    <a:pt x="1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83F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2027" name="Freeform 96"/>
            <p:cNvSpPr>
              <a:spLocks noChangeArrowheads="1"/>
            </p:cNvSpPr>
            <p:nvPr/>
          </p:nvSpPr>
          <p:spPr bwMode="auto">
            <a:xfrm>
              <a:off x="1981200" y="508000"/>
              <a:ext cx="53975" cy="119063"/>
            </a:xfrm>
            <a:custGeom>
              <a:gdLst>
                <a:gd fmla="*/ 30843 w 14" name="T0"/>
                <a:gd fmla="*/ 0 h 31" name="T1"/>
                <a:gd fmla="*/ 30843 w 14" name="T2"/>
                <a:gd fmla="*/ 26885 h 31" name="T3"/>
                <a:gd fmla="*/ 53975 w 14" name="T4"/>
                <a:gd fmla="*/ 26885 h 31" name="T5"/>
                <a:gd fmla="*/ 53975 w 14" name="T6"/>
                <a:gd fmla="*/ 34567 h 31" name="T7"/>
                <a:gd fmla="*/ 30843 w 14" name="T8"/>
                <a:gd fmla="*/ 34567 h 31" name="T9"/>
                <a:gd fmla="*/ 30843 w 14" name="T10"/>
                <a:gd fmla="*/ 92178 h 31" name="T11"/>
                <a:gd fmla="*/ 34698 w 14" name="T12"/>
                <a:gd fmla="*/ 103700 h 31" name="T13"/>
                <a:gd fmla="*/ 38554 w 14" name="T14"/>
                <a:gd fmla="*/ 107541 h 31" name="T15"/>
                <a:gd fmla="*/ 46264 w 14" name="T16"/>
                <a:gd fmla="*/ 103700 h 31" name="T17"/>
                <a:gd fmla="*/ 50120 w 14" name="T18"/>
                <a:gd fmla="*/ 99859 h 31" name="T19"/>
                <a:gd fmla="*/ 53975 w 14" name="T20"/>
                <a:gd fmla="*/ 99859 h 31" name="T21"/>
                <a:gd fmla="*/ 46264 w 14" name="T22"/>
                <a:gd fmla="*/ 111382 h 31" name="T23"/>
                <a:gd fmla="*/ 30843 w 14" name="T24"/>
                <a:gd fmla="*/ 119063 h 31" name="T25"/>
                <a:gd fmla="*/ 23132 w 14" name="T26"/>
                <a:gd fmla="*/ 115222 h 31" name="T27"/>
                <a:gd fmla="*/ 19277 w 14" name="T28"/>
                <a:gd fmla="*/ 107541 h 31" name="T29"/>
                <a:gd fmla="*/ 15421 w 14" name="T30"/>
                <a:gd fmla="*/ 96019 h 31" name="T31"/>
                <a:gd fmla="*/ 15421 w 14" name="T32"/>
                <a:gd fmla="*/ 34567 h 31" name="T33"/>
                <a:gd fmla="*/ 0 w 14" name="T34"/>
                <a:gd fmla="*/ 34567 h 31" name="T35"/>
                <a:gd fmla="*/ 0 w 14" name="T36"/>
                <a:gd fmla="*/ 30726 h 31" name="T37"/>
                <a:gd fmla="*/ 11566 w 14" name="T38"/>
                <a:gd fmla="*/ 23044 h 31" name="T39"/>
                <a:gd fmla="*/ 23132 w 14" name="T40"/>
                <a:gd fmla="*/ 11522 h 31" name="T41"/>
                <a:gd fmla="*/ 26988 w 14" name="T42"/>
                <a:gd fmla="*/ 0 h 31" name="T43"/>
                <a:gd fmla="*/ 30843 w 14" name="T44"/>
                <a:gd fmla="*/ 0 h 31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w 14" name="T69"/>
                <a:gd fmla="*/ 0 h 31" name="T70"/>
                <a:gd fmla="*/ 14 w 14" name="T71"/>
                <a:gd fmla="*/ 31 h 31" name="T72"/>
              </a:gdLst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b="T72" l="T69" r="T71" t="T70"/>
              <a:pathLst>
                <a:path h="31" w="14">
                  <a:moveTo>
                    <a:pt x="8" y="0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6"/>
                    <a:pt x="8" y="27"/>
                    <a:pt x="9" y="27"/>
                  </a:cubicBezTo>
                  <a:cubicBezTo>
                    <a:pt x="9" y="28"/>
                    <a:pt x="10" y="28"/>
                    <a:pt x="10" y="28"/>
                  </a:cubicBezTo>
                  <a:cubicBezTo>
                    <a:pt x="11" y="28"/>
                    <a:pt x="12" y="28"/>
                    <a:pt x="12" y="27"/>
                  </a:cubicBezTo>
                  <a:cubicBezTo>
                    <a:pt x="13" y="27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7"/>
                    <a:pt x="13" y="29"/>
                    <a:pt x="12" y="29"/>
                  </a:cubicBezTo>
                  <a:cubicBezTo>
                    <a:pt x="11" y="30"/>
                    <a:pt x="10" y="31"/>
                    <a:pt x="8" y="31"/>
                  </a:cubicBezTo>
                  <a:cubicBezTo>
                    <a:pt x="8" y="31"/>
                    <a:pt x="7" y="30"/>
                    <a:pt x="6" y="30"/>
                  </a:cubicBezTo>
                  <a:cubicBezTo>
                    <a:pt x="5" y="30"/>
                    <a:pt x="5" y="29"/>
                    <a:pt x="5" y="28"/>
                  </a:cubicBezTo>
                  <a:cubicBezTo>
                    <a:pt x="4" y="27"/>
                    <a:pt x="4" y="26"/>
                    <a:pt x="4" y="25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2" y="7"/>
                    <a:pt x="3" y="6"/>
                  </a:cubicBezTo>
                  <a:cubicBezTo>
                    <a:pt x="4" y="6"/>
                    <a:pt x="5" y="5"/>
                    <a:pt x="6" y="3"/>
                  </a:cubicBezTo>
                  <a:cubicBezTo>
                    <a:pt x="6" y="3"/>
                    <a:pt x="7" y="2"/>
                    <a:pt x="7" y="0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683F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2028" name="Freeform 97"/>
            <p:cNvSpPr>
              <a:spLocks noChangeArrowheads="1"/>
            </p:cNvSpPr>
            <p:nvPr/>
          </p:nvSpPr>
          <p:spPr bwMode="auto">
            <a:xfrm>
              <a:off x="3095625" y="508000"/>
              <a:ext cx="52388" cy="119063"/>
            </a:xfrm>
            <a:custGeom>
              <a:gdLst>
                <a:gd fmla="*/ 29936 w 14" name="T0"/>
                <a:gd fmla="*/ 0 h 31" name="T1"/>
                <a:gd fmla="*/ 29936 w 14" name="T2"/>
                <a:gd fmla="*/ 26885 h 31" name="T3"/>
                <a:gd fmla="*/ 48646 w 14" name="T4"/>
                <a:gd fmla="*/ 26885 h 31" name="T5"/>
                <a:gd fmla="*/ 48646 w 14" name="T6"/>
                <a:gd fmla="*/ 34567 h 31" name="T7"/>
                <a:gd fmla="*/ 29936 w 14" name="T8"/>
                <a:gd fmla="*/ 34567 h 31" name="T9"/>
                <a:gd fmla="*/ 29936 w 14" name="T10"/>
                <a:gd fmla="*/ 92178 h 31" name="T11"/>
                <a:gd fmla="*/ 33678 w 14" name="T12"/>
                <a:gd fmla="*/ 103700 h 31" name="T13"/>
                <a:gd fmla="*/ 37420 w 14" name="T14"/>
                <a:gd fmla="*/ 107541 h 31" name="T15"/>
                <a:gd fmla="*/ 44904 w 14" name="T16"/>
                <a:gd fmla="*/ 103700 h 31" name="T17"/>
                <a:gd fmla="*/ 48646 w 14" name="T18"/>
                <a:gd fmla="*/ 99859 h 31" name="T19"/>
                <a:gd fmla="*/ 52388 w 14" name="T20"/>
                <a:gd fmla="*/ 99859 h 31" name="T21"/>
                <a:gd fmla="*/ 44904 w 14" name="T22"/>
                <a:gd fmla="*/ 111382 h 31" name="T23"/>
                <a:gd fmla="*/ 29936 w 14" name="T24"/>
                <a:gd fmla="*/ 119063 h 31" name="T25"/>
                <a:gd fmla="*/ 22452 w 14" name="T26"/>
                <a:gd fmla="*/ 115222 h 31" name="T27"/>
                <a:gd fmla="*/ 14968 w 14" name="T28"/>
                <a:gd fmla="*/ 107541 h 31" name="T29"/>
                <a:gd fmla="*/ 14968 w 14" name="T30"/>
                <a:gd fmla="*/ 96019 h 31" name="T31"/>
                <a:gd fmla="*/ 14968 w 14" name="T32"/>
                <a:gd fmla="*/ 34567 h 31" name="T33"/>
                <a:gd fmla="*/ 0 w 14" name="T34"/>
                <a:gd fmla="*/ 34567 h 31" name="T35"/>
                <a:gd fmla="*/ 0 w 14" name="T36"/>
                <a:gd fmla="*/ 30726 h 31" name="T37"/>
                <a:gd fmla="*/ 11226 w 14" name="T38"/>
                <a:gd fmla="*/ 23044 h 31" name="T39"/>
                <a:gd fmla="*/ 22452 w 14" name="T40"/>
                <a:gd fmla="*/ 11522 h 31" name="T41"/>
                <a:gd fmla="*/ 26194 w 14" name="T42"/>
                <a:gd fmla="*/ 0 h 31" name="T43"/>
                <a:gd fmla="*/ 29936 w 14" name="T44"/>
                <a:gd fmla="*/ 0 h 31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w 14" name="T69"/>
                <a:gd fmla="*/ 0 h 31" name="T70"/>
                <a:gd fmla="*/ 14 w 14" name="T71"/>
                <a:gd fmla="*/ 31 h 31" name="T72"/>
              </a:gdLst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b="T72" l="T69" r="T71" t="T70"/>
              <a:pathLst>
                <a:path h="31" w="14">
                  <a:moveTo>
                    <a:pt x="8" y="0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6"/>
                    <a:pt x="8" y="27"/>
                    <a:pt x="9" y="27"/>
                  </a:cubicBezTo>
                  <a:cubicBezTo>
                    <a:pt x="9" y="28"/>
                    <a:pt x="10" y="28"/>
                    <a:pt x="10" y="28"/>
                  </a:cubicBezTo>
                  <a:cubicBezTo>
                    <a:pt x="11" y="28"/>
                    <a:pt x="11" y="28"/>
                    <a:pt x="12" y="27"/>
                  </a:cubicBezTo>
                  <a:cubicBezTo>
                    <a:pt x="12" y="27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3" y="27"/>
                    <a:pt x="13" y="29"/>
                    <a:pt x="12" y="29"/>
                  </a:cubicBezTo>
                  <a:cubicBezTo>
                    <a:pt x="10" y="30"/>
                    <a:pt x="9" y="31"/>
                    <a:pt x="8" y="31"/>
                  </a:cubicBezTo>
                  <a:cubicBezTo>
                    <a:pt x="7" y="31"/>
                    <a:pt x="7" y="30"/>
                    <a:pt x="6" y="30"/>
                  </a:cubicBezTo>
                  <a:cubicBezTo>
                    <a:pt x="5" y="30"/>
                    <a:pt x="5" y="29"/>
                    <a:pt x="4" y="28"/>
                  </a:cubicBezTo>
                  <a:cubicBezTo>
                    <a:pt x="4" y="27"/>
                    <a:pt x="4" y="26"/>
                    <a:pt x="4" y="25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2" y="7"/>
                    <a:pt x="3" y="6"/>
                  </a:cubicBezTo>
                  <a:cubicBezTo>
                    <a:pt x="4" y="6"/>
                    <a:pt x="5" y="5"/>
                    <a:pt x="6" y="3"/>
                  </a:cubicBezTo>
                  <a:cubicBezTo>
                    <a:pt x="6" y="3"/>
                    <a:pt x="7" y="2"/>
                    <a:pt x="7" y="0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683F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2029" name="Freeform 98"/>
            <p:cNvSpPr>
              <a:spLocks noChangeArrowheads="1" noEditPoints="1"/>
            </p:cNvSpPr>
            <p:nvPr/>
          </p:nvSpPr>
          <p:spPr bwMode="auto">
            <a:xfrm>
              <a:off x="3154363" y="534988"/>
              <a:ext cx="71438" cy="92075"/>
            </a:xfrm>
            <a:custGeom>
              <a:gdLst>
                <a:gd fmla="*/ 11280 w 19" name="T0"/>
                <a:gd fmla="*/ 34528 h 24" name="T1"/>
                <a:gd fmla="*/ 22559 w 19" name="T2"/>
                <a:gd fmla="*/ 65220 h 24" name="T3"/>
                <a:gd fmla="*/ 45119 w 19" name="T4"/>
                <a:gd fmla="*/ 76729 h 24" name="T5"/>
                <a:gd fmla="*/ 60158 w 19" name="T6"/>
                <a:gd fmla="*/ 72893 h 24" name="T7"/>
                <a:gd fmla="*/ 67678 w 19" name="T8"/>
                <a:gd fmla="*/ 53710 h 24" name="T9"/>
                <a:gd fmla="*/ 71438 w 19" name="T10"/>
                <a:gd fmla="*/ 57547 h 24" name="T11"/>
                <a:gd fmla="*/ 60158 w 19" name="T12"/>
                <a:gd fmla="*/ 80566 h 24" name="T13"/>
                <a:gd fmla="*/ 37599 w 19" name="T14"/>
                <a:gd fmla="*/ 92075 h 24" name="T15"/>
                <a:gd fmla="*/ 11280 w 19" name="T16"/>
                <a:gd fmla="*/ 80566 h 24" name="T17"/>
                <a:gd fmla="*/ 0 w 19" name="T18"/>
                <a:gd fmla="*/ 46038 h 24" name="T19"/>
                <a:gd fmla="*/ 11280 w 19" name="T20"/>
                <a:gd fmla="*/ 11509 h 24" name="T21"/>
                <a:gd fmla="*/ 37599 w 19" name="T22"/>
                <a:gd fmla="*/ 0 h 24" name="T23"/>
                <a:gd fmla="*/ 63918 w 19" name="T24"/>
                <a:gd fmla="*/ 7673 h 24" name="T25"/>
                <a:gd fmla="*/ 71438 w 19" name="T26"/>
                <a:gd fmla="*/ 34528 h 24" name="T27"/>
                <a:gd fmla="*/ 11280 w 19" name="T28"/>
                <a:gd fmla="*/ 34528 h 24" name="T29"/>
                <a:gd fmla="*/ 11280 w 19" name="T30"/>
                <a:gd fmla="*/ 30692 h 24" name="T31"/>
                <a:gd fmla="*/ 52639 w 19" name="T32"/>
                <a:gd fmla="*/ 30692 h 24" name="T33"/>
                <a:gd fmla="*/ 48879 w 19" name="T34"/>
                <a:gd fmla="*/ 19182 h 24" name="T35"/>
                <a:gd fmla="*/ 45119 w 19" name="T36"/>
                <a:gd fmla="*/ 7673 h 24" name="T37"/>
                <a:gd fmla="*/ 33839 w 19" name="T38"/>
                <a:gd fmla="*/ 7673 h 24" name="T39"/>
                <a:gd fmla="*/ 18799 w 19" name="T40"/>
                <a:gd fmla="*/ 11509 h 24" name="T41"/>
                <a:gd fmla="*/ 11280 w 19" name="T42"/>
                <a:gd fmla="*/ 30692 h 24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w 19" name="T66"/>
                <a:gd fmla="*/ 0 h 24" name="T67"/>
                <a:gd fmla="*/ 19 w 19" name="T68"/>
                <a:gd fmla="*/ 24 h 24" name="T69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T69" l="T66" r="T68" t="T67"/>
              <a:pathLst>
                <a:path h="24" w="19">
                  <a:moveTo>
                    <a:pt x="3" y="9"/>
                  </a:moveTo>
                  <a:cubicBezTo>
                    <a:pt x="3" y="12"/>
                    <a:pt x="4" y="15"/>
                    <a:pt x="6" y="17"/>
                  </a:cubicBezTo>
                  <a:cubicBezTo>
                    <a:pt x="8" y="19"/>
                    <a:pt x="9" y="20"/>
                    <a:pt x="12" y="20"/>
                  </a:cubicBezTo>
                  <a:cubicBezTo>
                    <a:pt x="13" y="20"/>
                    <a:pt x="15" y="20"/>
                    <a:pt x="16" y="19"/>
                  </a:cubicBezTo>
                  <a:cubicBezTo>
                    <a:pt x="17" y="18"/>
                    <a:pt x="18" y="16"/>
                    <a:pt x="18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7"/>
                    <a:pt x="18" y="19"/>
                    <a:pt x="16" y="21"/>
                  </a:cubicBezTo>
                  <a:cubicBezTo>
                    <a:pt x="14" y="23"/>
                    <a:pt x="12" y="24"/>
                    <a:pt x="10" y="24"/>
                  </a:cubicBezTo>
                  <a:cubicBezTo>
                    <a:pt x="7" y="24"/>
                    <a:pt x="5" y="23"/>
                    <a:pt x="3" y="21"/>
                  </a:cubicBezTo>
                  <a:cubicBezTo>
                    <a:pt x="1" y="19"/>
                    <a:pt x="0" y="16"/>
                    <a:pt x="0" y="12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7" y="0"/>
                    <a:pt x="10" y="0"/>
                  </a:cubicBezTo>
                  <a:cubicBezTo>
                    <a:pt x="13" y="0"/>
                    <a:pt x="15" y="1"/>
                    <a:pt x="17" y="2"/>
                  </a:cubicBezTo>
                  <a:cubicBezTo>
                    <a:pt x="18" y="4"/>
                    <a:pt x="19" y="6"/>
                    <a:pt x="19" y="9"/>
                  </a:cubicBezTo>
                  <a:lnTo>
                    <a:pt x="3" y="9"/>
                  </a:lnTo>
                  <a:close/>
                  <a:moveTo>
                    <a:pt x="3" y="8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3" y="4"/>
                    <a:pt x="12" y="3"/>
                    <a:pt x="12" y="2"/>
                  </a:cubicBezTo>
                  <a:cubicBezTo>
                    <a:pt x="11" y="2"/>
                    <a:pt x="10" y="2"/>
                    <a:pt x="9" y="2"/>
                  </a:cubicBezTo>
                  <a:cubicBezTo>
                    <a:pt x="8" y="2"/>
                    <a:pt x="6" y="2"/>
                    <a:pt x="5" y="3"/>
                  </a:cubicBezTo>
                  <a:cubicBezTo>
                    <a:pt x="4" y="4"/>
                    <a:pt x="4" y="6"/>
                    <a:pt x="3" y="8"/>
                  </a:cubicBezTo>
                  <a:close/>
                </a:path>
              </a:pathLst>
            </a:custGeom>
            <a:solidFill>
              <a:srgbClr val="683F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2030" name="Freeform 99"/>
            <p:cNvSpPr>
              <a:spLocks noChangeArrowheads="1"/>
            </p:cNvSpPr>
            <p:nvPr/>
          </p:nvSpPr>
          <p:spPr bwMode="auto">
            <a:xfrm>
              <a:off x="3233738" y="534988"/>
              <a:ext cx="93663" cy="87313"/>
            </a:xfrm>
            <a:custGeom>
              <a:gdLst>
                <a:gd fmla="*/ 0 w 25" name="T0"/>
                <a:gd fmla="*/ 0 h 23" name="T1"/>
                <a:gd fmla="*/ 41212 w 25" name="T2"/>
                <a:gd fmla="*/ 0 h 23" name="T3"/>
                <a:gd fmla="*/ 41212 w 25" name="T4"/>
                <a:gd fmla="*/ 3796 h 23" name="T5"/>
                <a:gd fmla="*/ 37465 w 25" name="T6"/>
                <a:gd fmla="*/ 7592 h 23" name="T7"/>
                <a:gd fmla="*/ 33719 w 25" name="T8"/>
                <a:gd fmla="*/ 11389 h 23" name="T9"/>
                <a:gd fmla="*/ 37465 w 25" name="T10"/>
                <a:gd fmla="*/ 15185 h 23" name="T11"/>
                <a:gd fmla="*/ 41212 w 25" name="T12"/>
                <a:gd fmla="*/ 22777 h 23" name="T13"/>
                <a:gd fmla="*/ 48705 w 25" name="T14"/>
                <a:gd fmla="*/ 30370 h 23" name="T15"/>
                <a:gd fmla="*/ 52451 w 25" name="T16"/>
                <a:gd fmla="*/ 22777 h 23" name="T17"/>
                <a:gd fmla="*/ 59944 w 25" name="T18"/>
                <a:gd fmla="*/ 11389 h 23" name="T19"/>
                <a:gd fmla="*/ 59944 w 25" name="T20"/>
                <a:gd fmla="*/ 7592 h 23" name="T21"/>
                <a:gd fmla="*/ 52451 w 25" name="T22"/>
                <a:gd fmla="*/ 3796 h 23" name="T23"/>
                <a:gd fmla="*/ 52451 w 25" name="T24"/>
                <a:gd fmla="*/ 0 h 23" name="T25"/>
                <a:gd fmla="*/ 82423 w 25" name="T26"/>
                <a:gd fmla="*/ 0 h 23" name="T27"/>
                <a:gd fmla="*/ 82423 w 25" name="T28"/>
                <a:gd fmla="*/ 3796 h 23" name="T29"/>
                <a:gd fmla="*/ 74930 w 25" name="T30"/>
                <a:gd fmla="*/ 7592 h 23" name="T31"/>
                <a:gd fmla="*/ 63691 w 25" name="T32"/>
                <a:gd fmla="*/ 22777 h 23" name="T33"/>
                <a:gd fmla="*/ 52451 w 25" name="T34"/>
                <a:gd fmla="*/ 37962 h 23" name="T35"/>
                <a:gd fmla="*/ 71184 w 25" name="T36"/>
                <a:gd fmla="*/ 68332 h 23" name="T37"/>
                <a:gd fmla="*/ 82423 w 25" name="T38"/>
                <a:gd fmla="*/ 83517 h 23" name="T39"/>
                <a:gd fmla="*/ 93663 w 25" name="T40"/>
                <a:gd fmla="*/ 83517 h 23" name="T41"/>
                <a:gd fmla="*/ 93663 w 25" name="T42"/>
                <a:gd fmla="*/ 87313 h 23" name="T43"/>
                <a:gd fmla="*/ 52451 w 25" name="T44"/>
                <a:gd fmla="*/ 87313 h 23" name="T45"/>
                <a:gd fmla="*/ 52451 w 25" name="T46"/>
                <a:gd fmla="*/ 83517 h 23" name="T47"/>
                <a:gd fmla="*/ 59944 w 25" name="T48"/>
                <a:gd fmla="*/ 83517 h 23" name="T49"/>
                <a:gd fmla="*/ 59944 w 25" name="T50"/>
                <a:gd fmla="*/ 79721 h 23" name="T51"/>
                <a:gd fmla="*/ 52451 w 25" name="T52"/>
                <a:gd fmla="*/ 68332 h 23" name="T53"/>
                <a:gd fmla="*/ 41212 w 25" name="T54"/>
                <a:gd fmla="*/ 49351 h 23" name="T55"/>
                <a:gd fmla="*/ 26226 w 25" name="T56"/>
                <a:gd fmla="*/ 68332 h 23" name="T57"/>
                <a:gd fmla="*/ 22479 w 25" name="T58"/>
                <a:gd fmla="*/ 79721 h 23" name="T59"/>
                <a:gd fmla="*/ 22479 w 25" name="T60"/>
                <a:gd fmla="*/ 83517 h 23" name="T61"/>
                <a:gd fmla="*/ 29972 w 25" name="T62"/>
                <a:gd fmla="*/ 83517 h 23" name="T63"/>
                <a:gd fmla="*/ 29972 w 25" name="T64"/>
                <a:gd fmla="*/ 87313 h 23" name="T65"/>
                <a:gd fmla="*/ 0 w 25" name="T66"/>
                <a:gd fmla="*/ 87313 h 23" name="T67"/>
                <a:gd fmla="*/ 0 w 25" name="T68"/>
                <a:gd fmla="*/ 83517 h 23" name="T69"/>
                <a:gd fmla="*/ 7493 w 25" name="T70"/>
                <a:gd fmla="*/ 83517 h 23" name="T71"/>
                <a:gd fmla="*/ 18733 w 25" name="T72"/>
                <a:gd fmla="*/ 68332 h 23" name="T73"/>
                <a:gd fmla="*/ 37465 w 25" name="T74"/>
                <a:gd fmla="*/ 45555 h 23" name="T75"/>
                <a:gd fmla="*/ 22479 w 25" name="T76"/>
                <a:gd fmla="*/ 18981 h 23" name="T77"/>
                <a:gd fmla="*/ 11240 w 25" name="T78"/>
                <a:gd fmla="*/ 7592 h 23" name="T79"/>
                <a:gd fmla="*/ 0 w 25" name="T80"/>
                <a:gd fmla="*/ 3796 h 23" name="T81"/>
                <a:gd fmla="*/ 0 w 25" name="T82"/>
                <a:gd fmla="*/ 0 h 23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w 25" name="T126"/>
                <a:gd fmla="*/ 0 h 23" name="T127"/>
                <a:gd fmla="*/ 25 w 25" name="T128"/>
                <a:gd fmla="*/ 23 h 23" name="T129"/>
              </a:gdLst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b="T129" l="T126" r="T128" t="T127"/>
              <a:pathLst>
                <a:path h="23" w="25">
                  <a:moveTo>
                    <a:pt x="0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2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9" y="3"/>
                    <a:pt x="10" y="4"/>
                    <a:pt x="10" y="4"/>
                  </a:cubicBezTo>
                  <a:cubicBezTo>
                    <a:pt x="10" y="5"/>
                    <a:pt x="11" y="5"/>
                    <a:pt x="11" y="6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4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5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2"/>
                    <a:pt x="20" y="2"/>
                  </a:cubicBezTo>
                  <a:cubicBezTo>
                    <a:pt x="19" y="3"/>
                    <a:pt x="18" y="4"/>
                    <a:pt x="17" y="6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21" y="20"/>
                    <a:pt x="22" y="21"/>
                    <a:pt x="22" y="22"/>
                  </a:cubicBezTo>
                  <a:cubicBezTo>
                    <a:pt x="23" y="22"/>
                    <a:pt x="24" y="22"/>
                    <a:pt x="25" y="22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6" y="22"/>
                  </a:cubicBezTo>
                  <a:cubicBezTo>
                    <a:pt x="16" y="22"/>
                    <a:pt x="16" y="21"/>
                    <a:pt x="16" y="21"/>
                  </a:cubicBezTo>
                  <a:cubicBezTo>
                    <a:pt x="16" y="21"/>
                    <a:pt x="15" y="20"/>
                    <a:pt x="14" y="18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6" y="20"/>
                    <a:pt x="6" y="21"/>
                    <a:pt x="6" y="21"/>
                  </a:cubicBezTo>
                  <a:cubicBezTo>
                    <a:pt x="6" y="21"/>
                    <a:pt x="6" y="22"/>
                    <a:pt x="6" y="22"/>
                  </a:cubicBezTo>
                  <a:cubicBezTo>
                    <a:pt x="7" y="22"/>
                    <a:pt x="7" y="22"/>
                    <a:pt x="8" y="22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2" y="22"/>
                    <a:pt x="2" y="22"/>
                  </a:cubicBezTo>
                  <a:cubicBezTo>
                    <a:pt x="3" y="21"/>
                    <a:pt x="4" y="20"/>
                    <a:pt x="5" y="18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4"/>
                    <a:pt x="4" y="3"/>
                    <a:pt x="3" y="2"/>
                  </a:cubicBezTo>
                  <a:cubicBezTo>
                    <a:pt x="2" y="2"/>
                    <a:pt x="1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83F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2031" name="Freeform 100"/>
            <p:cNvSpPr>
              <a:spLocks noChangeArrowheads="1"/>
            </p:cNvSpPr>
            <p:nvPr/>
          </p:nvSpPr>
          <p:spPr bwMode="auto">
            <a:xfrm>
              <a:off x="3332163" y="508000"/>
              <a:ext cx="49213" cy="119063"/>
            </a:xfrm>
            <a:custGeom>
              <a:gdLst>
                <a:gd fmla="*/ 26499 w 13" name="T0"/>
                <a:gd fmla="*/ 0 h 31" name="T1"/>
                <a:gd fmla="*/ 26499 w 13" name="T2"/>
                <a:gd fmla="*/ 26885 h 31" name="T3"/>
                <a:gd fmla="*/ 49213 w 13" name="T4"/>
                <a:gd fmla="*/ 26885 h 31" name="T5"/>
                <a:gd fmla="*/ 49213 w 13" name="T6"/>
                <a:gd fmla="*/ 34567 h 31" name="T7"/>
                <a:gd fmla="*/ 26499 w 13" name="T8"/>
                <a:gd fmla="*/ 34567 h 31" name="T9"/>
                <a:gd fmla="*/ 26499 w 13" name="T10"/>
                <a:gd fmla="*/ 92178 h 31" name="T11"/>
                <a:gd fmla="*/ 30285 w 13" name="T12"/>
                <a:gd fmla="*/ 103700 h 31" name="T13"/>
                <a:gd fmla="*/ 37856 w 13" name="T14"/>
                <a:gd fmla="*/ 107541 h 31" name="T15"/>
                <a:gd fmla="*/ 41642 w 13" name="T16"/>
                <a:gd fmla="*/ 103700 h 31" name="T17"/>
                <a:gd fmla="*/ 49213 w 13" name="T18"/>
                <a:gd fmla="*/ 99859 h 31" name="T19"/>
                <a:gd fmla="*/ 49213 w 13" name="T20"/>
                <a:gd fmla="*/ 99859 h 31" name="T21"/>
                <a:gd fmla="*/ 41642 w 13" name="T22"/>
                <a:gd fmla="*/ 111382 h 31" name="T23"/>
                <a:gd fmla="*/ 30285 w 13" name="T24"/>
                <a:gd fmla="*/ 119063 h 31" name="T25"/>
                <a:gd fmla="*/ 18928 w 13" name="T26"/>
                <a:gd fmla="*/ 115222 h 31" name="T27"/>
                <a:gd fmla="*/ 15142 w 13" name="T28"/>
                <a:gd fmla="*/ 107541 h 31" name="T29"/>
                <a:gd fmla="*/ 11357 w 13" name="T30"/>
                <a:gd fmla="*/ 96019 h 31" name="T31"/>
                <a:gd fmla="*/ 11357 w 13" name="T32"/>
                <a:gd fmla="*/ 34567 h 31" name="T33"/>
                <a:gd fmla="*/ 0 w 13" name="T34"/>
                <a:gd fmla="*/ 34567 h 31" name="T35"/>
                <a:gd fmla="*/ 0 w 13" name="T36"/>
                <a:gd fmla="*/ 30726 h 31" name="T37"/>
                <a:gd fmla="*/ 11357 w 13" name="T38"/>
                <a:gd fmla="*/ 23044 h 31" name="T39"/>
                <a:gd fmla="*/ 18928 w 13" name="T40"/>
                <a:gd fmla="*/ 11522 h 31" name="T41"/>
                <a:gd fmla="*/ 26499 w 13" name="T42"/>
                <a:gd fmla="*/ 0 h 31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w 13" name="T66"/>
                <a:gd fmla="*/ 0 h 31" name="T67"/>
                <a:gd fmla="*/ 13 w 13" name="T68"/>
                <a:gd fmla="*/ 31 h 31" name="T69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T69" l="T66" r="T68" t="T67"/>
              <a:pathLst>
                <a:path h="31" w="13">
                  <a:moveTo>
                    <a:pt x="7" y="0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6"/>
                    <a:pt x="8" y="27"/>
                    <a:pt x="8" y="27"/>
                  </a:cubicBezTo>
                  <a:cubicBezTo>
                    <a:pt x="9" y="28"/>
                    <a:pt x="9" y="28"/>
                    <a:pt x="10" y="28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2" y="27"/>
                    <a:pt x="12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7"/>
                    <a:pt x="12" y="29"/>
                    <a:pt x="11" y="29"/>
                  </a:cubicBezTo>
                  <a:cubicBezTo>
                    <a:pt x="10" y="30"/>
                    <a:pt x="9" y="31"/>
                    <a:pt x="8" y="31"/>
                  </a:cubicBezTo>
                  <a:cubicBezTo>
                    <a:pt x="7" y="31"/>
                    <a:pt x="6" y="30"/>
                    <a:pt x="5" y="30"/>
                  </a:cubicBezTo>
                  <a:cubicBezTo>
                    <a:pt x="5" y="30"/>
                    <a:pt x="4" y="29"/>
                    <a:pt x="4" y="28"/>
                  </a:cubicBezTo>
                  <a:cubicBezTo>
                    <a:pt x="4" y="27"/>
                    <a:pt x="3" y="26"/>
                    <a:pt x="3" y="25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2" y="7"/>
                    <a:pt x="3" y="6"/>
                  </a:cubicBezTo>
                  <a:cubicBezTo>
                    <a:pt x="3" y="6"/>
                    <a:pt x="4" y="5"/>
                    <a:pt x="5" y="3"/>
                  </a:cubicBezTo>
                  <a:cubicBezTo>
                    <a:pt x="5" y="3"/>
                    <a:pt x="6" y="2"/>
                    <a:pt x="7" y="0"/>
                  </a:cubicBezTo>
                  <a:close/>
                </a:path>
              </a:pathLst>
            </a:custGeom>
            <a:solidFill>
              <a:srgbClr val="683F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</p:grpSp>
      <p:sp>
        <p:nvSpPr>
          <p:cNvPr id="41992" name="直接连接符 33"/>
          <p:cNvSpPr>
            <a:spLocks noChangeShapeType="1"/>
          </p:cNvSpPr>
          <p:nvPr/>
        </p:nvSpPr>
        <p:spPr bwMode="auto">
          <a:xfrm flipV="1">
            <a:off x="2409825" y="4751388"/>
            <a:ext cx="1588" cy="442912"/>
          </a:xfrm>
          <a:prstGeom prst="line">
            <a:avLst/>
          </a:prstGeom>
          <a:noFill/>
          <a:ln w="6350">
            <a:solidFill>
              <a:srgbClr val="7F7F7F"/>
            </a:solidFill>
            <a:miter lim="800000"/>
          </a:ln>
          <a:extLst>
            <a:ext uri="{909E8E84-426E-40DD-AFC4-6F175D3DCCD1}">
              <a14:hiddenFill>
                <a:noFill/>
              </a14:hiddenFill>
            </a:ext>
          </a:extLst>
        </p:spPr>
        <p:txBody>
          <a:bodyPr/>
          <a:lstStyle/>
          <a:p>
            <a:endParaRPr altLang="en-US" lang="zh-CN"/>
          </a:p>
        </p:txBody>
      </p:sp>
      <p:sp>
        <p:nvSpPr>
          <p:cNvPr id="41993" name="直接连接符 34"/>
          <p:cNvSpPr>
            <a:spLocks noChangeShapeType="1"/>
          </p:cNvSpPr>
          <p:nvPr/>
        </p:nvSpPr>
        <p:spPr bwMode="auto">
          <a:xfrm>
            <a:off x="482600" y="4751388"/>
            <a:ext cx="1931988" cy="4762"/>
          </a:xfrm>
          <a:prstGeom prst="line">
            <a:avLst/>
          </a:prstGeom>
          <a:noFill/>
          <a:ln w="6350">
            <a:solidFill>
              <a:srgbClr val="7F7F7F"/>
            </a:solidFill>
            <a:miter lim="800000"/>
          </a:ln>
          <a:extLst>
            <a:ext uri="{909E8E84-426E-40DD-AFC4-6F175D3DCCD1}">
              <a14:hiddenFill>
                <a:noFill/>
              </a14:hiddenFill>
            </a:ext>
          </a:extLst>
        </p:spPr>
        <p:txBody>
          <a:bodyPr/>
          <a:lstStyle/>
          <a:p>
            <a:endParaRPr altLang="en-US" lang="zh-CN"/>
          </a:p>
        </p:txBody>
      </p:sp>
      <p:sp>
        <p:nvSpPr>
          <p:cNvPr id="41994" name="直接连接符 35"/>
          <p:cNvSpPr>
            <a:spLocks noChangeShapeType="1"/>
          </p:cNvSpPr>
          <p:nvPr/>
        </p:nvSpPr>
        <p:spPr bwMode="auto">
          <a:xfrm flipV="1">
            <a:off x="4056063" y="3949700"/>
            <a:ext cx="4762" cy="889000"/>
          </a:xfrm>
          <a:prstGeom prst="line">
            <a:avLst/>
          </a:prstGeom>
          <a:noFill/>
          <a:ln w="6350">
            <a:solidFill>
              <a:srgbClr val="7F7F7F"/>
            </a:solidFill>
            <a:miter lim="800000"/>
          </a:ln>
          <a:extLst>
            <a:ext uri="{909E8E84-426E-40DD-AFC4-6F175D3DCCD1}">
              <a14:hiddenFill>
                <a:noFill/>
              </a14:hiddenFill>
            </a:ext>
          </a:extLst>
        </p:spPr>
        <p:txBody>
          <a:bodyPr/>
          <a:lstStyle/>
          <a:p>
            <a:endParaRPr altLang="en-US" lang="zh-CN"/>
          </a:p>
        </p:txBody>
      </p:sp>
      <p:sp>
        <p:nvSpPr>
          <p:cNvPr id="41995" name="直接连接符 36"/>
          <p:cNvSpPr>
            <a:spLocks noChangeShapeType="1"/>
          </p:cNvSpPr>
          <p:nvPr/>
        </p:nvSpPr>
        <p:spPr bwMode="auto">
          <a:xfrm>
            <a:off x="2124075" y="3952875"/>
            <a:ext cx="1931988" cy="4763"/>
          </a:xfrm>
          <a:prstGeom prst="line">
            <a:avLst/>
          </a:prstGeom>
          <a:noFill/>
          <a:ln w="6350">
            <a:solidFill>
              <a:srgbClr val="7F7F7F"/>
            </a:solidFill>
            <a:miter lim="800000"/>
          </a:ln>
          <a:extLst>
            <a:ext uri="{909E8E84-426E-40DD-AFC4-6F175D3DCCD1}">
              <a14:hiddenFill>
                <a:noFill/>
              </a14:hiddenFill>
            </a:ext>
          </a:extLst>
        </p:spPr>
        <p:txBody>
          <a:bodyPr/>
          <a:lstStyle/>
          <a:p>
            <a:endParaRPr altLang="en-US" lang="zh-CN"/>
          </a:p>
        </p:txBody>
      </p:sp>
      <p:sp>
        <p:nvSpPr>
          <p:cNvPr id="41996" name="直接连接符 37"/>
          <p:cNvSpPr>
            <a:spLocks noChangeShapeType="1"/>
          </p:cNvSpPr>
          <p:nvPr/>
        </p:nvSpPr>
        <p:spPr bwMode="auto">
          <a:xfrm flipH="1" flipV="1">
            <a:off x="6399213" y="3157538"/>
            <a:ext cx="0" cy="1477962"/>
          </a:xfrm>
          <a:prstGeom prst="line">
            <a:avLst/>
          </a:prstGeom>
          <a:noFill/>
          <a:ln w="6350">
            <a:solidFill>
              <a:srgbClr val="7F7F7F"/>
            </a:solidFill>
            <a:miter lim="800000"/>
          </a:ln>
          <a:extLst>
            <a:ext uri="{909E8E84-426E-40DD-AFC4-6F175D3DCCD1}">
              <a14:hiddenFill>
                <a:noFill/>
              </a14:hiddenFill>
            </a:ext>
          </a:extLst>
        </p:spPr>
        <p:txBody>
          <a:bodyPr/>
          <a:lstStyle/>
          <a:p>
            <a:endParaRPr altLang="en-US" lang="zh-CN"/>
          </a:p>
        </p:txBody>
      </p:sp>
      <p:sp>
        <p:nvSpPr>
          <p:cNvPr id="41997" name="直接连接符 38"/>
          <p:cNvSpPr>
            <a:spLocks noChangeShapeType="1"/>
          </p:cNvSpPr>
          <p:nvPr/>
        </p:nvSpPr>
        <p:spPr bwMode="auto">
          <a:xfrm>
            <a:off x="4471988" y="3178175"/>
            <a:ext cx="1931987" cy="4763"/>
          </a:xfrm>
          <a:prstGeom prst="line">
            <a:avLst/>
          </a:prstGeom>
          <a:noFill/>
          <a:ln w="6350">
            <a:solidFill>
              <a:srgbClr val="7F7F7F"/>
            </a:solidFill>
            <a:miter lim="800000"/>
          </a:ln>
          <a:extLst>
            <a:ext uri="{909E8E84-426E-40DD-AFC4-6F175D3DCCD1}">
              <a14:hiddenFill>
                <a:noFill/>
              </a14:hiddenFill>
            </a:ext>
          </a:extLst>
        </p:spPr>
        <p:txBody>
          <a:bodyPr/>
          <a:lstStyle/>
          <a:p>
            <a:endParaRPr altLang="en-US" lang="zh-CN"/>
          </a:p>
        </p:txBody>
      </p:sp>
      <p:sp>
        <p:nvSpPr>
          <p:cNvPr id="41998" name="直接连接符 39"/>
          <p:cNvSpPr>
            <a:spLocks noChangeShapeType="1"/>
          </p:cNvSpPr>
          <p:nvPr/>
        </p:nvSpPr>
        <p:spPr bwMode="auto">
          <a:xfrm flipV="1">
            <a:off x="9480550" y="2436813"/>
            <a:ext cx="1588" cy="1728787"/>
          </a:xfrm>
          <a:prstGeom prst="line">
            <a:avLst/>
          </a:prstGeom>
          <a:noFill/>
          <a:ln w="6350">
            <a:solidFill>
              <a:srgbClr val="7F7F7F"/>
            </a:solidFill>
            <a:miter lim="800000"/>
          </a:ln>
          <a:extLst>
            <a:ext uri="{909E8E84-426E-40DD-AFC4-6F175D3DCCD1}">
              <a14:hiddenFill>
                <a:noFill/>
              </a14:hiddenFill>
            </a:ext>
          </a:extLst>
        </p:spPr>
        <p:txBody>
          <a:bodyPr/>
          <a:lstStyle/>
          <a:p>
            <a:endParaRPr altLang="en-US" lang="zh-CN"/>
          </a:p>
        </p:txBody>
      </p:sp>
      <p:sp>
        <p:nvSpPr>
          <p:cNvPr id="41999" name="直接连接符 40"/>
          <p:cNvSpPr>
            <a:spLocks noChangeShapeType="1"/>
          </p:cNvSpPr>
          <p:nvPr/>
        </p:nvSpPr>
        <p:spPr bwMode="auto">
          <a:xfrm>
            <a:off x="7546975" y="2436813"/>
            <a:ext cx="1931988" cy="4762"/>
          </a:xfrm>
          <a:prstGeom prst="line">
            <a:avLst/>
          </a:prstGeom>
          <a:noFill/>
          <a:ln w="6350">
            <a:solidFill>
              <a:srgbClr val="7F7F7F"/>
            </a:solidFill>
            <a:miter lim="800000"/>
          </a:ln>
          <a:extLst>
            <a:ext uri="{909E8E84-426E-40DD-AFC4-6F175D3DCCD1}">
              <a14:hiddenFill>
                <a:noFill/>
              </a14:hiddenFill>
            </a:ext>
          </a:extLst>
        </p:spPr>
        <p:txBody>
          <a:bodyPr/>
          <a:lstStyle/>
          <a:p>
            <a:endParaRPr altLang="en-US" lang="zh-CN"/>
          </a:p>
        </p:txBody>
      </p:sp>
      <p:sp>
        <p:nvSpPr>
          <p:cNvPr id="42000" name="矩形 41"/>
          <p:cNvSpPr>
            <a:spLocks noChangeArrowheads="1"/>
          </p:cNvSpPr>
          <p:nvPr/>
        </p:nvSpPr>
        <p:spPr bwMode="auto">
          <a:xfrm>
            <a:off x="1411288" y="4035425"/>
            <a:ext cx="1147762" cy="7010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lang="zh-CN" sz="1000">
                <a:solidFill>
                  <a:srgbClr val="3F3F3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单击此处添加标题单击此处添加</a:t>
            </a:r>
          </a:p>
          <a:p>
            <a:pPr eaLnBrk="1" hangingPunct="1"/>
            <a:r>
              <a:rPr altLang="en-US" lang="zh-CN" sz="1000">
                <a:solidFill>
                  <a:srgbClr val="3F3F3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单击此处添加标题单击此处添加</a:t>
            </a:r>
          </a:p>
        </p:txBody>
      </p:sp>
      <p:sp>
        <p:nvSpPr>
          <p:cNvPr id="42001" name="矩形 42"/>
          <p:cNvSpPr>
            <a:spLocks noChangeArrowheads="1"/>
          </p:cNvSpPr>
          <p:nvPr/>
        </p:nvSpPr>
        <p:spPr bwMode="auto">
          <a:xfrm>
            <a:off x="2909888" y="3241675"/>
            <a:ext cx="1379537" cy="7010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lang="zh-CN" sz="1000">
                <a:solidFill>
                  <a:srgbClr val="3F3F3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单击此处添加标题单击此处添加标题</a:t>
            </a:r>
          </a:p>
          <a:p>
            <a:pPr eaLnBrk="1" hangingPunct="1"/>
            <a:r>
              <a:rPr altLang="en-US" lang="zh-CN" sz="1000">
                <a:solidFill>
                  <a:srgbClr val="3F3F3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单击此处添加标题单击此处添加标题</a:t>
            </a:r>
          </a:p>
        </p:txBody>
      </p:sp>
      <p:sp>
        <p:nvSpPr>
          <p:cNvPr id="42002" name="矩形 43"/>
          <p:cNvSpPr>
            <a:spLocks noChangeArrowheads="1"/>
          </p:cNvSpPr>
          <p:nvPr/>
        </p:nvSpPr>
        <p:spPr bwMode="auto">
          <a:xfrm>
            <a:off x="5254625" y="2439988"/>
            <a:ext cx="1323975" cy="7010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lang="zh-CN" sz="1000">
                <a:solidFill>
                  <a:srgbClr val="3F3F3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单击此处添加标题单击此处添加标题</a:t>
            </a:r>
          </a:p>
          <a:p>
            <a:pPr eaLnBrk="1" hangingPunct="1"/>
            <a:r>
              <a:rPr altLang="en-US" lang="zh-CN" sz="1000">
                <a:solidFill>
                  <a:srgbClr val="3F3F3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单击此处添加标题单击此处添加标题</a:t>
            </a:r>
          </a:p>
        </p:txBody>
      </p:sp>
      <p:sp>
        <p:nvSpPr>
          <p:cNvPr id="42003" name="矩形 44"/>
          <p:cNvSpPr>
            <a:spLocks noChangeArrowheads="1"/>
          </p:cNvSpPr>
          <p:nvPr/>
        </p:nvSpPr>
        <p:spPr bwMode="auto">
          <a:xfrm>
            <a:off x="8329614" y="1708150"/>
            <a:ext cx="1319212" cy="7010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lang="zh-CN" sz="1000">
                <a:solidFill>
                  <a:srgbClr val="3F3F3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单击此处添加标题单击此处添加标题</a:t>
            </a:r>
          </a:p>
          <a:p>
            <a:pPr eaLnBrk="1" hangingPunct="1"/>
            <a:r>
              <a:rPr altLang="en-US" lang="zh-CN" sz="1000">
                <a:solidFill>
                  <a:srgbClr val="3F3F3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单击此处添加标题单击此处添加标题</a:t>
            </a:r>
          </a:p>
        </p:txBody>
      </p:sp>
      <p:pic>
        <p:nvPicPr>
          <p:cNvPr id="42004" name="图片 45"/>
          <p:cNvPicPr>
            <a:picLocks noChangeArrowheads="1" noChangeAspect="1"/>
          </p:cNvPicPr>
          <p:nvPr/>
        </p:nvPicPr>
        <p:blipFill>
          <a:blip r:embed="rId3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739775" y="4025900"/>
            <a:ext cx="666750" cy="666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2005" name="图片 46"/>
          <p:cNvPicPr>
            <a:picLocks noChangeArrowheads="1" noChangeAspect="1"/>
          </p:cNvPicPr>
          <p:nvPr/>
        </p:nvPicPr>
        <p:blipFill>
          <a:blip r:embed="rId4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2239963" y="3241675"/>
            <a:ext cx="687387" cy="687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2006" name="图片 47"/>
          <p:cNvPicPr>
            <a:picLocks noChangeArrowheads="1" noChangeAspect="1"/>
          </p:cNvPicPr>
          <p:nvPr/>
        </p:nvPicPr>
        <p:blipFill>
          <a:blip r:embed="rId5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4592638" y="2435225"/>
            <a:ext cx="709612" cy="709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2007" name="图片 48"/>
          <p:cNvPicPr>
            <a:picLocks noChangeArrowheads="1" noChangeAspect="1"/>
          </p:cNvPicPr>
          <p:nvPr/>
        </p:nvPicPr>
        <p:blipFill>
          <a:blip r:embed="rId6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7626350" y="1660525"/>
            <a:ext cx="771525" cy="771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/>
</p:sld>
</file>

<file path=ppt/slides/slide16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43010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gdLst>
              <a:gd fmla="*/ 0 w 996" name="T0"/>
              <a:gd fmla="*/ 0 h 914" name="T1"/>
              <a:gd fmla="*/ 0 w 996" name="T2"/>
              <a:gd fmla="*/ 6078537 h 914" name="T3"/>
              <a:gd fmla="*/ 11231563 w 996" name="T4"/>
              <a:gd fmla="*/ 6078537 h 914" name="T5"/>
              <a:gd fmla="*/ 11163903 w 996" name="T6"/>
              <a:gd fmla="*/ 0 h 914" name="T7"/>
              <a:gd fmla="*/ 0 w 996" name="T8"/>
              <a:gd fmla="*/ 0 h 914" name="T9"/>
              <a:gd fmla="*/ 0 60000 65536" name="T10"/>
              <a:gd fmla="*/ 0 60000 65536" name="T11"/>
              <a:gd fmla="*/ 0 60000 65536" name="T12"/>
              <a:gd fmla="*/ 0 60000 65536" name="T13"/>
              <a:gd fmla="*/ 0 60000 65536" name="T14"/>
              <a:gd fmla="*/ 0 w 996" name="T15"/>
              <a:gd fmla="*/ 0 h 914" name="T16"/>
              <a:gd fmla="*/ 996 w 996" name="T17"/>
              <a:gd fmla="*/ 914 h 914" name="T18"/>
            </a:gdLst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b="T18" l="T15" r="T17" t="T16"/>
            <a:pathLst>
              <a:path h="914" w="996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000000"/>
              </a:solidFill>
              <a:latin charset="-122" panose="02000000000000000000" pitchFamily="2" typeface="方正兰亭细黑_GBK"/>
              <a:sym charset="-122" panose="02010600030101010101" pitchFamily="2" typeface="宋体"/>
            </a:endParaRPr>
          </a:p>
        </p:txBody>
      </p:sp>
      <p:sp>
        <p:nvSpPr>
          <p:cNvPr id="43011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FFFFFF"/>
              </a:solidFill>
              <a:latin charset="-122" panose="02010600030101010101" pitchFamily="2" typeface="宋体"/>
              <a:sym charset="-122" panose="02010600030101010101" pitchFamily="2" typeface="宋体"/>
            </a:endParaRPr>
          </a:p>
        </p:txBody>
      </p:sp>
      <p:grpSp>
        <p:nvGrpSpPr>
          <p:cNvPr id="43012" name="Group 4"/>
          <p:cNvGrpSpPr/>
          <p:nvPr/>
        </p:nvGrpSpPr>
        <p:grpSpPr>
          <a:xfrm>
            <a:off x="58738" y="658813"/>
            <a:ext cx="3478212" cy="885825"/>
            <a:chExt cx="3180410" cy="885942"/>
          </a:xfrm>
        </p:grpSpPr>
        <p:sp>
          <p:nvSpPr>
            <p:cNvPr id="43039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gdLst>
                <a:gd fmla="*/ 3177766 w 1730" name="T0"/>
                <a:gd fmla="*/ 644525 h 406" name="T1"/>
                <a:gd fmla="*/ 3177766 w 1730" name="T2"/>
                <a:gd fmla="*/ 0 h 406" name="T3"/>
                <a:gd fmla="*/ 0 w 1730" name="T4"/>
                <a:gd fmla="*/ 0 h 406" name="T5"/>
                <a:gd fmla="*/ 231444 w 1730" name="T6"/>
                <a:gd fmla="*/ 322263 h 406" name="T7"/>
                <a:gd fmla="*/ 0 w 1730" name="T8"/>
                <a:gd fmla="*/ 644525 h 406" name="T9"/>
                <a:gd fmla="*/ 3177766 w 1730" name="T10"/>
                <a:gd fmla="*/ 644525 h 40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730" name="T18"/>
                <a:gd fmla="*/ 0 h 406" name="T19"/>
                <a:gd fmla="*/ 1730 w 1730" name="T20"/>
                <a:gd fmla="*/ 406 h 40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406" w="1730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3040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</p:grpSp>
      <p:pic>
        <p:nvPicPr>
          <p:cNvPr id="43013" name="图片 6"/>
          <p:cNvPicPr>
            <a:picLocks noChangeArrowheads="1"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014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2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b="1" lang="zh-CN" sz="2000">
                <a:solidFill>
                  <a:srgbClr val="000000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</p:txBody>
      </p:sp>
      <p:grpSp>
        <p:nvGrpSpPr>
          <p:cNvPr id="43015" name="Group 9"/>
          <p:cNvGrpSpPr/>
          <p:nvPr/>
        </p:nvGrpSpPr>
        <p:grpSpPr>
          <a:xfrm>
            <a:off x="1144588" y="1427163"/>
            <a:ext cx="10101262" cy="4706937"/>
            <a:chExt cx="10100650" cy="4707535"/>
          </a:xfrm>
        </p:grpSpPr>
        <p:sp>
          <p:nvSpPr>
            <p:cNvPr id="43016" name="文本4"/>
            <p:cNvSpPr>
              <a:spLocks noChangeArrowheads="1"/>
            </p:cNvSpPr>
            <p:nvPr/>
          </p:nvSpPr>
          <p:spPr bwMode="auto">
            <a:xfrm>
              <a:off x="3815200" y="2837452"/>
              <a:ext cx="2337083" cy="3658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lang="zh-CN">
                  <a:solidFill>
                    <a:srgbClr val="000000"/>
                  </a:solidFill>
                  <a:ea charset="-122" panose="02000000000000000000" pitchFamily="2" typeface="方正兰亭细黑_GBK"/>
                </a:rPr>
                <a:t>此处添加文本4</a:t>
              </a:r>
            </a:p>
          </p:txBody>
        </p:sp>
        <p:sp>
          <p:nvSpPr>
            <p:cNvPr id="43017" name="文本3"/>
            <p:cNvSpPr>
              <a:spLocks noChangeArrowheads="1"/>
            </p:cNvSpPr>
            <p:nvPr/>
          </p:nvSpPr>
          <p:spPr bwMode="auto">
            <a:xfrm>
              <a:off x="4086397" y="1933517"/>
              <a:ext cx="2335302" cy="3658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lang="zh-CN">
                  <a:solidFill>
                    <a:srgbClr val="000000"/>
                  </a:solidFill>
                  <a:ea charset="-122" panose="02000000000000000000" pitchFamily="2" typeface="方正兰亭细黑_GBK"/>
                </a:rPr>
                <a:t>此处添加文本3</a:t>
              </a:r>
            </a:p>
          </p:txBody>
        </p:sp>
        <p:sp>
          <p:nvSpPr>
            <p:cNvPr id="43018" name="文本2"/>
            <p:cNvSpPr>
              <a:spLocks noChangeArrowheads="1"/>
            </p:cNvSpPr>
            <p:nvPr/>
          </p:nvSpPr>
          <p:spPr bwMode="auto">
            <a:xfrm>
              <a:off x="3819168" y="1054953"/>
              <a:ext cx="2335302" cy="3658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lang="zh-CN">
                  <a:solidFill>
                    <a:srgbClr val="000000"/>
                  </a:solidFill>
                  <a:ea charset="-122" panose="02000000000000000000" pitchFamily="2" typeface="方正兰亭细黑_GBK"/>
                </a:rPr>
                <a:t>此处添加文本2</a:t>
              </a:r>
            </a:p>
          </p:txBody>
        </p:sp>
        <p:grpSp>
          <p:nvGrpSpPr>
            <p:cNvPr id="43019" name="Group 13"/>
            <p:cNvGrpSpPr/>
            <p:nvPr/>
          </p:nvGrpSpPr>
          <p:grpSpPr>
            <a:xfrm>
              <a:off x="0" y="0"/>
              <a:ext cx="5437540" cy="4192919"/>
              <a:chExt cx="5437540" cy="4192919"/>
            </a:xfrm>
          </p:grpSpPr>
          <p:grpSp>
            <p:nvGrpSpPr>
              <p:cNvPr id="43023" name="Group 14"/>
              <p:cNvGrpSpPr/>
              <p:nvPr/>
            </p:nvGrpSpPr>
            <p:grpSpPr>
              <a:xfrm>
                <a:off x="0" y="0"/>
                <a:ext cx="3986578" cy="4192919"/>
                <a:chExt cx="3986578" cy="4192919"/>
              </a:xfrm>
            </p:grpSpPr>
            <p:sp>
              <p:nvSpPr>
                <p:cNvPr id="43035" name="Line 16"/>
                <p:cNvSpPr>
                  <a:spLocks noChangeShapeType="1"/>
                </p:cNvSpPr>
                <p:nvPr/>
              </p:nvSpPr>
              <p:spPr bwMode="auto">
                <a:xfrm>
                  <a:off x="0" y="2098240"/>
                  <a:ext cx="3986578" cy="1"/>
                </a:xfrm>
                <a:prstGeom prst="line">
                  <a:avLst/>
                </a:prstGeom>
                <a:noFill/>
                <a:ln w="28575">
                  <a:solidFill>
                    <a:srgbClr val="808080">
                      <a:alpha val="50195"/>
                    </a:srgbClr>
                  </a:solidFill>
                  <a:miter lim="800000"/>
                </a:ln>
                <a:extLst>
                  <a:ext uri="{909E8E84-426E-40DD-AFC4-6F175D3DCCD1}">
                    <a14:hiddenFill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3036" name="Line 17"/>
                <p:cNvSpPr>
                  <a:spLocks noChangeShapeType="1"/>
                </p:cNvSpPr>
                <p:nvPr/>
              </p:nvSpPr>
              <p:spPr bwMode="auto">
                <a:xfrm>
                  <a:off x="1993289" y="0"/>
                  <a:ext cx="1" cy="4192919"/>
                </a:xfrm>
                <a:prstGeom prst="line">
                  <a:avLst/>
                </a:prstGeom>
                <a:noFill/>
                <a:ln w="28575">
                  <a:solidFill>
                    <a:srgbClr val="808080">
                      <a:alpha val="50195"/>
                    </a:srgbClr>
                  </a:solidFill>
                  <a:miter lim="800000"/>
                </a:ln>
                <a:extLst>
                  <a:ext uri="{909E8E84-426E-40DD-AFC4-6F175D3DCCD1}">
                    <a14:hiddenFill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altLang="en-US" lang="zh-CN"/>
                </a:p>
              </p:txBody>
            </p:sp>
            <p:sp>
              <p:nvSpPr>
                <p:cNvPr id="43037" name="Oval 10"/>
                <p:cNvSpPr>
                  <a:spLocks noChangeArrowheads="1"/>
                </p:cNvSpPr>
                <p:nvPr/>
              </p:nvSpPr>
              <p:spPr bwMode="auto">
                <a:xfrm>
                  <a:off x="395452" y="475577"/>
                  <a:ext cx="3192112" cy="3216828"/>
                </a:xfrm>
                <a:prstGeom prst="ellipse">
                  <a:avLst/>
                </a:prstGeom>
                <a:noFill/>
                <a:ln w="9525">
                  <a:solidFill>
                    <a:srgbClr val="B2B2B2">
                      <a:alpha val="50195"/>
                    </a:srgbClr>
                  </a:solidFill>
                  <a:miter lim="800000"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 wrap="none"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>
                    <a:solidFill>
                      <a:srgbClr val="000000"/>
                    </a:solidFill>
                    <a:ea charset="-122" panose="02000000000000000000" pitchFamily="2" typeface="方正兰亭细黑_GBK"/>
                  </a:endParaRPr>
                </a:p>
              </p:txBody>
            </p:sp>
            <p:sp>
              <p:nvSpPr>
                <p:cNvPr id="43038" name="Oval 15"/>
                <p:cNvSpPr>
                  <a:spLocks noChangeArrowheads="1"/>
                </p:cNvSpPr>
                <p:nvPr/>
              </p:nvSpPr>
              <p:spPr bwMode="auto">
                <a:xfrm>
                  <a:off x="197726" y="268959"/>
                  <a:ext cx="3608939" cy="3642531"/>
                </a:xfrm>
                <a:prstGeom prst="ellipse">
                  <a:avLst/>
                </a:prstGeom>
                <a:noFill/>
                <a:ln w="19050">
                  <a:solidFill>
                    <a:srgbClr val="B2B2B2">
                      <a:alpha val="50195"/>
                    </a:srgbClr>
                  </a:solidFill>
                  <a:miter lim="800000"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 wrap="none"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>
                    <a:solidFill>
                      <a:srgbClr val="000000"/>
                    </a:solidFill>
                    <a:ea charset="-122" panose="02000000000000000000" pitchFamily="2" typeface="方正兰亭细黑_GBK"/>
                  </a:endParaRPr>
                </a:p>
              </p:txBody>
            </p:sp>
          </p:grpSp>
          <p:grpSp>
            <p:nvGrpSpPr>
              <p:cNvPr id="43024" name="Group 19"/>
              <p:cNvGrpSpPr/>
              <p:nvPr/>
            </p:nvGrpSpPr>
            <p:grpSpPr>
              <a:xfrm>
                <a:off x="650179" y="755225"/>
                <a:ext cx="2668407" cy="2721656"/>
                <a:chExt cx="1358" cy="1358"/>
              </a:xfrm>
            </p:grpSpPr>
            <p:sp>
              <p:nvSpPr>
                <p:cNvPr id="43032" name="Oval 12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1358" cy="1358"/>
                </a:xfrm>
                <a:prstGeom prst="ellipse">
                  <a:avLst/>
                </a:prstGeom>
                <a:solidFill>
                  <a:srgbClr val="595959"/>
                </a:solidFill>
                <a:ln w="38100">
                  <a:solidFill>
                    <a:srgbClr val="F8F8F8"/>
                  </a:solidFill>
                  <a:miter lim="800000"/>
                </a:ln>
              </p:spPr>
              <p:txBody>
                <a:bodyPr anchor="ctr" wrap="none"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>
                    <a:solidFill>
                      <a:srgbClr val="000000"/>
                    </a:solidFill>
                    <a:ea charset="-122" panose="02000000000000000000" pitchFamily="2" typeface="方正兰亭细黑_GBK"/>
                  </a:endParaRPr>
                </a:p>
              </p:txBody>
            </p:sp>
            <p:sp>
              <p:nvSpPr>
                <p:cNvPr id="43033" name="Oval 13"/>
                <p:cNvSpPr>
                  <a:spLocks noChangeArrowheads="1"/>
                </p:cNvSpPr>
                <p:nvPr/>
              </p:nvSpPr>
              <p:spPr bwMode="auto">
                <a:xfrm>
                  <a:off x="56" y="53"/>
                  <a:ext cx="1245" cy="1246"/>
                </a:xfrm>
                <a:prstGeom prst="ellipse">
                  <a:avLst/>
                </a:prstGeom>
                <a:solidFill>
                  <a:srgbClr val="262626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 wrap="none"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>
                    <a:solidFill>
                      <a:srgbClr val="000000"/>
                    </a:solidFill>
                    <a:ea charset="-122" panose="02000000000000000000" pitchFamily="2" typeface="方正兰亭细黑_GBK"/>
                  </a:endParaRPr>
                </a:p>
              </p:txBody>
            </p:sp>
            <p:sp>
              <p:nvSpPr>
                <p:cNvPr id="43034" name="Oval 14"/>
                <p:cNvSpPr>
                  <a:spLocks noChangeArrowheads="1"/>
                </p:cNvSpPr>
                <p:nvPr/>
              </p:nvSpPr>
              <p:spPr bwMode="auto">
                <a:xfrm>
                  <a:off x="286" y="291"/>
                  <a:ext cx="797" cy="798"/>
                </a:xfrm>
                <a:prstGeom prst="ellipse">
                  <a:avLst/>
                </a:prstGeom>
                <a:solidFill>
                  <a:srgbClr val="A4AC07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 wrap="none"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algn="ctr" eaLnBrk="1" hangingPunct="1"/>
                  <a:r>
                    <a:rPr altLang="en-US" b="1" lang="zh-CN" sz="2800">
                      <a:solidFill>
                        <a:srgbClr val="FFFFFF"/>
                      </a:solidFill>
                      <a:ea charset="-122" panose="02000000000000000000" pitchFamily="2" typeface="方正兰亭细黑_GBK"/>
                    </a:rPr>
                    <a:t>标题</a:t>
                  </a:r>
                </a:p>
              </p:txBody>
            </p:sp>
          </p:grpSp>
          <p:sp>
            <p:nvSpPr>
              <p:cNvPr id="43025" name="文本5"/>
              <p:cNvSpPr>
                <a:spLocks noChangeArrowheads="1"/>
              </p:cNvSpPr>
              <p:nvPr/>
            </p:nvSpPr>
            <p:spPr bwMode="auto">
              <a:xfrm>
                <a:off x="3100457" y="3553490"/>
                <a:ext cx="2337083" cy="3658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r>
                  <a:rPr altLang="en-US" lang="zh-CN">
                    <a:solidFill>
                      <a:srgbClr val="000000"/>
                    </a:solidFill>
                    <a:ea charset="-122" panose="02000000000000000000" pitchFamily="2" typeface="方正兰亭细黑_GBK"/>
                  </a:rPr>
                  <a:t>此处添加文本5</a:t>
                </a:r>
              </a:p>
            </p:txBody>
          </p:sp>
          <p:sp>
            <p:nvSpPr>
              <p:cNvPr id="43026" name="文本1"/>
              <p:cNvSpPr>
                <a:spLocks noChangeArrowheads="1"/>
              </p:cNvSpPr>
              <p:nvPr/>
            </p:nvSpPr>
            <p:spPr bwMode="auto">
              <a:xfrm>
                <a:off x="3047422" y="267196"/>
                <a:ext cx="2337083" cy="3658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r>
                  <a:rPr altLang="en-US" lang="zh-CN">
                    <a:solidFill>
                      <a:srgbClr val="000000"/>
                    </a:solidFill>
                    <a:ea charset="-122" panose="02000000000000000000" pitchFamily="2" typeface="方正兰亭细黑_GBK"/>
                  </a:rPr>
                  <a:t>此处添加文本1</a:t>
                </a:r>
              </a:p>
            </p:txBody>
          </p:sp>
          <p:sp>
            <p:nvSpPr>
              <p:cNvPr id="43027" name="Oval 19"/>
              <p:cNvSpPr>
                <a:spLocks noChangeArrowheads="1"/>
              </p:cNvSpPr>
              <p:nvPr/>
            </p:nvSpPr>
            <p:spPr bwMode="auto">
              <a:xfrm>
                <a:off x="2632780" y="249367"/>
                <a:ext cx="381201" cy="381174"/>
              </a:xfrm>
              <a:prstGeom prst="ellipse">
                <a:avLst/>
              </a:prstGeom>
              <a:solidFill>
                <a:srgbClr val="1AADA9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 wrap="none"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anose="02000000000000000000" pitchFamily="2" typeface="方正兰亭细黑_GBK"/>
                </a:endParaRPr>
              </a:p>
            </p:txBody>
          </p:sp>
          <p:sp>
            <p:nvSpPr>
              <p:cNvPr id="43028" name="Oval 28"/>
              <p:cNvSpPr>
                <a:spLocks noChangeArrowheads="1"/>
              </p:cNvSpPr>
              <p:nvPr/>
            </p:nvSpPr>
            <p:spPr bwMode="auto">
              <a:xfrm>
                <a:off x="3430809" y="1040215"/>
                <a:ext cx="381201" cy="381174"/>
              </a:xfrm>
              <a:prstGeom prst="ellipse">
                <a:avLst/>
              </a:prstGeom>
              <a:solidFill>
                <a:srgbClr val="DE401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 wrap="none"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anose="02000000000000000000" pitchFamily="2" typeface="方正兰亭细黑_GBK"/>
                </a:endParaRPr>
              </a:p>
            </p:txBody>
          </p:sp>
          <p:sp>
            <p:nvSpPr>
              <p:cNvPr id="43029" name="Oval 31"/>
              <p:cNvSpPr>
                <a:spLocks noChangeArrowheads="1"/>
              </p:cNvSpPr>
              <p:nvPr/>
            </p:nvSpPr>
            <p:spPr bwMode="auto">
              <a:xfrm>
                <a:off x="3690880" y="1902309"/>
                <a:ext cx="381201" cy="381174"/>
              </a:xfrm>
              <a:prstGeom prst="ellipse">
                <a:avLst/>
              </a:prstGeom>
              <a:solidFill>
                <a:srgbClr val="F79E1E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 wrap="none"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anose="02000000000000000000" pitchFamily="2" typeface="方正兰亭细黑_GBK"/>
                </a:endParaRPr>
              </a:p>
            </p:txBody>
          </p:sp>
          <p:sp>
            <p:nvSpPr>
              <p:cNvPr id="43030" name="Oval 34"/>
              <p:cNvSpPr>
                <a:spLocks noChangeArrowheads="1"/>
              </p:cNvSpPr>
              <p:nvPr/>
            </p:nvSpPr>
            <p:spPr bwMode="auto">
              <a:xfrm>
                <a:off x="3420121" y="2817842"/>
                <a:ext cx="381201" cy="381174"/>
              </a:xfrm>
              <a:prstGeom prst="ellipse">
                <a:avLst/>
              </a:prstGeom>
              <a:solidFill>
                <a:srgbClr val="54B391"/>
              </a:solidFill>
              <a:ln w="12700">
                <a:solidFill>
                  <a:srgbClr val="F8F8F8"/>
                </a:solidFill>
                <a:miter lim="800000"/>
              </a:ln>
            </p:spPr>
            <p:txBody>
              <a:bodyPr anchor="ctr" wrap="none"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anose="02000000000000000000" pitchFamily="2" typeface="方正兰亭细黑_GBK"/>
                </a:endParaRPr>
              </a:p>
            </p:txBody>
          </p:sp>
          <p:sp>
            <p:nvSpPr>
              <p:cNvPr id="43031" name="Oval 37"/>
              <p:cNvSpPr>
                <a:spLocks noChangeArrowheads="1"/>
              </p:cNvSpPr>
              <p:nvPr/>
            </p:nvSpPr>
            <p:spPr bwMode="auto">
              <a:xfrm>
                <a:off x="2718283" y="3516068"/>
                <a:ext cx="381201" cy="381174"/>
              </a:xfrm>
              <a:prstGeom prst="ellipse">
                <a:avLst/>
              </a:prstGeom>
              <a:solidFill>
                <a:srgbClr val="A4AC07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 wrap="none"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anose="02000000000000000000" pitchFamily="2" typeface="方正兰亭细黑_GBK"/>
                </a:endParaRPr>
              </a:p>
            </p:txBody>
          </p:sp>
        </p:grpSp>
        <p:grpSp>
          <p:nvGrpSpPr>
            <p:cNvPr id="43020" name="Group 30"/>
            <p:cNvGrpSpPr/>
            <p:nvPr/>
          </p:nvGrpSpPr>
          <p:grpSpPr>
            <a:xfrm>
              <a:off x="6386283" y="1690496"/>
              <a:ext cx="3714367" cy="3017039"/>
              <a:chExt cx="3714367" cy="3017039"/>
            </a:xfrm>
          </p:grpSpPr>
          <p:sp>
            <p:nvSpPr>
              <p:cNvPr id="43021" name="文本框 14"/>
              <p:cNvSpPr>
                <a:spLocks noChangeArrowheads="1"/>
              </p:cNvSpPr>
              <p:nvPr/>
            </p:nvSpPr>
            <p:spPr bwMode="auto">
              <a:xfrm>
                <a:off x="-1" y="0"/>
                <a:ext cx="2269627" cy="3658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r>
                  <a:rPr altLang="en-US" b="1" lang="zh-CN">
                    <a:solidFill>
                      <a:srgbClr val="3F3F3F"/>
                    </a:solidFill>
                    <a:latin charset="-122" panose="02000000000000000000" pitchFamily="2" typeface="方正兰亭细黑_GBK"/>
                    <a:ea charset="-122" panose="02000000000000000000" pitchFamily="2" typeface="方正兰亭细黑_GBK"/>
                    <a:sym charset="-122" panose="02000000000000000000" pitchFamily="2" typeface="方正兰亭细黑_GBK"/>
                  </a:rPr>
                  <a:t>单击此处添加标题</a:t>
                </a:r>
              </a:p>
            </p:txBody>
          </p:sp>
          <p:sp>
            <p:nvSpPr>
              <p:cNvPr id="43022" name="文本框 15"/>
              <p:cNvSpPr>
                <a:spLocks noChangeArrowheads="1"/>
              </p:cNvSpPr>
              <p:nvPr/>
            </p:nvSpPr>
            <p:spPr bwMode="auto">
              <a:xfrm>
                <a:off x="5344" y="308605"/>
                <a:ext cx="3709022" cy="2469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r>
                  <a:rPr altLang="en-US" lang="zh-CN" sz="1200">
                    <a:solidFill>
                      <a:srgbClr val="000000"/>
                    </a:solidFill>
                    <a:latin charset="-122" panose="02000000000000000000" pitchFamily="2" typeface="方正兰亭细黑_GBK"/>
                    <a:ea charset="-122" panose="02000000000000000000" pitchFamily="2" typeface="方正兰亭细黑_GBK"/>
                    <a:sym charset="-122" panose="02000000000000000000" pitchFamily="2" typeface="方正兰亭细黑_GBK"/>
                  </a:rPr>
                  <a:t>我们工作室致力于专业PPT模板的发布，课件及汇报PPT的美化，并为您提供专业的PPT个性定制服务。我们秉承“给您演示的光和热”的理念，为您分担职场压力,让您的每一次亮相都信心澎湃。专业的团队，完善的售后，热情的服务，科学严谨的逻辑，一丝不苟的工作态度，定能使您的发展如虎添翼！</a:t>
                </a:r>
              </a:p>
              <a:p>
                <a:pPr eaLnBrk="1" hangingPunct="1"/>
                <a:endParaRPr altLang="en-US" lang="zh-CN" sz="12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endParaRPr>
              </a:p>
              <a:p>
                <a:pPr eaLnBrk="1" hangingPunct="1"/>
                <a:r>
                  <a:rPr altLang="en-US" lang="zh-CN" sz="1200">
                    <a:solidFill>
                      <a:srgbClr val="000000"/>
                    </a:solidFill>
                    <a:latin charset="-122" panose="02000000000000000000" pitchFamily="2" typeface="方正兰亭细黑_GBK"/>
                    <a:ea charset="-122" panose="02000000000000000000" pitchFamily="2" typeface="方正兰亭细黑_GBK"/>
                    <a:sym charset="-122" panose="02000000000000000000" pitchFamily="2" typeface="方正兰亭细黑_GBK"/>
                  </a:rPr>
                  <a:t>除了模板的发布与定制，我们还为您准备了使用教程，希望能够能够更好的使用该作品，授人以鱼不如授人以渔，希望您在下班之余，能够和我们一起进步，共同感受PPT的巨大魅力与价值。我们诚祝您在工作中事事顺心，步步高升！最后让我们谨记：最重要的不是PPT，是你。</a:t>
                </a:r>
              </a:p>
            </p:txBody>
          </p:sp>
        </p:grpSp>
      </p:grpSp>
    </p:spTree>
  </p:cSld>
  <p:clrMapOvr>
    <a:masterClrMapping/>
  </p:clrMapOvr>
  <p:transition/>
  <p:timing/>
</p:sld>
</file>

<file path=ppt/slides/slide17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44034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gdLst>
              <a:gd fmla="*/ 0 w 996" name="T0"/>
              <a:gd fmla="*/ 0 h 914" name="T1"/>
              <a:gd fmla="*/ 0 w 996" name="T2"/>
              <a:gd fmla="*/ 6078537 h 914" name="T3"/>
              <a:gd fmla="*/ 11231563 w 996" name="T4"/>
              <a:gd fmla="*/ 6078537 h 914" name="T5"/>
              <a:gd fmla="*/ 11163903 w 996" name="T6"/>
              <a:gd fmla="*/ 0 h 914" name="T7"/>
              <a:gd fmla="*/ 0 w 996" name="T8"/>
              <a:gd fmla="*/ 0 h 914" name="T9"/>
              <a:gd fmla="*/ 0 60000 65536" name="T10"/>
              <a:gd fmla="*/ 0 60000 65536" name="T11"/>
              <a:gd fmla="*/ 0 60000 65536" name="T12"/>
              <a:gd fmla="*/ 0 60000 65536" name="T13"/>
              <a:gd fmla="*/ 0 60000 65536" name="T14"/>
              <a:gd fmla="*/ 0 w 996" name="T15"/>
              <a:gd fmla="*/ 0 h 914" name="T16"/>
              <a:gd fmla="*/ 996 w 996" name="T17"/>
              <a:gd fmla="*/ 914 h 914" name="T18"/>
            </a:gdLst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b="T18" l="T15" r="T17" t="T16"/>
            <a:pathLst>
              <a:path h="914" w="996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000000"/>
              </a:solidFill>
              <a:latin charset="-122" panose="02000000000000000000" pitchFamily="2" typeface="方正兰亭细黑_GBK"/>
              <a:sym charset="-122" panose="02010600030101010101" pitchFamily="2" typeface="宋体"/>
            </a:endParaRPr>
          </a:p>
        </p:txBody>
      </p:sp>
      <p:sp>
        <p:nvSpPr>
          <p:cNvPr id="44035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FFFFFF"/>
              </a:solidFill>
              <a:latin charset="-122" panose="02010600030101010101" pitchFamily="2" typeface="宋体"/>
              <a:sym charset="-122" panose="02010600030101010101" pitchFamily="2" typeface="宋体"/>
            </a:endParaRPr>
          </a:p>
        </p:txBody>
      </p:sp>
      <p:grpSp>
        <p:nvGrpSpPr>
          <p:cNvPr id="44036" name="Group 4"/>
          <p:cNvGrpSpPr/>
          <p:nvPr/>
        </p:nvGrpSpPr>
        <p:grpSpPr>
          <a:xfrm>
            <a:off x="58738" y="658813"/>
            <a:ext cx="3478212" cy="885825"/>
            <a:chExt cx="3180410" cy="885942"/>
          </a:xfrm>
        </p:grpSpPr>
        <p:sp>
          <p:nvSpPr>
            <p:cNvPr id="44155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gdLst>
                <a:gd fmla="*/ 3177766 w 1730" name="T0"/>
                <a:gd fmla="*/ 644525 h 406" name="T1"/>
                <a:gd fmla="*/ 3177766 w 1730" name="T2"/>
                <a:gd fmla="*/ 0 h 406" name="T3"/>
                <a:gd fmla="*/ 0 w 1730" name="T4"/>
                <a:gd fmla="*/ 0 h 406" name="T5"/>
                <a:gd fmla="*/ 231444 w 1730" name="T6"/>
                <a:gd fmla="*/ 322263 h 406" name="T7"/>
                <a:gd fmla="*/ 0 w 1730" name="T8"/>
                <a:gd fmla="*/ 644525 h 406" name="T9"/>
                <a:gd fmla="*/ 3177766 w 1730" name="T10"/>
                <a:gd fmla="*/ 644525 h 40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730" name="T18"/>
                <a:gd fmla="*/ 0 h 406" name="T19"/>
                <a:gd fmla="*/ 1730 w 1730" name="T20"/>
                <a:gd fmla="*/ 406 h 40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406" w="1730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4156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</p:grpSp>
      <p:pic>
        <p:nvPicPr>
          <p:cNvPr id="44037" name="图片 6"/>
          <p:cNvPicPr>
            <a:picLocks noChangeArrowheads="1"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4038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2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b="1" lang="zh-CN" sz="2000">
                <a:solidFill>
                  <a:srgbClr val="000000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</p:txBody>
      </p:sp>
      <p:grpSp>
        <p:nvGrpSpPr>
          <p:cNvPr id="3" name="Group 9"/>
          <p:cNvGrpSpPr/>
          <p:nvPr/>
        </p:nvGrpSpPr>
        <p:grpSpPr>
          <a:xfrm>
            <a:off x="1368425" y="1436688"/>
            <a:ext cx="4611688" cy="4608512"/>
            <a:chExt cx="4392488" cy="4389603"/>
          </a:xfrm>
        </p:grpSpPr>
        <p:grpSp>
          <p:nvGrpSpPr>
            <p:cNvPr id="44100" name="Group 10"/>
            <p:cNvGrpSpPr/>
            <p:nvPr/>
          </p:nvGrpSpPr>
          <p:grpSpPr>
            <a:xfrm>
              <a:off x="0" y="0"/>
              <a:ext cx="4392488" cy="4389603"/>
              <a:chExt cx="4550815" cy="4547826"/>
            </a:xfrm>
          </p:grpSpPr>
          <p:sp>
            <p:nvSpPr>
              <p:cNvPr id="44145" name="椭圆 54"/>
              <p:cNvSpPr>
                <a:spLocks noChangeArrowheads="1"/>
              </p:cNvSpPr>
              <p:nvPr/>
            </p:nvSpPr>
            <p:spPr bwMode="auto">
              <a:xfrm>
                <a:off x="461198" y="619272"/>
                <a:ext cx="3660345" cy="3660345"/>
              </a:xfrm>
              <a:prstGeom prst="ellipse">
                <a:avLst/>
              </a:prstGeom>
              <a:noFill/>
              <a:ln w="12700">
                <a:solidFill>
                  <a:srgbClr val="7CA517"/>
                </a:solidFill>
                <a:miter lim="800000"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algn="ctr" eaLnBrk="1" hangingPunct="1"/>
                <a:endParaRPr altLang="zh-CN" lang="zh-CN">
                  <a:solidFill>
                    <a:srgbClr val="FFFFFF"/>
                  </a:solidFill>
                  <a:latin charset="-122" panose="02010600030101010101" pitchFamily="2" typeface="宋体"/>
                  <a:sym charset="-122" panose="02010600030101010101" pitchFamily="2" typeface="宋体"/>
                </a:endParaRPr>
              </a:p>
            </p:txBody>
          </p:sp>
          <p:sp>
            <p:nvSpPr>
              <p:cNvPr id="44146" name="椭圆 55"/>
              <p:cNvSpPr>
                <a:spLocks noChangeArrowheads="1"/>
              </p:cNvSpPr>
              <p:nvPr/>
            </p:nvSpPr>
            <p:spPr bwMode="auto">
              <a:xfrm>
                <a:off x="678163" y="791310"/>
                <a:ext cx="3258203" cy="3258203"/>
              </a:xfrm>
              <a:prstGeom prst="ellipse">
                <a:avLst/>
              </a:prstGeom>
              <a:noFill/>
              <a:ln w="6350">
                <a:solidFill>
                  <a:srgbClr val="B3C6E7"/>
                </a:solidFill>
                <a:miter lim="800000"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algn="ctr" eaLnBrk="1" hangingPunct="1"/>
                <a:endParaRPr altLang="zh-CN" lang="zh-CN">
                  <a:solidFill>
                    <a:srgbClr val="FFFFFF"/>
                  </a:solidFill>
                  <a:latin charset="-122" panose="02010600030101010101" pitchFamily="2" typeface="宋体"/>
                  <a:sym charset="-122" panose="02010600030101010101" pitchFamily="2" typeface="宋体"/>
                </a:endParaRPr>
              </a:p>
            </p:txBody>
          </p:sp>
          <p:grpSp>
            <p:nvGrpSpPr>
              <p:cNvPr id="44147" name="Group 13"/>
              <p:cNvGrpSpPr/>
              <p:nvPr/>
            </p:nvGrpSpPr>
            <p:grpSpPr>
              <a:xfrm>
                <a:off x="1466581" y="0"/>
                <a:ext cx="1676307" cy="1676307"/>
                <a:chExt cx="1800200" cy="1800200"/>
              </a:xfrm>
            </p:grpSpPr>
            <p:sp>
              <p:nvSpPr>
                <p:cNvPr id="44154" name="椭圆 67"/>
                <p:cNvSpPr>
                  <a:spLocks noChangeArrowheads="1"/>
                </p:cNvSpPr>
                <p:nvPr/>
              </p:nvSpPr>
              <p:spPr bwMode="auto">
                <a:xfrm>
                  <a:off x="108012" y="88793"/>
                  <a:ext cx="1584176" cy="1584176"/>
                </a:xfrm>
                <a:prstGeom prst="ellipse">
                  <a:avLst/>
                </a:prstGeom>
                <a:solidFill>
                  <a:srgbClr val="F5F5E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algn="ctr" eaLnBrk="1" hangingPunct="1"/>
                  <a:endParaRPr altLang="zh-CN" lang="zh-CN">
                    <a:solidFill>
                      <a:srgbClr val="FFFFFF"/>
                    </a:solidFill>
                    <a:latin charset="-122" panose="02010600030101010101" pitchFamily="2" typeface="宋体"/>
                    <a:sym charset="-122" panose="02010600030101010101" pitchFamily="2" typeface="宋体"/>
                  </a:endParaRPr>
                </a:p>
              </p:txBody>
            </p:sp>
          </p:grpSp>
          <p:sp>
            <p:nvSpPr>
              <p:cNvPr id="44148" name="椭圆 58"/>
              <p:cNvSpPr>
                <a:spLocks noChangeArrowheads="1"/>
              </p:cNvSpPr>
              <p:nvPr/>
            </p:nvSpPr>
            <p:spPr bwMode="auto">
              <a:xfrm rot="5247637">
                <a:off x="2992965" y="1510461"/>
                <a:ext cx="1475150" cy="1475150"/>
              </a:xfrm>
              <a:prstGeom prst="ellipse">
                <a:avLst/>
              </a:prstGeom>
              <a:solidFill>
                <a:srgbClr val="F5F5E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algn="ctr" eaLnBrk="1" hangingPunct="1"/>
                <a:endParaRPr altLang="zh-CN" lang="zh-CN">
                  <a:solidFill>
                    <a:srgbClr val="FFFFFF"/>
                  </a:solidFill>
                  <a:latin charset="-122" panose="02010600030101010101" pitchFamily="2" typeface="宋体"/>
                  <a:sym charset="-122" panose="02010600030101010101" pitchFamily="2" typeface="宋体"/>
                </a:endParaRPr>
              </a:p>
            </p:txBody>
          </p:sp>
          <p:sp>
            <p:nvSpPr>
              <p:cNvPr id="44149" name="椭圆 60"/>
              <p:cNvSpPr>
                <a:spLocks noChangeArrowheads="1"/>
              </p:cNvSpPr>
              <p:nvPr/>
            </p:nvSpPr>
            <p:spPr bwMode="auto">
              <a:xfrm flipH="1" rot="16200000">
                <a:off x="82682" y="1563626"/>
                <a:ext cx="1475150" cy="1475150"/>
              </a:xfrm>
              <a:prstGeom prst="ellipse">
                <a:avLst/>
              </a:prstGeom>
              <a:solidFill>
                <a:srgbClr val="F5F5E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algn="ctr" eaLnBrk="1" hangingPunct="1"/>
                <a:endParaRPr altLang="zh-CN" lang="zh-CN">
                  <a:solidFill>
                    <a:srgbClr val="FFFFFF"/>
                  </a:solidFill>
                  <a:latin charset="-122" panose="02010600030101010101" pitchFamily="2" typeface="宋体"/>
                  <a:sym charset="-122" panose="02010600030101010101" pitchFamily="2" typeface="宋体"/>
                </a:endParaRPr>
              </a:p>
            </p:txBody>
          </p:sp>
          <p:grpSp>
            <p:nvGrpSpPr>
              <p:cNvPr id="44150" name="Group 20"/>
              <p:cNvGrpSpPr/>
              <p:nvPr/>
            </p:nvGrpSpPr>
            <p:grpSpPr>
              <a:xfrm flipV="1">
                <a:off x="1469111" y="2871519"/>
                <a:ext cx="1676307" cy="1676307"/>
                <a:chExt cx="1800200" cy="1800200"/>
              </a:xfrm>
            </p:grpSpPr>
            <p:sp>
              <p:nvSpPr>
                <p:cNvPr id="44153" name="椭圆 65"/>
                <p:cNvSpPr>
                  <a:spLocks noChangeArrowheads="1"/>
                </p:cNvSpPr>
                <p:nvPr/>
              </p:nvSpPr>
              <p:spPr bwMode="auto">
                <a:xfrm>
                  <a:off x="108012" y="88793"/>
                  <a:ext cx="1584176" cy="1584176"/>
                </a:xfrm>
                <a:prstGeom prst="ellipse">
                  <a:avLst/>
                </a:prstGeom>
                <a:solidFill>
                  <a:srgbClr val="F5F5E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algn="ctr" eaLnBrk="1" hangingPunct="1"/>
                  <a:endParaRPr altLang="zh-CN" lang="zh-CN">
                    <a:solidFill>
                      <a:srgbClr val="FFFFFF"/>
                    </a:solidFill>
                    <a:latin charset="-122" panose="02010600030101010101" pitchFamily="2" typeface="宋体"/>
                    <a:sym charset="-122" panose="02010600030101010101" pitchFamily="2" typeface="宋体"/>
                  </a:endParaRPr>
                </a:p>
              </p:txBody>
            </p:sp>
          </p:grpSp>
          <p:sp>
            <p:nvSpPr>
              <p:cNvPr id="44151" name="椭圆 62"/>
              <p:cNvSpPr>
                <a:spLocks noChangeArrowheads="1"/>
              </p:cNvSpPr>
              <p:nvPr/>
            </p:nvSpPr>
            <p:spPr bwMode="auto">
              <a:xfrm>
                <a:off x="2055035" y="2066518"/>
                <a:ext cx="504458" cy="504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algn="ctr" eaLnBrk="1" hangingPunct="1"/>
                <a:endParaRPr altLang="zh-CN" lang="zh-CN">
                  <a:solidFill>
                    <a:srgbClr val="FFFFFF"/>
                  </a:solidFill>
                  <a:latin charset="-122" panose="02010600030101010101" pitchFamily="2" typeface="宋体"/>
                  <a:sym charset="-122" panose="02010600030101010101" pitchFamily="2" typeface="宋体"/>
                </a:endParaRPr>
              </a:p>
            </p:txBody>
          </p:sp>
          <p:sp>
            <p:nvSpPr>
              <p:cNvPr id="44152" name="椭圆 63"/>
              <p:cNvSpPr>
                <a:spLocks noChangeArrowheads="1"/>
              </p:cNvSpPr>
              <p:nvPr/>
            </p:nvSpPr>
            <p:spPr bwMode="auto">
              <a:xfrm>
                <a:off x="2138987" y="2138518"/>
                <a:ext cx="360000" cy="360000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rgbClr val="5DD5FF"/>
                </a:solidFill>
                <a:miter lim="800000"/>
              </a:ln>
            </p:spPr>
            <p:txBody>
              <a:bodyPr anchor="ctr"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algn="ctr" eaLnBrk="1" hangingPunct="1"/>
                <a:endParaRPr altLang="zh-CN" lang="zh-CN">
                  <a:solidFill>
                    <a:srgbClr val="FFFFFF"/>
                  </a:solidFill>
                  <a:latin charset="-122" panose="02010600030101010101" pitchFamily="2" typeface="宋体"/>
                  <a:sym charset="-122" panose="02010600030101010101" pitchFamily="2" typeface="宋体"/>
                </a:endParaRPr>
              </a:p>
            </p:txBody>
          </p:sp>
        </p:grpSp>
        <p:grpSp>
          <p:nvGrpSpPr>
            <p:cNvPr id="44101" name="Group 25"/>
            <p:cNvGrpSpPr/>
            <p:nvPr/>
          </p:nvGrpSpPr>
          <p:grpSpPr>
            <a:xfrm>
              <a:off x="1879854" y="482875"/>
              <a:ext cx="716905" cy="560002"/>
              <a:chExt cx="892175" cy="696912"/>
            </a:xfrm>
          </p:grpSpPr>
          <p:sp>
            <p:nvSpPr>
              <p:cNvPr id="44135" name="Freeform 5"/>
              <p:cNvSpPr>
                <a:spLocks noChangeArrowheads="1" noEditPoints="1"/>
              </p:cNvSpPr>
              <p:nvPr/>
            </p:nvSpPr>
            <p:spPr bwMode="auto">
              <a:xfrm>
                <a:off x="98425" y="282575"/>
                <a:ext cx="617538" cy="414337"/>
              </a:xfrm>
              <a:custGeom>
                <a:gdLst>
                  <a:gd fmla="*/ 334963 w 389" name="T0"/>
                  <a:gd fmla="*/ 414337 h 261" name="T1"/>
                  <a:gd fmla="*/ 334963 w 389" name="T2"/>
                  <a:gd fmla="*/ 250825 h 261" name="T3"/>
                  <a:gd fmla="*/ 252413 w 389" name="T4"/>
                  <a:gd fmla="*/ 250825 h 261" name="T5"/>
                  <a:gd fmla="*/ 252413 w 389" name="T6"/>
                  <a:gd fmla="*/ 414337 h 261" name="T7"/>
                  <a:gd fmla="*/ 0 w 389" name="T8"/>
                  <a:gd fmla="*/ 414337 h 261" name="T9"/>
                  <a:gd fmla="*/ 0 w 389" name="T10"/>
                  <a:gd fmla="*/ 19050 h 261" name="T11"/>
                  <a:gd fmla="*/ 0 w 389" name="T12"/>
                  <a:gd fmla="*/ 0 h 261" name="T13"/>
                  <a:gd fmla="*/ 617538 w 389" name="T14"/>
                  <a:gd fmla="*/ 0 h 261" name="T15"/>
                  <a:gd fmla="*/ 617538 w 389" name="T16"/>
                  <a:gd fmla="*/ 414337 h 261" name="T17"/>
                  <a:gd fmla="*/ 334963 w 389" name="T18"/>
                  <a:gd fmla="*/ 414337 h 261" name="T19"/>
                  <a:gd fmla="*/ 334963 w 389" name="T20"/>
                  <a:gd fmla="*/ 414337 h 261" name="T21"/>
                  <a:gd fmla="*/ 365125 w 389" name="T22"/>
                  <a:gd fmla="*/ 217487 h 261" name="T23"/>
                  <a:gd fmla="*/ 365125 w 389" name="T24"/>
                  <a:gd fmla="*/ 384174 h 261" name="T25"/>
                  <a:gd fmla="*/ 584200 w 389" name="T26"/>
                  <a:gd fmla="*/ 384174 h 261" name="T27"/>
                  <a:gd fmla="*/ 584200 w 389" name="T28"/>
                  <a:gd fmla="*/ 33337 h 261" name="T29"/>
                  <a:gd fmla="*/ 30163 w 389" name="T30"/>
                  <a:gd fmla="*/ 33337 h 261" name="T31"/>
                  <a:gd fmla="*/ 30163 w 389" name="T32"/>
                  <a:gd fmla="*/ 384174 h 261" name="T33"/>
                  <a:gd fmla="*/ 222250 w 389" name="T34"/>
                  <a:gd fmla="*/ 384174 h 261" name="T35"/>
                  <a:gd fmla="*/ 222250 w 389" name="T36"/>
                  <a:gd fmla="*/ 217487 h 261" name="T37"/>
                  <a:gd fmla="*/ 365125 w 389" name="T38"/>
                  <a:gd fmla="*/ 217487 h 261" name="T39"/>
                  <a:gd fmla="*/ 365125 w 389" name="T40"/>
                  <a:gd fmla="*/ 217487 h 261" name="T41"/>
                  <a:gd fmla="*/ 14288 w 389" name="T42"/>
                  <a:gd fmla="*/ 33337 h 261" name="T43"/>
                  <a:gd fmla="*/ 14288 w 389" name="T44"/>
                  <a:gd fmla="*/ 19050 h 261" name="T45"/>
                  <a:gd fmla="*/ 14288 w 389" name="T46"/>
                  <a:gd fmla="*/ 33337 h 261" name="T47"/>
                  <a:gd fmla="*/ 14288 w 389" name="T48"/>
                  <a:gd fmla="*/ 33337 h 261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w 389" name="T75"/>
                  <a:gd fmla="*/ 0 h 261" name="T76"/>
                  <a:gd fmla="*/ 389 w 389" name="T77"/>
                  <a:gd fmla="*/ 261 h 261" name="T78"/>
                </a:gdLst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b="T78" l="T75" r="T77" t="T76"/>
                <a:pathLst>
                  <a:path h="261" w="389">
                    <a:moveTo>
                      <a:pt x="211" y="261"/>
                    </a:moveTo>
                    <a:lnTo>
                      <a:pt x="211" y="158"/>
                    </a:lnTo>
                    <a:lnTo>
                      <a:pt x="159" y="158"/>
                    </a:lnTo>
                    <a:lnTo>
                      <a:pt x="159" y="261"/>
                    </a:lnTo>
                    <a:lnTo>
                      <a:pt x="0" y="261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389" y="0"/>
                    </a:lnTo>
                    <a:lnTo>
                      <a:pt x="389" y="261"/>
                    </a:lnTo>
                    <a:lnTo>
                      <a:pt x="211" y="261"/>
                    </a:lnTo>
                    <a:close/>
                    <a:moveTo>
                      <a:pt x="230" y="137"/>
                    </a:moveTo>
                    <a:lnTo>
                      <a:pt x="230" y="242"/>
                    </a:lnTo>
                    <a:lnTo>
                      <a:pt x="368" y="242"/>
                    </a:lnTo>
                    <a:lnTo>
                      <a:pt x="368" y="21"/>
                    </a:lnTo>
                    <a:lnTo>
                      <a:pt x="19" y="21"/>
                    </a:lnTo>
                    <a:lnTo>
                      <a:pt x="19" y="242"/>
                    </a:lnTo>
                    <a:lnTo>
                      <a:pt x="140" y="242"/>
                    </a:lnTo>
                    <a:lnTo>
                      <a:pt x="140" y="137"/>
                    </a:lnTo>
                    <a:lnTo>
                      <a:pt x="230" y="137"/>
                    </a:lnTo>
                    <a:close/>
                    <a:moveTo>
                      <a:pt x="9" y="21"/>
                    </a:moveTo>
                    <a:lnTo>
                      <a:pt x="9" y="12"/>
                    </a:lnTo>
                    <a:lnTo>
                      <a:pt x="9" y="21"/>
                    </a:lnTo>
                    <a:close/>
                  </a:path>
                </a:pathLst>
              </a:custGeom>
              <a:solidFill>
                <a:srgbClr val="DE401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4136" name="Freeform 6"/>
              <p:cNvSpPr>
                <a:spLocks noChangeArrowheads="1"/>
              </p:cNvSpPr>
              <p:nvPr/>
            </p:nvSpPr>
            <p:spPr bwMode="auto">
              <a:xfrm>
                <a:off x="0" y="0"/>
                <a:ext cx="817563" cy="258762"/>
              </a:xfrm>
              <a:custGeom>
                <a:gdLst>
                  <a:gd fmla="*/ 0 w 515" name="T0"/>
                  <a:gd fmla="*/ 258762 h 163" name="T1"/>
                  <a:gd fmla="*/ 406400 w 515" name="T2"/>
                  <a:gd fmla="*/ 23812 h 163" name="T3"/>
                  <a:gd fmla="*/ 485775 w 515" name="T4"/>
                  <a:gd fmla="*/ 65087 h 163" name="T5"/>
                  <a:gd fmla="*/ 485775 w 515" name="T6"/>
                  <a:gd fmla="*/ 0 h 163" name="T7"/>
                  <a:gd fmla="*/ 592138 w 515" name="T8"/>
                  <a:gd fmla="*/ 0 h 163" name="T9"/>
                  <a:gd fmla="*/ 592138 w 515" name="T10"/>
                  <a:gd fmla="*/ 130175 h 163" name="T11"/>
                  <a:gd fmla="*/ 817563 w 515" name="T12"/>
                  <a:gd fmla="*/ 258762 h 163" name="T13"/>
                  <a:gd fmla="*/ 0 w 515" name="T14"/>
                  <a:gd fmla="*/ 258762 h 163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15" name="T24"/>
                  <a:gd fmla="*/ 0 h 163" name="T25"/>
                  <a:gd fmla="*/ 515 w 515" name="T26"/>
                  <a:gd fmla="*/ 163 h 163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163" w="515">
                    <a:moveTo>
                      <a:pt x="0" y="163"/>
                    </a:moveTo>
                    <a:lnTo>
                      <a:pt x="256" y="15"/>
                    </a:lnTo>
                    <a:lnTo>
                      <a:pt x="306" y="41"/>
                    </a:lnTo>
                    <a:lnTo>
                      <a:pt x="306" y="0"/>
                    </a:lnTo>
                    <a:lnTo>
                      <a:pt x="373" y="0"/>
                    </a:lnTo>
                    <a:lnTo>
                      <a:pt x="373" y="82"/>
                    </a:lnTo>
                    <a:lnTo>
                      <a:pt x="515" y="163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DE401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4137" name="Freeform 7"/>
              <p:cNvSpPr>
                <a:spLocks noChangeArrowheads="1"/>
              </p:cNvSpPr>
              <p:nvPr/>
            </p:nvSpPr>
            <p:spPr bwMode="auto">
              <a:xfrm>
                <a:off x="0" y="0"/>
                <a:ext cx="817563" cy="258762"/>
              </a:xfrm>
              <a:custGeom>
                <a:gdLst>
                  <a:gd fmla="*/ 0 w 515" name="T0"/>
                  <a:gd fmla="*/ 258762 h 163" name="T1"/>
                  <a:gd fmla="*/ 406400 w 515" name="T2"/>
                  <a:gd fmla="*/ 23812 h 163" name="T3"/>
                  <a:gd fmla="*/ 485775 w 515" name="T4"/>
                  <a:gd fmla="*/ 65087 h 163" name="T5"/>
                  <a:gd fmla="*/ 485775 w 515" name="T6"/>
                  <a:gd fmla="*/ 0 h 163" name="T7"/>
                  <a:gd fmla="*/ 592138 w 515" name="T8"/>
                  <a:gd fmla="*/ 0 h 163" name="T9"/>
                  <a:gd fmla="*/ 592138 w 515" name="T10"/>
                  <a:gd fmla="*/ 130175 h 163" name="T11"/>
                  <a:gd fmla="*/ 817563 w 515" name="T12"/>
                  <a:gd fmla="*/ 258762 h 163" name="T13"/>
                  <a:gd fmla="*/ 0 w 515" name="T14"/>
                  <a:gd fmla="*/ 258762 h 163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15" name="T24"/>
                  <a:gd fmla="*/ 0 h 163" name="T25"/>
                  <a:gd fmla="*/ 515 w 515" name="T26"/>
                  <a:gd fmla="*/ 163 h 163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163" w="515">
                    <a:moveTo>
                      <a:pt x="0" y="163"/>
                    </a:moveTo>
                    <a:lnTo>
                      <a:pt x="256" y="15"/>
                    </a:lnTo>
                    <a:lnTo>
                      <a:pt x="306" y="41"/>
                    </a:lnTo>
                    <a:lnTo>
                      <a:pt x="306" y="0"/>
                    </a:lnTo>
                    <a:lnTo>
                      <a:pt x="373" y="0"/>
                    </a:lnTo>
                    <a:lnTo>
                      <a:pt x="373" y="82"/>
                    </a:lnTo>
                    <a:lnTo>
                      <a:pt x="515" y="163"/>
                    </a:lnTo>
                    <a:lnTo>
                      <a:pt x="0" y="163"/>
                    </a:lnTo>
                  </a:path>
                </a:pathLst>
              </a:custGeom>
              <a:solidFill>
                <a:srgbClr val="DE401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4138" name="Freeform 8"/>
              <p:cNvSpPr>
                <a:spLocks noChangeArrowheads="1"/>
              </p:cNvSpPr>
              <p:nvPr/>
            </p:nvSpPr>
            <p:spPr bwMode="auto">
              <a:xfrm>
                <a:off x="120650" y="30162"/>
                <a:ext cx="576263" cy="198437"/>
              </a:xfrm>
              <a:custGeom>
                <a:gdLst>
                  <a:gd fmla="*/ 0 w 363" name="T0"/>
                  <a:gd fmla="*/ 198437 h 125" name="T1"/>
                  <a:gd fmla="*/ 576263 w 363" name="T2"/>
                  <a:gd fmla="*/ 198437 h 125" name="T3"/>
                  <a:gd fmla="*/ 447675 w 363" name="T4"/>
                  <a:gd fmla="*/ 122237 h 125" name="T5"/>
                  <a:gd fmla="*/ 455613 w 363" name="T6"/>
                  <a:gd fmla="*/ 107950 h 125" name="T7"/>
                  <a:gd fmla="*/ 471488 w 363" name="T8"/>
                  <a:gd fmla="*/ 107950 h 125" name="T9"/>
                  <a:gd fmla="*/ 455613 w 363" name="T10"/>
                  <a:gd fmla="*/ 107950 h 125" name="T11"/>
                  <a:gd fmla="*/ 447675 w 363" name="T12"/>
                  <a:gd fmla="*/ 122237 h 125" name="T13"/>
                  <a:gd fmla="*/ 441325 w 363" name="T14"/>
                  <a:gd fmla="*/ 119062 h 125" name="T15"/>
                  <a:gd fmla="*/ 441325 w 363" name="T16"/>
                  <a:gd fmla="*/ 0 h 125" name="T17"/>
                  <a:gd fmla="*/ 395288 w 363" name="T18"/>
                  <a:gd fmla="*/ 0 h 125" name="T19"/>
                  <a:gd fmla="*/ 395288 w 363" name="T20"/>
                  <a:gd fmla="*/ 92075 h 125" name="T21"/>
                  <a:gd fmla="*/ 285750 w 363" name="T22"/>
                  <a:gd fmla="*/ 26987 h 125" name="T23"/>
                  <a:gd fmla="*/ 0 w 363" name="T24"/>
                  <a:gd fmla="*/ 198437 h 125" name="T25"/>
                  <a:gd fmla="*/ 0 w 363" name="T26"/>
                  <a:gd fmla="*/ 198437 h 125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363" name="T42"/>
                  <a:gd fmla="*/ 0 h 125" name="T43"/>
                  <a:gd fmla="*/ 363 w 363" name="T44"/>
                  <a:gd fmla="*/ 125 h 125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125" w="363">
                    <a:moveTo>
                      <a:pt x="0" y="125"/>
                    </a:moveTo>
                    <a:lnTo>
                      <a:pt x="363" y="125"/>
                    </a:lnTo>
                    <a:lnTo>
                      <a:pt x="282" y="77"/>
                    </a:lnTo>
                    <a:lnTo>
                      <a:pt x="287" y="68"/>
                    </a:lnTo>
                    <a:lnTo>
                      <a:pt x="297" y="68"/>
                    </a:lnTo>
                    <a:lnTo>
                      <a:pt x="287" y="68"/>
                    </a:lnTo>
                    <a:lnTo>
                      <a:pt x="282" y="77"/>
                    </a:lnTo>
                    <a:lnTo>
                      <a:pt x="278" y="75"/>
                    </a:lnTo>
                    <a:lnTo>
                      <a:pt x="278" y="0"/>
                    </a:lnTo>
                    <a:lnTo>
                      <a:pt x="249" y="0"/>
                    </a:lnTo>
                    <a:lnTo>
                      <a:pt x="249" y="58"/>
                    </a:lnTo>
                    <a:lnTo>
                      <a:pt x="180" y="17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DE401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4139" name="Rectangle 9"/>
              <p:cNvSpPr>
                <a:spLocks noChangeArrowheads="1"/>
              </p:cNvSpPr>
              <p:nvPr/>
            </p:nvSpPr>
            <p:spPr bwMode="auto">
              <a:xfrm>
                <a:off x="158750" y="347662"/>
                <a:ext cx="120650" cy="114300"/>
              </a:xfrm>
              <a:prstGeom prst="rect">
                <a:avLst/>
              </a:prstGeom>
              <a:solidFill>
                <a:srgbClr val="DE401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4140" name="Rectangle 10"/>
              <p:cNvSpPr>
                <a:spLocks noChangeArrowheads="1"/>
              </p:cNvSpPr>
              <p:nvPr/>
            </p:nvSpPr>
            <p:spPr bwMode="auto">
              <a:xfrm>
                <a:off x="501650" y="347662"/>
                <a:ext cx="120650" cy="114300"/>
              </a:xfrm>
              <a:prstGeom prst="rect">
                <a:avLst/>
              </a:prstGeom>
              <a:solidFill>
                <a:srgbClr val="DE401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4141" name="Line 11"/>
              <p:cNvSpPr>
                <a:spLocks noChangeShapeType="1"/>
              </p:cNvSpPr>
              <p:nvPr/>
            </p:nvSpPr>
            <p:spPr bwMode="auto">
              <a:xfrm>
                <a:off x="0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  <p:sp>
            <p:nvSpPr>
              <p:cNvPr id="44142" name="Line 12"/>
              <p:cNvSpPr>
                <a:spLocks noChangeShapeType="1"/>
              </p:cNvSpPr>
              <p:nvPr/>
            </p:nvSpPr>
            <p:spPr bwMode="auto">
              <a:xfrm>
                <a:off x="0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  <p:sp>
            <p:nvSpPr>
              <p:cNvPr id="44143" name="Line 19"/>
              <p:cNvSpPr>
                <a:spLocks noChangeShapeType="1"/>
              </p:cNvSpPr>
              <p:nvPr/>
            </p:nvSpPr>
            <p:spPr bwMode="auto">
              <a:xfrm>
                <a:off x="892175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  <p:sp>
            <p:nvSpPr>
              <p:cNvPr id="44144" name="Line 20"/>
              <p:cNvSpPr>
                <a:spLocks noChangeShapeType="1"/>
              </p:cNvSpPr>
              <p:nvPr/>
            </p:nvSpPr>
            <p:spPr bwMode="auto">
              <a:xfrm>
                <a:off x="892175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</p:grpSp>
        <p:grpSp>
          <p:nvGrpSpPr>
            <p:cNvPr id="44102" name="Group 36"/>
            <p:cNvGrpSpPr/>
            <p:nvPr/>
          </p:nvGrpSpPr>
          <p:grpSpPr>
            <a:xfrm>
              <a:off x="3248772" y="1864143"/>
              <a:ext cx="716905" cy="560002"/>
              <a:chExt cx="892175" cy="696912"/>
            </a:xfrm>
          </p:grpSpPr>
          <p:sp>
            <p:nvSpPr>
              <p:cNvPr id="44125" name="Freeform 5"/>
              <p:cNvSpPr>
                <a:spLocks noChangeArrowheads="1" noEditPoints="1"/>
              </p:cNvSpPr>
              <p:nvPr/>
            </p:nvSpPr>
            <p:spPr bwMode="auto">
              <a:xfrm>
                <a:off x="98425" y="282575"/>
                <a:ext cx="617538" cy="414337"/>
              </a:xfrm>
              <a:custGeom>
                <a:gdLst>
                  <a:gd fmla="*/ 334963 w 389" name="T0"/>
                  <a:gd fmla="*/ 414337 h 261" name="T1"/>
                  <a:gd fmla="*/ 334963 w 389" name="T2"/>
                  <a:gd fmla="*/ 250825 h 261" name="T3"/>
                  <a:gd fmla="*/ 252413 w 389" name="T4"/>
                  <a:gd fmla="*/ 250825 h 261" name="T5"/>
                  <a:gd fmla="*/ 252413 w 389" name="T6"/>
                  <a:gd fmla="*/ 414337 h 261" name="T7"/>
                  <a:gd fmla="*/ 0 w 389" name="T8"/>
                  <a:gd fmla="*/ 414337 h 261" name="T9"/>
                  <a:gd fmla="*/ 0 w 389" name="T10"/>
                  <a:gd fmla="*/ 19050 h 261" name="T11"/>
                  <a:gd fmla="*/ 0 w 389" name="T12"/>
                  <a:gd fmla="*/ 0 h 261" name="T13"/>
                  <a:gd fmla="*/ 617538 w 389" name="T14"/>
                  <a:gd fmla="*/ 0 h 261" name="T15"/>
                  <a:gd fmla="*/ 617538 w 389" name="T16"/>
                  <a:gd fmla="*/ 414337 h 261" name="T17"/>
                  <a:gd fmla="*/ 334963 w 389" name="T18"/>
                  <a:gd fmla="*/ 414337 h 261" name="T19"/>
                  <a:gd fmla="*/ 334963 w 389" name="T20"/>
                  <a:gd fmla="*/ 414337 h 261" name="T21"/>
                  <a:gd fmla="*/ 365125 w 389" name="T22"/>
                  <a:gd fmla="*/ 217487 h 261" name="T23"/>
                  <a:gd fmla="*/ 365125 w 389" name="T24"/>
                  <a:gd fmla="*/ 384174 h 261" name="T25"/>
                  <a:gd fmla="*/ 584200 w 389" name="T26"/>
                  <a:gd fmla="*/ 384174 h 261" name="T27"/>
                  <a:gd fmla="*/ 584200 w 389" name="T28"/>
                  <a:gd fmla="*/ 33337 h 261" name="T29"/>
                  <a:gd fmla="*/ 30163 w 389" name="T30"/>
                  <a:gd fmla="*/ 33337 h 261" name="T31"/>
                  <a:gd fmla="*/ 30163 w 389" name="T32"/>
                  <a:gd fmla="*/ 384174 h 261" name="T33"/>
                  <a:gd fmla="*/ 222250 w 389" name="T34"/>
                  <a:gd fmla="*/ 384174 h 261" name="T35"/>
                  <a:gd fmla="*/ 222250 w 389" name="T36"/>
                  <a:gd fmla="*/ 217487 h 261" name="T37"/>
                  <a:gd fmla="*/ 365125 w 389" name="T38"/>
                  <a:gd fmla="*/ 217487 h 261" name="T39"/>
                  <a:gd fmla="*/ 365125 w 389" name="T40"/>
                  <a:gd fmla="*/ 217487 h 261" name="T41"/>
                  <a:gd fmla="*/ 14288 w 389" name="T42"/>
                  <a:gd fmla="*/ 33337 h 261" name="T43"/>
                  <a:gd fmla="*/ 14288 w 389" name="T44"/>
                  <a:gd fmla="*/ 19050 h 261" name="T45"/>
                  <a:gd fmla="*/ 14288 w 389" name="T46"/>
                  <a:gd fmla="*/ 33337 h 261" name="T47"/>
                  <a:gd fmla="*/ 14288 w 389" name="T48"/>
                  <a:gd fmla="*/ 33337 h 261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w 389" name="T75"/>
                  <a:gd fmla="*/ 0 h 261" name="T76"/>
                  <a:gd fmla="*/ 389 w 389" name="T77"/>
                  <a:gd fmla="*/ 261 h 261" name="T78"/>
                </a:gdLst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b="T78" l="T75" r="T77" t="T76"/>
                <a:pathLst>
                  <a:path h="261" w="389">
                    <a:moveTo>
                      <a:pt x="211" y="261"/>
                    </a:moveTo>
                    <a:lnTo>
                      <a:pt x="211" y="158"/>
                    </a:lnTo>
                    <a:lnTo>
                      <a:pt x="159" y="158"/>
                    </a:lnTo>
                    <a:lnTo>
                      <a:pt x="159" y="261"/>
                    </a:lnTo>
                    <a:lnTo>
                      <a:pt x="0" y="261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389" y="0"/>
                    </a:lnTo>
                    <a:lnTo>
                      <a:pt x="389" y="261"/>
                    </a:lnTo>
                    <a:lnTo>
                      <a:pt x="211" y="261"/>
                    </a:lnTo>
                    <a:close/>
                    <a:moveTo>
                      <a:pt x="230" y="137"/>
                    </a:moveTo>
                    <a:lnTo>
                      <a:pt x="230" y="242"/>
                    </a:lnTo>
                    <a:lnTo>
                      <a:pt x="368" y="242"/>
                    </a:lnTo>
                    <a:lnTo>
                      <a:pt x="368" y="21"/>
                    </a:lnTo>
                    <a:lnTo>
                      <a:pt x="19" y="21"/>
                    </a:lnTo>
                    <a:lnTo>
                      <a:pt x="19" y="242"/>
                    </a:lnTo>
                    <a:lnTo>
                      <a:pt x="140" y="242"/>
                    </a:lnTo>
                    <a:lnTo>
                      <a:pt x="140" y="137"/>
                    </a:lnTo>
                    <a:lnTo>
                      <a:pt x="230" y="137"/>
                    </a:lnTo>
                    <a:close/>
                    <a:moveTo>
                      <a:pt x="9" y="21"/>
                    </a:moveTo>
                    <a:lnTo>
                      <a:pt x="9" y="12"/>
                    </a:lnTo>
                    <a:lnTo>
                      <a:pt x="9" y="21"/>
                    </a:lnTo>
                    <a:close/>
                  </a:path>
                </a:pathLst>
              </a:custGeom>
              <a:solidFill>
                <a:srgbClr val="9CB81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4126" name="Freeform 6"/>
              <p:cNvSpPr>
                <a:spLocks noChangeArrowheads="1"/>
              </p:cNvSpPr>
              <p:nvPr/>
            </p:nvSpPr>
            <p:spPr bwMode="auto">
              <a:xfrm>
                <a:off x="0" y="0"/>
                <a:ext cx="817563" cy="258762"/>
              </a:xfrm>
              <a:custGeom>
                <a:gdLst>
                  <a:gd fmla="*/ 0 w 515" name="T0"/>
                  <a:gd fmla="*/ 258762 h 163" name="T1"/>
                  <a:gd fmla="*/ 406400 w 515" name="T2"/>
                  <a:gd fmla="*/ 23812 h 163" name="T3"/>
                  <a:gd fmla="*/ 485775 w 515" name="T4"/>
                  <a:gd fmla="*/ 65087 h 163" name="T5"/>
                  <a:gd fmla="*/ 485775 w 515" name="T6"/>
                  <a:gd fmla="*/ 0 h 163" name="T7"/>
                  <a:gd fmla="*/ 592138 w 515" name="T8"/>
                  <a:gd fmla="*/ 0 h 163" name="T9"/>
                  <a:gd fmla="*/ 592138 w 515" name="T10"/>
                  <a:gd fmla="*/ 130175 h 163" name="T11"/>
                  <a:gd fmla="*/ 817563 w 515" name="T12"/>
                  <a:gd fmla="*/ 258762 h 163" name="T13"/>
                  <a:gd fmla="*/ 0 w 515" name="T14"/>
                  <a:gd fmla="*/ 258762 h 163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15" name="T24"/>
                  <a:gd fmla="*/ 0 h 163" name="T25"/>
                  <a:gd fmla="*/ 515 w 515" name="T26"/>
                  <a:gd fmla="*/ 163 h 163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163" w="515">
                    <a:moveTo>
                      <a:pt x="0" y="163"/>
                    </a:moveTo>
                    <a:lnTo>
                      <a:pt x="256" y="15"/>
                    </a:lnTo>
                    <a:lnTo>
                      <a:pt x="306" y="41"/>
                    </a:lnTo>
                    <a:lnTo>
                      <a:pt x="306" y="0"/>
                    </a:lnTo>
                    <a:lnTo>
                      <a:pt x="373" y="0"/>
                    </a:lnTo>
                    <a:lnTo>
                      <a:pt x="373" y="82"/>
                    </a:lnTo>
                    <a:lnTo>
                      <a:pt x="515" y="163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9CB81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4127" name="Freeform 7"/>
              <p:cNvSpPr>
                <a:spLocks noChangeArrowheads="1"/>
              </p:cNvSpPr>
              <p:nvPr/>
            </p:nvSpPr>
            <p:spPr bwMode="auto">
              <a:xfrm>
                <a:off x="0" y="0"/>
                <a:ext cx="817563" cy="258762"/>
              </a:xfrm>
              <a:custGeom>
                <a:gdLst>
                  <a:gd fmla="*/ 0 w 515" name="T0"/>
                  <a:gd fmla="*/ 258762 h 163" name="T1"/>
                  <a:gd fmla="*/ 406400 w 515" name="T2"/>
                  <a:gd fmla="*/ 23812 h 163" name="T3"/>
                  <a:gd fmla="*/ 485775 w 515" name="T4"/>
                  <a:gd fmla="*/ 65087 h 163" name="T5"/>
                  <a:gd fmla="*/ 485775 w 515" name="T6"/>
                  <a:gd fmla="*/ 0 h 163" name="T7"/>
                  <a:gd fmla="*/ 592138 w 515" name="T8"/>
                  <a:gd fmla="*/ 0 h 163" name="T9"/>
                  <a:gd fmla="*/ 592138 w 515" name="T10"/>
                  <a:gd fmla="*/ 130175 h 163" name="T11"/>
                  <a:gd fmla="*/ 817563 w 515" name="T12"/>
                  <a:gd fmla="*/ 258762 h 163" name="T13"/>
                  <a:gd fmla="*/ 0 w 515" name="T14"/>
                  <a:gd fmla="*/ 258762 h 163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15" name="T24"/>
                  <a:gd fmla="*/ 0 h 163" name="T25"/>
                  <a:gd fmla="*/ 515 w 515" name="T26"/>
                  <a:gd fmla="*/ 163 h 163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163" w="515">
                    <a:moveTo>
                      <a:pt x="0" y="163"/>
                    </a:moveTo>
                    <a:lnTo>
                      <a:pt x="256" y="15"/>
                    </a:lnTo>
                    <a:lnTo>
                      <a:pt x="306" y="41"/>
                    </a:lnTo>
                    <a:lnTo>
                      <a:pt x="306" y="0"/>
                    </a:lnTo>
                    <a:lnTo>
                      <a:pt x="373" y="0"/>
                    </a:lnTo>
                    <a:lnTo>
                      <a:pt x="373" y="82"/>
                    </a:lnTo>
                    <a:lnTo>
                      <a:pt x="515" y="163"/>
                    </a:lnTo>
                    <a:lnTo>
                      <a:pt x="0" y="163"/>
                    </a:lnTo>
                  </a:path>
                </a:pathLst>
              </a:custGeom>
              <a:solidFill>
                <a:srgbClr val="9CB81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4128" name="Freeform 8"/>
              <p:cNvSpPr>
                <a:spLocks noChangeArrowheads="1"/>
              </p:cNvSpPr>
              <p:nvPr/>
            </p:nvSpPr>
            <p:spPr bwMode="auto">
              <a:xfrm>
                <a:off x="120650" y="30162"/>
                <a:ext cx="576263" cy="198437"/>
              </a:xfrm>
              <a:custGeom>
                <a:gdLst>
                  <a:gd fmla="*/ 0 w 363" name="T0"/>
                  <a:gd fmla="*/ 198437 h 125" name="T1"/>
                  <a:gd fmla="*/ 576263 w 363" name="T2"/>
                  <a:gd fmla="*/ 198437 h 125" name="T3"/>
                  <a:gd fmla="*/ 447675 w 363" name="T4"/>
                  <a:gd fmla="*/ 122237 h 125" name="T5"/>
                  <a:gd fmla="*/ 455613 w 363" name="T6"/>
                  <a:gd fmla="*/ 107950 h 125" name="T7"/>
                  <a:gd fmla="*/ 471488 w 363" name="T8"/>
                  <a:gd fmla="*/ 107950 h 125" name="T9"/>
                  <a:gd fmla="*/ 455613 w 363" name="T10"/>
                  <a:gd fmla="*/ 107950 h 125" name="T11"/>
                  <a:gd fmla="*/ 447675 w 363" name="T12"/>
                  <a:gd fmla="*/ 122237 h 125" name="T13"/>
                  <a:gd fmla="*/ 441325 w 363" name="T14"/>
                  <a:gd fmla="*/ 119062 h 125" name="T15"/>
                  <a:gd fmla="*/ 441325 w 363" name="T16"/>
                  <a:gd fmla="*/ 0 h 125" name="T17"/>
                  <a:gd fmla="*/ 395288 w 363" name="T18"/>
                  <a:gd fmla="*/ 0 h 125" name="T19"/>
                  <a:gd fmla="*/ 395288 w 363" name="T20"/>
                  <a:gd fmla="*/ 92075 h 125" name="T21"/>
                  <a:gd fmla="*/ 285750 w 363" name="T22"/>
                  <a:gd fmla="*/ 26987 h 125" name="T23"/>
                  <a:gd fmla="*/ 0 w 363" name="T24"/>
                  <a:gd fmla="*/ 198437 h 125" name="T25"/>
                  <a:gd fmla="*/ 0 w 363" name="T26"/>
                  <a:gd fmla="*/ 198437 h 125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363" name="T42"/>
                  <a:gd fmla="*/ 0 h 125" name="T43"/>
                  <a:gd fmla="*/ 363 w 363" name="T44"/>
                  <a:gd fmla="*/ 125 h 125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125" w="363">
                    <a:moveTo>
                      <a:pt x="0" y="125"/>
                    </a:moveTo>
                    <a:lnTo>
                      <a:pt x="363" y="125"/>
                    </a:lnTo>
                    <a:lnTo>
                      <a:pt x="282" y="77"/>
                    </a:lnTo>
                    <a:lnTo>
                      <a:pt x="287" y="68"/>
                    </a:lnTo>
                    <a:lnTo>
                      <a:pt x="297" y="68"/>
                    </a:lnTo>
                    <a:lnTo>
                      <a:pt x="287" y="68"/>
                    </a:lnTo>
                    <a:lnTo>
                      <a:pt x="282" y="77"/>
                    </a:lnTo>
                    <a:lnTo>
                      <a:pt x="278" y="75"/>
                    </a:lnTo>
                    <a:lnTo>
                      <a:pt x="278" y="0"/>
                    </a:lnTo>
                    <a:lnTo>
                      <a:pt x="249" y="0"/>
                    </a:lnTo>
                    <a:lnTo>
                      <a:pt x="249" y="58"/>
                    </a:lnTo>
                    <a:lnTo>
                      <a:pt x="180" y="17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9CB81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4129" name="Rectangle 9"/>
              <p:cNvSpPr>
                <a:spLocks noChangeArrowheads="1"/>
              </p:cNvSpPr>
              <p:nvPr/>
            </p:nvSpPr>
            <p:spPr bwMode="auto">
              <a:xfrm>
                <a:off x="158750" y="347662"/>
                <a:ext cx="120650" cy="114300"/>
              </a:xfrm>
              <a:prstGeom prst="rect">
                <a:avLst/>
              </a:prstGeom>
              <a:solidFill>
                <a:srgbClr val="9CB81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4130" name="Rectangle 10"/>
              <p:cNvSpPr>
                <a:spLocks noChangeArrowheads="1"/>
              </p:cNvSpPr>
              <p:nvPr/>
            </p:nvSpPr>
            <p:spPr bwMode="auto">
              <a:xfrm>
                <a:off x="501650" y="347662"/>
                <a:ext cx="120650" cy="114300"/>
              </a:xfrm>
              <a:prstGeom prst="rect">
                <a:avLst/>
              </a:prstGeom>
              <a:solidFill>
                <a:srgbClr val="9CB81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4131" name="Line 11"/>
              <p:cNvSpPr>
                <a:spLocks noChangeShapeType="1"/>
              </p:cNvSpPr>
              <p:nvPr/>
            </p:nvSpPr>
            <p:spPr bwMode="auto">
              <a:xfrm>
                <a:off x="0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  <p:sp>
            <p:nvSpPr>
              <p:cNvPr id="44132" name="Line 12"/>
              <p:cNvSpPr>
                <a:spLocks noChangeShapeType="1"/>
              </p:cNvSpPr>
              <p:nvPr/>
            </p:nvSpPr>
            <p:spPr bwMode="auto">
              <a:xfrm>
                <a:off x="0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  <p:sp>
            <p:nvSpPr>
              <p:cNvPr id="44133" name="Line 19"/>
              <p:cNvSpPr>
                <a:spLocks noChangeShapeType="1"/>
              </p:cNvSpPr>
              <p:nvPr/>
            </p:nvSpPr>
            <p:spPr bwMode="auto">
              <a:xfrm>
                <a:off x="892175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  <p:sp>
            <p:nvSpPr>
              <p:cNvPr id="44134" name="Line 20"/>
              <p:cNvSpPr>
                <a:spLocks noChangeShapeType="1"/>
              </p:cNvSpPr>
              <p:nvPr/>
            </p:nvSpPr>
            <p:spPr bwMode="auto">
              <a:xfrm>
                <a:off x="892175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</p:grpSp>
        <p:grpSp>
          <p:nvGrpSpPr>
            <p:cNvPr id="44103" name="Group 47"/>
            <p:cNvGrpSpPr/>
            <p:nvPr/>
          </p:nvGrpSpPr>
          <p:grpSpPr>
            <a:xfrm>
              <a:off x="1868229" y="3344058"/>
              <a:ext cx="716905" cy="560002"/>
              <a:chExt cx="892175" cy="696912"/>
            </a:xfrm>
          </p:grpSpPr>
          <p:sp>
            <p:nvSpPr>
              <p:cNvPr id="44115" name="Freeform 5"/>
              <p:cNvSpPr>
                <a:spLocks noChangeArrowheads="1" noEditPoints="1"/>
              </p:cNvSpPr>
              <p:nvPr/>
            </p:nvSpPr>
            <p:spPr bwMode="auto">
              <a:xfrm>
                <a:off x="98425" y="282575"/>
                <a:ext cx="617538" cy="414337"/>
              </a:xfrm>
              <a:custGeom>
                <a:gdLst>
                  <a:gd fmla="*/ 334963 w 389" name="T0"/>
                  <a:gd fmla="*/ 414337 h 261" name="T1"/>
                  <a:gd fmla="*/ 334963 w 389" name="T2"/>
                  <a:gd fmla="*/ 250825 h 261" name="T3"/>
                  <a:gd fmla="*/ 252413 w 389" name="T4"/>
                  <a:gd fmla="*/ 250825 h 261" name="T5"/>
                  <a:gd fmla="*/ 252413 w 389" name="T6"/>
                  <a:gd fmla="*/ 414337 h 261" name="T7"/>
                  <a:gd fmla="*/ 0 w 389" name="T8"/>
                  <a:gd fmla="*/ 414337 h 261" name="T9"/>
                  <a:gd fmla="*/ 0 w 389" name="T10"/>
                  <a:gd fmla="*/ 19050 h 261" name="T11"/>
                  <a:gd fmla="*/ 0 w 389" name="T12"/>
                  <a:gd fmla="*/ 0 h 261" name="T13"/>
                  <a:gd fmla="*/ 617538 w 389" name="T14"/>
                  <a:gd fmla="*/ 0 h 261" name="T15"/>
                  <a:gd fmla="*/ 617538 w 389" name="T16"/>
                  <a:gd fmla="*/ 414337 h 261" name="T17"/>
                  <a:gd fmla="*/ 334963 w 389" name="T18"/>
                  <a:gd fmla="*/ 414337 h 261" name="T19"/>
                  <a:gd fmla="*/ 334963 w 389" name="T20"/>
                  <a:gd fmla="*/ 414337 h 261" name="T21"/>
                  <a:gd fmla="*/ 365125 w 389" name="T22"/>
                  <a:gd fmla="*/ 217487 h 261" name="T23"/>
                  <a:gd fmla="*/ 365125 w 389" name="T24"/>
                  <a:gd fmla="*/ 384174 h 261" name="T25"/>
                  <a:gd fmla="*/ 584200 w 389" name="T26"/>
                  <a:gd fmla="*/ 384174 h 261" name="T27"/>
                  <a:gd fmla="*/ 584200 w 389" name="T28"/>
                  <a:gd fmla="*/ 33337 h 261" name="T29"/>
                  <a:gd fmla="*/ 30163 w 389" name="T30"/>
                  <a:gd fmla="*/ 33337 h 261" name="T31"/>
                  <a:gd fmla="*/ 30163 w 389" name="T32"/>
                  <a:gd fmla="*/ 384174 h 261" name="T33"/>
                  <a:gd fmla="*/ 222250 w 389" name="T34"/>
                  <a:gd fmla="*/ 384174 h 261" name="T35"/>
                  <a:gd fmla="*/ 222250 w 389" name="T36"/>
                  <a:gd fmla="*/ 217487 h 261" name="T37"/>
                  <a:gd fmla="*/ 365125 w 389" name="T38"/>
                  <a:gd fmla="*/ 217487 h 261" name="T39"/>
                  <a:gd fmla="*/ 365125 w 389" name="T40"/>
                  <a:gd fmla="*/ 217487 h 261" name="T41"/>
                  <a:gd fmla="*/ 14288 w 389" name="T42"/>
                  <a:gd fmla="*/ 33337 h 261" name="T43"/>
                  <a:gd fmla="*/ 14288 w 389" name="T44"/>
                  <a:gd fmla="*/ 19050 h 261" name="T45"/>
                  <a:gd fmla="*/ 14288 w 389" name="T46"/>
                  <a:gd fmla="*/ 33337 h 261" name="T47"/>
                  <a:gd fmla="*/ 14288 w 389" name="T48"/>
                  <a:gd fmla="*/ 33337 h 261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w 389" name="T75"/>
                  <a:gd fmla="*/ 0 h 261" name="T76"/>
                  <a:gd fmla="*/ 389 w 389" name="T77"/>
                  <a:gd fmla="*/ 261 h 261" name="T78"/>
                </a:gdLst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b="T78" l="T75" r="T77" t="T76"/>
                <a:pathLst>
                  <a:path h="261" w="389">
                    <a:moveTo>
                      <a:pt x="211" y="261"/>
                    </a:moveTo>
                    <a:lnTo>
                      <a:pt x="211" y="158"/>
                    </a:lnTo>
                    <a:lnTo>
                      <a:pt x="159" y="158"/>
                    </a:lnTo>
                    <a:lnTo>
                      <a:pt x="159" y="261"/>
                    </a:lnTo>
                    <a:lnTo>
                      <a:pt x="0" y="261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389" y="0"/>
                    </a:lnTo>
                    <a:lnTo>
                      <a:pt x="389" y="261"/>
                    </a:lnTo>
                    <a:lnTo>
                      <a:pt x="211" y="261"/>
                    </a:lnTo>
                    <a:close/>
                    <a:moveTo>
                      <a:pt x="230" y="137"/>
                    </a:moveTo>
                    <a:lnTo>
                      <a:pt x="230" y="242"/>
                    </a:lnTo>
                    <a:lnTo>
                      <a:pt x="368" y="242"/>
                    </a:lnTo>
                    <a:lnTo>
                      <a:pt x="368" y="21"/>
                    </a:lnTo>
                    <a:lnTo>
                      <a:pt x="19" y="21"/>
                    </a:lnTo>
                    <a:lnTo>
                      <a:pt x="19" y="242"/>
                    </a:lnTo>
                    <a:lnTo>
                      <a:pt x="140" y="242"/>
                    </a:lnTo>
                    <a:lnTo>
                      <a:pt x="140" y="137"/>
                    </a:lnTo>
                    <a:lnTo>
                      <a:pt x="230" y="137"/>
                    </a:lnTo>
                    <a:close/>
                    <a:moveTo>
                      <a:pt x="9" y="21"/>
                    </a:moveTo>
                    <a:lnTo>
                      <a:pt x="9" y="12"/>
                    </a:lnTo>
                    <a:lnTo>
                      <a:pt x="9" y="21"/>
                    </a:lnTo>
                    <a:close/>
                  </a:path>
                </a:pathLst>
              </a:custGeom>
              <a:solidFill>
                <a:srgbClr val="54B39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4116" name="Freeform 6"/>
              <p:cNvSpPr>
                <a:spLocks noChangeArrowheads="1"/>
              </p:cNvSpPr>
              <p:nvPr/>
            </p:nvSpPr>
            <p:spPr bwMode="auto">
              <a:xfrm>
                <a:off x="0" y="0"/>
                <a:ext cx="817563" cy="258762"/>
              </a:xfrm>
              <a:custGeom>
                <a:gdLst>
                  <a:gd fmla="*/ 0 w 515" name="T0"/>
                  <a:gd fmla="*/ 258762 h 163" name="T1"/>
                  <a:gd fmla="*/ 406400 w 515" name="T2"/>
                  <a:gd fmla="*/ 23812 h 163" name="T3"/>
                  <a:gd fmla="*/ 485775 w 515" name="T4"/>
                  <a:gd fmla="*/ 65087 h 163" name="T5"/>
                  <a:gd fmla="*/ 485775 w 515" name="T6"/>
                  <a:gd fmla="*/ 0 h 163" name="T7"/>
                  <a:gd fmla="*/ 592138 w 515" name="T8"/>
                  <a:gd fmla="*/ 0 h 163" name="T9"/>
                  <a:gd fmla="*/ 592138 w 515" name="T10"/>
                  <a:gd fmla="*/ 130175 h 163" name="T11"/>
                  <a:gd fmla="*/ 817563 w 515" name="T12"/>
                  <a:gd fmla="*/ 258762 h 163" name="T13"/>
                  <a:gd fmla="*/ 0 w 515" name="T14"/>
                  <a:gd fmla="*/ 258762 h 163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15" name="T24"/>
                  <a:gd fmla="*/ 0 h 163" name="T25"/>
                  <a:gd fmla="*/ 515 w 515" name="T26"/>
                  <a:gd fmla="*/ 163 h 163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163" w="515">
                    <a:moveTo>
                      <a:pt x="0" y="163"/>
                    </a:moveTo>
                    <a:lnTo>
                      <a:pt x="256" y="15"/>
                    </a:lnTo>
                    <a:lnTo>
                      <a:pt x="306" y="41"/>
                    </a:lnTo>
                    <a:lnTo>
                      <a:pt x="306" y="0"/>
                    </a:lnTo>
                    <a:lnTo>
                      <a:pt x="373" y="0"/>
                    </a:lnTo>
                    <a:lnTo>
                      <a:pt x="373" y="82"/>
                    </a:lnTo>
                    <a:lnTo>
                      <a:pt x="515" y="163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54B39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4117" name="Freeform 7"/>
              <p:cNvSpPr>
                <a:spLocks noChangeArrowheads="1"/>
              </p:cNvSpPr>
              <p:nvPr/>
            </p:nvSpPr>
            <p:spPr bwMode="auto">
              <a:xfrm>
                <a:off x="0" y="0"/>
                <a:ext cx="817563" cy="258762"/>
              </a:xfrm>
              <a:custGeom>
                <a:gdLst>
                  <a:gd fmla="*/ 0 w 515" name="T0"/>
                  <a:gd fmla="*/ 258762 h 163" name="T1"/>
                  <a:gd fmla="*/ 406400 w 515" name="T2"/>
                  <a:gd fmla="*/ 23812 h 163" name="T3"/>
                  <a:gd fmla="*/ 485775 w 515" name="T4"/>
                  <a:gd fmla="*/ 65087 h 163" name="T5"/>
                  <a:gd fmla="*/ 485775 w 515" name="T6"/>
                  <a:gd fmla="*/ 0 h 163" name="T7"/>
                  <a:gd fmla="*/ 592138 w 515" name="T8"/>
                  <a:gd fmla="*/ 0 h 163" name="T9"/>
                  <a:gd fmla="*/ 592138 w 515" name="T10"/>
                  <a:gd fmla="*/ 130175 h 163" name="T11"/>
                  <a:gd fmla="*/ 817563 w 515" name="T12"/>
                  <a:gd fmla="*/ 258762 h 163" name="T13"/>
                  <a:gd fmla="*/ 0 w 515" name="T14"/>
                  <a:gd fmla="*/ 258762 h 163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15" name="T24"/>
                  <a:gd fmla="*/ 0 h 163" name="T25"/>
                  <a:gd fmla="*/ 515 w 515" name="T26"/>
                  <a:gd fmla="*/ 163 h 163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163" w="515">
                    <a:moveTo>
                      <a:pt x="0" y="163"/>
                    </a:moveTo>
                    <a:lnTo>
                      <a:pt x="256" y="15"/>
                    </a:lnTo>
                    <a:lnTo>
                      <a:pt x="306" y="41"/>
                    </a:lnTo>
                    <a:lnTo>
                      <a:pt x="306" y="0"/>
                    </a:lnTo>
                    <a:lnTo>
                      <a:pt x="373" y="0"/>
                    </a:lnTo>
                    <a:lnTo>
                      <a:pt x="373" y="82"/>
                    </a:lnTo>
                    <a:lnTo>
                      <a:pt x="515" y="163"/>
                    </a:lnTo>
                    <a:lnTo>
                      <a:pt x="0" y="163"/>
                    </a:lnTo>
                  </a:path>
                </a:pathLst>
              </a:custGeom>
              <a:solidFill>
                <a:srgbClr val="54B39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4118" name="Freeform 8"/>
              <p:cNvSpPr>
                <a:spLocks noChangeArrowheads="1"/>
              </p:cNvSpPr>
              <p:nvPr/>
            </p:nvSpPr>
            <p:spPr bwMode="auto">
              <a:xfrm>
                <a:off x="120650" y="30162"/>
                <a:ext cx="576263" cy="198437"/>
              </a:xfrm>
              <a:custGeom>
                <a:gdLst>
                  <a:gd fmla="*/ 0 w 363" name="T0"/>
                  <a:gd fmla="*/ 198437 h 125" name="T1"/>
                  <a:gd fmla="*/ 576263 w 363" name="T2"/>
                  <a:gd fmla="*/ 198437 h 125" name="T3"/>
                  <a:gd fmla="*/ 447675 w 363" name="T4"/>
                  <a:gd fmla="*/ 122237 h 125" name="T5"/>
                  <a:gd fmla="*/ 455613 w 363" name="T6"/>
                  <a:gd fmla="*/ 107950 h 125" name="T7"/>
                  <a:gd fmla="*/ 471488 w 363" name="T8"/>
                  <a:gd fmla="*/ 107950 h 125" name="T9"/>
                  <a:gd fmla="*/ 455613 w 363" name="T10"/>
                  <a:gd fmla="*/ 107950 h 125" name="T11"/>
                  <a:gd fmla="*/ 447675 w 363" name="T12"/>
                  <a:gd fmla="*/ 122237 h 125" name="T13"/>
                  <a:gd fmla="*/ 441325 w 363" name="T14"/>
                  <a:gd fmla="*/ 119062 h 125" name="T15"/>
                  <a:gd fmla="*/ 441325 w 363" name="T16"/>
                  <a:gd fmla="*/ 0 h 125" name="T17"/>
                  <a:gd fmla="*/ 395288 w 363" name="T18"/>
                  <a:gd fmla="*/ 0 h 125" name="T19"/>
                  <a:gd fmla="*/ 395288 w 363" name="T20"/>
                  <a:gd fmla="*/ 92075 h 125" name="T21"/>
                  <a:gd fmla="*/ 285750 w 363" name="T22"/>
                  <a:gd fmla="*/ 26987 h 125" name="T23"/>
                  <a:gd fmla="*/ 0 w 363" name="T24"/>
                  <a:gd fmla="*/ 198437 h 125" name="T25"/>
                  <a:gd fmla="*/ 0 w 363" name="T26"/>
                  <a:gd fmla="*/ 198437 h 125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363" name="T42"/>
                  <a:gd fmla="*/ 0 h 125" name="T43"/>
                  <a:gd fmla="*/ 363 w 363" name="T44"/>
                  <a:gd fmla="*/ 125 h 125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125" w="363">
                    <a:moveTo>
                      <a:pt x="0" y="125"/>
                    </a:moveTo>
                    <a:lnTo>
                      <a:pt x="363" y="125"/>
                    </a:lnTo>
                    <a:lnTo>
                      <a:pt x="282" y="77"/>
                    </a:lnTo>
                    <a:lnTo>
                      <a:pt x="287" y="68"/>
                    </a:lnTo>
                    <a:lnTo>
                      <a:pt x="297" y="68"/>
                    </a:lnTo>
                    <a:lnTo>
                      <a:pt x="287" y="68"/>
                    </a:lnTo>
                    <a:lnTo>
                      <a:pt x="282" y="77"/>
                    </a:lnTo>
                    <a:lnTo>
                      <a:pt x="278" y="75"/>
                    </a:lnTo>
                    <a:lnTo>
                      <a:pt x="278" y="0"/>
                    </a:lnTo>
                    <a:lnTo>
                      <a:pt x="249" y="0"/>
                    </a:lnTo>
                    <a:lnTo>
                      <a:pt x="249" y="58"/>
                    </a:lnTo>
                    <a:lnTo>
                      <a:pt x="180" y="17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54B39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4119" name="Rectangle 9"/>
              <p:cNvSpPr>
                <a:spLocks noChangeArrowheads="1"/>
              </p:cNvSpPr>
              <p:nvPr/>
            </p:nvSpPr>
            <p:spPr bwMode="auto">
              <a:xfrm>
                <a:off x="158750" y="347662"/>
                <a:ext cx="120650" cy="114300"/>
              </a:xfrm>
              <a:prstGeom prst="rect">
                <a:avLst/>
              </a:prstGeom>
              <a:solidFill>
                <a:srgbClr val="54B39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4120" name="Rectangle 10"/>
              <p:cNvSpPr>
                <a:spLocks noChangeArrowheads="1"/>
              </p:cNvSpPr>
              <p:nvPr/>
            </p:nvSpPr>
            <p:spPr bwMode="auto">
              <a:xfrm>
                <a:off x="501650" y="347662"/>
                <a:ext cx="120650" cy="114300"/>
              </a:xfrm>
              <a:prstGeom prst="rect">
                <a:avLst/>
              </a:prstGeom>
              <a:solidFill>
                <a:srgbClr val="54B39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4121" name="Line 11"/>
              <p:cNvSpPr>
                <a:spLocks noChangeShapeType="1"/>
              </p:cNvSpPr>
              <p:nvPr/>
            </p:nvSpPr>
            <p:spPr bwMode="auto">
              <a:xfrm>
                <a:off x="0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  <p:sp>
            <p:nvSpPr>
              <p:cNvPr id="44122" name="Line 12"/>
              <p:cNvSpPr>
                <a:spLocks noChangeShapeType="1"/>
              </p:cNvSpPr>
              <p:nvPr/>
            </p:nvSpPr>
            <p:spPr bwMode="auto">
              <a:xfrm>
                <a:off x="0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  <p:sp>
            <p:nvSpPr>
              <p:cNvPr id="44123" name="Line 19"/>
              <p:cNvSpPr>
                <a:spLocks noChangeShapeType="1"/>
              </p:cNvSpPr>
              <p:nvPr/>
            </p:nvSpPr>
            <p:spPr bwMode="auto">
              <a:xfrm>
                <a:off x="892175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  <p:sp>
            <p:nvSpPr>
              <p:cNvPr id="44124" name="Line 20"/>
              <p:cNvSpPr>
                <a:spLocks noChangeShapeType="1"/>
              </p:cNvSpPr>
              <p:nvPr/>
            </p:nvSpPr>
            <p:spPr bwMode="auto">
              <a:xfrm>
                <a:off x="892175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</p:grpSp>
        <p:grpSp>
          <p:nvGrpSpPr>
            <p:cNvPr id="44104" name="Group 58"/>
            <p:cNvGrpSpPr/>
            <p:nvPr/>
          </p:nvGrpSpPr>
          <p:grpSpPr>
            <a:xfrm>
              <a:off x="464491" y="1911655"/>
              <a:ext cx="716905" cy="560002"/>
              <a:chExt cx="892175" cy="696912"/>
            </a:xfrm>
          </p:grpSpPr>
          <p:sp>
            <p:nvSpPr>
              <p:cNvPr id="44105" name="Freeform 5"/>
              <p:cNvSpPr>
                <a:spLocks noChangeArrowheads="1" noEditPoints="1"/>
              </p:cNvSpPr>
              <p:nvPr/>
            </p:nvSpPr>
            <p:spPr bwMode="auto">
              <a:xfrm>
                <a:off x="98425" y="282575"/>
                <a:ext cx="617538" cy="414337"/>
              </a:xfrm>
              <a:custGeom>
                <a:gdLst>
                  <a:gd fmla="*/ 334963 w 389" name="T0"/>
                  <a:gd fmla="*/ 414337 h 261" name="T1"/>
                  <a:gd fmla="*/ 334963 w 389" name="T2"/>
                  <a:gd fmla="*/ 250825 h 261" name="T3"/>
                  <a:gd fmla="*/ 252413 w 389" name="T4"/>
                  <a:gd fmla="*/ 250825 h 261" name="T5"/>
                  <a:gd fmla="*/ 252413 w 389" name="T6"/>
                  <a:gd fmla="*/ 414337 h 261" name="T7"/>
                  <a:gd fmla="*/ 0 w 389" name="T8"/>
                  <a:gd fmla="*/ 414337 h 261" name="T9"/>
                  <a:gd fmla="*/ 0 w 389" name="T10"/>
                  <a:gd fmla="*/ 19050 h 261" name="T11"/>
                  <a:gd fmla="*/ 0 w 389" name="T12"/>
                  <a:gd fmla="*/ 0 h 261" name="T13"/>
                  <a:gd fmla="*/ 617538 w 389" name="T14"/>
                  <a:gd fmla="*/ 0 h 261" name="T15"/>
                  <a:gd fmla="*/ 617538 w 389" name="T16"/>
                  <a:gd fmla="*/ 414337 h 261" name="T17"/>
                  <a:gd fmla="*/ 334963 w 389" name="T18"/>
                  <a:gd fmla="*/ 414337 h 261" name="T19"/>
                  <a:gd fmla="*/ 334963 w 389" name="T20"/>
                  <a:gd fmla="*/ 414337 h 261" name="T21"/>
                  <a:gd fmla="*/ 365125 w 389" name="T22"/>
                  <a:gd fmla="*/ 217487 h 261" name="T23"/>
                  <a:gd fmla="*/ 365125 w 389" name="T24"/>
                  <a:gd fmla="*/ 384174 h 261" name="T25"/>
                  <a:gd fmla="*/ 584200 w 389" name="T26"/>
                  <a:gd fmla="*/ 384174 h 261" name="T27"/>
                  <a:gd fmla="*/ 584200 w 389" name="T28"/>
                  <a:gd fmla="*/ 33337 h 261" name="T29"/>
                  <a:gd fmla="*/ 30163 w 389" name="T30"/>
                  <a:gd fmla="*/ 33337 h 261" name="T31"/>
                  <a:gd fmla="*/ 30163 w 389" name="T32"/>
                  <a:gd fmla="*/ 384174 h 261" name="T33"/>
                  <a:gd fmla="*/ 222250 w 389" name="T34"/>
                  <a:gd fmla="*/ 384174 h 261" name="T35"/>
                  <a:gd fmla="*/ 222250 w 389" name="T36"/>
                  <a:gd fmla="*/ 217487 h 261" name="T37"/>
                  <a:gd fmla="*/ 365125 w 389" name="T38"/>
                  <a:gd fmla="*/ 217487 h 261" name="T39"/>
                  <a:gd fmla="*/ 365125 w 389" name="T40"/>
                  <a:gd fmla="*/ 217487 h 261" name="T41"/>
                  <a:gd fmla="*/ 14288 w 389" name="T42"/>
                  <a:gd fmla="*/ 33337 h 261" name="T43"/>
                  <a:gd fmla="*/ 14288 w 389" name="T44"/>
                  <a:gd fmla="*/ 19050 h 261" name="T45"/>
                  <a:gd fmla="*/ 14288 w 389" name="T46"/>
                  <a:gd fmla="*/ 33337 h 261" name="T47"/>
                  <a:gd fmla="*/ 14288 w 389" name="T48"/>
                  <a:gd fmla="*/ 33337 h 261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w 389" name="T75"/>
                  <a:gd fmla="*/ 0 h 261" name="T76"/>
                  <a:gd fmla="*/ 389 w 389" name="T77"/>
                  <a:gd fmla="*/ 261 h 261" name="T78"/>
                </a:gdLst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b="T78" l="T75" r="T77" t="T76"/>
                <a:pathLst>
                  <a:path h="261" w="389">
                    <a:moveTo>
                      <a:pt x="211" y="261"/>
                    </a:moveTo>
                    <a:lnTo>
                      <a:pt x="211" y="158"/>
                    </a:lnTo>
                    <a:lnTo>
                      <a:pt x="159" y="158"/>
                    </a:lnTo>
                    <a:lnTo>
                      <a:pt x="159" y="261"/>
                    </a:lnTo>
                    <a:lnTo>
                      <a:pt x="0" y="261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389" y="0"/>
                    </a:lnTo>
                    <a:lnTo>
                      <a:pt x="389" y="261"/>
                    </a:lnTo>
                    <a:lnTo>
                      <a:pt x="211" y="261"/>
                    </a:lnTo>
                    <a:close/>
                    <a:moveTo>
                      <a:pt x="230" y="137"/>
                    </a:moveTo>
                    <a:lnTo>
                      <a:pt x="230" y="242"/>
                    </a:lnTo>
                    <a:lnTo>
                      <a:pt x="368" y="242"/>
                    </a:lnTo>
                    <a:lnTo>
                      <a:pt x="368" y="21"/>
                    </a:lnTo>
                    <a:lnTo>
                      <a:pt x="19" y="21"/>
                    </a:lnTo>
                    <a:lnTo>
                      <a:pt x="19" y="242"/>
                    </a:lnTo>
                    <a:lnTo>
                      <a:pt x="140" y="242"/>
                    </a:lnTo>
                    <a:lnTo>
                      <a:pt x="140" y="137"/>
                    </a:lnTo>
                    <a:lnTo>
                      <a:pt x="230" y="137"/>
                    </a:lnTo>
                    <a:close/>
                    <a:moveTo>
                      <a:pt x="9" y="21"/>
                    </a:moveTo>
                    <a:lnTo>
                      <a:pt x="9" y="12"/>
                    </a:lnTo>
                    <a:lnTo>
                      <a:pt x="9" y="21"/>
                    </a:lnTo>
                    <a:close/>
                  </a:path>
                </a:pathLst>
              </a:custGeom>
              <a:solidFill>
                <a:srgbClr val="F79E1E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4106" name="Freeform 6"/>
              <p:cNvSpPr>
                <a:spLocks noChangeArrowheads="1"/>
              </p:cNvSpPr>
              <p:nvPr/>
            </p:nvSpPr>
            <p:spPr bwMode="auto">
              <a:xfrm>
                <a:off x="0" y="0"/>
                <a:ext cx="817563" cy="258762"/>
              </a:xfrm>
              <a:custGeom>
                <a:gdLst>
                  <a:gd fmla="*/ 0 w 515" name="T0"/>
                  <a:gd fmla="*/ 258762 h 163" name="T1"/>
                  <a:gd fmla="*/ 406400 w 515" name="T2"/>
                  <a:gd fmla="*/ 23812 h 163" name="T3"/>
                  <a:gd fmla="*/ 485775 w 515" name="T4"/>
                  <a:gd fmla="*/ 65087 h 163" name="T5"/>
                  <a:gd fmla="*/ 485775 w 515" name="T6"/>
                  <a:gd fmla="*/ 0 h 163" name="T7"/>
                  <a:gd fmla="*/ 592138 w 515" name="T8"/>
                  <a:gd fmla="*/ 0 h 163" name="T9"/>
                  <a:gd fmla="*/ 592138 w 515" name="T10"/>
                  <a:gd fmla="*/ 130175 h 163" name="T11"/>
                  <a:gd fmla="*/ 817563 w 515" name="T12"/>
                  <a:gd fmla="*/ 258762 h 163" name="T13"/>
                  <a:gd fmla="*/ 0 w 515" name="T14"/>
                  <a:gd fmla="*/ 258762 h 163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15" name="T24"/>
                  <a:gd fmla="*/ 0 h 163" name="T25"/>
                  <a:gd fmla="*/ 515 w 515" name="T26"/>
                  <a:gd fmla="*/ 163 h 163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163" w="515">
                    <a:moveTo>
                      <a:pt x="0" y="163"/>
                    </a:moveTo>
                    <a:lnTo>
                      <a:pt x="256" y="15"/>
                    </a:lnTo>
                    <a:lnTo>
                      <a:pt x="306" y="41"/>
                    </a:lnTo>
                    <a:lnTo>
                      <a:pt x="306" y="0"/>
                    </a:lnTo>
                    <a:lnTo>
                      <a:pt x="373" y="0"/>
                    </a:lnTo>
                    <a:lnTo>
                      <a:pt x="373" y="82"/>
                    </a:lnTo>
                    <a:lnTo>
                      <a:pt x="515" y="163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F79E1E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4107" name="Freeform 7"/>
              <p:cNvSpPr>
                <a:spLocks noChangeArrowheads="1"/>
              </p:cNvSpPr>
              <p:nvPr/>
            </p:nvSpPr>
            <p:spPr bwMode="auto">
              <a:xfrm>
                <a:off x="0" y="0"/>
                <a:ext cx="817563" cy="258762"/>
              </a:xfrm>
              <a:custGeom>
                <a:gdLst>
                  <a:gd fmla="*/ 0 w 515" name="T0"/>
                  <a:gd fmla="*/ 258762 h 163" name="T1"/>
                  <a:gd fmla="*/ 406400 w 515" name="T2"/>
                  <a:gd fmla="*/ 23812 h 163" name="T3"/>
                  <a:gd fmla="*/ 485775 w 515" name="T4"/>
                  <a:gd fmla="*/ 65087 h 163" name="T5"/>
                  <a:gd fmla="*/ 485775 w 515" name="T6"/>
                  <a:gd fmla="*/ 0 h 163" name="T7"/>
                  <a:gd fmla="*/ 592138 w 515" name="T8"/>
                  <a:gd fmla="*/ 0 h 163" name="T9"/>
                  <a:gd fmla="*/ 592138 w 515" name="T10"/>
                  <a:gd fmla="*/ 130175 h 163" name="T11"/>
                  <a:gd fmla="*/ 817563 w 515" name="T12"/>
                  <a:gd fmla="*/ 258762 h 163" name="T13"/>
                  <a:gd fmla="*/ 0 w 515" name="T14"/>
                  <a:gd fmla="*/ 258762 h 163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15" name="T24"/>
                  <a:gd fmla="*/ 0 h 163" name="T25"/>
                  <a:gd fmla="*/ 515 w 515" name="T26"/>
                  <a:gd fmla="*/ 163 h 163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163" w="515">
                    <a:moveTo>
                      <a:pt x="0" y="163"/>
                    </a:moveTo>
                    <a:lnTo>
                      <a:pt x="256" y="15"/>
                    </a:lnTo>
                    <a:lnTo>
                      <a:pt x="306" y="41"/>
                    </a:lnTo>
                    <a:lnTo>
                      <a:pt x="306" y="0"/>
                    </a:lnTo>
                    <a:lnTo>
                      <a:pt x="373" y="0"/>
                    </a:lnTo>
                    <a:lnTo>
                      <a:pt x="373" y="82"/>
                    </a:lnTo>
                    <a:lnTo>
                      <a:pt x="515" y="163"/>
                    </a:lnTo>
                    <a:lnTo>
                      <a:pt x="0" y="163"/>
                    </a:lnTo>
                  </a:path>
                </a:pathLst>
              </a:custGeom>
              <a:solidFill>
                <a:srgbClr val="F79E1E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4108" name="Freeform 8"/>
              <p:cNvSpPr>
                <a:spLocks noChangeArrowheads="1"/>
              </p:cNvSpPr>
              <p:nvPr/>
            </p:nvSpPr>
            <p:spPr bwMode="auto">
              <a:xfrm>
                <a:off x="120650" y="30162"/>
                <a:ext cx="576263" cy="198437"/>
              </a:xfrm>
              <a:custGeom>
                <a:gdLst>
                  <a:gd fmla="*/ 0 w 363" name="T0"/>
                  <a:gd fmla="*/ 198437 h 125" name="T1"/>
                  <a:gd fmla="*/ 576263 w 363" name="T2"/>
                  <a:gd fmla="*/ 198437 h 125" name="T3"/>
                  <a:gd fmla="*/ 447675 w 363" name="T4"/>
                  <a:gd fmla="*/ 122237 h 125" name="T5"/>
                  <a:gd fmla="*/ 455613 w 363" name="T6"/>
                  <a:gd fmla="*/ 107950 h 125" name="T7"/>
                  <a:gd fmla="*/ 471488 w 363" name="T8"/>
                  <a:gd fmla="*/ 107950 h 125" name="T9"/>
                  <a:gd fmla="*/ 455613 w 363" name="T10"/>
                  <a:gd fmla="*/ 107950 h 125" name="T11"/>
                  <a:gd fmla="*/ 447675 w 363" name="T12"/>
                  <a:gd fmla="*/ 122237 h 125" name="T13"/>
                  <a:gd fmla="*/ 441325 w 363" name="T14"/>
                  <a:gd fmla="*/ 119062 h 125" name="T15"/>
                  <a:gd fmla="*/ 441325 w 363" name="T16"/>
                  <a:gd fmla="*/ 0 h 125" name="T17"/>
                  <a:gd fmla="*/ 395288 w 363" name="T18"/>
                  <a:gd fmla="*/ 0 h 125" name="T19"/>
                  <a:gd fmla="*/ 395288 w 363" name="T20"/>
                  <a:gd fmla="*/ 92075 h 125" name="T21"/>
                  <a:gd fmla="*/ 285750 w 363" name="T22"/>
                  <a:gd fmla="*/ 26987 h 125" name="T23"/>
                  <a:gd fmla="*/ 0 w 363" name="T24"/>
                  <a:gd fmla="*/ 198437 h 125" name="T25"/>
                  <a:gd fmla="*/ 0 w 363" name="T26"/>
                  <a:gd fmla="*/ 198437 h 125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363" name="T42"/>
                  <a:gd fmla="*/ 0 h 125" name="T43"/>
                  <a:gd fmla="*/ 363 w 363" name="T44"/>
                  <a:gd fmla="*/ 125 h 125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125" w="363">
                    <a:moveTo>
                      <a:pt x="0" y="125"/>
                    </a:moveTo>
                    <a:lnTo>
                      <a:pt x="363" y="125"/>
                    </a:lnTo>
                    <a:lnTo>
                      <a:pt x="282" y="77"/>
                    </a:lnTo>
                    <a:lnTo>
                      <a:pt x="287" y="68"/>
                    </a:lnTo>
                    <a:lnTo>
                      <a:pt x="297" y="68"/>
                    </a:lnTo>
                    <a:lnTo>
                      <a:pt x="287" y="68"/>
                    </a:lnTo>
                    <a:lnTo>
                      <a:pt x="282" y="77"/>
                    </a:lnTo>
                    <a:lnTo>
                      <a:pt x="278" y="75"/>
                    </a:lnTo>
                    <a:lnTo>
                      <a:pt x="278" y="0"/>
                    </a:lnTo>
                    <a:lnTo>
                      <a:pt x="249" y="0"/>
                    </a:lnTo>
                    <a:lnTo>
                      <a:pt x="249" y="58"/>
                    </a:lnTo>
                    <a:lnTo>
                      <a:pt x="180" y="17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F79E1E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4109" name="Rectangle 9"/>
              <p:cNvSpPr>
                <a:spLocks noChangeArrowheads="1"/>
              </p:cNvSpPr>
              <p:nvPr/>
            </p:nvSpPr>
            <p:spPr bwMode="auto">
              <a:xfrm>
                <a:off x="158750" y="347662"/>
                <a:ext cx="120650" cy="114300"/>
              </a:xfrm>
              <a:prstGeom prst="rect">
                <a:avLst/>
              </a:prstGeom>
              <a:solidFill>
                <a:srgbClr val="F79E1E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4110" name="Rectangle 10"/>
              <p:cNvSpPr>
                <a:spLocks noChangeArrowheads="1"/>
              </p:cNvSpPr>
              <p:nvPr/>
            </p:nvSpPr>
            <p:spPr bwMode="auto">
              <a:xfrm>
                <a:off x="501650" y="347662"/>
                <a:ext cx="120650" cy="114300"/>
              </a:xfrm>
              <a:prstGeom prst="rect">
                <a:avLst/>
              </a:prstGeom>
              <a:solidFill>
                <a:srgbClr val="F79E1E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4111" name="Line 11"/>
              <p:cNvSpPr>
                <a:spLocks noChangeShapeType="1"/>
              </p:cNvSpPr>
              <p:nvPr/>
            </p:nvSpPr>
            <p:spPr bwMode="auto">
              <a:xfrm>
                <a:off x="0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  <p:sp>
            <p:nvSpPr>
              <p:cNvPr id="44112" name="Line 12"/>
              <p:cNvSpPr>
                <a:spLocks noChangeShapeType="1"/>
              </p:cNvSpPr>
              <p:nvPr/>
            </p:nvSpPr>
            <p:spPr bwMode="auto">
              <a:xfrm>
                <a:off x="0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  <p:sp>
            <p:nvSpPr>
              <p:cNvPr id="44113" name="Line 19"/>
              <p:cNvSpPr>
                <a:spLocks noChangeShapeType="1"/>
              </p:cNvSpPr>
              <p:nvPr/>
            </p:nvSpPr>
            <p:spPr bwMode="auto">
              <a:xfrm>
                <a:off x="892175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  <p:sp>
            <p:nvSpPr>
              <p:cNvPr id="44114" name="Line 20"/>
              <p:cNvSpPr>
                <a:spLocks noChangeShapeType="1"/>
              </p:cNvSpPr>
              <p:nvPr/>
            </p:nvSpPr>
            <p:spPr bwMode="auto">
              <a:xfrm>
                <a:off x="892175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</p:grpSp>
      </p:grpSp>
      <p:grpSp>
        <p:nvGrpSpPr>
          <p:cNvPr id="11" name="Group 69"/>
          <p:cNvGrpSpPr/>
          <p:nvPr/>
        </p:nvGrpSpPr>
        <p:grpSpPr>
          <a:xfrm>
            <a:off x="7075488" y="3889375"/>
            <a:ext cx="3908425" cy="1014413"/>
            <a:chExt cx="3907563" cy="1014271"/>
          </a:xfrm>
        </p:grpSpPr>
        <p:grpSp>
          <p:nvGrpSpPr>
            <p:cNvPr id="44086" name="Group 70"/>
            <p:cNvGrpSpPr/>
            <p:nvPr/>
          </p:nvGrpSpPr>
          <p:grpSpPr>
            <a:xfrm>
              <a:off x="0" y="171079"/>
              <a:ext cx="716905" cy="560002"/>
              <a:chExt cx="892175" cy="696912"/>
            </a:xfrm>
          </p:grpSpPr>
          <p:sp>
            <p:nvSpPr>
              <p:cNvPr id="44090" name="Freeform 5"/>
              <p:cNvSpPr>
                <a:spLocks noChangeArrowheads="1" noEditPoints="1"/>
              </p:cNvSpPr>
              <p:nvPr/>
            </p:nvSpPr>
            <p:spPr bwMode="auto">
              <a:xfrm>
                <a:off x="98425" y="282575"/>
                <a:ext cx="617538" cy="414337"/>
              </a:xfrm>
              <a:custGeom>
                <a:gdLst>
                  <a:gd fmla="*/ 334963 w 389" name="T0"/>
                  <a:gd fmla="*/ 414337 h 261" name="T1"/>
                  <a:gd fmla="*/ 334963 w 389" name="T2"/>
                  <a:gd fmla="*/ 250825 h 261" name="T3"/>
                  <a:gd fmla="*/ 252413 w 389" name="T4"/>
                  <a:gd fmla="*/ 250825 h 261" name="T5"/>
                  <a:gd fmla="*/ 252413 w 389" name="T6"/>
                  <a:gd fmla="*/ 414337 h 261" name="T7"/>
                  <a:gd fmla="*/ 0 w 389" name="T8"/>
                  <a:gd fmla="*/ 414337 h 261" name="T9"/>
                  <a:gd fmla="*/ 0 w 389" name="T10"/>
                  <a:gd fmla="*/ 19050 h 261" name="T11"/>
                  <a:gd fmla="*/ 0 w 389" name="T12"/>
                  <a:gd fmla="*/ 0 h 261" name="T13"/>
                  <a:gd fmla="*/ 617538 w 389" name="T14"/>
                  <a:gd fmla="*/ 0 h 261" name="T15"/>
                  <a:gd fmla="*/ 617538 w 389" name="T16"/>
                  <a:gd fmla="*/ 414337 h 261" name="T17"/>
                  <a:gd fmla="*/ 334963 w 389" name="T18"/>
                  <a:gd fmla="*/ 414337 h 261" name="T19"/>
                  <a:gd fmla="*/ 334963 w 389" name="T20"/>
                  <a:gd fmla="*/ 414337 h 261" name="T21"/>
                  <a:gd fmla="*/ 365125 w 389" name="T22"/>
                  <a:gd fmla="*/ 217487 h 261" name="T23"/>
                  <a:gd fmla="*/ 365125 w 389" name="T24"/>
                  <a:gd fmla="*/ 384174 h 261" name="T25"/>
                  <a:gd fmla="*/ 584200 w 389" name="T26"/>
                  <a:gd fmla="*/ 384174 h 261" name="T27"/>
                  <a:gd fmla="*/ 584200 w 389" name="T28"/>
                  <a:gd fmla="*/ 33337 h 261" name="T29"/>
                  <a:gd fmla="*/ 30163 w 389" name="T30"/>
                  <a:gd fmla="*/ 33337 h 261" name="T31"/>
                  <a:gd fmla="*/ 30163 w 389" name="T32"/>
                  <a:gd fmla="*/ 384174 h 261" name="T33"/>
                  <a:gd fmla="*/ 222250 w 389" name="T34"/>
                  <a:gd fmla="*/ 384174 h 261" name="T35"/>
                  <a:gd fmla="*/ 222250 w 389" name="T36"/>
                  <a:gd fmla="*/ 217487 h 261" name="T37"/>
                  <a:gd fmla="*/ 365125 w 389" name="T38"/>
                  <a:gd fmla="*/ 217487 h 261" name="T39"/>
                  <a:gd fmla="*/ 365125 w 389" name="T40"/>
                  <a:gd fmla="*/ 217487 h 261" name="T41"/>
                  <a:gd fmla="*/ 14288 w 389" name="T42"/>
                  <a:gd fmla="*/ 33337 h 261" name="T43"/>
                  <a:gd fmla="*/ 14288 w 389" name="T44"/>
                  <a:gd fmla="*/ 19050 h 261" name="T45"/>
                  <a:gd fmla="*/ 14288 w 389" name="T46"/>
                  <a:gd fmla="*/ 33337 h 261" name="T47"/>
                  <a:gd fmla="*/ 14288 w 389" name="T48"/>
                  <a:gd fmla="*/ 33337 h 261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w 389" name="T75"/>
                  <a:gd fmla="*/ 0 h 261" name="T76"/>
                  <a:gd fmla="*/ 389 w 389" name="T77"/>
                  <a:gd fmla="*/ 261 h 261" name="T78"/>
                </a:gdLst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b="T78" l="T75" r="T77" t="T76"/>
                <a:pathLst>
                  <a:path h="261" w="389">
                    <a:moveTo>
                      <a:pt x="211" y="261"/>
                    </a:moveTo>
                    <a:lnTo>
                      <a:pt x="211" y="158"/>
                    </a:lnTo>
                    <a:lnTo>
                      <a:pt x="159" y="158"/>
                    </a:lnTo>
                    <a:lnTo>
                      <a:pt x="159" y="261"/>
                    </a:lnTo>
                    <a:lnTo>
                      <a:pt x="0" y="261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389" y="0"/>
                    </a:lnTo>
                    <a:lnTo>
                      <a:pt x="389" y="261"/>
                    </a:lnTo>
                    <a:lnTo>
                      <a:pt x="211" y="261"/>
                    </a:lnTo>
                    <a:close/>
                    <a:moveTo>
                      <a:pt x="230" y="137"/>
                    </a:moveTo>
                    <a:lnTo>
                      <a:pt x="230" y="242"/>
                    </a:lnTo>
                    <a:lnTo>
                      <a:pt x="368" y="242"/>
                    </a:lnTo>
                    <a:lnTo>
                      <a:pt x="368" y="21"/>
                    </a:lnTo>
                    <a:lnTo>
                      <a:pt x="19" y="21"/>
                    </a:lnTo>
                    <a:lnTo>
                      <a:pt x="19" y="242"/>
                    </a:lnTo>
                    <a:lnTo>
                      <a:pt x="140" y="242"/>
                    </a:lnTo>
                    <a:lnTo>
                      <a:pt x="140" y="137"/>
                    </a:lnTo>
                    <a:lnTo>
                      <a:pt x="230" y="137"/>
                    </a:lnTo>
                    <a:close/>
                    <a:moveTo>
                      <a:pt x="9" y="21"/>
                    </a:moveTo>
                    <a:lnTo>
                      <a:pt x="9" y="12"/>
                    </a:lnTo>
                    <a:lnTo>
                      <a:pt x="9" y="21"/>
                    </a:lnTo>
                    <a:close/>
                  </a:path>
                </a:pathLst>
              </a:custGeom>
              <a:solidFill>
                <a:srgbClr val="54B39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4091" name="Freeform 6"/>
              <p:cNvSpPr>
                <a:spLocks noChangeArrowheads="1"/>
              </p:cNvSpPr>
              <p:nvPr/>
            </p:nvSpPr>
            <p:spPr bwMode="auto">
              <a:xfrm>
                <a:off x="0" y="0"/>
                <a:ext cx="817563" cy="258762"/>
              </a:xfrm>
              <a:custGeom>
                <a:gdLst>
                  <a:gd fmla="*/ 0 w 515" name="T0"/>
                  <a:gd fmla="*/ 258762 h 163" name="T1"/>
                  <a:gd fmla="*/ 406400 w 515" name="T2"/>
                  <a:gd fmla="*/ 23812 h 163" name="T3"/>
                  <a:gd fmla="*/ 485775 w 515" name="T4"/>
                  <a:gd fmla="*/ 65087 h 163" name="T5"/>
                  <a:gd fmla="*/ 485775 w 515" name="T6"/>
                  <a:gd fmla="*/ 0 h 163" name="T7"/>
                  <a:gd fmla="*/ 592138 w 515" name="T8"/>
                  <a:gd fmla="*/ 0 h 163" name="T9"/>
                  <a:gd fmla="*/ 592138 w 515" name="T10"/>
                  <a:gd fmla="*/ 130175 h 163" name="T11"/>
                  <a:gd fmla="*/ 817563 w 515" name="T12"/>
                  <a:gd fmla="*/ 258762 h 163" name="T13"/>
                  <a:gd fmla="*/ 0 w 515" name="T14"/>
                  <a:gd fmla="*/ 258762 h 163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15" name="T24"/>
                  <a:gd fmla="*/ 0 h 163" name="T25"/>
                  <a:gd fmla="*/ 515 w 515" name="T26"/>
                  <a:gd fmla="*/ 163 h 163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163" w="515">
                    <a:moveTo>
                      <a:pt x="0" y="163"/>
                    </a:moveTo>
                    <a:lnTo>
                      <a:pt x="256" y="15"/>
                    </a:lnTo>
                    <a:lnTo>
                      <a:pt x="306" y="41"/>
                    </a:lnTo>
                    <a:lnTo>
                      <a:pt x="306" y="0"/>
                    </a:lnTo>
                    <a:lnTo>
                      <a:pt x="373" y="0"/>
                    </a:lnTo>
                    <a:lnTo>
                      <a:pt x="373" y="82"/>
                    </a:lnTo>
                    <a:lnTo>
                      <a:pt x="515" y="163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54B39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4092" name="Freeform 7"/>
              <p:cNvSpPr>
                <a:spLocks noChangeArrowheads="1"/>
              </p:cNvSpPr>
              <p:nvPr/>
            </p:nvSpPr>
            <p:spPr bwMode="auto">
              <a:xfrm>
                <a:off x="0" y="0"/>
                <a:ext cx="817563" cy="258762"/>
              </a:xfrm>
              <a:custGeom>
                <a:gdLst>
                  <a:gd fmla="*/ 0 w 515" name="T0"/>
                  <a:gd fmla="*/ 258762 h 163" name="T1"/>
                  <a:gd fmla="*/ 406400 w 515" name="T2"/>
                  <a:gd fmla="*/ 23812 h 163" name="T3"/>
                  <a:gd fmla="*/ 485775 w 515" name="T4"/>
                  <a:gd fmla="*/ 65087 h 163" name="T5"/>
                  <a:gd fmla="*/ 485775 w 515" name="T6"/>
                  <a:gd fmla="*/ 0 h 163" name="T7"/>
                  <a:gd fmla="*/ 592138 w 515" name="T8"/>
                  <a:gd fmla="*/ 0 h 163" name="T9"/>
                  <a:gd fmla="*/ 592138 w 515" name="T10"/>
                  <a:gd fmla="*/ 130175 h 163" name="T11"/>
                  <a:gd fmla="*/ 817563 w 515" name="T12"/>
                  <a:gd fmla="*/ 258762 h 163" name="T13"/>
                  <a:gd fmla="*/ 0 w 515" name="T14"/>
                  <a:gd fmla="*/ 258762 h 163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15" name="T24"/>
                  <a:gd fmla="*/ 0 h 163" name="T25"/>
                  <a:gd fmla="*/ 515 w 515" name="T26"/>
                  <a:gd fmla="*/ 163 h 163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163" w="515">
                    <a:moveTo>
                      <a:pt x="0" y="163"/>
                    </a:moveTo>
                    <a:lnTo>
                      <a:pt x="256" y="15"/>
                    </a:lnTo>
                    <a:lnTo>
                      <a:pt x="306" y="41"/>
                    </a:lnTo>
                    <a:lnTo>
                      <a:pt x="306" y="0"/>
                    </a:lnTo>
                    <a:lnTo>
                      <a:pt x="373" y="0"/>
                    </a:lnTo>
                    <a:lnTo>
                      <a:pt x="373" y="82"/>
                    </a:lnTo>
                    <a:lnTo>
                      <a:pt x="515" y="163"/>
                    </a:lnTo>
                    <a:lnTo>
                      <a:pt x="0" y="163"/>
                    </a:lnTo>
                  </a:path>
                </a:pathLst>
              </a:custGeom>
              <a:solidFill>
                <a:srgbClr val="54B39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4093" name="Freeform 8"/>
              <p:cNvSpPr>
                <a:spLocks noChangeArrowheads="1"/>
              </p:cNvSpPr>
              <p:nvPr/>
            </p:nvSpPr>
            <p:spPr bwMode="auto">
              <a:xfrm>
                <a:off x="120650" y="30162"/>
                <a:ext cx="576263" cy="198437"/>
              </a:xfrm>
              <a:custGeom>
                <a:gdLst>
                  <a:gd fmla="*/ 0 w 363" name="T0"/>
                  <a:gd fmla="*/ 198437 h 125" name="T1"/>
                  <a:gd fmla="*/ 576263 w 363" name="T2"/>
                  <a:gd fmla="*/ 198437 h 125" name="T3"/>
                  <a:gd fmla="*/ 447675 w 363" name="T4"/>
                  <a:gd fmla="*/ 122237 h 125" name="T5"/>
                  <a:gd fmla="*/ 455613 w 363" name="T6"/>
                  <a:gd fmla="*/ 107950 h 125" name="T7"/>
                  <a:gd fmla="*/ 471488 w 363" name="T8"/>
                  <a:gd fmla="*/ 107950 h 125" name="T9"/>
                  <a:gd fmla="*/ 455613 w 363" name="T10"/>
                  <a:gd fmla="*/ 107950 h 125" name="T11"/>
                  <a:gd fmla="*/ 447675 w 363" name="T12"/>
                  <a:gd fmla="*/ 122237 h 125" name="T13"/>
                  <a:gd fmla="*/ 441325 w 363" name="T14"/>
                  <a:gd fmla="*/ 119062 h 125" name="T15"/>
                  <a:gd fmla="*/ 441325 w 363" name="T16"/>
                  <a:gd fmla="*/ 0 h 125" name="T17"/>
                  <a:gd fmla="*/ 395288 w 363" name="T18"/>
                  <a:gd fmla="*/ 0 h 125" name="T19"/>
                  <a:gd fmla="*/ 395288 w 363" name="T20"/>
                  <a:gd fmla="*/ 92075 h 125" name="T21"/>
                  <a:gd fmla="*/ 285750 w 363" name="T22"/>
                  <a:gd fmla="*/ 26987 h 125" name="T23"/>
                  <a:gd fmla="*/ 0 w 363" name="T24"/>
                  <a:gd fmla="*/ 198437 h 125" name="T25"/>
                  <a:gd fmla="*/ 0 w 363" name="T26"/>
                  <a:gd fmla="*/ 198437 h 125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363" name="T42"/>
                  <a:gd fmla="*/ 0 h 125" name="T43"/>
                  <a:gd fmla="*/ 363 w 363" name="T44"/>
                  <a:gd fmla="*/ 125 h 125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125" w="363">
                    <a:moveTo>
                      <a:pt x="0" y="125"/>
                    </a:moveTo>
                    <a:lnTo>
                      <a:pt x="363" y="125"/>
                    </a:lnTo>
                    <a:lnTo>
                      <a:pt x="282" y="77"/>
                    </a:lnTo>
                    <a:lnTo>
                      <a:pt x="287" y="68"/>
                    </a:lnTo>
                    <a:lnTo>
                      <a:pt x="297" y="68"/>
                    </a:lnTo>
                    <a:lnTo>
                      <a:pt x="287" y="68"/>
                    </a:lnTo>
                    <a:lnTo>
                      <a:pt x="282" y="77"/>
                    </a:lnTo>
                    <a:lnTo>
                      <a:pt x="278" y="75"/>
                    </a:lnTo>
                    <a:lnTo>
                      <a:pt x="278" y="0"/>
                    </a:lnTo>
                    <a:lnTo>
                      <a:pt x="249" y="0"/>
                    </a:lnTo>
                    <a:lnTo>
                      <a:pt x="249" y="58"/>
                    </a:lnTo>
                    <a:lnTo>
                      <a:pt x="180" y="17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54B39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4094" name="Rectangle 9"/>
              <p:cNvSpPr>
                <a:spLocks noChangeArrowheads="1"/>
              </p:cNvSpPr>
              <p:nvPr/>
            </p:nvSpPr>
            <p:spPr bwMode="auto">
              <a:xfrm>
                <a:off x="158750" y="347662"/>
                <a:ext cx="120650" cy="114300"/>
              </a:xfrm>
              <a:prstGeom prst="rect">
                <a:avLst/>
              </a:prstGeom>
              <a:solidFill>
                <a:srgbClr val="54B39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4095" name="Rectangle 10"/>
              <p:cNvSpPr>
                <a:spLocks noChangeArrowheads="1"/>
              </p:cNvSpPr>
              <p:nvPr/>
            </p:nvSpPr>
            <p:spPr bwMode="auto">
              <a:xfrm>
                <a:off x="501650" y="347662"/>
                <a:ext cx="120650" cy="114300"/>
              </a:xfrm>
              <a:prstGeom prst="rect">
                <a:avLst/>
              </a:prstGeom>
              <a:solidFill>
                <a:srgbClr val="54B39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4096" name="Line 11"/>
              <p:cNvSpPr>
                <a:spLocks noChangeShapeType="1"/>
              </p:cNvSpPr>
              <p:nvPr/>
            </p:nvSpPr>
            <p:spPr bwMode="auto">
              <a:xfrm>
                <a:off x="0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  <p:sp>
            <p:nvSpPr>
              <p:cNvPr id="44097" name="Line 12"/>
              <p:cNvSpPr>
                <a:spLocks noChangeShapeType="1"/>
              </p:cNvSpPr>
              <p:nvPr/>
            </p:nvSpPr>
            <p:spPr bwMode="auto">
              <a:xfrm>
                <a:off x="0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  <p:sp>
            <p:nvSpPr>
              <p:cNvPr id="44098" name="Line 19"/>
              <p:cNvSpPr>
                <a:spLocks noChangeShapeType="1"/>
              </p:cNvSpPr>
              <p:nvPr/>
            </p:nvSpPr>
            <p:spPr bwMode="auto">
              <a:xfrm>
                <a:off x="892175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  <p:sp>
            <p:nvSpPr>
              <p:cNvPr id="44099" name="Line 20"/>
              <p:cNvSpPr>
                <a:spLocks noChangeShapeType="1"/>
              </p:cNvSpPr>
              <p:nvPr/>
            </p:nvSpPr>
            <p:spPr bwMode="auto">
              <a:xfrm>
                <a:off x="892175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</p:grpSp>
        <p:sp>
          <p:nvSpPr>
            <p:cNvPr id="44087" name="直接连接符 70"/>
            <p:cNvSpPr>
              <a:spLocks noChangeShapeType="1"/>
            </p:cNvSpPr>
            <p:nvPr/>
          </p:nvSpPr>
          <p:spPr bwMode="auto">
            <a:xfrm>
              <a:off x="127563" y="1014271"/>
              <a:ext cx="3780000" cy="1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miter lim="800000"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44088" name="文本框 71"/>
            <p:cNvSpPr>
              <a:spLocks noChangeArrowheads="1"/>
            </p:cNvSpPr>
            <p:nvPr/>
          </p:nvSpPr>
          <p:spPr bwMode="auto">
            <a:xfrm>
              <a:off x="1048389" y="0"/>
              <a:ext cx="2269627" cy="3657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b="1" lang="zh-CN">
                  <a:solidFill>
                    <a:srgbClr val="54B391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单击此处添加标题</a:t>
              </a:r>
            </a:p>
          </p:txBody>
        </p:sp>
        <p:sp>
          <p:nvSpPr>
            <p:cNvPr id="44089" name="文本框 72"/>
            <p:cNvSpPr>
              <a:spLocks noChangeArrowheads="1"/>
            </p:cNvSpPr>
            <p:nvPr/>
          </p:nvSpPr>
          <p:spPr bwMode="auto">
            <a:xfrm>
              <a:off x="1053735" y="308606"/>
              <a:ext cx="2790060" cy="6399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lang="zh-CN" sz="1200">
                  <a:solidFill>
                    <a:srgbClr val="3F3F3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单击此处添加标题单击此处添加标题</a:t>
              </a:r>
            </a:p>
            <a:p>
              <a:pPr eaLnBrk="1" hangingPunct="1"/>
              <a:r>
                <a:rPr altLang="en-US" lang="zh-CN" sz="1200">
                  <a:solidFill>
                    <a:srgbClr val="3F3F3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单击此处添加标题单击此处添加标题</a:t>
              </a:r>
            </a:p>
            <a:p>
              <a:pPr eaLnBrk="1" hangingPunct="1"/>
              <a:r>
                <a:rPr altLang="en-US" lang="zh-CN" sz="1200">
                  <a:solidFill>
                    <a:srgbClr val="3F3F3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单击此处添加标题单击此处添加标题</a:t>
              </a:r>
            </a:p>
          </p:txBody>
        </p:sp>
      </p:grpSp>
      <p:grpSp>
        <p:nvGrpSpPr>
          <p:cNvPr id="13" name="Group 84"/>
          <p:cNvGrpSpPr/>
          <p:nvPr/>
        </p:nvGrpSpPr>
        <p:grpSpPr>
          <a:xfrm>
            <a:off x="7092950" y="5173663"/>
            <a:ext cx="3906838" cy="985837"/>
            <a:chExt cx="3906257" cy="984666"/>
          </a:xfrm>
        </p:grpSpPr>
        <p:grpSp>
          <p:nvGrpSpPr>
            <p:cNvPr id="44072" name="Group 85"/>
            <p:cNvGrpSpPr/>
            <p:nvPr/>
          </p:nvGrpSpPr>
          <p:grpSpPr>
            <a:xfrm>
              <a:off x="0" y="124914"/>
              <a:ext cx="716905" cy="560002"/>
              <a:chExt cx="892175" cy="696912"/>
            </a:xfrm>
          </p:grpSpPr>
          <p:sp>
            <p:nvSpPr>
              <p:cNvPr id="44076" name="Freeform 5"/>
              <p:cNvSpPr>
                <a:spLocks noChangeArrowheads="1" noEditPoints="1"/>
              </p:cNvSpPr>
              <p:nvPr/>
            </p:nvSpPr>
            <p:spPr bwMode="auto">
              <a:xfrm>
                <a:off x="98425" y="282575"/>
                <a:ext cx="617538" cy="414337"/>
              </a:xfrm>
              <a:custGeom>
                <a:gdLst>
                  <a:gd fmla="*/ 334963 w 389" name="T0"/>
                  <a:gd fmla="*/ 414337 h 261" name="T1"/>
                  <a:gd fmla="*/ 334963 w 389" name="T2"/>
                  <a:gd fmla="*/ 250825 h 261" name="T3"/>
                  <a:gd fmla="*/ 252413 w 389" name="T4"/>
                  <a:gd fmla="*/ 250825 h 261" name="T5"/>
                  <a:gd fmla="*/ 252413 w 389" name="T6"/>
                  <a:gd fmla="*/ 414337 h 261" name="T7"/>
                  <a:gd fmla="*/ 0 w 389" name="T8"/>
                  <a:gd fmla="*/ 414337 h 261" name="T9"/>
                  <a:gd fmla="*/ 0 w 389" name="T10"/>
                  <a:gd fmla="*/ 19050 h 261" name="T11"/>
                  <a:gd fmla="*/ 0 w 389" name="T12"/>
                  <a:gd fmla="*/ 0 h 261" name="T13"/>
                  <a:gd fmla="*/ 617538 w 389" name="T14"/>
                  <a:gd fmla="*/ 0 h 261" name="T15"/>
                  <a:gd fmla="*/ 617538 w 389" name="T16"/>
                  <a:gd fmla="*/ 414337 h 261" name="T17"/>
                  <a:gd fmla="*/ 334963 w 389" name="T18"/>
                  <a:gd fmla="*/ 414337 h 261" name="T19"/>
                  <a:gd fmla="*/ 334963 w 389" name="T20"/>
                  <a:gd fmla="*/ 414337 h 261" name="T21"/>
                  <a:gd fmla="*/ 365125 w 389" name="T22"/>
                  <a:gd fmla="*/ 217487 h 261" name="T23"/>
                  <a:gd fmla="*/ 365125 w 389" name="T24"/>
                  <a:gd fmla="*/ 384174 h 261" name="T25"/>
                  <a:gd fmla="*/ 584200 w 389" name="T26"/>
                  <a:gd fmla="*/ 384174 h 261" name="T27"/>
                  <a:gd fmla="*/ 584200 w 389" name="T28"/>
                  <a:gd fmla="*/ 33337 h 261" name="T29"/>
                  <a:gd fmla="*/ 30163 w 389" name="T30"/>
                  <a:gd fmla="*/ 33337 h 261" name="T31"/>
                  <a:gd fmla="*/ 30163 w 389" name="T32"/>
                  <a:gd fmla="*/ 384174 h 261" name="T33"/>
                  <a:gd fmla="*/ 222250 w 389" name="T34"/>
                  <a:gd fmla="*/ 384174 h 261" name="T35"/>
                  <a:gd fmla="*/ 222250 w 389" name="T36"/>
                  <a:gd fmla="*/ 217487 h 261" name="T37"/>
                  <a:gd fmla="*/ 365125 w 389" name="T38"/>
                  <a:gd fmla="*/ 217487 h 261" name="T39"/>
                  <a:gd fmla="*/ 365125 w 389" name="T40"/>
                  <a:gd fmla="*/ 217487 h 261" name="T41"/>
                  <a:gd fmla="*/ 14288 w 389" name="T42"/>
                  <a:gd fmla="*/ 33337 h 261" name="T43"/>
                  <a:gd fmla="*/ 14288 w 389" name="T44"/>
                  <a:gd fmla="*/ 19050 h 261" name="T45"/>
                  <a:gd fmla="*/ 14288 w 389" name="T46"/>
                  <a:gd fmla="*/ 33337 h 261" name="T47"/>
                  <a:gd fmla="*/ 14288 w 389" name="T48"/>
                  <a:gd fmla="*/ 33337 h 261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w 389" name="T75"/>
                  <a:gd fmla="*/ 0 h 261" name="T76"/>
                  <a:gd fmla="*/ 389 w 389" name="T77"/>
                  <a:gd fmla="*/ 261 h 261" name="T78"/>
                </a:gdLst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b="T78" l="T75" r="T77" t="T76"/>
                <a:pathLst>
                  <a:path h="261" w="389">
                    <a:moveTo>
                      <a:pt x="211" y="261"/>
                    </a:moveTo>
                    <a:lnTo>
                      <a:pt x="211" y="158"/>
                    </a:lnTo>
                    <a:lnTo>
                      <a:pt x="159" y="158"/>
                    </a:lnTo>
                    <a:lnTo>
                      <a:pt x="159" y="261"/>
                    </a:lnTo>
                    <a:lnTo>
                      <a:pt x="0" y="261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389" y="0"/>
                    </a:lnTo>
                    <a:lnTo>
                      <a:pt x="389" y="261"/>
                    </a:lnTo>
                    <a:lnTo>
                      <a:pt x="211" y="261"/>
                    </a:lnTo>
                    <a:close/>
                    <a:moveTo>
                      <a:pt x="230" y="137"/>
                    </a:moveTo>
                    <a:lnTo>
                      <a:pt x="230" y="242"/>
                    </a:lnTo>
                    <a:lnTo>
                      <a:pt x="368" y="242"/>
                    </a:lnTo>
                    <a:lnTo>
                      <a:pt x="368" y="21"/>
                    </a:lnTo>
                    <a:lnTo>
                      <a:pt x="19" y="21"/>
                    </a:lnTo>
                    <a:lnTo>
                      <a:pt x="19" y="242"/>
                    </a:lnTo>
                    <a:lnTo>
                      <a:pt x="140" y="242"/>
                    </a:lnTo>
                    <a:lnTo>
                      <a:pt x="140" y="137"/>
                    </a:lnTo>
                    <a:lnTo>
                      <a:pt x="230" y="137"/>
                    </a:lnTo>
                    <a:close/>
                    <a:moveTo>
                      <a:pt x="9" y="21"/>
                    </a:moveTo>
                    <a:lnTo>
                      <a:pt x="9" y="12"/>
                    </a:lnTo>
                    <a:lnTo>
                      <a:pt x="9" y="21"/>
                    </a:lnTo>
                    <a:close/>
                  </a:path>
                </a:pathLst>
              </a:custGeom>
              <a:solidFill>
                <a:srgbClr val="F79E1E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4077" name="Freeform 6"/>
              <p:cNvSpPr>
                <a:spLocks noChangeArrowheads="1"/>
              </p:cNvSpPr>
              <p:nvPr/>
            </p:nvSpPr>
            <p:spPr bwMode="auto">
              <a:xfrm>
                <a:off x="0" y="0"/>
                <a:ext cx="817563" cy="258762"/>
              </a:xfrm>
              <a:custGeom>
                <a:gdLst>
                  <a:gd fmla="*/ 0 w 515" name="T0"/>
                  <a:gd fmla="*/ 258762 h 163" name="T1"/>
                  <a:gd fmla="*/ 406400 w 515" name="T2"/>
                  <a:gd fmla="*/ 23812 h 163" name="T3"/>
                  <a:gd fmla="*/ 485775 w 515" name="T4"/>
                  <a:gd fmla="*/ 65087 h 163" name="T5"/>
                  <a:gd fmla="*/ 485775 w 515" name="T6"/>
                  <a:gd fmla="*/ 0 h 163" name="T7"/>
                  <a:gd fmla="*/ 592138 w 515" name="T8"/>
                  <a:gd fmla="*/ 0 h 163" name="T9"/>
                  <a:gd fmla="*/ 592138 w 515" name="T10"/>
                  <a:gd fmla="*/ 130175 h 163" name="T11"/>
                  <a:gd fmla="*/ 817563 w 515" name="T12"/>
                  <a:gd fmla="*/ 258762 h 163" name="T13"/>
                  <a:gd fmla="*/ 0 w 515" name="T14"/>
                  <a:gd fmla="*/ 258762 h 163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15" name="T24"/>
                  <a:gd fmla="*/ 0 h 163" name="T25"/>
                  <a:gd fmla="*/ 515 w 515" name="T26"/>
                  <a:gd fmla="*/ 163 h 163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163" w="515">
                    <a:moveTo>
                      <a:pt x="0" y="163"/>
                    </a:moveTo>
                    <a:lnTo>
                      <a:pt x="256" y="15"/>
                    </a:lnTo>
                    <a:lnTo>
                      <a:pt x="306" y="41"/>
                    </a:lnTo>
                    <a:lnTo>
                      <a:pt x="306" y="0"/>
                    </a:lnTo>
                    <a:lnTo>
                      <a:pt x="373" y="0"/>
                    </a:lnTo>
                    <a:lnTo>
                      <a:pt x="373" y="82"/>
                    </a:lnTo>
                    <a:lnTo>
                      <a:pt x="515" y="163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F79E1E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4078" name="Freeform 7"/>
              <p:cNvSpPr>
                <a:spLocks noChangeArrowheads="1"/>
              </p:cNvSpPr>
              <p:nvPr/>
            </p:nvSpPr>
            <p:spPr bwMode="auto">
              <a:xfrm>
                <a:off x="0" y="0"/>
                <a:ext cx="817563" cy="258762"/>
              </a:xfrm>
              <a:custGeom>
                <a:gdLst>
                  <a:gd fmla="*/ 0 w 515" name="T0"/>
                  <a:gd fmla="*/ 258762 h 163" name="T1"/>
                  <a:gd fmla="*/ 406400 w 515" name="T2"/>
                  <a:gd fmla="*/ 23812 h 163" name="T3"/>
                  <a:gd fmla="*/ 485775 w 515" name="T4"/>
                  <a:gd fmla="*/ 65087 h 163" name="T5"/>
                  <a:gd fmla="*/ 485775 w 515" name="T6"/>
                  <a:gd fmla="*/ 0 h 163" name="T7"/>
                  <a:gd fmla="*/ 592138 w 515" name="T8"/>
                  <a:gd fmla="*/ 0 h 163" name="T9"/>
                  <a:gd fmla="*/ 592138 w 515" name="T10"/>
                  <a:gd fmla="*/ 130175 h 163" name="T11"/>
                  <a:gd fmla="*/ 817563 w 515" name="T12"/>
                  <a:gd fmla="*/ 258762 h 163" name="T13"/>
                  <a:gd fmla="*/ 0 w 515" name="T14"/>
                  <a:gd fmla="*/ 258762 h 163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15" name="T24"/>
                  <a:gd fmla="*/ 0 h 163" name="T25"/>
                  <a:gd fmla="*/ 515 w 515" name="T26"/>
                  <a:gd fmla="*/ 163 h 163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163" w="515">
                    <a:moveTo>
                      <a:pt x="0" y="163"/>
                    </a:moveTo>
                    <a:lnTo>
                      <a:pt x="256" y="15"/>
                    </a:lnTo>
                    <a:lnTo>
                      <a:pt x="306" y="41"/>
                    </a:lnTo>
                    <a:lnTo>
                      <a:pt x="306" y="0"/>
                    </a:lnTo>
                    <a:lnTo>
                      <a:pt x="373" y="0"/>
                    </a:lnTo>
                    <a:lnTo>
                      <a:pt x="373" y="82"/>
                    </a:lnTo>
                    <a:lnTo>
                      <a:pt x="515" y="163"/>
                    </a:lnTo>
                    <a:lnTo>
                      <a:pt x="0" y="163"/>
                    </a:lnTo>
                  </a:path>
                </a:pathLst>
              </a:custGeom>
              <a:solidFill>
                <a:srgbClr val="F79E1E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4079" name="Freeform 8"/>
              <p:cNvSpPr>
                <a:spLocks noChangeArrowheads="1"/>
              </p:cNvSpPr>
              <p:nvPr/>
            </p:nvSpPr>
            <p:spPr bwMode="auto">
              <a:xfrm>
                <a:off x="120650" y="30162"/>
                <a:ext cx="576263" cy="198437"/>
              </a:xfrm>
              <a:custGeom>
                <a:gdLst>
                  <a:gd fmla="*/ 0 w 363" name="T0"/>
                  <a:gd fmla="*/ 198437 h 125" name="T1"/>
                  <a:gd fmla="*/ 576263 w 363" name="T2"/>
                  <a:gd fmla="*/ 198437 h 125" name="T3"/>
                  <a:gd fmla="*/ 447675 w 363" name="T4"/>
                  <a:gd fmla="*/ 122237 h 125" name="T5"/>
                  <a:gd fmla="*/ 455613 w 363" name="T6"/>
                  <a:gd fmla="*/ 107950 h 125" name="T7"/>
                  <a:gd fmla="*/ 471488 w 363" name="T8"/>
                  <a:gd fmla="*/ 107950 h 125" name="T9"/>
                  <a:gd fmla="*/ 455613 w 363" name="T10"/>
                  <a:gd fmla="*/ 107950 h 125" name="T11"/>
                  <a:gd fmla="*/ 447675 w 363" name="T12"/>
                  <a:gd fmla="*/ 122237 h 125" name="T13"/>
                  <a:gd fmla="*/ 441325 w 363" name="T14"/>
                  <a:gd fmla="*/ 119062 h 125" name="T15"/>
                  <a:gd fmla="*/ 441325 w 363" name="T16"/>
                  <a:gd fmla="*/ 0 h 125" name="T17"/>
                  <a:gd fmla="*/ 395288 w 363" name="T18"/>
                  <a:gd fmla="*/ 0 h 125" name="T19"/>
                  <a:gd fmla="*/ 395288 w 363" name="T20"/>
                  <a:gd fmla="*/ 92075 h 125" name="T21"/>
                  <a:gd fmla="*/ 285750 w 363" name="T22"/>
                  <a:gd fmla="*/ 26987 h 125" name="T23"/>
                  <a:gd fmla="*/ 0 w 363" name="T24"/>
                  <a:gd fmla="*/ 198437 h 125" name="T25"/>
                  <a:gd fmla="*/ 0 w 363" name="T26"/>
                  <a:gd fmla="*/ 198437 h 125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363" name="T42"/>
                  <a:gd fmla="*/ 0 h 125" name="T43"/>
                  <a:gd fmla="*/ 363 w 363" name="T44"/>
                  <a:gd fmla="*/ 125 h 125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125" w="363">
                    <a:moveTo>
                      <a:pt x="0" y="125"/>
                    </a:moveTo>
                    <a:lnTo>
                      <a:pt x="363" y="125"/>
                    </a:lnTo>
                    <a:lnTo>
                      <a:pt x="282" y="77"/>
                    </a:lnTo>
                    <a:lnTo>
                      <a:pt x="287" y="68"/>
                    </a:lnTo>
                    <a:lnTo>
                      <a:pt x="297" y="68"/>
                    </a:lnTo>
                    <a:lnTo>
                      <a:pt x="287" y="68"/>
                    </a:lnTo>
                    <a:lnTo>
                      <a:pt x="282" y="77"/>
                    </a:lnTo>
                    <a:lnTo>
                      <a:pt x="278" y="75"/>
                    </a:lnTo>
                    <a:lnTo>
                      <a:pt x="278" y="0"/>
                    </a:lnTo>
                    <a:lnTo>
                      <a:pt x="249" y="0"/>
                    </a:lnTo>
                    <a:lnTo>
                      <a:pt x="249" y="58"/>
                    </a:lnTo>
                    <a:lnTo>
                      <a:pt x="180" y="17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F79E1E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4080" name="Rectangle 9"/>
              <p:cNvSpPr>
                <a:spLocks noChangeArrowheads="1"/>
              </p:cNvSpPr>
              <p:nvPr/>
            </p:nvSpPr>
            <p:spPr bwMode="auto">
              <a:xfrm>
                <a:off x="158750" y="347662"/>
                <a:ext cx="120650" cy="114300"/>
              </a:xfrm>
              <a:prstGeom prst="rect">
                <a:avLst/>
              </a:prstGeom>
              <a:solidFill>
                <a:srgbClr val="F79E1E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4081" name="Rectangle 10"/>
              <p:cNvSpPr>
                <a:spLocks noChangeArrowheads="1"/>
              </p:cNvSpPr>
              <p:nvPr/>
            </p:nvSpPr>
            <p:spPr bwMode="auto">
              <a:xfrm>
                <a:off x="501650" y="347662"/>
                <a:ext cx="120650" cy="114300"/>
              </a:xfrm>
              <a:prstGeom prst="rect">
                <a:avLst/>
              </a:prstGeom>
              <a:solidFill>
                <a:srgbClr val="F79E1E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4082" name="Line 11"/>
              <p:cNvSpPr>
                <a:spLocks noChangeShapeType="1"/>
              </p:cNvSpPr>
              <p:nvPr/>
            </p:nvSpPr>
            <p:spPr bwMode="auto">
              <a:xfrm>
                <a:off x="0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  <p:sp>
            <p:nvSpPr>
              <p:cNvPr id="44083" name="Line 12"/>
              <p:cNvSpPr>
                <a:spLocks noChangeShapeType="1"/>
              </p:cNvSpPr>
              <p:nvPr/>
            </p:nvSpPr>
            <p:spPr bwMode="auto">
              <a:xfrm>
                <a:off x="0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  <p:sp>
            <p:nvSpPr>
              <p:cNvPr id="44084" name="Line 19"/>
              <p:cNvSpPr>
                <a:spLocks noChangeShapeType="1"/>
              </p:cNvSpPr>
              <p:nvPr/>
            </p:nvSpPr>
            <p:spPr bwMode="auto">
              <a:xfrm>
                <a:off x="892175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  <p:sp>
            <p:nvSpPr>
              <p:cNvPr id="44085" name="Line 20"/>
              <p:cNvSpPr>
                <a:spLocks noChangeShapeType="1"/>
              </p:cNvSpPr>
              <p:nvPr/>
            </p:nvSpPr>
            <p:spPr bwMode="auto">
              <a:xfrm>
                <a:off x="892175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</p:grpSp>
        <p:sp>
          <p:nvSpPr>
            <p:cNvPr id="44073" name="直接连接符 85"/>
            <p:cNvSpPr>
              <a:spLocks noChangeShapeType="1"/>
            </p:cNvSpPr>
            <p:nvPr/>
          </p:nvSpPr>
          <p:spPr bwMode="auto">
            <a:xfrm>
              <a:off x="126257" y="984666"/>
              <a:ext cx="3780000" cy="1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miter lim="800000"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44074" name="文本框 86"/>
            <p:cNvSpPr>
              <a:spLocks noChangeArrowheads="1"/>
            </p:cNvSpPr>
            <p:nvPr/>
          </p:nvSpPr>
          <p:spPr bwMode="auto">
            <a:xfrm>
              <a:off x="1031510" y="0"/>
              <a:ext cx="2269627" cy="365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b="1" lang="zh-CN">
                  <a:solidFill>
                    <a:srgbClr val="F79E1E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单击此处添加标题</a:t>
              </a:r>
            </a:p>
          </p:txBody>
        </p:sp>
        <p:sp>
          <p:nvSpPr>
            <p:cNvPr id="44075" name="文本框 87"/>
            <p:cNvSpPr>
              <a:spLocks noChangeArrowheads="1"/>
            </p:cNvSpPr>
            <p:nvPr/>
          </p:nvSpPr>
          <p:spPr bwMode="auto">
            <a:xfrm>
              <a:off x="1036854" y="308605"/>
              <a:ext cx="2790060" cy="639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lang="zh-CN" sz="1200">
                  <a:solidFill>
                    <a:srgbClr val="3F3F3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单击此处添加标题单击此处添加标题</a:t>
              </a:r>
            </a:p>
            <a:p>
              <a:pPr eaLnBrk="1" hangingPunct="1"/>
              <a:r>
                <a:rPr altLang="en-US" lang="zh-CN" sz="1200">
                  <a:solidFill>
                    <a:srgbClr val="3F3F3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单击此处添加标题单击此处添加标题</a:t>
              </a:r>
            </a:p>
            <a:p>
              <a:pPr eaLnBrk="1" hangingPunct="1"/>
              <a:r>
                <a:rPr altLang="en-US" lang="zh-CN" sz="1200">
                  <a:solidFill>
                    <a:srgbClr val="3F3F3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单击此处添加标题单击此处添加标题</a:t>
              </a:r>
            </a:p>
          </p:txBody>
        </p:sp>
      </p:grpSp>
      <p:grpSp>
        <p:nvGrpSpPr>
          <p:cNvPr id="15" name="Group 99"/>
          <p:cNvGrpSpPr/>
          <p:nvPr/>
        </p:nvGrpSpPr>
        <p:grpSpPr>
          <a:xfrm>
            <a:off x="7091363" y="2693988"/>
            <a:ext cx="3859212" cy="1047750"/>
            <a:chExt cx="3859089" cy="1047636"/>
          </a:xfrm>
        </p:grpSpPr>
        <p:grpSp>
          <p:nvGrpSpPr>
            <p:cNvPr id="44058" name="Group 100"/>
            <p:cNvGrpSpPr/>
            <p:nvPr/>
          </p:nvGrpSpPr>
          <p:grpSpPr>
            <a:xfrm>
              <a:off x="0" y="128304"/>
              <a:ext cx="716905" cy="560002"/>
              <a:chExt cx="892175" cy="696912"/>
            </a:xfrm>
          </p:grpSpPr>
          <p:sp>
            <p:nvSpPr>
              <p:cNvPr id="44062" name="Freeform 5"/>
              <p:cNvSpPr>
                <a:spLocks noChangeArrowheads="1" noEditPoints="1"/>
              </p:cNvSpPr>
              <p:nvPr/>
            </p:nvSpPr>
            <p:spPr bwMode="auto">
              <a:xfrm>
                <a:off x="98425" y="282575"/>
                <a:ext cx="617538" cy="414337"/>
              </a:xfrm>
              <a:custGeom>
                <a:gdLst>
                  <a:gd fmla="*/ 334963 w 389" name="T0"/>
                  <a:gd fmla="*/ 414337 h 261" name="T1"/>
                  <a:gd fmla="*/ 334963 w 389" name="T2"/>
                  <a:gd fmla="*/ 250825 h 261" name="T3"/>
                  <a:gd fmla="*/ 252413 w 389" name="T4"/>
                  <a:gd fmla="*/ 250825 h 261" name="T5"/>
                  <a:gd fmla="*/ 252413 w 389" name="T6"/>
                  <a:gd fmla="*/ 414337 h 261" name="T7"/>
                  <a:gd fmla="*/ 0 w 389" name="T8"/>
                  <a:gd fmla="*/ 414337 h 261" name="T9"/>
                  <a:gd fmla="*/ 0 w 389" name="T10"/>
                  <a:gd fmla="*/ 19050 h 261" name="T11"/>
                  <a:gd fmla="*/ 0 w 389" name="T12"/>
                  <a:gd fmla="*/ 0 h 261" name="T13"/>
                  <a:gd fmla="*/ 617538 w 389" name="T14"/>
                  <a:gd fmla="*/ 0 h 261" name="T15"/>
                  <a:gd fmla="*/ 617538 w 389" name="T16"/>
                  <a:gd fmla="*/ 414337 h 261" name="T17"/>
                  <a:gd fmla="*/ 334963 w 389" name="T18"/>
                  <a:gd fmla="*/ 414337 h 261" name="T19"/>
                  <a:gd fmla="*/ 334963 w 389" name="T20"/>
                  <a:gd fmla="*/ 414337 h 261" name="T21"/>
                  <a:gd fmla="*/ 365125 w 389" name="T22"/>
                  <a:gd fmla="*/ 217487 h 261" name="T23"/>
                  <a:gd fmla="*/ 365125 w 389" name="T24"/>
                  <a:gd fmla="*/ 384174 h 261" name="T25"/>
                  <a:gd fmla="*/ 584200 w 389" name="T26"/>
                  <a:gd fmla="*/ 384174 h 261" name="T27"/>
                  <a:gd fmla="*/ 584200 w 389" name="T28"/>
                  <a:gd fmla="*/ 33337 h 261" name="T29"/>
                  <a:gd fmla="*/ 30163 w 389" name="T30"/>
                  <a:gd fmla="*/ 33337 h 261" name="T31"/>
                  <a:gd fmla="*/ 30163 w 389" name="T32"/>
                  <a:gd fmla="*/ 384174 h 261" name="T33"/>
                  <a:gd fmla="*/ 222250 w 389" name="T34"/>
                  <a:gd fmla="*/ 384174 h 261" name="T35"/>
                  <a:gd fmla="*/ 222250 w 389" name="T36"/>
                  <a:gd fmla="*/ 217487 h 261" name="T37"/>
                  <a:gd fmla="*/ 365125 w 389" name="T38"/>
                  <a:gd fmla="*/ 217487 h 261" name="T39"/>
                  <a:gd fmla="*/ 365125 w 389" name="T40"/>
                  <a:gd fmla="*/ 217487 h 261" name="T41"/>
                  <a:gd fmla="*/ 14288 w 389" name="T42"/>
                  <a:gd fmla="*/ 33337 h 261" name="T43"/>
                  <a:gd fmla="*/ 14288 w 389" name="T44"/>
                  <a:gd fmla="*/ 19050 h 261" name="T45"/>
                  <a:gd fmla="*/ 14288 w 389" name="T46"/>
                  <a:gd fmla="*/ 33337 h 261" name="T47"/>
                  <a:gd fmla="*/ 14288 w 389" name="T48"/>
                  <a:gd fmla="*/ 33337 h 261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w 389" name="T75"/>
                  <a:gd fmla="*/ 0 h 261" name="T76"/>
                  <a:gd fmla="*/ 389 w 389" name="T77"/>
                  <a:gd fmla="*/ 261 h 261" name="T78"/>
                </a:gdLst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b="T78" l="T75" r="T77" t="T76"/>
                <a:pathLst>
                  <a:path h="261" w="389">
                    <a:moveTo>
                      <a:pt x="211" y="261"/>
                    </a:moveTo>
                    <a:lnTo>
                      <a:pt x="211" y="158"/>
                    </a:lnTo>
                    <a:lnTo>
                      <a:pt x="159" y="158"/>
                    </a:lnTo>
                    <a:lnTo>
                      <a:pt x="159" y="261"/>
                    </a:lnTo>
                    <a:lnTo>
                      <a:pt x="0" y="261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389" y="0"/>
                    </a:lnTo>
                    <a:lnTo>
                      <a:pt x="389" y="261"/>
                    </a:lnTo>
                    <a:lnTo>
                      <a:pt x="211" y="261"/>
                    </a:lnTo>
                    <a:close/>
                    <a:moveTo>
                      <a:pt x="230" y="137"/>
                    </a:moveTo>
                    <a:lnTo>
                      <a:pt x="230" y="242"/>
                    </a:lnTo>
                    <a:lnTo>
                      <a:pt x="368" y="242"/>
                    </a:lnTo>
                    <a:lnTo>
                      <a:pt x="368" y="21"/>
                    </a:lnTo>
                    <a:lnTo>
                      <a:pt x="19" y="21"/>
                    </a:lnTo>
                    <a:lnTo>
                      <a:pt x="19" y="242"/>
                    </a:lnTo>
                    <a:lnTo>
                      <a:pt x="140" y="242"/>
                    </a:lnTo>
                    <a:lnTo>
                      <a:pt x="140" y="137"/>
                    </a:lnTo>
                    <a:lnTo>
                      <a:pt x="230" y="137"/>
                    </a:lnTo>
                    <a:close/>
                    <a:moveTo>
                      <a:pt x="9" y="21"/>
                    </a:moveTo>
                    <a:lnTo>
                      <a:pt x="9" y="12"/>
                    </a:lnTo>
                    <a:lnTo>
                      <a:pt x="9" y="21"/>
                    </a:lnTo>
                    <a:close/>
                  </a:path>
                </a:pathLst>
              </a:custGeom>
              <a:solidFill>
                <a:srgbClr val="9CB81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4063" name="Freeform 6"/>
              <p:cNvSpPr>
                <a:spLocks noChangeArrowheads="1"/>
              </p:cNvSpPr>
              <p:nvPr/>
            </p:nvSpPr>
            <p:spPr bwMode="auto">
              <a:xfrm>
                <a:off x="0" y="0"/>
                <a:ext cx="817563" cy="258762"/>
              </a:xfrm>
              <a:custGeom>
                <a:gdLst>
                  <a:gd fmla="*/ 0 w 515" name="T0"/>
                  <a:gd fmla="*/ 258762 h 163" name="T1"/>
                  <a:gd fmla="*/ 406400 w 515" name="T2"/>
                  <a:gd fmla="*/ 23812 h 163" name="T3"/>
                  <a:gd fmla="*/ 485775 w 515" name="T4"/>
                  <a:gd fmla="*/ 65087 h 163" name="T5"/>
                  <a:gd fmla="*/ 485775 w 515" name="T6"/>
                  <a:gd fmla="*/ 0 h 163" name="T7"/>
                  <a:gd fmla="*/ 592138 w 515" name="T8"/>
                  <a:gd fmla="*/ 0 h 163" name="T9"/>
                  <a:gd fmla="*/ 592138 w 515" name="T10"/>
                  <a:gd fmla="*/ 130175 h 163" name="T11"/>
                  <a:gd fmla="*/ 817563 w 515" name="T12"/>
                  <a:gd fmla="*/ 258762 h 163" name="T13"/>
                  <a:gd fmla="*/ 0 w 515" name="T14"/>
                  <a:gd fmla="*/ 258762 h 163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15" name="T24"/>
                  <a:gd fmla="*/ 0 h 163" name="T25"/>
                  <a:gd fmla="*/ 515 w 515" name="T26"/>
                  <a:gd fmla="*/ 163 h 163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163" w="515">
                    <a:moveTo>
                      <a:pt x="0" y="163"/>
                    </a:moveTo>
                    <a:lnTo>
                      <a:pt x="256" y="15"/>
                    </a:lnTo>
                    <a:lnTo>
                      <a:pt x="306" y="41"/>
                    </a:lnTo>
                    <a:lnTo>
                      <a:pt x="306" y="0"/>
                    </a:lnTo>
                    <a:lnTo>
                      <a:pt x="373" y="0"/>
                    </a:lnTo>
                    <a:lnTo>
                      <a:pt x="373" y="82"/>
                    </a:lnTo>
                    <a:lnTo>
                      <a:pt x="515" y="163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9CB81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4064" name="Freeform 7"/>
              <p:cNvSpPr>
                <a:spLocks noChangeArrowheads="1"/>
              </p:cNvSpPr>
              <p:nvPr/>
            </p:nvSpPr>
            <p:spPr bwMode="auto">
              <a:xfrm>
                <a:off x="0" y="0"/>
                <a:ext cx="817563" cy="258762"/>
              </a:xfrm>
              <a:custGeom>
                <a:gdLst>
                  <a:gd fmla="*/ 0 w 515" name="T0"/>
                  <a:gd fmla="*/ 258762 h 163" name="T1"/>
                  <a:gd fmla="*/ 406400 w 515" name="T2"/>
                  <a:gd fmla="*/ 23812 h 163" name="T3"/>
                  <a:gd fmla="*/ 485775 w 515" name="T4"/>
                  <a:gd fmla="*/ 65087 h 163" name="T5"/>
                  <a:gd fmla="*/ 485775 w 515" name="T6"/>
                  <a:gd fmla="*/ 0 h 163" name="T7"/>
                  <a:gd fmla="*/ 592138 w 515" name="T8"/>
                  <a:gd fmla="*/ 0 h 163" name="T9"/>
                  <a:gd fmla="*/ 592138 w 515" name="T10"/>
                  <a:gd fmla="*/ 130175 h 163" name="T11"/>
                  <a:gd fmla="*/ 817563 w 515" name="T12"/>
                  <a:gd fmla="*/ 258762 h 163" name="T13"/>
                  <a:gd fmla="*/ 0 w 515" name="T14"/>
                  <a:gd fmla="*/ 258762 h 163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15" name="T24"/>
                  <a:gd fmla="*/ 0 h 163" name="T25"/>
                  <a:gd fmla="*/ 515 w 515" name="T26"/>
                  <a:gd fmla="*/ 163 h 163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163" w="515">
                    <a:moveTo>
                      <a:pt x="0" y="163"/>
                    </a:moveTo>
                    <a:lnTo>
                      <a:pt x="256" y="15"/>
                    </a:lnTo>
                    <a:lnTo>
                      <a:pt x="306" y="41"/>
                    </a:lnTo>
                    <a:lnTo>
                      <a:pt x="306" y="0"/>
                    </a:lnTo>
                    <a:lnTo>
                      <a:pt x="373" y="0"/>
                    </a:lnTo>
                    <a:lnTo>
                      <a:pt x="373" y="82"/>
                    </a:lnTo>
                    <a:lnTo>
                      <a:pt x="515" y="163"/>
                    </a:lnTo>
                    <a:lnTo>
                      <a:pt x="0" y="163"/>
                    </a:lnTo>
                  </a:path>
                </a:pathLst>
              </a:custGeom>
              <a:solidFill>
                <a:srgbClr val="9CB81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4065" name="Freeform 8"/>
              <p:cNvSpPr>
                <a:spLocks noChangeArrowheads="1"/>
              </p:cNvSpPr>
              <p:nvPr/>
            </p:nvSpPr>
            <p:spPr bwMode="auto">
              <a:xfrm>
                <a:off x="120650" y="30162"/>
                <a:ext cx="576263" cy="198437"/>
              </a:xfrm>
              <a:custGeom>
                <a:gdLst>
                  <a:gd fmla="*/ 0 w 363" name="T0"/>
                  <a:gd fmla="*/ 198437 h 125" name="T1"/>
                  <a:gd fmla="*/ 576263 w 363" name="T2"/>
                  <a:gd fmla="*/ 198437 h 125" name="T3"/>
                  <a:gd fmla="*/ 447675 w 363" name="T4"/>
                  <a:gd fmla="*/ 122237 h 125" name="T5"/>
                  <a:gd fmla="*/ 455613 w 363" name="T6"/>
                  <a:gd fmla="*/ 107950 h 125" name="T7"/>
                  <a:gd fmla="*/ 471488 w 363" name="T8"/>
                  <a:gd fmla="*/ 107950 h 125" name="T9"/>
                  <a:gd fmla="*/ 455613 w 363" name="T10"/>
                  <a:gd fmla="*/ 107950 h 125" name="T11"/>
                  <a:gd fmla="*/ 447675 w 363" name="T12"/>
                  <a:gd fmla="*/ 122237 h 125" name="T13"/>
                  <a:gd fmla="*/ 441325 w 363" name="T14"/>
                  <a:gd fmla="*/ 119062 h 125" name="T15"/>
                  <a:gd fmla="*/ 441325 w 363" name="T16"/>
                  <a:gd fmla="*/ 0 h 125" name="T17"/>
                  <a:gd fmla="*/ 395288 w 363" name="T18"/>
                  <a:gd fmla="*/ 0 h 125" name="T19"/>
                  <a:gd fmla="*/ 395288 w 363" name="T20"/>
                  <a:gd fmla="*/ 92075 h 125" name="T21"/>
                  <a:gd fmla="*/ 285750 w 363" name="T22"/>
                  <a:gd fmla="*/ 26987 h 125" name="T23"/>
                  <a:gd fmla="*/ 0 w 363" name="T24"/>
                  <a:gd fmla="*/ 198437 h 125" name="T25"/>
                  <a:gd fmla="*/ 0 w 363" name="T26"/>
                  <a:gd fmla="*/ 198437 h 125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363" name="T42"/>
                  <a:gd fmla="*/ 0 h 125" name="T43"/>
                  <a:gd fmla="*/ 363 w 363" name="T44"/>
                  <a:gd fmla="*/ 125 h 125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125" w="363">
                    <a:moveTo>
                      <a:pt x="0" y="125"/>
                    </a:moveTo>
                    <a:lnTo>
                      <a:pt x="363" y="125"/>
                    </a:lnTo>
                    <a:lnTo>
                      <a:pt x="282" y="77"/>
                    </a:lnTo>
                    <a:lnTo>
                      <a:pt x="287" y="68"/>
                    </a:lnTo>
                    <a:lnTo>
                      <a:pt x="297" y="68"/>
                    </a:lnTo>
                    <a:lnTo>
                      <a:pt x="287" y="68"/>
                    </a:lnTo>
                    <a:lnTo>
                      <a:pt x="282" y="77"/>
                    </a:lnTo>
                    <a:lnTo>
                      <a:pt x="278" y="75"/>
                    </a:lnTo>
                    <a:lnTo>
                      <a:pt x="278" y="0"/>
                    </a:lnTo>
                    <a:lnTo>
                      <a:pt x="249" y="0"/>
                    </a:lnTo>
                    <a:lnTo>
                      <a:pt x="249" y="58"/>
                    </a:lnTo>
                    <a:lnTo>
                      <a:pt x="180" y="17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9CB81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4066" name="Rectangle 9"/>
              <p:cNvSpPr>
                <a:spLocks noChangeArrowheads="1"/>
              </p:cNvSpPr>
              <p:nvPr/>
            </p:nvSpPr>
            <p:spPr bwMode="auto">
              <a:xfrm>
                <a:off x="158750" y="347662"/>
                <a:ext cx="120650" cy="114300"/>
              </a:xfrm>
              <a:prstGeom prst="rect">
                <a:avLst/>
              </a:prstGeom>
              <a:solidFill>
                <a:srgbClr val="9CB81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4067" name="Rectangle 10"/>
              <p:cNvSpPr>
                <a:spLocks noChangeArrowheads="1"/>
              </p:cNvSpPr>
              <p:nvPr/>
            </p:nvSpPr>
            <p:spPr bwMode="auto">
              <a:xfrm>
                <a:off x="501650" y="347662"/>
                <a:ext cx="120650" cy="114300"/>
              </a:xfrm>
              <a:prstGeom prst="rect">
                <a:avLst/>
              </a:prstGeom>
              <a:solidFill>
                <a:srgbClr val="9CB81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4068" name="Line 11"/>
              <p:cNvSpPr>
                <a:spLocks noChangeShapeType="1"/>
              </p:cNvSpPr>
              <p:nvPr/>
            </p:nvSpPr>
            <p:spPr bwMode="auto">
              <a:xfrm>
                <a:off x="0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  <p:sp>
            <p:nvSpPr>
              <p:cNvPr id="44069" name="Line 12"/>
              <p:cNvSpPr>
                <a:spLocks noChangeShapeType="1"/>
              </p:cNvSpPr>
              <p:nvPr/>
            </p:nvSpPr>
            <p:spPr bwMode="auto">
              <a:xfrm>
                <a:off x="0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  <p:sp>
            <p:nvSpPr>
              <p:cNvPr id="44070" name="Line 19"/>
              <p:cNvSpPr>
                <a:spLocks noChangeShapeType="1"/>
              </p:cNvSpPr>
              <p:nvPr/>
            </p:nvSpPr>
            <p:spPr bwMode="auto">
              <a:xfrm>
                <a:off x="892175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  <p:sp>
            <p:nvSpPr>
              <p:cNvPr id="44071" name="Line 20"/>
              <p:cNvSpPr>
                <a:spLocks noChangeShapeType="1"/>
              </p:cNvSpPr>
              <p:nvPr/>
            </p:nvSpPr>
            <p:spPr bwMode="auto">
              <a:xfrm>
                <a:off x="892175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</p:grpSp>
        <p:sp>
          <p:nvSpPr>
            <p:cNvPr id="44059" name="直接连接符 100"/>
            <p:cNvSpPr>
              <a:spLocks noChangeShapeType="1"/>
            </p:cNvSpPr>
            <p:nvPr/>
          </p:nvSpPr>
          <p:spPr bwMode="auto">
            <a:xfrm>
              <a:off x="79089" y="1047636"/>
              <a:ext cx="3780000" cy="1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miter lim="800000"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44060" name="文本框 101"/>
            <p:cNvSpPr>
              <a:spLocks noChangeArrowheads="1"/>
            </p:cNvSpPr>
            <p:nvPr/>
          </p:nvSpPr>
          <p:spPr bwMode="auto">
            <a:xfrm>
              <a:off x="1019220" y="0"/>
              <a:ext cx="2269627" cy="3657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b="1" lang="zh-CN">
                  <a:solidFill>
                    <a:srgbClr val="9CB81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单击此处添加标题</a:t>
              </a:r>
            </a:p>
          </p:txBody>
        </p:sp>
        <p:sp>
          <p:nvSpPr>
            <p:cNvPr id="44061" name="文本框 102"/>
            <p:cNvSpPr>
              <a:spLocks noChangeArrowheads="1"/>
            </p:cNvSpPr>
            <p:nvPr/>
          </p:nvSpPr>
          <p:spPr bwMode="auto">
            <a:xfrm>
              <a:off x="1024562" y="308605"/>
              <a:ext cx="2790060" cy="6400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lang="zh-CN" sz="1200">
                  <a:solidFill>
                    <a:srgbClr val="3F3F3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单击此处添加标题单击此处添加标题</a:t>
              </a:r>
            </a:p>
            <a:p>
              <a:pPr eaLnBrk="1" hangingPunct="1"/>
              <a:r>
                <a:rPr altLang="en-US" lang="zh-CN" sz="1200">
                  <a:solidFill>
                    <a:srgbClr val="3F3F3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单击此处添加标题单击此处添加标题</a:t>
              </a:r>
            </a:p>
            <a:p>
              <a:pPr eaLnBrk="1" hangingPunct="1"/>
              <a:r>
                <a:rPr altLang="en-US" lang="zh-CN" sz="1200">
                  <a:solidFill>
                    <a:srgbClr val="3F3F3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单击此处添加标题单击此处添加标题</a:t>
              </a:r>
            </a:p>
          </p:txBody>
        </p:sp>
      </p:grpSp>
      <p:grpSp>
        <p:nvGrpSpPr>
          <p:cNvPr id="17" name="Group 114"/>
          <p:cNvGrpSpPr/>
          <p:nvPr/>
        </p:nvGrpSpPr>
        <p:grpSpPr>
          <a:xfrm>
            <a:off x="7091363" y="1427163"/>
            <a:ext cx="3843337" cy="1058862"/>
            <a:chExt cx="3843515" cy="1058635"/>
          </a:xfrm>
        </p:grpSpPr>
        <p:grpSp>
          <p:nvGrpSpPr>
            <p:cNvPr id="44044" name="Group 115"/>
            <p:cNvGrpSpPr/>
            <p:nvPr/>
          </p:nvGrpSpPr>
          <p:grpSpPr>
            <a:xfrm>
              <a:off x="0" y="155863"/>
              <a:ext cx="716905" cy="560002"/>
              <a:chExt cx="892175" cy="696912"/>
            </a:xfrm>
          </p:grpSpPr>
          <p:sp>
            <p:nvSpPr>
              <p:cNvPr id="44048" name="Freeform 5"/>
              <p:cNvSpPr>
                <a:spLocks noChangeArrowheads="1" noEditPoints="1"/>
              </p:cNvSpPr>
              <p:nvPr/>
            </p:nvSpPr>
            <p:spPr bwMode="auto">
              <a:xfrm>
                <a:off x="98425" y="282575"/>
                <a:ext cx="617538" cy="414337"/>
              </a:xfrm>
              <a:custGeom>
                <a:gdLst>
                  <a:gd fmla="*/ 334963 w 389" name="T0"/>
                  <a:gd fmla="*/ 414337 h 261" name="T1"/>
                  <a:gd fmla="*/ 334963 w 389" name="T2"/>
                  <a:gd fmla="*/ 250825 h 261" name="T3"/>
                  <a:gd fmla="*/ 252413 w 389" name="T4"/>
                  <a:gd fmla="*/ 250825 h 261" name="T5"/>
                  <a:gd fmla="*/ 252413 w 389" name="T6"/>
                  <a:gd fmla="*/ 414337 h 261" name="T7"/>
                  <a:gd fmla="*/ 0 w 389" name="T8"/>
                  <a:gd fmla="*/ 414337 h 261" name="T9"/>
                  <a:gd fmla="*/ 0 w 389" name="T10"/>
                  <a:gd fmla="*/ 19050 h 261" name="T11"/>
                  <a:gd fmla="*/ 0 w 389" name="T12"/>
                  <a:gd fmla="*/ 0 h 261" name="T13"/>
                  <a:gd fmla="*/ 617538 w 389" name="T14"/>
                  <a:gd fmla="*/ 0 h 261" name="T15"/>
                  <a:gd fmla="*/ 617538 w 389" name="T16"/>
                  <a:gd fmla="*/ 414337 h 261" name="T17"/>
                  <a:gd fmla="*/ 334963 w 389" name="T18"/>
                  <a:gd fmla="*/ 414337 h 261" name="T19"/>
                  <a:gd fmla="*/ 334963 w 389" name="T20"/>
                  <a:gd fmla="*/ 414337 h 261" name="T21"/>
                  <a:gd fmla="*/ 365125 w 389" name="T22"/>
                  <a:gd fmla="*/ 217487 h 261" name="T23"/>
                  <a:gd fmla="*/ 365125 w 389" name="T24"/>
                  <a:gd fmla="*/ 384174 h 261" name="T25"/>
                  <a:gd fmla="*/ 584200 w 389" name="T26"/>
                  <a:gd fmla="*/ 384174 h 261" name="T27"/>
                  <a:gd fmla="*/ 584200 w 389" name="T28"/>
                  <a:gd fmla="*/ 33337 h 261" name="T29"/>
                  <a:gd fmla="*/ 30163 w 389" name="T30"/>
                  <a:gd fmla="*/ 33337 h 261" name="T31"/>
                  <a:gd fmla="*/ 30163 w 389" name="T32"/>
                  <a:gd fmla="*/ 384174 h 261" name="T33"/>
                  <a:gd fmla="*/ 222250 w 389" name="T34"/>
                  <a:gd fmla="*/ 384174 h 261" name="T35"/>
                  <a:gd fmla="*/ 222250 w 389" name="T36"/>
                  <a:gd fmla="*/ 217487 h 261" name="T37"/>
                  <a:gd fmla="*/ 365125 w 389" name="T38"/>
                  <a:gd fmla="*/ 217487 h 261" name="T39"/>
                  <a:gd fmla="*/ 365125 w 389" name="T40"/>
                  <a:gd fmla="*/ 217487 h 261" name="T41"/>
                  <a:gd fmla="*/ 14288 w 389" name="T42"/>
                  <a:gd fmla="*/ 33337 h 261" name="T43"/>
                  <a:gd fmla="*/ 14288 w 389" name="T44"/>
                  <a:gd fmla="*/ 19050 h 261" name="T45"/>
                  <a:gd fmla="*/ 14288 w 389" name="T46"/>
                  <a:gd fmla="*/ 33337 h 261" name="T47"/>
                  <a:gd fmla="*/ 14288 w 389" name="T48"/>
                  <a:gd fmla="*/ 33337 h 261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w 389" name="T75"/>
                  <a:gd fmla="*/ 0 h 261" name="T76"/>
                  <a:gd fmla="*/ 389 w 389" name="T77"/>
                  <a:gd fmla="*/ 261 h 261" name="T78"/>
                </a:gdLst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b="T78" l="T75" r="T77" t="T76"/>
                <a:pathLst>
                  <a:path h="261" w="389">
                    <a:moveTo>
                      <a:pt x="211" y="261"/>
                    </a:moveTo>
                    <a:lnTo>
                      <a:pt x="211" y="158"/>
                    </a:lnTo>
                    <a:lnTo>
                      <a:pt x="159" y="158"/>
                    </a:lnTo>
                    <a:lnTo>
                      <a:pt x="159" y="261"/>
                    </a:lnTo>
                    <a:lnTo>
                      <a:pt x="0" y="261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389" y="0"/>
                    </a:lnTo>
                    <a:lnTo>
                      <a:pt x="389" y="261"/>
                    </a:lnTo>
                    <a:lnTo>
                      <a:pt x="211" y="261"/>
                    </a:lnTo>
                    <a:close/>
                    <a:moveTo>
                      <a:pt x="230" y="137"/>
                    </a:moveTo>
                    <a:lnTo>
                      <a:pt x="230" y="242"/>
                    </a:lnTo>
                    <a:lnTo>
                      <a:pt x="368" y="242"/>
                    </a:lnTo>
                    <a:lnTo>
                      <a:pt x="368" y="21"/>
                    </a:lnTo>
                    <a:lnTo>
                      <a:pt x="19" y="21"/>
                    </a:lnTo>
                    <a:lnTo>
                      <a:pt x="19" y="242"/>
                    </a:lnTo>
                    <a:lnTo>
                      <a:pt x="140" y="242"/>
                    </a:lnTo>
                    <a:lnTo>
                      <a:pt x="140" y="137"/>
                    </a:lnTo>
                    <a:lnTo>
                      <a:pt x="230" y="137"/>
                    </a:lnTo>
                    <a:close/>
                    <a:moveTo>
                      <a:pt x="9" y="21"/>
                    </a:moveTo>
                    <a:lnTo>
                      <a:pt x="9" y="12"/>
                    </a:lnTo>
                    <a:lnTo>
                      <a:pt x="9" y="21"/>
                    </a:lnTo>
                    <a:close/>
                  </a:path>
                </a:pathLst>
              </a:custGeom>
              <a:solidFill>
                <a:srgbClr val="DE401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4049" name="Freeform 6"/>
              <p:cNvSpPr>
                <a:spLocks noChangeArrowheads="1"/>
              </p:cNvSpPr>
              <p:nvPr/>
            </p:nvSpPr>
            <p:spPr bwMode="auto">
              <a:xfrm>
                <a:off x="0" y="0"/>
                <a:ext cx="817563" cy="258762"/>
              </a:xfrm>
              <a:custGeom>
                <a:gdLst>
                  <a:gd fmla="*/ 0 w 515" name="T0"/>
                  <a:gd fmla="*/ 258762 h 163" name="T1"/>
                  <a:gd fmla="*/ 406400 w 515" name="T2"/>
                  <a:gd fmla="*/ 23812 h 163" name="T3"/>
                  <a:gd fmla="*/ 485775 w 515" name="T4"/>
                  <a:gd fmla="*/ 65087 h 163" name="T5"/>
                  <a:gd fmla="*/ 485775 w 515" name="T6"/>
                  <a:gd fmla="*/ 0 h 163" name="T7"/>
                  <a:gd fmla="*/ 592138 w 515" name="T8"/>
                  <a:gd fmla="*/ 0 h 163" name="T9"/>
                  <a:gd fmla="*/ 592138 w 515" name="T10"/>
                  <a:gd fmla="*/ 130175 h 163" name="T11"/>
                  <a:gd fmla="*/ 817563 w 515" name="T12"/>
                  <a:gd fmla="*/ 258762 h 163" name="T13"/>
                  <a:gd fmla="*/ 0 w 515" name="T14"/>
                  <a:gd fmla="*/ 258762 h 163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15" name="T24"/>
                  <a:gd fmla="*/ 0 h 163" name="T25"/>
                  <a:gd fmla="*/ 515 w 515" name="T26"/>
                  <a:gd fmla="*/ 163 h 163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163" w="515">
                    <a:moveTo>
                      <a:pt x="0" y="163"/>
                    </a:moveTo>
                    <a:lnTo>
                      <a:pt x="256" y="15"/>
                    </a:lnTo>
                    <a:lnTo>
                      <a:pt x="306" y="41"/>
                    </a:lnTo>
                    <a:lnTo>
                      <a:pt x="306" y="0"/>
                    </a:lnTo>
                    <a:lnTo>
                      <a:pt x="373" y="0"/>
                    </a:lnTo>
                    <a:lnTo>
                      <a:pt x="373" y="82"/>
                    </a:lnTo>
                    <a:lnTo>
                      <a:pt x="515" y="163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DE401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4050" name="Freeform 7"/>
              <p:cNvSpPr>
                <a:spLocks noChangeArrowheads="1"/>
              </p:cNvSpPr>
              <p:nvPr/>
            </p:nvSpPr>
            <p:spPr bwMode="auto">
              <a:xfrm>
                <a:off x="0" y="0"/>
                <a:ext cx="817563" cy="258762"/>
              </a:xfrm>
              <a:custGeom>
                <a:gdLst>
                  <a:gd fmla="*/ 0 w 515" name="T0"/>
                  <a:gd fmla="*/ 258762 h 163" name="T1"/>
                  <a:gd fmla="*/ 406400 w 515" name="T2"/>
                  <a:gd fmla="*/ 23812 h 163" name="T3"/>
                  <a:gd fmla="*/ 485775 w 515" name="T4"/>
                  <a:gd fmla="*/ 65087 h 163" name="T5"/>
                  <a:gd fmla="*/ 485775 w 515" name="T6"/>
                  <a:gd fmla="*/ 0 h 163" name="T7"/>
                  <a:gd fmla="*/ 592138 w 515" name="T8"/>
                  <a:gd fmla="*/ 0 h 163" name="T9"/>
                  <a:gd fmla="*/ 592138 w 515" name="T10"/>
                  <a:gd fmla="*/ 130175 h 163" name="T11"/>
                  <a:gd fmla="*/ 817563 w 515" name="T12"/>
                  <a:gd fmla="*/ 258762 h 163" name="T13"/>
                  <a:gd fmla="*/ 0 w 515" name="T14"/>
                  <a:gd fmla="*/ 258762 h 163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15" name="T24"/>
                  <a:gd fmla="*/ 0 h 163" name="T25"/>
                  <a:gd fmla="*/ 515 w 515" name="T26"/>
                  <a:gd fmla="*/ 163 h 163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163" w="515">
                    <a:moveTo>
                      <a:pt x="0" y="163"/>
                    </a:moveTo>
                    <a:lnTo>
                      <a:pt x="256" y="15"/>
                    </a:lnTo>
                    <a:lnTo>
                      <a:pt x="306" y="41"/>
                    </a:lnTo>
                    <a:lnTo>
                      <a:pt x="306" y="0"/>
                    </a:lnTo>
                    <a:lnTo>
                      <a:pt x="373" y="0"/>
                    </a:lnTo>
                    <a:lnTo>
                      <a:pt x="373" y="82"/>
                    </a:lnTo>
                    <a:lnTo>
                      <a:pt x="515" y="163"/>
                    </a:lnTo>
                    <a:lnTo>
                      <a:pt x="0" y="163"/>
                    </a:lnTo>
                  </a:path>
                </a:pathLst>
              </a:custGeom>
              <a:solidFill>
                <a:srgbClr val="DE401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4051" name="Freeform 8"/>
              <p:cNvSpPr>
                <a:spLocks noChangeArrowheads="1"/>
              </p:cNvSpPr>
              <p:nvPr/>
            </p:nvSpPr>
            <p:spPr bwMode="auto">
              <a:xfrm>
                <a:off x="120650" y="30162"/>
                <a:ext cx="576263" cy="198437"/>
              </a:xfrm>
              <a:custGeom>
                <a:gdLst>
                  <a:gd fmla="*/ 0 w 363" name="T0"/>
                  <a:gd fmla="*/ 198437 h 125" name="T1"/>
                  <a:gd fmla="*/ 576263 w 363" name="T2"/>
                  <a:gd fmla="*/ 198437 h 125" name="T3"/>
                  <a:gd fmla="*/ 447675 w 363" name="T4"/>
                  <a:gd fmla="*/ 122237 h 125" name="T5"/>
                  <a:gd fmla="*/ 455613 w 363" name="T6"/>
                  <a:gd fmla="*/ 107950 h 125" name="T7"/>
                  <a:gd fmla="*/ 471488 w 363" name="T8"/>
                  <a:gd fmla="*/ 107950 h 125" name="T9"/>
                  <a:gd fmla="*/ 455613 w 363" name="T10"/>
                  <a:gd fmla="*/ 107950 h 125" name="T11"/>
                  <a:gd fmla="*/ 447675 w 363" name="T12"/>
                  <a:gd fmla="*/ 122237 h 125" name="T13"/>
                  <a:gd fmla="*/ 441325 w 363" name="T14"/>
                  <a:gd fmla="*/ 119062 h 125" name="T15"/>
                  <a:gd fmla="*/ 441325 w 363" name="T16"/>
                  <a:gd fmla="*/ 0 h 125" name="T17"/>
                  <a:gd fmla="*/ 395288 w 363" name="T18"/>
                  <a:gd fmla="*/ 0 h 125" name="T19"/>
                  <a:gd fmla="*/ 395288 w 363" name="T20"/>
                  <a:gd fmla="*/ 92075 h 125" name="T21"/>
                  <a:gd fmla="*/ 285750 w 363" name="T22"/>
                  <a:gd fmla="*/ 26987 h 125" name="T23"/>
                  <a:gd fmla="*/ 0 w 363" name="T24"/>
                  <a:gd fmla="*/ 198437 h 125" name="T25"/>
                  <a:gd fmla="*/ 0 w 363" name="T26"/>
                  <a:gd fmla="*/ 198437 h 125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363" name="T42"/>
                  <a:gd fmla="*/ 0 h 125" name="T43"/>
                  <a:gd fmla="*/ 363 w 363" name="T44"/>
                  <a:gd fmla="*/ 125 h 125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125" w="363">
                    <a:moveTo>
                      <a:pt x="0" y="125"/>
                    </a:moveTo>
                    <a:lnTo>
                      <a:pt x="363" y="125"/>
                    </a:lnTo>
                    <a:lnTo>
                      <a:pt x="282" y="77"/>
                    </a:lnTo>
                    <a:lnTo>
                      <a:pt x="287" y="68"/>
                    </a:lnTo>
                    <a:lnTo>
                      <a:pt x="297" y="68"/>
                    </a:lnTo>
                    <a:lnTo>
                      <a:pt x="287" y="68"/>
                    </a:lnTo>
                    <a:lnTo>
                      <a:pt x="282" y="77"/>
                    </a:lnTo>
                    <a:lnTo>
                      <a:pt x="278" y="75"/>
                    </a:lnTo>
                    <a:lnTo>
                      <a:pt x="278" y="0"/>
                    </a:lnTo>
                    <a:lnTo>
                      <a:pt x="249" y="0"/>
                    </a:lnTo>
                    <a:lnTo>
                      <a:pt x="249" y="58"/>
                    </a:lnTo>
                    <a:lnTo>
                      <a:pt x="180" y="17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DE401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4052" name="Rectangle 9"/>
              <p:cNvSpPr>
                <a:spLocks noChangeArrowheads="1"/>
              </p:cNvSpPr>
              <p:nvPr/>
            </p:nvSpPr>
            <p:spPr bwMode="auto">
              <a:xfrm>
                <a:off x="158750" y="347662"/>
                <a:ext cx="120650" cy="114300"/>
              </a:xfrm>
              <a:prstGeom prst="rect">
                <a:avLst/>
              </a:prstGeom>
              <a:solidFill>
                <a:srgbClr val="DE401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4053" name="Rectangle 10"/>
              <p:cNvSpPr>
                <a:spLocks noChangeArrowheads="1"/>
              </p:cNvSpPr>
              <p:nvPr/>
            </p:nvSpPr>
            <p:spPr bwMode="auto">
              <a:xfrm>
                <a:off x="501650" y="347662"/>
                <a:ext cx="120650" cy="114300"/>
              </a:xfrm>
              <a:prstGeom prst="rect">
                <a:avLst/>
              </a:prstGeom>
              <a:solidFill>
                <a:srgbClr val="DE401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4054" name="Line 11"/>
              <p:cNvSpPr>
                <a:spLocks noChangeShapeType="1"/>
              </p:cNvSpPr>
              <p:nvPr/>
            </p:nvSpPr>
            <p:spPr bwMode="auto">
              <a:xfrm>
                <a:off x="0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  <p:sp>
            <p:nvSpPr>
              <p:cNvPr id="44055" name="Line 12"/>
              <p:cNvSpPr>
                <a:spLocks noChangeShapeType="1"/>
              </p:cNvSpPr>
              <p:nvPr/>
            </p:nvSpPr>
            <p:spPr bwMode="auto">
              <a:xfrm>
                <a:off x="0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  <p:sp>
            <p:nvSpPr>
              <p:cNvPr id="44056" name="Line 19"/>
              <p:cNvSpPr>
                <a:spLocks noChangeShapeType="1"/>
              </p:cNvSpPr>
              <p:nvPr/>
            </p:nvSpPr>
            <p:spPr bwMode="auto">
              <a:xfrm>
                <a:off x="892175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  <p:sp>
            <p:nvSpPr>
              <p:cNvPr id="44057" name="Line 20"/>
              <p:cNvSpPr>
                <a:spLocks noChangeShapeType="1"/>
              </p:cNvSpPr>
              <p:nvPr/>
            </p:nvSpPr>
            <p:spPr bwMode="auto">
              <a:xfrm>
                <a:off x="892175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</p:grpSp>
        <p:sp>
          <p:nvSpPr>
            <p:cNvPr id="44045" name="直接连接符 115"/>
            <p:cNvSpPr>
              <a:spLocks noChangeShapeType="1"/>
            </p:cNvSpPr>
            <p:nvPr/>
          </p:nvSpPr>
          <p:spPr bwMode="auto">
            <a:xfrm>
              <a:off x="63515" y="1058635"/>
              <a:ext cx="3780000" cy="1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miter lim="800000"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44046" name="文本框 116"/>
            <p:cNvSpPr>
              <a:spLocks noChangeArrowheads="1"/>
            </p:cNvSpPr>
            <p:nvPr/>
          </p:nvSpPr>
          <p:spPr bwMode="auto">
            <a:xfrm>
              <a:off x="1036059" y="0"/>
              <a:ext cx="2269627" cy="3656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b="1" lang="zh-CN">
                  <a:solidFill>
                    <a:srgbClr val="DE401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单击此处添加标题</a:t>
              </a:r>
            </a:p>
          </p:txBody>
        </p:sp>
        <p:sp>
          <p:nvSpPr>
            <p:cNvPr id="44047" name="文本框 117"/>
            <p:cNvSpPr>
              <a:spLocks noChangeArrowheads="1"/>
            </p:cNvSpPr>
            <p:nvPr/>
          </p:nvSpPr>
          <p:spPr bwMode="auto">
            <a:xfrm>
              <a:off x="1041404" y="308605"/>
              <a:ext cx="2790060" cy="6399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lang="zh-CN" sz="1200">
                  <a:solidFill>
                    <a:srgbClr val="3F3F3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单击此处添加标题单击此处添加标题</a:t>
              </a:r>
            </a:p>
            <a:p>
              <a:pPr eaLnBrk="1" hangingPunct="1"/>
              <a:r>
                <a:rPr altLang="en-US" lang="zh-CN" sz="1200">
                  <a:solidFill>
                    <a:srgbClr val="3F3F3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单击此处添加标题单击此处添加标题</a:t>
              </a:r>
            </a:p>
            <a:p>
              <a:pPr eaLnBrk="1" hangingPunct="1"/>
              <a:r>
                <a:rPr altLang="en-US" lang="zh-CN" sz="1200">
                  <a:solidFill>
                    <a:srgbClr val="3F3F3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单击此处添加标题单击此处添加标题</a:t>
              </a:r>
            </a:p>
          </p:txBody>
        </p:sp>
      </p:grpSp>
    </p:spTree>
  </p:cSld>
  <p:clrMapOvr>
    <a:masterClrMapping/>
  </p:clrMapOvr>
  <p:transition/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7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8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">
                                      <p:cBhvr>
                                        <p:cTn dur="500" id="9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10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fill="hold" id="11" nodeType="afterEffect" presetClass="entr" presetID="2" presetSubtype="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3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4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15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fill="hold" id="16" nodeType="afterEffect" presetClass="entr" presetID="2" presetSubtype="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8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9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20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fill="hold" id="21" nodeType="afterEffect" presetClass="entr" presetID="2" presetSubtype="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3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4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25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fill="hold" id="26" nodeType="afterEffect" presetClass="entr" presetID="2" presetSubtype="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8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9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45058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gdLst>
              <a:gd fmla="*/ 0 w 996" name="T0"/>
              <a:gd fmla="*/ 0 h 914" name="T1"/>
              <a:gd fmla="*/ 0 w 996" name="T2"/>
              <a:gd fmla="*/ 6078537 h 914" name="T3"/>
              <a:gd fmla="*/ 11231563 w 996" name="T4"/>
              <a:gd fmla="*/ 6078537 h 914" name="T5"/>
              <a:gd fmla="*/ 11163903 w 996" name="T6"/>
              <a:gd fmla="*/ 0 h 914" name="T7"/>
              <a:gd fmla="*/ 0 w 996" name="T8"/>
              <a:gd fmla="*/ 0 h 914" name="T9"/>
              <a:gd fmla="*/ 0 60000 65536" name="T10"/>
              <a:gd fmla="*/ 0 60000 65536" name="T11"/>
              <a:gd fmla="*/ 0 60000 65536" name="T12"/>
              <a:gd fmla="*/ 0 60000 65536" name="T13"/>
              <a:gd fmla="*/ 0 60000 65536" name="T14"/>
              <a:gd fmla="*/ 0 w 996" name="T15"/>
              <a:gd fmla="*/ 0 h 914" name="T16"/>
              <a:gd fmla="*/ 996 w 996" name="T17"/>
              <a:gd fmla="*/ 914 h 914" name="T18"/>
            </a:gdLst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b="T18" l="T15" r="T17" t="T16"/>
            <a:pathLst>
              <a:path h="914" w="996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000000"/>
              </a:solidFill>
              <a:latin charset="-122" panose="02000000000000000000" pitchFamily="2" typeface="方正兰亭细黑_GBK"/>
              <a:sym charset="-122" panose="02010600030101010101" pitchFamily="2" typeface="宋体"/>
            </a:endParaRPr>
          </a:p>
        </p:txBody>
      </p:sp>
      <p:sp>
        <p:nvSpPr>
          <p:cNvPr id="45059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FFFFFF"/>
              </a:solidFill>
              <a:latin charset="-122" panose="02010600030101010101" pitchFamily="2" typeface="宋体"/>
              <a:sym charset="-122" panose="02010600030101010101" pitchFamily="2" typeface="宋体"/>
            </a:endParaRPr>
          </a:p>
        </p:txBody>
      </p:sp>
      <p:grpSp>
        <p:nvGrpSpPr>
          <p:cNvPr id="45060" name="Group 4"/>
          <p:cNvGrpSpPr/>
          <p:nvPr/>
        </p:nvGrpSpPr>
        <p:grpSpPr>
          <a:xfrm>
            <a:off x="58738" y="658813"/>
            <a:ext cx="3478212" cy="885825"/>
            <a:chExt cx="3180410" cy="885942"/>
          </a:xfrm>
        </p:grpSpPr>
        <p:sp>
          <p:nvSpPr>
            <p:cNvPr id="45099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gdLst>
                <a:gd fmla="*/ 3177766 w 1730" name="T0"/>
                <a:gd fmla="*/ 644525 h 406" name="T1"/>
                <a:gd fmla="*/ 3177766 w 1730" name="T2"/>
                <a:gd fmla="*/ 0 h 406" name="T3"/>
                <a:gd fmla="*/ 0 w 1730" name="T4"/>
                <a:gd fmla="*/ 0 h 406" name="T5"/>
                <a:gd fmla="*/ 231444 w 1730" name="T6"/>
                <a:gd fmla="*/ 322263 h 406" name="T7"/>
                <a:gd fmla="*/ 0 w 1730" name="T8"/>
                <a:gd fmla="*/ 644525 h 406" name="T9"/>
                <a:gd fmla="*/ 3177766 w 1730" name="T10"/>
                <a:gd fmla="*/ 644525 h 40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730" name="T18"/>
                <a:gd fmla="*/ 0 h 406" name="T19"/>
                <a:gd fmla="*/ 1730 w 1730" name="T20"/>
                <a:gd fmla="*/ 406 h 40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406" w="1730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5100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</p:grpSp>
      <p:pic>
        <p:nvPicPr>
          <p:cNvPr id="45061" name="图片 6"/>
          <p:cNvPicPr>
            <a:picLocks noChangeArrowheads="1"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062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2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b="1" lang="zh-CN" sz="2000">
                <a:solidFill>
                  <a:srgbClr val="000000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</p:txBody>
      </p:sp>
      <p:grpSp>
        <p:nvGrpSpPr>
          <p:cNvPr id="45063" name="Group 9"/>
          <p:cNvGrpSpPr/>
          <p:nvPr/>
        </p:nvGrpSpPr>
        <p:grpSpPr>
          <a:xfrm>
            <a:off x="8639175" y="2482850"/>
            <a:ext cx="1506538" cy="1730375"/>
            <a:chExt cx="1505961" cy="1729520"/>
          </a:xfrm>
        </p:grpSpPr>
        <p:sp>
          <p:nvSpPr>
            <p:cNvPr id="45096" name="矩形 9"/>
            <p:cNvSpPr>
              <a:spLocks noChangeArrowheads="1"/>
            </p:cNvSpPr>
            <p:nvPr/>
          </p:nvSpPr>
          <p:spPr bwMode="auto">
            <a:xfrm rot="2670473">
              <a:off x="0" y="0"/>
              <a:ext cx="1505961" cy="1505961"/>
            </a:xfrm>
            <a:prstGeom prst="rect">
              <a:avLst/>
            </a:prstGeom>
            <a:solidFill>
              <a:srgbClr val="3C3C3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45097" name="Freeform 42"/>
            <p:cNvSpPr>
              <a:spLocks noChangeArrowheads="1" noEditPoints="1"/>
            </p:cNvSpPr>
            <p:nvPr/>
          </p:nvSpPr>
          <p:spPr bwMode="auto">
            <a:xfrm>
              <a:off x="556317" y="81887"/>
              <a:ext cx="357390" cy="401000"/>
            </a:xfrm>
            <a:custGeom>
              <a:gdLst>
                <a:gd fmla="*/ 357390 w 142" name="T0"/>
                <a:gd fmla="*/ 401000 h 158" name="T1"/>
                <a:gd fmla="*/ 0 w 142" name="T2"/>
                <a:gd fmla="*/ 401000 h 158" name="T3"/>
                <a:gd fmla="*/ 0 w 142" name="T4"/>
                <a:gd fmla="*/ 347703 h 158" name="T5"/>
                <a:gd fmla="*/ 30202 w 142" name="T6"/>
                <a:gd fmla="*/ 304557 h 158" name="T7"/>
                <a:gd fmla="*/ 30202 w 142" name="T8"/>
                <a:gd fmla="*/ 284253 h 158" name="T9"/>
                <a:gd fmla="*/ 0 w 142" name="T10"/>
                <a:gd fmla="*/ 284253 h 158" name="T11"/>
                <a:gd fmla="*/ 0 w 142" name="T12"/>
                <a:gd fmla="*/ 0 h 158" name="T13"/>
                <a:gd fmla="*/ 357390 w 142" name="T14"/>
                <a:gd fmla="*/ 0 h 158" name="T15"/>
                <a:gd fmla="*/ 357390 w 142" name="T16"/>
                <a:gd fmla="*/ 284253 h 158" name="T17"/>
                <a:gd fmla="*/ 322154 w 142" name="T18"/>
                <a:gd fmla="*/ 284253 h 158" name="T19"/>
                <a:gd fmla="*/ 322154 w 142" name="T20"/>
                <a:gd fmla="*/ 304557 h 158" name="T21"/>
                <a:gd fmla="*/ 357390 w 142" name="T22"/>
                <a:gd fmla="*/ 347703 h 158" name="T23"/>
                <a:gd fmla="*/ 357390 w 142" name="T24"/>
                <a:gd fmla="*/ 401000 h 158" name="T25"/>
                <a:gd fmla="*/ 322154 w 142" name="T26"/>
                <a:gd fmla="*/ 223342 h 158" name="T27"/>
                <a:gd fmla="*/ 322154 w 142" name="T28"/>
                <a:gd fmla="*/ 38070 h 158" name="T29"/>
                <a:gd fmla="*/ 312087 w 142" name="T30"/>
                <a:gd fmla="*/ 25380 h 158" name="T31"/>
                <a:gd fmla="*/ 47820 w 142" name="T32"/>
                <a:gd fmla="*/ 25380 h 158" name="T33"/>
                <a:gd fmla="*/ 35236 w 142" name="T34"/>
                <a:gd fmla="*/ 38070 h 158" name="T35"/>
                <a:gd fmla="*/ 35236 w 142" name="T36"/>
                <a:gd fmla="*/ 223342 h 158" name="T37"/>
                <a:gd fmla="*/ 47820 w 142" name="T38"/>
                <a:gd fmla="*/ 236032 h 158" name="T39"/>
                <a:gd fmla="*/ 312087 w 142" name="T40"/>
                <a:gd fmla="*/ 236032 h 158" name="T41"/>
                <a:gd fmla="*/ 322154 w 142" name="T42"/>
                <a:gd fmla="*/ 223342 h 158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w 142" name="T66"/>
                <a:gd fmla="*/ 0 h 158" name="T67"/>
                <a:gd fmla="*/ 142 w 142" name="T68"/>
                <a:gd fmla="*/ 158 h 158" name="T69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T69" l="T66" r="T68" t="T67"/>
              <a:pathLst>
                <a:path h="158" w="142">
                  <a:moveTo>
                    <a:pt x="142" y="158"/>
                  </a:moveTo>
                  <a:cubicBezTo>
                    <a:pt x="0" y="158"/>
                    <a:pt x="0" y="158"/>
                    <a:pt x="0" y="158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12" y="120"/>
                    <a:pt x="12" y="120"/>
                    <a:pt x="12" y="120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2" y="112"/>
                    <a:pt x="142" y="112"/>
                    <a:pt x="142" y="112"/>
                  </a:cubicBezTo>
                  <a:cubicBezTo>
                    <a:pt x="128" y="112"/>
                    <a:pt x="128" y="112"/>
                    <a:pt x="128" y="112"/>
                  </a:cubicBezTo>
                  <a:cubicBezTo>
                    <a:pt x="128" y="120"/>
                    <a:pt x="128" y="120"/>
                    <a:pt x="128" y="120"/>
                  </a:cubicBezTo>
                  <a:cubicBezTo>
                    <a:pt x="142" y="137"/>
                    <a:pt x="142" y="137"/>
                    <a:pt x="142" y="137"/>
                  </a:cubicBezTo>
                  <a:cubicBezTo>
                    <a:pt x="142" y="158"/>
                    <a:pt x="142" y="158"/>
                    <a:pt x="142" y="158"/>
                  </a:cubicBezTo>
                  <a:close/>
                  <a:moveTo>
                    <a:pt x="128" y="88"/>
                  </a:moveTo>
                  <a:cubicBezTo>
                    <a:pt x="128" y="15"/>
                    <a:pt x="128" y="15"/>
                    <a:pt x="128" y="15"/>
                  </a:cubicBezTo>
                  <a:cubicBezTo>
                    <a:pt x="128" y="11"/>
                    <a:pt x="127" y="10"/>
                    <a:pt x="124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6" y="10"/>
                    <a:pt x="14" y="11"/>
                    <a:pt x="14" y="15"/>
                  </a:cubicBezTo>
                  <a:cubicBezTo>
                    <a:pt x="14" y="88"/>
                    <a:pt x="14" y="88"/>
                    <a:pt x="14" y="88"/>
                  </a:cubicBezTo>
                  <a:cubicBezTo>
                    <a:pt x="14" y="91"/>
                    <a:pt x="16" y="93"/>
                    <a:pt x="19" y="93"/>
                  </a:cubicBezTo>
                  <a:cubicBezTo>
                    <a:pt x="124" y="93"/>
                    <a:pt x="124" y="93"/>
                    <a:pt x="124" y="93"/>
                  </a:cubicBezTo>
                  <a:cubicBezTo>
                    <a:pt x="127" y="93"/>
                    <a:pt x="128" y="91"/>
                    <a:pt x="128" y="88"/>
                  </a:cubicBezTo>
                  <a:close/>
                </a:path>
              </a:pathLst>
            </a:custGeom>
            <a:solidFill>
              <a:srgbClr val="F5F5E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5098" name="文本框 11"/>
            <p:cNvSpPr>
              <a:spLocks noChangeArrowheads="1"/>
            </p:cNvSpPr>
            <p:nvPr/>
          </p:nvSpPr>
          <p:spPr bwMode="auto">
            <a:xfrm rot="18833630">
              <a:off x="541058" y="789339"/>
              <a:ext cx="1512168" cy="3656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lang="zh-CN">
                  <a:solidFill>
                    <a:srgbClr val="FFFFF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你的标题</a:t>
              </a:r>
            </a:p>
          </p:txBody>
        </p:sp>
      </p:grpSp>
      <p:grpSp>
        <p:nvGrpSpPr>
          <p:cNvPr id="45064" name="Group 13"/>
          <p:cNvGrpSpPr/>
          <p:nvPr/>
        </p:nvGrpSpPr>
        <p:grpSpPr>
          <a:xfrm>
            <a:off x="1830388" y="2536825"/>
            <a:ext cx="1506537" cy="2043113"/>
            <a:chExt cx="1505961" cy="2043987"/>
          </a:xfrm>
        </p:grpSpPr>
        <p:sp>
          <p:nvSpPr>
            <p:cNvPr id="45091" name="矩形 13"/>
            <p:cNvSpPr>
              <a:spLocks noChangeArrowheads="1"/>
            </p:cNvSpPr>
            <p:nvPr/>
          </p:nvSpPr>
          <p:spPr bwMode="auto">
            <a:xfrm rot="2670473">
              <a:off x="0" y="0"/>
              <a:ext cx="1505961" cy="1505961"/>
            </a:xfrm>
            <a:prstGeom prst="rect">
              <a:avLst/>
            </a:prstGeom>
            <a:solidFill>
              <a:srgbClr val="D54B1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grpSp>
          <p:nvGrpSpPr>
            <p:cNvPr id="45092" name="Group 15"/>
            <p:cNvGrpSpPr/>
            <p:nvPr/>
          </p:nvGrpSpPr>
          <p:grpSpPr>
            <a:xfrm>
              <a:off x="474392" y="72282"/>
              <a:ext cx="445136" cy="388888"/>
              <a:chExt cx="728663" cy="636588"/>
            </a:xfrm>
          </p:grpSpPr>
          <p:sp>
            <p:nvSpPr>
              <p:cNvPr id="45094" name="Freeform 40"/>
              <p:cNvSpPr>
                <a:spLocks noChangeArrowheads="1" noEditPoints="1"/>
              </p:cNvSpPr>
              <p:nvPr/>
            </p:nvSpPr>
            <p:spPr bwMode="auto">
              <a:xfrm>
                <a:off x="0" y="150813"/>
                <a:ext cx="728663" cy="485775"/>
              </a:xfrm>
              <a:custGeom>
                <a:gdLst>
                  <a:gd fmla="*/ 657299 w 194" name="T0"/>
                  <a:gd fmla="*/ 0 h 128" name="T1"/>
                  <a:gd fmla="*/ 728663 w 194" name="T2"/>
                  <a:gd fmla="*/ 413668 h 128" name="T3"/>
                  <a:gd fmla="*/ 75120 w 194" name="T4"/>
                  <a:gd fmla="*/ 485775 h 128" name="T5"/>
                  <a:gd fmla="*/ 0 w 194" name="T6"/>
                  <a:gd fmla="*/ 72107 h 128" name="T7"/>
                  <a:gd fmla="*/ 71364 w 194" name="T8"/>
                  <a:gd fmla="*/ 87288 h 128" name="T9"/>
                  <a:gd fmla="*/ 52584 w 194" name="T10"/>
                  <a:gd fmla="*/ 110058 h 128" name="T11"/>
                  <a:gd fmla="*/ 360576 w 194" name="T12"/>
                  <a:gd fmla="*/ 129034 h 128" name="T13"/>
                  <a:gd fmla="*/ 379355 w 194" name="T14"/>
                  <a:gd fmla="*/ 110058 h 128" name="T15"/>
                  <a:gd fmla="*/ 71364 w 194" name="T16"/>
                  <a:gd fmla="*/ 87288 h 128" name="T17"/>
                  <a:gd fmla="*/ 52584 w 194" name="T18"/>
                  <a:gd fmla="*/ 174575 h 128" name="T19"/>
                  <a:gd fmla="*/ 71364 w 194" name="T20"/>
                  <a:gd fmla="*/ 197346 h 128" name="T21"/>
                  <a:gd fmla="*/ 379355 w 194" name="T22"/>
                  <a:gd fmla="*/ 174575 h 128" name="T23"/>
                  <a:gd fmla="*/ 360576 w 194" name="T24"/>
                  <a:gd fmla="*/ 155600 h 128" name="T25"/>
                  <a:gd fmla="*/ 71364 w 194" name="T26"/>
                  <a:gd fmla="*/ 223912 h 128" name="T27"/>
                  <a:gd fmla="*/ 52584 w 194" name="T28"/>
                  <a:gd fmla="*/ 242888 h 128" name="T29"/>
                  <a:gd fmla="*/ 360576 w 194" name="T30"/>
                  <a:gd fmla="*/ 261863 h 128" name="T31"/>
                  <a:gd fmla="*/ 379355 w 194" name="T32"/>
                  <a:gd fmla="*/ 242888 h 128" name="T33"/>
                  <a:gd fmla="*/ 71364 w 194" name="T34"/>
                  <a:gd fmla="*/ 223912 h 128" name="T35"/>
                  <a:gd fmla="*/ 52584 w 194" name="T36"/>
                  <a:gd fmla="*/ 311200 h 128" name="T37"/>
                  <a:gd fmla="*/ 71364 w 194" name="T38"/>
                  <a:gd fmla="*/ 330175 h 128" name="T39"/>
                  <a:gd fmla="*/ 379355 w 194" name="T40"/>
                  <a:gd fmla="*/ 311200 h 128" name="T41"/>
                  <a:gd fmla="*/ 360576 w 194" name="T42"/>
                  <a:gd fmla="*/ 292224 h 128" name="T43"/>
                  <a:gd fmla="*/ 71364 w 194" name="T44"/>
                  <a:gd fmla="*/ 356741 h 128" name="T45"/>
                  <a:gd fmla="*/ 52584 w 194" name="T46"/>
                  <a:gd fmla="*/ 379512 h 128" name="T47"/>
                  <a:gd fmla="*/ 360576 w 194" name="T48"/>
                  <a:gd fmla="*/ 398487 h 128" name="T49"/>
                  <a:gd fmla="*/ 379355 w 194" name="T50"/>
                  <a:gd fmla="*/ 379512 h 128" name="T51"/>
                  <a:gd fmla="*/ 71364 w 194" name="T52"/>
                  <a:gd fmla="*/ 356741 h 128" name="T53"/>
                  <a:gd fmla="*/ 424427 w 194" name="T54"/>
                  <a:gd fmla="*/ 242888 h 128" name="T55"/>
                  <a:gd fmla="*/ 691103 w 194" name="T56"/>
                  <a:gd fmla="*/ 242888 h 128" name="T57"/>
                  <a:gd fmla="*/ 555887 w 194" name="T58"/>
                  <a:gd fmla="*/ 132829 h 128" name="T59"/>
                  <a:gd fmla="*/ 555887 w 194" name="T60"/>
                  <a:gd fmla="*/ 352946 h 128" name="T61"/>
                  <a:gd fmla="*/ 555887 w 194" name="T62"/>
                  <a:gd fmla="*/ 132829 h 128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94" name="T96"/>
                  <a:gd fmla="*/ 0 h 128" name="T97"/>
                  <a:gd fmla="*/ 194 w 194" name="T98"/>
                  <a:gd fmla="*/ 128 h 128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28" w="194">
                    <a:moveTo>
                      <a:pt x="20" y="0"/>
                    </a:moveTo>
                    <a:cubicBezTo>
                      <a:pt x="175" y="0"/>
                      <a:pt x="175" y="0"/>
                      <a:pt x="175" y="0"/>
                    </a:cubicBezTo>
                    <a:cubicBezTo>
                      <a:pt x="186" y="0"/>
                      <a:pt x="194" y="9"/>
                      <a:pt x="194" y="19"/>
                    </a:cubicBezTo>
                    <a:cubicBezTo>
                      <a:pt x="194" y="109"/>
                      <a:pt x="194" y="109"/>
                      <a:pt x="194" y="109"/>
                    </a:cubicBezTo>
                    <a:cubicBezTo>
                      <a:pt x="194" y="119"/>
                      <a:pt x="186" y="128"/>
                      <a:pt x="175" y="128"/>
                    </a:cubicBezTo>
                    <a:cubicBezTo>
                      <a:pt x="20" y="128"/>
                      <a:pt x="20" y="128"/>
                      <a:pt x="20" y="128"/>
                    </a:cubicBezTo>
                    <a:cubicBezTo>
                      <a:pt x="9" y="128"/>
                      <a:pt x="0" y="119"/>
                      <a:pt x="0" y="10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9"/>
                      <a:pt x="9" y="0"/>
                      <a:pt x="20" y="0"/>
                    </a:cubicBezTo>
                    <a:close/>
                    <a:moveTo>
                      <a:pt x="19" y="23"/>
                    </a:moveTo>
                    <a:cubicBezTo>
                      <a:pt x="16" y="23"/>
                      <a:pt x="14" y="26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32"/>
                      <a:pt x="16" y="34"/>
                      <a:pt x="19" y="34"/>
                    </a:cubicBezTo>
                    <a:cubicBezTo>
                      <a:pt x="96" y="34"/>
                      <a:pt x="96" y="34"/>
                      <a:pt x="96" y="34"/>
                    </a:cubicBezTo>
                    <a:cubicBezTo>
                      <a:pt x="99" y="34"/>
                      <a:pt x="101" y="32"/>
                      <a:pt x="101" y="29"/>
                    </a:cubicBezTo>
                    <a:cubicBezTo>
                      <a:pt x="101" y="29"/>
                      <a:pt x="101" y="29"/>
                      <a:pt x="101" y="29"/>
                    </a:cubicBezTo>
                    <a:cubicBezTo>
                      <a:pt x="101" y="26"/>
                      <a:pt x="99" y="23"/>
                      <a:pt x="96" y="23"/>
                    </a:cubicBezTo>
                    <a:cubicBezTo>
                      <a:pt x="19" y="23"/>
                      <a:pt x="19" y="23"/>
                      <a:pt x="19" y="23"/>
                    </a:cubicBezTo>
                    <a:close/>
                    <a:moveTo>
                      <a:pt x="19" y="41"/>
                    </a:moveTo>
                    <a:cubicBezTo>
                      <a:pt x="16" y="41"/>
                      <a:pt x="14" y="44"/>
                      <a:pt x="14" y="46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4" y="49"/>
                      <a:pt x="16" y="52"/>
                      <a:pt x="19" y="52"/>
                    </a:cubicBezTo>
                    <a:cubicBezTo>
                      <a:pt x="96" y="52"/>
                      <a:pt x="96" y="52"/>
                      <a:pt x="96" y="52"/>
                    </a:cubicBezTo>
                    <a:cubicBezTo>
                      <a:pt x="99" y="52"/>
                      <a:pt x="101" y="49"/>
                      <a:pt x="101" y="46"/>
                    </a:cubicBezTo>
                    <a:cubicBezTo>
                      <a:pt x="101" y="46"/>
                      <a:pt x="101" y="46"/>
                      <a:pt x="101" y="46"/>
                    </a:cubicBezTo>
                    <a:cubicBezTo>
                      <a:pt x="101" y="44"/>
                      <a:pt x="99" y="41"/>
                      <a:pt x="96" y="41"/>
                    </a:cubicBezTo>
                    <a:cubicBezTo>
                      <a:pt x="19" y="41"/>
                      <a:pt x="19" y="41"/>
                      <a:pt x="19" y="41"/>
                    </a:cubicBezTo>
                    <a:close/>
                    <a:moveTo>
                      <a:pt x="19" y="59"/>
                    </a:moveTo>
                    <a:cubicBezTo>
                      <a:pt x="16" y="59"/>
                      <a:pt x="14" y="61"/>
                      <a:pt x="14" y="64"/>
                    </a:cubicBezTo>
                    <a:cubicBezTo>
                      <a:pt x="14" y="64"/>
                      <a:pt x="14" y="64"/>
                      <a:pt x="14" y="64"/>
                    </a:cubicBezTo>
                    <a:cubicBezTo>
                      <a:pt x="14" y="67"/>
                      <a:pt x="16" y="69"/>
                      <a:pt x="19" y="69"/>
                    </a:cubicBezTo>
                    <a:cubicBezTo>
                      <a:pt x="96" y="69"/>
                      <a:pt x="96" y="69"/>
                      <a:pt x="96" y="69"/>
                    </a:cubicBezTo>
                    <a:cubicBezTo>
                      <a:pt x="99" y="69"/>
                      <a:pt x="101" y="67"/>
                      <a:pt x="101" y="64"/>
                    </a:cubicBezTo>
                    <a:cubicBezTo>
                      <a:pt x="101" y="64"/>
                      <a:pt x="101" y="64"/>
                      <a:pt x="101" y="64"/>
                    </a:cubicBezTo>
                    <a:cubicBezTo>
                      <a:pt x="101" y="61"/>
                      <a:pt x="99" y="59"/>
                      <a:pt x="96" y="59"/>
                    </a:cubicBezTo>
                    <a:cubicBezTo>
                      <a:pt x="19" y="59"/>
                      <a:pt x="19" y="59"/>
                      <a:pt x="19" y="59"/>
                    </a:cubicBezTo>
                    <a:close/>
                    <a:moveTo>
                      <a:pt x="19" y="77"/>
                    </a:moveTo>
                    <a:cubicBezTo>
                      <a:pt x="16" y="77"/>
                      <a:pt x="14" y="79"/>
                      <a:pt x="14" y="82"/>
                    </a:cubicBezTo>
                    <a:cubicBezTo>
                      <a:pt x="14" y="82"/>
                      <a:pt x="14" y="82"/>
                      <a:pt x="14" y="82"/>
                    </a:cubicBezTo>
                    <a:cubicBezTo>
                      <a:pt x="14" y="85"/>
                      <a:pt x="16" y="87"/>
                      <a:pt x="19" y="87"/>
                    </a:cubicBezTo>
                    <a:cubicBezTo>
                      <a:pt x="96" y="87"/>
                      <a:pt x="96" y="87"/>
                      <a:pt x="96" y="87"/>
                    </a:cubicBezTo>
                    <a:cubicBezTo>
                      <a:pt x="99" y="87"/>
                      <a:pt x="101" y="85"/>
                      <a:pt x="101" y="82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101" y="79"/>
                      <a:pt x="99" y="77"/>
                      <a:pt x="96" y="77"/>
                    </a:cubicBezTo>
                    <a:cubicBezTo>
                      <a:pt x="19" y="77"/>
                      <a:pt x="19" y="77"/>
                      <a:pt x="19" y="77"/>
                    </a:cubicBezTo>
                    <a:close/>
                    <a:moveTo>
                      <a:pt x="19" y="94"/>
                    </a:moveTo>
                    <a:cubicBezTo>
                      <a:pt x="16" y="94"/>
                      <a:pt x="14" y="97"/>
                      <a:pt x="14" y="100"/>
                    </a:cubicBezTo>
                    <a:cubicBezTo>
                      <a:pt x="14" y="100"/>
                      <a:pt x="14" y="100"/>
                      <a:pt x="14" y="100"/>
                    </a:cubicBezTo>
                    <a:cubicBezTo>
                      <a:pt x="14" y="102"/>
                      <a:pt x="16" y="105"/>
                      <a:pt x="19" y="105"/>
                    </a:cubicBezTo>
                    <a:cubicBezTo>
                      <a:pt x="96" y="105"/>
                      <a:pt x="96" y="105"/>
                      <a:pt x="96" y="105"/>
                    </a:cubicBezTo>
                    <a:cubicBezTo>
                      <a:pt x="99" y="105"/>
                      <a:pt x="101" y="102"/>
                      <a:pt x="101" y="100"/>
                    </a:cubicBezTo>
                    <a:cubicBezTo>
                      <a:pt x="101" y="100"/>
                      <a:pt x="101" y="100"/>
                      <a:pt x="101" y="100"/>
                    </a:cubicBezTo>
                    <a:cubicBezTo>
                      <a:pt x="101" y="97"/>
                      <a:pt x="99" y="94"/>
                      <a:pt x="96" y="94"/>
                    </a:cubicBezTo>
                    <a:cubicBezTo>
                      <a:pt x="19" y="94"/>
                      <a:pt x="19" y="94"/>
                      <a:pt x="19" y="94"/>
                    </a:cubicBezTo>
                    <a:close/>
                    <a:moveTo>
                      <a:pt x="148" y="29"/>
                    </a:moveTo>
                    <a:cubicBezTo>
                      <a:pt x="129" y="29"/>
                      <a:pt x="113" y="44"/>
                      <a:pt x="113" y="64"/>
                    </a:cubicBezTo>
                    <a:cubicBezTo>
                      <a:pt x="113" y="84"/>
                      <a:pt x="129" y="100"/>
                      <a:pt x="148" y="100"/>
                    </a:cubicBezTo>
                    <a:cubicBezTo>
                      <a:pt x="168" y="100"/>
                      <a:pt x="184" y="84"/>
                      <a:pt x="184" y="64"/>
                    </a:cubicBezTo>
                    <a:cubicBezTo>
                      <a:pt x="184" y="44"/>
                      <a:pt x="168" y="29"/>
                      <a:pt x="148" y="29"/>
                    </a:cubicBezTo>
                    <a:close/>
                    <a:moveTo>
                      <a:pt x="148" y="35"/>
                    </a:moveTo>
                    <a:cubicBezTo>
                      <a:pt x="133" y="35"/>
                      <a:pt x="120" y="48"/>
                      <a:pt x="120" y="64"/>
                    </a:cubicBezTo>
                    <a:cubicBezTo>
                      <a:pt x="120" y="80"/>
                      <a:pt x="133" y="93"/>
                      <a:pt x="148" y="93"/>
                    </a:cubicBezTo>
                    <a:cubicBezTo>
                      <a:pt x="164" y="93"/>
                      <a:pt x="177" y="80"/>
                      <a:pt x="177" y="64"/>
                    </a:cubicBezTo>
                    <a:cubicBezTo>
                      <a:pt x="177" y="48"/>
                      <a:pt x="164" y="35"/>
                      <a:pt x="148" y="35"/>
                    </a:cubicBezTo>
                    <a:close/>
                  </a:path>
                </a:pathLst>
              </a:custGeom>
              <a:solidFill>
                <a:srgbClr val="F5F5E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5095" name="Freeform 41"/>
              <p:cNvSpPr>
                <a:spLocks noChangeArrowheads="1"/>
              </p:cNvSpPr>
              <p:nvPr/>
            </p:nvSpPr>
            <p:spPr bwMode="auto">
              <a:xfrm>
                <a:off x="195262" y="0"/>
                <a:ext cx="487363" cy="185738"/>
              </a:xfrm>
              <a:custGeom>
                <a:gdLst>
                  <a:gd fmla="*/ 0 w 307" name="T0"/>
                  <a:gd fmla="*/ 30163 h 117" name="T1"/>
                  <a:gd fmla="*/ 476250 w 307" name="T2"/>
                  <a:gd fmla="*/ 185738 h 117" name="T3"/>
                  <a:gd fmla="*/ 487363 w 307" name="T4"/>
                  <a:gd fmla="*/ 155575 h 117" name="T5"/>
                  <a:gd fmla="*/ 11113 w 307" name="T6"/>
                  <a:gd fmla="*/ 0 h 117" name="T7"/>
                  <a:gd fmla="*/ 0 w 307" name="T8"/>
                  <a:gd fmla="*/ 30163 h 117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307" name="T15"/>
                  <a:gd fmla="*/ 0 h 117" name="T16"/>
                  <a:gd fmla="*/ 307 w 307" name="T17"/>
                  <a:gd fmla="*/ 117 h 117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17" w="307">
                    <a:moveTo>
                      <a:pt x="0" y="19"/>
                    </a:moveTo>
                    <a:lnTo>
                      <a:pt x="300" y="117"/>
                    </a:lnTo>
                    <a:lnTo>
                      <a:pt x="307" y="98"/>
                    </a:lnTo>
                    <a:lnTo>
                      <a:pt x="7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F5F5E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</p:grpSp>
        <p:sp>
          <p:nvSpPr>
            <p:cNvPr id="45093" name="文本框 15"/>
            <p:cNvSpPr>
              <a:spLocks noChangeArrowheads="1"/>
            </p:cNvSpPr>
            <p:nvPr/>
          </p:nvSpPr>
          <p:spPr bwMode="auto">
            <a:xfrm rot="2720642">
              <a:off x="-228187" y="1103788"/>
              <a:ext cx="1512168" cy="3656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lang="zh-CN">
                  <a:solidFill>
                    <a:srgbClr val="FFFFF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你的标题</a:t>
              </a:r>
            </a:p>
          </p:txBody>
        </p:sp>
      </p:grpSp>
      <p:grpSp>
        <p:nvGrpSpPr>
          <p:cNvPr id="45065" name="Group 19"/>
          <p:cNvGrpSpPr/>
          <p:nvPr/>
        </p:nvGrpSpPr>
        <p:grpSpPr>
          <a:xfrm>
            <a:off x="3343275" y="2522538"/>
            <a:ext cx="1504950" cy="2005012"/>
            <a:chExt cx="1505961" cy="2004404"/>
          </a:xfrm>
        </p:grpSpPr>
        <p:sp>
          <p:nvSpPr>
            <p:cNvPr id="45088" name="矩形 19"/>
            <p:cNvSpPr>
              <a:spLocks noChangeArrowheads="1"/>
            </p:cNvSpPr>
            <p:nvPr/>
          </p:nvSpPr>
          <p:spPr bwMode="auto">
            <a:xfrm rot="2670473">
              <a:off x="0" y="0"/>
              <a:ext cx="1505961" cy="1505961"/>
            </a:xfrm>
            <a:prstGeom prst="rect">
              <a:avLst/>
            </a:prstGeom>
            <a:solidFill>
              <a:srgbClr val="F79E1E"/>
            </a:solidFill>
            <a:ln w="57150">
              <a:solidFill>
                <a:srgbClr val="F5F5E2"/>
              </a:solidFill>
              <a:miter lim="800000"/>
            </a:ln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45089" name="Freeform 186"/>
            <p:cNvSpPr>
              <a:spLocks noChangeArrowheads="1"/>
            </p:cNvSpPr>
            <p:nvPr/>
          </p:nvSpPr>
          <p:spPr bwMode="auto">
            <a:xfrm rot="1698444">
              <a:off x="571140" y="52970"/>
              <a:ext cx="160701" cy="454246"/>
            </a:xfrm>
            <a:custGeom>
              <a:gdLst>
                <a:gd fmla="*/ 160701 w 63" name="T0"/>
                <a:gd fmla="*/ 435053 h 213" name="T1"/>
                <a:gd fmla="*/ 119888 w 63" name="T2"/>
                <a:gd fmla="*/ 454246 h 213" name="T3"/>
                <a:gd fmla="*/ 33161 w 63" name="T4"/>
                <a:gd fmla="*/ 437185 h 213" name="T5"/>
                <a:gd fmla="*/ 0 w 63" name="T6"/>
                <a:gd fmla="*/ 234587 h 213" name="T7"/>
                <a:gd fmla="*/ 10203 w 63" name="T8"/>
                <a:gd fmla="*/ 123691 h 213" name="T9"/>
                <a:gd fmla="*/ 33161 w 63" name="T10"/>
                <a:gd fmla="*/ 17061 h 213" name="T11"/>
                <a:gd fmla="*/ 119888 w 63" name="T12"/>
                <a:gd fmla="*/ 0 h 213" name="T13"/>
                <a:gd fmla="*/ 160701 w 63" name="T14"/>
                <a:gd fmla="*/ 19193 h 213" name="T15"/>
                <a:gd fmla="*/ 153049 w 63" name="T16"/>
                <a:gd fmla="*/ 110896 h 213" name="T17"/>
                <a:gd fmla="*/ 94380 w 63" name="T18"/>
                <a:gd fmla="*/ 142885 h 213" name="T19"/>
                <a:gd fmla="*/ 71423 w 63" name="T20"/>
                <a:gd fmla="*/ 189802 h 213" name="T21"/>
                <a:gd fmla="*/ 68872 w 63" name="T22"/>
                <a:gd fmla="*/ 240985 h 213" name="T23"/>
                <a:gd fmla="*/ 86728 w 63" name="T24"/>
                <a:gd fmla="*/ 304963 h 213" name="T25"/>
                <a:gd fmla="*/ 153049 w 63" name="T26"/>
                <a:gd fmla="*/ 343350 h 213" name="T27"/>
                <a:gd fmla="*/ 160701 w 63" name="T28"/>
                <a:gd fmla="*/ 435053 h 213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w 63" name="T45"/>
                <a:gd fmla="*/ 0 h 213" name="T46"/>
                <a:gd fmla="*/ 63 w 63" name="T47"/>
                <a:gd fmla="*/ 213 h 213" name="T48"/>
              </a:gdLst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b="T48" l="T45" r="T47" t="T46"/>
              <a:pathLst>
                <a:path h="213" w="62">
                  <a:moveTo>
                    <a:pt x="63" y="204"/>
                  </a:moveTo>
                  <a:cubicBezTo>
                    <a:pt x="60" y="206"/>
                    <a:pt x="54" y="209"/>
                    <a:pt x="47" y="213"/>
                  </a:cubicBezTo>
                  <a:cubicBezTo>
                    <a:pt x="35" y="213"/>
                    <a:pt x="24" y="210"/>
                    <a:pt x="13" y="205"/>
                  </a:cubicBezTo>
                  <a:cubicBezTo>
                    <a:pt x="5" y="182"/>
                    <a:pt x="0" y="150"/>
                    <a:pt x="0" y="110"/>
                  </a:cubicBezTo>
                  <a:cubicBezTo>
                    <a:pt x="0" y="96"/>
                    <a:pt x="1" y="78"/>
                    <a:pt x="4" y="58"/>
                  </a:cubicBezTo>
                  <a:cubicBezTo>
                    <a:pt x="6" y="35"/>
                    <a:pt x="9" y="18"/>
                    <a:pt x="13" y="8"/>
                  </a:cubicBezTo>
                  <a:cubicBezTo>
                    <a:pt x="24" y="3"/>
                    <a:pt x="35" y="0"/>
                    <a:pt x="47" y="0"/>
                  </a:cubicBezTo>
                  <a:cubicBezTo>
                    <a:pt x="51" y="1"/>
                    <a:pt x="56" y="4"/>
                    <a:pt x="63" y="9"/>
                  </a:cubicBezTo>
                  <a:cubicBezTo>
                    <a:pt x="60" y="52"/>
                    <a:pt x="60" y="52"/>
                    <a:pt x="60" y="52"/>
                  </a:cubicBezTo>
                  <a:cubicBezTo>
                    <a:pt x="37" y="67"/>
                    <a:pt x="37" y="67"/>
                    <a:pt x="37" y="67"/>
                  </a:cubicBezTo>
                  <a:cubicBezTo>
                    <a:pt x="32" y="74"/>
                    <a:pt x="29" y="81"/>
                    <a:pt x="28" y="89"/>
                  </a:cubicBezTo>
                  <a:cubicBezTo>
                    <a:pt x="28" y="92"/>
                    <a:pt x="27" y="101"/>
                    <a:pt x="27" y="113"/>
                  </a:cubicBezTo>
                  <a:cubicBezTo>
                    <a:pt x="27" y="127"/>
                    <a:pt x="30" y="137"/>
                    <a:pt x="34" y="143"/>
                  </a:cubicBezTo>
                  <a:cubicBezTo>
                    <a:pt x="37" y="145"/>
                    <a:pt x="45" y="151"/>
                    <a:pt x="60" y="161"/>
                  </a:cubicBezTo>
                  <a:lnTo>
                    <a:pt x="63" y="204"/>
                  </a:lnTo>
                  <a:close/>
                </a:path>
              </a:pathLst>
            </a:custGeom>
            <a:solidFill>
              <a:srgbClr val="F5F5E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5090" name="文本框 21"/>
            <p:cNvSpPr>
              <a:spLocks noChangeArrowheads="1"/>
            </p:cNvSpPr>
            <p:nvPr/>
          </p:nvSpPr>
          <p:spPr bwMode="auto">
            <a:xfrm rot="2720642">
              <a:off x="-214394" y="1064149"/>
              <a:ext cx="1512168" cy="3660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lang="zh-CN">
                  <a:solidFill>
                    <a:srgbClr val="FFFFF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你的标题</a:t>
              </a:r>
            </a:p>
          </p:txBody>
        </p:sp>
      </p:grpSp>
      <p:grpSp>
        <p:nvGrpSpPr>
          <p:cNvPr id="45066" name="Group 23"/>
          <p:cNvGrpSpPr/>
          <p:nvPr/>
        </p:nvGrpSpPr>
        <p:grpSpPr>
          <a:xfrm>
            <a:off x="7127875" y="2495550"/>
            <a:ext cx="2006600" cy="1506538"/>
            <a:chExt cx="2005725" cy="1505961"/>
          </a:xfrm>
        </p:grpSpPr>
        <p:sp>
          <p:nvSpPr>
            <p:cNvPr id="45081" name="矩形 23"/>
            <p:cNvSpPr>
              <a:spLocks noChangeArrowheads="1"/>
            </p:cNvSpPr>
            <p:nvPr/>
          </p:nvSpPr>
          <p:spPr bwMode="auto">
            <a:xfrm rot="2670473">
              <a:off x="0" y="0"/>
              <a:ext cx="1505961" cy="1505961"/>
            </a:xfrm>
            <a:prstGeom prst="rect">
              <a:avLst/>
            </a:prstGeom>
            <a:solidFill>
              <a:srgbClr val="9CB81F"/>
            </a:solidFill>
            <a:ln w="57150">
              <a:solidFill>
                <a:srgbClr val="F5F5E2"/>
              </a:solidFill>
              <a:miter lim="800000"/>
            </a:ln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grpSp>
          <p:nvGrpSpPr>
            <p:cNvPr id="45082" name="Group 25"/>
            <p:cNvGrpSpPr/>
            <p:nvPr/>
          </p:nvGrpSpPr>
          <p:grpSpPr>
            <a:xfrm>
              <a:off x="510413" y="68521"/>
              <a:ext cx="463231" cy="533975"/>
              <a:chExt cx="758826" cy="874713"/>
            </a:xfrm>
          </p:grpSpPr>
          <p:sp>
            <p:nvSpPr>
              <p:cNvPr id="45084" name="Freeform 179"/>
              <p:cNvSpPr>
                <a:spLocks noChangeArrowheads="1"/>
              </p:cNvSpPr>
              <p:nvPr/>
            </p:nvSpPr>
            <p:spPr bwMode="auto">
              <a:xfrm>
                <a:off x="366713" y="198438"/>
                <a:ext cx="38100" cy="19050"/>
              </a:xfrm>
              <a:custGeom>
                <a:gdLst>
                  <a:gd fmla="*/ 38100 w 10" name="T0"/>
                  <a:gd fmla="*/ 19050 h 5" name="T1"/>
                  <a:gd fmla="*/ 19050 w 10" name="T2"/>
                  <a:gd fmla="*/ 0 h 5" name="T3"/>
                  <a:gd fmla="*/ 0 w 10" name="T4"/>
                  <a:gd fmla="*/ 19050 h 5" name="T5"/>
                  <a:gd fmla="*/ 38100 w 10" name="T6"/>
                  <a:gd fmla="*/ 19050 h 5" name="T7"/>
                  <a:gd fmla="*/ 0 60000 65536" name="T8"/>
                  <a:gd fmla="*/ 0 60000 65536" name="T9"/>
                  <a:gd fmla="*/ 0 60000 65536" name="T10"/>
                  <a:gd fmla="*/ 0 60000 65536" name="T11"/>
                  <a:gd fmla="*/ 0 w 10" name="T12"/>
                  <a:gd fmla="*/ 0 h 5" name="T13"/>
                  <a:gd fmla="*/ 10 w 10" name="T14"/>
                  <a:gd fmla="*/ 5 h 5" name="T15"/>
                </a:gdLst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b="T15" l="T12" r="T14" t="T13"/>
                <a:pathLst>
                  <a:path h="5" w="10">
                    <a:moveTo>
                      <a:pt x="10" y="5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2"/>
                      <a:pt x="7" y="2"/>
                      <a:pt x="10" y="5"/>
                    </a:cubicBezTo>
                    <a:close/>
                  </a:path>
                </a:pathLst>
              </a:custGeom>
              <a:solidFill>
                <a:srgbClr val="F5F5E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5085" name="Freeform 180"/>
              <p:cNvSpPr>
                <a:spLocks noChangeArrowheads="1"/>
              </p:cNvSpPr>
              <p:nvPr/>
            </p:nvSpPr>
            <p:spPr bwMode="auto">
              <a:xfrm>
                <a:off x="141288" y="0"/>
                <a:ext cx="468313" cy="236538"/>
              </a:xfrm>
              <a:custGeom>
                <a:gdLst>
                  <a:gd fmla="*/ 243675 w 123" name="T0"/>
                  <a:gd fmla="*/ 228908 h 62" name="T1"/>
                  <a:gd fmla="*/ 251290 w 123" name="T2"/>
                  <a:gd fmla="*/ 228908 h 62" name="T3"/>
                  <a:gd fmla="*/ 281749 w 123" name="T4"/>
                  <a:gd fmla="*/ 236538 h 62" name="T5"/>
                  <a:gd fmla="*/ 456891 w 123" name="T6"/>
                  <a:gd fmla="*/ 53412 h 62" name="T7"/>
                  <a:gd fmla="*/ 456891 w 123" name="T8"/>
                  <a:gd fmla="*/ 15261 h 62" name="T9"/>
                  <a:gd fmla="*/ 418817 w 123" name="T10"/>
                  <a:gd fmla="*/ 15261 h 62" name="T11"/>
                  <a:gd fmla="*/ 243675 w 123" name="T12"/>
                  <a:gd fmla="*/ 198387 h 62" name="T13"/>
                  <a:gd fmla="*/ 262712 w 123" name="T14"/>
                  <a:gd fmla="*/ 217462 h 62" name="T15"/>
                  <a:gd fmla="*/ 224638 w 123" name="T16"/>
                  <a:gd fmla="*/ 217462 h 62" name="T17"/>
                  <a:gd fmla="*/ 243675 w 123" name="T18"/>
                  <a:gd fmla="*/ 198387 h 62" name="T19"/>
                  <a:gd fmla="*/ 49496 w 123" name="T20"/>
                  <a:gd fmla="*/ 11445 h 62" name="T21"/>
                  <a:gd fmla="*/ 11422 w 123" name="T22"/>
                  <a:gd fmla="*/ 11445 h 62" name="T23"/>
                  <a:gd fmla="*/ 11422 w 123" name="T24"/>
                  <a:gd fmla="*/ 49597 h 62" name="T25"/>
                  <a:gd fmla="*/ 205601 w 123" name="T26"/>
                  <a:gd fmla="*/ 236538 h 62" name="T27"/>
                  <a:gd fmla="*/ 236060 w 123" name="T28"/>
                  <a:gd fmla="*/ 228908 h 62" name="T29"/>
                  <a:gd fmla="*/ 243675 w 123" name="T30"/>
                  <a:gd fmla="*/ 228908 h 62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123" name="T48"/>
                  <a:gd fmla="*/ 0 h 62" name="T49"/>
                  <a:gd fmla="*/ 123 w 123" name="T50"/>
                  <a:gd fmla="*/ 62 h 62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62" w="123">
                    <a:moveTo>
                      <a:pt x="64" y="60"/>
                    </a:moveTo>
                    <a:cubicBezTo>
                      <a:pt x="65" y="60"/>
                      <a:pt x="65" y="60"/>
                      <a:pt x="66" y="60"/>
                    </a:cubicBezTo>
                    <a:cubicBezTo>
                      <a:pt x="69" y="60"/>
                      <a:pt x="72" y="61"/>
                      <a:pt x="74" y="62"/>
                    </a:cubicBezTo>
                    <a:cubicBezTo>
                      <a:pt x="120" y="14"/>
                      <a:pt x="120" y="14"/>
                      <a:pt x="120" y="14"/>
                    </a:cubicBezTo>
                    <a:cubicBezTo>
                      <a:pt x="123" y="11"/>
                      <a:pt x="123" y="7"/>
                      <a:pt x="120" y="4"/>
                    </a:cubicBezTo>
                    <a:cubicBezTo>
                      <a:pt x="117" y="1"/>
                      <a:pt x="112" y="1"/>
                      <a:pt x="110" y="4"/>
                    </a:cubicBezTo>
                    <a:cubicBezTo>
                      <a:pt x="64" y="52"/>
                      <a:pt x="64" y="52"/>
                      <a:pt x="64" y="52"/>
                    </a:cubicBezTo>
                    <a:cubicBezTo>
                      <a:pt x="69" y="57"/>
                      <a:pt x="69" y="57"/>
                      <a:pt x="69" y="57"/>
                    </a:cubicBezTo>
                    <a:cubicBezTo>
                      <a:pt x="66" y="54"/>
                      <a:pt x="61" y="54"/>
                      <a:pt x="59" y="57"/>
                    </a:cubicBezTo>
                    <a:cubicBezTo>
                      <a:pt x="64" y="52"/>
                      <a:pt x="64" y="52"/>
                      <a:pt x="64" y="5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0" y="0"/>
                      <a:pt x="5" y="0"/>
                      <a:pt x="3" y="3"/>
                    </a:cubicBezTo>
                    <a:cubicBezTo>
                      <a:pt x="0" y="6"/>
                      <a:pt x="0" y="10"/>
                      <a:pt x="3" y="13"/>
                    </a:cubicBezTo>
                    <a:cubicBezTo>
                      <a:pt x="54" y="62"/>
                      <a:pt x="54" y="62"/>
                      <a:pt x="54" y="62"/>
                    </a:cubicBezTo>
                    <a:cubicBezTo>
                      <a:pt x="56" y="61"/>
                      <a:pt x="59" y="60"/>
                      <a:pt x="62" y="60"/>
                    </a:cubicBezTo>
                    <a:cubicBezTo>
                      <a:pt x="62" y="60"/>
                      <a:pt x="63" y="60"/>
                      <a:pt x="64" y="60"/>
                    </a:cubicBezTo>
                    <a:close/>
                  </a:path>
                </a:pathLst>
              </a:custGeom>
              <a:solidFill>
                <a:srgbClr val="F5F5E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5086" name="Freeform 181"/>
              <p:cNvSpPr>
                <a:spLocks noChangeArrowheads="1" noEditPoints="1"/>
              </p:cNvSpPr>
              <p:nvPr/>
            </p:nvSpPr>
            <p:spPr bwMode="auto">
              <a:xfrm>
                <a:off x="0" y="236538"/>
                <a:ext cx="758826" cy="638175"/>
              </a:xfrm>
              <a:custGeom>
                <a:gdLst>
                  <a:gd fmla="*/ 648243 w 199" name="T0"/>
                  <a:gd fmla="*/ 34188 h 168" name="T1"/>
                  <a:gd fmla="*/ 442331 w 199" name="T2"/>
                  <a:gd fmla="*/ 34188 h 168" name="T3"/>
                  <a:gd fmla="*/ 442331 w 199" name="T4"/>
                  <a:gd fmla="*/ 30389 h 168" name="T5"/>
                  <a:gd fmla="*/ 423265 w 199" name="T6"/>
                  <a:gd fmla="*/ 0 h 168" name="T7"/>
                  <a:gd fmla="*/ 404199 w 199" name="T8"/>
                  <a:gd fmla="*/ 18993 h 168" name="T9"/>
                  <a:gd fmla="*/ 366067 w 199" name="T10"/>
                  <a:gd fmla="*/ 18993 h 168" name="T11"/>
                  <a:gd fmla="*/ 347001 w 199" name="T12"/>
                  <a:gd fmla="*/ 0 h 168" name="T13"/>
                  <a:gd fmla="*/ 327935 w 199" name="T14"/>
                  <a:gd fmla="*/ 30389 h 168" name="T15"/>
                  <a:gd fmla="*/ 327935 w 199" name="T16"/>
                  <a:gd fmla="*/ 34188 h 168" name="T17"/>
                  <a:gd fmla="*/ 114396 w 199" name="T18"/>
                  <a:gd fmla="*/ 34188 h 168" name="T19"/>
                  <a:gd fmla="*/ 0 w 199" name="T20"/>
                  <a:gd fmla="*/ 148148 h 168" name="T21"/>
                  <a:gd fmla="*/ 0 w 199" name="T22"/>
                  <a:gd fmla="*/ 505222 h 168" name="T23"/>
                  <a:gd fmla="*/ 114396 w 199" name="T24"/>
                  <a:gd fmla="*/ 619182 h 168" name="T25"/>
                  <a:gd fmla="*/ 129649 w 199" name="T26"/>
                  <a:gd fmla="*/ 619182 h 168" name="T27"/>
                  <a:gd fmla="*/ 129649 w 199" name="T28"/>
                  <a:gd fmla="*/ 638175 h 168" name="T29"/>
                  <a:gd fmla="*/ 636804 w 199" name="T30"/>
                  <a:gd fmla="*/ 638175 h 168" name="T31"/>
                  <a:gd fmla="*/ 636804 w 199" name="T32"/>
                  <a:gd fmla="*/ 619182 h 168" name="T33"/>
                  <a:gd fmla="*/ 648243 w 199" name="T34"/>
                  <a:gd fmla="*/ 619182 h 168" name="T35"/>
                  <a:gd fmla="*/ 758826 w 199" name="T36"/>
                  <a:gd fmla="*/ 505222 h 168" name="T37"/>
                  <a:gd fmla="*/ 758826 w 199" name="T38"/>
                  <a:gd fmla="*/ 148148 h 168" name="T39"/>
                  <a:gd fmla="*/ 648243 w 199" name="T40"/>
                  <a:gd fmla="*/ 34188 h 168" name="T41"/>
                  <a:gd fmla="*/ 598672 w 199" name="T42"/>
                  <a:gd fmla="*/ 619182 h 168" name="T43"/>
                  <a:gd fmla="*/ 571979 w 199" name="T44"/>
                  <a:gd fmla="*/ 588792 h 168" name="T45"/>
                  <a:gd fmla="*/ 598672 w 199" name="T46"/>
                  <a:gd fmla="*/ 562202 h 168" name="T47"/>
                  <a:gd fmla="*/ 625364 w 199" name="T48"/>
                  <a:gd fmla="*/ 588792 h 168" name="T49"/>
                  <a:gd fmla="*/ 598672 w 199" name="T50"/>
                  <a:gd fmla="*/ 619182 h 168" name="T51"/>
                  <a:gd fmla="*/ 667309 w 199" name="T52"/>
                  <a:gd fmla="*/ 463437 h 168" name="T53"/>
                  <a:gd fmla="*/ 583419 w 199" name="T54"/>
                  <a:gd fmla="*/ 547007 h 168" name="T55"/>
                  <a:gd fmla="*/ 179220 w 199" name="T56"/>
                  <a:gd fmla="*/ 547007 h 168" name="T57"/>
                  <a:gd fmla="*/ 95330 w 199" name="T58"/>
                  <a:gd fmla="*/ 463437 h 168" name="T59"/>
                  <a:gd fmla="*/ 95330 w 199" name="T60"/>
                  <a:gd fmla="*/ 193732 h 168" name="T61"/>
                  <a:gd fmla="*/ 179220 w 199" name="T62"/>
                  <a:gd fmla="*/ 106362 h 168" name="T63"/>
                  <a:gd fmla="*/ 583419 w 199" name="T64"/>
                  <a:gd fmla="*/ 106362 h 168" name="T65"/>
                  <a:gd fmla="*/ 667309 w 199" name="T66"/>
                  <a:gd fmla="*/ 193732 h 168" name="T67"/>
                  <a:gd fmla="*/ 667309 w 199" name="T68"/>
                  <a:gd fmla="*/ 463437 h 168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199" name="T105"/>
                  <a:gd fmla="*/ 0 h 168" name="T106"/>
                  <a:gd fmla="*/ 199 w 199" name="T107"/>
                  <a:gd fmla="*/ 168 h 168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68" w="199">
                    <a:moveTo>
                      <a:pt x="170" y="9"/>
                    </a:moveTo>
                    <a:cubicBezTo>
                      <a:pt x="116" y="9"/>
                      <a:pt x="116" y="9"/>
                      <a:pt x="116" y="9"/>
                    </a:cubicBezTo>
                    <a:cubicBezTo>
                      <a:pt x="116" y="9"/>
                      <a:pt x="116" y="8"/>
                      <a:pt x="116" y="8"/>
                    </a:cubicBezTo>
                    <a:cubicBezTo>
                      <a:pt x="116" y="5"/>
                      <a:pt x="114" y="2"/>
                      <a:pt x="111" y="0"/>
                    </a:cubicBezTo>
                    <a:cubicBezTo>
                      <a:pt x="106" y="5"/>
                      <a:pt x="106" y="5"/>
                      <a:pt x="106" y="5"/>
                    </a:cubicBezTo>
                    <a:cubicBezTo>
                      <a:pt x="103" y="8"/>
                      <a:pt x="99" y="8"/>
                      <a:pt x="96" y="5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88" y="2"/>
                      <a:pt x="86" y="5"/>
                      <a:pt x="86" y="8"/>
                    </a:cubicBezTo>
                    <a:cubicBezTo>
                      <a:pt x="86" y="8"/>
                      <a:pt x="86" y="9"/>
                      <a:pt x="86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14" y="9"/>
                      <a:pt x="0" y="23"/>
                      <a:pt x="0" y="39"/>
                    </a:cubicBezTo>
                    <a:cubicBezTo>
                      <a:pt x="0" y="133"/>
                      <a:pt x="0" y="133"/>
                      <a:pt x="0" y="133"/>
                    </a:cubicBezTo>
                    <a:cubicBezTo>
                      <a:pt x="0" y="150"/>
                      <a:pt x="14" y="163"/>
                      <a:pt x="30" y="163"/>
                    </a:cubicBezTo>
                    <a:cubicBezTo>
                      <a:pt x="34" y="163"/>
                      <a:pt x="34" y="163"/>
                      <a:pt x="34" y="163"/>
                    </a:cubicBezTo>
                    <a:cubicBezTo>
                      <a:pt x="34" y="168"/>
                      <a:pt x="34" y="168"/>
                      <a:pt x="34" y="168"/>
                    </a:cubicBezTo>
                    <a:cubicBezTo>
                      <a:pt x="167" y="168"/>
                      <a:pt x="167" y="168"/>
                      <a:pt x="167" y="168"/>
                    </a:cubicBezTo>
                    <a:cubicBezTo>
                      <a:pt x="167" y="163"/>
                      <a:pt x="167" y="163"/>
                      <a:pt x="167" y="163"/>
                    </a:cubicBezTo>
                    <a:cubicBezTo>
                      <a:pt x="170" y="163"/>
                      <a:pt x="170" y="163"/>
                      <a:pt x="170" y="163"/>
                    </a:cubicBezTo>
                    <a:cubicBezTo>
                      <a:pt x="186" y="163"/>
                      <a:pt x="199" y="150"/>
                      <a:pt x="199" y="133"/>
                    </a:cubicBezTo>
                    <a:cubicBezTo>
                      <a:pt x="199" y="39"/>
                      <a:pt x="199" y="39"/>
                      <a:pt x="199" y="39"/>
                    </a:cubicBezTo>
                    <a:cubicBezTo>
                      <a:pt x="199" y="23"/>
                      <a:pt x="186" y="9"/>
                      <a:pt x="170" y="9"/>
                    </a:cubicBezTo>
                    <a:close/>
                    <a:moveTo>
                      <a:pt x="157" y="163"/>
                    </a:moveTo>
                    <a:cubicBezTo>
                      <a:pt x="153" y="163"/>
                      <a:pt x="150" y="159"/>
                      <a:pt x="150" y="155"/>
                    </a:cubicBezTo>
                    <a:cubicBezTo>
                      <a:pt x="150" y="152"/>
                      <a:pt x="153" y="148"/>
                      <a:pt x="157" y="148"/>
                    </a:cubicBezTo>
                    <a:cubicBezTo>
                      <a:pt x="161" y="148"/>
                      <a:pt x="164" y="152"/>
                      <a:pt x="164" y="155"/>
                    </a:cubicBezTo>
                    <a:cubicBezTo>
                      <a:pt x="164" y="159"/>
                      <a:pt x="161" y="163"/>
                      <a:pt x="157" y="163"/>
                    </a:cubicBezTo>
                    <a:close/>
                    <a:moveTo>
                      <a:pt x="175" y="122"/>
                    </a:moveTo>
                    <a:cubicBezTo>
                      <a:pt x="175" y="134"/>
                      <a:pt x="164" y="144"/>
                      <a:pt x="153" y="144"/>
                    </a:cubicBezTo>
                    <a:cubicBezTo>
                      <a:pt x="47" y="144"/>
                      <a:pt x="47" y="144"/>
                      <a:pt x="47" y="144"/>
                    </a:cubicBezTo>
                    <a:cubicBezTo>
                      <a:pt x="34" y="144"/>
                      <a:pt x="25" y="134"/>
                      <a:pt x="25" y="122"/>
                    </a:cubicBezTo>
                    <a:cubicBezTo>
                      <a:pt x="25" y="51"/>
                      <a:pt x="25" y="51"/>
                      <a:pt x="25" y="51"/>
                    </a:cubicBezTo>
                    <a:cubicBezTo>
                      <a:pt x="25" y="38"/>
                      <a:pt x="34" y="28"/>
                      <a:pt x="47" y="28"/>
                    </a:cubicBezTo>
                    <a:cubicBezTo>
                      <a:pt x="153" y="28"/>
                      <a:pt x="153" y="28"/>
                      <a:pt x="153" y="28"/>
                    </a:cubicBezTo>
                    <a:cubicBezTo>
                      <a:pt x="164" y="28"/>
                      <a:pt x="175" y="38"/>
                      <a:pt x="175" y="51"/>
                    </a:cubicBezTo>
                    <a:lnTo>
                      <a:pt x="175" y="122"/>
                    </a:lnTo>
                    <a:close/>
                  </a:path>
                </a:pathLst>
              </a:custGeom>
              <a:solidFill>
                <a:srgbClr val="F5F5E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5087" name="Freeform 182"/>
              <p:cNvSpPr>
                <a:spLocks noChangeArrowheads="1"/>
              </p:cNvSpPr>
              <p:nvPr/>
            </p:nvSpPr>
            <p:spPr bwMode="auto">
              <a:xfrm>
                <a:off x="347663" y="228601"/>
                <a:ext cx="76200" cy="38100"/>
              </a:xfrm>
              <a:custGeom>
                <a:gdLst>
                  <a:gd fmla="*/ 57150 w 20" name="T0"/>
                  <a:gd fmla="*/ 26670 h 10" name="T1"/>
                  <a:gd fmla="*/ 76200 w 20" name="T2"/>
                  <a:gd fmla="*/ 7620 h 10" name="T3"/>
                  <a:gd fmla="*/ 45720 w 20" name="T4"/>
                  <a:gd fmla="*/ 0 h 10" name="T5"/>
                  <a:gd fmla="*/ 38100 w 20" name="T6"/>
                  <a:gd fmla="*/ 0 h 10" name="T7"/>
                  <a:gd fmla="*/ 30480 w 20" name="T8"/>
                  <a:gd fmla="*/ 0 h 10" name="T9"/>
                  <a:gd fmla="*/ 0 w 20" name="T10"/>
                  <a:gd fmla="*/ 7620 h 10" name="T11"/>
                  <a:gd fmla="*/ 19050 w 20" name="T12"/>
                  <a:gd fmla="*/ 26670 h 10" name="T13"/>
                  <a:gd fmla="*/ 57150 w 20" name="T14"/>
                  <a:gd fmla="*/ 26670 h 10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20" name="T24"/>
                  <a:gd fmla="*/ 0 h 10" name="T25"/>
                  <a:gd fmla="*/ 20 w 20" name="T26"/>
                  <a:gd fmla="*/ 10 h 10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10" w="20">
                    <a:moveTo>
                      <a:pt x="15" y="7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18" y="1"/>
                      <a:pt x="15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5" y="0"/>
                      <a:pt x="2" y="1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8" y="10"/>
                      <a:pt x="12" y="10"/>
                      <a:pt x="15" y="7"/>
                    </a:cubicBezTo>
                    <a:close/>
                  </a:path>
                </a:pathLst>
              </a:custGeom>
              <a:solidFill>
                <a:srgbClr val="F5F5E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</p:grpSp>
        <p:sp>
          <p:nvSpPr>
            <p:cNvPr id="45083" name="文本框 25"/>
            <p:cNvSpPr>
              <a:spLocks noChangeArrowheads="1"/>
            </p:cNvSpPr>
            <p:nvPr/>
          </p:nvSpPr>
          <p:spPr bwMode="auto">
            <a:xfrm rot="18914664">
              <a:off x="492251" y="777400"/>
              <a:ext cx="1512168" cy="3656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lang="zh-CN">
                  <a:solidFill>
                    <a:srgbClr val="FFFFF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你的标题</a:t>
              </a:r>
            </a:p>
          </p:txBody>
        </p:sp>
      </p:grpSp>
      <p:grpSp>
        <p:nvGrpSpPr>
          <p:cNvPr id="45067" name="Group 31"/>
          <p:cNvGrpSpPr/>
          <p:nvPr/>
        </p:nvGrpSpPr>
        <p:grpSpPr>
          <a:xfrm>
            <a:off x="4943475" y="2205038"/>
            <a:ext cx="2089150" cy="2089150"/>
            <a:chExt cx="2088232" cy="2088232"/>
          </a:xfrm>
        </p:grpSpPr>
        <p:sp>
          <p:nvSpPr>
            <p:cNvPr id="45078" name="矩形 31"/>
            <p:cNvSpPr>
              <a:spLocks noChangeArrowheads="1"/>
            </p:cNvSpPr>
            <p:nvPr/>
          </p:nvSpPr>
          <p:spPr bwMode="auto">
            <a:xfrm rot="2670473">
              <a:off x="0" y="0"/>
              <a:ext cx="2088232" cy="2088232"/>
            </a:xfrm>
            <a:prstGeom prst="rect">
              <a:avLst/>
            </a:prstGeom>
            <a:solidFill>
              <a:srgbClr val="1AADA9"/>
            </a:solidFill>
            <a:ln w="57150">
              <a:solidFill>
                <a:srgbClr val="F5F5E2"/>
              </a:solidFill>
              <a:miter lim="800000"/>
            </a:ln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45079" name="Freeform 65"/>
            <p:cNvSpPr>
              <a:spLocks noChangeArrowheads="1"/>
            </p:cNvSpPr>
            <p:nvPr/>
          </p:nvSpPr>
          <p:spPr bwMode="auto">
            <a:xfrm>
              <a:off x="657560" y="359656"/>
              <a:ext cx="844350" cy="819840"/>
            </a:xfrm>
            <a:custGeom>
              <a:gdLst>
                <a:gd fmla="*/ 792390 w 65" name="T0"/>
                <a:gd fmla="*/ 478240 h 60" name="T1"/>
                <a:gd fmla="*/ 779400 w 65" name="T2"/>
                <a:gd fmla="*/ 478240 h 60" name="T3"/>
                <a:gd fmla="*/ 766410 w 65" name="T4"/>
                <a:gd fmla="*/ 478240 h 60" name="T5"/>
                <a:gd fmla="*/ 766410 w 65" name="T6"/>
                <a:gd fmla="*/ 478240 h 60" name="T7"/>
                <a:gd fmla="*/ 792390 w 65" name="T8"/>
                <a:gd fmla="*/ 423584 h 60" name="T9"/>
                <a:gd fmla="*/ 727440 w 65" name="T10"/>
                <a:gd fmla="*/ 355264 h 60" name="T11"/>
                <a:gd fmla="*/ 714450 w 65" name="T12"/>
                <a:gd fmla="*/ 355264 h 60" name="T13"/>
                <a:gd fmla="*/ 675480 w 65" name="T14"/>
                <a:gd fmla="*/ 355264 h 60" name="T15"/>
                <a:gd fmla="*/ 428670 w 65" name="T16"/>
                <a:gd fmla="*/ 355264 h 60" name="T17"/>
                <a:gd fmla="*/ 441660 w 65" name="T18"/>
                <a:gd fmla="*/ 95648 h 60" name="T19"/>
                <a:gd fmla="*/ 337740 w 65" name="T20"/>
                <a:gd fmla="*/ 27328 h 60" name="T21"/>
                <a:gd fmla="*/ 337740 w 65" name="T22"/>
                <a:gd fmla="*/ 177632 h 60" name="T23"/>
                <a:gd fmla="*/ 233820 w 65" name="T24"/>
                <a:gd fmla="*/ 355264 h 60" name="T25"/>
                <a:gd fmla="*/ 116910 w 65" name="T26"/>
                <a:gd fmla="*/ 437248 h 60" name="T27"/>
                <a:gd fmla="*/ 0 w 65" name="T28"/>
                <a:gd fmla="*/ 464576 h 60" name="T29"/>
                <a:gd fmla="*/ 0 w 65" name="T30"/>
                <a:gd fmla="*/ 792512 h 60" name="T31"/>
                <a:gd fmla="*/ 25980 w 65" name="T32"/>
                <a:gd fmla="*/ 778848 h 60" name="T33"/>
                <a:gd fmla="*/ 285780 w 65" name="T34"/>
                <a:gd fmla="*/ 806176 h 60" name="T35"/>
                <a:gd fmla="*/ 584550 w 65" name="T36"/>
                <a:gd fmla="*/ 778848 h 60" name="T37"/>
                <a:gd fmla="*/ 649500 w 65" name="T38"/>
                <a:gd fmla="*/ 710528 h 60" name="T39"/>
                <a:gd fmla="*/ 727440 w 65" name="T40"/>
                <a:gd fmla="*/ 669536 h 60" name="T41"/>
                <a:gd fmla="*/ 714450 w 65" name="T42"/>
                <a:gd fmla="*/ 587552 h 60" name="T43"/>
                <a:gd fmla="*/ 779400 w 65" name="T44"/>
                <a:gd fmla="*/ 573888 h 60" name="T45"/>
                <a:gd fmla="*/ 792390 w 65" name="T46"/>
                <a:gd fmla="*/ 478240 h 60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w 65" name="T72"/>
                <a:gd fmla="*/ 0 h 60" name="T73"/>
                <a:gd fmla="*/ 65 w 65" name="T74"/>
                <a:gd fmla="*/ 60 h 60" name="T75"/>
              </a:gdLst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b="T75" l="T72" r="T74" t="T73"/>
              <a:pathLst>
                <a:path h="60" w="65">
                  <a:moveTo>
                    <a:pt x="61" y="35"/>
                  </a:moveTo>
                  <a:cubicBezTo>
                    <a:pt x="61" y="35"/>
                    <a:pt x="60" y="35"/>
                    <a:pt x="60" y="35"/>
                  </a:cubicBezTo>
                  <a:cubicBezTo>
                    <a:pt x="60" y="35"/>
                    <a:pt x="59" y="35"/>
                    <a:pt x="59" y="35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60" y="34"/>
                    <a:pt x="61" y="33"/>
                    <a:pt x="61" y="31"/>
                  </a:cubicBezTo>
                  <a:cubicBezTo>
                    <a:pt x="61" y="28"/>
                    <a:pt x="58" y="27"/>
                    <a:pt x="56" y="26"/>
                  </a:cubicBezTo>
                  <a:cubicBezTo>
                    <a:pt x="56" y="26"/>
                    <a:pt x="55" y="26"/>
                    <a:pt x="55" y="26"/>
                  </a:cubicBezTo>
                  <a:cubicBezTo>
                    <a:pt x="53" y="26"/>
                    <a:pt x="52" y="26"/>
                    <a:pt x="52" y="26"/>
                  </a:cubicBezTo>
                  <a:cubicBezTo>
                    <a:pt x="45" y="26"/>
                    <a:pt x="33" y="26"/>
                    <a:pt x="33" y="26"/>
                  </a:cubicBezTo>
                  <a:cubicBezTo>
                    <a:pt x="34" y="23"/>
                    <a:pt x="36" y="15"/>
                    <a:pt x="34" y="7"/>
                  </a:cubicBezTo>
                  <a:cubicBezTo>
                    <a:pt x="32" y="0"/>
                    <a:pt x="26" y="2"/>
                    <a:pt x="26" y="2"/>
                  </a:cubicBezTo>
                  <a:cubicBezTo>
                    <a:pt x="26" y="2"/>
                    <a:pt x="26" y="8"/>
                    <a:pt x="26" y="13"/>
                  </a:cubicBezTo>
                  <a:cubicBezTo>
                    <a:pt x="26" y="17"/>
                    <a:pt x="21" y="25"/>
                    <a:pt x="18" y="26"/>
                  </a:cubicBezTo>
                  <a:cubicBezTo>
                    <a:pt x="15" y="27"/>
                    <a:pt x="13" y="28"/>
                    <a:pt x="9" y="32"/>
                  </a:cubicBezTo>
                  <a:cubicBezTo>
                    <a:pt x="6" y="33"/>
                    <a:pt x="3" y="34"/>
                    <a:pt x="0" y="34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1" y="58"/>
                    <a:pt x="2" y="57"/>
                  </a:cubicBezTo>
                  <a:cubicBezTo>
                    <a:pt x="5" y="57"/>
                    <a:pt x="15" y="58"/>
                    <a:pt x="22" y="59"/>
                  </a:cubicBezTo>
                  <a:cubicBezTo>
                    <a:pt x="28" y="60"/>
                    <a:pt x="38" y="59"/>
                    <a:pt x="45" y="57"/>
                  </a:cubicBezTo>
                  <a:cubicBezTo>
                    <a:pt x="52" y="56"/>
                    <a:pt x="50" y="52"/>
                    <a:pt x="50" y="52"/>
                  </a:cubicBezTo>
                  <a:cubicBezTo>
                    <a:pt x="50" y="52"/>
                    <a:pt x="53" y="52"/>
                    <a:pt x="56" y="49"/>
                  </a:cubicBezTo>
                  <a:cubicBezTo>
                    <a:pt x="58" y="47"/>
                    <a:pt x="55" y="43"/>
                    <a:pt x="55" y="43"/>
                  </a:cubicBezTo>
                  <a:cubicBezTo>
                    <a:pt x="57" y="43"/>
                    <a:pt x="58" y="43"/>
                    <a:pt x="60" y="42"/>
                  </a:cubicBezTo>
                  <a:cubicBezTo>
                    <a:pt x="65" y="38"/>
                    <a:pt x="61" y="35"/>
                    <a:pt x="61" y="35"/>
                  </a:cubicBezTo>
                  <a:close/>
                </a:path>
              </a:pathLst>
            </a:custGeom>
            <a:solidFill>
              <a:srgbClr val="F5F5E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5080" name="文本框 33"/>
            <p:cNvSpPr>
              <a:spLocks noChangeArrowheads="1"/>
            </p:cNvSpPr>
            <p:nvPr/>
          </p:nvSpPr>
          <p:spPr bwMode="auto">
            <a:xfrm>
              <a:off x="359656" y="1324041"/>
              <a:ext cx="1512168" cy="45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b="1" lang="zh-CN" sz="2400">
                  <a:solidFill>
                    <a:srgbClr val="FFFFF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你的标题</a:t>
              </a:r>
            </a:p>
          </p:txBody>
        </p:sp>
      </p:grpSp>
      <p:sp>
        <p:nvSpPr>
          <p:cNvPr id="45068" name="文本框 34"/>
          <p:cNvSpPr>
            <a:spLocks noChangeArrowheads="1"/>
          </p:cNvSpPr>
          <p:nvPr/>
        </p:nvSpPr>
        <p:spPr bwMode="auto">
          <a:xfrm>
            <a:off x="5218113" y="4829175"/>
            <a:ext cx="227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b="1" lang="zh-CN" sz="1400">
                <a:solidFill>
                  <a:srgbClr val="1AADA9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</p:txBody>
      </p:sp>
      <p:sp>
        <p:nvSpPr>
          <p:cNvPr id="45069" name="文本框 35"/>
          <p:cNvSpPr>
            <a:spLocks noChangeArrowheads="1"/>
          </p:cNvSpPr>
          <p:nvPr/>
        </p:nvSpPr>
        <p:spPr bwMode="auto">
          <a:xfrm>
            <a:off x="5218113" y="5105400"/>
            <a:ext cx="1493837" cy="8229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lang="zh-CN" sz="1200">
                <a:solidFill>
                  <a:srgbClr val="3F3F3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  <a:p>
            <a:pPr eaLnBrk="1" hangingPunct="1"/>
            <a:r>
              <a:rPr altLang="en-US" lang="zh-CN" sz="1200">
                <a:solidFill>
                  <a:srgbClr val="3F3F3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  <a:p>
            <a:pPr eaLnBrk="1" hangingPunct="1"/>
            <a:r>
              <a:rPr altLang="en-US" lang="zh-CN" sz="1200">
                <a:solidFill>
                  <a:srgbClr val="3F3F3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  <a:p>
            <a:pPr eaLnBrk="1" hangingPunct="1"/>
            <a:r>
              <a:rPr altLang="en-US" lang="zh-CN" sz="1200">
                <a:solidFill>
                  <a:srgbClr val="3F3F3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</p:txBody>
      </p:sp>
      <p:sp>
        <p:nvSpPr>
          <p:cNvPr id="45070" name="文本框 36"/>
          <p:cNvSpPr>
            <a:spLocks noChangeArrowheads="1"/>
          </p:cNvSpPr>
          <p:nvPr/>
        </p:nvSpPr>
        <p:spPr bwMode="auto">
          <a:xfrm>
            <a:off x="3503613" y="4824413"/>
            <a:ext cx="227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b="1" lang="zh-CN" sz="1400">
                <a:solidFill>
                  <a:srgbClr val="E3A72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</p:txBody>
      </p:sp>
      <p:sp>
        <p:nvSpPr>
          <p:cNvPr id="45071" name="文本框 37"/>
          <p:cNvSpPr>
            <a:spLocks noChangeArrowheads="1"/>
          </p:cNvSpPr>
          <p:nvPr/>
        </p:nvSpPr>
        <p:spPr bwMode="auto">
          <a:xfrm>
            <a:off x="3503613" y="5100638"/>
            <a:ext cx="1493837" cy="8229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lang="zh-CN" sz="1200">
                <a:solidFill>
                  <a:srgbClr val="3F3F3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  <a:p>
            <a:pPr eaLnBrk="1" hangingPunct="1"/>
            <a:r>
              <a:rPr altLang="en-US" lang="zh-CN" sz="1200">
                <a:solidFill>
                  <a:srgbClr val="3F3F3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  <a:p>
            <a:pPr eaLnBrk="1" hangingPunct="1"/>
            <a:r>
              <a:rPr altLang="en-US" lang="zh-CN" sz="1200">
                <a:solidFill>
                  <a:srgbClr val="3F3F3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  <a:p>
            <a:pPr eaLnBrk="1" hangingPunct="1"/>
            <a:r>
              <a:rPr altLang="en-US" lang="zh-CN" sz="1200">
                <a:solidFill>
                  <a:srgbClr val="3F3F3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</p:txBody>
      </p:sp>
      <p:sp>
        <p:nvSpPr>
          <p:cNvPr id="45072" name="文本框 38"/>
          <p:cNvSpPr>
            <a:spLocks noChangeArrowheads="1"/>
          </p:cNvSpPr>
          <p:nvPr/>
        </p:nvSpPr>
        <p:spPr bwMode="auto">
          <a:xfrm>
            <a:off x="1789114" y="4816475"/>
            <a:ext cx="22685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b="1" lang="zh-CN" sz="1400">
                <a:solidFill>
                  <a:srgbClr val="DE401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</p:txBody>
      </p:sp>
      <p:sp>
        <p:nvSpPr>
          <p:cNvPr id="45073" name="文本框 39"/>
          <p:cNvSpPr>
            <a:spLocks noChangeArrowheads="1"/>
          </p:cNvSpPr>
          <p:nvPr/>
        </p:nvSpPr>
        <p:spPr bwMode="auto">
          <a:xfrm>
            <a:off x="1789113" y="5092700"/>
            <a:ext cx="1493837" cy="8229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lang="zh-CN" sz="1200">
                <a:solidFill>
                  <a:srgbClr val="3F3F3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  <a:p>
            <a:pPr eaLnBrk="1" hangingPunct="1"/>
            <a:r>
              <a:rPr altLang="en-US" lang="zh-CN" sz="1200">
                <a:solidFill>
                  <a:srgbClr val="3F3F3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  <a:p>
            <a:pPr eaLnBrk="1" hangingPunct="1"/>
            <a:r>
              <a:rPr altLang="en-US" lang="zh-CN" sz="1200">
                <a:solidFill>
                  <a:srgbClr val="3F3F3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  <a:p>
            <a:pPr eaLnBrk="1" hangingPunct="1"/>
            <a:r>
              <a:rPr altLang="en-US" lang="zh-CN" sz="1200">
                <a:solidFill>
                  <a:srgbClr val="3F3F3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</p:txBody>
      </p:sp>
      <p:sp>
        <p:nvSpPr>
          <p:cNvPr id="45074" name="文本框 40"/>
          <p:cNvSpPr>
            <a:spLocks noChangeArrowheads="1"/>
          </p:cNvSpPr>
          <p:nvPr/>
        </p:nvSpPr>
        <p:spPr bwMode="auto">
          <a:xfrm>
            <a:off x="7104064" y="4819650"/>
            <a:ext cx="227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b="1" lang="zh-CN" sz="1400">
                <a:solidFill>
                  <a:srgbClr val="A4AC07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</p:txBody>
      </p:sp>
      <p:sp>
        <p:nvSpPr>
          <p:cNvPr id="45075" name="文本框 41"/>
          <p:cNvSpPr>
            <a:spLocks noChangeArrowheads="1"/>
          </p:cNvSpPr>
          <p:nvPr/>
        </p:nvSpPr>
        <p:spPr bwMode="auto">
          <a:xfrm>
            <a:off x="7104064" y="5095875"/>
            <a:ext cx="1493837" cy="8229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lang="zh-CN" sz="1200">
                <a:solidFill>
                  <a:srgbClr val="3F3F3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  <a:p>
            <a:pPr eaLnBrk="1" hangingPunct="1"/>
            <a:r>
              <a:rPr altLang="en-US" lang="zh-CN" sz="1200">
                <a:solidFill>
                  <a:srgbClr val="3F3F3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  <a:p>
            <a:pPr eaLnBrk="1" hangingPunct="1"/>
            <a:r>
              <a:rPr altLang="en-US" lang="zh-CN" sz="1200">
                <a:solidFill>
                  <a:srgbClr val="3F3F3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  <a:p>
            <a:pPr eaLnBrk="1" hangingPunct="1"/>
            <a:r>
              <a:rPr altLang="en-US" lang="zh-CN" sz="1200">
                <a:solidFill>
                  <a:srgbClr val="3F3F3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</p:txBody>
      </p:sp>
      <p:sp>
        <p:nvSpPr>
          <p:cNvPr id="45076" name="文本框 42"/>
          <p:cNvSpPr>
            <a:spLocks noChangeArrowheads="1"/>
          </p:cNvSpPr>
          <p:nvPr/>
        </p:nvSpPr>
        <p:spPr bwMode="auto">
          <a:xfrm>
            <a:off x="8931274" y="4824413"/>
            <a:ext cx="22685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b="1" lang="zh-CN" sz="1400">
                <a:solidFill>
                  <a:srgbClr val="262626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</p:txBody>
      </p:sp>
      <p:sp>
        <p:nvSpPr>
          <p:cNvPr id="45077" name="文本框 43"/>
          <p:cNvSpPr>
            <a:spLocks noChangeArrowheads="1"/>
          </p:cNvSpPr>
          <p:nvPr/>
        </p:nvSpPr>
        <p:spPr bwMode="auto">
          <a:xfrm>
            <a:off x="8931274" y="5100638"/>
            <a:ext cx="1493838" cy="8229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lang="zh-CN" sz="1200">
                <a:solidFill>
                  <a:srgbClr val="3F3F3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  <a:p>
            <a:pPr eaLnBrk="1" hangingPunct="1"/>
            <a:r>
              <a:rPr altLang="en-US" lang="zh-CN" sz="1200">
                <a:solidFill>
                  <a:srgbClr val="3F3F3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  <a:p>
            <a:pPr eaLnBrk="1" hangingPunct="1"/>
            <a:r>
              <a:rPr altLang="en-US" lang="zh-CN" sz="1200">
                <a:solidFill>
                  <a:srgbClr val="3F3F3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  <a:p>
            <a:pPr eaLnBrk="1" hangingPunct="1"/>
            <a:r>
              <a:rPr altLang="en-US" lang="zh-CN" sz="1200">
                <a:solidFill>
                  <a:srgbClr val="3F3F3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</p:txBody>
      </p:sp>
    </p:spTree>
  </p:cSld>
  <p:clrMapOvr>
    <a:masterClrMapping/>
  </p:clrMapOvr>
  <p:transition/>
  <p:timing/>
</p:sld>
</file>

<file path=ppt/slides/slide19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46082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gdLst>
              <a:gd fmla="*/ 0 w 996" name="T0"/>
              <a:gd fmla="*/ 0 h 914" name="T1"/>
              <a:gd fmla="*/ 0 w 996" name="T2"/>
              <a:gd fmla="*/ 6078537 h 914" name="T3"/>
              <a:gd fmla="*/ 11231563 w 996" name="T4"/>
              <a:gd fmla="*/ 6078537 h 914" name="T5"/>
              <a:gd fmla="*/ 11163903 w 996" name="T6"/>
              <a:gd fmla="*/ 0 h 914" name="T7"/>
              <a:gd fmla="*/ 0 w 996" name="T8"/>
              <a:gd fmla="*/ 0 h 914" name="T9"/>
              <a:gd fmla="*/ 0 60000 65536" name="T10"/>
              <a:gd fmla="*/ 0 60000 65536" name="T11"/>
              <a:gd fmla="*/ 0 60000 65536" name="T12"/>
              <a:gd fmla="*/ 0 60000 65536" name="T13"/>
              <a:gd fmla="*/ 0 60000 65536" name="T14"/>
              <a:gd fmla="*/ 0 w 996" name="T15"/>
              <a:gd fmla="*/ 0 h 914" name="T16"/>
              <a:gd fmla="*/ 996 w 996" name="T17"/>
              <a:gd fmla="*/ 914 h 914" name="T18"/>
            </a:gdLst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b="T18" l="T15" r="T17" t="T16"/>
            <a:pathLst>
              <a:path h="914" w="996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000000"/>
              </a:solidFill>
              <a:latin charset="-122" panose="02000000000000000000" pitchFamily="2" typeface="方正兰亭细黑_GBK"/>
              <a:sym charset="-122" panose="02010600030101010101" pitchFamily="2" typeface="宋体"/>
            </a:endParaRPr>
          </a:p>
        </p:txBody>
      </p:sp>
      <p:sp>
        <p:nvSpPr>
          <p:cNvPr id="46083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FFFFFF"/>
              </a:solidFill>
              <a:latin charset="-122" panose="02010600030101010101" pitchFamily="2" typeface="宋体"/>
              <a:sym charset="-122" panose="02010600030101010101" pitchFamily="2" typeface="宋体"/>
            </a:endParaRPr>
          </a:p>
        </p:txBody>
      </p:sp>
      <p:grpSp>
        <p:nvGrpSpPr>
          <p:cNvPr id="46084" name="Group 4"/>
          <p:cNvGrpSpPr/>
          <p:nvPr/>
        </p:nvGrpSpPr>
        <p:grpSpPr>
          <a:xfrm>
            <a:off x="58738" y="658813"/>
            <a:ext cx="3478212" cy="885825"/>
            <a:chExt cx="3180410" cy="885942"/>
          </a:xfrm>
        </p:grpSpPr>
        <p:sp>
          <p:nvSpPr>
            <p:cNvPr id="46113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gdLst>
                <a:gd fmla="*/ 3177766 w 1730" name="T0"/>
                <a:gd fmla="*/ 644525 h 406" name="T1"/>
                <a:gd fmla="*/ 3177766 w 1730" name="T2"/>
                <a:gd fmla="*/ 0 h 406" name="T3"/>
                <a:gd fmla="*/ 0 w 1730" name="T4"/>
                <a:gd fmla="*/ 0 h 406" name="T5"/>
                <a:gd fmla="*/ 231444 w 1730" name="T6"/>
                <a:gd fmla="*/ 322263 h 406" name="T7"/>
                <a:gd fmla="*/ 0 w 1730" name="T8"/>
                <a:gd fmla="*/ 644525 h 406" name="T9"/>
                <a:gd fmla="*/ 3177766 w 1730" name="T10"/>
                <a:gd fmla="*/ 644525 h 40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730" name="T18"/>
                <a:gd fmla="*/ 0 h 406" name="T19"/>
                <a:gd fmla="*/ 1730 w 1730" name="T20"/>
                <a:gd fmla="*/ 406 h 40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406" w="1730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6114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</p:grpSp>
      <p:pic>
        <p:nvPicPr>
          <p:cNvPr id="46085" name="图片 6"/>
          <p:cNvPicPr>
            <a:picLocks noChangeArrowheads="1"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086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2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b="1" lang="zh-CN" sz="2000">
                <a:solidFill>
                  <a:srgbClr val="000000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</p:txBody>
      </p:sp>
      <p:grpSp>
        <p:nvGrpSpPr>
          <p:cNvPr id="46087" name="Group 9"/>
          <p:cNvGrpSpPr/>
          <p:nvPr/>
        </p:nvGrpSpPr>
        <p:grpSpPr>
          <a:xfrm>
            <a:off x="895350" y="1806575"/>
            <a:ext cx="10345738" cy="4141788"/>
            <a:chExt cx="10346186" cy="4141656"/>
          </a:xfrm>
        </p:grpSpPr>
        <p:grpSp>
          <p:nvGrpSpPr>
            <p:cNvPr id="46089" name="Group 10"/>
            <p:cNvGrpSpPr/>
            <p:nvPr/>
          </p:nvGrpSpPr>
          <p:grpSpPr>
            <a:xfrm>
              <a:off x="0" y="0"/>
              <a:ext cx="10317786" cy="2953378"/>
              <a:chExt cx="7459394" cy="2135188"/>
            </a:xfrm>
          </p:grpSpPr>
          <p:sp>
            <p:nvSpPr>
              <p:cNvPr id="46105" name="Rectangle 631"/>
              <p:cNvSpPr>
                <a:spLocks noChangeArrowheads="1"/>
              </p:cNvSpPr>
              <p:nvPr/>
            </p:nvSpPr>
            <p:spPr bwMode="auto">
              <a:xfrm>
                <a:off x="55755" y="0"/>
                <a:ext cx="2340000" cy="498475"/>
              </a:xfrm>
              <a:prstGeom prst="rect">
                <a:avLst/>
              </a:prstGeom>
              <a:solidFill>
                <a:srgbClr val="7BCBC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6106" name="Rectangle 632"/>
              <p:cNvSpPr>
                <a:spLocks noChangeArrowheads="1"/>
              </p:cNvSpPr>
              <p:nvPr/>
            </p:nvSpPr>
            <p:spPr bwMode="auto">
              <a:xfrm>
                <a:off x="2577202" y="0"/>
                <a:ext cx="2340000" cy="498475"/>
              </a:xfrm>
              <a:prstGeom prst="rect">
                <a:avLst/>
              </a:prstGeom>
              <a:solidFill>
                <a:srgbClr val="FF745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6107" name="Rectangle 633"/>
              <p:cNvSpPr>
                <a:spLocks noChangeArrowheads="1"/>
              </p:cNvSpPr>
              <p:nvPr/>
            </p:nvSpPr>
            <p:spPr bwMode="auto">
              <a:xfrm>
                <a:off x="5119394" y="0"/>
                <a:ext cx="2340000" cy="498475"/>
              </a:xfrm>
              <a:prstGeom prst="rect">
                <a:avLst/>
              </a:prstGeom>
              <a:solidFill>
                <a:srgbClr val="BED014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6108" name="Rectangle 634"/>
              <p:cNvSpPr>
                <a:spLocks noChangeArrowheads="1"/>
              </p:cNvSpPr>
              <p:nvPr/>
            </p:nvSpPr>
            <p:spPr bwMode="auto">
              <a:xfrm>
                <a:off x="55755" y="1635125"/>
                <a:ext cx="2340000" cy="500063"/>
              </a:xfrm>
              <a:prstGeom prst="rect">
                <a:avLst/>
              </a:prstGeom>
              <a:solidFill>
                <a:srgbClr val="F37565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6109" name="Rectangle 635"/>
              <p:cNvSpPr>
                <a:spLocks noChangeArrowheads="1"/>
              </p:cNvSpPr>
              <p:nvPr/>
            </p:nvSpPr>
            <p:spPr bwMode="auto">
              <a:xfrm>
                <a:off x="2577202" y="1635125"/>
                <a:ext cx="2340000" cy="500063"/>
              </a:xfrm>
              <a:prstGeom prst="rect">
                <a:avLst/>
              </a:pr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6110" name="Rectangle 636"/>
              <p:cNvSpPr>
                <a:spLocks noChangeArrowheads="1"/>
              </p:cNvSpPr>
              <p:nvPr/>
            </p:nvSpPr>
            <p:spPr bwMode="auto">
              <a:xfrm>
                <a:off x="5119394" y="1635125"/>
                <a:ext cx="2340000" cy="500063"/>
              </a:xfrm>
              <a:prstGeom prst="rect">
                <a:avLst/>
              </a:pr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6111" name="矩形 1"/>
              <p:cNvSpPr>
                <a:spLocks noChangeArrowheads="1"/>
              </p:cNvSpPr>
              <p:nvPr/>
            </p:nvSpPr>
            <p:spPr bwMode="auto">
              <a:xfrm>
                <a:off x="0" y="619453"/>
                <a:ext cx="2340000" cy="7271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r>
                  <a:rPr altLang="en-US" lang="zh-CN" sz="1200">
                    <a:solidFill>
                      <a:srgbClr val="000000"/>
                    </a:solidFill>
                    <a:latin charset="-122" panose="02000000000000000000" pitchFamily="2" typeface="方正兰亭细黑_GBK"/>
                    <a:ea charset="-122" panose="02000000000000000000" pitchFamily="2" typeface="方正兰亭细黑_GBK"/>
                    <a:sym charset="-122" panose="02000000000000000000" pitchFamily="2" typeface="方正兰亭细黑_GBK"/>
                  </a:rPr>
                  <a:t>我们工作室致力于专业PPT模板的发布，课件及汇报PPT的美化，并为您提供专业的PPT个性定制服务。我们秉承“给您演示的光和热”的理念，为您分担职场压力,让您的每一次亮相都信心澎湃。</a:t>
                </a:r>
              </a:p>
            </p:txBody>
          </p:sp>
          <p:sp>
            <p:nvSpPr>
              <p:cNvPr id="46112" name="TextBox 707"/>
              <p:cNvSpPr>
                <a:spLocks noChangeArrowheads="1"/>
              </p:cNvSpPr>
              <p:nvPr/>
            </p:nvSpPr>
            <p:spPr bwMode="auto">
              <a:xfrm>
                <a:off x="1345092" y="110403"/>
                <a:ext cx="903514" cy="22035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algn="ctr" eaLnBrk="1" hangingPunct="1"/>
                <a:r>
                  <a:rPr altLang="en-US" lang="zh-CN" sz="1400">
                    <a:solidFill>
                      <a:srgbClr val="FFFFFF"/>
                    </a:solidFill>
                    <a:latin charset="-122" panose="02000000000000000000" pitchFamily="2" typeface="方正兰亭细黑_GBK"/>
                    <a:ea charset="-122" panose="02000000000000000000" pitchFamily="2" typeface="方正兰亭细黑_GBK"/>
                    <a:sym charset="0" panose="020b0604020202020204" pitchFamily="34" typeface="Arial"/>
                  </a:rPr>
                  <a:t>输入您的标题</a:t>
                </a:r>
              </a:p>
            </p:txBody>
          </p:sp>
        </p:grpSp>
        <p:sp>
          <p:nvSpPr>
            <p:cNvPr id="46090" name="TextBox 707"/>
            <p:cNvSpPr>
              <a:spLocks noChangeArrowheads="1"/>
            </p:cNvSpPr>
            <p:nvPr/>
          </p:nvSpPr>
          <p:spPr bwMode="auto">
            <a:xfrm>
              <a:off x="5294065" y="133768"/>
              <a:ext cx="1249734" cy="3047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r>
                <a:rPr altLang="en-US" lang="zh-CN" sz="1400">
                  <a:solidFill>
                    <a:srgbClr val="FFFFF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0" panose="020b0604020202020204" pitchFamily="34" typeface="Arial"/>
                </a:rPr>
                <a:t>输入您的标题</a:t>
              </a:r>
            </a:p>
          </p:txBody>
        </p:sp>
        <p:sp>
          <p:nvSpPr>
            <p:cNvPr id="46091" name="TextBox 707"/>
            <p:cNvSpPr>
              <a:spLocks noChangeArrowheads="1"/>
            </p:cNvSpPr>
            <p:nvPr/>
          </p:nvSpPr>
          <p:spPr bwMode="auto">
            <a:xfrm>
              <a:off x="8869615" y="149140"/>
              <a:ext cx="1249734" cy="3047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r>
                <a:rPr altLang="en-US" lang="zh-CN" sz="1400">
                  <a:solidFill>
                    <a:srgbClr val="FFFFF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0" panose="020b0604020202020204" pitchFamily="34" typeface="Arial"/>
                </a:rPr>
                <a:t>输入您的标题</a:t>
              </a:r>
            </a:p>
          </p:txBody>
        </p:sp>
        <p:sp>
          <p:nvSpPr>
            <p:cNvPr id="46092" name="TextBox 707"/>
            <p:cNvSpPr>
              <a:spLocks noChangeArrowheads="1"/>
            </p:cNvSpPr>
            <p:nvPr/>
          </p:nvSpPr>
          <p:spPr bwMode="auto">
            <a:xfrm>
              <a:off x="1833302" y="2405595"/>
              <a:ext cx="1249734" cy="3047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r>
                <a:rPr altLang="en-US" lang="zh-CN" sz="1400">
                  <a:solidFill>
                    <a:srgbClr val="FFFFF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0" panose="020b0604020202020204" pitchFamily="34" typeface="Arial"/>
                </a:rPr>
                <a:t>输入您的标题</a:t>
              </a:r>
            </a:p>
          </p:txBody>
        </p:sp>
        <p:sp>
          <p:nvSpPr>
            <p:cNvPr id="46093" name="TextBox 707"/>
            <p:cNvSpPr>
              <a:spLocks noChangeArrowheads="1"/>
            </p:cNvSpPr>
            <p:nvPr/>
          </p:nvSpPr>
          <p:spPr bwMode="auto">
            <a:xfrm>
              <a:off x="5284190" y="2410436"/>
              <a:ext cx="1249734" cy="3047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r>
                <a:rPr altLang="en-US" lang="zh-CN" sz="1400">
                  <a:solidFill>
                    <a:srgbClr val="FFFFF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0" panose="020b0604020202020204" pitchFamily="34" typeface="Arial"/>
                </a:rPr>
                <a:t>输入您的标题</a:t>
              </a:r>
            </a:p>
          </p:txBody>
        </p:sp>
        <p:sp>
          <p:nvSpPr>
            <p:cNvPr id="46094" name="TextBox 707"/>
            <p:cNvSpPr>
              <a:spLocks noChangeArrowheads="1"/>
            </p:cNvSpPr>
            <p:nvPr/>
          </p:nvSpPr>
          <p:spPr bwMode="auto">
            <a:xfrm>
              <a:off x="8898017" y="2427807"/>
              <a:ext cx="1249734" cy="3047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r>
                <a:rPr altLang="en-US" lang="zh-CN" sz="1400">
                  <a:solidFill>
                    <a:srgbClr val="FFFFF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0" panose="020b0604020202020204" pitchFamily="34" typeface="Arial"/>
                </a:rPr>
                <a:t>输入您的标题</a:t>
              </a:r>
            </a:p>
          </p:txBody>
        </p:sp>
        <p:pic>
          <p:nvPicPr>
            <p:cNvPr id="46095" name="图片 15"/>
            <p:cNvPicPr>
              <a:picLocks noChangeArrowheads="1"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47068" y="86761"/>
              <a:ext cx="515964" cy="5159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096" name="图片 16"/>
            <p:cNvPicPr>
              <a:picLocks noChangeArrowheads="1"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720675" y="48001"/>
              <a:ext cx="609524" cy="609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097" name="Freeform 76"/>
            <p:cNvSpPr>
              <a:spLocks noChangeArrowheads="1"/>
            </p:cNvSpPr>
            <p:nvPr/>
          </p:nvSpPr>
          <p:spPr bwMode="auto">
            <a:xfrm>
              <a:off x="7279858" y="137945"/>
              <a:ext cx="455613" cy="412750"/>
            </a:xfrm>
            <a:custGeom>
              <a:gdLst>
                <a:gd fmla="*/ 182329587 w 54" name="T0"/>
                <a:gd fmla="*/ 73031490 h 49" name="T1"/>
                <a:gd fmla="*/ 93679102 w 54" name="T2"/>
                <a:gd fmla="*/ 6393413 h 49" name="T3"/>
                <a:gd fmla="*/ 6454518 w 54" name="T4"/>
                <a:gd fmla="*/ 113346202 h 49" name="T5"/>
                <a:gd fmla="*/ 182329587 w 54" name="T6"/>
                <a:gd fmla="*/ 327260239 h 49" name="T7"/>
                <a:gd fmla="*/ 357259684 w 54" name="T8"/>
                <a:gd fmla="*/ 113346202 h 49" name="T9"/>
                <a:gd fmla="*/ 276228025 w 54" name="T10"/>
                <a:gd fmla="*/ 6393413 h 49" name="T11"/>
                <a:gd fmla="*/ 182329587 w 54" name="T12"/>
                <a:gd fmla="*/ 73031490 h 49" name="T13"/>
                <a:gd fmla="*/ 182329587 w 54" name="T14"/>
                <a:gd fmla="*/ 73031490 h 49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54" name="T24"/>
                <a:gd fmla="*/ 0 h 49" name="T25"/>
                <a:gd fmla="*/ 54 w 54" name="T26"/>
                <a:gd fmla="*/ 49 h 49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49" w="54">
                  <a:moveTo>
                    <a:pt x="27" y="11"/>
                  </a:moveTo>
                  <a:cubicBezTo>
                    <a:pt x="25" y="4"/>
                    <a:pt x="20" y="0"/>
                    <a:pt x="14" y="1"/>
                  </a:cubicBezTo>
                  <a:cubicBezTo>
                    <a:pt x="4" y="1"/>
                    <a:pt x="0" y="8"/>
                    <a:pt x="1" y="17"/>
                  </a:cubicBezTo>
                  <a:cubicBezTo>
                    <a:pt x="2" y="28"/>
                    <a:pt x="17" y="35"/>
                    <a:pt x="27" y="49"/>
                  </a:cubicBezTo>
                  <a:cubicBezTo>
                    <a:pt x="37" y="35"/>
                    <a:pt x="52" y="29"/>
                    <a:pt x="53" y="17"/>
                  </a:cubicBezTo>
                  <a:cubicBezTo>
                    <a:pt x="54" y="9"/>
                    <a:pt x="51" y="2"/>
                    <a:pt x="41" y="1"/>
                  </a:cubicBezTo>
                  <a:cubicBezTo>
                    <a:pt x="34" y="0"/>
                    <a:pt x="30" y="4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6098" name="Freeform 71"/>
            <p:cNvSpPr>
              <a:spLocks noChangeArrowheads="1"/>
            </p:cNvSpPr>
            <p:nvPr/>
          </p:nvSpPr>
          <p:spPr bwMode="auto">
            <a:xfrm>
              <a:off x="350998" y="2429031"/>
              <a:ext cx="336550" cy="361950"/>
            </a:xfrm>
            <a:custGeom>
              <a:gdLst>
                <a:gd fmla="*/ 172751115 w 40" name="T0"/>
                <a:gd fmla="*/ 119258307 h 43" name="T1"/>
                <a:gd fmla="*/ 199237590 w 40" name="T2"/>
                <a:gd fmla="*/ 66497784 h 43" name="T3"/>
                <a:gd fmla="*/ 132844681 w 40" name="T4"/>
                <a:gd fmla="*/ 0 h 43" name="T5"/>
                <a:gd fmla="*/ 66401306 w 40" name="T6"/>
                <a:gd fmla="*/ 66497784 h 43" name="T7"/>
                <a:gd fmla="*/ 92660626 w 40" name="T8"/>
                <a:gd fmla="*/ 119258307 h 43" name="T9"/>
                <a:gd fmla="*/ 0 w 40" name="T10"/>
                <a:gd fmla="*/ 286134131 h 43" name="T11"/>
                <a:gd fmla="*/ 265638879 w 40" name="T12"/>
                <a:gd fmla="*/ 286134131 h 43" name="T13"/>
                <a:gd fmla="*/ 172751115 w 40" name="T14"/>
                <a:gd fmla="*/ 119258307 h 43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40" name="T24"/>
                <a:gd fmla="*/ 0 h 43" name="T25"/>
                <a:gd fmla="*/ 40 w 40" name="T26"/>
                <a:gd fmla="*/ 43 h 43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43" w="40">
                  <a:moveTo>
                    <a:pt x="26" y="18"/>
                  </a:moveTo>
                  <a:cubicBezTo>
                    <a:pt x="28" y="16"/>
                    <a:pt x="30" y="13"/>
                    <a:pt x="30" y="10"/>
                  </a:cubicBezTo>
                  <a:cubicBezTo>
                    <a:pt x="30" y="4"/>
                    <a:pt x="26" y="0"/>
                    <a:pt x="20" y="0"/>
                  </a:cubicBezTo>
                  <a:cubicBezTo>
                    <a:pt x="14" y="0"/>
                    <a:pt x="10" y="4"/>
                    <a:pt x="10" y="10"/>
                  </a:cubicBezTo>
                  <a:cubicBezTo>
                    <a:pt x="10" y="13"/>
                    <a:pt x="11" y="16"/>
                    <a:pt x="14" y="18"/>
                  </a:cubicBezTo>
                  <a:cubicBezTo>
                    <a:pt x="7" y="22"/>
                    <a:pt x="1" y="31"/>
                    <a:pt x="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31"/>
                    <a:pt x="33" y="22"/>
                    <a:pt x="26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6099" name="Freeform 70"/>
            <p:cNvSpPr>
              <a:spLocks noChangeArrowheads="1"/>
            </p:cNvSpPr>
            <p:nvPr/>
          </p:nvSpPr>
          <p:spPr bwMode="auto">
            <a:xfrm>
              <a:off x="3780396" y="2427807"/>
              <a:ext cx="506413" cy="379413"/>
            </a:xfrm>
            <a:custGeom>
              <a:gdLst>
                <a:gd fmla="*/ 203012546 w 60" name="T0"/>
                <a:gd fmla="*/ 0 h 45" name="T1"/>
                <a:gd fmla="*/ 0 w 60" name="T2"/>
                <a:gd fmla="*/ 133890620 h 45" name="T3"/>
                <a:gd fmla="*/ 101417651 w 60" name="T4"/>
                <a:gd fmla="*/ 255201595 h 45" name="T5"/>
                <a:gd fmla="*/ 60845523 w 60" name="T6"/>
                <a:gd fmla="*/ 301818855 h 45" name="T7"/>
                <a:gd fmla="*/ 134579253 w 60" name="T8"/>
                <a:gd fmla="*/ 261381809 h 45" name="T9"/>
                <a:gd fmla="*/ 203012546 w 60" name="T10"/>
                <a:gd fmla="*/ 275394791 h 45" name="T11"/>
                <a:gd fmla="*/ 404624016 w 60" name="T12"/>
                <a:gd fmla="*/ 133890620 h 45" name="T13"/>
                <a:gd fmla="*/ 203012546 w 60" name="T14"/>
                <a:gd fmla="*/ 0 h 45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60" name="T24"/>
                <a:gd fmla="*/ 0 h 45" name="T25"/>
                <a:gd fmla="*/ 60 w 60" name="T26"/>
                <a:gd fmla="*/ 45 h 45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45" w="60">
                  <a:moveTo>
                    <a:pt x="30" y="0"/>
                  </a:moveTo>
                  <a:cubicBezTo>
                    <a:pt x="14" y="0"/>
                    <a:pt x="0" y="9"/>
                    <a:pt x="0" y="20"/>
                  </a:cubicBezTo>
                  <a:cubicBezTo>
                    <a:pt x="0" y="28"/>
                    <a:pt x="6" y="34"/>
                    <a:pt x="15" y="38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3" y="40"/>
                    <a:pt x="27" y="41"/>
                    <a:pt x="30" y="41"/>
                  </a:cubicBezTo>
                  <a:cubicBezTo>
                    <a:pt x="47" y="41"/>
                    <a:pt x="60" y="32"/>
                    <a:pt x="60" y="20"/>
                  </a:cubicBezTo>
                  <a:cubicBezTo>
                    <a:pt x="60" y="9"/>
                    <a:pt x="47" y="0"/>
                    <a:pt x="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6100" name="矩形 1"/>
            <p:cNvSpPr>
              <a:spLocks noChangeArrowheads="1"/>
            </p:cNvSpPr>
            <p:nvPr/>
          </p:nvSpPr>
          <p:spPr bwMode="auto">
            <a:xfrm>
              <a:off x="1" y="3125993"/>
              <a:ext cx="3236673" cy="10058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lang="zh-CN" sz="12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我们工作室致力于专业PPT模板的发布，课件及汇报PPT的美化，并为您提供专业的PPT个性定制服务。我们秉承“给您演示的光和热”的理念，为您分担职场压力,让您的每一次亮相都信心澎湃。</a:t>
              </a:r>
            </a:p>
          </p:txBody>
        </p:sp>
        <p:sp>
          <p:nvSpPr>
            <p:cNvPr id="46101" name="矩形 1"/>
            <p:cNvSpPr>
              <a:spLocks noChangeArrowheads="1"/>
            </p:cNvSpPr>
            <p:nvPr/>
          </p:nvSpPr>
          <p:spPr bwMode="auto">
            <a:xfrm>
              <a:off x="3477292" y="821651"/>
              <a:ext cx="3236673" cy="10058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lang="zh-CN" sz="12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我们工作室致力于专业PPT模板的发布，课件及汇报PPT的美化，并为您提供专业的PPT个性定制服务。我们秉承“给您演示的光和热”的理念，为您分担职场压力,让您的每一次亮相都信心澎湃。</a:t>
              </a:r>
            </a:p>
          </p:txBody>
        </p:sp>
        <p:sp>
          <p:nvSpPr>
            <p:cNvPr id="46102" name="矩形 1"/>
            <p:cNvSpPr>
              <a:spLocks noChangeArrowheads="1"/>
            </p:cNvSpPr>
            <p:nvPr/>
          </p:nvSpPr>
          <p:spPr bwMode="auto">
            <a:xfrm>
              <a:off x="3467416" y="3089926"/>
              <a:ext cx="3236673" cy="10058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lang="zh-CN" sz="12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我们工作室致力于专业PPT模板的发布，课件及汇报PPT的美化，并为您提供专业的PPT个性定制服务。我们秉承“给您演示的光和热”的理念，为您分担职场压力,让您的每一次亮相都信心澎湃。</a:t>
              </a:r>
            </a:p>
          </p:txBody>
        </p:sp>
        <p:sp>
          <p:nvSpPr>
            <p:cNvPr id="46103" name="矩形 1"/>
            <p:cNvSpPr>
              <a:spLocks noChangeArrowheads="1"/>
            </p:cNvSpPr>
            <p:nvPr/>
          </p:nvSpPr>
          <p:spPr bwMode="auto">
            <a:xfrm>
              <a:off x="6977342" y="3089926"/>
              <a:ext cx="3236673" cy="10058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lang="zh-CN" sz="12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我们工作室致力于专业PPT模板的发布，课件及汇报PPT的美化，并为您提供专业的PPT个性定制服务。我们秉承“给您演示的光和热”的理念，为您分担职场压力,让您的每一次亮相都信心澎湃。</a:t>
              </a:r>
            </a:p>
          </p:txBody>
        </p:sp>
        <p:sp>
          <p:nvSpPr>
            <p:cNvPr id="46104" name="矩形 1"/>
            <p:cNvSpPr>
              <a:spLocks noChangeArrowheads="1"/>
            </p:cNvSpPr>
            <p:nvPr/>
          </p:nvSpPr>
          <p:spPr bwMode="auto">
            <a:xfrm>
              <a:off x="6977342" y="828389"/>
              <a:ext cx="3236673" cy="10058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lang="zh-CN" sz="12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我们工作室致力于专业PPT模板的发布，课件及汇报PPT的美化，并为您提供专业的PPT个性定制服务。我们秉承“给您演示的光和热”的理念，为您分担职场压力,让您的每一次亮相都信心澎湃。</a:t>
              </a:r>
            </a:p>
          </p:txBody>
        </p:sp>
      </p:grpSp>
      <p:pic>
        <p:nvPicPr>
          <p:cNvPr id="46088" name="图片 33"/>
          <p:cNvPicPr>
            <a:picLocks noChangeArrowheads="1" noChangeAspect="1"/>
          </p:cNvPicPr>
          <p:nvPr/>
        </p:nvPicPr>
        <p:blipFill>
          <a:blip r:embed="rId5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8118475" y="4125913"/>
            <a:ext cx="568325" cy="573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/>
</p:sld>
</file>

<file path=ppt/slides/slide2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8674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gdLst>
              <a:gd fmla="*/ 0 w 996" name="T0"/>
              <a:gd fmla="*/ 0 h 914" name="T1"/>
              <a:gd fmla="*/ 0 w 996" name="T2"/>
              <a:gd fmla="*/ 6078537 h 914" name="T3"/>
              <a:gd fmla="*/ 11231563 w 996" name="T4"/>
              <a:gd fmla="*/ 6078537 h 914" name="T5"/>
              <a:gd fmla="*/ 11163903 w 996" name="T6"/>
              <a:gd fmla="*/ 0 h 914" name="T7"/>
              <a:gd fmla="*/ 0 w 996" name="T8"/>
              <a:gd fmla="*/ 0 h 914" name="T9"/>
              <a:gd fmla="*/ 0 60000 65536" name="T10"/>
              <a:gd fmla="*/ 0 60000 65536" name="T11"/>
              <a:gd fmla="*/ 0 60000 65536" name="T12"/>
              <a:gd fmla="*/ 0 60000 65536" name="T13"/>
              <a:gd fmla="*/ 0 60000 65536" name="T14"/>
              <a:gd fmla="*/ 0 w 996" name="T15"/>
              <a:gd fmla="*/ 0 h 914" name="T16"/>
              <a:gd fmla="*/ 996 w 996" name="T17"/>
              <a:gd fmla="*/ 914 h 914" name="T18"/>
            </a:gdLst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b="T18" l="T15" r="T17" t="T16"/>
            <a:pathLst>
              <a:path h="914" w="996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000000"/>
              </a:solidFill>
              <a:latin charset="-122" panose="02000000000000000000" pitchFamily="2" typeface="方正兰亭细黑_GBK"/>
              <a:sym charset="-122" panose="02010600030101010101" pitchFamily="2" typeface="宋体"/>
            </a:endParaRPr>
          </a:p>
        </p:txBody>
      </p:sp>
      <p:sp>
        <p:nvSpPr>
          <p:cNvPr id="28675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FFFFFF"/>
              </a:solidFill>
              <a:latin charset="-122" panose="02010600030101010101" pitchFamily="2" typeface="宋体"/>
              <a:sym charset="-122" panose="02010600030101010101" pitchFamily="2" typeface="宋体"/>
            </a:endParaRPr>
          </a:p>
        </p:txBody>
      </p:sp>
      <p:grpSp>
        <p:nvGrpSpPr>
          <p:cNvPr id="28676" name="Group 4"/>
          <p:cNvGrpSpPr/>
          <p:nvPr/>
        </p:nvGrpSpPr>
        <p:grpSpPr>
          <a:xfrm>
            <a:off x="58738" y="658813"/>
            <a:ext cx="3478212" cy="885825"/>
            <a:chExt cx="3180410" cy="885942"/>
          </a:xfrm>
        </p:grpSpPr>
        <p:sp>
          <p:nvSpPr>
            <p:cNvPr id="28712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gdLst>
                <a:gd fmla="*/ 3177766 w 1730" name="T0"/>
                <a:gd fmla="*/ 644525 h 406" name="T1"/>
                <a:gd fmla="*/ 3177766 w 1730" name="T2"/>
                <a:gd fmla="*/ 0 h 406" name="T3"/>
                <a:gd fmla="*/ 0 w 1730" name="T4"/>
                <a:gd fmla="*/ 0 h 406" name="T5"/>
                <a:gd fmla="*/ 231444 w 1730" name="T6"/>
                <a:gd fmla="*/ 322263 h 406" name="T7"/>
                <a:gd fmla="*/ 0 w 1730" name="T8"/>
                <a:gd fmla="*/ 644525 h 406" name="T9"/>
                <a:gd fmla="*/ 3177766 w 1730" name="T10"/>
                <a:gd fmla="*/ 644525 h 40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730" name="T18"/>
                <a:gd fmla="*/ 0 h 406" name="T19"/>
                <a:gd fmla="*/ 1730 w 1730" name="T20"/>
                <a:gd fmla="*/ 406 h 40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406" w="1730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8713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</p:grpSp>
      <p:pic>
        <p:nvPicPr>
          <p:cNvPr id="28677" name="图片 6"/>
          <p:cNvPicPr>
            <a:picLocks noChangeArrowheads="1"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678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2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b="1" lang="zh-CN" sz="2000">
                <a:solidFill>
                  <a:srgbClr val="000000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</p:txBody>
      </p:sp>
      <p:grpSp>
        <p:nvGrpSpPr>
          <p:cNvPr id="28679" name="Group 9"/>
          <p:cNvGrpSpPr/>
          <p:nvPr/>
        </p:nvGrpSpPr>
        <p:grpSpPr>
          <a:xfrm>
            <a:off x="811213" y="1730375"/>
            <a:ext cx="4241800" cy="4176713"/>
            <a:chExt cx="3725013" cy="3667701"/>
          </a:xfrm>
        </p:grpSpPr>
        <p:grpSp>
          <p:nvGrpSpPr>
            <p:cNvPr id="28701" name="Group 10"/>
            <p:cNvGrpSpPr/>
            <p:nvPr/>
          </p:nvGrpSpPr>
          <p:grpSpPr>
            <a:xfrm>
              <a:off x="0" y="0"/>
              <a:ext cx="3725013" cy="3667701"/>
              <a:chExt cx="3725013" cy="3667701"/>
            </a:xfrm>
          </p:grpSpPr>
          <p:sp>
            <p:nvSpPr>
              <p:cNvPr id="28707" name="Freeform 24"/>
              <p:cNvSpPr>
                <a:spLocks noChangeArrowheads="1"/>
              </p:cNvSpPr>
              <p:nvPr/>
            </p:nvSpPr>
            <p:spPr bwMode="auto">
              <a:xfrm>
                <a:off x="0" y="0"/>
                <a:ext cx="1855343" cy="2020101"/>
              </a:xfrm>
              <a:custGeom>
                <a:gdLst>
                  <a:gd fmla="*/ 1855343 w 259" name="T0"/>
                  <a:gd fmla="*/ 2020101 h 282" name="T1"/>
                  <a:gd fmla="*/ 1855343 w 259" name="T2"/>
                  <a:gd fmla="*/ 0 h 282" name="T3"/>
                  <a:gd fmla="*/ 924090 w 259" name="T4"/>
                  <a:gd fmla="*/ 702021 h 282" name="T5"/>
                  <a:gd fmla="*/ 0 w 259" name="T6"/>
                  <a:gd fmla="*/ 1404042 h 282" name="T7"/>
                  <a:gd fmla="*/ 1855343 w 259" name="T8"/>
                  <a:gd fmla="*/ 2020101 h 282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259" name="T15"/>
                  <a:gd fmla="*/ 0 h 282" name="T16"/>
                  <a:gd fmla="*/ 259 w 259" name="T17"/>
                  <a:gd fmla="*/ 282 h 282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282" w="259">
                    <a:moveTo>
                      <a:pt x="259" y="282"/>
                    </a:moveTo>
                    <a:lnTo>
                      <a:pt x="259" y="0"/>
                    </a:lnTo>
                    <a:lnTo>
                      <a:pt x="129" y="98"/>
                    </a:lnTo>
                    <a:lnTo>
                      <a:pt x="0" y="196"/>
                    </a:lnTo>
                    <a:lnTo>
                      <a:pt x="259" y="282"/>
                    </a:lnTo>
                    <a:close/>
                  </a:path>
                </a:pathLst>
              </a:custGeom>
              <a:solidFill>
                <a:srgbClr val="F86817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28708" name="Freeform 25"/>
              <p:cNvSpPr>
                <a:spLocks noChangeArrowheads="1"/>
              </p:cNvSpPr>
              <p:nvPr/>
            </p:nvSpPr>
            <p:spPr bwMode="auto">
              <a:xfrm>
                <a:off x="1855343" y="0"/>
                <a:ext cx="1869670" cy="2020101"/>
              </a:xfrm>
              <a:custGeom>
                <a:gdLst>
                  <a:gd fmla="*/ 0 w 261" name="T0"/>
                  <a:gd fmla="*/ 0 h 282" name="T1"/>
                  <a:gd fmla="*/ 0 w 261" name="T2"/>
                  <a:gd fmla="*/ 2020101 h 282" name="T3"/>
                  <a:gd fmla="*/ 1869670 w 261" name="T4"/>
                  <a:gd fmla="*/ 1404042 h 282" name="T5"/>
                  <a:gd fmla="*/ 945580 w 261" name="T6"/>
                  <a:gd fmla="*/ 702021 h 282" name="T7"/>
                  <a:gd fmla="*/ 0 w 261" name="T8"/>
                  <a:gd fmla="*/ 0 h 282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261" name="T15"/>
                  <a:gd fmla="*/ 0 h 282" name="T16"/>
                  <a:gd fmla="*/ 261 w 261" name="T17"/>
                  <a:gd fmla="*/ 282 h 282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282" w="261">
                    <a:moveTo>
                      <a:pt x="0" y="0"/>
                    </a:moveTo>
                    <a:lnTo>
                      <a:pt x="0" y="282"/>
                    </a:lnTo>
                    <a:lnTo>
                      <a:pt x="261" y="196"/>
                    </a:lnTo>
                    <a:lnTo>
                      <a:pt x="132" y="9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3C3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28709" name="Freeform 26"/>
              <p:cNvSpPr>
                <a:spLocks noChangeArrowheads="1"/>
              </p:cNvSpPr>
              <p:nvPr/>
            </p:nvSpPr>
            <p:spPr bwMode="auto">
              <a:xfrm>
                <a:off x="1855343" y="1404042"/>
                <a:ext cx="1869670" cy="2263659"/>
              </a:xfrm>
              <a:custGeom>
                <a:gdLst>
                  <a:gd fmla="*/ 1869670 w 261" name="T0"/>
                  <a:gd fmla="*/ 0 h 316" name="T1"/>
                  <a:gd fmla="*/ 0 w 261" name="T2"/>
                  <a:gd fmla="*/ 616059 h 316" name="T3"/>
                  <a:gd fmla="*/ 1146158 w 261" name="T4"/>
                  <a:gd fmla="*/ 2263659 h 316" name="T5"/>
                  <a:gd fmla="*/ 1511495 w 261" name="T6"/>
                  <a:gd fmla="*/ 1131830 h 316" name="T7"/>
                  <a:gd fmla="*/ 1869670 w 261" name="T8"/>
                  <a:gd fmla="*/ 0 h 316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261" name="T15"/>
                  <a:gd fmla="*/ 0 h 316" name="T16"/>
                  <a:gd fmla="*/ 261 w 261" name="T17"/>
                  <a:gd fmla="*/ 316 h 316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316" w="261">
                    <a:moveTo>
                      <a:pt x="261" y="0"/>
                    </a:moveTo>
                    <a:lnTo>
                      <a:pt x="0" y="86"/>
                    </a:lnTo>
                    <a:lnTo>
                      <a:pt x="160" y="316"/>
                    </a:lnTo>
                    <a:lnTo>
                      <a:pt x="211" y="158"/>
                    </a:lnTo>
                    <a:lnTo>
                      <a:pt x="261" y="0"/>
                    </a:lnTo>
                    <a:close/>
                  </a:path>
                </a:pathLst>
              </a:custGeom>
              <a:solidFill>
                <a:srgbClr val="67CDC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28710" name="Freeform 27"/>
              <p:cNvSpPr>
                <a:spLocks noChangeArrowheads="1"/>
              </p:cNvSpPr>
              <p:nvPr/>
            </p:nvSpPr>
            <p:spPr bwMode="auto">
              <a:xfrm>
                <a:off x="702021" y="2020101"/>
                <a:ext cx="2299479" cy="1647600"/>
              </a:xfrm>
              <a:custGeom>
                <a:gdLst>
                  <a:gd fmla="*/ 2299479 w 321" name="T0"/>
                  <a:gd fmla="*/ 1647600 h 230" name="T1"/>
                  <a:gd fmla="*/ 1153321 w 321" name="T2"/>
                  <a:gd fmla="*/ 0 h 230" name="T3"/>
                  <a:gd fmla="*/ 0 w 321" name="T4"/>
                  <a:gd fmla="*/ 1647600 h 230" name="T5"/>
                  <a:gd fmla="*/ 1153321 w 321" name="T6"/>
                  <a:gd fmla="*/ 1647600 h 230" name="T7"/>
                  <a:gd fmla="*/ 2299479 w 321" name="T8"/>
                  <a:gd fmla="*/ 1647600 h 230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321" name="T15"/>
                  <a:gd fmla="*/ 0 h 230" name="T16"/>
                  <a:gd fmla="*/ 321 w 321" name="T17"/>
                  <a:gd fmla="*/ 230 h 230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230" w="321">
                    <a:moveTo>
                      <a:pt x="321" y="230"/>
                    </a:moveTo>
                    <a:lnTo>
                      <a:pt x="161" y="0"/>
                    </a:lnTo>
                    <a:lnTo>
                      <a:pt x="0" y="230"/>
                    </a:lnTo>
                    <a:lnTo>
                      <a:pt x="161" y="230"/>
                    </a:lnTo>
                    <a:lnTo>
                      <a:pt x="321" y="230"/>
                    </a:lnTo>
                    <a:close/>
                  </a:path>
                </a:pathLst>
              </a:custGeom>
              <a:solidFill>
                <a:srgbClr val="046589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28711" name="Freeform 28"/>
              <p:cNvSpPr>
                <a:spLocks noChangeArrowheads="1"/>
              </p:cNvSpPr>
              <p:nvPr/>
            </p:nvSpPr>
            <p:spPr bwMode="auto">
              <a:xfrm>
                <a:off x="0" y="1404042"/>
                <a:ext cx="1855343" cy="2263659"/>
              </a:xfrm>
              <a:custGeom>
                <a:gdLst>
                  <a:gd fmla="*/ 702022 w 259" name="T0"/>
                  <a:gd fmla="*/ 2263659 h 316" name="T1"/>
                  <a:gd fmla="*/ 1855343 w 259" name="T2"/>
                  <a:gd fmla="*/ 616059 h 316" name="T3"/>
                  <a:gd fmla="*/ 0 w 259" name="T4"/>
                  <a:gd fmla="*/ 0 h 316" name="T5"/>
                  <a:gd fmla="*/ 358174 w 259" name="T6"/>
                  <a:gd fmla="*/ 1131830 h 316" name="T7"/>
                  <a:gd fmla="*/ 702022 w 259" name="T8"/>
                  <a:gd fmla="*/ 2263659 h 316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259" name="T15"/>
                  <a:gd fmla="*/ 0 h 316" name="T16"/>
                  <a:gd fmla="*/ 259 w 259" name="T17"/>
                  <a:gd fmla="*/ 316 h 316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316" w="259">
                    <a:moveTo>
                      <a:pt x="98" y="316"/>
                    </a:moveTo>
                    <a:lnTo>
                      <a:pt x="259" y="86"/>
                    </a:lnTo>
                    <a:lnTo>
                      <a:pt x="0" y="0"/>
                    </a:lnTo>
                    <a:lnTo>
                      <a:pt x="50" y="158"/>
                    </a:lnTo>
                    <a:lnTo>
                      <a:pt x="98" y="316"/>
                    </a:lnTo>
                    <a:close/>
                  </a:path>
                </a:pathLst>
              </a:custGeom>
              <a:solidFill>
                <a:srgbClr val="D6BF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</p:grpSp>
        <p:pic>
          <p:nvPicPr>
            <p:cNvPr id="28702" name="图片 34"/>
            <p:cNvPicPr>
              <a:picLocks noChangeArrowheads="1"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194017" y="1010050"/>
              <a:ext cx="416768" cy="4167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703" name="图片 35"/>
            <p:cNvPicPr>
              <a:picLocks noChangeArrowheads="1"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440279" y="2054285"/>
              <a:ext cx="415025" cy="415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704" name="图片 36"/>
            <p:cNvPicPr>
              <a:picLocks noChangeArrowheads="1"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600584" y="2683307"/>
              <a:ext cx="411010" cy="4110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705" name="图片 37"/>
            <p:cNvPicPr>
              <a:picLocks noChangeArrowheads="1"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69158" y="1957035"/>
              <a:ext cx="609524" cy="609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706" name="图片 38"/>
            <p:cNvPicPr>
              <a:picLocks noChangeArrowheads="1"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070362" y="984835"/>
              <a:ext cx="435092" cy="435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8680" name="直接连接符 44"/>
          <p:cNvSpPr>
            <a:spLocks noChangeShapeType="1"/>
          </p:cNvSpPr>
          <p:nvPr/>
        </p:nvSpPr>
        <p:spPr bwMode="auto">
          <a:xfrm flipH="1">
            <a:off x="5564188" y="1730375"/>
            <a:ext cx="0" cy="4321175"/>
          </a:xfrm>
          <a:prstGeom prst="line">
            <a:avLst/>
          </a:prstGeom>
          <a:noFill/>
          <a:ln w="6350">
            <a:solidFill>
              <a:srgbClr val="262626"/>
            </a:solidFill>
            <a:miter lim="800000"/>
          </a:ln>
          <a:extLst>
            <a:ext uri="{909E8E84-426E-40DD-AFC4-6F175D3DCCD1}">
              <a14:hiddenFill>
                <a:noFill/>
              </a14:hiddenFill>
            </a:ext>
          </a:extLst>
        </p:spPr>
        <p:txBody>
          <a:bodyPr/>
          <a:lstStyle/>
          <a:p>
            <a:endParaRPr altLang="en-US" lang="zh-CN"/>
          </a:p>
        </p:txBody>
      </p:sp>
      <p:grpSp>
        <p:nvGrpSpPr>
          <p:cNvPr id="28681" name="Group 22"/>
          <p:cNvGrpSpPr/>
          <p:nvPr/>
        </p:nvGrpSpPr>
        <p:grpSpPr>
          <a:xfrm>
            <a:off x="6080125" y="1682750"/>
            <a:ext cx="1133475" cy="503238"/>
            <a:chExt cx="1131895" cy="504056"/>
          </a:xfrm>
        </p:grpSpPr>
        <p:sp>
          <p:nvSpPr>
            <p:cNvPr id="28699" name="矩形 46"/>
            <p:cNvSpPr>
              <a:spLocks noChangeArrowheads="1"/>
            </p:cNvSpPr>
            <p:nvPr/>
          </p:nvSpPr>
          <p:spPr bwMode="auto">
            <a:xfrm>
              <a:off x="0" y="0"/>
              <a:ext cx="1080120" cy="504056"/>
            </a:xfrm>
            <a:prstGeom prst="rect">
              <a:avLst/>
            </a:prstGeom>
            <a:solidFill>
              <a:srgbClr val="F8681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28700" name="文本框 47"/>
            <p:cNvSpPr>
              <a:spLocks noChangeArrowheads="1"/>
            </p:cNvSpPr>
            <p:nvPr/>
          </p:nvSpPr>
          <p:spPr bwMode="auto">
            <a:xfrm>
              <a:off x="51775" y="41772"/>
              <a:ext cx="1080120" cy="3968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b="1" lang="zh-CN" sz="2000">
                  <a:solidFill>
                    <a:schemeClr val="bg1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关键字</a:t>
              </a:r>
            </a:p>
          </p:txBody>
        </p:sp>
      </p:grpSp>
      <p:grpSp>
        <p:nvGrpSpPr>
          <p:cNvPr id="28682" name="Group 25"/>
          <p:cNvGrpSpPr/>
          <p:nvPr/>
        </p:nvGrpSpPr>
        <p:grpSpPr>
          <a:xfrm>
            <a:off x="6132513" y="2660650"/>
            <a:ext cx="1144587" cy="504825"/>
            <a:chExt cx="1143354" cy="504056"/>
          </a:xfrm>
        </p:grpSpPr>
        <p:sp>
          <p:nvSpPr>
            <p:cNvPr id="28697" name="矩形 49"/>
            <p:cNvSpPr>
              <a:spLocks noChangeArrowheads="1"/>
            </p:cNvSpPr>
            <p:nvPr/>
          </p:nvSpPr>
          <p:spPr bwMode="auto">
            <a:xfrm>
              <a:off x="0" y="0"/>
              <a:ext cx="1080120" cy="504056"/>
            </a:xfrm>
            <a:prstGeom prst="rect">
              <a:avLst/>
            </a:prstGeom>
            <a:solidFill>
              <a:srgbClr val="E93C3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28698" name="文本框 50"/>
            <p:cNvSpPr>
              <a:spLocks noChangeArrowheads="1"/>
            </p:cNvSpPr>
            <p:nvPr/>
          </p:nvSpPr>
          <p:spPr bwMode="auto">
            <a:xfrm>
              <a:off x="63234" y="51973"/>
              <a:ext cx="1080120" cy="3956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b="1" lang="zh-CN" sz="2000">
                  <a:solidFill>
                    <a:schemeClr val="bg1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关键字</a:t>
              </a:r>
            </a:p>
          </p:txBody>
        </p:sp>
      </p:grpSp>
      <p:grpSp>
        <p:nvGrpSpPr>
          <p:cNvPr id="28683" name="Group 28"/>
          <p:cNvGrpSpPr/>
          <p:nvPr/>
        </p:nvGrpSpPr>
        <p:grpSpPr>
          <a:xfrm>
            <a:off x="6143625" y="3640138"/>
            <a:ext cx="1138238" cy="503237"/>
            <a:chExt cx="1138288" cy="504056"/>
          </a:xfrm>
        </p:grpSpPr>
        <p:sp>
          <p:nvSpPr>
            <p:cNvPr id="28695" name="矩形 52"/>
            <p:cNvSpPr>
              <a:spLocks noChangeArrowheads="1"/>
            </p:cNvSpPr>
            <p:nvPr/>
          </p:nvSpPr>
          <p:spPr bwMode="auto">
            <a:xfrm>
              <a:off x="0" y="0"/>
              <a:ext cx="1080120" cy="504056"/>
            </a:xfrm>
            <a:prstGeom prst="rect">
              <a:avLst/>
            </a:prstGeom>
            <a:solidFill>
              <a:srgbClr val="67CDC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28696" name="文本框 53"/>
            <p:cNvSpPr>
              <a:spLocks noChangeArrowheads="1"/>
            </p:cNvSpPr>
            <p:nvPr/>
          </p:nvSpPr>
          <p:spPr bwMode="auto">
            <a:xfrm>
              <a:off x="58168" y="39080"/>
              <a:ext cx="1080120" cy="3968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b="1" lang="zh-CN" sz="2000">
                  <a:solidFill>
                    <a:schemeClr val="bg1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关键字</a:t>
              </a:r>
            </a:p>
          </p:txBody>
        </p:sp>
      </p:grpSp>
      <p:grpSp>
        <p:nvGrpSpPr>
          <p:cNvPr id="28684" name="Group 31"/>
          <p:cNvGrpSpPr/>
          <p:nvPr/>
        </p:nvGrpSpPr>
        <p:grpSpPr>
          <a:xfrm>
            <a:off x="6143625" y="4618038"/>
            <a:ext cx="1131888" cy="504825"/>
            <a:chExt cx="1132963" cy="504056"/>
          </a:xfrm>
        </p:grpSpPr>
        <p:sp>
          <p:nvSpPr>
            <p:cNvPr id="28693" name="矩形 55"/>
            <p:cNvSpPr>
              <a:spLocks noChangeArrowheads="1"/>
            </p:cNvSpPr>
            <p:nvPr/>
          </p:nvSpPr>
          <p:spPr bwMode="auto">
            <a:xfrm>
              <a:off x="0" y="0"/>
              <a:ext cx="1080120" cy="504056"/>
            </a:xfrm>
            <a:prstGeom prst="rect">
              <a:avLst/>
            </a:prstGeom>
            <a:solidFill>
              <a:srgbClr val="04658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28694" name="文本框 56"/>
            <p:cNvSpPr>
              <a:spLocks noChangeArrowheads="1"/>
            </p:cNvSpPr>
            <p:nvPr/>
          </p:nvSpPr>
          <p:spPr bwMode="auto">
            <a:xfrm>
              <a:off x="52843" y="51973"/>
              <a:ext cx="1080120" cy="3956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b="1" lang="zh-CN" sz="2000">
                  <a:solidFill>
                    <a:schemeClr val="bg1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关键字</a:t>
              </a:r>
            </a:p>
          </p:txBody>
        </p:sp>
      </p:grpSp>
      <p:grpSp>
        <p:nvGrpSpPr>
          <p:cNvPr id="28685" name="Group 34"/>
          <p:cNvGrpSpPr/>
          <p:nvPr/>
        </p:nvGrpSpPr>
        <p:grpSpPr>
          <a:xfrm>
            <a:off x="6153150" y="5597525"/>
            <a:ext cx="1122363" cy="503238"/>
            <a:chExt cx="1122572" cy="504056"/>
          </a:xfrm>
        </p:grpSpPr>
        <p:sp>
          <p:nvSpPr>
            <p:cNvPr id="28691" name="矩形 58"/>
            <p:cNvSpPr>
              <a:spLocks noChangeArrowheads="1"/>
            </p:cNvSpPr>
            <p:nvPr/>
          </p:nvSpPr>
          <p:spPr bwMode="auto">
            <a:xfrm>
              <a:off x="0" y="0"/>
              <a:ext cx="1080120" cy="504056"/>
            </a:xfrm>
            <a:prstGeom prst="rect">
              <a:avLst/>
            </a:prstGeom>
            <a:solidFill>
              <a:srgbClr val="D6BF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28692" name="文本框 59"/>
            <p:cNvSpPr>
              <a:spLocks noChangeArrowheads="1"/>
            </p:cNvSpPr>
            <p:nvPr/>
          </p:nvSpPr>
          <p:spPr bwMode="auto">
            <a:xfrm>
              <a:off x="42452" y="51973"/>
              <a:ext cx="1080120" cy="3968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b="1" lang="zh-CN" sz="2000">
                  <a:solidFill>
                    <a:schemeClr val="bg1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关键字</a:t>
              </a:r>
            </a:p>
          </p:txBody>
        </p:sp>
      </p:grpSp>
      <p:sp>
        <p:nvSpPr>
          <p:cNvPr id="28686" name="矩形 60"/>
          <p:cNvSpPr>
            <a:spLocks noChangeArrowheads="1"/>
          </p:cNvSpPr>
          <p:nvPr/>
        </p:nvSpPr>
        <p:spPr bwMode="auto">
          <a:xfrm>
            <a:off x="7232649" y="1635125"/>
            <a:ext cx="4200525" cy="5943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lang="zh-CN" sz="1100">
                <a:solidFill>
                  <a:srgbClr val="000000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我们工作室致力于专业PPT模板的发布，课件及汇报PPT的美化，并为您提供专业的PPT个性定制服务。我们秉承“给您演示的光和热”的理念，为您分担职场压力,让您的每一次亮相都信心澎湃。</a:t>
            </a:r>
          </a:p>
        </p:txBody>
      </p:sp>
      <p:sp>
        <p:nvSpPr>
          <p:cNvPr id="28687" name="矩形 61"/>
          <p:cNvSpPr>
            <a:spLocks noChangeArrowheads="1"/>
          </p:cNvSpPr>
          <p:nvPr/>
        </p:nvSpPr>
        <p:spPr bwMode="auto">
          <a:xfrm>
            <a:off x="7289799" y="2635250"/>
            <a:ext cx="4200525" cy="5943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lang="zh-CN" sz="1100">
                <a:solidFill>
                  <a:srgbClr val="000000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我们工作室致力于专业PPT模板的发布，课件及汇报PPT的美化，并为您提供专业的PPT个性定制服务。我们秉承“给您演示的光和热”的理念，为您分担职场压力,让您的每一次亮相都信心澎湃。</a:t>
            </a:r>
          </a:p>
        </p:txBody>
      </p:sp>
      <p:sp>
        <p:nvSpPr>
          <p:cNvPr id="28688" name="矩形 62"/>
          <p:cNvSpPr>
            <a:spLocks noChangeArrowheads="1"/>
          </p:cNvSpPr>
          <p:nvPr/>
        </p:nvSpPr>
        <p:spPr bwMode="auto">
          <a:xfrm>
            <a:off x="7289799" y="3578225"/>
            <a:ext cx="4200525" cy="5943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lang="zh-CN" sz="1100">
                <a:solidFill>
                  <a:srgbClr val="000000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我们工作室致力于专业PPT模板的发布，课件及汇报PPT的美化，并为您提供专业的PPT个性定制服务。我们秉承“给您演示的光和热”的理念，为您分担职场压力,让您的每一次亮相都信心澎湃。</a:t>
            </a:r>
          </a:p>
        </p:txBody>
      </p:sp>
      <p:sp>
        <p:nvSpPr>
          <p:cNvPr id="28689" name="矩形 63"/>
          <p:cNvSpPr>
            <a:spLocks noChangeArrowheads="1"/>
          </p:cNvSpPr>
          <p:nvPr/>
        </p:nvSpPr>
        <p:spPr bwMode="auto">
          <a:xfrm>
            <a:off x="7302499" y="4570413"/>
            <a:ext cx="4200525" cy="5943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lang="zh-CN" sz="1100">
                <a:solidFill>
                  <a:srgbClr val="000000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我们工作室致力于专业PPT模板的发布，课件及汇报PPT的美化，并为您提供专业的PPT个性定制服务。我们秉承“给您演示的光和热”的理念，为您分担职场压力,让您的每一次亮相都信心澎湃。</a:t>
            </a:r>
          </a:p>
        </p:txBody>
      </p:sp>
      <p:sp>
        <p:nvSpPr>
          <p:cNvPr id="28690" name="矩形 64"/>
          <p:cNvSpPr>
            <a:spLocks noChangeArrowheads="1"/>
          </p:cNvSpPr>
          <p:nvPr/>
        </p:nvSpPr>
        <p:spPr bwMode="auto">
          <a:xfrm>
            <a:off x="7318374" y="5572125"/>
            <a:ext cx="4200525" cy="5943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lang="zh-CN" sz="1100">
                <a:solidFill>
                  <a:srgbClr val="000000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我们工作室致力于专业PPT模板的发布，课件及汇报PPT的美化，并为您提供专业的PPT个性定制服务。我们秉承“给您演示的光和热”的理念，为您分担职场压力,让您的每一次亮相都信心澎湃。</a:t>
            </a:r>
          </a:p>
        </p:txBody>
      </p:sp>
    </p:spTree>
  </p:cSld>
  <p:clrMapOvr>
    <a:masterClrMapping/>
  </p:clrMapOvr>
  <p:transition/>
  <p:timing/>
</p:sld>
</file>

<file path=ppt/slides/slide20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47106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gdLst>
              <a:gd fmla="*/ 0 w 996" name="T0"/>
              <a:gd fmla="*/ 0 h 914" name="T1"/>
              <a:gd fmla="*/ 0 w 996" name="T2"/>
              <a:gd fmla="*/ 6078537 h 914" name="T3"/>
              <a:gd fmla="*/ 11231563 w 996" name="T4"/>
              <a:gd fmla="*/ 6078537 h 914" name="T5"/>
              <a:gd fmla="*/ 11163903 w 996" name="T6"/>
              <a:gd fmla="*/ 0 h 914" name="T7"/>
              <a:gd fmla="*/ 0 w 996" name="T8"/>
              <a:gd fmla="*/ 0 h 914" name="T9"/>
              <a:gd fmla="*/ 0 60000 65536" name="T10"/>
              <a:gd fmla="*/ 0 60000 65536" name="T11"/>
              <a:gd fmla="*/ 0 60000 65536" name="T12"/>
              <a:gd fmla="*/ 0 60000 65536" name="T13"/>
              <a:gd fmla="*/ 0 60000 65536" name="T14"/>
              <a:gd fmla="*/ 0 w 996" name="T15"/>
              <a:gd fmla="*/ 0 h 914" name="T16"/>
              <a:gd fmla="*/ 996 w 996" name="T17"/>
              <a:gd fmla="*/ 914 h 914" name="T18"/>
            </a:gdLst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b="T18" l="T15" r="T17" t="T16"/>
            <a:pathLst>
              <a:path h="914" w="996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000000"/>
              </a:solidFill>
              <a:latin charset="-122" panose="02000000000000000000" pitchFamily="2" typeface="方正兰亭细黑_GBK"/>
              <a:sym charset="-122" panose="02010600030101010101" pitchFamily="2" typeface="宋体"/>
            </a:endParaRPr>
          </a:p>
        </p:txBody>
      </p:sp>
      <p:sp>
        <p:nvSpPr>
          <p:cNvPr id="47107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FFFFFF"/>
              </a:solidFill>
              <a:latin charset="-122" panose="02010600030101010101" pitchFamily="2" typeface="宋体"/>
              <a:sym charset="-122" panose="02010600030101010101" pitchFamily="2" typeface="宋体"/>
            </a:endParaRPr>
          </a:p>
        </p:txBody>
      </p:sp>
      <p:grpSp>
        <p:nvGrpSpPr>
          <p:cNvPr id="47108" name="Group 4"/>
          <p:cNvGrpSpPr/>
          <p:nvPr/>
        </p:nvGrpSpPr>
        <p:grpSpPr>
          <a:xfrm>
            <a:off x="58738" y="658813"/>
            <a:ext cx="3478212" cy="885825"/>
            <a:chExt cx="3180410" cy="885942"/>
          </a:xfrm>
        </p:grpSpPr>
        <p:sp>
          <p:nvSpPr>
            <p:cNvPr id="47145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gdLst>
                <a:gd fmla="*/ 3177766 w 1730" name="T0"/>
                <a:gd fmla="*/ 644525 h 406" name="T1"/>
                <a:gd fmla="*/ 3177766 w 1730" name="T2"/>
                <a:gd fmla="*/ 0 h 406" name="T3"/>
                <a:gd fmla="*/ 0 w 1730" name="T4"/>
                <a:gd fmla="*/ 0 h 406" name="T5"/>
                <a:gd fmla="*/ 231444 w 1730" name="T6"/>
                <a:gd fmla="*/ 322263 h 406" name="T7"/>
                <a:gd fmla="*/ 0 w 1730" name="T8"/>
                <a:gd fmla="*/ 644525 h 406" name="T9"/>
                <a:gd fmla="*/ 3177766 w 1730" name="T10"/>
                <a:gd fmla="*/ 644525 h 40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730" name="T18"/>
                <a:gd fmla="*/ 0 h 406" name="T19"/>
                <a:gd fmla="*/ 1730 w 1730" name="T20"/>
                <a:gd fmla="*/ 406 h 40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406" w="1730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7146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</p:grpSp>
      <p:pic>
        <p:nvPicPr>
          <p:cNvPr id="47109" name="图片 6"/>
          <p:cNvPicPr>
            <a:picLocks noChangeArrowheads="1"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110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2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b="1" lang="zh-CN" sz="2000">
                <a:solidFill>
                  <a:srgbClr val="000000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</p:txBody>
      </p:sp>
      <p:grpSp>
        <p:nvGrpSpPr>
          <p:cNvPr id="47111" name="Group 9"/>
          <p:cNvGrpSpPr/>
          <p:nvPr/>
        </p:nvGrpSpPr>
        <p:grpSpPr>
          <a:xfrm>
            <a:off x="1533525" y="1427163"/>
            <a:ext cx="8963025" cy="4976812"/>
            <a:chExt cx="8963156" cy="4975980"/>
          </a:xfrm>
        </p:grpSpPr>
        <p:grpSp>
          <p:nvGrpSpPr>
            <p:cNvPr id="47112" name="Group 10"/>
            <p:cNvGrpSpPr/>
            <p:nvPr/>
          </p:nvGrpSpPr>
          <p:grpSpPr>
            <a:xfrm>
              <a:off x="0" y="0"/>
              <a:ext cx="8963156" cy="4975980"/>
              <a:chExt cx="8894829" cy="4961125"/>
            </a:xfrm>
          </p:grpSpPr>
          <p:grpSp>
            <p:nvGrpSpPr>
              <p:cNvPr id="47114" name="Group 11"/>
              <p:cNvGrpSpPr/>
              <p:nvPr/>
            </p:nvGrpSpPr>
            <p:grpSpPr>
              <a:xfrm>
                <a:off x="0" y="0"/>
                <a:ext cx="8894829" cy="4961125"/>
                <a:chExt cx="9799585" cy="5465756"/>
              </a:xfrm>
            </p:grpSpPr>
            <p:grpSp>
              <p:nvGrpSpPr>
                <p:cNvPr id="47116" name="Group 12"/>
                <p:cNvGrpSpPr/>
                <p:nvPr/>
              </p:nvGrpSpPr>
              <p:grpSpPr>
                <a:xfrm>
                  <a:off x="3936726" y="0"/>
                  <a:ext cx="1896557" cy="1772642"/>
                  <a:chExt cx="1896557" cy="1772642"/>
                </a:xfrm>
              </p:grpSpPr>
              <p:sp>
                <p:nvSpPr>
                  <p:cNvPr id="47143" name="Rectangle 16"/>
                  <p:cNvSpPr>
                    <a:spLocks noChangeArrowheads="1"/>
                  </p:cNvSpPr>
                  <p:nvPr/>
                </p:nvSpPr>
                <p:spPr bwMode="auto">
                  <a:xfrm>
                    <a:off x="0" y="0"/>
                    <a:ext cx="1896557" cy="1772642"/>
                  </a:xfrm>
                  <a:prstGeom prst="rect">
                    <a:avLst/>
                  </a:prstGeom>
                  <a:solidFill>
                    <a:srgbClr val="92D050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b" bIns="182880" lIns="182880" rIns="91436" tIns="91440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1pPr>
                    <a:lvl2pPr eaLnBrk="0" hangingPunct="0" indent="-285750" marL="74295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2pPr>
                    <a:lvl3pPr eaLnBrk="0" hangingPunct="0" indent="-228600" marL="114300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3pPr>
                    <a:lvl4pPr eaLnBrk="0" hangingPunct="0" indent="-228600" marL="160020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4pPr>
                    <a:lvl5pPr eaLnBrk="0" hangingPunct="0" indent="-228600" marL="205740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5pPr>
                    <a:lvl6pPr eaLnBrk="0" fontAlgn="base" hangingPunct="0" indent="-228600" marL="2514600">
                      <a:spcBef>
                        <a:spcPct val="0"/>
                      </a:spcBef>
                      <a:spcAft>
                        <a:spcPct val="0"/>
                      </a:spcAft>
                      <a:buFont charset="0" panose="020b0604020202020204" pitchFamily="34" typeface="Arial"/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6pPr>
                    <a:lvl7pPr eaLnBrk="0" fontAlgn="base" hangingPunct="0" indent="-228600" marL="2971800">
                      <a:spcBef>
                        <a:spcPct val="0"/>
                      </a:spcBef>
                      <a:spcAft>
                        <a:spcPct val="0"/>
                      </a:spcAft>
                      <a:buFont charset="0" panose="020b0604020202020204" pitchFamily="34" typeface="Arial"/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7pPr>
                    <a:lvl8pPr eaLnBrk="0" fontAlgn="base" hangingPunct="0" indent="-228600" marL="3429000">
                      <a:spcBef>
                        <a:spcPct val="0"/>
                      </a:spcBef>
                      <a:spcAft>
                        <a:spcPct val="0"/>
                      </a:spcAft>
                      <a:buFont charset="0" panose="020b0604020202020204" pitchFamily="34" typeface="Arial"/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8pPr>
                    <a:lvl9pPr eaLnBrk="0" fontAlgn="base" hangingPunct="0" indent="-228600" marL="3886200">
                      <a:spcBef>
                        <a:spcPct val="0"/>
                      </a:spcBef>
                      <a:spcAft>
                        <a:spcPct val="0"/>
                      </a:spcAft>
                      <a:buFont charset="0" panose="020b0604020202020204" pitchFamily="34" typeface="Arial"/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9pPr>
                  </a:lstStyle>
                  <a:p>
                    <a:pPr algn="ctr" eaLnBrk="1" hangingPunct="1"/>
                    <a:r>
                      <a:rPr altLang="zh-CN" lang="en-US">
                        <a:solidFill>
                          <a:srgbClr val="FFFFFF"/>
                        </a:solidFill>
                        <a:latin charset="-122" panose="02000000000000000000" pitchFamily="2" typeface="方正兰亭细黑_GBK"/>
                        <a:ea charset="-122" panose="02000000000000000000" pitchFamily="2" typeface="方正兰亭细黑_GBK"/>
                        <a:sym charset="-122" panose="02000000000000000000" pitchFamily="2" typeface="方正兰亭细黑_GBK"/>
                      </a:rPr>
                      <a:t>storage</a:t>
                    </a:r>
                  </a:p>
                </p:txBody>
              </p:sp>
              <p:pic>
                <p:nvPicPr>
                  <p:cNvPr descr="C:\Users\Jonahs\Dropbox\Projects SCOTT\MEET Windows Azure\source\Background\tile-icon-storage.png" id="47144" name="Picture 2"/>
                  <p:cNvPicPr>
                    <a:picLocks noChangeArrowheads="1" noChangeAspect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val="0"/>
                      </a:ext>
                    </a:extLst>
                  </a:blip>
                  <a:stretch>
                    <a:fillRect/>
                  </a:stretch>
                </p:blipFill>
                <p:spPr bwMode="auto">
                  <a:xfrm>
                    <a:off x="522534" y="285399"/>
                    <a:ext cx="851488" cy="8514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  <p:grpSp>
              <p:nvGrpSpPr>
                <p:cNvPr id="47117" name="Group 15"/>
                <p:cNvGrpSpPr/>
                <p:nvPr/>
              </p:nvGrpSpPr>
              <p:grpSpPr>
                <a:xfrm>
                  <a:off x="0" y="0"/>
                  <a:ext cx="1896557" cy="1772642"/>
                  <a:chExt cx="1896557" cy="1772642"/>
                </a:xfrm>
              </p:grpSpPr>
              <p:sp>
                <p:nvSpPr>
                  <p:cNvPr id="47141" name="Rectangle 7"/>
                  <p:cNvSpPr>
                    <a:spLocks noChangeArrowheads="1"/>
                  </p:cNvSpPr>
                  <p:nvPr/>
                </p:nvSpPr>
                <p:spPr bwMode="auto">
                  <a:xfrm>
                    <a:off x="0" y="0"/>
                    <a:ext cx="1896557" cy="1772642"/>
                  </a:xfrm>
                  <a:prstGeom prst="rect">
                    <a:avLst/>
                  </a:prstGeom>
                  <a:solidFill>
                    <a:srgbClr val="1DAE9E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b" bIns="182880" lIns="182880" rIns="91436" tIns="91440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1pPr>
                    <a:lvl2pPr eaLnBrk="0" hangingPunct="0" indent="-285750" marL="74295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2pPr>
                    <a:lvl3pPr eaLnBrk="0" hangingPunct="0" indent="-228600" marL="114300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3pPr>
                    <a:lvl4pPr eaLnBrk="0" hangingPunct="0" indent="-228600" marL="160020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4pPr>
                    <a:lvl5pPr eaLnBrk="0" hangingPunct="0" indent="-228600" marL="205740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5pPr>
                    <a:lvl6pPr eaLnBrk="0" fontAlgn="base" hangingPunct="0" indent="-228600" marL="2514600">
                      <a:spcBef>
                        <a:spcPct val="0"/>
                      </a:spcBef>
                      <a:spcAft>
                        <a:spcPct val="0"/>
                      </a:spcAft>
                      <a:buFont charset="0" panose="020b0604020202020204" pitchFamily="34" typeface="Arial"/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6pPr>
                    <a:lvl7pPr eaLnBrk="0" fontAlgn="base" hangingPunct="0" indent="-228600" marL="2971800">
                      <a:spcBef>
                        <a:spcPct val="0"/>
                      </a:spcBef>
                      <a:spcAft>
                        <a:spcPct val="0"/>
                      </a:spcAft>
                      <a:buFont charset="0" panose="020b0604020202020204" pitchFamily="34" typeface="Arial"/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7pPr>
                    <a:lvl8pPr eaLnBrk="0" fontAlgn="base" hangingPunct="0" indent="-228600" marL="3429000">
                      <a:spcBef>
                        <a:spcPct val="0"/>
                      </a:spcBef>
                      <a:spcAft>
                        <a:spcPct val="0"/>
                      </a:spcAft>
                      <a:buFont charset="0" panose="020b0604020202020204" pitchFamily="34" typeface="Arial"/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8pPr>
                    <a:lvl9pPr eaLnBrk="0" fontAlgn="base" hangingPunct="0" indent="-228600" marL="3886200">
                      <a:spcBef>
                        <a:spcPct val="0"/>
                      </a:spcBef>
                      <a:spcAft>
                        <a:spcPct val="0"/>
                      </a:spcAft>
                      <a:buFont charset="0" panose="020b0604020202020204" pitchFamily="34" typeface="Arial"/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9pPr>
                  </a:lstStyle>
                  <a:p>
                    <a:pPr algn="ctr" eaLnBrk="1" hangingPunct="1"/>
                    <a:r>
                      <a:rPr altLang="zh-CN" lang="en-US">
                        <a:solidFill>
                          <a:srgbClr val="FFFFFF"/>
                        </a:solidFill>
                        <a:latin charset="-122" panose="02000000000000000000" pitchFamily="2" typeface="方正兰亭细黑_GBK"/>
                        <a:ea charset="-122" panose="02000000000000000000" pitchFamily="2" typeface="方正兰亭细黑_GBK"/>
                        <a:sym charset="-122" panose="02000000000000000000" pitchFamily="2" typeface="方正兰亭细黑_GBK"/>
                      </a:rPr>
                      <a:t>big data</a:t>
                    </a:r>
                  </a:p>
                </p:txBody>
              </p:sp>
              <p:pic>
                <p:nvPicPr>
                  <p:cNvPr descr="C:\Users\Jonahs\Dropbox\Projects SCOTT\MEET Windows Azure\source\Background\tile-icon-bigdata.png" id="47142" name="Picture 3"/>
                  <p:cNvPicPr>
                    <a:picLocks noChangeArrowheads="1" noChangeAspect="1"/>
                  </p:cNvPicPr>
                  <p:nvPr/>
                </p:nvPicPr>
                <p:blipFill>
                  <a:blip r:embed="rId4">
                    <a:extLst>
                      <a:ext uri="{28A0092B-C50C-407E-A947-70E740481C1C}">
                        <a14:useLocalDpi val="0"/>
                      </a:ext>
                    </a:extLst>
                  </a:blip>
                  <a:stretch>
                    <a:fillRect/>
                  </a:stretch>
                </p:blipFill>
                <p:spPr bwMode="auto">
                  <a:xfrm>
                    <a:off x="566156" y="329948"/>
                    <a:ext cx="851488" cy="8514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  <p:grpSp>
              <p:nvGrpSpPr>
                <p:cNvPr id="47118" name="Group 18"/>
                <p:cNvGrpSpPr/>
                <p:nvPr/>
              </p:nvGrpSpPr>
              <p:grpSpPr>
                <a:xfrm>
                  <a:off x="3936302" y="1845248"/>
                  <a:ext cx="1896557" cy="1772642"/>
                  <a:chExt cx="1896557" cy="1772642"/>
                </a:xfrm>
              </p:grpSpPr>
              <p:sp>
                <p:nvSpPr>
                  <p:cNvPr id="47139" name="Rectangle 25"/>
                  <p:cNvSpPr>
                    <a:spLocks noChangeArrowheads="1"/>
                  </p:cNvSpPr>
                  <p:nvPr/>
                </p:nvSpPr>
                <p:spPr bwMode="auto">
                  <a:xfrm>
                    <a:off x="0" y="0"/>
                    <a:ext cx="1896557" cy="1772642"/>
                  </a:xfrm>
                  <a:prstGeom prst="rect">
                    <a:avLst/>
                  </a:prstGeom>
                  <a:solidFill>
                    <a:srgbClr val="1DAE9E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b" bIns="182880" lIns="182880" rIns="91436" tIns="91440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1pPr>
                    <a:lvl2pPr eaLnBrk="0" hangingPunct="0" indent="-285750" marL="74295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2pPr>
                    <a:lvl3pPr eaLnBrk="0" hangingPunct="0" indent="-228600" marL="114300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3pPr>
                    <a:lvl4pPr eaLnBrk="0" hangingPunct="0" indent="-228600" marL="160020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4pPr>
                    <a:lvl5pPr eaLnBrk="0" hangingPunct="0" indent="-228600" marL="205740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5pPr>
                    <a:lvl6pPr eaLnBrk="0" fontAlgn="base" hangingPunct="0" indent="-228600" marL="2514600">
                      <a:spcBef>
                        <a:spcPct val="0"/>
                      </a:spcBef>
                      <a:spcAft>
                        <a:spcPct val="0"/>
                      </a:spcAft>
                      <a:buFont charset="0" panose="020b0604020202020204" pitchFamily="34" typeface="Arial"/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6pPr>
                    <a:lvl7pPr eaLnBrk="0" fontAlgn="base" hangingPunct="0" indent="-228600" marL="2971800">
                      <a:spcBef>
                        <a:spcPct val="0"/>
                      </a:spcBef>
                      <a:spcAft>
                        <a:spcPct val="0"/>
                      </a:spcAft>
                      <a:buFont charset="0" panose="020b0604020202020204" pitchFamily="34" typeface="Arial"/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7pPr>
                    <a:lvl8pPr eaLnBrk="0" fontAlgn="base" hangingPunct="0" indent="-228600" marL="3429000">
                      <a:spcBef>
                        <a:spcPct val="0"/>
                      </a:spcBef>
                      <a:spcAft>
                        <a:spcPct val="0"/>
                      </a:spcAft>
                      <a:buFont charset="0" panose="020b0604020202020204" pitchFamily="34" typeface="Arial"/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8pPr>
                    <a:lvl9pPr eaLnBrk="0" fontAlgn="base" hangingPunct="0" indent="-228600" marL="3886200">
                      <a:spcBef>
                        <a:spcPct val="0"/>
                      </a:spcBef>
                      <a:spcAft>
                        <a:spcPct val="0"/>
                      </a:spcAft>
                      <a:buFont charset="0" panose="020b0604020202020204" pitchFamily="34" typeface="Arial"/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9pPr>
                  </a:lstStyle>
                  <a:p>
                    <a:pPr algn="ctr" eaLnBrk="1" hangingPunct="1"/>
                    <a:r>
                      <a:rPr altLang="zh-CN" lang="en-US">
                        <a:solidFill>
                          <a:srgbClr val="FFFFFF"/>
                        </a:solidFill>
                        <a:latin charset="-122" panose="02000000000000000000" pitchFamily="2" typeface="方正兰亭细黑_GBK"/>
                        <a:ea charset="-122" panose="02000000000000000000" pitchFamily="2" typeface="方正兰亭细黑_GBK"/>
                        <a:sym charset="-122" panose="02000000000000000000" pitchFamily="2" typeface="方正兰亭细黑_GBK"/>
                      </a:rPr>
                      <a:t>caching</a:t>
                    </a:r>
                  </a:p>
                </p:txBody>
              </p:sp>
              <p:pic>
                <p:nvPicPr>
                  <p:cNvPr descr="C:\Users\Jonahs\Dropbox\Projects SCOTT\MEET Windows Azure\source\Background\tile-icon-cache.png" id="47140" name="Picture 4"/>
                  <p:cNvPicPr>
                    <a:picLocks noChangeArrowheads="1" noChangeAspect="1"/>
                  </p:cNvPicPr>
                  <p:nvPr/>
                </p:nvPicPr>
                <p:blipFill>
                  <a:blip r:embed="rId5">
                    <a:extLst>
                      <a:ext uri="{28A0092B-C50C-407E-A947-70E740481C1C}">
                        <a14:useLocalDpi val="0"/>
                      </a:ext>
                    </a:extLst>
                  </a:blip>
                  <a:stretch>
                    <a:fillRect/>
                  </a:stretch>
                </p:blipFill>
                <p:spPr bwMode="auto">
                  <a:xfrm>
                    <a:off x="522534" y="301373"/>
                    <a:ext cx="851488" cy="8514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  <p:grpSp>
              <p:nvGrpSpPr>
                <p:cNvPr id="47119" name="Group 21"/>
                <p:cNvGrpSpPr/>
                <p:nvPr/>
              </p:nvGrpSpPr>
              <p:grpSpPr>
                <a:xfrm>
                  <a:off x="3936303" y="3693114"/>
                  <a:ext cx="1896557" cy="1772642"/>
                  <a:chExt cx="1896557" cy="1772642"/>
                </a:xfrm>
              </p:grpSpPr>
              <p:sp>
                <p:nvSpPr>
                  <p:cNvPr id="47137" name="Rectangle 28"/>
                  <p:cNvSpPr>
                    <a:spLocks noChangeArrowheads="1"/>
                  </p:cNvSpPr>
                  <p:nvPr/>
                </p:nvSpPr>
                <p:spPr bwMode="auto">
                  <a:xfrm>
                    <a:off x="0" y="0"/>
                    <a:ext cx="1896557" cy="1772642"/>
                  </a:xfrm>
                  <a:prstGeom prst="rect">
                    <a:avLst/>
                  </a:prstGeom>
                  <a:solidFill>
                    <a:srgbClr val="FF7450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b" bIns="182880" lIns="182880" rIns="91436" tIns="91440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1pPr>
                    <a:lvl2pPr eaLnBrk="0" hangingPunct="0" indent="-285750" marL="74295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2pPr>
                    <a:lvl3pPr eaLnBrk="0" hangingPunct="0" indent="-228600" marL="114300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3pPr>
                    <a:lvl4pPr eaLnBrk="0" hangingPunct="0" indent="-228600" marL="160020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4pPr>
                    <a:lvl5pPr eaLnBrk="0" hangingPunct="0" indent="-228600" marL="205740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5pPr>
                    <a:lvl6pPr eaLnBrk="0" fontAlgn="base" hangingPunct="0" indent="-228600" marL="2514600">
                      <a:spcBef>
                        <a:spcPct val="0"/>
                      </a:spcBef>
                      <a:spcAft>
                        <a:spcPct val="0"/>
                      </a:spcAft>
                      <a:buFont charset="0" panose="020b0604020202020204" pitchFamily="34" typeface="Arial"/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6pPr>
                    <a:lvl7pPr eaLnBrk="0" fontAlgn="base" hangingPunct="0" indent="-228600" marL="2971800">
                      <a:spcBef>
                        <a:spcPct val="0"/>
                      </a:spcBef>
                      <a:spcAft>
                        <a:spcPct val="0"/>
                      </a:spcAft>
                      <a:buFont charset="0" panose="020b0604020202020204" pitchFamily="34" typeface="Arial"/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7pPr>
                    <a:lvl8pPr eaLnBrk="0" fontAlgn="base" hangingPunct="0" indent="-228600" marL="3429000">
                      <a:spcBef>
                        <a:spcPct val="0"/>
                      </a:spcBef>
                      <a:spcAft>
                        <a:spcPct val="0"/>
                      </a:spcAft>
                      <a:buFont charset="0" panose="020b0604020202020204" pitchFamily="34" typeface="Arial"/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8pPr>
                    <a:lvl9pPr eaLnBrk="0" fontAlgn="base" hangingPunct="0" indent="-228600" marL="3886200">
                      <a:spcBef>
                        <a:spcPct val="0"/>
                      </a:spcBef>
                      <a:spcAft>
                        <a:spcPct val="0"/>
                      </a:spcAft>
                      <a:buFont charset="0" panose="020b0604020202020204" pitchFamily="34" typeface="Arial"/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9pPr>
                  </a:lstStyle>
                  <a:p>
                    <a:pPr algn="ctr" eaLnBrk="1" hangingPunct="1"/>
                    <a:r>
                      <a:rPr altLang="zh-CN" lang="en-US">
                        <a:solidFill>
                          <a:srgbClr val="FFFFFF"/>
                        </a:solidFill>
                        <a:latin charset="-122" panose="02000000000000000000" pitchFamily="2" typeface="方正兰亭细黑_GBK"/>
                        <a:ea charset="-122" panose="02000000000000000000" pitchFamily="2" typeface="方正兰亭细黑_GBK"/>
                        <a:sym charset="-122" panose="02000000000000000000" pitchFamily="2" typeface="方正兰亭细黑_GBK"/>
                      </a:rPr>
                      <a:t>CDN</a:t>
                    </a:r>
                  </a:p>
                </p:txBody>
              </p:sp>
              <p:pic>
                <p:nvPicPr>
                  <p:cNvPr descr="C:\Users\Jonahs\Dropbox\Projects SCOTT\MEET Windows Azure\source\Background\tile-icon-CDN.png" id="47138" name="Picture 5"/>
                  <p:cNvPicPr>
                    <a:picLocks noChangeArrowheads="1" noChangeAspect="1"/>
                  </p:cNvPicPr>
                  <p:nvPr/>
                </p:nvPicPr>
                <p:blipFill>
                  <a:blip r:embed="rId6">
                    <a:extLst>
                      <a:ext uri="{28A0092B-C50C-407E-A947-70E740481C1C}">
                        <a14:useLocalDpi val="0"/>
                      </a:ext>
                    </a:extLst>
                  </a:blip>
                  <a:stretch>
                    <a:fillRect/>
                  </a:stretch>
                </p:blipFill>
                <p:spPr bwMode="auto">
                  <a:xfrm>
                    <a:off x="522534" y="329948"/>
                    <a:ext cx="851488" cy="8514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  <p:grpSp>
              <p:nvGrpSpPr>
                <p:cNvPr id="47120" name="Group 24"/>
                <p:cNvGrpSpPr/>
                <p:nvPr/>
              </p:nvGrpSpPr>
              <p:grpSpPr>
                <a:xfrm>
                  <a:off x="1968152" y="0"/>
                  <a:ext cx="1896557" cy="1772642"/>
                  <a:chExt cx="1896557" cy="1772642"/>
                </a:xfrm>
              </p:grpSpPr>
              <p:sp>
                <p:nvSpPr>
                  <p:cNvPr id="47135" name="Rectangle 10"/>
                  <p:cNvSpPr>
                    <a:spLocks noChangeArrowheads="1"/>
                  </p:cNvSpPr>
                  <p:nvPr/>
                </p:nvSpPr>
                <p:spPr bwMode="auto">
                  <a:xfrm>
                    <a:off x="0" y="0"/>
                    <a:ext cx="1896557" cy="1772642"/>
                  </a:xfrm>
                  <a:prstGeom prst="rect">
                    <a:avLst/>
                  </a:prstGeom>
                  <a:solidFill>
                    <a:srgbClr val="FF7450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b" bIns="182880" lIns="182880" rIns="91436" tIns="91440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1pPr>
                    <a:lvl2pPr eaLnBrk="0" hangingPunct="0" indent="-285750" marL="74295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2pPr>
                    <a:lvl3pPr eaLnBrk="0" hangingPunct="0" indent="-228600" marL="114300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3pPr>
                    <a:lvl4pPr eaLnBrk="0" hangingPunct="0" indent="-228600" marL="160020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4pPr>
                    <a:lvl5pPr eaLnBrk="0" hangingPunct="0" indent="-228600" marL="205740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5pPr>
                    <a:lvl6pPr eaLnBrk="0" fontAlgn="base" hangingPunct="0" indent="-228600" marL="2514600">
                      <a:spcBef>
                        <a:spcPct val="0"/>
                      </a:spcBef>
                      <a:spcAft>
                        <a:spcPct val="0"/>
                      </a:spcAft>
                      <a:buFont charset="0" panose="020b0604020202020204" pitchFamily="34" typeface="Arial"/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6pPr>
                    <a:lvl7pPr eaLnBrk="0" fontAlgn="base" hangingPunct="0" indent="-228600" marL="2971800">
                      <a:spcBef>
                        <a:spcPct val="0"/>
                      </a:spcBef>
                      <a:spcAft>
                        <a:spcPct val="0"/>
                      </a:spcAft>
                      <a:buFont charset="0" panose="020b0604020202020204" pitchFamily="34" typeface="Arial"/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7pPr>
                    <a:lvl8pPr eaLnBrk="0" fontAlgn="base" hangingPunct="0" indent="-228600" marL="3429000">
                      <a:spcBef>
                        <a:spcPct val="0"/>
                      </a:spcBef>
                      <a:spcAft>
                        <a:spcPct val="0"/>
                      </a:spcAft>
                      <a:buFont charset="0" panose="020b0604020202020204" pitchFamily="34" typeface="Arial"/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8pPr>
                    <a:lvl9pPr eaLnBrk="0" fontAlgn="base" hangingPunct="0" indent="-228600" marL="3886200">
                      <a:spcBef>
                        <a:spcPct val="0"/>
                      </a:spcBef>
                      <a:spcAft>
                        <a:spcPct val="0"/>
                      </a:spcAft>
                      <a:buFont charset="0" panose="020b0604020202020204" pitchFamily="34" typeface="Arial"/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9pPr>
                  </a:lstStyle>
                  <a:p>
                    <a:pPr algn="ctr" eaLnBrk="1" hangingPunct="1"/>
                    <a:r>
                      <a:rPr altLang="zh-CN" lang="en-US">
                        <a:solidFill>
                          <a:srgbClr val="FFFFFF"/>
                        </a:solidFill>
                        <a:latin charset="-122" panose="02000000000000000000" pitchFamily="2" typeface="方正兰亭细黑_GBK"/>
                        <a:ea charset="-122" panose="02000000000000000000" pitchFamily="2" typeface="方正兰亭细黑_GBK"/>
                        <a:sym charset="-122" panose="02000000000000000000" pitchFamily="2" typeface="方正兰亭细黑_GBK"/>
                      </a:rPr>
                      <a:t>database</a:t>
                    </a:r>
                  </a:p>
                </p:txBody>
              </p:sp>
              <p:pic>
                <p:nvPicPr>
                  <p:cNvPr descr="C:\Users\Jonahs\Dropbox\Projects SCOTT\MEET Windows Azure\source\Background\tile-icon-database.png" id="47136" name="Picture 6"/>
                  <p:cNvPicPr>
                    <a:picLocks noChangeArrowheads="1" noChangeAspect="1"/>
                  </p:cNvPicPr>
                  <p:nvPr/>
                </p:nvPicPr>
                <p:blipFill>
                  <a:blip r:embed="rId7">
                    <a:extLst>
                      <a:ext uri="{28A0092B-C50C-407E-A947-70E740481C1C}">
                        <a14:useLocalDpi val="0"/>
                      </a:ext>
                    </a:extLst>
                  </a:blip>
                  <a:stretch>
                    <a:fillRect/>
                  </a:stretch>
                </p:blipFill>
                <p:spPr bwMode="auto">
                  <a:xfrm>
                    <a:off x="522533" y="329948"/>
                    <a:ext cx="851488" cy="8514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  <p:sp>
              <p:nvSpPr>
                <p:cNvPr id="47121" name="Rectangle 22"/>
                <p:cNvSpPr>
                  <a:spLocks noChangeArrowheads="1"/>
                </p:cNvSpPr>
                <p:nvPr/>
              </p:nvSpPr>
              <p:spPr bwMode="auto">
                <a:xfrm>
                  <a:off x="7890704" y="1845248"/>
                  <a:ext cx="1896557" cy="1772642"/>
                </a:xfrm>
                <a:prstGeom prst="rect">
                  <a:avLst/>
                </a:prstGeom>
                <a:solidFill>
                  <a:srgbClr val="1DAE9E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b" bIns="182880" lIns="182880" rIns="91436" tIns="91440"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algn="ctr" eaLnBrk="1" hangingPunct="1"/>
                  <a:r>
                    <a:rPr altLang="zh-CN" lang="en-US">
                      <a:solidFill>
                        <a:srgbClr val="FFFFFF"/>
                      </a:solidFill>
                      <a:latin charset="-122" panose="02000000000000000000" pitchFamily="2" typeface="方正兰亭细黑_GBK"/>
                      <a:ea charset="-122" panose="02000000000000000000" pitchFamily="2" typeface="方正兰亭细黑_GBK"/>
                      <a:sym charset="-122" panose="02000000000000000000" pitchFamily="2" typeface="方正兰亭细黑_GBK"/>
                    </a:rPr>
                    <a:t>identity</a:t>
                  </a:r>
                </a:p>
              </p:txBody>
            </p:sp>
            <p:sp>
              <p:nvSpPr>
                <p:cNvPr id="47122" name="Rectangle 13"/>
                <p:cNvSpPr>
                  <a:spLocks noChangeArrowheads="1"/>
                </p:cNvSpPr>
                <p:nvPr/>
              </p:nvSpPr>
              <p:spPr bwMode="auto">
                <a:xfrm>
                  <a:off x="1968151" y="3693114"/>
                  <a:ext cx="1896557" cy="1772642"/>
                </a:xfrm>
                <a:prstGeom prst="rect">
                  <a:avLst/>
                </a:prstGeom>
                <a:solidFill>
                  <a:srgbClr val="FFC000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b" bIns="182880" lIns="182880" rIns="91436" tIns="91440"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algn="ctr" eaLnBrk="1" hangingPunct="1"/>
                  <a:r>
                    <a:rPr altLang="zh-CN" lang="en-US">
                      <a:solidFill>
                        <a:srgbClr val="FFFFFF"/>
                      </a:solidFill>
                      <a:latin charset="-122" panose="02000000000000000000" pitchFamily="2" typeface="方正兰亭细黑_GBK"/>
                      <a:ea charset="-122" panose="02000000000000000000" pitchFamily="2" typeface="方正兰亭细黑_GBK"/>
                      <a:sym charset="-122" panose="02000000000000000000" pitchFamily="2" typeface="方正兰亭细黑_GBK"/>
                    </a:rPr>
                    <a:t>media</a:t>
                  </a:r>
                </a:p>
              </p:txBody>
            </p:sp>
            <p:grpSp>
              <p:nvGrpSpPr>
                <p:cNvPr id="47123" name="Group 29"/>
                <p:cNvGrpSpPr/>
                <p:nvPr/>
              </p:nvGrpSpPr>
              <p:grpSpPr>
                <a:xfrm>
                  <a:off x="5913504" y="1843550"/>
                  <a:ext cx="1896557" cy="1772642"/>
                  <a:chExt cx="1896557" cy="1772642"/>
                </a:xfrm>
              </p:grpSpPr>
              <p:sp>
                <p:nvSpPr>
                  <p:cNvPr id="47133" name="Rectangle 19"/>
                  <p:cNvSpPr>
                    <a:spLocks noChangeArrowheads="1"/>
                  </p:cNvSpPr>
                  <p:nvPr/>
                </p:nvSpPr>
                <p:spPr bwMode="auto">
                  <a:xfrm>
                    <a:off x="0" y="0"/>
                    <a:ext cx="1896557" cy="1772642"/>
                  </a:xfrm>
                  <a:prstGeom prst="rect">
                    <a:avLst/>
                  </a:prstGeom>
                  <a:solidFill>
                    <a:srgbClr val="FFC000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b" bIns="182880" lIns="182880" rIns="91436" tIns="91440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1pPr>
                    <a:lvl2pPr eaLnBrk="0" hangingPunct="0" indent="-285750" marL="74295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2pPr>
                    <a:lvl3pPr eaLnBrk="0" hangingPunct="0" indent="-228600" marL="114300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3pPr>
                    <a:lvl4pPr eaLnBrk="0" hangingPunct="0" indent="-228600" marL="160020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4pPr>
                    <a:lvl5pPr eaLnBrk="0" hangingPunct="0" indent="-228600" marL="205740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5pPr>
                    <a:lvl6pPr eaLnBrk="0" fontAlgn="base" hangingPunct="0" indent="-228600" marL="2514600">
                      <a:spcBef>
                        <a:spcPct val="0"/>
                      </a:spcBef>
                      <a:spcAft>
                        <a:spcPct val="0"/>
                      </a:spcAft>
                      <a:buFont charset="0" panose="020b0604020202020204" pitchFamily="34" typeface="Arial"/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6pPr>
                    <a:lvl7pPr eaLnBrk="0" fontAlgn="base" hangingPunct="0" indent="-228600" marL="2971800">
                      <a:spcBef>
                        <a:spcPct val="0"/>
                      </a:spcBef>
                      <a:spcAft>
                        <a:spcPct val="0"/>
                      </a:spcAft>
                      <a:buFont charset="0" panose="020b0604020202020204" pitchFamily="34" typeface="Arial"/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7pPr>
                    <a:lvl8pPr eaLnBrk="0" fontAlgn="base" hangingPunct="0" indent="-228600" marL="3429000">
                      <a:spcBef>
                        <a:spcPct val="0"/>
                      </a:spcBef>
                      <a:spcAft>
                        <a:spcPct val="0"/>
                      </a:spcAft>
                      <a:buFont charset="0" panose="020b0604020202020204" pitchFamily="34" typeface="Arial"/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8pPr>
                    <a:lvl9pPr eaLnBrk="0" fontAlgn="base" hangingPunct="0" indent="-228600" marL="3886200">
                      <a:spcBef>
                        <a:spcPct val="0"/>
                      </a:spcBef>
                      <a:spcAft>
                        <a:spcPct val="0"/>
                      </a:spcAft>
                      <a:buFont charset="0" panose="020b0604020202020204" pitchFamily="34" typeface="Arial"/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9pPr>
                  </a:lstStyle>
                  <a:p>
                    <a:pPr algn="ctr" eaLnBrk="1" hangingPunct="1"/>
                    <a:r>
                      <a:rPr altLang="zh-CN" lang="en-US">
                        <a:solidFill>
                          <a:srgbClr val="FFFFFF"/>
                        </a:solidFill>
                        <a:latin charset="-122" panose="02000000000000000000" pitchFamily="2" typeface="方正兰亭细黑_GBK"/>
                        <a:ea charset="-122" panose="02000000000000000000" pitchFamily="2" typeface="方正兰亭细黑_GBK"/>
                        <a:sym charset="-122" panose="02000000000000000000" pitchFamily="2" typeface="方正兰亭细黑_GBK"/>
                      </a:rPr>
                      <a:t>messaging</a:t>
                    </a:r>
                  </a:p>
                </p:txBody>
              </p:sp>
              <p:pic>
                <p:nvPicPr>
                  <p:cNvPr descr="C:\Users\Jonahs\Dropbox\Projects SCOTT\MEET Windows Azure\source\Background\tile-icon-messaging.png" id="47134" name="Picture 9"/>
                  <p:cNvPicPr>
                    <a:picLocks noChangeArrowheads="1" noChangeAspect="1"/>
                  </p:cNvPicPr>
                  <p:nvPr/>
                </p:nvPicPr>
                <p:blipFill>
                  <a:blip r:embed="rId8">
                    <a:extLst>
                      <a:ext uri="{28A0092B-C50C-407E-A947-70E740481C1C}">
                        <a14:useLocalDpi val="0"/>
                      </a:ext>
                    </a:extLst>
                  </a:blip>
                  <a:stretch>
                    <a:fillRect/>
                  </a:stretch>
                </p:blipFill>
                <p:spPr bwMode="auto">
                  <a:xfrm>
                    <a:off x="522533" y="285399"/>
                    <a:ext cx="851488" cy="8514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  <p:grpSp>
              <p:nvGrpSpPr>
                <p:cNvPr id="47124" name="Group 32"/>
                <p:cNvGrpSpPr/>
                <p:nvPr/>
              </p:nvGrpSpPr>
              <p:grpSpPr>
                <a:xfrm>
                  <a:off x="5913503" y="3693114"/>
                  <a:ext cx="1896557" cy="1772642"/>
                  <a:chExt cx="1896557" cy="1772642"/>
                </a:xfrm>
              </p:grpSpPr>
              <p:sp>
                <p:nvSpPr>
                  <p:cNvPr id="47131" name="Rectangle 31"/>
                  <p:cNvSpPr>
                    <a:spLocks noChangeArrowheads="1"/>
                  </p:cNvSpPr>
                  <p:nvPr/>
                </p:nvSpPr>
                <p:spPr bwMode="auto">
                  <a:xfrm>
                    <a:off x="0" y="0"/>
                    <a:ext cx="1896557" cy="1772642"/>
                  </a:xfrm>
                  <a:prstGeom prst="rect">
                    <a:avLst/>
                  </a:prstGeom>
                  <a:solidFill>
                    <a:srgbClr val="92D050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b" bIns="182880" lIns="182880" rIns="91436" tIns="91440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1pPr>
                    <a:lvl2pPr eaLnBrk="0" hangingPunct="0" indent="-285750" marL="74295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2pPr>
                    <a:lvl3pPr eaLnBrk="0" hangingPunct="0" indent="-228600" marL="114300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3pPr>
                    <a:lvl4pPr eaLnBrk="0" hangingPunct="0" indent="-228600" marL="160020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4pPr>
                    <a:lvl5pPr eaLnBrk="0" hangingPunct="0" indent="-228600" marL="205740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5pPr>
                    <a:lvl6pPr eaLnBrk="0" fontAlgn="base" hangingPunct="0" indent="-228600" marL="2514600">
                      <a:spcBef>
                        <a:spcPct val="0"/>
                      </a:spcBef>
                      <a:spcAft>
                        <a:spcPct val="0"/>
                      </a:spcAft>
                      <a:buFont charset="0" panose="020b0604020202020204" pitchFamily="34" typeface="Arial"/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6pPr>
                    <a:lvl7pPr eaLnBrk="0" fontAlgn="base" hangingPunct="0" indent="-228600" marL="2971800">
                      <a:spcBef>
                        <a:spcPct val="0"/>
                      </a:spcBef>
                      <a:spcAft>
                        <a:spcPct val="0"/>
                      </a:spcAft>
                      <a:buFont charset="0" panose="020b0604020202020204" pitchFamily="34" typeface="Arial"/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7pPr>
                    <a:lvl8pPr eaLnBrk="0" fontAlgn="base" hangingPunct="0" indent="-228600" marL="3429000">
                      <a:spcBef>
                        <a:spcPct val="0"/>
                      </a:spcBef>
                      <a:spcAft>
                        <a:spcPct val="0"/>
                      </a:spcAft>
                      <a:buFont charset="0" panose="020b0604020202020204" pitchFamily="34" typeface="Arial"/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8pPr>
                    <a:lvl9pPr eaLnBrk="0" fontAlgn="base" hangingPunct="0" indent="-228600" marL="3886200">
                      <a:spcBef>
                        <a:spcPct val="0"/>
                      </a:spcBef>
                      <a:spcAft>
                        <a:spcPct val="0"/>
                      </a:spcAft>
                      <a:buFont charset="0" panose="020b0604020202020204" pitchFamily="34" typeface="Arial"/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9pPr>
                  </a:lstStyle>
                  <a:p>
                    <a:pPr algn="ctr" eaLnBrk="1" hangingPunct="1"/>
                    <a:r>
                      <a:rPr altLang="zh-CN" lang="en-US">
                        <a:solidFill>
                          <a:srgbClr val="FFFFFF"/>
                        </a:solidFill>
                        <a:latin charset="-122" panose="02000000000000000000" pitchFamily="2" typeface="方正兰亭细黑_GBK"/>
                        <a:ea charset="-122" panose="02000000000000000000" pitchFamily="2" typeface="方正兰亭细黑_GBK"/>
                        <a:sym charset="-122" panose="02000000000000000000" pitchFamily="2" typeface="方正兰亭细黑_GBK"/>
                      </a:rPr>
                      <a:t>networking</a:t>
                    </a:r>
                  </a:p>
                </p:txBody>
              </p:sp>
              <p:pic>
                <p:nvPicPr>
                  <p:cNvPr descr="C:\Users\Jonahs\Dropbox\Projects SCOTT\MEET Windows Azure\source\Background\tile-icon-network.png" id="47132" name="Picture 10"/>
                  <p:cNvPicPr>
                    <a:picLocks noChangeArrowheads="1" noChangeAspect="1"/>
                  </p:cNvPicPr>
                  <p:nvPr/>
                </p:nvPicPr>
                <p:blipFill>
                  <a:blip r:embed="rId9">
                    <a:extLst>
                      <a:ext uri="{28A0092B-C50C-407E-A947-70E740481C1C}">
                        <a14:useLocalDpi val="0"/>
                      </a:ext>
                    </a:extLst>
                  </a:blip>
                  <a:stretch>
                    <a:fillRect/>
                  </a:stretch>
                </p:blipFill>
                <p:spPr bwMode="auto">
                  <a:xfrm>
                    <a:off x="522534" y="329948"/>
                    <a:ext cx="851488" cy="8514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  <p:grpSp>
              <p:nvGrpSpPr>
                <p:cNvPr id="47125" name="Group 35"/>
                <p:cNvGrpSpPr/>
                <p:nvPr/>
              </p:nvGrpSpPr>
              <p:grpSpPr>
                <a:xfrm>
                  <a:off x="5921681" y="0"/>
                  <a:ext cx="1896557" cy="1772642"/>
                  <a:chExt cx="1896557" cy="1772642"/>
                </a:xfrm>
              </p:grpSpPr>
              <p:sp>
                <p:nvSpPr>
                  <p:cNvPr id="47129" name="Rectangle 30"/>
                  <p:cNvSpPr>
                    <a:spLocks noChangeArrowheads="1"/>
                  </p:cNvSpPr>
                  <p:nvPr/>
                </p:nvSpPr>
                <p:spPr bwMode="auto">
                  <a:xfrm>
                    <a:off x="0" y="0"/>
                    <a:ext cx="1896557" cy="1772642"/>
                  </a:xfrm>
                  <a:prstGeom prst="rect">
                    <a:avLst/>
                  </a:prstGeom>
                  <a:solidFill>
                    <a:srgbClr val="92D050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b" bIns="182880" lIns="182880" rIns="91436" tIns="91440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1pPr>
                    <a:lvl2pPr eaLnBrk="0" hangingPunct="0" indent="-285750" marL="74295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2pPr>
                    <a:lvl3pPr eaLnBrk="0" hangingPunct="0" indent="-228600" marL="114300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3pPr>
                    <a:lvl4pPr eaLnBrk="0" hangingPunct="0" indent="-228600" marL="160020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4pPr>
                    <a:lvl5pPr eaLnBrk="0" hangingPunct="0" indent="-228600" marL="205740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5pPr>
                    <a:lvl6pPr eaLnBrk="0" fontAlgn="base" hangingPunct="0" indent="-228600" marL="2514600">
                      <a:spcBef>
                        <a:spcPct val="0"/>
                      </a:spcBef>
                      <a:spcAft>
                        <a:spcPct val="0"/>
                      </a:spcAft>
                      <a:buFont charset="0" panose="020b0604020202020204" pitchFamily="34" typeface="Arial"/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6pPr>
                    <a:lvl7pPr eaLnBrk="0" fontAlgn="base" hangingPunct="0" indent="-228600" marL="2971800">
                      <a:spcBef>
                        <a:spcPct val="0"/>
                      </a:spcBef>
                      <a:spcAft>
                        <a:spcPct val="0"/>
                      </a:spcAft>
                      <a:buFont charset="0" panose="020b0604020202020204" pitchFamily="34" typeface="Arial"/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7pPr>
                    <a:lvl8pPr eaLnBrk="0" fontAlgn="base" hangingPunct="0" indent="-228600" marL="3429000">
                      <a:spcBef>
                        <a:spcPct val="0"/>
                      </a:spcBef>
                      <a:spcAft>
                        <a:spcPct val="0"/>
                      </a:spcAft>
                      <a:buFont charset="0" panose="020b0604020202020204" pitchFamily="34" typeface="Arial"/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8pPr>
                    <a:lvl9pPr eaLnBrk="0" fontAlgn="base" hangingPunct="0" indent="-228600" marL="3886200">
                      <a:spcBef>
                        <a:spcPct val="0"/>
                      </a:spcBef>
                      <a:spcAft>
                        <a:spcPct val="0"/>
                      </a:spcAft>
                      <a:buFont charset="0" panose="020b0604020202020204" pitchFamily="34" typeface="Arial"/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9pPr>
                  </a:lstStyle>
                  <a:p>
                    <a:pPr algn="ctr" eaLnBrk="1" hangingPunct="1"/>
                    <a:r>
                      <a:rPr altLang="zh-CN" lang="en-US">
                        <a:solidFill>
                          <a:srgbClr val="FFFFFF"/>
                        </a:solidFill>
                        <a:latin charset="-122" panose="02000000000000000000" pitchFamily="2" typeface="方正兰亭细黑_GBK"/>
                        <a:ea charset="-122" panose="02000000000000000000" pitchFamily="2" typeface="方正兰亭细黑_GBK"/>
                        <a:sym charset="-122" panose="02000000000000000000" pitchFamily="2" typeface="方正兰亭细黑_GBK"/>
                      </a:rPr>
                      <a:t>traffic</a:t>
                    </a:r>
                  </a:p>
                </p:txBody>
              </p:sp>
              <p:pic>
                <p:nvPicPr>
                  <p:cNvPr id="47130" name="Picture 2"/>
                  <p:cNvPicPr>
                    <a:picLocks noChangeArrowheads="1" noChangeAspect="1"/>
                  </p:cNvPicPr>
                  <p:nvPr/>
                </p:nvPicPr>
                <p:blipFill>
                  <a:blip r:embed="rId10">
                    <a:extLst>
                      <a:ext uri="{28A0092B-C50C-407E-A947-70E740481C1C}">
                        <a14:useLocalDpi val="0"/>
                      </a:ext>
                    </a:extLst>
                  </a:blip>
                  <a:stretch>
                    <a:fillRect/>
                  </a:stretch>
                </p:blipFill>
                <p:spPr bwMode="auto">
                  <a:xfrm>
                    <a:off x="522534" y="285399"/>
                    <a:ext cx="851488" cy="8514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  <p:grpSp>
              <p:nvGrpSpPr>
                <p:cNvPr id="47126" name="Group 38"/>
                <p:cNvGrpSpPr/>
                <p:nvPr/>
              </p:nvGrpSpPr>
              <p:grpSpPr>
                <a:xfrm>
                  <a:off x="7903028" y="0"/>
                  <a:ext cx="1896557" cy="1772642"/>
                  <a:chExt cx="1896557" cy="1772642"/>
                </a:xfrm>
              </p:grpSpPr>
              <p:sp>
                <p:nvSpPr>
                  <p:cNvPr id="47127" name="Rectangle 39"/>
                  <p:cNvSpPr>
                    <a:spLocks noChangeArrowheads="1"/>
                  </p:cNvSpPr>
                  <p:nvPr/>
                </p:nvSpPr>
                <p:spPr bwMode="auto">
                  <a:xfrm>
                    <a:off x="0" y="0"/>
                    <a:ext cx="1896557" cy="1772642"/>
                  </a:xfrm>
                  <a:prstGeom prst="rect">
                    <a:avLst/>
                  </a:prstGeom>
                  <a:solidFill>
                    <a:srgbClr val="FF7450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b" bIns="182880" lIns="182880" rIns="91436" tIns="91440"/>
                  <a:lstStyle>
                    <a:lvl1pPr eaLnBrk="0" hangingPunct="0">
                      <a:tabLst>
                        <a:tab pos="1089025"/>
                      </a:tabLst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1pPr>
                    <a:lvl2pPr eaLnBrk="0" hangingPunct="0" indent="-285750" marL="742950">
                      <a:tabLst>
                        <a:tab pos="1089025"/>
                      </a:tabLst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2pPr>
                    <a:lvl3pPr eaLnBrk="0" hangingPunct="0" indent="-228600" marL="1143000">
                      <a:tabLst>
                        <a:tab pos="1089025"/>
                      </a:tabLst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3pPr>
                    <a:lvl4pPr eaLnBrk="0" hangingPunct="0" indent="-228600" marL="1600200">
                      <a:tabLst>
                        <a:tab pos="1089025"/>
                      </a:tabLst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4pPr>
                    <a:lvl5pPr eaLnBrk="0" hangingPunct="0" indent="-228600" marL="2057400">
                      <a:tabLst>
                        <a:tab pos="1089025"/>
                      </a:tabLst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5pPr>
                    <a:lvl6pPr eaLnBrk="0" fontAlgn="base" hangingPunct="0" indent="-228600" marL="2514600">
                      <a:spcBef>
                        <a:spcPct val="0"/>
                      </a:spcBef>
                      <a:spcAft>
                        <a:spcPct val="0"/>
                      </a:spcAft>
                      <a:buFont charset="0" panose="020b0604020202020204" pitchFamily="34" typeface="Arial"/>
                      <a:tabLst>
                        <a:tab pos="1089025"/>
                      </a:tabLst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6pPr>
                    <a:lvl7pPr eaLnBrk="0" fontAlgn="base" hangingPunct="0" indent="-228600" marL="2971800">
                      <a:spcBef>
                        <a:spcPct val="0"/>
                      </a:spcBef>
                      <a:spcAft>
                        <a:spcPct val="0"/>
                      </a:spcAft>
                      <a:buFont charset="0" panose="020b0604020202020204" pitchFamily="34" typeface="Arial"/>
                      <a:tabLst>
                        <a:tab pos="1089025"/>
                      </a:tabLst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7pPr>
                    <a:lvl8pPr eaLnBrk="0" fontAlgn="base" hangingPunct="0" indent="-228600" marL="3429000">
                      <a:spcBef>
                        <a:spcPct val="0"/>
                      </a:spcBef>
                      <a:spcAft>
                        <a:spcPct val="0"/>
                      </a:spcAft>
                      <a:buFont charset="0" panose="020b0604020202020204" pitchFamily="34" typeface="Arial"/>
                      <a:tabLst>
                        <a:tab pos="1089025"/>
                      </a:tabLst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8pPr>
                    <a:lvl9pPr eaLnBrk="0" fontAlgn="base" hangingPunct="0" indent="-228600" marL="3886200">
                      <a:spcBef>
                        <a:spcPct val="0"/>
                      </a:spcBef>
                      <a:spcAft>
                        <a:spcPct val="0"/>
                      </a:spcAft>
                      <a:buFont charset="0" panose="020b0604020202020204" pitchFamily="34" typeface="Arial"/>
                      <a:tabLst>
                        <a:tab pos="1089025"/>
                      </a:tabLst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9pPr>
                  </a:lstStyle>
                  <a:p>
                    <a:pPr algn="ctr" eaLnBrk="1" hangingPunct="1"/>
                    <a:r>
                      <a:rPr altLang="zh-CN" lang="en-US" sz="2000">
                        <a:solidFill>
                          <a:srgbClr val="FFFFFF"/>
                        </a:solidFill>
                        <a:ea charset="-128" panose="020b0604030504040204" pitchFamily="34" typeface="Meiryo"/>
                        <a:cs charset="-128" panose="020b0604030504040204" pitchFamily="34" typeface="Meiryo"/>
                        <a:sym charset="0" panose="020b0502040204020203" pitchFamily="34" typeface="Segoe UI Light"/>
                      </a:rPr>
                      <a:t>cloud services</a:t>
                    </a:r>
                  </a:p>
                </p:txBody>
              </p:sp>
              <p:pic>
                <p:nvPicPr>
                  <p:cNvPr id="47128" name="Picture 40"/>
                  <p:cNvPicPr>
                    <a:picLocks noChangeArrowheads="1" noChangeAspect="1"/>
                  </p:cNvPicPr>
                  <p:nvPr/>
                </p:nvPicPr>
                <p:blipFill>
                  <a:blip r:embed="rId11">
                    <a:extLst>
                      <a:ext uri="{28A0092B-C50C-407E-A947-70E740481C1C}">
                        <a14:useLocalDpi val="0"/>
                      </a:ext>
                    </a:extLst>
                  </a:blip>
                  <a:stretch>
                    <a:fillRect/>
                  </a:stretch>
                </p:blipFill>
                <p:spPr bwMode="auto">
                  <a:xfrm>
                    <a:off x="397626" y="280732"/>
                    <a:ext cx="1101304" cy="110130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pic>
            <p:nvPicPr>
              <p:cNvPr descr="C:\Users\Jonahs\Dropbox\Projects SCOTT\MEET Windows Azure\source\Background\tile-icon-bigdata.png" id="47115" name="Picture 3"/>
              <p:cNvPicPr>
                <a:picLocks noChangeArrowheads="1"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7647663" y="1952055"/>
                <a:ext cx="772874" cy="7728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47113" name="图片 10"/>
            <p:cNvPicPr>
              <a:picLocks noChangeArrowheads="1" noChangeAspect="1"/>
            </p:cNvPicPr>
            <p:nvPr/>
          </p:nvPicPr>
          <p:blipFill>
            <a:blip r:embed="rId1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220880" y="3578817"/>
              <a:ext cx="915362" cy="9153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/>
  <p:timing/>
</p:sld>
</file>

<file path=ppt/slides/slide21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48130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gdLst>
              <a:gd fmla="*/ 0 w 996" name="T0"/>
              <a:gd fmla="*/ 0 h 914" name="T1"/>
              <a:gd fmla="*/ 0 w 996" name="T2"/>
              <a:gd fmla="*/ 6078537 h 914" name="T3"/>
              <a:gd fmla="*/ 11231563 w 996" name="T4"/>
              <a:gd fmla="*/ 6078537 h 914" name="T5"/>
              <a:gd fmla="*/ 11163903 w 996" name="T6"/>
              <a:gd fmla="*/ 0 h 914" name="T7"/>
              <a:gd fmla="*/ 0 w 996" name="T8"/>
              <a:gd fmla="*/ 0 h 914" name="T9"/>
              <a:gd fmla="*/ 0 60000 65536" name="T10"/>
              <a:gd fmla="*/ 0 60000 65536" name="T11"/>
              <a:gd fmla="*/ 0 60000 65536" name="T12"/>
              <a:gd fmla="*/ 0 60000 65536" name="T13"/>
              <a:gd fmla="*/ 0 60000 65536" name="T14"/>
              <a:gd fmla="*/ 0 w 996" name="T15"/>
              <a:gd fmla="*/ 0 h 914" name="T16"/>
              <a:gd fmla="*/ 996 w 996" name="T17"/>
              <a:gd fmla="*/ 914 h 914" name="T18"/>
            </a:gdLst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b="T18" l="T15" r="T17" t="T16"/>
            <a:pathLst>
              <a:path h="914" w="996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000000"/>
              </a:solidFill>
              <a:latin charset="-122" panose="02000000000000000000" pitchFamily="2" typeface="方正兰亭细黑_GBK"/>
              <a:sym charset="-122" panose="02010600030101010101" pitchFamily="2" typeface="宋体"/>
            </a:endParaRPr>
          </a:p>
        </p:txBody>
      </p:sp>
      <p:sp>
        <p:nvSpPr>
          <p:cNvPr id="48131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FFFFFF"/>
              </a:solidFill>
              <a:latin charset="-122" panose="02010600030101010101" pitchFamily="2" typeface="宋体"/>
              <a:sym charset="-122" panose="02010600030101010101" pitchFamily="2" typeface="宋体"/>
            </a:endParaRPr>
          </a:p>
        </p:txBody>
      </p:sp>
      <p:sp>
        <p:nvSpPr>
          <p:cNvPr id="48132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gdLst>
              <a:gd fmla="*/ 0 w 996" name="T0"/>
              <a:gd fmla="*/ 0 h 914" name="T1"/>
              <a:gd fmla="*/ 0 w 996" name="T2"/>
              <a:gd fmla="*/ 6078537 h 914" name="T3"/>
              <a:gd fmla="*/ 11231563 w 996" name="T4"/>
              <a:gd fmla="*/ 6078537 h 914" name="T5"/>
              <a:gd fmla="*/ 11163903 w 996" name="T6"/>
              <a:gd fmla="*/ 0 h 914" name="T7"/>
              <a:gd fmla="*/ 0 w 996" name="T8"/>
              <a:gd fmla="*/ 0 h 914" name="T9"/>
              <a:gd fmla="*/ 0 60000 65536" name="T10"/>
              <a:gd fmla="*/ 0 60000 65536" name="T11"/>
              <a:gd fmla="*/ 0 60000 65536" name="T12"/>
              <a:gd fmla="*/ 0 60000 65536" name="T13"/>
              <a:gd fmla="*/ 0 60000 65536" name="T14"/>
              <a:gd fmla="*/ 0 w 996" name="T15"/>
              <a:gd fmla="*/ 0 h 914" name="T16"/>
              <a:gd fmla="*/ 996 w 996" name="T17"/>
              <a:gd fmla="*/ 914 h 914" name="T18"/>
            </a:gdLst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b="T18" l="T15" r="T17" t="T16"/>
            <a:pathLst>
              <a:path h="914" w="996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000000"/>
              </a:solidFill>
              <a:latin charset="-122" panose="02000000000000000000" pitchFamily="2" typeface="方正兰亭细黑_GBK"/>
              <a:sym charset="-122" panose="02010600030101010101" pitchFamily="2" typeface="宋体"/>
            </a:endParaRPr>
          </a:p>
        </p:txBody>
      </p:sp>
      <p:grpSp>
        <p:nvGrpSpPr>
          <p:cNvPr id="48133" name="Group 5"/>
          <p:cNvGrpSpPr/>
          <p:nvPr/>
        </p:nvGrpSpPr>
        <p:grpSpPr>
          <a:xfrm>
            <a:off x="7881938" y="6991350"/>
            <a:ext cx="2746375" cy="1000125"/>
            <a:chExt cx="2746375" cy="1000125"/>
          </a:xfrm>
        </p:grpSpPr>
        <p:grpSp>
          <p:nvGrpSpPr>
            <p:cNvPr id="48427" name="Group 6"/>
            <p:cNvGrpSpPr/>
            <p:nvPr/>
          </p:nvGrpSpPr>
          <p:grpSpPr>
            <a:xfrm>
              <a:off x="0" y="0"/>
              <a:ext cx="2746375" cy="1000125"/>
              <a:chExt cx="2746375" cy="1000125"/>
            </a:xfrm>
          </p:grpSpPr>
          <p:sp>
            <p:nvSpPr>
              <p:cNvPr id="48429" name="Freeform 43"/>
              <p:cNvSpPr>
                <a:spLocks noChangeArrowheads="1"/>
              </p:cNvSpPr>
              <p:nvPr/>
            </p:nvSpPr>
            <p:spPr bwMode="auto">
              <a:xfrm>
                <a:off x="2424112" y="133350"/>
                <a:ext cx="322263" cy="866775"/>
              </a:xfrm>
              <a:custGeom>
                <a:gdLst>
                  <a:gd fmla="*/ 322263 w 203" name="T0"/>
                  <a:gd fmla="*/ 500062 h 546" name="T1"/>
                  <a:gd fmla="*/ 0 w 203" name="T2"/>
                  <a:gd fmla="*/ 866775 h 546" name="T3"/>
                  <a:gd fmla="*/ 0 w 203" name="T4"/>
                  <a:gd fmla="*/ 0 h 546" name="T5"/>
                  <a:gd fmla="*/ 322263 w 203" name="T6"/>
                  <a:gd fmla="*/ 88900 h 546" name="T7"/>
                  <a:gd fmla="*/ 322263 w 203" name="T8"/>
                  <a:gd fmla="*/ 500062 h 546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203" name="T15"/>
                  <a:gd fmla="*/ 0 h 546" name="T16"/>
                  <a:gd fmla="*/ 203 w 203" name="T17"/>
                  <a:gd fmla="*/ 546 h 546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546" w="203">
                    <a:moveTo>
                      <a:pt x="203" y="315"/>
                    </a:moveTo>
                    <a:lnTo>
                      <a:pt x="0" y="546"/>
                    </a:lnTo>
                    <a:lnTo>
                      <a:pt x="0" y="0"/>
                    </a:lnTo>
                    <a:lnTo>
                      <a:pt x="203" y="56"/>
                    </a:lnTo>
                    <a:lnTo>
                      <a:pt x="203" y="315"/>
                    </a:lnTo>
                    <a:close/>
                  </a:path>
                </a:pathLst>
              </a:custGeom>
              <a:solidFill>
                <a:srgbClr val="8C867D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430" name="Freeform 44"/>
              <p:cNvSpPr>
                <a:spLocks noChangeArrowheads="1"/>
              </p:cNvSpPr>
              <p:nvPr/>
            </p:nvSpPr>
            <p:spPr bwMode="auto">
              <a:xfrm>
                <a:off x="0" y="0"/>
                <a:ext cx="2746375" cy="644525"/>
              </a:xfrm>
              <a:custGeom>
                <a:gdLst>
                  <a:gd fmla="*/ 2746375 w 1730" name="T0"/>
                  <a:gd fmla="*/ 644525 h 406" name="T1"/>
                  <a:gd fmla="*/ 2746375 w 1730" name="T2"/>
                  <a:gd fmla="*/ 0 h 406" name="T3"/>
                  <a:gd fmla="*/ 0 w 1730" name="T4"/>
                  <a:gd fmla="*/ 0 h 406" name="T5"/>
                  <a:gd fmla="*/ 200025 w 1730" name="T6"/>
                  <a:gd fmla="*/ 322263 h 406" name="T7"/>
                  <a:gd fmla="*/ 0 w 1730" name="T8"/>
                  <a:gd fmla="*/ 644525 h 406" name="T9"/>
                  <a:gd fmla="*/ 2746375 w 1730" name="T10"/>
                  <a:gd fmla="*/ 644525 h 406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730" name="T18"/>
                  <a:gd fmla="*/ 0 h 406" name="T19"/>
                  <a:gd fmla="*/ 1730 w 1730" name="T20"/>
                  <a:gd fmla="*/ 406 h 406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406" w="1730">
                    <a:moveTo>
                      <a:pt x="1730" y="406"/>
                    </a:moveTo>
                    <a:lnTo>
                      <a:pt x="1730" y="0"/>
                    </a:lnTo>
                    <a:lnTo>
                      <a:pt x="0" y="0"/>
                    </a:lnTo>
                    <a:lnTo>
                      <a:pt x="126" y="203"/>
                    </a:lnTo>
                    <a:lnTo>
                      <a:pt x="0" y="406"/>
                    </a:lnTo>
                    <a:lnTo>
                      <a:pt x="1730" y="406"/>
                    </a:lnTo>
                    <a:close/>
                  </a:path>
                </a:pathLst>
              </a:custGeom>
              <a:solidFill>
                <a:srgbClr val="F2786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</p:grpSp>
        <p:sp>
          <p:nvSpPr>
            <p:cNvPr id="48428" name="文本框 5"/>
            <p:cNvSpPr>
              <a:spLocks noChangeArrowheads="1"/>
            </p:cNvSpPr>
            <p:nvPr/>
          </p:nvSpPr>
          <p:spPr bwMode="auto">
            <a:xfrm>
              <a:off x="212958" y="122206"/>
              <a:ext cx="2374711" cy="396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b="1" lang="zh-CN" sz="2000">
                  <a:solidFill>
                    <a:srgbClr val="FFFFF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单击此处添加标题</a:t>
              </a:r>
            </a:p>
          </p:txBody>
        </p:sp>
      </p:grpSp>
      <p:sp>
        <p:nvSpPr>
          <p:cNvPr id="48134" name="矩形 10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algn="ctr" eaLnBrk="1" hangingPunct="1"/>
            <a:endParaRPr altLang="zh-CN" lang="zh-CN">
              <a:solidFill>
                <a:srgbClr val="FFFFFF"/>
              </a:solidFill>
              <a:latin charset="-122" panose="02010600030101010101" pitchFamily="2" typeface="宋体"/>
              <a:sym charset="-122" panose="02010600030101010101" pitchFamily="2" typeface="宋体"/>
            </a:endParaRPr>
          </a:p>
        </p:txBody>
      </p:sp>
      <p:grpSp>
        <p:nvGrpSpPr>
          <p:cNvPr id="48135" name="Group 11"/>
          <p:cNvGrpSpPr/>
          <p:nvPr/>
        </p:nvGrpSpPr>
        <p:grpSpPr>
          <a:xfrm>
            <a:off x="58738" y="658813"/>
            <a:ext cx="3478212" cy="885825"/>
            <a:chExt cx="3180410" cy="885942"/>
          </a:xfrm>
        </p:grpSpPr>
        <p:sp>
          <p:nvSpPr>
            <p:cNvPr id="48425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gdLst>
                <a:gd fmla="*/ 3177766 w 1730" name="T0"/>
                <a:gd fmla="*/ 644525 h 406" name="T1"/>
                <a:gd fmla="*/ 3177766 w 1730" name="T2"/>
                <a:gd fmla="*/ 0 h 406" name="T3"/>
                <a:gd fmla="*/ 0 w 1730" name="T4"/>
                <a:gd fmla="*/ 0 h 406" name="T5"/>
                <a:gd fmla="*/ 231444 w 1730" name="T6"/>
                <a:gd fmla="*/ 322263 h 406" name="T7"/>
                <a:gd fmla="*/ 0 w 1730" name="T8"/>
                <a:gd fmla="*/ 644525 h 406" name="T9"/>
                <a:gd fmla="*/ 3177766 w 1730" name="T10"/>
                <a:gd fmla="*/ 644525 h 40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730" name="T18"/>
                <a:gd fmla="*/ 0 h 406" name="T19"/>
                <a:gd fmla="*/ 1730 w 1730" name="T20"/>
                <a:gd fmla="*/ 406 h 40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406" w="1730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8426" name="直角三角形 21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</p:grpSp>
      <p:pic>
        <p:nvPicPr>
          <p:cNvPr id="48136" name="图片 23"/>
          <p:cNvPicPr>
            <a:picLocks noChangeArrowheads="1"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8137" name="文本框 24"/>
          <p:cNvSpPr>
            <a:spLocks noChangeArrowheads="1"/>
          </p:cNvSpPr>
          <p:nvPr/>
        </p:nvSpPr>
        <p:spPr bwMode="auto">
          <a:xfrm>
            <a:off x="885825" y="777875"/>
            <a:ext cx="2625725" cy="3962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b="1" lang="zh-CN" sz="2000">
                <a:solidFill>
                  <a:srgbClr val="000000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</p:txBody>
      </p:sp>
      <p:sp>
        <p:nvSpPr>
          <p:cNvPr id="48138" name="矩形 25"/>
          <p:cNvSpPr>
            <a:spLocks noChangeArrowheads="1"/>
          </p:cNvSpPr>
          <p:nvPr/>
        </p:nvSpPr>
        <p:spPr bwMode="auto">
          <a:xfrm>
            <a:off x="334963" y="1989138"/>
            <a:ext cx="9144000" cy="3671887"/>
          </a:xfrm>
          <a:prstGeom prst="rect">
            <a:avLst/>
          </a:prstGeom>
          <a:solidFill>
            <a:srgbClr val="92D05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algn="ctr" eaLnBrk="1" hangingPunct="1"/>
            <a:endParaRPr altLang="zh-CN" lang="zh-CN">
              <a:solidFill>
                <a:srgbClr val="FFFFFF"/>
              </a:solidFill>
              <a:latin charset="-122" panose="02010600030101010101" pitchFamily="2" typeface="宋体"/>
              <a:sym charset="-122" panose="02010600030101010101" pitchFamily="2" typeface="宋体"/>
            </a:endParaRPr>
          </a:p>
        </p:txBody>
      </p:sp>
      <p:grpSp>
        <p:nvGrpSpPr>
          <p:cNvPr id="48139" name="Group 17"/>
          <p:cNvGrpSpPr/>
          <p:nvPr/>
        </p:nvGrpSpPr>
        <p:grpSpPr>
          <a:xfrm>
            <a:off x="892175" y="2449513"/>
            <a:ext cx="671513" cy="3133725"/>
            <a:chExt cx="670384" cy="3134166"/>
          </a:xfrm>
        </p:grpSpPr>
        <p:grpSp>
          <p:nvGrpSpPr>
            <p:cNvPr id="48419" name="Group 18"/>
            <p:cNvGrpSpPr/>
            <p:nvPr/>
          </p:nvGrpSpPr>
          <p:grpSpPr>
            <a:xfrm>
              <a:off x="0" y="0"/>
              <a:ext cx="670384" cy="2880320"/>
              <a:chExt cx="670384" cy="2880320"/>
            </a:xfrm>
          </p:grpSpPr>
          <p:grpSp>
            <p:nvGrpSpPr>
              <p:cNvPr id="48421" name="Group 19"/>
              <p:cNvGrpSpPr/>
              <p:nvPr/>
            </p:nvGrpSpPr>
            <p:grpSpPr>
              <a:xfrm>
                <a:off x="0" y="0"/>
                <a:ext cx="670384" cy="526368"/>
                <a:chExt cx="670384" cy="526368"/>
              </a:xfrm>
            </p:grpSpPr>
            <p:sp>
              <p:nvSpPr>
                <p:cNvPr id="48423" name="矩形 31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526368" cy="52636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algn="ctr" eaLnBrk="1" hangingPunct="1"/>
                  <a:endParaRPr altLang="zh-CN" lang="zh-CN">
                    <a:solidFill>
                      <a:srgbClr val="FFFFFF"/>
                    </a:solidFill>
                    <a:latin charset="-122" panose="02010600030101010101" pitchFamily="2" typeface="宋体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48424" name="文本框 32"/>
                <p:cNvSpPr>
                  <a:spLocks noChangeArrowheads="1"/>
                </p:cNvSpPr>
                <p:nvPr/>
              </p:nvSpPr>
              <p:spPr bwMode="auto">
                <a:xfrm>
                  <a:off x="0" y="63129"/>
                  <a:ext cx="670384" cy="3962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r>
                    <a:rPr altLang="zh-CN" b="1" lang="en-US" sz="2000">
                      <a:solidFill>
                        <a:srgbClr val="000000"/>
                      </a:solidFill>
                      <a:latin charset="-122" panose="02000000000000000000" pitchFamily="2" typeface="方正兰亭细黑_GBK"/>
                      <a:ea charset="-122" panose="02000000000000000000" pitchFamily="2" typeface="方正兰亭细黑_GBK"/>
                      <a:sym charset="-122" panose="02000000000000000000" pitchFamily="2" typeface="方正兰亭细黑_GBK"/>
                    </a:rPr>
                    <a:t>01</a:t>
                  </a:r>
                </a:p>
              </p:txBody>
            </p:sp>
          </p:grpSp>
          <p:sp>
            <p:nvSpPr>
              <p:cNvPr id="48422" name="直接连接符 30"/>
              <p:cNvSpPr>
                <a:spLocks noChangeShapeType="1"/>
              </p:cNvSpPr>
              <p:nvPr/>
            </p:nvSpPr>
            <p:spPr bwMode="auto">
              <a:xfrm>
                <a:off x="0" y="517315"/>
                <a:ext cx="1" cy="2363005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</p:grpSp>
        <p:sp>
          <p:nvSpPr>
            <p:cNvPr id="48420" name="文本框 28"/>
            <p:cNvSpPr>
              <a:spLocks noChangeArrowheads="1"/>
            </p:cNvSpPr>
            <p:nvPr/>
          </p:nvSpPr>
          <p:spPr bwMode="auto">
            <a:xfrm>
              <a:off x="63129" y="541878"/>
              <a:ext cx="400110" cy="1798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b="1" lang="zh-CN" sz="1400">
                  <a:solidFill>
                    <a:srgbClr val="FFFFF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单击这里添加文本</a:t>
              </a:r>
            </a:p>
          </p:txBody>
        </p:sp>
      </p:grpSp>
      <p:grpSp>
        <p:nvGrpSpPr>
          <p:cNvPr id="48140" name="Group 24"/>
          <p:cNvGrpSpPr/>
          <p:nvPr/>
        </p:nvGrpSpPr>
        <p:grpSpPr>
          <a:xfrm>
            <a:off x="2022475" y="4846638"/>
            <a:ext cx="669925" cy="527050"/>
            <a:chExt cx="670384" cy="526368"/>
          </a:xfrm>
        </p:grpSpPr>
        <p:sp>
          <p:nvSpPr>
            <p:cNvPr id="48417" name="矩形 34"/>
            <p:cNvSpPr>
              <a:spLocks noChangeArrowheads="1"/>
            </p:cNvSpPr>
            <p:nvPr/>
          </p:nvSpPr>
          <p:spPr bwMode="auto">
            <a:xfrm>
              <a:off x="0" y="0"/>
              <a:ext cx="526368" cy="5263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48418" name="文本框 35"/>
            <p:cNvSpPr>
              <a:spLocks noChangeArrowheads="1"/>
            </p:cNvSpPr>
            <p:nvPr/>
          </p:nvSpPr>
          <p:spPr bwMode="auto">
            <a:xfrm>
              <a:off x="0" y="63129"/>
              <a:ext cx="670384" cy="3957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zh-CN" b="1" lang="en-US" sz="20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02</a:t>
              </a:r>
            </a:p>
          </p:txBody>
        </p:sp>
      </p:grpSp>
      <p:sp>
        <p:nvSpPr>
          <p:cNvPr id="48141" name="直接连接符 36"/>
          <p:cNvSpPr>
            <a:spLocks noChangeShapeType="1"/>
          </p:cNvSpPr>
          <p:nvPr/>
        </p:nvSpPr>
        <p:spPr bwMode="auto">
          <a:xfrm>
            <a:off x="2022475" y="2449513"/>
            <a:ext cx="6350" cy="2914650"/>
          </a:xfrm>
          <a:prstGeom prst="line">
            <a:avLst/>
          </a:prstGeom>
          <a:noFill/>
          <a:ln w="6350">
            <a:solidFill>
              <a:schemeClr val="bg1"/>
            </a:solidFill>
            <a:miter lim="800000"/>
          </a:ln>
          <a:extLst>
            <a:ext uri="{909E8E84-426E-40DD-AFC4-6F175D3DCCD1}">
              <a14:hiddenFill>
                <a:noFill/>
              </a14:hiddenFill>
            </a:ext>
          </a:extLst>
        </p:spPr>
        <p:txBody>
          <a:bodyPr/>
          <a:lstStyle/>
          <a:p>
            <a:endParaRPr altLang="en-US" lang="zh-CN"/>
          </a:p>
        </p:txBody>
      </p:sp>
      <p:sp>
        <p:nvSpPr>
          <p:cNvPr id="48142" name="文本框 37"/>
          <p:cNvSpPr>
            <a:spLocks noChangeArrowheads="1"/>
          </p:cNvSpPr>
          <p:nvPr/>
        </p:nvSpPr>
        <p:spPr bwMode="auto">
          <a:xfrm>
            <a:off x="2063750" y="3313113"/>
            <a:ext cx="395288" cy="1798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b="1" lang="zh-CN" sz="1400">
                <a:solidFill>
                  <a:srgbClr val="FFFFF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单击这里添加文本</a:t>
            </a:r>
          </a:p>
        </p:txBody>
      </p:sp>
      <p:grpSp>
        <p:nvGrpSpPr>
          <p:cNvPr id="48143" name="Group 29"/>
          <p:cNvGrpSpPr/>
          <p:nvPr/>
        </p:nvGrpSpPr>
        <p:grpSpPr>
          <a:xfrm>
            <a:off x="3136900" y="2454275"/>
            <a:ext cx="669925" cy="3128963"/>
            <a:chExt cx="670384" cy="3128816"/>
          </a:xfrm>
        </p:grpSpPr>
        <p:grpSp>
          <p:nvGrpSpPr>
            <p:cNvPr id="48411" name="Group 30"/>
            <p:cNvGrpSpPr/>
            <p:nvPr/>
          </p:nvGrpSpPr>
          <p:grpSpPr>
            <a:xfrm>
              <a:off x="0" y="0"/>
              <a:ext cx="670384" cy="2880320"/>
              <a:chExt cx="670384" cy="2880320"/>
            </a:xfrm>
          </p:grpSpPr>
          <p:grpSp>
            <p:nvGrpSpPr>
              <p:cNvPr id="48413" name="Group 31"/>
              <p:cNvGrpSpPr/>
              <p:nvPr/>
            </p:nvGrpSpPr>
            <p:grpSpPr>
              <a:xfrm>
                <a:off x="0" y="0"/>
                <a:ext cx="670384" cy="526368"/>
                <a:chExt cx="670384" cy="526368"/>
              </a:xfrm>
            </p:grpSpPr>
            <p:sp>
              <p:nvSpPr>
                <p:cNvPr id="48415" name="矩形 43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526368" cy="52636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algn="ctr" eaLnBrk="1" hangingPunct="1"/>
                  <a:endParaRPr altLang="zh-CN" lang="zh-CN">
                    <a:solidFill>
                      <a:srgbClr val="FFFFFF"/>
                    </a:solidFill>
                    <a:latin charset="-122" panose="02010600030101010101" pitchFamily="2" typeface="宋体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48416" name="文本框 44"/>
                <p:cNvSpPr>
                  <a:spLocks noChangeArrowheads="1"/>
                </p:cNvSpPr>
                <p:nvPr/>
              </p:nvSpPr>
              <p:spPr bwMode="auto">
                <a:xfrm>
                  <a:off x="0" y="63129"/>
                  <a:ext cx="670384" cy="39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r>
                    <a:rPr altLang="zh-CN" b="1" lang="en-US" sz="2000">
                      <a:solidFill>
                        <a:srgbClr val="000000"/>
                      </a:solidFill>
                      <a:latin charset="-122" panose="02000000000000000000" pitchFamily="2" typeface="方正兰亭细黑_GBK"/>
                      <a:ea charset="-122" panose="02000000000000000000" pitchFamily="2" typeface="方正兰亭细黑_GBK"/>
                      <a:sym charset="-122" panose="02000000000000000000" pitchFamily="2" typeface="方正兰亭细黑_GBK"/>
                    </a:rPr>
                    <a:t>03</a:t>
                  </a:r>
                </a:p>
              </p:txBody>
            </p:sp>
          </p:grpSp>
          <p:sp>
            <p:nvSpPr>
              <p:cNvPr id="48414" name="直接连接符 42"/>
              <p:cNvSpPr>
                <a:spLocks noChangeShapeType="1"/>
              </p:cNvSpPr>
              <p:nvPr/>
            </p:nvSpPr>
            <p:spPr bwMode="auto">
              <a:xfrm>
                <a:off x="0" y="517315"/>
                <a:ext cx="1" cy="2363005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</p:grpSp>
        <p:sp>
          <p:nvSpPr>
            <p:cNvPr id="48412" name="文本框 40"/>
            <p:cNvSpPr>
              <a:spLocks noChangeArrowheads="1"/>
            </p:cNvSpPr>
            <p:nvPr/>
          </p:nvSpPr>
          <p:spPr bwMode="auto">
            <a:xfrm>
              <a:off x="84243" y="536528"/>
              <a:ext cx="400110" cy="17982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b="1" lang="zh-CN" sz="1400">
                  <a:solidFill>
                    <a:srgbClr val="FFFFF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单击这里添加文本</a:t>
              </a:r>
            </a:p>
          </p:txBody>
        </p:sp>
      </p:grpSp>
      <p:grpSp>
        <p:nvGrpSpPr>
          <p:cNvPr id="48144" name="Group 36"/>
          <p:cNvGrpSpPr/>
          <p:nvPr/>
        </p:nvGrpSpPr>
        <p:grpSpPr>
          <a:xfrm>
            <a:off x="4260850" y="4846638"/>
            <a:ext cx="669925" cy="527050"/>
            <a:chExt cx="670384" cy="526368"/>
          </a:xfrm>
        </p:grpSpPr>
        <p:sp>
          <p:nvSpPr>
            <p:cNvPr id="48409" name="矩形 46"/>
            <p:cNvSpPr>
              <a:spLocks noChangeArrowheads="1"/>
            </p:cNvSpPr>
            <p:nvPr/>
          </p:nvSpPr>
          <p:spPr bwMode="auto">
            <a:xfrm>
              <a:off x="0" y="0"/>
              <a:ext cx="526368" cy="5263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48410" name="文本框 47"/>
            <p:cNvSpPr>
              <a:spLocks noChangeArrowheads="1"/>
            </p:cNvSpPr>
            <p:nvPr/>
          </p:nvSpPr>
          <p:spPr bwMode="auto">
            <a:xfrm>
              <a:off x="0" y="63129"/>
              <a:ext cx="670384" cy="3957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zh-CN" b="1" lang="en-US" sz="20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04</a:t>
              </a:r>
            </a:p>
          </p:txBody>
        </p:sp>
      </p:grpSp>
      <p:sp>
        <p:nvSpPr>
          <p:cNvPr id="48145" name="直接连接符 48"/>
          <p:cNvSpPr>
            <a:spLocks noChangeShapeType="1"/>
          </p:cNvSpPr>
          <p:nvPr/>
        </p:nvSpPr>
        <p:spPr bwMode="auto">
          <a:xfrm>
            <a:off x="4260850" y="2449513"/>
            <a:ext cx="7938" cy="2914650"/>
          </a:xfrm>
          <a:prstGeom prst="line">
            <a:avLst/>
          </a:prstGeom>
          <a:noFill/>
          <a:ln w="6350">
            <a:solidFill>
              <a:schemeClr val="bg1"/>
            </a:solidFill>
            <a:miter lim="800000"/>
          </a:ln>
          <a:extLst>
            <a:ext uri="{909E8E84-426E-40DD-AFC4-6F175D3DCCD1}">
              <a14:hiddenFill>
                <a:noFill/>
              </a14:hiddenFill>
            </a:ext>
          </a:extLst>
        </p:spPr>
        <p:txBody>
          <a:bodyPr/>
          <a:lstStyle/>
          <a:p>
            <a:endParaRPr altLang="en-US" lang="zh-CN"/>
          </a:p>
        </p:txBody>
      </p:sp>
      <p:sp>
        <p:nvSpPr>
          <p:cNvPr id="48146" name="文本框 49"/>
          <p:cNvSpPr>
            <a:spLocks noChangeArrowheads="1"/>
          </p:cNvSpPr>
          <p:nvPr/>
        </p:nvSpPr>
        <p:spPr bwMode="auto">
          <a:xfrm>
            <a:off x="4343400" y="3313113"/>
            <a:ext cx="396875" cy="1798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b="1" lang="zh-CN" sz="1400">
                <a:solidFill>
                  <a:srgbClr val="FFFFF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单击这里添加文本</a:t>
            </a:r>
          </a:p>
        </p:txBody>
      </p:sp>
      <p:grpSp>
        <p:nvGrpSpPr>
          <p:cNvPr id="48147" name="Group 41"/>
          <p:cNvGrpSpPr/>
          <p:nvPr/>
        </p:nvGrpSpPr>
        <p:grpSpPr>
          <a:xfrm>
            <a:off x="5245100" y="2449513"/>
            <a:ext cx="669925" cy="3121025"/>
            <a:chExt cx="670384" cy="3121745"/>
          </a:xfrm>
        </p:grpSpPr>
        <p:grpSp>
          <p:nvGrpSpPr>
            <p:cNvPr id="48403" name="Group 42"/>
            <p:cNvGrpSpPr/>
            <p:nvPr/>
          </p:nvGrpSpPr>
          <p:grpSpPr>
            <a:xfrm>
              <a:off x="0" y="0"/>
              <a:ext cx="670384" cy="2880320"/>
              <a:chExt cx="670384" cy="2880320"/>
            </a:xfrm>
          </p:grpSpPr>
          <p:grpSp>
            <p:nvGrpSpPr>
              <p:cNvPr id="48405" name="Group 43"/>
              <p:cNvGrpSpPr/>
              <p:nvPr/>
            </p:nvGrpSpPr>
            <p:grpSpPr>
              <a:xfrm>
                <a:off x="0" y="0"/>
                <a:ext cx="670384" cy="526368"/>
                <a:chExt cx="670384" cy="526368"/>
              </a:xfrm>
            </p:grpSpPr>
            <p:sp>
              <p:nvSpPr>
                <p:cNvPr id="48407" name="矩形 55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526368" cy="52636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algn="ctr" eaLnBrk="1" hangingPunct="1"/>
                  <a:endParaRPr altLang="zh-CN" lang="zh-CN">
                    <a:solidFill>
                      <a:srgbClr val="FFFFFF"/>
                    </a:solidFill>
                    <a:latin charset="-122" panose="02010600030101010101" pitchFamily="2" typeface="宋体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48408" name="文本框 56"/>
                <p:cNvSpPr>
                  <a:spLocks noChangeArrowheads="1"/>
                </p:cNvSpPr>
                <p:nvPr/>
              </p:nvSpPr>
              <p:spPr bwMode="auto">
                <a:xfrm>
                  <a:off x="0" y="63129"/>
                  <a:ext cx="670384" cy="39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r>
                    <a:rPr altLang="zh-CN" b="1" lang="en-US" sz="2000">
                      <a:solidFill>
                        <a:srgbClr val="000000"/>
                      </a:solidFill>
                      <a:latin charset="-122" panose="02000000000000000000" pitchFamily="2" typeface="方正兰亭细黑_GBK"/>
                      <a:ea charset="-122" panose="02000000000000000000" pitchFamily="2" typeface="方正兰亭细黑_GBK"/>
                      <a:sym charset="-122" panose="02000000000000000000" pitchFamily="2" typeface="方正兰亭细黑_GBK"/>
                    </a:rPr>
                    <a:t>05</a:t>
                  </a:r>
                </a:p>
              </p:txBody>
            </p:sp>
          </p:grpSp>
          <p:sp>
            <p:nvSpPr>
              <p:cNvPr id="48406" name="直接连接符 54"/>
              <p:cNvSpPr>
                <a:spLocks noChangeShapeType="1"/>
              </p:cNvSpPr>
              <p:nvPr/>
            </p:nvSpPr>
            <p:spPr bwMode="auto">
              <a:xfrm>
                <a:off x="0" y="517315"/>
                <a:ext cx="1" cy="2363005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</p:grpSp>
        <p:sp>
          <p:nvSpPr>
            <p:cNvPr id="48404" name="文本框 52"/>
            <p:cNvSpPr>
              <a:spLocks noChangeArrowheads="1"/>
            </p:cNvSpPr>
            <p:nvPr/>
          </p:nvSpPr>
          <p:spPr bwMode="auto">
            <a:xfrm>
              <a:off x="75146" y="529457"/>
              <a:ext cx="400110" cy="1798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b="1" lang="zh-CN" sz="1400">
                  <a:solidFill>
                    <a:srgbClr val="FFFFF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单击这里添加文本</a:t>
              </a:r>
            </a:p>
          </p:txBody>
        </p:sp>
      </p:grpSp>
      <p:grpSp>
        <p:nvGrpSpPr>
          <p:cNvPr id="48148" name="Group 48"/>
          <p:cNvGrpSpPr/>
          <p:nvPr/>
        </p:nvGrpSpPr>
        <p:grpSpPr>
          <a:xfrm>
            <a:off x="6611938" y="2136775"/>
            <a:ext cx="2078037" cy="3378200"/>
            <a:chExt cx="1728242" cy="2811186"/>
          </a:xfrm>
        </p:grpSpPr>
        <p:grpSp>
          <p:nvGrpSpPr>
            <p:cNvPr id="48149" name="Group 49"/>
            <p:cNvGrpSpPr/>
            <p:nvPr/>
          </p:nvGrpSpPr>
          <p:grpSpPr>
            <a:xfrm>
              <a:off x="0" y="0"/>
              <a:ext cx="1728242" cy="2119645"/>
              <a:chExt cx="3525838" cy="4324350"/>
            </a:xfrm>
          </p:grpSpPr>
          <p:sp>
            <p:nvSpPr>
              <p:cNvPr id="48153" name="Freeform 5"/>
              <p:cNvSpPr>
                <a:spLocks noChangeArrowheads="1"/>
              </p:cNvSpPr>
              <p:nvPr/>
            </p:nvSpPr>
            <p:spPr bwMode="auto">
              <a:xfrm>
                <a:off x="1511300" y="1855788"/>
                <a:ext cx="3175" cy="11113"/>
              </a:xfrm>
              <a:custGeom>
                <a:gdLst>
                  <a:gd fmla="*/ 0 w 1" name="T0"/>
                  <a:gd fmla="*/ 0 h 3" name="T1"/>
                  <a:gd fmla="*/ 0 w 1" name="T2"/>
                  <a:gd fmla="*/ 0 h 3" name="T3"/>
                  <a:gd fmla="*/ 3175 w 1" name="T4"/>
                  <a:gd fmla="*/ 11113 h 3" name="T5"/>
                  <a:gd fmla="*/ 0 w 1" name="T6"/>
                  <a:gd fmla="*/ 0 h 3" name="T7"/>
                  <a:gd fmla="*/ 0 60000 65536" name="T8"/>
                  <a:gd fmla="*/ 0 60000 65536" name="T9"/>
                  <a:gd fmla="*/ 0 60000 65536" name="T10"/>
                  <a:gd fmla="*/ 0 60000 65536" name="T11"/>
                  <a:gd fmla="*/ 0 w 1" name="T12"/>
                  <a:gd fmla="*/ 0 h 3" name="T13"/>
                  <a:gd fmla="*/ 1 w 1" name="T14"/>
                  <a:gd fmla="*/ 3 h 3" name="T15"/>
                </a:gdLst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b="T15" l="T12" r="T14" t="T13"/>
                <a:pathLst>
                  <a:path h="3"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154" name="Freeform 13"/>
              <p:cNvSpPr>
                <a:spLocks noChangeArrowheads="1" noEditPoints="1"/>
              </p:cNvSpPr>
              <p:nvPr/>
            </p:nvSpPr>
            <p:spPr bwMode="auto">
              <a:xfrm>
                <a:off x="1627188" y="1374775"/>
                <a:ext cx="120650" cy="161925"/>
              </a:xfrm>
              <a:custGeom>
                <a:gdLst>
                  <a:gd fmla="*/ 94258 w 32" name="T0"/>
                  <a:gd fmla="*/ 56485 h 43" name="T1"/>
                  <a:gd fmla="*/ 60325 w 32" name="T2"/>
                  <a:gd fmla="*/ 30126 h 43" name="T3"/>
                  <a:gd fmla="*/ 22622 w 32" name="T4"/>
                  <a:gd fmla="*/ 45188 h 43" name="T5"/>
                  <a:gd fmla="*/ 3770 w 32" name="T6"/>
                  <a:gd fmla="*/ 86611 h 43" name="T7"/>
                  <a:gd fmla="*/ 7541 w 32" name="T8"/>
                  <a:gd fmla="*/ 131799 h 43" name="T9"/>
                  <a:gd fmla="*/ 37703 w 32" name="T10"/>
                  <a:gd fmla="*/ 154394 h 43" name="T11"/>
                  <a:gd fmla="*/ 79177 w 32" name="T12"/>
                  <a:gd fmla="*/ 139331 h 43" name="T13"/>
                  <a:gd fmla="*/ 75406 w 32" name="T14"/>
                  <a:gd fmla="*/ 158159 h 43" name="T15"/>
                  <a:gd fmla="*/ 94258 w 32" name="T16"/>
                  <a:gd fmla="*/ 161925 h 43" name="T17"/>
                  <a:gd fmla="*/ 120650 w 32" name="T18"/>
                  <a:gd fmla="*/ 3766 h 43" name="T19"/>
                  <a:gd fmla="*/ 101798 w 32" name="T20"/>
                  <a:gd fmla="*/ 0 h 43" name="T21"/>
                  <a:gd fmla="*/ 94258 w 32" name="T22"/>
                  <a:gd fmla="*/ 56485 h 43" name="T23"/>
                  <a:gd fmla="*/ 82947 w 32" name="T24"/>
                  <a:gd fmla="*/ 109205 h 43" name="T25"/>
                  <a:gd fmla="*/ 67866 w 32" name="T26"/>
                  <a:gd fmla="*/ 135565 h 43" name="T27"/>
                  <a:gd fmla="*/ 45244 w 32" name="T28"/>
                  <a:gd fmla="*/ 139331 h 43" name="T29"/>
                  <a:gd fmla="*/ 26392 w 32" name="T30"/>
                  <a:gd fmla="*/ 124268 h 43" name="T31"/>
                  <a:gd fmla="*/ 22622 w 32" name="T32"/>
                  <a:gd fmla="*/ 86611 h 43" name="T33"/>
                  <a:gd fmla="*/ 37703 w 32" name="T34"/>
                  <a:gd fmla="*/ 56485 h 43" name="T35"/>
                  <a:gd fmla="*/ 64095 w 32" name="T36"/>
                  <a:gd fmla="*/ 45188 h 43" name="T37"/>
                  <a:gd fmla="*/ 82947 w 32" name="T38"/>
                  <a:gd fmla="*/ 60251 h 43" name="T39"/>
                  <a:gd fmla="*/ 86717 w 32" name="T40"/>
                  <a:gd fmla="*/ 86611 h 43" name="T41"/>
                  <a:gd fmla="*/ 82947 w 32" name="T42"/>
                  <a:gd fmla="*/ 109205 h 43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32" name="T66"/>
                  <a:gd fmla="*/ 0 h 43" name="T67"/>
                  <a:gd fmla="*/ 32 w 32" name="T68"/>
                  <a:gd fmla="*/ 43 h 43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43" w="32">
                    <a:moveTo>
                      <a:pt x="25" y="15"/>
                    </a:moveTo>
                    <a:cubicBezTo>
                      <a:pt x="23" y="11"/>
                      <a:pt x="20" y="9"/>
                      <a:pt x="16" y="8"/>
                    </a:cubicBezTo>
                    <a:cubicBezTo>
                      <a:pt x="13" y="8"/>
                      <a:pt x="9" y="9"/>
                      <a:pt x="6" y="12"/>
                    </a:cubicBezTo>
                    <a:cubicBezTo>
                      <a:pt x="3" y="14"/>
                      <a:pt x="2" y="18"/>
                      <a:pt x="1" y="23"/>
                    </a:cubicBezTo>
                    <a:cubicBezTo>
                      <a:pt x="0" y="27"/>
                      <a:pt x="0" y="32"/>
                      <a:pt x="2" y="35"/>
                    </a:cubicBezTo>
                    <a:cubicBezTo>
                      <a:pt x="4" y="38"/>
                      <a:pt x="7" y="41"/>
                      <a:pt x="10" y="41"/>
                    </a:cubicBezTo>
                    <a:cubicBezTo>
                      <a:pt x="15" y="42"/>
                      <a:pt x="18" y="41"/>
                      <a:pt x="21" y="37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27" y="0"/>
                      <a:pt x="27" y="0"/>
                      <a:pt x="27" y="0"/>
                    </a:cubicBezTo>
                    <a:lnTo>
                      <a:pt x="25" y="15"/>
                    </a:lnTo>
                    <a:close/>
                    <a:moveTo>
                      <a:pt x="22" y="29"/>
                    </a:moveTo>
                    <a:cubicBezTo>
                      <a:pt x="22" y="32"/>
                      <a:pt x="20" y="34"/>
                      <a:pt x="18" y="36"/>
                    </a:cubicBezTo>
                    <a:cubicBezTo>
                      <a:pt x="16" y="37"/>
                      <a:pt x="14" y="38"/>
                      <a:pt x="12" y="37"/>
                    </a:cubicBezTo>
                    <a:cubicBezTo>
                      <a:pt x="9" y="37"/>
                      <a:pt x="8" y="35"/>
                      <a:pt x="7" y="33"/>
                    </a:cubicBezTo>
                    <a:cubicBezTo>
                      <a:pt x="5" y="31"/>
                      <a:pt x="5" y="27"/>
                      <a:pt x="6" y="23"/>
                    </a:cubicBezTo>
                    <a:cubicBezTo>
                      <a:pt x="7" y="19"/>
                      <a:pt x="8" y="16"/>
                      <a:pt x="10" y="15"/>
                    </a:cubicBezTo>
                    <a:cubicBezTo>
                      <a:pt x="12" y="13"/>
                      <a:pt x="14" y="12"/>
                      <a:pt x="17" y="12"/>
                    </a:cubicBezTo>
                    <a:cubicBezTo>
                      <a:pt x="19" y="13"/>
                      <a:pt x="21" y="14"/>
                      <a:pt x="22" y="16"/>
                    </a:cubicBezTo>
                    <a:cubicBezTo>
                      <a:pt x="23" y="18"/>
                      <a:pt x="24" y="20"/>
                      <a:pt x="23" y="23"/>
                    </a:cubicBezTo>
                    <a:lnTo>
                      <a:pt x="22" y="2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155" name="Freeform 14"/>
              <p:cNvSpPr>
                <a:spLocks noChangeArrowheads="1" noEditPoints="1"/>
              </p:cNvSpPr>
              <p:nvPr/>
            </p:nvSpPr>
            <p:spPr bwMode="auto">
              <a:xfrm>
                <a:off x="1754188" y="1427163"/>
                <a:ext cx="114300" cy="127000"/>
              </a:xfrm>
              <a:custGeom>
                <a:gdLst>
                  <a:gd fmla="*/ 102870 w 30" name="T0"/>
                  <a:gd fmla="*/ 26147 h 34" name="T1"/>
                  <a:gd fmla="*/ 68580 w 30" name="T2"/>
                  <a:gd fmla="*/ 3735 h 34" name="T3"/>
                  <a:gd fmla="*/ 26670 w 30" name="T4"/>
                  <a:gd fmla="*/ 14941 h 34" name="T5"/>
                  <a:gd fmla="*/ 3810 w 30" name="T6"/>
                  <a:gd fmla="*/ 56029 h 34" name="T7"/>
                  <a:gd fmla="*/ 7620 w 30" name="T8"/>
                  <a:gd fmla="*/ 100853 h 34" name="T9"/>
                  <a:gd fmla="*/ 45720 w 30" name="T10"/>
                  <a:gd fmla="*/ 127000 h 34" name="T11"/>
                  <a:gd fmla="*/ 80010 w 30" name="T12"/>
                  <a:gd fmla="*/ 123265 h 34" name="T13"/>
                  <a:gd fmla="*/ 102870 w 30" name="T14"/>
                  <a:gd fmla="*/ 100853 h 34" name="T15"/>
                  <a:gd fmla="*/ 83820 w 30" name="T16"/>
                  <a:gd fmla="*/ 93382 h 34" name="T17"/>
                  <a:gd fmla="*/ 49530 w 30" name="T18"/>
                  <a:gd fmla="*/ 112059 h 34" name="T19"/>
                  <a:gd fmla="*/ 26670 w 30" name="T20"/>
                  <a:gd fmla="*/ 97118 h 34" name="T21"/>
                  <a:gd fmla="*/ 22860 w 30" name="T22"/>
                  <a:gd fmla="*/ 59765 h 34" name="T23"/>
                  <a:gd fmla="*/ 110490 w 30" name="T24"/>
                  <a:gd fmla="*/ 74706 h 34" name="T25"/>
                  <a:gd fmla="*/ 102870 w 30" name="T26"/>
                  <a:gd fmla="*/ 26147 h 34" name="T27"/>
                  <a:gd fmla="*/ 26670 w 30" name="T28"/>
                  <a:gd fmla="*/ 44824 h 34" name="T29"/>
                  <a:gd fmla="*/ 41910 w 30" name="T30"/>
                  <a:gd fmla="*/ 22412 h 34" name="T31"/>
                  <a:gd fmla="*/ 64770 w 30" name="T32"/>
                  <a:gd fmla="*/ 18676 h 34" name="T33"/>
                  <a:gd fmla="*/ 83820 w 30" name="T34"/>
                  <a:gd fmla="*/ 26147 h 34" name="T35"/>
                  <a:gd fmla="*/ 91440 w 30" name="T36"/>
                  <a:gd fmla="*/ 41088 h 34" name="T37"/>
                  <a:gd fmla="*/ 91440 w 30" name="T38"/>
                  <a:gd fmla="*/ 59765 h 34" name="T39"/>
                  <a:gd fmla="*/ 26670 w 30" name="T40"/>
                  <a:gd fmla="*/ 44824 h 34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30" name="T63"/>
                  <a:gd fmla="*/ 0 h 34" name="T64"/>
                  <a:gd fmla="*/ 30 w 30" name="T65"/>
                  <a:gd fmla="*/ 34 h 34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34" w="30">
                    <a:moveTo>
                      <a:pt x="27" y="7"/>
                    </a:moveTo>
                    <a:cubicBezTo>
                      <a:pt x="25" y="4"/>
                      <a:pt x="22" y="2"/>
                      <a:pt x="18" y="1"/>
                    </a:cubicBezTo>
                    <a:cubicBezTo>
                      <a:pt x="14" y="0"/>
                      <a:pt x="10" y="1"/>
                      <a:pt x="7" y="4"/>
                    </a:cubicBezTo>
                    <a:cubicBezTo>
                      <a:pt x="4" y="6"/>
                      <a:pt x="2" y="10"/>
                      <a:pt x="1" y="15"/>
                    </a:cubicBezTo>
                    <a:cubicBezTo>
                      <a:pt x="0" y="20"/>
                      <a:pt x="0" y="24"/>
                      <a:pt x="2" y="27"/>
                    </a:cubicBezTo>
                    <a:cubicBezTo>
                      <a:pt x="5" y="31"/>
                      <a:pt x="8" y="33"/>
                      <a:pt x="12" y="34"/>
                    </a:cubicBezTo>
                    <a:cubicBezTo>
                      <a:pt x="15" y="34"/>
                      <a:pt x="18" y="34"/>
                      <a:pt x="21" y="33"/>
                    </a:cubicBezTo>
                    <a:cubicBezTo>
                      <a:pt x="24" y="31"/>
                      <a:pt x="26" y="29"/>
                      <a:pt x="27" y="27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0" y="29"/>
                      <a:pt x="17" y="30"/>
                      <a:pt x="13" y="30"/>
                    </a:cubicBezTo>
                    <a:cubicBezTo>
                      <a:pt x="11" y="29"/>
                      <a:pt x="9" y="28"/>
                      <a:pt x="7" y="26"/>
                    </a:cubicBezTo>
                    <a:cubicBezTo>
                      <a:pt x="6" y="24"/>
                      <a:pt x="5" y="21"/>
                      <a:pt x="6" y="16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30" y="15"/>
                      <a:pt x="29" y="10"/>
                      <a:pt x="27" y="7"/>
                    </a:cubicBezTo>
                    <a:close/>
                    <a:moveTo>
                      <a:pt x="7" y="12"/>
                    </a:moveTo>
                    <a:cubicBezTo>
                      <a:pt x="8" y="10"/>
                      <a:pt x="9" y="7"/>
                      <a:pt x="11" y="6"/>
                    </a:cubicBezTo>
                    <a:cubicBezTo>
                      <a:pt x="13" y="5"/>
                      <a:pt x="15" y="4"/>
                      <a:pt x="17" y="5"/>
                    </a:cubicBezTo>
                    <a:cubicBezTo>
                      <a:pt x="19" y="5"/>
                      <a:pt x="21" y="6"/>
                      <a:pt x="22" y="7"/>
                    </a:cubicBezTo>
                    <a:cubicBezTo>
                      <a:pt x="23" y="8"/>
                      <a:pt x="24" y="9"/>
                      <a:pt x="24" y="11"/>
                    </a:cubicBezTo>
                    <a:cubicBezTo>
                      <a:pt x="24" y="12"/>
                      <a:pt x="24" y="14"/>
                      <a:pt x="24" y="16"/>
                    </a:cubicBezTo>
                    <a:lnTo>
                      <a:pt x="7" y="1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156" name="Freeform 15"/>
              <p:cNvSpPr>
                <a:spLocks noChangeArrowheads="1"/>
              </p:cNvSpPr>
              <p:nvPr/>
            </p:nvSpPr>
            <p:spPr bwMode="auto">
              <a:xfrm>
                <a:off x="1879600" y="1449388"/>
                <a:ext cx="101600" cy="128588"/>
              </a:xfrm>
              <a:custGeom>
                <a:gdLst>
                  <a:gd fmla="*/ 60207 w 27" name="T0"/>
                  <a:gd fmla="*/ 18910 h 34" name="T1"/>
                  <a:gd fmla="*/ 82785 w 27" name="T2"/>
                  <a:gd fmla="*/ 52948 h 34" name="T3"/>
                  <a:gd fmla="*/ 101600 w 27" name="T4"/>
                  <a:gd fmla="*/ 52948 h 34" name="T5"/>
                  <a:gd fmla="*/ 90311 w 27" name="T6"/>
                  <a:gd fmla="*/ 18910 h 34" name="T7"/>
                  <a:gd fmla="*/ 63970 w 27" name="T8"/>
                  <a:gd fmla="*/ 3782 h 34" name="T9"/>
                  <a:gd fmla="*/ 22578 w 27" name="T10"/>
                  <a:gd fmla="*/ 15128 h 34" name="T11"/>
                  <a:gd fmla="*/ 0 w 27" name="T12"/>
                  <a:gd fmla="*/ 56730 h 34" name="T13"/>
                  <a:gd fmla="*/ 7526 w 27" name="T14"/>
                  <a:gd fmla="*/ 102114 h 34" name="T15"/>
                  <a:gd fmla="*/ 41393 w 27" name="T16"/>
                  <a:gd fmla="*/ 124806 h 34" name="T17"/>
                  <a:gd fmla="*/ 71496 w 27" name="T18"/>
                  <a:gd fmla="*/ 121024 h 34" name="T19"/>
                  <a:gd fmla="*/ 94074 w 27" name="T20"/>
                  <a:gd fmla="*/ 94550 h 34" name="T21"/>
                  <a:gd fmla="*/ 75259 w 27" name="T22"/>
                  <a:gd fmla="*/ 86986 h 34" name="T23"/>
                  <a:gd fmla="*/ 41393 w 27" name="T24"/>
                  <a:gd fmla="*/ 109678 h 34" name="T25"/>
                  <a:gd fmla="*/ 22578 w 27" name="T26"/>
                  <a:gd fmla="*/ 94550 h 34" name="T27"/>
                  <a:gd fmla="*/ 22578 w 27" name="T28"/>
                  <a:gd fmla="*/ 56730 h 34" name="T29"/>
                  <a:gd fmla="*/ 33867 w 27" name="T30"/>
                  <a:gd fmla="*/ 26474 h 34" name="T31"/>
                  <a:gd fmla="*/ 60207 w 27" name="T32"/>
                  <a:gd fmla="*/ 18910 h 34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7" name="T51"/>
                  <a:gd fmla="*/ 0 h 34" name="T52"/>
                  <a:gd fmla="*/ 27 w 27" name="T53"/>
                  <a:gd fmla="*/ 34 h 34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34" w="27">
                    <a:moveTo>
                      <a:pt x="16" y="5"/>
                    </a:moveTo>
                    <a:cubicBezTo>
                      <a:pt x="20" y="5"/>
                      <a:pt x="22" y="8"/>
                      <a:pt x="22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0"/>
                      <a:pt x="26" y="7"/>
                      <a:pt x="24" y="5"/>
                    </a:cubicBezTo>
                    <a:cubicBezTo>
                      <a:pt x="23" y="3"/>
                      <a:pt x="20" y="1"/>
                      <a:pt x="17" y="1"/>
                    </a:cubicBezTo>
                    <a:cubicBezTo>
                      <a:pt x="13" y="0"/>
                      <a:pt x="9" y="1"/>
                      <a:pt x="6" y="4"/>
                    </a:cubicBezTo>
                    <a:cubicBezTo>
                      <a:pt x="3" y="6"/>
                      <a:pt x="1" y="10"/>
                      <a:pt x="0" y="15"/>
                    </a:cubicBezTo>
                    <a:cubicBezTo>
                      <a:pt x="0" y="19"/>
                      <a:pt x="0" y="23"/>
                      <a:pt x="2" y="27"/>
                    </a:cubicBezTo>
                    <a:cubicBezTo>
                      <a:pt x="3" y="30"/>
                      <a:pt x="6" y="33"/>
                      <a:pt x="11" y="33"/>
                    </a:cubicBezTo>
                    <a:cubicBezTo>
                      <a:pt x="14" y="34"/>
                      <a:pt x="17" y="33"/>
                      <a:pt x="19" y="32"/>
                    </a:cubicBezTo>
                    <a:cubicBezTo>
                      <a:pt x="22" y="30"/>
                      <a:pt x="23" y="28"/>
                      <a:pt x="25" y="25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8" y="28"/>
                      <a:pt x="15" y="30"/>
                      <a:pt x="11" y="29"/>
                    </a:cubicBezTo>
                    <a:cubicBezTo>
                      <a:pt x="9" y="29"/>
                      <a:pt x="7" y="27"/>
                      <a:pt x="6" y="25"/>
                    </a:cubicBezTo>
                    <a:cubicBezTo>
                      <a:pt x="5" y="23"/>
                      <a:pt x="5" y="19"/>
                      <a:pt x="6" y="15"/>
                    </a:cubicBezTo>
                    <a:cubicBezTo>
                      <a:pt x="6" y="12"/>
                      <a:pt x="8" y="9"/>
                      <a:pt x="9" y="7"/>
                    </a:cubicBezTo>
                    <a:cubicBezTo>
                      <a:pt x="11" y="5"/>
                      <a:pt x="13" y="4"/>
                      <a:pt x="16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157" name="Freeform 16"/>
              <p:cNvSpPr>
                <a:spLocks noChangeArrowheads="1"/>
              </p:cNvSpPr>
              <p:nvPr/>
            </p:nvSpPr>
            <p:spPr bwMode="auto">
              <a:xfrm>
                <a:off x="1987550" y="1468438"/>
                <a:ext cx="41275" cy="120650"/>
              </a:xfrm>
              <a:custGeom>
                <a:gdLst>
                  <a:gd fmla="*/ 0 w 26" name="T0"/>
                  <a:gd fmla="*/ 115888 h 76" name="T1"/>
                  <a:gd fmla="*/ 19050 w 26" name="T2"/>
                  <a:gd fmla="*/ 120650 h 76" name="T3"/>
                  <a:gd fmla="*/ 41275 w 26" name="T4"/>
                  <a:gd fmla="*/ 3175 h 76" name="T5"/>
                  <a:gd fmla="*/ 22225 w 26" name="T6"/>
                  <a:gd fmla="*/ 0 h 76" name="T7"/>
                  <a:gd fmla="*/ 0 w 26" name="T8"/>
                  <a:gd fmla="*/ 115888 h 76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26" name="T15"/>
                  <a:gd fmla="*/ 0 h 76" name="T16"/>
                  <a:gd fmla="*/ 26 w 26" name="T17"/>
                  <a:gd fmla="*/ 76 h 76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76" w="26">
                    <a:moveTo>
                      <a:pt x="0" y="73"/>
                    </a:moveTo>
                    <a:lnTo>
                      <a:pt x="12" y="76"/>
                    </a:lnTo>
                    <a:lnTo>
                      <a:pt x="26" y="2"/>
                    </a:lnTo>
                    <a:lnTo>
                      <a:pt x="14" y="0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158" name="Freeform 17"/>
              <p:cNvSpPr>
                <a:spLocks noChangeArrowheads="1"/>
              </p:cNvSpPr>
              <p:nvPr/>
            </p:nvSpPr>
            <p:spPr bwMode="auto">
              <a:xfrm>
                <a:off x="2014538" y="1427163"/>
                <a:ext cx="22225" cy="22225"/>
              </a:xfrm>
              <a:custGeom>
                <a:gdLst>
                  <a:gd fmla="*/ 0 w 14" name="T0"/>
                  <a:gd fmla="*/ 19050 h 14" name="T1"/>
                  <a:gd fmla="*/ 19050 w 14" name="T2"/>
                  <a:gd fmla="*/ 22225 h 14" name="T3"/>
                  <a:gd fmla="*/ 22225 w 14" name="T4"/>
                  <a:gd fmla="*/ 3175 h 14" name="T5"/>
                  <a:gd fmla="*/ 3175 w 14" name="T6"/>
                  <a:gd fmla="*/ 0 h 14" name="T7"/>
                  <a:gd fmla="*/ 0 w 14" name="T8"/>
                  <a:gd fmla="*/ 19050 h 14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4" name="T15"/>
                  <a:gd fmla="*/ 0 h 14" name="T16"/>
                  <a:gd fmla="*/ 14 w 14" name="T17"/>
                  <a:gd fmla="*/ 14 h 14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4" w="14">
                    <a:moveTo>
                      <a:pt x="0" y="12"/>
                    </a:moveTo>
                    <a:lnTo>
                      <a:pt x="12" y="14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159" name="Freeform 18"/>
              <p:cNvSpPr>
                <a:spLocks noChangeArrowheads="1"/>
              </p:cNvSpPr>
              <p:nvPr/>
            </p:nvSpPr>
            <p:spPr bwMode="auto">
              <a:xfrm>
                <a:off x="2033588" y="1476375"/>
                <a:ext cx="104775" cy="131763"/>
              </a:xfrm>
              <a:custGeom>
                <a:gdLst>
                  <a:gd fmla="*/ 71097 w 28" name="T0"/>
                  <a:gd fmla="*/ 60235 h 35" name="T1"/>
                  <a:gd fmla="*/ 48646 w 28" name="T2"/>
                  <a:gd fmla="*/ 52705 h 35" name="T3"/>
                  <a:gd fmla="*/ 33678 w 28" name="T4"/>
                  <a:gd fmla="*/ 33882 h 35" name="T5"/>
                  <a:gd fmla="*/ 44904 w 28" name="T6"/>
                  <a:gd fmla="*/ 18823 h 35" name="T7"/>
                  <a:gd fmla="*/ 63613 w 28" name="T8"/>
                  <a:gd fmla="*/ 18823 h 35" name="T9"/>
                  <a:gd fmla="*/ 89807 w 28" name="T10"/>
                  <a:gd fmla="*/ 41411 h 35" name="T11"/>
                  <a:gd fmla="*/ 104775 w 28" name="T12"/>
                  <a:gd fmla="*/ 41411 h 35" name="T13"/>
                  <a:gd fmla="*/ 63613 w 28" name="T14"/>
                  <a:gd fmla="*/ 3765 h 35" name="T15"/>
                  <a:gd fmla="*/ 29936 w 28" name="T16"/>
                  <a:gd fmla="*/ 7529 h 35" name="T17"/>
                  <a:gd fmla="*/ 14968 w 28" name="T18"/>
                  <a:gd fmla="*/ 30117 h 35" name="T19"/>
                  <a:gd fmla="*/ 18710 w 28" name="T20"/>
                  <a:gd fmla="*/ 52705 h 35" name="T21"/>
                  <a:gd fmla="*/ 41162 w 28" name="T22"/>
                  <a:gd fmla="*/ 67764 h 35" name="T23"/>
                  <a:gd fmla="*/ 63613 w 28" name="T24"/>
                  <a:gd fmla="*/ 79058 h 35" name="T25"/>
                  <a:gd fmla="*/ 82323 w 28" name="T26"/>
                  <a:gd fmla="*/ 97881 h 35" name="T27"/>
                  <a:gd fmla="*/ 71097 w 28" name="T28"/>
                  <a:gd fmla="*/ 112940 h 35" name="T29"/>
                  <a:gd fmla="*/ 52388 w 28" name="T30"/>
                  <a:gd fmla="*/ 112940 h 35" name="T31"/>
                  <a:gd fmla="*/ 18710 w 28" name="T32"/>
                  <a:gd fmla="*/ 86587 h 35" name="T33"/>
                  <a:gd fmla="*/ 0 w 28" name="T34"/>
                  <a:gd fmla="*/ 86587 h 35" name="T35"/>
                  <a:gd fmla="*/ 44904 w 28" name="T36"/>
                  <a:gd fmla="*/ 127998 h 35" name="T37"/>
                  <a:gd fmla="*/ 82323 w 28" name="T38"/>
                  <a:gd fmla="*/ 124234 h 35" name="T39"/>
                  <a:gd fmla="*/ 101033 w 28" name="T40"/>
                  <a:gd fmla="*/ 101646 h 35" name="T41"/>
                  <a:gd fmla="*/ 71097 w 28" name="T42"/>
                  <a:gd fmla="*/ 60235 h 35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28" name="T66"/>
                  <a:gd fmla="*/ 0 h 35" name="T67"/>
                  <a:gd fmla="*/ 28 w 28" name="T68"/>
                  <a:gd fmla="*/ 35 h 35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35" w="28">
                    <a:moveTo>
                      <a:pt x="19" y="16"/>
                    </a:moveTo>
                    <a:cubicBezTo>
                      <a:pt x="13" y="14"/>
                      <a:pt x="13" y="14"/>
                      <a:pt x="13" y="14"/>
                    </a:cubicBezTo>
                    <a:cubicBezTo>
                      <a:pt x="10" y="13"/>
                      <a:pt x="9" y="11"/>
                      <a:pt x="9" y="9"/>
                    </a:cubicBezTo>
                    <a:cubicBezTo>
                      <a:pt x="9" y="7"/>
                      <a:pt x="10" y="6"/>
                      <a:pt x="12" y="5"/>
                    </a:cubicBezTo>
                    <a:cubicBezTo>
                      <a:pt x="13" y="5"/>
                      <a:pt x="15" y="5"/>
                      <a:pt x="17" y="5"/>
                    </a:cubicBezTo>
                    <a:cubicBezTo>
                      <a:pt x="21" y="6"/>
                      <a:pt x="23" y="8"/>
                      <a:pt x="24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6"/>
                      <a:pt x="24" y="2"/>
                      <a:pt x="17" y="1"/>
                    </a:cubicBezTo>
                    <a:cubicBezTo>
                      <a:pt x="14" y="0"/>
                      <a:pt x="11" y="1"/>
                      <a:pt x="8" y="2"/>
                    </a:cubicBezTo>
                    <a:cubicBezTo>
                      <a:pt x="6" y="4"/>
                      <a:pt x="5" y="6"/>
                      <a:pt x="4" y="8"/>
                    </a:cubicBezTo>
                    <a:cubicBezTo>
                      <a:pt x="4" y="11"/>
                      <a:pt x="4" y="13"/>
                      <a:pt x="5" y="14"/>
                    </a:cubicBezTo>
                    <a:cubicBezTo>
                      <a:pt x="7" y="16"/>
                      <a:pt x="9" y="17"/>
                      <a:pt x="11" y="18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21" y="22"/>
                      <a:pt x="22" y="24"/>
                      <a:pt x="22" y="26"/>
                    </a:cubicBezTo>
                    <a:cubicBezTo>
                      <a:pt x="22" y="28"/>
                      <a:pt x="21" y="29"/>
                      <a:pt x="19" y="30"/>
                    </a:cubicBezTo>
                    <a:cubicBezTo>
                      <a:pt x="17" y="30"/>
                      <a:pt x="16" y="31"/>
                      <a:pt x="14" y="30"/>
                    </a:cubicBezTo>
                    <a:cubicBezTo>
                      <a:pt x="8" y="29"/>
                      <a:pt x="5" y="27"/>
                      <a:pt x="5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9"/>
                      <a:pt x="5" y="33"/>
                      <a:pt x="12" y="34"/>
                    </a:cubicBezTo>
                    <a:cubicBezTo>
                      <a:pt x="16" y="35"/>
                      <a:pt x="20" y="34"/>
                      <a:pt x="22" y="33"/>
                    </a:cubicBezTo>
                    <a:cubicBezTo>
                      <a:pt x="25" y="32"/>
                      <a:pt x="26" y="30"/>
                      <a:pt x="27" y="27"/>
                    </a:cubicBezTo>
                    <a:cubicBezTo>
                      <a:pt x="28" y="22"/>
                      <a:pt x="25" y="18"/>
                      <a:pt x="19" y="1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160" name="Freeform 19"/>
              <p:cNvSpPr>
                <a:spLocks noChangeArrowheads="1"/>
              </p:cNvSpPr>
              <p:nvPr/>
            </p:nvSpPr>
            <p:spPr bwMode="auto">
              <a:xfrm>
                <a:off x="2179638" y="1457325"/>
                <a:ext cx="22225" cy="22225"/>
              </a:xfrm>
              <a:custGeom>
                <a:gdLst>
                  <a:gd fmla="*/ 0 w 14" name="T0"/>
                  <a:gd fmla="*/ 19050 h 14" name="T1"/>
                  <a:gd fmla="*/ 19050 w 14" name="T2"/>
                  <a:gd fmla="*/ 22225 h 14" name="T3"/>
                  <a:gd fmla="*/ 22225 w 14" name="T4"/>
                  <a:gd fmla="*/ 3175 h 14" name="T5"/>
                  <a:gd fmla="*/ 3175 w 14" name="T6"/>
                  <a:gd fmla="*/ 0 h 14" name="T7"/>
                  <a:gd fmla="*/ 0 w 14" name="T8"/>
                  <a:gd fmla="*/ 19050 h 14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4" name="T15"/>
                  <a:gd fmla="*/ 0 h 14" name="T16"/>
                  <a:gd fmla="*/ 14 w 14" name="T17"/>
                  <a:gd fmla="*/ 14 h 14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4" w="14">
                    <a:moveTo>
                      <a:pt x="0" y="12"/>
                    </a:moveTo>
                    <a:lnTo>
                      <a:pt x="12" y="14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161" name="Freeform 20"/>
              <p:cNvSpPr>
                <a:spLocks noChangeArrowheads="1"/>
              </p:cNvSpPr>
              <p:nvPr/>
            </p:nvSpPr>
            <p:spPr bwMode="auto">
              <a:xfrm>
                <a:off x="2152650" y="1498600"/>
                <a:ext cx="42863" cy="120650"/>
              </a:xfrm>
              <a:custGeom>
                <a:gdLst>
                  <a:gd fmla="*/ 0 w 27" name="T0"/>
                  <a:gd fmla="*/ 115888 h 76" name="T1"/>
                  <a:gd fmla="*/ 19050 w 27" name="T2"/>
                  <a:gd fmla="*/ 120650 h 76" name="T3"/>
                  <a:gd fmla="*/ 42863 w 27" name="T4"/>
                  <a:gd fmla="*/ 3175 h 76" name="T5"/>
                  <a:gd fmla="*/ 23813 w 27" name="T6"/>
                  <a:gd fmla="*/ 0 h 76" name="T7"/>
                  <a:gd fmla="*/ 0 w 27" name="T8"/>
                  <a:gd fmla="*/ 115888 h 76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27" name="T15"/>
                  <a:gd fmla="*/ 0 h 76" name="T16"/>
                  <a:gd fmla="*/ 27 w 27" name="T17"/>
                  <a:gd fmla="*/ 76 h 76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76" w="27">
                    <a:moveTo>
                      <a:pt x="0" y="73"/>
                    </a:moveTo>
                    <a:lnTo>
                      <a:pt x="12" y="76"/>
                    </a:lnTo>
                    <a:lnTo>
                      <a:pt x="27" y="2"/>
                    </a:lnTo>
                    <a:lnTo>
                      <a:pt x="15" y="0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162" name="Freeform 21"/>
              <p:cNvSpPr>
                <a:spLocks noChangeArrowheads="1" noEditPoints="1"/>
              </p:cNvSpPr>
              <p:nvPr/>
            </p:nvSpPr>
            <p:spPr bwMode="auto">
              <a:xfrm>
                <a:off x="2206625" y="1509713"/>
                <a:ext cx="112713" cy="128588"/>
              </a:xfrm>
              <a:custGeom>
                <a:gdLst>
                  <a:gd fmla="*/ 67628 w 30" name="T0"/>
                  <a:gd fmla="*/ 3782 h 34" name="T1"/>
                  <a:gd fmla="*/ 26300 w 30" name="T2"/>
                  <a:gd fmla="*/ 11346 h 34" name="T3"/>
                  <a:gd fmla="*/ 3757 w 30" name="T4"/>
                  <a:gd fmla="*/ 52948 h 34" name="T5"/>
                  <a:gd fmla="*/ 11271 w 30" name="T6"/>
                  <a:gd fmla="*/ 102114 h 34" name="T7"/>
                  <a:gd fmla="*/ 45085 w 30" name="T8"/>
                  <a:gd fmla="*/ 124806 h 34" name="T9"/>
                  <a:gd fmla="*/ 86413 w 30" name="T10"/>
                  <a:gd fmla="*/ 117242 h 34" name="T11"/>
                  <a:gd fmla="*/ 108956 w 30" name="T12"/>
                  <a:gd fmla="*/ 71858 h 34" name="T13"/>
                  <a:gd fmla="*/ 101442 w 30" name="T14"/>
                  <a:gd fmla="*/ 26474 h 34" name="T15"/>
                  <a:gd fmla="*/ 67628 w 30" name="T16"/>
                  <a:gd fmla="*/ 3782 h 34" name="T17"/>
                  <a:gd fmla="*/ 75142 w 30" name="T18"/>
                  <a:gd fmla="*/ 102114 h 34" name="T19"/>
                  <a:gd fmla="*/ 48842 w 30" name="T20"/>
                  <a:gd fmla="*/ 109678 h 34" name="T21"/>
                  <a:gd fmla="*/ 26300 w 30" name="T22"/>
                  <a:gd fmla="*/ 94550 h 34" name="T23"/>
                  <a:gd fmla="*/ 22543 w 30" name="T24"/>
                  <a:gd fmla="*/ 56730 h 34" name="T25"/>
                  <a:gd fmla="*/ 41328 w 30" name="T26"/>
                  <a:gd fmla="*/ 22692 h 34" name="T27"/>
                  <a:gd fmla="*/ 63871 w 30" name="T28"/>
                  <a:gd fmla="*/ 15128 h 34" name="T29"/>
                  <a:gd fmla="*/ 86413 w 30" name="T30"/>
                  <a:gd fmla="*/ 34038 h 34" name="T31"/>
                  <a:gd fmla="*/ 90170 w 30" name="T32"/>
                  <a:gd fmla="*/ 68076 h 34" name="T33"/>
                  <a:gd fmla="*/ 75142 w 30" name="T34"/>
                  <a:gd fmla="*/ 102114 h 34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30" name="T54"/>
                  <a:gd fmla="*/ 0 h 34" name="T55"/>
                  <a:gd fmla="*/ 30 w 30" name="T56"/>
                  <a:gd fmla="*/ 34 h 34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34" w="30">
                    <a:moveTo>
                      <a:pt x="18" y="1"/>
                    </a:moveTo>
                    <a:cubicBezTo>
                      <a:pt x="14" y="0"/>
                      <a:pt x="10" y="1"/>
                      <a:pt x="7" y="3"/>
                    </a:cubicBezTo>
                    <a:cubicBezTo>
                      <a:pt x="4" y="6"/>
                      <a:pt x="2" y="9"/>
                      <a:pt x="1" y="14"/>
                    </a:cubicBezTo>
                    <a:cubicBezTo>
                      <a:pt x="0" y="19"/>
                      <a:pt x="1" y="23"/>
                      <a:pt x="3" y="27"/>
                    </a:cubicBezTo>
                    <a:cubicBezTo>
                      <a:pt x="4" y="30"/>
                      <a:pt x="7" y="32"/>
                      <a:pt x="12" y="33"/>
                    </a:cubicBezTo>
                    <a:cubicBezTo>
                      <a:pt x="16" y="34"/>
                      <a:pt x="20" y="33"/>
                      <a:pt x="23" y="31"/>
                    </a:cubicBezTo>
                    <a:cubicBezTo>
                      <a:pt x="26" y="28"/>
                      <a:pt x="28" y="24"/>
                      <a:pt x="29" y="19"/>
                    </a:cubicBezTo>
                    <a:cubicBezTo>
                      <a:pt x="30" y="15"/>
                      <a:pt x="29" y="11"/>
                      <a:pt x="27" y="7"/>
                    </a:cubicBezTo>
                    <a:cubicBezTo>
                      <a:pt x="25" y="3"/>
                      <a:pt x="22" y="1"/>
                      <a:pt x="18" y="1"/>
                    </a:cubicBezTo>
                    <a:close/>
                    <a:moveTo>
                      <a:pt x="20" y="27"/>
                    </a:moveTo>
                    <a:cubicBezTo>
                      <a:pt x="17" y="29"/>
                      <a:pt x="15" y="30"/>
                      <a:pt x="13" y="29"/>
                    </a:cubicBezTo>
                    <a:cubicBezTo>
                      <a:pt x="10" y="29"/>
                      <a:pt x="8" y="28"/>
                      <a:pt x="7" y="25"/>
                    </a:cubicBezTo>
                    <a:cubicBezTo>
                      <a:pt x="6" y="23"/>
                      <a:pt x="6" y="20"/>
                      <a:pt x="6" y="15"/>
                    </a:cubicBezTo>
                    <a:cubicBezTo>
                      <a:pt x="7" y="11"/>
                      <a:pt x="9" y="8"/>
                      <a:pt x="11" y="6"/>
                    </a:cubicBezTo>
                    <a:cubicBezTo>
                      <a:pt x="13" y="5"/>
                      <a:pt x="15" y="4"/>
                      <a:pt x="17" y="4"/>
                    </a:cubicBezTo>
                    <a:cubicBezTo>
                      <a:pt x="20" y="5"/>
                      <a:pt x="21" y="6"/>
                      <a:pt x="23" y="9"/>
                    </a:cubicBezTo>
                    <a:cubicBezTo>
                      <a:pt x="24" y="11"/>
                      <a:pt x="24" y="14"/>
                      <a:pt x="24" y="18"/>
                    </a:cubicBezTo>
                    <a:cubicBezTo>
                      <a:pt x="23" y="23"/>
                      <a:pt x="22" y="26"/>
                      <a:pt x="20" y="2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163" name="Freeform 22"/>
              <p:cNvSpPr>
                <a:spLocks noChangeArrowheads="1"/>
              </p:cNvSpPr>
              <p:nvPr/>
            </p:nvSpPr>
            <p:spPr bwMode="auto">
              <a:xfrm>
                <a:off x="2330450" y="1528763"/>
                <a:ext cx="107950" cy="134938"/>
              </a:xfrm>
              <a:custGeom>
                <a:gdLst>
                  <a:gd fmla="*/ 107950 w 29" name="T0"/>
                  <a:gd fmla="*/ 33735 h 36" name="T1"/>
                  <a:gd fmla="*/ 96783 w 29" name="T2"/>
                  <a:gd fmla="*/ 18741 h 36" name="T3"/>
                  <a:gd fmla="*/ 78171 w 29" name="T4"/>
                  <a:gd fmla="*/ 7497 h 36" name="T5"/>
                  <a:gd fmla="*/ 37224 w 29" name="T6"/>
                  <a:gd fmla="*/ 26238 h 36" name="T7"/>
                  <a:gd fmla="*/ 40947 w 29" name="T8"/>
                  <a:gd fmla="*/ 3748 h 36" name="T9"/>
                  <a:gd fmla="*/ 22334 w 29" name="T10"/>
                  <a:gd fmla="*/ 0 h 36" name="T11"/>
                  <a:gd fmla="*/ 0 w 29" name="T12"/>
                  <a:gd fmla="*/ 116197 h 36" name="T13"/>
                  <a:gd fmla="*/ 18612 w 29" name="T14"/>
                  <a:gd fmla="*/ 119945 h 36" name="T15"/>
                  <a:gd fmla="*/ 29779 w 29" name="T16"/>
                  <a:gd fmla="*/ 56224 h 36" name="T17"/>
                  <a:gd fmla="*/ 44669 w 29" name="T18"/>
                  <a:gd fmla="*/ 29986 h 36" name="T19"/>
                  <a:gd fmla="*/ 70726 w 29" name="T20"/>
                  <a:gd fmla="*/ 22490 h 36" name="T21"/>
                  <a:gd fmla="*/ 85616 w 29" name="T22"/>
                  <a:gd fmla="*/ 33735 h 36" name="T23"/>
                  <a:gd fmla="*/ 89338 w 29" name="T24"/>
                  <a:gd fmla="*/ 56224 h 36" name="T25"/>
                  <a:gd fmla="*/ 74448 w 29" name="T26"/>
                  <a:gd fmla="*/ 131190 h 36" name="T27"/>
                  <a:gd fmla="*/ 93060 w 29" name="T28"/>
                  <a:gd fmla="*/ 134938 h 36" name="T29"/>
                  <a:gd fmla="*/ 104228 w 29" name="T30"/>
                  <a:gd fmla="*/ 67469 h 36" name="T31"/>
                  <a:gd fmla="*/ 107950 w 29" name="T32"/>
                  <a:gd fmla="*/ 33735 h 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9" name="T51"/>
                  <a:gd fmla="*/ 0 h 36" name="T52"/>
                  <a:gd fmla="*/ 29 w 29" name="T53"/>
                  <a:gd fmla="*/ 36 h 36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36" w="28">
                    <a:moveTo>
                      <a:pt x="29" y="9"/>
                    </a:moveTo>
                    <a:cubicBezTo>
                      <a:pt x="28" y="8"/>
                      <a:pt x="28" y="6"/>
                      <a:pt x="26" y="5"/>
                    </a:cubicBezTo>
                    <a:cubicBezTo>
                      <a:pt x="25" y="3"/>
                      <a:pt x="23" y="2"/>
                      <a:pt x="21" y="2"/>
                    </a:cubicBezTo>
                    <a:cubicBezTo>
                      <a:pt x="17" y="1"/>
                      <a:pt x="13" y="3"/>
                      <a:pt x="10" y="7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2"/>
                      <a:pt x="10" y="9"/>
                      <a:pt x="12" y="8"/>
                    </a:cubicBezTo>
                    <a:cubicBezTo>
                      <a:pt x="14" y="6"/>
                      <a:pt x="17" y="6"/>
                      <a:pt x="19" y="6"/>
                    </a:cubicBezTo>
                    <a:cubicBezTo>
                      <a:pt x="21" y="6"/>
                      <a:pt x="22" y="7"/>
                      <a:pt x="23" y="9"/>
                    </a:cubicBezTo>
                    <a:cubicBezTo>
                      <a:pt x="24" y="10"/>
                      <a:pt x="25" y="12"/>
                      <a:pt x="24" y="1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4"/>
                      <a:pt x="29" y="11"/>
                      <a:pt x="29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164" name="Freeform 23"/>
              <p:cNvSpPr>
                <a:spLocks noChangeArrowheads="1"/>
              </p:cNvSpPr>
              <p:nvPr/>
            </p:nvSpPr>
            <p:spPr bwMode="auto">
              <a:xfrm>
                <a:off x="292100" y="2633663"/>
                <a:ext cx="203200" cy="184150"/>
              </a:xfrm>
              <a:custGeom>
                <a:gdLst>
                  <a:gd fmla="*/ 124178 w 54" name="T0"/>
                  <a:gd fmla="*/ 101470 h 49" name="T1"/>
                  <a:gd fmla="*/ 112889 w 54" name="T2"/>
                  <a:gd fmla="*/ 67647 h 49" name="T3"/>
                  <a:gd fmla="*/ 120415 w 54" name="T4"/>
                  <a:gd fmla="*/ 30065 h 49" name="T5"/>
                  <a:gd fmla="*/ 142993 w 54" name="T6"/>
                  <a:gd fmla="*/ 30065 h 49" name="T7"/>
                  <a:gd fmla="*/ 161807 w 54" name="T8"/>
                  <a:gd fmla="*/ 52614 h 49" name="T9"/>
                  <a:gd fmla="*/ 161807 w 54" name="T10"/>
                  <a:gd fmla="*/ 105229 h 49" name="T11"/>
                  <a:gd fmla="*/ 180622 w 54" name="T12"/>
                  <a:gd fmla="*/ 124019 h 49" name="T13"/>
                  <a:gd fmla="*/ 180622 w 54" name="T14"/>
                  <a:gd fmla="*/ 37582 h 49" name="T15"/>
                  <a:gd fmla="*/ 142993 w 54" name="T16"/>
                  <a:gd fmla="*/ 3758 h 49" name="T17"/>
                  <a:gd fmla="*/ 101600 w 54" name="T18"/>
                  <a:gd fmla="*/ 7516 h 49" name="T19"/>
                  <a:gd fmla="*/ 79022 w 54" name="T20"/>
                  <a:gd fmla="*/ 37582 h 49" name="T21"/>
                  <a:gd fmla="*/ 86548 w 54" name="T22"/>
                  <a:gd fmla="*/ 75163 h 49" name="T23"/>
                  <a:gd fmla="*/ 97837 w 54" name="T24"/>
                  <a:gd fmla="*/ 112745 h 49" name="T25"/>
                  <a:gd fmla="*/ 90311 w 54" name="T26"/>
                  <a:gd fmla="*/ 150327 h 49" name="T27"/>
                  <a:gd fmla="*/ 67733 w 54" name="T28"/>
                  <a:gd fmla="*/ 154085 h 49" name="T29"/>
                  <a:gd fmla="*/ 45156 w 54" name="T30"/>
                  <a:gd fmla="*/ 131536 h 49" name="T31"/>
                  <a:gd fmla="*/ 45156 w 54" name="T32"/>
                  <a:gd fmla="*/ 67647 h 49" name="T33"/>
                  <a:gd fmla="*/ 26341 w 54" name="T34"/>
                  <a:gd fmla="*/ 45098 h 49" name="T35"/>
                  <a:gd fmla="*/ 22578 w 54" name="T36"/>
                  <a:gd fmla="*/ 139052 h 49" name="T37"/>
                  <a:gd fmla="*/ 63970 w 54" name="T38"/>
                  <a:gd fmla="*/ 180392 h 49" name="T39"/>
                  <a:gd fmla="*/ 109126 w 54" name="T40"/>
                  <a:gd fmla="*/ 176634 h 49" name="T41"/>
                  <a:gd fmla="*/ 124178 w 54" name="T42"/>
                  <a:gd fmla="*/ 101470 h 49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54" name="T66"/>
                  <a:gd fmla="*/ 0 h 49" name="T67"/>
                  <a:gd fmla="*/ 54 w 54" name="T68"/>
                  <a:gd fmla="*/ 49 h 49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49" w="54">
                    <a:moveTo>
                      <a:pt x="33" y="27"/>
                    </a:moveTo>
                    <a:cubicBezTo>
                      <a:pt x="30" y="18"/>
                      <a:pt x="30" y="18"/>
                      <a:pt x="30" y="18"/>
                    </a:cubicBezTo>
                    <a:cubicBezTo>
                      <a:pt x="28" y="13"/>
                      <a:pt x="29" y="10"/>
                      <a:pt x="32" y="8"/>
                    </a:cubicBezTo>
                    <a:cubicBezTo>
                      <a:pt x="34" y="7"/>
                      <a:pt x="36" y="7"/>
                      <a:pt x="38" y="8"/>
                    </a:cubicBezTo>
                    <a:cubicBezTo>
                      <a:pt x="40" y="9"/>
                      <a:pt x="42" y="11"/>
                      <a:pt x="43" y="14"/>
                    </a:cubicBezTo>
                    <a:cubicBezTo>
                      <a:pt x="46" y="19"/>
                      <a:pt x="46" y="23"/>
                      <a:pt x="43" y="2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54" y="26"/>
                      <a:pt x="54" y="19"/>
                      <a:pt x="48" y="10"/>
                    </a:cubicBezTo>
                    <a:cubicBezTo>
                      <a:pt x="46" y="5"/>
                      <a:pt x="42" y="2"/>
                      <a:pt x="38" y="1"/>
                    </a:cubicBezTo>
                    <a:cubicBezTo>
                      <a:pt x="34" y="0"/>
                      <a:pt x="31" y="0"/>
                      <a:pt x="27" y="2"/>
                    </a:cubicBezTo>
                    <a:cubicBezTo>
                      <a:pt x="24" y="4"/>
                      <a:pt x="22" y="7"/>
                      <a:pt x="21" y="10"/>
                    </a:cubicBezTo>
                    <a:cubicBezTo>
                      <a:pt x="21" y="13"/>
                      <a:pt x="21" y="16"/>
                      <a:pt x="23" y="2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8" y="35"/>
                      <a:pt x="28" y="38"/>
                      <a:pt x="24" y="40"/>
                    </a:cubicBezTo>
                    <a:cubicBezTo>
                      <a:pt x="22" y="42"/>
                      <a:pt x="20" y="42"/>
                      <a:pt x="18" y="41"/>
                    </a:cubicBezTo>
                    <a:cubicBezTo>
                      <a:pt x="15" y="40"/>
                      <a:pt x="13" y="38"/>
                      <a:pt x="12" y="35"/>
                    </a:cubicBezTo>
                    <a:cubicBezTo>
                      <a:pt x="7" y="28"/>
                      <a:pt x="7" y="22"/>
                      <a:pt x="12" y="18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0" y="19"/>
                      <a:pt x="0" y="28"/>
                      <a:pt x="6" y="37"/>
                    </a:cubicBezTo>
                    <a:cubicBezTo>
                      <a:pt x="9" y="43"/>
                      <a:pt x="13" y="46"/>
                      <a:pt x="17" y="48"/>
                    </a:cubicBezTo>
                    <a:cubicBezTo>
                      <a:pt x="21" y="49"/>
                      <a:pt x="25" y="49"/>
                      <a:pt x="29" y="47"/>
                    </a:cubicBezTo>
                    <a:cubicBezTo>
                      <a:pt x="35" y="43"/>
                      <a:pt x="37" y="36"/>
                      <a:pt x="33" y="2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165" name="Freeform 24"/>
              <p:cNvSpPr>
                <a:spLocks noChangeArrowheads="1"/>
              </p:cNvSpPr>
              <p:nvPr/>
            </p:nvSpPr>
            <p:spPr bwMode="auto">
              <a:xfrm>
                <a:off x="393700" y="2776538"/>
                <a:ext cx="211138" cy="212725"/>
              </a:xfrm>
              <a:custGeom>
                <a:gdLst>
                  <a:gd fmla="*/ 109339 w 56" name="T0"/>
                  <a:gd fmla="*/ 149281 h 57" name="T1"/>
                  <a:gd fmla="*/ 79177 w 56" name="T2"/>
                  <a:gd fmla="*/ 156745 h 57" name="T3"/>
                  <a:gd fmla="*/ 52785 w 56" name="T4"/>
                  <a:gd fmla="*/ 153013 h 57" name="T5"/>
                  <a:gd fmla="*/ 33933 w 56" name="T6"/>
                  <a:gd fmla="*/ 138085 h 57" name="T7"/>
                  <a:gd fmla="*/ 30163 w 56" name="T8"/>
                  <a:gd fmla="*/ 111961 h 57" name="T9"/>
                  <a:gd fmla="*/ 52785 w 56" name="T10"/>
                  <a:gd fmla="*/ 82104 h 57" name="T11"/>
                  <a:gd fmla="*/ 154583 w 56" name="T12"/>
                  <a:gd fmla="*/ 22392 h 57" name="T13"/>
                  <a:gd fmla="*/ 139502 w 56" name="T14"/>
                  <a:gd fmla="*/ 0 h 57" name="T15"/>
                  <a:gd fmla="*/ 41474 w 56" name="T16"/>
                  <a:gd fmla="*/ 59712 h 57" name="T17"/>
                  <a:gd fmla="*/ 3770 w 56" name="T18"/>
                  <a:gd fmla="*/ 97032 h 57" name="T19"/>
                  <a:gd fmla="*/ 11311 w 56" name="T20"/>
                  <a:gd fmla="*/ 145549 h 57" name="T21"/>
                  <a:gd fmla="*/ 75406 w 56" name="T22"/>
                  <a:gd fmla="*/ 171673 h 57" name="T23"/>
                  <a:gd fmla="*/ 45244 w 56" name="T24"/>
                  <a:gd fmla="*/ 190333 h 57" name="T25"/>
                  <a:gd fmla="*/ 56555 w 56" name="T26"/>
                  <a:gd fmla="*/ 212725 h 57" name="T27"/>
                  <a:gd fmla="*/ 211138 w 56" name="T28"/>
                  <a:gd fmla="*/ 119425 h 57" name="T29"/>
                  <a:gd fmla="*/ 196057 w 56" name="T30"/>
                  <a:gd fmla="*/ 97032 h 57" name="T31"/>
                  <a:gd fmla="*/ 109339 w 56" name="T32"/>
                  <a:gd fmla="*/ 149281 h 57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56" name="T51"/>
                  <a:gd fmla="*/ 0 h 57" name="T52"/>
                  <a:gd fmla="*/ 56 w 56" name="T53"/>
                  <a:gd fmla="*/ 57 h 57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57" w="56">
                    <a:moveTo>
                      <a:pt x="29" y="40"/>
                    </a:moveTo>
                    <a:cubicBezTo>
                      <a:pt x="27" y="41"/>
                      <a:pt x="24" y="42"/>
                      <a:pt x="21" y="42"/>
                    </a:cubicBezTo>
                    <a:cubicBezTo>
                      <a:pt x="18" y="42"/>
                      <a:pt x="16" y="42"/>
                      <a:pt x="14" y="41"/>
                    </a:cubicBezTo>
                    <a:cubicBezTo>
                      <a:pt x="12" y="40"/>
                      <a:pt x="10" y="39"/>
                      <a:pt x="9" y="37"/>
                    </a:cubicBezTo>
                    <a:cubicBezTo>
                      <a:pt x="8" y="35"/>
                      <a:pt x="7" y="32"/>
                      <a:pt x="8" y="30"/>
                    </a:cubicBezTo>
                    <a:cubicBezTo>
                      <a:pt x="8" y="27"/>
                      <a:pt x="10" y="24"/>
                      <a:pt x="14" y="22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6" y="19"/>
                      <a:pt x="2" y="22"/>
                      <a:pt x="1" y="26"/>
                    </a:cubicBezTo>
                    <a:cubicBezTo>
                      <a:pt x="0" y="30"/>
                      <a:pt x="0" y="35"/>
                      <a:pt x="3" y="39"/>
                    </a:cubicBezTo>
                    <a:cubicBezTo>
                      <a:pt x="6" y="44"/>
                      <a:pt x="12" y="47"/>
                      <a:pt x="20" y="46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52" y="26"/>
                      <a:pt x="52" y="26"/>
                      <a:pt x="52" y="26"/>
                    </a:cubicBezTo>
                    <a:lnTo>
                      <a:pt x="29" y="4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166" name="Freeform 25"/>
              <p:cNvSpPr>
                <a:spLocks noChangeArrowheads="1"/>
              </p:cNvSpPr>
              <p:nvPr/>
            </p:nvSpPr>
            <p:spPr bwMode="auto">
              <a:xfrm>
                <a:off x="495300" y="2960688"/>
                <a:ext cx="188913" cy="165100"/>
              </a:xfrm>
              <a:custGeom>
                <a:gdLst>
                  <a:gd fmla="*/ 154909 w 50" name="T0"/>
                  <a:gd fmla="*/ 45027 h 44" name="T1"/>
                  <a:gd fmla="*/ 139796 w 50" name="T2"/>
                  <a:gd fmla="*/ 105064 h 44" name="T3"/>
                  <a:gd fmla="*/ 158687 w 50" name="T4"/>
                  <a:gd fmla="*/ 123825 h 44" name="T5"/>
                  <a:gd fmla="*/ 185135 w 50" name="T6"/>
                  <a:gd fmla="*/ 82550 h 44" name="T7"/>
                  <a:gd fmla="*/ 177578 w 50" name="T8"/>
                  <a:gd fmla="*/ 33770 h 44" name="T9"/>
                  <a:gd fmla="*/ 124683 w 50" name="T10"/>
                  <a:gd fmla="*/ 0 h 44" name="T11"/>
                  <a:gd fmla="*/ 52896 w 50" name="T12"/>
                  <a:gd fmla="*/ 18761 h 44" name="T13"/>
                  <a:gd fmla="*/ 7557 w 50" name="T14"/>
                  <a:gd fmla="*/ 71293 h 44" name="T15"/>
                  <a:gd fmla="*/ 11335 w 50" name="T16"/>
                  <a:gd fmla="*/ 131330 h 44" name="T17"/>
                  <a:gd fmla="*/ 52896 w 50" name="T18"/>
                  <a:gd fmla="*/ 161348 h 44" name="T19"/>
                  <a:gd fmla="*/ 102013 w 50" name="T20"/>
                  <a:gd fmla="*/ 157595 h 44" name="T21"/>
                  <a:gd fmla="*/ 94457 w 50" name="T22"/>
                  <a:gd fmla="*/ 135082 h 44" name="T23"/>
                  <a:gd fmla="*/ 34004 w 50" name="T24"/>
                  <a:gd fmla="*/ 120073 h 44" name="T25"/>
                  <a:gd fmla="*/ 30226 w 50" name="T26"/>
                  <a:gd fmla="*/ 82550 h 44" name="T27"/>
                  <a:gd fmla="*/ 71787 w 50" name="T28"/>
                  <a:gd fmla="*/ 41275 h 44" name="T29"/>
                  <a:gd fmla="*/ 120904 w 50" name="T30"/>
                  <a:gd fmla="*/ 26266 h 44" name="T31"/>
                  <a:gd fmla="*/ 154909 w 50" name="T32"/>
                  <a:gd fmla="*/ 45027 h 44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50" name="T51"/>
                  <a:gd fmla="*/ 0 h 44" name="T52"/>
                  <a:gd fmla="*/ 50 w 50" name="T53"/>
                  <a:gd fmla="*/ 44 h 44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4" w="50">
                    <a:moveTo>
                      <a:pt x="41" y="12"/>
                    </a:moveTo>
                    <a:cubicBezTo>
                      <a:pt x="45" y="18"/>
                      <a:pt x="43" y="23"/>
                      <a:pt x="37" y="28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0"/>
                      <a:pt x="48" y="27"/>
                      <a:pt x="49" y="22"/>
                    </a:cubicBezTo>
                    <a:cubicBezTo>
                      <a:pt x="50" y="18"/>
                      <a:pt x="49" y="14"/>
                      <a:pt x="47" y="9"/>
                    </a:cubicBezTo>
                    <a:cubicBezTo>
                      <a:pt x="43" y="4"/>
                      <a:pt x="39" y="1"/>
                      <a:pt x="33" y="0"/>
                    </a:cubicBezTo>
                    <a:cubicBezTo>
                      <a:pt x="27" y="0"/>
                      <a:pt x="21" y="1"/>
                      <a:pt x="14" y="5"/>
                    </a:cubicBezTo>
                    <a:cubicBezTo>
                      <a:pt x="8" y="9"/>
                      <a:pt x="4" y="13"/>
                      <a:pt x="2" y="19"/>
                    </a:cubicBezTo>
                    <a:cubicBezTo>
                      <a:pt x="0" y="24"/>
                      <a:pt x="0" y="30"/>
                      <a:pt x="3" y="35"/>
                    </a:cubicBezTo>
                    <a:cubicBezTo>
                      <a:pt x="6" y="39"/>
                      <a:pt x="9" y="42"/>
                      <a:pt x="14" y="43"/>
                    </a:cubicBezTo>
                    <a:cubicBezTo>
                      <a:pt x="18" y="44"/>
                      <a:pt x="22" y="44"/>
                      <a:pt x="27" y="42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17" y="39"/>
                      <a:pt x="12" y="37"/>
                      <a:pt x="9" y="32"/>
                    </a:cubicBezTo>
                    <a:cubicBezTo>
                      <a:pt x="7" y="29"/>
                      <a:pt x="7" y="25"/>
                      <a:pt x="8" y="22"/>
                    </a:cubicBezTo>
                    <a:cubicBezTo>
                      <a:pt x="10" y="18"/>
                      <a:pt x="14" y="15"/>
                      <a:pt x="19" y="11"/>
                    </a:cubicBezTo>
                    <a:cubicBezTo>
                      <a:pt x="24" y="8"/>
                      <a:pt x="28" y="7"/>
                      <a:pt x="32" y="7"/>
                    </a:cubicBezTo>
                    <a:cubicBezTo>
                      <a:pt x="36" y="7"/>
                      <a:pt x="39" y="9"/>
                      <a:pt x="41" y="1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167" name="Freeform 26"/>
              <p:cNvSpPr>
                <a:spLocks noChangeArrowheads="1"/>
              </p:cNvSpPr>
              <p:nvPr/>
            </p:nvSpPr>
            <p:spPr bwMode="auto">
              <a:xfrm>
                <a:off x="582613" y="3101975"/>
                <a:ext cx="187325" cy="169863"/>
              </a:xfrm>
              <a:custGeom>
                <a:gdLst>
                  <a:gd fmla="*/ 157353 w 50" name="T0"/>
                  <a:gd fmla="*/ 49072 h 45" name="T1"/>
                  <a:gd fmla="*/ 142367 w 50" name="T2"/>
                  <a:gd fmla="*/ 109467 h 45" name="T3"/>
                  <a:gd fmla="*/ 157353 w 50" name="T4"/>
                  <a:gd fmla="*/ 128341 h 45" name="T5"/>
                  <a:gd fmla="*/ 183579 w 50" name="T6"/>
                  <a:gd fmla="*/ 86819 h 45" name="T7"/>
                  <a:gd fmla="*/ 176086 w 50" name="T8"/>
                  <a:gd fmla="*/ 37747 h 45" name="T9"/>
                  <a:gd fmla="*/ 123635 w 50" name="T10"/>
                  <a:gd fmla="*/ 3775 h 45" name="T11"/>
                  <a:gd fmla="*/ 56197 w 50" name="T12"/>
                  <a:gd fmla="*/ 18874 h 45" name="T13"/>
                  <a:gd fmla="*/ 7493 w 50" name="T14"/>
                  <a:gd fmla="*/ 71720 h 45" name="T15"/>
                  <a:gd fmla="*/ 14986 w 50" name="T16"/>
                  <a:gd fmla="*/ 135890 h 45" name="T17"/>
                  <a:gd fmla="*/ 52451 w 50" name="T18"/>
                  <a:gd fmla="*/ 166088 h 45" name="T19"/>
                  <a:gd fmla="*/ 104902 w 50" name="T20"/>
                  <a:gd fmla="*/ 162314 h 45" name="T21"/>
                  <a:gd fmla="*/ 93663 w 50" name="T22"/>
                  <a:gd fmla="*/ 135890 h 45" name="T23"/>
                  <a:gd fmla="*/ 33719 w 50" name="T24"/>
                  <a:gd fmla="*/ 124566 h 45" name="T25"/>
                  <a:gd fmla="*/ 33719 w 50" name="T26"/>
                  <a:gd fmla="*/ 83044 h 45" name="T27"/>
                  <a:gd fmla="*/ 71184 w 50" name="T28"/>
                  <a:gd fmla="*/ 45297 h 45" name="T29"/>
                  <a:gd fmla="*/ 119888 w 50" name="T30"/>
                  <a:gd fmla="*/ 30198 h 45" name="T31"/>
                  <a:gd fmla="*/ 157353 w 50" name="T32"/>
                  <a:gd fmla="*/ 49072 h 45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50" name="T51"/>
                  <a:gd fmla="*/ 0 h 45" name="T52"/>
                  <a:gd fmla="*/ 50 w 50" name="T53"/>
                  <a:gd fmla="*/ 45 h 45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5" w="50">
                    <a:moveTo>
                      <a:pt x="42" y="13"/>
                    </a:moveTo>
                    <a:cubicBezTo>
                      <a:pt x="45" y="18"/>
                      <a:pt x="44" y="24"/>
                      <a:pt x="38" y="29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6" y="31"/>
                      <a:pt x="48" y="27"/>
                      <a:pt x="49" y="23"/>
                    </a:cubicBezTo>
                    <a:cubicBezTo>
                      <a:pt x="50" y="18"/>
                      <a:pt x="50" y="14"/>
                      <a:pt x="47" y="10"/>
                    </a:cubicBezTo>
                    <a:cubicBezTo>
                      <a:pt x="44" y="4"/>
                      <a:pt x="39" y="1"/>
                      <a:pt x="33" y="1"/>
                    </a:cubicBezTo>
                    <a:cubicBezTo>
                      <a:pt x="27" y="0"/>
                      <a:pt x="21" y="2"/>
                      <a:pt x="15" y="5"/>
                    </a:cubicBezTo>
                    <a:cubicBezTo>
                      <a:pt x="9" y="9"/>
                      <a:pt x="5" y="14"/>
                      <a:pt x="2" y="19"/>
                    </a:cubicBezTo>
                    <a:cubicBezTo>
                      <a:pt x="0" y="25"/>
                      <a:pt x="0" y="30"/>
                      <a:pt x="4" y="36"/>
                    </a:cubicBezTo>
                    <a:cubicBezTo>
                      <a:pt x="6" y="40"/>
                      <a:pt x="10" y="43"/>
                      <a:pt x="14" y="44"/>
                    </a:cubicBezTo>
                    <a:cubicBezTo>
                      <a:pt x="18" y="45"/>
                      <a:pt x="23" y="45"/>
                      <a:pt x="28" y="43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18" y="39"/>
                      <a:pt x="12" y="38"/>
                      <a:pt x="9" y="33"/>
                    </a:cubicBezTo>
                    <a:cubicBezTo>
                      <a:pt x="7" y="29"/>
                      <a:pt x="7" y="26"/>
                      <a:pt x="9" y="22"/>
                    </a:cubicBezTo>
                    <a:cubicBezTo>
                      <a:pt x="10" y="18"/>
                      <a:pt x="14" y="15"/>
                      <a:pt x="19" y="12"/>
                    </a:cubicBezTo>
                    <a:cubicBezTo>
                      <a:pt x="24" y="9"/>
                      <a:pt x="28" y="8"/>
                      <a:pt x="32" y="8"/>
                    </a:cubicBezTo>
                    <a:cubicBezTo>
                      <a:pt x="37" y="8"/>
                      <a:pt x="40" y="10"/>
                      <a:pt x="42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168" name="Freeform 27"/>
              <p:cNvSpPr>
                <a:spLocks noChangeArrowheads="1" noEditPoints="1"/>
              </p:cNvSpPr>
              <p:nvPr/>
            </p:nvSpPr>
            <p:spPr bwMode="auto">
              <a:xfrm>
                <a:off x="671513" y="3249613"/>
                <a:ext cx="192088" cy="179388"/>
              </a:xfrm>
              <a:custGeom>
                <a:gdLst>
                  <a:gd fmla="*/ 188322 w 51" name="T0"/>
                  <a:gd fmla="*/ 100906 h 48" name="T1"/>
                  <a:gd fmla="*/ 177022 w 51" name="T2"/>
                  <a:gd fmla="*/ 41110 h 48" name="T3"/>
                  <a:gd fmla="*/ 124292 w 51" name="T4"/>
                  <a:gd fmla="*/ 3737 h 48" name="T5"/>
                  <a:gd fmla="*/ 52730 w 51" name="T6"/>
                  <a:gd fmla="*/ 18686 h 48" name="T7"/>
                  <a:gd fmla="*/ 7533 w 51" name="T8"/>
                  <a:gd fmla="*/ 74745 h 48" name="T9"/>
                  <a:gd fmla="*/ 15066 w 51" name="T10"/>
                  <a:gd fmla="*/ 138278 h 48" name="T11"/>
                  <a:gd fmla="*/ 52730 w 51" name="T12"/>
                  <a:gd fmla="*/ 171914 h 48" name="T13"/>
                  <a:gd fmla="*/ 101694 w 51" name="T14"/>
                  <a:gd fmla="*/ 175651 h 48" name="T15"/>
                  <a:gd fmla="*/ 90394 w 51" name="T16"/>
                  <a:gd fmla="*/ 149490 h 48" name="T17"/>
                  <a:gd fmla="*/ 37664 w 51" name="T18"/>
                  <a:gd fmla="*/ 127067 h 48" name="T19"/>
                  <a:gd fmla="*/ 30131 w 51" name="T20"/>
                  <a:gd fmla="*/ 89694 h 48" name="T21"/>
                  <a:gd fmla="*/ 67796 w 51" name="T22"/>
                  <a:gd fmla="*/ 44847 h 48" name="T23"/>
                  <a:gd fmla="*/ 135592 w 51" name="T24"/>
                  <a:gd fmla="*/ 156965 h 48" name="T25"/>
                  <a:gd fmla="*/ 188322 w 51" name="T26"/>
                  <a:gd fmla="*/ 100906 h 48" name="T27"/>
                  <a:gd fmla="*/ 86628 w 51" name="T28"/>
                  <a:gd fmla="*/ 37373 h 48" name="T29"/>
                  <a:gd fmla="*/ 128059 w 51" name="T30"/>
                  <a:gd fmla="*/ 29898 h 48" name="T31"/>
                  <a:gd fmla="*/ 161957 w 51" name="T32"/>
                  <a:gd fmla="*/ 52321 h 48" name="T33"/>
                  <a:gd fmla="*/ 165723 w 51" name="T34"/>
                  <a:gd fmla="*/ 78482 h 48" name="T35"/>
                  <a:gd fmla="*/ 158190 w 51" name="T36"/>
                  <a:gd fmla="*/ 100906 h 48" name="T37"/>
                  <a:gd fmla="*/ 135592 w 51" name="T38"/>
                  <a:gd fmla="*/ 119592 h 48" name="T39"/>
                  <a:gd fmla="*/ 86628 w 51" name="T40"/>
                  <a:gd fmla="*/ 37373 h 48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51" name="T63"/>
                  <a:gd fmla="*/ 0 h 48" name="T64"/>
                  <a:gd fmla="*/ 51 w 51" name="T65"/>
                  <a:gd fmla="*/ 48 h 48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48" w="51">
                    <a:moveTo>
                      <a:pt x="50" y="27"/>
                    </a:moveTo>
                    <a:cubicBezTo>
                      <a:pt x="51" y="21"/>
                      <a:pt x="50" y="16"/>
                      <a:pt x="47" y="11"/>
                    </a:cubicBezTo>
                    <a:cubicBezTo>
                      <a:pt x="44" y="5"/>
                      <a:pt x="39" y="2"/>
                      <a:pt x="33" y="1"/>
                    </a:cubicBezTo>
                    <a:cubicBezTo>
                      <a:pt x="27" y="0"/>
                      <a:pt x="21" y="1"/>
                      <a:pt x="14" y="5"/>
                    </a:cubicBezTo>
                    <a:cubicBezTo>
                      <a:pt x="8" y="9"/>
                      <a:pt x="4" y="14"/>
                      <a:pt x="2" y="20"/>
                    </a:cubicBezTo>
                    <a:cubicBezTo>
                      <a:pt x="0" y="25"/>
                      <a:pt x="1" y="31"/>
                      <a:pt x="4" y="37"/>
                    </a:cubicBezTo>
                    <a:cubicBezTo>
                      <a:pt x="7" y="41"/>
                      <a:pt x="10" y="44"/>
                      <a:pt x="14" y="46"/>
                    </a:cubicBezTo>
                    <a:cubicBezTo>
                      <a:pt x="18" y="47"/>
                      <a:pt x="23" y="48"/>
                      <a:pt x="27" y="47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18" y="41"/>
                      <a:pt x="13" y="39"/>
                      <a:pt x="10" y="34"/>
                    </a:cubicBezTo>
                    <a:cubicBezTo>
                      <a:pt x="8" y="31"/>
                      <a:pt x="7" y="28"/>
                      <a:pt x="8" y="24"/>
                    </a:cubicBezTo>
                    <a:cubicBezTo>
                      <a:pt x="8" y="20"/>
                      <a:pt x="12" y="16"/>
                      <a:pt x="18" y="12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43" y="37"/>
                      <a:pt x="48" y="32"/>
                      <a:pt x="50" y="27"/>
                    </a:cubicBezTo>
                    <a:close/>
                    <a:moveTo>
                      <a:pt x="23" y="10"/>
                    </a:moveTo>
                    <a:cubicBezTo>
                      <a:pt x="27" y="8"/>
                      <a:pt x="31" y="7"/>
                      <a:pt x="34" y="8"/>
                    </a:cubicBezTo>
                    <a:cubicBezTo>
                      <a:pt x="38" y="9"/>
                      <a:pt x="41" y="11"/>
                      <a:pt x="43" y="14"/>
                    </a:cubicBezTo>
                    <a:cubicBezTo>
                      <a:pt x="44" y="16"/>
                      <a:pt x="45" y="19"/>
                      <a:pt x="44" y="21"/>
                    </a:cubicBezTo>
                    <a:cubicBezTo>
                      <a:pt x="44" y="23"/>
                      <a:pt x="43" y="26"/>
                      <a:pt x="42" y="27"/>
                    </a:cubicBezTo>
                    <a:cubicBezTo>
                      <a:pt x="41" y="29"/>
                      <a:pt x="39" y="31"/>
                      <a:pt x="36" y="32"/>
                    </a:cubicBezTo>
                    <a:lnTo>
                      <a:pt x="23" y="1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169" name="Freeform 28"/>
              <p:cNvSpPr>
                <a:spLocks noChangeArrowheads="1"/>
              </p:cNvSpPr>
              <p:nvPr/>
            </p:nvSpPr>
            <p:spPr bwMode="auto">
              <a:xfrm>
                <a:off x="758825" y="3395663"/>
                <a:ext cx="198438" cy="187325"/>
              </a:xfrm>
              <a:custGeom>
                <a:gdLst>
                  <a:gd fmla="*/ 123556 w 53" name="T0"/>
                  <a:gd fmla="*/ 101155 h 50" name="T1"/>
                  <a:gd fmla="*/ 108579 w 53" name="T2"/>
                  <a:gd fmla="*/ 67437 h 50" name="T3"/>
                  <a:gd fmla="*/ 116068 w 53" name="T4"/>
                  <a:gd fmla="*/ 33719 h 50" name="T5"/>
                  <a:gd fmla="*/ 138532 w 53" name="T6"/>
                  <a:gd fmla="*/ 29972 h 50" name="T7"/>
                  <a:gd fmla="*/ 160997 w 53" name="T8"/>
                  <a:gd fmla="*/ 52451 h 50" name="T9"/>
                  <a:gd fmla="*/ 157253 w 53" name="T10"/>
                  <a:gd fmla="*/ 104902 h 50" name="T11"/>
                  <a:gd fmla="*/ 175973 w 53" name="T12"/>
                  <a:gd fmla="*/ 123635 h 50" name="T13"/>
                  <a:gd fmla="*/ 179717 w 53" name="T14"/>
                  <a:gd fmla="*/ 37465 h 50" name="T15"/>
                  <a:gd fmla="*/ 142276 w 53" name="T16"/>
                  <a:gd fmla="*/ 3747 h 50" name="T17"/>
                  <a:gd fmla="*/ 101091 w 53" name="T18"/>
                  <a:gd fmla="*/ 11240 h 50" name="T19"/>
                  <a:gd fmla="*/ 78626 w 53" name="T20"/>
                  <a:gd fmla="*/ 37465 h 50" name="T21"/>
                  <a:gd fmla="*/ 82370 w 53" name="T22"/>
                  <a:gd fmla="*/ 74930 h 50" name="T23"/>
                  <a:gd fmla="*/ 97347 w 53" name="T24"/>
                  <a:gd fmla="*/ 112395 h 50" name="T25"/>
                  <a:gd fmla="*/ 89859 w 53" name="T26"/>
                  <a:gd fmla="*/ 153607 h 50" name="T27"/>
                  <a:gd fmla="*/ 63650 w 53" name="T28"/>
                  <a:gd fmla="*/ 153607 h 50" name="T29"/>
                  <a:gd fmla="*/ 41185 w 53" name="T30"/>
                  <a:gd fmla="*/ 131128 h 50" name="T31"/>
                  <a:gd fmla="*/ 41185 w 53" name="T32"/>
                  <a:gd fmla="*/ 67437 h 50" name="T33"/>
                  <a:gd fmla="*/ 22465 w 53" name="T34"/>
                  <a:gd fmla="*/ 48704 h 50" name="T35"/>
                  <a:gd fmla="*/ 18721 w 53" name="T36"/>
                  <a:gd fmla="*/ 142367 h 50" name="T37"/>
                  <a:gd fmla="*/ 59906 w 53" name="T38"/>
                  <a:gd fmla="*/ 179832 h 50" name="T39"/>
                  <a:gd fmla="*/ 104835 w 53" name="T40"/>
                  <a:gd fmla="*/ 176086 h 50" name="T41"/>
                  <a:gd fmla="*/ 123556 w 53" name="T42"/>
                  <a:gd fmla="*/ 101155 h 50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53" name="T66"/>
                  <a:gd fmla="*/ 0 h 50" name="T67"/>
                  <a:gd fmla="*/ 53 w 53" name="T68"/>
                  <a:gd fmla="*/ 50 h 50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50" w="52">
                    <a:moveTo>
                      <a:pt x="33" y="27"/>
                    </a:moveTo>
                    <a:cubicBezTo>
                      <a:pt x="29" y="18"/>
                      <a:pt x="29" y="18"/>
                      <a:pt x="29" y="18"/>
                    </a:cubicBezTo>
                    <a:cubicBezTo>
                      <a:pt x="28" y="14"/>
                      <a:pt x="28" y="10"/>
                      <a:pt x="31" y="9"/>
                    </a:cubicBezTo>
                    <a:cubicBezTo>
                      <a:pt x="33" y="7"/>
                      <a:pt x="35" y="7"/>
                      <a:pt x="37" y="8"/>
                    </a:cubicBezTo>
                    <a:cubicBezTo>
                      <a:pt x="39" y="9"/>
                      <a:pt x="41" y="11"/>
                      <a:pt x="43" y="14"/>
                    </a:cubicBezTo>
                    <a:cubicBezTo>
                      <a:pt x="46" y="19"/>
                      <a:pt x="46" y="24"/>
                      <a:pt x="42" y="28"/>
                    </a:cubicBezTo>
                    <a:cubicBezTo>
                      <a:pt x="47" y="33"/>
                      <a:pt x="47" y="33"/>
                      <a:pt x="47" y="33"/>
                    </a:cubicBezTo>
                    <a:cubicBezTo>
                      <a:pt x="53" y="27"/>
                      <a:pt x="53" y="19"/>
                      <a:pt x="48" y="10"/>
                    </a:cubicBezTo>
                    <a:cubicBezTo>
                      <a:pt x="45" y="6"/>
                      <a:pt x="42" y="3"/>
                      <a:pt x="38" y="1"/>
                    </a:cubicBezTo>
                    <a:cubicBezTo>
                      <a:pt x="34" y="0"/>
                      <a:pt x="30" y="0"/>
                      <a:pt x="27" y="3"/>
                    </a:cubicBezTo>
                    <a:cubicBezTo>
                      <a:pt x="23" y="4"/>
                      <a:pt x="22" y="7"/>
                      <a:pt x="21" y="10"/>
                    </a:cubicBezTo>
                    <a:cubicBezTo>
                      <a:pt x="20" y="13"/>
                      <a:pt x="21" y="17"/>
                      <a:pt x="22" y="2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7" y="35"/>
                      <a:pt x="27" y="39"/>
                      <a:pt x="24" y="41"/>
                    </a:cubicBezTo>
                    <a:cubicBezTo>
                      <a:pt x="22" y="42"/>
                      <a:pt x="19" y="42"/>
                      <a:pt x="17" y="41"/>
                    </a:cubicBezTo>
                    <a:cubicBezTo>
                      <a:pt x="15" y="40"/>
                      <a:pt x="13" y="38"/>
                      <a:pt x="11" y="35"/>
                    </a:cubicBezTo>
                    <a:cubicBezTo>
                      <a:pt x="7" y="28"/>
                      <a:pt x="7" y="22"/>
                      <a:pt x="11" y="18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0" y="20"/>
                      <a:pt x="0" y="28"/>
                      <a:pt x="5" y="38"/>
                    </a:cubicBezTo>
                    <a:cubicBezTo>
                      <a:pt x="8" y="43"/>
                      <a:pt x="12" y="46"/>
                      <a:pt x="16" y="48"/>
                    </a:cubicBezTo>
                    <a:cubicBezTo>
                      <a:pt x="21" y="50"/>
                      <a:pt x="24" y="49"/>
                      <a:pt x="28" y="47"/>
                    </a:cubicBezTo>
                    <a:cubicBezTo>
                      <a:pt x="35" y="43"/>
                      <a:pt x="36" y="36"/>
                      <a:pt x="33" y="2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170" name="Freeform 29"/>
              <p:cNvSpPr>
                <a:spLocks noChangeArrowheads="1"/>
              </p:cNvSpPr>
              <p:nvPr/>
            </p:nvSpPr>
            <p:spPr bwMode="auto">
              <a:xfrm>
                <a:off x="844550" y="3538538"/>
                <a:ext cx="200025" cy="187325"/>
              </a:xfrm>
              <a:custGeom>
                <a:gdLst>
                  <a:gd fmla="*/ 124544 w 53" name="T0"/>
                  <a:gd fmla="*/ 104902 h 50" name="T1"/>
                  <a:gd fmla="*/ 113222 w 53" name="T2"/>
                  <a:gd fmla="*/ 71184 h 50" name="T3"/>
                  <a:gd fmla="*/ 116996 w 53" name="T4"/>
                  <a:gd fmla="*/ 33719 h 50" name="T5"/>
                  <a:gd fmla="*/ 139640 w 53" name="T6"/>
                  <a:gd fmla="*/ 33719 h 50" name="T7"/>
                  <a:gd fmla="*/ 162284 w 53" name="T8"/>
                  <a:gd fmla="*/ 52451 h 50" name="T9"/>
                  <a:gd fmla="*/ 162284 w 53" name="T10"/>
                  <a:gd fmla="*/ 104902 h 50" name="T11"/>
                  <a:gd fmla="*/ 181155 w 53" name="T12"/>
                  <a:gd fmla="*/ 123635 h 50" name="T13"/>
                  <a:gd fmla="*/ 181155 w 53" name="T14"/>
                  <a:gd fmla="*/ 41212 h 50" name="T15"/>
                  <a:gd fmla="*/ 143414 w 53" name="T16"/>
                  <a:gd fmla="*/ 7493 h 50" name="T17"/>
                  <a:gd fmla="*/ 101900 w 53" name="T18"/>
                  <a:gd fmla="*/ 11240 h 50" name="T19"/>
                  <a:gd fmla="*/ 79255 w 53" name="T20"/>
                  <a:gd fmla="*/ 37465 h 50" name="T21"/>
                  <a:gd fmla="*/ 83029 w 53" name="T22"/>
                  <a:gd fmla="*/ 78677 h 50" name="T23"/>
                  <a:gd fmla="*/ 98125 w 53" name="T24"/>
                  <a:gd fmla="*/ 112395 h 50" name="T25"/>
                  <a:gd fmla="*/ 90577 w 53" name="T26"/>
                  <a:gd fmla="*/ 153607 h 50" name="T27"/>
                  <a:gd fmla="*/ 64159 w 53" name="T28"/>
                  <a:gd fmla="*/ 153607 h 50" name="T29"/>
                  <a:gd fmla="*/ 41515 w 53" name="T30"/>
                  <a:gd fmla="*/ 134874 h 50" name="T31"/>
                  <a:gd fmla="*/ 41515 w 53" name="T32"/>
                  <a:gd fmla="*/ 67437 h 50" name="T33"/>
                  <a:gd fmla="*/ 22644 w 53" name="T34"/>
                  <a:gd fmla="*/ 48704 h 50" name="T35"/>
                  <a:gd fmla="*/ 22644 w 53" name="T36"/>
                  <a:gd fmla="*/ 142367 h 50" name="T37"/>
                  <a:gd fmla="*/ 64159 w 53" name="T38"/>
                  <a:gd fmla="*/ 179832 h 50" name="T39"/>
                  <a:gd fmla="*/ 109448 w 53" name="T40"/>
                  <a:gd fmla="*/ 176086 h 50" name="T41"/>
                  <a:gd fmla="*/ 124544 w 53" name="T42"/>
                  <a:gd fmla="*/ 104902 h 50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53" name="T66"/>
                  <a:gd fmla="*/ 0 h 50" name="T67"/>
                  <a:gd fmla="*/ 53 w 53" name="T68"/>
                  <a:gd fmla="*/ 50 h 50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50" w="52">
                    <a:moveTo>
                      <a:pt x="33" y="28"/>
                    </a:moveTo>
                    <a:cubicBezTo>
                      <a:pt x="30" y="19"/>
                      <a:pt x="30" y="19"/>
                      <a:pt x="30" y="19"/>
                    </a:cubicBezTo>
                    <a:cubicBezTo>
                      <a:pt x="28" y="14"/>
                      <a:pt x="28" y="11"/>
                      <a:pt x="31" y="9"/>
                    </a:cubicBezTo>
                    <a:cubicBezTo>
                      <a:pt x="33" y="8"/>
                      <a:pt x="35" y="8"/>
                      <a:pt x="37" y="9"/>
                    </a:cubicBezTo>
                    <a:cubicBezTo>
                      <a:pt x="40" y="10"/>
                      <a:pt x="41" y="12"/>
                      <a:pt x="43" y="14"/>
                    </a:cubicBezTo>
                    <a:cubicBezTo>
                      <a:pt x="46" y="19"/>
                      <a:pt x="46" y="24"/>
                      <a:pt x="43" y="2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53" y="27"/>
                      <a:pt x="53" y="20"/>
                      <a:pt x="48" y="11"/>
                    </a:cubicBezTo>
                    <a:cubicBezTo>
                      <a:pt x="45" y="6"/>
                      <a:pt x="42" y="3"/>
                      <a:pt x="38" y="2"/>
                    </a:cubicBezTo>
                    <a:cubicBezTo>
                      <a:pt x="34" y="0"/>
                      <a:pt x="30" y="1"/>
                      <a:pt x="27" y="3"/>
                    </a:cubicBezTo>
                    <a:cubicBezTo>
                      <a:pt x="24" y="5"/>
                      <a:pt x="22" y="7"/>
                      <a:pt x="21" y="10"/>
                    </a:cubicBezTo>
                    <a:cubicBezTo>
                      <a:pt x="20" y="14"/>
                      <a:pt x="21" y="17"/>
                      <a:pt x="22" y="21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8" y="36"/>
                      <a:pt x="27" y="39"/>
                      <a:pt x="24" y="41"/>
                    </a:cubicBezTo>
                    <a:cubicBezTo>
                      <a:pt x="22" y="42"/>
                      <a:pt x="20" y="42"/>
                      <a:pt x="17" y="41"/>
                    </a:cubicBezTo>
                    <a:cubicBezTo>
                      <a:pt x="15" y="40"/>
                      <a:pt x="13" y="38"/>
                      <a:pt x="11" y="36"/>
                    </a:cubicBezTo>
                    <a:cubicBezTo>
                      <a:pt x="7" y="29"/>
                      <a:pt x="7" y="23"/>
                      <a:pt x="11" y="18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0" y="20"/>
                      <a:pt x="0" y="28"/>
                      <a:pt x="6" y="38"/>
                    </a:cubicBezTo>
                    <a:cubicBezTo>
                      <a:pt x="9" y="43"/>
                      <a:pt x="12" y="47"/>
                      <a:pt x="17" y="48"/>
                    </a:cubicBezTo>
                    <a:cubicBezTo>
                      <a:pt x="21" y="50"/>
                      <a:pt x="25" y="50"/>
                      <a:pt x="29" y="47"/>
                    </a:cubicBezTo>
                    <a:cubicBezTo>
                      <a:pt x="35" y="43"/>
                      <a:pt x="37" y="37"/>
                      <a:pt x="33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171" name="Freeform 30"/>
              <p:cNvSpPr>
                <a:spLocks noChangeArrowheads="1"/>
              </p:cNvSpPr>
              <p:nvPr/>
            </p:nvSpPr>
            <p:spPr bwMode="auto">
              <a:xfrm>
                <a:off x="1814513" y="3463925"/>
                <a:ext cx="139700" cy="168275"/>
              </a:xfrm>
              <a:custGeom>
                <a:gdLst>
                  <a:gd fmla="*/ 0 w 88" name="T0"/>
                  <a:gd fmla="*/ 157163 h 106" name="T1"/>
                  <a:gd fmla="*/ 15875 w 88" name="T2"/>
                  <a:gd fmla="*/ 168275 h 106" name="T3"/>
                  <a:gd fmla="*/ 139700 w 88" name="T4"/>
                  <a:gd fmla="*/ 14288 h 106" name="T5"/>
                  <a:gd fmla="*/ 120650 w 88" name="T6"/>
                  <a:gd fmla="*/ 0 h 106" name="T7"/>
                  <a:gd fmla="*/ 0 w 88" name="T8"/>
                  <a:gd fmla="*/ 157163 h 106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88" name="T15"/>
                  <a:gd fmla="*/ 0 h 106" name="T16"/>
                  <a:gd fmla="*/ 88 w 88" name="T17"/>
                  <a:gd fmla="*/ 106 h 106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05" w="88">
                    <a:moveTo>
                      <a:pt x="0" y="99"/>
                    </a:moveTo>
                    <a:lnTo>
                      <a:pt x="10" y="106"/>
                    </a:lnTo>
                    <a:lnTo>
                      <a:pt x="88" y="9"/>
                    </a:lnTo>
                    <a:lnTo>
                      <a:pt x="76" y="0"/>
                    </a:lnTo>
                    <a:lnTo>
                      <a:pt x="0" y="9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172" name="Freeform 31"/>
              <p:cNvSpPr>
                <a:spLocks noChangeArrowheads="1"/>
              </p:cNvSpPr>
              <p:nvPr/>
            </p:nvSpPr>
            <p:spPr bwMode="auto">
              <a:xfrm>
                <a:off x="1882775" y="3546475"/>
                <a:ext cx="165100" cy="187325"/>
              </a:xfrm>
              <a:custGeom>
                <a:gdLst>
                  <a:gd fmla="*/ 97559 w 44" name="T0"/>
                  <a:gd fmla="*/ 123635 h 50" name="T1"/>
                  <a:gd fmla="*/ 78798 w 44" name="T2"/>
                  <a:gd fmla="*/ 138621 h 50" name="T3"/>
                  <a:gd fmla="*/ 56284 w 44" name="T4"/>
                  <a:gd fmla="*/ 142367 h 50" name="T5"/>
                  <a:gd fmla="*/ 33770 w 44" name="T6"/>
                  <a:gd fmla="*/ 134874 h 50" name="T7"/>
                  <a:gd fmla="*/ 26266 w 44" name="T8"/>
                  <a:gd fmla="*/ 116141 h 50" name="T9"/>
                  <a:gd fmla="*/ 37523 w 44" name="T10"/>
                  <a:gd fmla="*/ 86170 h 50" name="T11"/>
                  <a:gd fmla="*/ 93807 w 44" name="T12"/>
                  <a:gd fmla="*/ 14986 h 50" name="T13"/>
                  <a:gd fmla="*/ 75045 w 44" name="T14"/>
                  <a:gd fmla="*/ 0 h 50" name="T15"/>
                  <a:gd fmla="*/ 18761 w 44" name="T16"/>
                  <a:gd fmla="*/ 74930 h 50" name="T17"/>
                  <a:gd fmla="*/ 0 w 44" name="T18"/>
                  <a:gd fmla="*/ 116141 h 50" name="T19"/>
                  <a:gd fmla="*/ 18761 w 44" name="T20"/>
                  <a:gd fmla="*/ 149860 h 50" name="T21"/>
                  <a:gd fmla="*/ 78798 w 44" name="T22"/>
                  <a:gd fmla="*/ 153607 h 50" name="T23"/>
                  <a:gd fmla="*/ 60036 w 44" name="T24"/>
                  <a:gd fmla="*/ 176086 h 50" name="T25"/>
                  <a:gd fmla="*/ 75045 w 44" name="T26"/>
                  <a:gd fmla="*/ 187325 h 50" name="T27"/>
                  <a:gd fmla="*/ 165100 w 44" name="T28"/>
                  <a:gd fmla="*/ 71184 h 50" name="T29"/>
                  <a:gd fmla="*/ 150091 w 44" name="T30"/>
                  <a:gd fmla="*/ 56197 h 50" name="T31"/>
                  <a:gd fmla="*/ 97559 w 44" name="T32"/>
                  <a:gd fmla="*/ 123635 h 50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44" name="T51"/>
                  <a:gd fmla="*/ 0 h 50" name="T52"/>
                  <a:gd fmla="*/ 44 w 44" name="T53"/>
                  <a:gd fmla="*/ 50 h 50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50" w="44">
                    <a:moveTo>
                      <a:pt x="26" y="33"/>
                    </a:moveTo>
                    <a:cubicBezTo>
                      <a:pt x="25" y="35"/>
                      <a:pt x="23" y="36"/>
                      <a:pt x="21" y="37"/>
                    </a:cubicBezTo>
                    <a:cubicBezTo>
                      <a:pt x="19" y="38"/>
                      <a:pt x="17" y="38"/>
                      <a:pt x="15" y="38"/>
                    </a:cubicBezTo>
                    <a:cubicBezTo>
                      <a:pt x="13" y="38"/>
                      <a:pt x="11" y="38"/>
                      <a:pt x="9" y="36"/>
                    </a:cubicBezTo>
                    <a:cubicBezTo>
                      <a:pt x="8" y="35"/>
                      <a:pt x="7" y="33"/>
                      <a:pt x="7" y="31"/>
                    </a:cubicBezTo>
                    <a:cubicBezTo>
                      <a:pt x="6" y="29"/>
                      <a:pt x="7" y="27"/>
                      <a:pt x="10" y="2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2" y="24"/>
                      <a:pt x="0" y="27"/>
                      <a:pt x="0" y="31"/>
                    </a:cubicBezTo>
                    <a:cubicBezTo>
                      <a:pt x="1" y="34"/>
                      <a:pt x="2" y="37"/>
                      <a:pt x="5" y="40"/>
                    </a:cubicBezTo>
                    <a:cubicBezTo>
                      <a:pt x="10" y="43"/>
                      <a:pt x="15" y="43"/>
                      <a:pt x="21" y="41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0" y="15"/>
                      <a:pt x="40" y="15"/>
                      <a:pt x="40" y="15"/>
                    </a:cubicBezTo>
                    <a:lnTo>
                      <a:pt x="26" y="3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173" name="Freeform 32"/>
              <p:cNvSpPr>
                <a:spLocks noChangeArrowheads="1"/>
              </p:cNvSpPr>
              <p:nvPr/>
            </p:nvSpPr>
            <p:spPr bwMode="auto">
              <a:xfrm>
                <a:off x="2009775" y="3659188"/>
                <a:ext cx="142875" cy="149225"/>
              </a:xfrm>
              <a:custGeom>
                <a:gdLst>
                  <a:gd fmla="*/ 105276 w 38" name="T0"/>
                  <a:gd fmla="*/ 29845 h 40" name="T1"/>
                  <a:gd fmla="*/ 112796 w 38" name="T2"/>
                  <a:gd fmla="*/ 82074 h 40" name="T3"/>
                  <a:gd fmla="*/ 131595 w 38" name="T4"/>
                  <a:gd fmla="*/ 89535 h 40" name="T5"/>
                  <a:gd fmla="*/ 139115 w 38" name="T6"/>
                  <a:gd fmla="*/ 52229 h 40" name="T7"/>
                  <a:gd fmla="*/ 116556 w 38" name="T8"/>
                  <a:gd fmla="*/ 14923 h 40" name="T9"/>
                  <a:gd fmla="*/ 67678 w 38" name="T10"/>
                  <a:gd fmla="*/ 3731 h 40" name="T11"/>
                  <a:gd fmla="*/ 18799 w 38" name="T12"/>
                  <a:gd fmla="*/ 37306 h 40" name="T13"/>
                  <a:gd fmla="*/ 0 w 38" name="T14"/>
                  <a:gd fmla="*/ 89535 h 40" name="T15"/>
                  <a:gd fmla="*/ 22559 w 38" name="T16"/>
                  <a:gd fmla="*/ 138033 h 40" name="T17"/>
                  <a:gd fmla="*/ 60158 w 38" name="T18"/>
                  <a:gd fmla="*/ 149225 h 40" name="T19"/>
                  <a:gd fmla="*/ 97757 w 38" name="T20"/>
                  <a:gd fmla="*/ 130572 h 40" name="T21"/>
                  <a:gd fmla="*/ 86477 w 38" name="T22"/>
                  <a:gd fmla="*/ 115649 h 40" name="T23"/>
                  <a:gd fmla="*/ 33839 w 38" name="T24"/>
                  <a:gd fmla="*/ 123111 h 40" name="T25"/>
                  <a:gd fmla="*/ 22559 w 38" name="T26"/>
                  <a:gd fmla="*/ 93266 h 40" name="T27"/>
                  <a:gd fmla="*/ 41359 w 38" name="T28"/>
                  <a:gd fmla="*/ 52229 h 40" name="T29"/>
                  <a:gd fmla="*/ 75197 w 38" name="T30"/>
                  <a:gd fmla="*/ 26114 h 40" name="T31"/>
                  <a:gd fmla="*/ 105276 w 38" name="T32"/>
                  <a:gd fmla="*/ 29845 h 40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8" name="T51"/>
                  <a:gd fmla="*/ 0 h 40" name="T52"/>
                  <a:gd fmla="*/ 38 w 38" name="T53"/>
                  <a:gd fmla="*/ 40 h 40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0" w="38">
                    <a:moveTo>
                      <a:pt x="28" y="8"/>
                    </a:moveTo>
                    <a:cubicBezTo>
                      <a:pt x="33" y="12"/>
                      <a:pt x="33" y="16"/>
                      <a:pt x="30" y="22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7" y="21"/>
                      <a:pt x="38" y="17"/>
                      <a:pt x="37" y="14"/>
                    </a:cubicBezTo>
                    <a:cubicBezTo>
                      <a:pt x="37" y="10"/>
                      <a:pt x="35" y="7"/>
                      <a:pt x="31" y="4"/>
                    </a:cubicBezTo>
                    <a:cubicBezTo>
                      <a:pt x="27" y="1"/>
                      <a:pt x="23" y="0"/>
                      <a:pt x="18" y="1"/>
                    </a:cubicBezTo>
                    <a:cubicBezTo>
                      <a:pt x="13" y="3"/>
                      <a:pt x="9" y="6"/>
                      <a:pt x="5" y="10"/>
                    </a:cubicBezTo>
                    <a:cubicBezTo>
                      <a:pt x="2" y="15"/>
                      <a:pt x="0" y="19"/>
                      <a:pt x="0" y="24"/>
                    </a:cubicBezTo>
                    <a:cubicBezTo>
                      <a:pt x="0" y="29"/>
                      <a:pt x="2" y="33"/>
                      <a:pt x="6" y="37"/>
                    </a:cubicBezTo>
                    <a:cubicBezTo>
                      <a:pt x="9" y="39"/>
                      <a:pt x="12" y="40"/>
                      <a:pt x="16" y="40"/>
                    </a:cubicBezTo>
                    <a:cubicBezTo>
                      <a:pt x="20" y="40"/>
                      <a:pt x="23" y="38"/>
                      <a:pt x="26" y="35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17" y="35"/>
                      <a:pt x="13" y="36"/>
                      <a:pt x="9" y="33"/>
                    </a:cubicBezTo>
                    <a:cubicBezTo>
                      <a:pt x="6" y="31"/>
                      <a:pt x="5" y="28"/>
                      <a:pt x="6" y="25"/>
                    </a:cubicBezTo>
                    <a:cubicBezTo>
                      <a:pt x="6" y="22"/>
                      <a:pt x="8" y="18"/>
                      <a:pt x="11" y="14"/>
                    </a:cubicBezTo>
                    <a:cubicBezTo>
                      <a:pt x="14" y="10"/>
                      <a:pt x="17" y="8"/>
                      <a:pt x="20" y="7"/>
                    </a:cubicBezTo>
                    <a:cubicBezTo>
                      <a:pt x="23" y="6"/>
                      <a:pt x="26" y="6"/>
                      <a:pt x="28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174" name="Freeform 33"/>
              <p:cNvSpPr>
                <a:spLocks noChangeArrowheads="1"/>
              </p:cNvSpPr>
              <p:nvPr/>
            </p:nvSpPr>
            <p:spPr bwMode="auto">
              <a:xfrm>
                <a:off x="2105025" y="3692525"/>
                <a:ext cx="179388" cy="228600"/>
              </a:xfrm>
              <a:custGeom>
                <a:gdLst>
                  <a:gd fmla="*/ 112713 w 113" name="T0"/>
                  <a:gd fmla="*/ 123825 h 144" name="T1"/>
                  <a:gd fmla="*/ 179388 w 113" name="T2"/>
                  <a:gd fmla="*/ 112713 h 144" name="T3"/>
                  <a:gd fmla="*/ 161925 w 113" name="T4"/>
                  <a:gd fmla="*/ 98425 h 144" name="T5"/>
                  <a:gd fmla="*/ 60325 w 113" name="T6"/>
                  <a:gd fmla="*/ 112713 h 144" name="T7"/>
                  <a:gd fmla="*/ 138113 w 113" name="T8"/>
                  <a:gd fmla="*/ 14288 h 144" name="T9"/>
                  <a:gd fmla="*/ 123825 w 113" name="T10"/>
                  <a:gd fmla="*/ 0 h 144" name="T11"/>
                  <a:gd fmla="*/ 0 w 113" name="T12"/>
                  <a:gd fmla="*/ 153987 h 144" name="T13"/>
                  <a:gd fmla="*/ 19050 w 113" name="T14"/>
                  <a:gd fmla="*/ 169862 h 144" name="T15"/>
                  <a:gd fmla="*/ 44450 w 113" name="T16"/>
                  <a:gd fmla="*/ 134937 h 144" name="T17"/>
                  <a:gd fmla="*/ 93663 w 113" name="T18"/>
                  <a:gd fmla="*/ 123825 h 144" name="T19"/>
                  <a:gd fmla="*/ 74613 w 113" name="T20"/>
                  <a:gd fmla="*/ 214313 h 144" name="T21"/>
                  <a:gd fmla="*/ 93663 w 113" name="T22"/>
                  <a:gd fmla="*/ 228600 h 144" name="T23"/>
                  <a:gd fmla="*/ 112713 w 113" name="T24"/>
                  <a:gd fmla="*/ 123825 h 144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13" name="T39"/>
                  <a:gd fmla="*/ 0 h 144" name="T40"/>
                  <a:gd fmla="*/ 113 w 113" name="T41"/>
                  <a:gd fmla="*/ 144 h 144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44" w="113">
                    <a:moveTo>
                      <a:pt x="71" y="78"/>
                    </a:moveTo>
                    <a:lnTo>
                      <a:pt x="113" y="71"/>
                    </a:lnTo>
                    <a:lnTo>
                      <a:pt x="102" y="62"/>
                    </a:lnTo>
                    <a:lnTo>
                      <a:pt x="38" y="71"/>
                    </a:lnTo>
                    <a:lnTo>
                      <a:pt x="87" y="9"/>
                    </a:lnTo>
                    <a:lnTo>
                      <a:pt x="78" y="0"/>
                    </a:lnTo>
                    <a:lnTo>
                      <a:pt x="0" y="97"/>
                    </a:lnTo>
                    <a:lnTo>
                      <a:pt x="12" y="107"/>
                    </a:lnTo>
                    <a:lnTo>
                      <a:pt x="28" y="85"/>
                    </a:lnTo>
                    <a:lnTo>
                      <a:pt x="59" y="78"/>
                    </a:lnTo>
                    <a:lnTo>
                      <a:pt x="47" y="135"/>
                    </a:lnTo>
                    <a:lnTo>
                      <a:pt x="59" y="144"/>
                    </a:lnTo>
                    <a:lnTo>
                      <a:pt x="71" y="78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175" name="Freeform 34"/>
              <p:cNvSpPr>
                <a:spLocks noChangeArrowheads="1" noEditPoints="1"/>
              </p:cNvSpPr>
              <p:nvPr/>
            </p:nvSpPr>
            <p:spPr bwMode="auto">
              <a:xfrm>
                <a:off x="307975" y="635000"/>
                <a:ext cx="239713" cy="338138"/>
              </a:xfrm>
              <a:custGeom>
                <a:gdLst>
                  <a:gd fmla="*/ 176039 w 64" name="T0"/>
                  <a:gd fmla="*/ 221668 h 90" name="T1"/>
                  <a:gd fmla="*/ 123602 w 64" name="T2"/>
                  <a:gd fmla="*/ 210397 h 90" name="T3"/>
                  <a:gd fmla="*/ 67419 w 64" name="T4"/>
                  <a:gd fmla="*/ 195369 h 90" name="T5"/>
                  <a:gd fmla="*/ 56183 w 64" name="T6"/>
                  <a:gd fmla="*/ 176583 h 90" name="T7"/>
                  <a:gd fmla="*/ 67419 w 64" name="T8"/>
                  <a:gd fmla="*/ 165312 h 90" name="T9"/>
                  <a:gd fmla="*/ 82401 w 64" name="T10"/>
                  <a:gd fmla="*/ 161555 h 90" name="T11"/>
                  <a:gd fmla="*/ 97383 w 64" name="T12"/>
                  <a:gd fmla="*/ 165312 h 90" name="T13"/>
                  <a:gd fmla="*/ 112365 w 64" name="T14"/>
                  <a:gd fmla="*/ 169069 h 90" name="T15"/>
                  <a:gd fmla="*/ 176039 w 64" name="T16"/>
                  <a:gd fmla="*/ 154041 h 90" name="T17"/>
                  <a:gd fmla="*/ 206003 w 64" name="T18"/>
                  <a:gd fmla="*/ 105198 h 90" name="T19"/>
                  <a:gd fmla="*/ 191021 w 64" name="T20"/>
                  <a:gd fmla="*/ 48842 h 90" name="T21"/>
                  <a:gd fmla="*/ 206003 w 64" name="T22"/>
                  <a:gd fmla="*/ 30057 h 90" name="T23"/>
                  <a:gd fmla="*/ 235967 w 64" name="T24"/>
                  <a:gd fmla="*/ 30057 h 90" name="T25"/>
                  <a:gd fmla="*/ 239713 w 64" name="T26"/>
                  <a:gd fmla="*/ 3757 h 90" name="T27"/>
                  <a:gd fmla="*/ 232222 w 64" name="T28"/>
                  <a:gd fmla="*/ 0 h 90" name="T29"/>
                  <a:gd fmla="*/ 194767 w 64" name="T30"/>
                  <a:gd fmla="*/ 3757 h 90" name="T31"/>
                  <a:gd fmla="*/ 176039 w 64" name="T32"/>
                  <a:gd fmla="*/ 33814 h 90" name="T33"/>
                  <a:gd fmla="*/ 131093 w 64" name="T34"/>
                  <a:gd fmla="*/ 15028 h 90" name="T35"/>
                  <a:gd fmla="*/ 67419 w 64" name="T36"/>
                  <a:gd fmla="*/ 30057 h 90" name="T37"/>
                  <a:gd fmla="*/ 37455 w 64" name="T38"/>
                  <a:gd fmla="*/ 78899 h 90" name="T39"/>
                  <a:gd fmla="*/ 59928 w 64" name="T40"/>
                  <a:gd fmla="*/ 142769 h 90" name="T41"/>
                  <a:gd fmla="*/ 22473 w 64" name="T42"/>
                  <a:gd fmla="*/ 176583 h 90" name="T43"/>
                  <a:gd fmla="*/ 41201 w 64" name="T44"/>
                  <a:gd fmla="*/ 217911 h 90" name="T45"/>
                  <a:gd fmla="*/ 0 w 64" name="T46"/>
                  <a:gd fmla="*/ 255482 h 90" name="T47"/>
                  <a:gd fmla="*/ 18728 w 64" name="T48"/>
                  <a:gd fmla="*/ 300567 h 90" name="T49"/>
                  <a:gd fmla="*/ 93638 w 64" name="T50"/>
                  <a:gd fmla="*/ 326867 h 90" name="T51"/>
                  <a:gd fmla="*/ 213494 w 64" name="T52"/>
                  <a:gd fmla="*/ 278025 h 90" name="T53"/>
                  <a:gd fmla="*/ 206003 w 64" name="T54"/>
                  <a:gd fmla="*/ 244211 h 90" name="T55"/>
                  <a:gd fmla="*/ 176039 w 64" name="T56"/>
                  <a:gd fmla="*/ 221668 h 90" name="T57"/>
                  <a:gd fmla="*/ 93638 w 64" name="T58"/>
                  <a:gd fmla="*/ 52599 h 90" name="T59"/>
                  <a:gd fmla="*/ 127348 w 64" name="T60"/>
                  <a:gd fmla="*/ 45085 h 90" name="T61"/>
                  <a:gd fmla="*/ 161057 w 64" name="T62"/>
                  <a:gd fmla="*/ 60113 h 90" name="T63"/>
                  <a:gd fmla="*/ 172294 w 64" name="T64"/>
                  <a:gd fmla="*/ 101441 h 90" name="T65"/>
                  <a:gd fmla="*/ 153566 w 64" name="T66"/>
                  <a:gd fmla="*/ 131498 h 90" name="T67"/>
                  <a:gd fmla="*/ 116111 w 64" name="T68"/>
                  <a:gd fmla="*/ 142769 h 90" name="T69"/>
                  <a:gd fmla="*/ 82401 w 64" name="T70"/>
                  <a:gd fmla="*/ 123984 h 90" name="T71"/>
                  <a:gd fmla="*/ 71165 w 64" name="T72"/>
                  <a:gd fmla="*/ 86413 h 90" name="T73"/>
                  <a:gd fmla="*/ 93638 w 64" name="T74"/>
                  <a:gd fmla="*/ 52599 h 90" name="T75"/>
                  <a:gd fmla="*/ 153566 w 64" name="T76"/>
                  <a:gd fmla="*/ 300567 h 90" name="T77"/>
                  <a:gd fmla="*/ 101129 w 64" name="T78"/>
                  <a:gd fmla="*/ 300567 h 90" name="T79"/>
                  <a:gd fmla="*/ 52437 w 64" name="T80"/>
                  <a:gd fmla="*/ 285539 h 90" name="T81"/>
                  <a:gd fmla="*/ 33710 w 64" name="T82"/>
                  <a:gd fmla="*/ 255482 h 90" name="T83"/>
                  <a:gd fmla="*/ 63674 w 64" name="T84"/>
                  <a:gd fmla="*/ 229182 h 90" name="T85"/>
                  <a:gd fmla="*/ 116111 w 64" name="T86"/>
                  <a:gd fmla="*/ 240454 h 90" name="T87"/>
                  <a:gd fmla="*/ 157312 w 64" name="T88"/>
                  <a:gd fmla="*/ 247968 h 90" name="T89"/>
                  <a:gd fmla="*/ 176039 w 64" name="T90"/>
                  <a:gd fmla="*/ 259239 h 90" name="T91"/>
                  <a:gd fmla="*/ 179785 w 64" name="T92"/>
                  <a:gd fmla="*/ 278025 h 90" name="T93"/>
                  <a:gd fmla="*/ 153566 w 64" name="T94"/>
                  <a:gd fmla="*/ 300567 h 90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w 64" name="T144"/>
                  <a:gd fmla="*/ 0 h 90" name="T145"/>
                  <a:gd fmla="*/ 64 w 64" name="T146"/>
                  <a:gd fmla="*/ 90 h 90" name="T147"/>
                </a:gdLst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b="T147" l="T144" r="T146" t="T145"/>
                <a:pathLst>
                  <a:path h="90" w="64">
                    <a:moveTo>
                      <a:pt x="47" y="59"/>
                    </a:moveTo>
                    <a:cubicBezTo>
                      <a:pt x="44" y="58"/>
                      <a:pt x="39" y="57"/>
                      <a:pt x="33" y="56"/>
                    </a:cubicBezTo>
                    <a:cubicBezTo>
                      <a:pt x="25" y="54"/>
                      <a:pt x="20" y="53"/>
                      <a:pt x="18" y="52"/>
                    </a:cubicBezTo>
                    <a:cubicBezTo>
                      <a:pt x="16" y="51"/>
                      <a:pt x="15" y="50"/>
                      <a:pt x="15" y="47"/>
                    </a:cubicBezTo>
                    <a:cubicBezTo>
                      <a:pt x="15" y="46"/>
                      <a:pt x="16" y="44"/>
                      <a:pt x="18" y="44"/>
                    </a:cubicBezTo>
                    <a:cubicBezTo>
                      <a:pt x="19" y="43"/>
                      <a:pt x="21" y="42"/>
                      <a:pt x="22" y="43"/>
                    </a:cubicBezTo>
                    <a:cubicBezTo>
                      <a:pt x="22" y="43"/>
                      <a:pt x="24" y="43"/>
                      <a:pt x="26" y="44"/>
                    </a:cubicBezTo>
                    <a:cubicBezTo>
                      <a:pt x="27" y="44"/>
                      <a:pt x="28" y="44"/>
                      <a:pt x="30" y="45"/>
                    </a:cubicBezTo>
                    <a:cubicBezTo>
                      <a:pt x="37" y="46"/>
                      <a:pt x="42" y="44"/>
                      <a:pt x="47" y="41"/>
                    </a:cubicBezTo>
                    <a:cubicBezTo>
                      <a:pt x="51" y="38"/>
                      <a:pt x="54" y="33"/>
                      <a:pt x="55" y="28"/>
                    </a:cubicBezTo>
                    <a:cubicBezTo>
                      <a:pt x="55" y="23"/>
                      <a:pt x="54" y="18"/>
                      <a:pt x="51" y="13"/>
                    </a:cubicBezTo>
                    <a:cubicBezTo>
                      <a:pt x="52" y="11"/>
                      <a:pt x="53" y="9"/>
                      <a:pt x="55" y="8"/>
                    </a:cubicBezTo>
                    <a:cubicBezTo>
                      <a:pt x="56" y="7"/>
                      <a:pt x="59" y="7"/>
                      <a:pt x="63" y="8"/>
                    </a:cubicBezTo>
                    <a:cubicBezTo>
                      <a:pt x="64" y="1"/>
                      <a:pt x="64" y="1"/>
                      <a:pt x="64" y="1"/>
                    </a:cubicBezTo>
                    <a:cubicBezTo>
                      <a:pt x="63" y="0"/>
                      <a:pt x="62" y="0"/>
                      <a:pt x="62" y="0"/>
                    </a:cubicBezTo>
                    <a:cubicBezTo>
                      <a:pt x="57" y="0"/>
                      <a:pt x="54" y="0"/>
                      <a:pt x="52" y="1"/>
                    </a:cubicBezTo>
                    <a:cubicBezTo>
                      <a:pt x="50" y="2"/>
                      <a:pt x="48" y="5"/>
                      <a:pt x="47" y="9"/>
                    </a:cubicBezTo>
                    <a:cubicBezTo>
                      <a:pt x="43" y="6"/>
                      <a:pt x="39" y="5"/>
                      <a:pt x="35" y="4"/>
                    </a:cubicBezTo>
                    <a:cubicBezTo>
                      <a:pt x="29" y="4"/>
                      <a:pt x="23" y="5"/>
                      <a:pt x="18" y="8"/>
                    </a:cubicBezTo>
                    <a:cubicBezTo>
                      <a:pt x="14" y="11"/>
                      <a:pt x="11" y="16"/>
                      <a:pt x="10" y="21"/>
                    </a:cubicBezTo>
                    <a:cubicBezTo>
                      <a:pt x="9" y="28"/>
                      <a:pt x="11" y="33"/>
                      <a:pt x="16" y="38"/>
                    </a:cubicBezTo>
                    <a:cubicBezTo>
                      <a:pt x="10" y="40"/>
                      <a:pt x="7" y="43"/>
                      <a:pt x="6" y="47"/>
                    </a:cubicBezTo>
                    <a:cubicBezTo>
                      <a:pt x="6" y="51"/>
                      <a:pt x="7" y="55"/>
                      <a:pt x="11" y="58"/>
                    </a:cubicBezTo>
                    <a:cubicBezTo>
                      <a:pt x="4" y="59"/>
                      <a:pt x="1" y="63"/>
                      <a:pt x="0" y="68"/>
                    </a:cubicBezTo>
                    <a:cubicBezTo>
                      <a:pt x="0" y="73"/>
                      <a:pt x="1" y="77"/>
                      <a:pt x="5" y="80"/>
                    </a:cubicBezTo>
                    <a:cubicBezTo>
                      <a:pt x="9" y="84"/>
                      <a:pt x="16" y="86"/>
                      <a:pt x="25" y="87"/>
                    </a:cubicBezTo>
                    <a:cubicBezTo>
                      <a:pt x="45" y="90"/>
                      <a:pt x="55" y="85"/>
                      <a:pt x="57" y="74"/>
                    </a:cubicBezTo>
                    <a:cubicBezTo>
                      <a:pt x="57" y="71"/>
                      <a:pt x="57" y="67"/>
                      <a:pt x="55" y="65"/>
                    </a:cubicBezTo>
                    <a:cubicBezTo>
                      <a:pt x="53" y="62"/>
                      <a:pt x="50" y="60"/>
                      <a:pt x="47" y="59"/>
                    </a:cubicBezTo>
                    <a:close/>
                    <a:moveTo>
                      <a:pt x="25" y="14"/>
                    </a:moveTo>
                    <a:cubicBezTo>
                      <a:pt x="28" y="12"/>
                      <a:pt x="31" y="11"/>
                      <a:pt x="34" y="12"/>
                    </a:cubicBezTo>
                    <a:cubicBezTo>
                      <a:pt x="38" y="12"/>
                      <a:pt x="41" y="14"/>
                      <a:pt x="43" y="16"/>
                    </a:cubicBezTo>
                    <a:cubicBezTo>
                      <a:pt x="45" y="19"/>
                      <a:pt x="46" y="23"/>
                      <a:pt x="46" y="27"/>
                    </a:cubicBezTo>
                    <a:cubicBezTo>
                      <a:pt x="45" y="30"/>
                      <a:pt x="44" y="33"/>
                      <a:pt x="41" y="35"/>
                    </a:cubicBezTo>
                    <a:cubicBezTo>
                      <a:pt x="38" y="37"/>
                      <a:pt x="35" y="38"/>
                      <a:pt x="31" y="38"/>
                    </a:cubicBezTo>
                    <a:cubicBezTo>
                      <a:pt x="27" y="37"/>
                      <a:pt x="24" y="36"/>
                      <a:pt x="22" y="33"/>
                    </a:cubicBezTo>
                    <a:cubicBezTo>
                      <a:pt x="20" y="30"/>
                      <a:pt x="19" y="27"/>
                      <a:pt x="19" y="23"/>
                    </a:cubicBezTo>
                    <a:cubicBezTo>
                      <a:pt x="20" y="19"/>
                      <a:pt x="22" y="16"/>
                      <a:pt x="25" y="14"/>
                    </a:cubicBezTo>
                    <a:close/>
                    <a:moveTo>
                      <a:pt x="41" y="80"/>
                    </a:moveTo>
                    <a:cubicBezTo>
                      <a:pt x="36" y="81"/>
                      <a:pt x="32" y="81"/>
                      <a:pt x="27" y="80"/>
                    </a:cubicBezTo>
                    <a:cubicBezTo>
                      <a:pt x="21" y="80"/>
                      <a:pt x="17" y="78"/>
                      <a:pt x="14" y="76"/>
                    </a:cubicBezTo>
                    <a:cubicBezTo>
                      <a:pt x="10" y="74"/>
                      <a:pt x="9" y="71"/>
                      <a:pt x="9" y="68"/>
                    </a:cubicBezTo>
                    <a:cubicBezTo>
                      <a:pt x="10" y="65"/>
                      <a:pt x="12" y="62"/>
                      <a:pt x="17" y="61"/>
                    </a:cubicBezTo>
                    <a:cubicBezTo>
                      <a:pt x="20" y="62"/>
                      <a:pt x="24" y="63"/>
                      <a:pt x="31" y="64"/>
                    </a:cubicBezTo>
                    <a:cubicBezTo>
                      <a:pt x="36" y="65"/>
                      <a:pt x="40" y="65"/>
                      <a:pt x="42" y="66"/>
                    </a:cubicBezTo>
                    <a:cubicBezTo>
                      <a:pt x="44" y="67"/>
                      <a:pt x="46" y="67"/>
                      <a:pt x="47" y="69"/>
                    </a:cubicBezTo>
                    <a:cubicBezTo>
                      <a:pt x="48" y="70"/>
                      <a:pt x="48" y="72"/>
                      <a:pt x="48" y="74"/>
                    </a:cubicBezTo>
                    <a:cubicBezTo>
                      <a:pt x="48" y="77"/>
                      <a:pt x="45" y="79"/>
                      <a:pt x="41" y="8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176" name="Freeform 35"/>
              <p:cNvSpPr>
                <a:spLocks noChangeArrowheads="1"/>
              </p:cNvSpPr>
              <p:nvPr/>
            </p:nvSpPr>
            <p:spPr bwMode="auto">
              <a:xfrm>
                <a:off x="555625" y="676275"/>
                <a:ext cx="139700" cy="225425"/>
              </a:xfrm>
              <a:custGeom>
                <a:gdLst>
                  <a:gd fmla="*/ 90616 w 37" name="T0"/>
                  <a:gd fmla="*/ 11271 h 60" name="T1"/>
                  <a:gd fmla="*/ 52859 w 37" name="T2"/>
                  <a:gd fmla="*/ 56356 h 60" name="T3"/>
                  <a:gd fmla="*/ 56635 w 37" name="T4"/>
                  <a:gd fmla="*/ 3757 h 60" name="T5"/>
                  <a:gd fmla="*/ 26430 w 37" name="T6"/>
                  <a:gd fmla="*/ 0 h 60" name="T7"/>
                  <a:gd fmla="*/ 0 w 37" name="T8"/>
                  <a:gd fmla="*/ 221668 h 60" name="T9"/>
                  <a:gd fmla="*/ 33981 w 37" name="T10"/>
                  <a:gd fmla="*/ 225425 h 60" name="T11"/>
                  <a:gd fmla="*/ 49084 w 37" name="T12"/>
                  <a:gd fmla="*/ 108955 h 60" name="T13"/>
                  <a:gd fmla="*/ 75514 w 37" name="T14"/>
                  <a:gd fmla="*/ 56356 h 60" name="T15"/>
                  <a:gd fmla="*/ 128373 w 37" name="T16"/>
                  <a:gd fmla="*/ 41328 h 60" name="T17"/>
                  <a:gd fmla="*/ 132149 w 37" name="T18"/>
                  <a:gd fmla="*/ 41328 h 60" name="T19"/>
                  <a:gd fmla="*/ 139700 w 37" name="T20"/>
                  <a:gd fmla="*/ 7514 h 60" name="T21"/>
                  <a:gd fmla="*/ 124597 w 37" name="T22"/>
                  <a:gd fmla="*/ 7514 h 60" name="T23"/>
                  <a:gd fmla="*/ 90616 w 37" name="T24"/>
                  <a:gd fmla="*/ 11271 h 60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37" name="T39"/>
                  <a:gd fmla="*/ 0 h 60" name="T40"/>
                  <a:gd fmla="*/ 37 w 37" name="T41"/>
                  <a:gd fmla="*/ 60 h 60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60" w="37">
                    <a:moveTo>
                      <a:pt x="24" y="3"/>
                    </a:moveTo>
                    <a:cubicBezTo>
                      <a:pt x="21" y="5"/>
                      <a:pt x="17" y="9"/>
                      <a:pt x="14" y="15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4" y="23"/>
                      <a:pt x="16" y="18"/>
                      <a:pt x="20" y="15"/>
                    </a:cubicBezTo>
                    <a:cubicBezTo>
                      <a:pt x="24" y="11"/>
                      <a:pt x="29" y="10"/>
                      <a:pt x="34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5" y="2"/>
                      <a:pt x="34" y="2"/>
                      <a:pt x="33" y="2"/>
                    </a:cubicBezTo>
                    <a:cubicBezTo>
                      <a:pt x="30" y="1"/>
                      <a:pt x="27" y="2"/>
                      <a:pt x="24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177" name="Freeform 36"/>
              <p:cNvSpPr>
                <a:spLocks noChangeArrowheads="1" noEditPoints="1"/>
              </p:cNvSpPr>
              <p:nvPr/>
            </p:nvSpPr>
            <p:spPr bwMode="auto">
              <a:xfrm>
                <a:off x="687388" y="690563"/>
                <a:ext cx="206375" cy="247650"/>
              </a:xfrm>
              <a:custGeom>
                <a:gdLst>
                  <a:gd fmla="*/ 202623 w 55" name="T0"/>
                  <a:gd fmla="*/ 108816 h 66" name="T1"/>
                  <a:gd fmla="*/ 191366 w 55" name="T2"/>
                  <a:gd fmla="*/ 37523 h 66" name="T3"/>
                  <a:gd fmla="*/ 127577 w 55" name="T4"/>
                  <a:gd fmla="*/ 7505 h 66" name="T5"/>
                  <a:gd fmla="*/ 22514 w 55" name="T6"/>
                  <a:gd fmla="*/ 56284 h 66" name="T7"/>
                  <a:gd fmla="*/ 56284 w 55" name="T8"/>
                  <a:gd fmla="*/ 67541 h 66" name="T9"/>
                  <a:gd fmla="*/ 120073 w 55" name="T10"/>
                  <a:gd fmla="*/ 33770 h 66" name="T11"/>
                  <a:gd fmla="*/ 153843 w 55" name="T12"/>
                  <a:gd fmla="*/ 45027 h 66" name="T13"/>
                  <a:gd fmla="*/ 168852 w 55" name="T14"/>
                  <a:gd fmla="*/ 67541 h 66" name="T15"/>
                  <a:gd fmla="*/ 168852 w 55" name="T16"/>
                  <a:gd fmla="*/ 105064 h 66" name="T17"/>
                  <a:gd fmla="*/ 138834 w 55" name="T18"/>
                  <a:gd fmla="*/ 101311 h 66" name="T19"/>
                  <a:gd fmla="*/ 41275 w 55" name="T20"/>
                  <a:gd fmla="*/ 108816 h 66" name="T21"/>
                  <a:gd fmla="*/ 3752 w 55" name="T22"/>
                  <a:gd fmla="*/ 161348 h 66" name="T23"/>
                  <a:gd fmla="*/ 18761 w 55" name="T24"/>
                  <a:gd fmla="*/ 210127 h 66" name="T25"/>
                  <a:gd fmla="*/ 71293 w 55" name="T26"/>
                  <a:gd fmla="*/ 240145 h 66" name="T27"/>
                  <a:gd fmla="*/ 153843 w 55" name="T28"/>
                  <a:gd fmla="*/ 202623 h 66" name="T29"/>
                  <a:gd fmla="*/ 153843 w 55" name="T30"/>
                  <a:gd fmla="*/ 243898 h 66" name="T31"/>
                  <a:gd fmla="*/ 187614 w 55" name="T32"/>
                  <a:gd fmla="*/ 247650 h 66" name="T33"/>
                  <a:gd fmla="*/ 187614 w 55" name="T34"/>
                  <a:gd fmla="*/ 202623 h 66" name="T35"/>
                  <a:gd fmla="*/ 202623 w 55" name="T36"/>
                  <a:gd fmla="*/ 108816 h 66" name="T37"/>
                  <a:gd fmla="*/ 135082 w 55" name="T38"/>
                  <a:gd fmla="*/ 198870 h 66" name="T39"/>
                  <a:gd fmla="*/ 82550 w 55" name="T40"/>
                  <a:gd fmla="*/ 213880 h 66" name="T41"/>
                  <a:gd fmla="*/ 48780 w 55" name="T42"/>
                  <a:gd fmla="*/ 198870 h 66" name="T43"/>
                  <a:gd fmla="*/ 41275 w 55" name="T44"/>
                  <a:gd fmla="*/ 168852 h 66" name="T45"/>
                  <a:gd fmla="*/ 67541 w 55" name="T46"/>
                  <a:gd fmla="*/ 131330 h 66" name="T47"/>
                  <a:gd fmla="*/ 131330 w 55" name="T48"/>
                  <a:gd fmla="*/ 127577 h 66" name="T49"/>
                  <a:gd fmla="*/ 165100 w 55" name="T50"/>
                  <a:gd fmla="*/ 131330 h 66" name="T51"/>
                  <a:gd fmla="*/ 165100 w 55" name="T52"/>
                  <a:gd fmla="*/ 146339 h 66" name="T53"/>
                  <a:gd fmla="*/ 135082 w 55" name="T54"/>
                  <a:gd fmla="*/ 198870 h 6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55" name="T84"/>
                  <a:gd fmla="*/ 0 h 66" name="T85"/>
                  <a:gd fmla="*/ 55 w 55" name="T86"/>
                  <a:gd fmla="*/ 66 h 66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66" w="55">
                    <a:moveTo>
                      <a:pt x="54" y="29"/>
                    </a:moveTo>
                    <a:cubicBezTo>
                      <a:pt x="55" y="21"/>
                      <a:pt x="54" y="14"/>
                      <a:pt x="51" y="10"/>
                    </a:cubicBezTo>
                    <a:cubicBezTo>
                      <a:pt x="48" y="6"/>
                      <a:pt x="42" y="3"/>
                      <a:pt x="34" y="2"/>
                    </a:cubicBezTo>
                    <a:cubicBezTo>
                      <a:pt x="19" y="0"/>
                      <a:pt x="10" y="5"/>
                      <a:pt x="6" y="15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7" y="11"/>
                      <a:pt x="23" y="8"/>
                      <a:pt x="32" y="9"/>
                    </a:cubicBezTo>
                    <a:cubicBezTo>
                      <a:pt x="36" y="10"/>
                      <a:pt x="39" y="11"/>
                      <a:pt x="41" y="12"/>
                    </a:cubicBezTo>
                    <a:cubicBezTo>
                      <a:pt x="43" y="14"/>
                      <a:pt x="45" y="16"/>
                      <a:pt x="45" y="18"/>
                    </a:cubicBezTo>
                    <a:cubicBezTo>
                      <a:pt x="45" y="20"/>
                      <a:pt x="45" y="24"/>
                      <a:pt x="45" y="28"/>
                    </a:cubicBezTo>
                    <a:cubicBezTo>
                      <a:pt x="41" y="28"/>
                      <a:pt x="39" y="27"/>
                      <a:pt x="37" y="27"/>
                    </a:cubicBezTo>
                    <a:cubicBezTo>
                      <a:pt x="25" y="25"/>
                      <a:pt x="16" y="26"/>
                      <a:pt x="11" y="29"/>
                    </a:cubicBezTo>
                    <a:cubicBezTo>
                      <a:pt x="5" y="33"/>
                      <a:pt x="2" y="37"/>
                      <a:pt x="1" y="43"/>
                    </a:cubicBezTo>
                    <a:cubicBezTo>
                      <a:pt x="0" y="48"/>
                      <a:pt x="2" y="52"/>
                      <a:pt x="5" y="56"/>
                    </a:cubicBezTo>
                    <a:cubicBezTo>
                      <a:pt x="8" y="60"/>
                      <a:pt x="13" y="63"/>
                      <a:pt x="19" y="64"/>
                    </a:cubicBezTo>
                    <a:cubicBezTo>
                      <a:pt x="29" y="65"/>
                      <a:pt x="36" y="62"/>
                      <a:pt x="41" y="54"/>
                    </a:cubicBezTo>
                    <a:cubicBezTo>
                      <a:pt x="41" y="59"/>
                      <a:pt x="41" y="63"/>
                      <a:pt x="41" y="65"/>
                    </a:cubicBezTo>
                    <a:cubicBezTo>
                      <a:pt x="50" y="66"/>
                      <a:pt x="50" y="66"/>
                      <a:pt x="50" y="66"/>
                    </a:cubicBezTo>
                    <a:cubicBezTo>
                      <a:pt x="50" y="62"/>
                      <a:pt x="50" y="59"/>
                      <a:pt x="50" y="54"/>
                    </a:cubicBezTo>
                    <a:lnTo>
                      <a:pt x="54" y="29"/>
                    </a:lnTo>
                    <a:close/>
                    <a:moveTo>
                      <a:pt x="36" y="53"/>
                    </a:moveTo>
                    <a:cubicBezTo>
                      <a:pt x="32" y="56"/>
                      <a:pt x="28" y="58"/>
                      <a:pt x="22" y="57"/>
                    </a:cubicBezTo>
                    <a:cubicBezTo>
                      <a:pt x="18" y="56"/>
                      <a:pt x="15" y="55"/>
                      <a:pt x="13" y="53"/>
                    </a:cubicBezTo>
                    <a:cubicBezTo>
                      <a:pt x="11" y="50"/>
                      <a:pt x="10" y="48"/>
                      <a:pt x="11" y="45"/>
                    </a:cubicBezTo>
                    <a:cubicBezTo>
                      <a:pt x="11" y="40"/>
                      <a:pt x="14" y="37"/>
                      <a:pt x="18" y="35"/>
                    </a:cubicBezTo>
                    <a:cubicBezTo>
                      <a:pt x="22" y="33"/>
                      <a:pt x="28" y="33"/>
                      <a:pt x="35" y="34"/>
                    </a:cubicBezTo>
                    <a:cubicBezTo>
                      <a:pt x="37" y="34"/>
                      <a:pt x="40" y="35"/>
                      <a:pt x="44" y="35"/>
                    </a:cubicBezTo>
                    <a:cubicBezTo>
                      <a:pt x="44" y="37"/>
                      <a:pt x="44" y="38"/>
                      <a:pt x="44" y="39"/>
                    </a:cubicBezTo>
                    <a:cubicBezTo>
                      <a:pt x="43" y="45"/>
                      <a:pt x="40" y="49"/>
                      <a:pt x="36" y="5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178" name="Freeform 37"/>
              <p:cNvSpPr>
                <a:spLocks noChangeArrowheads="1" noEditPoints="1"/>
              </p:cNvSpPr>
              <p:nvPr/>
            </p:nvSpPr>
            <p:spPr bwMode="auto">
              <a:xfrm>
                <a:off x="931863" y="723900"/>
                <a:ext cx="214313" cy="301625"/>
              </a:xfrm>
              <a:custGeom>
                <a:gdLst>
                  <a:gd fmla="*/ 139115 w 57" name="T0"/>
                  <a:gd fmla="*/ 7541 h 80" name="T1"/>
                  <a:gd fmla="*/ 63918 w 57" name="T2"/>
                  <a:gd fmla="*/ 49014 h 80" name="T3"/>
                  <a:gd fmla="*/ 67678 w 57" name="T4"/>
                  <a:gd fmla="*/ 3770 h 80" name="T5"/>
                  <a:gd fmla="*/ 37599 w 57" name="T6"/>
                  <a:gd fmla="*/ 0 h 80" name="T7"/>
                  <a:gd fmla="*/ 0 w 57" name="T8"/>
                  <a:gd fmla="*/ 297855 h 80" name="T9"/>
                  <a:gd fmla="*/ 33839 w 57" name="T10"/>
                  <a:gd fmla="*/ 301625 h 80" name="T11"/>
                  <a:gd fmla="*/ 48878 w 57" name="T12"/>
                  <a:gd fmla="*/ 192286 h 80" name="T13"/>
                  <a:gd fmla="*/ 109036 w 57" name="T14"/>
                  <a:gd fmla="*/ 241300 h 80" name="T15"/>
                  <a:gd fmla="*/ 176714 w 57" name="T16"/>
                  <a:gd fmla="*/ 218678 h 80" name="T17"/>
                  <a:gd fmla="*/ 210553 w 57" name="T18"/>
                  <a:gd fmla="*/ 135731 h 80" name="T19"/>
                  <a:gd fmla="*/ 199273 w 57" name="T20"/>
                  <a:gd fmla="*/ 49014 h 80" name="T21"/>
                  <a:gd fmla="*/ 139115 w 57" name="T22"/>
                  <a:gd fmla="*/ 7541 h 80" name="T23"/>
                  <a:gd fmla="*/ 146635 w 57" name="T24"/>
                  <a:gd fmla="*/ 199827 h 80" name="T25"/>
                  <a:gd fmla="*/ 105277 w 57" name="T26"/>
                  <a:gd fmla="*/ 211137 h 80" name="T27"/>
                  <a:gd fmla="*/ 67678 w 57" name="T28"/>
                  <a:gd fmla="*/ 192286 h 80" name="T29"/>
                  <a:gd fmla="*/ 52638 w 57" name="T30"/>
                  <a:gd fmla="*/ 147042 h 80" name="T31"/>
                  <a:gd fmla="*/ 60158 w 57" name="T32"/>
                  <a:gd fmla="*/ 82947 h 80" name="T33"/>
                  <a:gd fmla="*/ 86477 w 57" name="T34"/>
                  <a:gd fmla="*/ 49014 h 80" name="T35"/>
                  <a:gd fmla="*/ 127836 w 57" name="T36"/>
                  <a:gd fmla="*/ 37703 h 80" name="T37"/>
                  <a:gd fmla="*/ 165435 w 57" name="T38"/>
                  <a:gd fmla="*/ 64095 h 80" name="T39"/>
                  <a:gd fmla="*/ 172954 w 57" name="T40"/>
                  <a:gd fmla="*/ 131961 h 80" name="T41"/>
                  <a:gd fmla="*/ 146635 w 57" name="T42"/>
                  <a:gd fmla="*/ 199827 h 80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57" name="T66"/>
                  <a:gd fmla="*/ 0 h 80" name="T67"/>
                  <a:gd fmla="*/ 57 w 57" name="T68"/>
                  <a:gd fmla="*/ 80 h 80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80" w="57">
                    <a:moveTo>
                      <a:pt x="37" y="2"/>
                    </a:moveTo>
                    <a:cubicBezTo>
                      <a:pt x="29" y="1"/>
                      <a:pt x="22" y="5"/>
                      <a:pt x="17" y="13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6" y="59"/>
                      <a:pt x="21" y="63"/>
                      <a:pt x="29" y="64"/>
                    </a:cubicBezTo>
                    <a:cubicBezTo>
                      <a:pt x="35" y="65"/>
                      <a:pt x="41" y="63"/>
                      <a:pt x="47" y="58"/>
                    </a:cubicBezTo>
                    <a:cubicBezTo>
                      <a:pt x="52" y="53"/>
                      <a:pt x="55" y="46"/>
                      <a:pt x="56" y="36"/>
                    </a:cubicBezTo>
                    <a:cubicBezTo>
                      <a:pt x="57" y="27"/>
                      <a:pt x="56" y="19"/>
                      <a:pt x="53" y="13"/>
                    </a:cubicBezTo>
                    <a:cubicBezTo>
                      <a:pt x="49" y="7"/>
                      <a:pt x="44" y="3"/>
                      <a:pt x="37" y="2"/>
                    </a:cubicBezTo>
                    <a:close/>
                    <a:moveTo>
                      <a:pt x="39" y="53"/>
                    </a:moveTo>
                    <a:cubicBezTo>
                      <a:pt x="36" y="56"/>
                      <a:pt x="32" y="57"/>
                      <a:pt x="28" y="56"/>
                    </a:cubicBezTo>
                    <a:cubicBezTo>
                      <a:pt x="24" y="56"/>
                      <a:pt x="21" y="54"/>
                      <a:pt x="18" y="51"/>
                    </a:cubicBezTo>
                    <a:cubicBezTo>
                      <a:pt x="16" y="47"/>
                      <a:pt x="14" y="44"/>
                      <a:pt x="14" y="39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8" y="19"/>
                      <a:pt x="20" y="15"/>
                      <a:pt x="23" y="13"/>
                    </a:cubicBezTo>
                    <a:cubicBezTo>
                      <a:pt x="27" y="10"/>
                      <a:pt x="30" y="9"/>
                      <a:pt x="34" y="10"/>
                    </a:cubicBezTo>
                    <a:cubicBezTo>
                      <a:pt x="38" y="10"/>
                      <a:pt x="42" y="13"/>
                      <a:pt x="44" y="17"/>
                    </a:cubicBezTo>
                    <a:cubicBezTo>
                      <a:pt x="46" y="22"/>
                      <a:pt x="47" y="28"/>
                      <a:pt x="46" y="35"/>
                    </a:cubicBezTo>
                    <a:cubicBezTo>
                      <a:pt x="45" y="44"/>
                      <a:pt x="43" y="49"/>
                      <a:pt x="39" y="5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179" name="Freeform 38"/>
              <p:cNvSpPr>
                <a:spLocks noChangeArrowheads="1"/>
              </p:cNvSpPr>
              <p:nvPr/>
            </p:nvSpPr>
            <p:spPr bwMode="auto">
              <a:xfrm>
                <a:off x="1179513" y="679450"/>
                <a:ext cx="195263" cy="319088"/>
              </a:xfrm>
              <a:custGeom>
                <a:gdLst>
                  <a:gd fmla="*/ 191508 w 52" name="T0"/>
                  <a:gd fmla="*/ 146405 h 85" name="T1"/>
                  <a:gd fmla="*/ 183998 w 52" name="T2"/>
                  <a:gd fmla="*/ 120127 h 85" name="T3"/>
                  <a:gd fmla="*/ 165223 w 52" name="T4"/>
                  <a:gd fmla="*/ 97603 h 85" name="T5"/>
                  <a:gd fmla="*/ 131427 w 52" name="T6"/>
                  <a:gd fmla="*/ 82587 h 85" name="T7"/>
                  <a:gd fmla="*/ 56326 w 52" name="T8"/>
                  <a:gd fmla="*/ 123881 h 85" name="T9"/>
                  <a:gd fmla="*/ 71346 w 52" name="T10"/>
                  <a:gd fmla="*/ 3754 h 85" name="T11"/>
                  <a:gd fmla="*/ 37551 w 52" name="T12"/>
                  <a:gd fmla="*/ 0 h 85" name="T13"/>
                  <a:gd fmla="*/ 0 w 52" name="T14"/>
                  <a:gd fmla="*/ 296564 h 85" name="T15"/>
                  <a:gd fmla="*/ 33796 w 52" name="T16"/>
                  <a:gd fmla="*/ 304072 h 85" name="T17"/>
                  <a:gd fmla="*/ 48816 w 52" name="T18"/>
                  <a:gd fmla="*/ 183945 h 85" name="T19"/>
                  <a:gd fmla="*/ 75101 w 52" name="T20"/>
                  <a:gd fmla="*/ 127635 h 85" name="T21"/>
                  <a:gd fmla="*/ 120162 w 52" name="T22"/>
                  <a:gd fmla="*/ 112619 h 85" name="T23"/>
                  <a:gd fmla="*/ 146447 w 52" name="T24"/>
                  <a:gd fmla="*/ 123881 h 85" name="T25"/>
                  <a:gd fmla="*/ 157712 w 52" name="T26"/>
                  <a:gd fmla="*/ 146405 h 85" name="T27"/>
                  <a:gd fmla="*/ 157712 w 52" name="T28"/>
                  <a:gd fmla="*/ 180191 h 85" name="T29"/>
                  <a:gd fmla="*/ 138937 w 52" name="T30"/>
                  <a:gd fmla="*/ 315334 h 85" name="T31"/>
                  <a:gd fmla="*/ 172733 w 52" name="T32"/>
                  <a:gd fmla="*/ 319088 h 85" name="T33"/>
                  <a:gd fmla="*/ 191508 w 52" name="T34"/>
                  <a:gd fmla="*/ 187699 h 85" name="T35"/>
                  <a:gd fmla="*/ 191508 w 52" name="T36"/>
                  <a:gd fmla="*/ 146405 h 85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52" name="T57"/>
                  <a:gd fmla="*/ 0 h 85" name="T58"/>
                  <a:gd fmla="*/ 52 w 52" name="T59"/>
                  <a:gd fmla="*/ 85 h 85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85" w="52">
                    <a:moveTo>
                      <a:pt x="51" y="39"/>
                    </a:moveTo>
                    <a:cubicBezTo>
                      <a:pt x="51" y="37"/>
                      <a:pt x="50" y="34"/>
                      <a:pt x="49" y="32"/>
                    </a:cubicBezTo>
                    <a:cubicBezTo>
                      <a:pt x="48" y="29"/>
                      <a:pt x="46" y="27"/>
                      <a:pt x="44" y="26"/>
                    </a:cubicBezTo>
                    <a:cubicBezTo>
                      <a:pt x="41" y="24"/>
                      <a:pt x="38" y="23"/>
                      <a:pt x="35" y="22"/>
                    </a:cubicBezTo>
                    <a:cubicBezTo>
                      <a:pt x="27" y="21"/>
                      <a:pt x="21" y="25"/>
                      <a:pt x="15" y="33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9" y="81"/>
                      <a:pt x="9" y="81"/>
                      <a:pt x="9" y="8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4" y="42"/>
                      <a:pt x="16" y="38"/>
                      <a:pt x="20" y="34"/>
                    </a:cubicBezTo>
                    <a:cubicBezTo>
                      <a:pt x="24" y="31"/>
                      <a:pt x="28" y="29"/>
                      <a:pt x="32" y="30"/>
                    </a:cubicBezTo>
                    <a:cubicBezTo>
                      <a:pt x="35" y="30"/>
                      <a:pt x="37" y="31"/>
                      <a:pt x="39" y="33"/>
                    </a:cubicBezTo>
                    <a:cubicBezTo>
                      <a:pt x="41" y="35"/>
                      <a:pt x="42" y="37"/>
                      <a:pt x="42" y="39"/>
                    </a:cubicBezTo>
                    <a:cubicBezTo>
                      <a:pt x="42" y="41"/>
                      <a:pt x="42" y="44"/>
                      <a:pt x="42" y="48"/>
                    </a:cubicBezTo>
                    <a:cubicBezTo>
                      <a:pt x="37" y="84"/>
                      <a:pt x="37" y="84"/>
                      <a:pt x="37" y="84"/>
                    </a:cubicBezTo>
                    <a:cubicBezTo>
                      <a:pt x="46" y="85"/>
                      <a:pt x="46" y="85"/>
                      <a:pt x="46" y="85"/>
                    </a:cubicBezTo>
                    <a:cubicBezTo>
                      <a:pt x="51" y="50"/>
                      <a:pt x="51" y="50"/>
                      <a:pt x="51" y="50"/>
                    </a:cubicBezTo>
                    <a:cubicBezTo>
                      <a:pt x="51" y="45"/>
                      <a:pt x="52" y="41"/>
                      <a:pt x="51" y="3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180" name="Freeform 39"/>
              <p:cNvSpPr>
                <a:spLocks noChangeArrowheads="1" noEditPoints="1"/>
              </p:cNvSpPr>
              <p:nvPr/>
            </p:nvSpPr>
            <p:spPr bwMode="auto">
              <a:xfrm>
                <a:off x="706438" y="1885950"/>
                <a:ext cx="214313" cy="285750"/>
              </a:xfrm>
              <a:custGeom>
                <a:gdLst>
                  <a:gd fmla="*/ 154155 w 57" name="T0"/>
                  <a:gd fmla="*/ 169194 h 76" name="T1"/>
                  <a:gd fmla="*/ 112796 w 57" name="T2"/>
                  <a:gd fmla="*/ 180474 h 76" name="T3"/>
                  <a:gd fmla="*/ 71438 w 57" name="T4"/>
                  <a:gd fmla="*/ 195513 h 76" name="T5"/>
                  <a:gd fmla="*/ 56398 w 57" name="T6"/>
                  <a:gd fmla="*/ 187993 h 76" name="T7"/>
                  <a:gd fmla="*/ 60158 w 57" name="T8"/>
                  <a:gd fmla="*/ 172954 h 76" name="T9"/>
                  <a:gd fmla="*/ 67678 w 57" name="T10"/>
                  <a:gd fmla="*/ 165434 h 76" name="T11"/>
                  <a:gd fmla="*/ 78957 w 57" name="T12"/>
                  <a:gd fmla="*/ 161674 h 76" name="T13"/>
                  <a:gd fmla="*/ 90237 w 57" name="T14"/>
                  <a:gd fmla="*/ 157914 h 76" name="T15"/>
                  <a:gd fmla="*/ 127836 w 57" name="T16"/>
                  <a:gd fmla="*/ 124076 h 76" name="T17"/>
                  <a:gd fmla="*/ 127836 w 57" name="T18"/>
                  <a:gd fmla="*/ 78957 h 76" name="T19"/>
                  <a:gd fmla="*/ 97757 w 57" name="T20"/>
                  <a:gd fmla="*/ 48878 h 76" name="T21"/>
                  <a:gd fmla="*/ 101517 w 57" name="T22"/>
                  <a:gd fmla="*/ 30079 h 76" name="T23"/>
                  <a:gd fmla="*/ 120316 w 57" name="T24"/>
                  <a:gd fmla="*/ 18799 h 76" name="T25"/>
                  <a:gd fmla="*/ 112796 w 57" name="T26"/>
                  <a:gd fmla="*/ 0 h 76" name="T27"/>
                  <a:gd fmla="*/ 105277 w 57" name="T28"/>
                  <a:gd fmla="*/ 0 h 76" name="T29"/>
                  <a:gd fmla="*/ 82717 w 57" name="T30"/>
                  <a:gd fmla="*/ 18799 h 76" name="T31"/>
                  <a:gd fmla="*/ 82717 w 57" name="T32"/>
                  <a:gd fmla="*/ 45118 h 76" name="T33"/>
                  <a:gd fmla="*/ 45119 w 57" name="T34"/>
                  <a:gd fmla="*/ 48878 h 76" name="T35"/>
                  <a:gd fmla="*/ 11280 w 57" name="T36"/>
                  <a:gd fmla="*/ 82717 h 76" name="T37"/>
                  <a:gd fmla="*/ 7520 w 57" name="T38"/>
                  <a:gd fmla="*/ 127836 h 76" name="T39"/>
                  <a:gd fmla="*/ 45119 w 57" name="T40"/>
                  <a:gd fmla="*/ 161674 h 76" name="T41"/>
                  <a:gd fmla="*/ 33839 w 57" name="T42"/>
                  <a:gd fmla="*/ 199273 h 76" name="T43"/>
                  <a:gd fmla="*/ 60158 w 57" name="T44"/>
                  <a:gd fmla="*/ 218072 h 76" name="T45"/>
                  <a:gd fmla="*/ 48878 w 57" name="T46"/>
                  <a:gd fmla="*/ 259431 h 76" name="T47"/>
                  <a:gd fmla="*/ 78957 w 57" name="T48"/>
                  <a:gd fmla="*/ 281990 h 76" name="T49"/>
                  <a:gd fmla="*/ 139115 w 57" name="T50"/>
                  <a:gd fmla="*/ 270711 h 76" name="T51"/>
                  <a:gd fmla="*/ 199273 w 57" name="T52"/>
                  <a:gd fmla="*/ 191753 h 76" name="T53"/>
                  <a:gd fmla="*/ 180474 w 57" name="T54"/>
                  <a:gd fmla="*/ 172954 h 76" name="T55"/>
                  <a:gd fmla="*/ 154155 w 57" name="T56"/>
                  <a:gd fmla="*/ 169194 h 76" name="T57"/>
                  <a:gd fmla="*/ 33839 w 57" name="T58"/>
                  <a:gd fmla="*/ 90237 h 76" name="T59"/>
                  <a:gd fmla="*/ 52638 w 57" name="T60"/>
                  <a:gd fmla="*/ 67678 h 76" name="T61"/>
                  <a:gd fmla="*/ 82717 w 57" name="T62"/>
                  <a:gd fmla="*/ 67678 h 76" name="T63"/>
                  <a:gd fmla="*/ 105277 w 57" name="T64"/>
                  <a:gd fmla="*/ 90237 h 76" name="T65"/>
                  <a:gd fmla="*/ 105277 w 57" name="T66"/>
                  <a:gd fmla="*/ 120316 h 76" name="T67"/>
                  <a:gd fmla="*/ 82717 w 57" name="T68"/>
                  <a:gd fmla="*/ 139115 h 76" name="T69"/>
                  <a:gd fmla="*/ 52638 w 57" name="T70"/>
                  <a:gd fmla="*/ 139115 h 76" name="T71"/>
                  <a:gd fmla="*/ 33839 w 57" name="T72"/>
                  <a:gd fmla="*/ 120316 h 76" name="T73"/>
                  <a:gd fmla="*/ 33839 w 57" name="T74"/>
                  <a:gd fmla="*/ 90237 h 76" name="T75"/>
                  <a:gd fmla="*/ 169194 w 57" name="T76"/>
                  <a:gd fmla="*/ 229352 h 76" name="T77"/>
                  <a:gd fmla="*/ 135356 w 57" name="T78"/>
                  <a:gd fmla="*/ 251911 h 76" name="T79"/>
                  <a:gd fmla="*/ 93997 w 57" name="T80"/>
                  <a:gd fmla="*/ 259431 h 76" name="T81"/>
                  <a:gd fmla="*/ 71438 w 57" name="T82"/>
                  <a:gd fmla="*/ 248151 h 76" name="T83"/>
                  <a:gd fmla="*/ 82717 w 57" name="T84"/>
                  <a:gd fmla="*/ 218072 h 76" name="T85"/>
                  <a:gd fmla="*/ 120316 w 57" name="T86"/>
                  <a:gd fmla="*/ 206793 h 76" name="T87"/>
                  <a:gd fmla="*/ 150395 w 57" name="T88"/>
                  <a:gd fmla="*/ 195513 h 76" name="T89"/>
                  <a:gd fmla="*/ 169194 w 57" name="T90"/>
                  <a:gd fmla="*/ 195513 h 76" name="T91"/>
                  <a:gd fmla="*/ 176714 w 57" name="T92"/>
                  <a:gd fmla="*/ 203033 h 76" name="T93"/>
                  <a:gd fmla="*/ 169194 w 57" name="T94"/>
                  <a:gd fmla="*/ 229352 h 7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w 57" name="T144"/>
                  <a:gd fmla="*/ 0 h 76" name="T145"/>
                  <a:gd fmla="*/ 57 w 57" name="T146"/>
                  <a:gd fmla="*/ 76 h 76" name="T147"/>
                </a:gdLst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b="T147" l="T144" r="T146" t="T145"/>
                <a:pathLst>
                  <a:path h="76" w="57">
                    <a:moveTo>
                      <a:pt x="41" y="45"/>
                    </a:moveTo>
                    <a:cubicBezTo>
                      <a:pt x="39" y="45"/>
                      <a:pt x="35" y="47"/>
                      <a:pt x="30" y="48"/>
                    </a:cubicBezTo>
                    <a:cubicBezTo>
                      <a:pt x="24" y="51"/>
                      <a:pt x="21" y="52"/>
                      <a:pt x="19" y="52"/>
                    </a:cubicBezTo>
                    <a:cubicBezTo>
                      <a:pt x="17" y="52"/>
                      <a:pt x="16" y="51"/>
                      <a:pt x="15" y="50"/>
                    </a:cubicBezTo>
                    <a:cubicBezTo>
                      <a:pt x="15" y="48"/>
                      <a:pt x="15" y="47"/>
                      <a:pt x="16" y="46"/>
                    </a:cubicBezTo>
                    <a:cubicBezTo>
                      <a:pt x="16" y="45"/>
                      <a:pt x="17" y="44"/>
                      <a:pt x="18" y="44"/>
                    </a:cubicBezTo>
                    <a:cubicBezTo>
                      <a:pt x="18" y="44"/>
                      <a:pt x="19" y="43"/>
                      <a:pt x="21" y="43"/>
                    </a:cubicBezTo>
                    <a:cubicBezTo>
                      <a:pt x="22" y="43"/>
                      <a:pt x="23" y="43"/>
                      <a:pt x="24" y="42"/>
                    </a:cubicBezTo>
                    <a:cubicBezTo>
                      <a:pt x="29" y="40"/>
                      <a:pt x="32" y="37"/>
                      <a:pt x="34" y="33"/>
                    </a:cubicBezTo>
                    <a:cubicBezTo>
                      <a:pt x="36" y="29"/>
                      <a:pt x="36" y="25"/>
                      <a:pt x="34" y="21"/>
                    </a:cubicBezTo>
                    <a:cubicBezTo>
                      <a:pt x="33" y="18"/>
                      <a:pt x="30" y="15"/>
                      <a:pt x="26" y="13"/>
                    </a:cubicBezTo>
                    <a:cubicBezTo>
                      <a:pt x="26" y="11"/>
                      <a:pt x="26" y="10"/>
                      <a:pt x="27" y="8"/>
                    </a:cubicBezTo>
                    <a:cubicBezTo>
                      <a:pt x="27" y="7"/>
                      <a:pt x="29" y="6"/>
                      <a:pt x="32" y="5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9" y="0"/>
                      <a:pt x="29" y="0"/>
                      <a:pt x="28" y="0"/>
                    </a:cubicBezTo>
                    <a:cubicBezTo>
                      <a:pt x="25" y="2"/>
                      <a:pt x="23" y="3"/>
                      <a:pt x="22" y="5"/>
                    </a:cubicBezTo>
                    <a:cubicBezTo>
                      <a:pt x="21" y="6"/>
                      <a:pt x="21" y="9"/>
                      <a:pt x="22" y="12"/>
                    </a:cubicBezTo>
                    <a:cubicBezTo>
                      <a:pt x="19" y="11"/>
                      <a:pt x="15" y="12"/>
                      <a:pt x="12" y="13"/>
                    </a:cubicBezTo>
                    <a:cubicBezTo>
                      <a:pt x="8" y="15"/>
                      <a:pt x="5" y="18"/>
                      <a:pt x="3" y="22"/>
                    </a:cubicBezTo>
                    <a:cubicBezTo>
                      <a:pt x="0" y="26"/>
                      <a:pt x="0" y="30"/>
                      <a:pt x="2" y="34"/>
                    </a:cubicBezTo>
                    <a:cubicBezTo>
                      <a:pt x="4" y="39"/>
                      <a:pt x="7" y="42"/>
                      <a:pt x="12" y="43"/>
                    </a:cubicBezTo>
                    <a:cubicBezTo>
                      <a:pt x="9" y="46"/>
                      <a:pt x="8" y="50"/>
                      <a:pt x="9" y="53"/>
                    </a:cubicBezTo>
                    <a:cubicBezTo>
                      <a:pt x="11" y="56"/>
                      <a:pt x="13" y="57"/>
                      <a:pt x="16" y="58"/>
                    </a:cubicBezTo>
                    <a:cubicBezTo>
                      <a:pt x="13" y="61"/>
                      <a:pt x="12" y="65"/>
                      <a:pt x="13" y="69"/>
                    </a:cubicBezTo>
                    <a:cubicBezTo>
                      <a:pt x="15" y="73"/>
                      <a:pt x="17" y="75"/>
                      <a:pt x="21" y="75"/>
                    </a:cubicBezTo>
                    <a:cubicBezTo>
                      <a:pt x="25" y="76"/>
                      <a:pt x="31" y="75"/>
                      <a:pt x="37" y="72"/>
                    </a:cubicBezTo>
                    <a:cubicBezTo>
                      <a:pt x="51" y="66"/>
                      <a:pt x="57" y="60"/>
                      <a:pt x="53" y="51"/>
                    </a:cubicBezTo>
                    <a:cubicBezTo>
                      <a:pt x="52" y="49"/>
                      <a:pt x="51" y="47"/>
                      <a:pt x="48" y="46"/>
                    </a:cubicBezTo>
                    <a:cubicBezTo>
                      <a:pt x="46" y="45"/>
                      <a:pt x="44" y="45"/>
                      <a:pt x="41" y="45"/>
                    </a:cubicBezTo>
                    <a:close/>
                    <a:moveTo>
                      <a:pt x="9" y="24"/>
                    </a:moveTo>
                    <a:cubicBezTo>
                      <a:pt x="10" y="21"/>
                      <a:pt x="12" y="19"/>
                      <a:pt x="14" y="18"/>
                    </a:cubicBezTo>
                    <a:cubicBezTo>
                      <a:pt x="17" y="17"/>
                      <a:pt x="20" y="17"/>
                      <a:pt x="22" y="18"/>
                    </a:cubicBezTo>
                    <a:cubicBezTo>
                      <a:pt x="25" y="19"/>
                      <a:pt x="27" y="21"/>
                      <a:pt x="28" y="24"/>
                    </a:cubicBezTo>
                    <a:cubicBezTo>
                      <a:pt x="29" y="27"/>
                      <a:pt x="29" y="29"/>
                      <a:pt x="28" y="32"/>
                    </a:cubicBezTo>
                    <a:cubicBezTo>
                      <a:pt x="27" y="34"/>
                      <a:pt x="25" y="36"/>
                      <a:pt x="22" y="37"/>
                    </a:cubicBezTo>
                    <a:cubicBezTo>
                      <a:pt x="19" y="38"/>
                      <a:pt x="17" y="38"/>
                      <a:pt x="14" y="37"/>
                    </a:cubicBezTo>
                    <a:cubicBezTo>
                      <a:pt x="12" y="36"/>
                      <a:pt x="10" y="35"/>
                      <a:pt x="9" y="32"/>
                    </a:cubicBezTo>
                    <a:cubicBezTo>
                      <a:pt x="8" y="29"/>
                      <a:pt x="8" y="26"/>
                      <a:pt x="9" y="24"/>
                    </a:cubicBezTo>
                    <a:close/>
                    <a:moveTo>
                      <a:pt x="45" y="61"/>
                    </a:moveTo>
                    <a:cubicBezTo>
                      <a:pt x="42" y="64"/>
                      <a:pt x="39" y="66"/>
                      <a:pt x="36" y="67"/>
                    </a:cubicBezTo>
                    <a:cubicBezTo>
                      <a:pt x="32" y="69"/>
                      <a:pt x="28" y="69"/>
                      <a:pt x="25" y="69"/>
                    </a:cubicBezTo>
                    <a:cubicBezTo>
                      <a:pt x="22" y="69"/>
                      <a:pt x="20" y="68"/>
                      <a:pt x="19" y="66"/>
                    </a:cubicBezTo>
                    <a:cubicBezTo>
                      <a:pt x="18" y="63"/>
                      <a:pt x="19" y="61"/>
                      <a:pt x="22" y="58"/>
                    </a:cubicBezTo>
                    <a:cubicBezTo>
                      <a:pt x="24" y="58"/>
                      <a:pt x="27" y="56"/>
                      <a:pt x="32" y="55"/>
                    </a:cubicBezTo>
                    <a:cubicBezTo>
                      <a:pt x="36" y="53"/>
                      <a:pt x="39" y="52"/>
                      <a:pt x="40" y="52"/>
                    </a:cubicBezTo>
                    <a:cubicBezTo>
                      <a:pt x="42" y="51"/>
                      <a:pt x="43" y="51"/>
                      <a:pt x="45" y="52"/>
                    </a:cubicBezTo>
                    <a:cubicBezTo>
                      <a:pt x="46" y="52"/>
                      <a:pt x="47" y="53"/>
                      <a:pt x="47" y="54"/>
                    </a:cubicBezTo>
                    <a:cubicBezTo>
                      <a:pt x="48" y="57"/>
                      <a:pt x="48" y="59"/>
                      <a:pt x="45" y="6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181" name="Freeform 40"/>
              <p:cNvSpPr>
                <a:spLocks noChangeArrowheads="1"/>
              </p:cNvSpPr>
              <p:nvPr/>
            </p:nvSpPr>
            <p:spPr bwMode="auto">
              <a:xfrm>
                <a:off x="857250" y="1858963"/>
                <a:ext cx="88900" cy="195263"/>
              </a:xfrm>
              <a:custGeom>
                <a:gdLst>
                  <a:gd fmla="*/ 48154 w 24" name="T0"/>
                  <a:gd fmla="*/ 22530 h 52" name="T1"/>
                  <a:gd fmla="*/ 37042 w 24" name="T2"/>
                  <a:gd fmla="*/ 67591 h 52" name="T3"/>
                  <a:gd fmla="*/ 22225 w 24" name="T4"/>
                  <a:gd fmla="*/ 30040 h 52" name="T5"/>
                  <a:gd fmla="*/ 0 w 24" name="T6"/>
                  <a:gd fmla="*/ 37551 h 52" name="T7"/>
                  <a:gd fmla="*/ 66675 w 24" name="T8"/>
                  <a:gd fmla="*/ 195263 h 52" name="T9"/>
                  <a:gd fmla="*/ 88900 w 24" name="T10"/>
                  <a:gd fmla="*/ 183998 h 52" name="T11"/>
                  <a:gd fmla="*/ 55562 w 24" name="T12"/>
                  <a:gd fmla="*/ 101387 h 52" name="T13"/>
                  <a:gd fmla="*/ 55562 w 24" name="T14"/>
                  <a:gd fmla="*/ 56326 h 52" name="T15"/>
                  <a:gd fmla="*/ 81492 w 24" name="T16"/>
                  <a:gd fmla="*/ 26285 h 52" name="T17"/>
                  <a:gd fmla="*/ 85196 w 24" name="T18"/>
                  <a:gd fmla="*/ 26285 h 52" name="T19"/>
                  <a:gd fmla="*/ 77788 w 24" name="T20"/>
                  <a:gd fmla="*/ 0 h 52" name="T21"/>
                  <a:gd fmla="*/ 66675 w 24" name="T22"/>
                  <a:gd fmla="*/ 3755 h 52" name="T23"/>
                  <a:gd fmla="*/ 48154 w 24" name="T24"/>
                  <a:gd fmla="*/ 22530 h 52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24" name="T39"/>
                  <a:gd fmla="*/ 0 h 52" name="T40"/>
                  <a:gd fmla="*/ 24 w 24" name="T41"/>
                  <a:gd fmla="*/ 52 h 52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2" w="24">
                    <a:moveTo>
                      <a:pt x="13" y="6"/>
                    </a:moveTo>
                    <a:cubicBezTo>
                      <a:pt x="11" y="8"/>
                      <a:pt x="10" y="12"/>
                      <a:pt x="10" y="1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8" y="52"/>
                      <a:pt x="18" y="52"/>
                      <a:pt x="18" y="52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3" y="23"/>
                      <a:pt x="13" y="19"/>
                      <a:pt x="15" y="15"/>
                    </a:cubicBezTo>
                    <a:cubicBezTo>
                      <a:pt x="16" y="11"/>
                      <a:pt x="18" y="9"/>
                      <a:pt x="22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9" y="1"/>
                      <a:pt x="19" y="1"/>
                      <a:pt x="18" y="1"/>
                    </a:cubicBezTo>
                    <a:cubicBezTo>
                      <a:pt x="16" y="2"/>
                      <a:pt x="14" y="4"/>
                      <a:pt x="13" y="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182" name="Freeform 41"/>
              <p:cNvSpPr>
                <a:spLocks noChangeArrowheads="1" noEditPoints="1"/>
              </p:cNvSpPr>
              <p:nvPr/>
            </p:nvSpPr>
            <p:spPr bwMode="auto">
              <a:xfrm>
                <a:off x="965200" y="1817688"/>
                <a:ext cx="165100" cy="184150"/>
              </a:xfrm>
              <a:custGeom>
                <a:gdLst>
                  <a:gd fmla="*/ 48780 w 44" name="T0"/>
                  <a:gd fmla="*/ 7516 h 49" name="T1"/>
                  <a:gd fmla="*/ 7505 w 44" name="T2"/>
                  <a:gd fmla="*/ 52614 h 49" name="T3"/>
                  <a:gd fmla="*/ 11257 w 44" name="T4"/>
                  <a:gd fmla="*/ 120261 h 49" name="T5"/>
                  <a:gd fmla="*/ 56284 w 44" name="T6"/>
                  <a:gd fmla="*/ 172876 h 49" name="T7"/>
                  <a:gd fmla="*/ 116320 w 44" name="T8"/>
                  <a:gd fmla="*/ 176634 h 49" name="T9"/>
                  <a:gd fmla="*/ 157595 w 44" name="T10"/>
                  <a:gd fmla="*/ 131536 h 49" name="T11"/>
                  <a:gd fmla="*/ 153843 w 44" name="T12"/>
                  <a:gd fmla="*/ 63889 h 49" name="T13"/>
                  <a:gd fmla="*/ 112568 w 44" name="T14"/>
                  <a:gd fmla="*/ 11274 h 49" name="T15"/>
                  <a:gd fmla="*/ 48780 w 44" name="T16"/>
                  <a:gd fmla="*/ 7516 h 49" name="T17"/>
                  <a:gd fmla="*/ 135082 w 44" name="T18"/>
                  <a:gd fmla="*/ 127778 h 49" name="T19"/>
                  <a:gd fmla="*/ 108816 w 44" name="T20"/>
                  <a:gd fmla="*/ 154085 h 49" name="T21"/>
                  <a:gd fmla="*/ 71293 w 44" name="T22"/>
                  <a:gd fmla="*/ 154085 h 49" name="T23"/>
                  <a:gd fmla="*/ 37523 w 44" name="T24"/>
                  <a:gd fmla="*/ 108987 h 49" name="T25"/>
                  <a:gd fmla="*/ 33770 w 44" name="T26"/>
                  <a:gd fmla="*/ 56372 h 49" name="T27"/>
                  <a:gd fmla="*/ 56284 w 44" name="T28"/>
                  <a:gd fmla="*/ 30065 h 49" name="T29"/>
                  <a:gd fmla="*/ 93807 w 44" name="T30"/>
                  <a:gd fmla="*/ 30065 h 49" name="T31"/>
                  <a:gd fmla="*/ 127577 w 44" name="T32"/>
                  <a:gd fmla="*/ 75163 h 49" name="T33"/>
                  <a:gd fmla="*/ 135082 w 44" name="T34"/>
                  <a:gd fmla="*/ 127778 h 49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44" name="T54"/>
                  <a:gd fmla="*/ 0 h 49" name="T55"/>
                  <a:gd fmla="*/ 44 w 44" name="T56"/>
                  <a:gd fmla="*/ 49 h 49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49" w="44">
                    <a:moveTo>
                      <a:pt x="13" y="2"/>
                    </a:moveTo>
                    <a:cubicBezTo>
                      <a:pt x="8" y="5"/>
                      <a:pt x="4" y="9"/>
                      <a:pt x="2" y="14"/>
                    </a:cubicBezTo>
                    <a:cubicBezTo>
                      <a:pt x="0" y="20"/>
                      <a:pt x="1" y="26"/>
                      <a:pt x="3" y="32"/>
                    </a:cubicBezTo>
                    <a:cubicBezTo>
                      <a:pt x="6" y="39"/>
                      <a:pt x="10" y="43"/>
                      <a:pt x="15" y="46"/>
                    </a:cubicBezTo>
                    <a:cubicBezTo>
                      <a:pt x="20" y="49"/>
                      <a:pt x="25" y="49"/>
                      <a:pt x="31" y="47"/>
                    </a:cubicBezTo>
                    <a:cubicBezTo>
                      <a:pt x="37" y="45"/>
                      <a:pt x="40" y="41"/>
                      <a:pt x="42" y="35"/>
                    </a:cubicBezTo>
                    <a:cubicBezTo>
                      <a:pt x="44" y="29"/>
                      <a:pt x="44" y="23"/>
                      <a:pt x="41" y="17"/>
                    </a:cubicBezTo>
                    <a:cubicBezTo>
                      <a:pt x="38" y="10"/>
                      <a:pt x="35" y="6"/>
                      <a:pt x="30" y="3"/>
                    </a:cubicBezTo>
                    <a:cubicBezTo>
                      <a:pt x="24" y="0"/>
                      <a:pt x="19" y="0"/>
                      <a:pt x="13" y="2"/>
                    </a:cubicBezTo>
                    <a:close/>
                    <a:moveTo>
                      <a:pt x="36" y="34"/>
                    </a:moveTo>
                    <a:cubicBezTo>
                      <a:pt x="35" y="38"/>
                      <a:pt x="33" y="40"/>
                      <a:pt x="29" y="41"/>
                    </a:cubicBezTo>
                    <a:cubicBezTo>
                      <a:pt x="26" y="43"/>
                      <a:pt x="23" y="43"/>
                      <a:pt x="19" y="41"/>
                    </a:cubicBezTo>
                    <a:cubicBezTo>
                      <a:pt x="16" y="39"/>
                      <a:pt x="13" y="35"/>
                      <a:pt x="10" y="29"/>
                    </a:cubicBezTo>
                    <a:cubicBezTo>
                      <a:pt x="8" y="24"/>
                      <a:pt x="7" y="19"/>
                      <a:pt x="9" y="15"/>
                    </a:cubicBezTo>
                    <a:cubicBezTo>
                      <a:pt x="10" y="12"/>
                      <a:pt x="12" y="9"/>
                      <a:pt x="15" y="8"/>
                    </a:cubicBezTo>
                    <a:cubicBezTo>
                      <a:pt x="18" y="7"/>
                      <a:pt x="22" y="7"/>
                      <a:pt x="25" y="8"/>
                    </a:cubicBezTo>
                    <a:cubicBezTo>
                      <a:pt x="29" y="10"/>
                      <a:pt x="31" y="14"/>
                      <a:pt x="34" y="20"/>
                    </a:cubicBezTo>
                    <a:cubicBezTo>
                      <a:pt x="36" y="25"/>
                      <a:pt x="37" y="30"/>
                      <a:pt x="36" y="3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183" name="Freeform 42"/>
              <p:cNvSpPr>
                <a:spLocks noChangeArrowheads="1"/>
              </p:cNvSpPr>
              <p:nvPr/>
            </p:nvSpPr>
            <p:spPr bwMode="auto">
              <a:xfrm>
                <a:off x="1100138" y="1712913"/>
                <a:ext cx="222250" cy="220663"/>
              </a:xfrm>
              <a:custGeom>
                <a:gdLst>
                  <a:gd fmla="*/ 196850 w 140" name="T0"/>
                  <a:gd fmla="*/ 142875 h 139" name="T1"/>
                  <a:gd fmla="*/ 109538 w 140" name="T2"/>
                  <a:gd fmla="*/ 38100 h 139" name="T3"/>
                  <a:gd fmla="*/ 95250 w 140" name="T4"/>
                  <a:gd fmla="*/ 44450 h 139" name="T5"/>
                  <a:gd fmla="*/ 109538 w 140" name="T6"/>
                  <a:gd fmla="*/ 176213 h 139" name="T7"/>
                  <a:gd fmla="*/ 26988 w 140" name="T8"/>
                  <a:gd fmla="*/ 71438 h 139" name="T9"/>
                  <a:gd fmla="*/ 0 w 140" name="T10"/>
                  <a:gd fmla="*/ 82550 h 139" name="T11"/>
                  <a:gd fmla="*/ 112712 w 140" name="T12"/>
                  <a:gd fmla="*/ 220663 h 139" name="T13"/>
                  <a:gd fmla="*/ 136525 w 140" name="T14"/>
                  <a:gd fmla="*/ 214313 h 139" name="T15"/>
                  <a:gd fmla="*/ 117475 w 140" name="T16"/>
                  <a:gd fmla="*/ 82550 h 139" name="T17"/>
                  <a:gd fmla="*/ 203200 w 140" name="T18"/>
                  <a:gd fmla="*/ 184150 h 139" name="T19"/>
                  <a:gd fmla="*/ 222250 w 140" name="T20"/>
                  <a:gd fmla="*/ 176213 h 139" name="T21"/>
                  <a:gd fmla="*/ 203200 w 140" name="T22"/>
                  <a:gd fmla="*/ 0 h 139" name="T23"/>
                  <a:gd fmla="*/ 180975 w 140" name="T24"/>
                  <a:gd fmla="*/ 7938 h 139" name="T25"/>
                  <a:gd fmla="*/ 196850 w 140" name="T26"/>
                  <a:gd fmla="*/ 142875 h 139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140" name="T42"/>
                  <a:gd fmla="*/ 0 h 139" name="T43"/>
                  <a:gd fmla="*/ 140 w 140" name="T44"/>
                  <a:gd fmla="*/ 139 h 139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139" w="140">
                    <a:moveTo>
                      <a:pt x="124" y="90"/>
                    </a:moveTo>
                    <a:lnTo>
                      <a:pt x="69" y="24"/>
                    </a:lnTo>
                    <a:lnTo>
                      <a:pt x="60" y="28"/>
                    </a:lnTo>
                    <a:lnTo>
                      <a:pt x="69" y="111"/>
                    </a:lnTo>
                    <a:lnTo>
                      <a:pt x="17" y="45"/>
                    </a:lnTo>
                    <a:lnTo>
                      <a:pt x="0" y="52"/>
                    </a:lnTo>
                    <a:lnTo>
                      <a:pt x="71" y="139"/>
                    </a:lnTo>
                    <a:lnTo>
                      <a:pt x="86" y="135"/>
                    </a:lnTo>
                    <a:lnTo>
                      <a:pt x="74" y="52"/>
                    </a:lnTo>
                    <a:lnTo>
                      <a:pt x="128" y="116"/>
                    </a:lnTo>
                    <a:lnTo>
                      <a:pt x="140" y="111"/>
                    </a:lnTo>
                    <a:lnTo>
                      <a:pt x="128" y="0"/>
                    </a:lnTo>
                    <a:lnTo>
                      <a:pt x="114" y="5"/>
                    </a:lnTo>
                    <a:lnTo>
                      <a:pt x="124" y="9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184" name="Freeform 43"/>
              <p:cNvSpPr>
                <a:spLocks noChangeArrowheads="1"/>
              </p:cNvSpPr>
              <p:nvPr/>
            </p:nvSpPr>
            <p:spPr bwMode="auto">
              <a:xfrm>
                <a:off x="1308100" y="1644650"/>
                <a:ext cx="165100" cy="211138"/>
              </a:xfrm>
              <a:custGeom>
                <a:gdLst>
                  <a:gd fmla="*/ 101311 w 44" name="T0"/>
                  <a:gd fmla="*/ 162124 h 56" name="T1"/>
                  <a:gd fmla="*/ 60036 w 44" name="T2"/>
                  <a:gd fmla="*/ 64095 h 56" name="T3"/>
                  <a:gd fmla="*/ 97559 w 44" name="T4"/>
                  <a:gd fmla="*/ 49014 h 56" name="T5"/>
                  <a:gd fmla="*/ 90055 w 44" name="T6"/>
                  <a:gd fmla="*/ 30163 h 56" name="T7"/>
                  <a:gd fmla="*/ 52532 w 44" name="T8"/>
                  <a:gd fmla="*/ 45244 h 56" name="T9"/>
                  <a:gd fmla="*/ 33770 w 44" name="T10"/>
                  <a:gd fmla="*/ 0 h 56" name="T11"/>
                  <a:gd fmla="*/ 15009 w 44" name="T12"/>
                  <a:gd fmla="*/ 15081 h 56" name="T13"/>
                  <a:gd fmla="*/ 30018 w 44" name="T14"/>
                  <a:gd fmla="*/ 52785 h 56" name="T15"/>
                  <a:gd fmla="*/ 0 w 44" name="T16"/>
                  <a:gd fmla="*/ 64095 h 56" name="T17"/>
                  <a:gd fmla="*/ 7505 w 44" name="T18"/>
                  <a:gd fmla="*/ 86717 h 56" name="T19"/>
                  <a:gd fmla="*/ 37523 w 44" name="T20"/>
                  <a:gd fmla="*/ 71636 h 56" name="T21"/>
                  <a:gd fmla="*/ 75045 w 44" name="T22"/>
                  <a:gd fmla="*/ 169664 h 56" name="T23"/>
                  <a:gd fmla="*/ 142586 w 44" name="T24"/>
                  <a:gd fmla="*/ 199827 h 56" name="T25"/>
                  <a:gd fmla="*/ 165100 w 44" name="T26"/>
                  <a:gd fmla="*/ 188516 h 56" name="T27"/>
                  <a:gd fmla="*/ 157595 w 44" name="T28"/>
                  <a:gd fmla="*/ 165894 h 56" name="T29"/>
                  <a:gd fmla="*/ 138834 w 44" name="T30"/>
                  <a:gd fmla="*/ 177205 h 56" name="T31"/>
                  <a:gd fmla="*/ 101311 w 44" name="T32"/>
                  <a:gd fmla="*/ 162124 h 5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44" name="T51"/>
                  <a:gd fmla="*/ 0 h 56" name="T52"/>
                  <a:gd fmla="*/ 44 w 44" name="T53"/>
                  <a:gd fmla="*/ 56 h 56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56" w="44">
                    <a:moveTo>
                      <a:pt x="27" y="43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24" y="53"/>
                      <a:pt x="30" y="56"/>
                      <a:pt x="38" y="53"/>
                    </a:cubicBezTo>
                    <a:cubicBezTo>
                      <a:pt x="40" y="52"/>
                      <a:pt x="41" y="51"/>
                      <a:pt x="44" y="50"/>
                    </a:cubicBezTo>
                    <a:cubicBezTo>
                      <a:pt x="42" y="44"/>
                      <a:pt x="42" y="44"/>
                      <a:pt x="42" y="44"/>
                    </a:cubicBezTo>
                    <a:cubicBezTo>
                      <a:pt x="40" y="45"/>
                      <a:pt x="38" y="46"/>
                      <a:pt x="37" y="47"/>
                    </a:cubicBezTo>
                    <a:cubicBezTo>
                      <a:pt x="32" y="49"/>
                      <a:pt x="29" y="48"/>
                      <a:pt x="27" y="4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185" name="Freeform 44"/>
              <p:cNvSpPr>
                <a:spLocks noChangeArrowheads="1"/>
              </p:cNvSpPr>
              <p:nvPr/>
            </p:nvSpPr>
            <p:spPr bwMode="auto">
              <a:xfrm>
                <a:off x="1409700" y="1592263"/>
                <a:ext cx="214313" cy="225425"/>
              </a:xfrm>
              <a:custGeom>
                <a:gdLst>
                  <a:gd fmla="*/ 157915 w 57" name="T0"/>
                  <a:gd fmla="*/ 48842 h 60" name="T1"/>
                  <a:gd fmla="*/ 142875 w 57" name="T2"/>
                  <a:gd fmla="*/ 33814 h 60" name="T3"/>
                  <a:gd fmla="*/ 120316 w 57" name="T4"/>
                  <a:gd fmla="*/ 26300 h 60" name="T5"/>
                  <a:gd fmla="*/ 93997 w 57" name="T6"/>
                  <a:gd fmla="*/ 33814 h 60" name="T7"/>
                  <a:gd fmla="*/ 60158 w 57" name="T8"/>
                  <a:gd fmla="*/ 86413 h 60" name="T9"/>
                  <a:gd fmla="*/ 26319 w 57" name="T10"/>
                  <a:gd fmla="*/ 0 h 60" name="T11"/>
                  <a:gd fmla="*/ 0 w 57" name="T12"/>
                  <a:gd fmla="*/ 11271 h 60" name="T13"/>
                  <a:gd fmla="*/ 90237 w 57" name="T14"/>
                  <a:gd fmla="*/ 225425 h 60" name="T15"/>
                  <a:gd fmla="*/ 112796 w 57" name="T16"/>
                  <a:gd fmla="*/ 214154 h 60" name="T17"/>
                  <a:gd fmla="*/ 78957 w 57" name="T18"/>
                  <a:gd fmla="*/ 127741 h 60" name="T19"/>
                  <a:gd fmla="*/ 75198 w 57" name="T20"/>
                  <a:gd fmla="*/ 82656 h 60" name="T21"/>
                  <a:gd fmla="*/ 97757 w 57" name="T22"/>
                  <a:gd fmla="*/ 52599 h 60" name="T23"/>
                  <a:gd fmla="*/ 120316 w 57" name="T24"/>
                  <a:gd fmla="*/ 52599 h 60" name="T25"/>
                  <a:gd fmla="*/ 135356 w 57" name="T26"/>
                  <a:gd fmla="*/ 63870 h 60" name="T27"/>
                  <a:gd fmla="*/ 146635 w 57" name="T28"/>
                  <a:gd fmla="*/ 86413 h 60" name="T29"/>
                  <a:gd fmla="*/ 187994 w 57" name="T30"/>
                  <a:gd fmla="*/ 184097 h 60" name="T31"/>
                  <a:gd fmla="*/ 214313 w 57" name="T32"/>
                  <a:gd fmla="*/ 172826 h 60" name="T33"/>
                  <a:gd fmla="*/ 172954 w 57" name="T34"/>
                  <a:gd fmla="*/ 78899 h 60" name="T35"/>
                  <a:gd fmla="*/ 157915 w 57" name="T36"/>
                  <a:gd fmla="*/ 48842 h 60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57" name="T57"/>
                  <a:gd fmla="*/ 0 h 60" name="T58"/>
                  <a:gd fmla="*/ 57 w 57" name="T59"/>
                  <a:gd fmla="*/ 60 h 60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60" w="57">
                    <a:moveTo>
                      <a:pt x="42" y="13"/>
                    </a:moveTo>
                    <a:cubicBezTo>
                      <a:pt x="41" y="12"/>
                      <a:pt x="40" y="10"/>
                      <a:pt x="38" y="9"/>
                    </a:cubicBezTo>
                    <a:cubicBezTo>
                      <a:pt x="36" y="8"/>
                      <a:pt x="34" y="7"/>
                      <a:pt x="32" y="7"/>
                    </a:cubicBezTo>
                    <a:cubicBezTo>
                      <a:pt x="30" y="7"/>
                      <a:pt x="27" y="8"/>
                      <a:pt x="25" y="9"/>
                    </a:cubicBezTo>
                    <a:cubicBezTo>
                      <a:pt x="19" y="11"/>
                      <a:pt x="16" y="16"/>
                      <a:pt x="16" y="23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19" y="30"/>
                      <a:pt x="18" y="26"/>
                      <a:pt x="20" y="22"/>
                    </a:cubicBezTo>
                    <a:cubicBezTo>
                      <a:pt x="21" y="18"/>
                      <a:pt x="23" y="16"/>
                      <a:pt x="26" y="14"/>
                    </a:cubicBezTo>
                    <a:cubicBezTo>
                      <a:pt x="28" y="14"/>
                      <a:pt x="30" y="14"/>
                      <a:pt x="32" y="14"/>
                    </a:cubicBezTo>
                    <a:cubicBezTo>
                      <a:pt x="34" y="15"/>
                      <a:pt x="35" y="15"/>
                      <a:pt x="36" y="17"/>
                    </a:cubicBezTo>
                    <a:cubicBezTo>
                      <a:pt x="37" y="18"/>
                      <a:pt x="38" y="20"/>
                      <a:pt x="39" y="23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7" y="46"/>
                      <a:pt x="57" y="46"/>
                      <a:pt x="57" y="46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4" y="17"/>
                      <a:pt x="43" y="15"/>
                      <a:pt x="42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186" name="Freeform 45"/>
              <p:cNvSpPr>
                <a:spLocks noChangeArrowheads="1"/>
              </p:cNvSpPr>
              <p:nvPr/>
            </p:nvSpPr>
            <p:spPr bwMode="auto">
              <a:xfrm>
                <a:off x="1838325" y="1069975"/>
                <a:ext cx="149225" cy="180975"/>
              </a:xfrm>
              <a:custGeom>
                <a:gdLst>
                  <a:gd fmla="*/ 96996 w 40" name="T0"/>
                  <a:gd fmla="*/ 26392 h 48" name="T1"/>
                  <a:gd fmla="*/ 123111 w 40" name="T2"/>
                  <a:gd fmla="*/ 79177 h 48" name="T3"/>
                  <a:gd fmla="*/ 145494 w 40" name="T4"/>
                  <a:gd fmla="*/ 82947 h 48" name="T5"/>
                  <a:gd fmla="*/ 138033 w 40" name="T6"/>
                  <a:gd fmla="*/ 37703 h 48" name="T7"/>
                  <a:gd fmla="*/ 104457 w 40" name="T8"/>
                  <a:gd fmla="*/ 7541 h 48" name="T9"/>
                  <a:gd fmla="*/ 44767 w 40" name="T10"/>
                  <a:gd fmla="*/ 15081 h 48" name="T11"/>
                  <a:gd fmla="*/ 7461 w 40" name="T12"/>
                  <a:gd fmla="*/ 67866 h 48" name="T13"/>
                  <a:gd fmla="*/ 3731 w 40" name="T14"/>
                  <a:gd fmla="*/ 131961 h 48" name="T15"/>
                  <a:gd fmla="*/ 44767 w 40" name="T16"/>
                  <a:gd fmla="*/ 173434 h 48" name="T17"/>
                  <a:gd fmla="*/ 89535 w 40" name="T18"/>
                  <a:gd fmla="*/ 173434 h 48" name="T19"/>
                  <a:gd fmla="*/ 126841 w 40" name="T20"/>
                  <a:gd fmla="*/ 139502 h 48" name="T21"/>
                  <a:gd fmla="*/ 104457 w 40" name="T22"/>
                  <a:gd fmla="*/ 128191 h 48" name="T23"/>
                  <a:gd fmla="*/ 52229 w 40" name="T24"/>
                  <a:gd fmla="*/ 154583 h 48" name="T25"/>
                  <a:gd fmla="*/ 29845 w 40" name="T26"/>
                  <a:gd fmla="*/ 128191 h 48" name="T27"/>
                  <a:gd fmla="*/ 33576 w 40" name="T28"/>
                  <a:gd fmla="*/ 75406 h 48" name="T29"/>
                  <a:gd fmla="*/ 59690 w 40" name="T30"/>
                  <a:gd fmla="*/ 33933 h 48" name="T31"/>
                  <a:gd fmla="*/ 96996 w 40" name="T32"/>
                  <a:gd fmla="*/ 26392 h 48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40" name="T51"/>
                  <a:gd fmla="*/ 0 h 48" name="T52"/>
                  <a:gd fmla="*/ 40 w 40" name="T53"/>
                  <a:gd fmla="*/ 48 h 48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8" w="40">
                    <a:moveTo>
                      <a:pt x="26" y="7"/>
                    </a:moveTo>
                    <a:cubicBezTo>
                      <a:pt x="32" y="9"/>
                      <a:pt x="34" y="14"/>
                      <a:pt x="33" y="21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40" y="18"/>
                      <a:pt x="39" y="14"/>
                      <a:pt x="37" y="10"/>
                    </a:cubicBezTo>
                    <a:cubicBezTo>
                      <a:pt x="35" y="6"/>
                      <a:pt x="32" y="4"/>
                      <a:pt x="28" y="2"/>
                    </a:cubicBezTo>
                    <a:cubicBezTo>
                      <a:pt x="22" y="0"/>
                      <a:pt x="17" y="1"/>
                      <a:pt x="12" y="4"/>
                    </a:cubicBezTo>
                    <a:cubicBezTo>
                      <a:pt x="8" y="7"/>
                      <a:pt x="4" y="12"/>
                      <a:pt x="2" y="18"/>
                    </a:cubicBezTo>
                    <a:cubicBezTo>
                      <a:pt x="0" y="24"/>
                      <a:pt x="0" y="30"/>
                      <a:pt x="1" y="35"/>
                    </a:cubicBezTo>
                    <a:cubicBezTo>
                      <a:pt x="3" y="41"/>
                      <a:pt x="7" y="44"/>
                      <a:pt x="12" y="46"/>
                    </a:cubicBezTo>
                    <a:cubicBezTo>
                      <a:pt x="17" y="48"/>
                      <a:pt x="21" y="48"/>
                      <a:pt x="24" y="46"/>
                    </a:cubicBezTo>
                    <a:cubicBezTo>
                      <a:pt x="28" y="44"/>
                      <a:pt x="31" y="41"/>
                      <a:pt x="34" y="37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4" y="41"/>
                      <a:pt x="20" y="43"/>
                      <a:pt x="14" y="41"/>
                    </a:cubicBezTo>
                    <a:cubicBezTo>
                      <a:pt x="11" y="40"/>
                      <a:pt x="9" y="37"/>
                      <a:pt x="8" y="34"/>
                    </a:cubicBezTo>
                    <a:cubicBezTo>
                      <a:pt x="7" y="30"/>
                      <a:pt x="7" y="26"/>
                      <a:pt x="9" y="20"/>
                    </a:cubicBezTo>
                    <a:cubicBezTo>
                      <a:pt x="11" y="15"/>
                      <a:pt x="13" y="12"/>
                      <a:pt x="16" y="9"/>
                    </a:cubicBezTo>
                    <a:cubicBezTo>
                      <a:pt x="19" y="7"/>
                      <a:pt x="22" y="6"/>
                      <a:pt x="26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187" name="Freeform 46"/>
              <p:cNvSpPr>
                <a:spLocks noChangeArrowheads="1"/>
              </p:cNvSpPr>
              <p:nvPr/>
            </p:nvSpPr>
            <p:spPr bwMode="auto">
              <a:xfrm>
                <a:off x="1981200" y="1058863"/>
                <a:ext cx="165100" cy="255588"/>
              </a:xfrm>
              <a:custGeom>
                <a:gdLst>
                  <a:gd fmla="*/ 161348 w 44" name="T0"/>
                  <a:gd fmla="*/ 109001 h 68" name="T1"/>
                  <a:gd fmla="*/ 150091 w 44" name="T2"/>
                  <a:gd fmla="*/ 90208 h 68" name="T3"/>
                  <a:gd fmla="*/ 127577 w 44" name="T4"/>
                  <a:gd fmla="*/ 75173 h 68" name="T5"/>
                  <a:gd fmla="*/ 67541 w 44" name="T6"/>
                  <a:gd fmla="*/ 93966 h 68" name="T7"/>
                  <a:gd fmla="*/ 97559 w 44" name="T8"/>
                  <a:gd fmla="*/ 7517 h 68" name="T9"/>
                  <a:gd fmla="*/ 71293 w 44" name="T10"/>
                  <a:gd fmla="*/ 0 h 68" name="T11"/>
                  <a:gd fmla="*/ 0 w 44" name="T12"/>
                  <a:gd fmla="*/ 214243 h 68" name="T13"/>
                  <a:gd fmla="*/ 26266 w 44" name="T14"/>
                  <a:gd fmla="*/ 221760 h 68" name="T15"/>
                  <a:gd fmla="*/ 52532 w 44" name="T16"/>
                  <a:gd fmla="*/ 135311 h 68" name="T17"/>
                  <a:gd fmla="*/ 78798 w 44" name="T18"/>
                  <a:gd fmla="*/ 101483 h 68" name="T19"/>
                  <a:gd fmla="*/ 116320 w 44" name="T20"/>
                  <a:gd fmla="*/ 93966 h 68" name="T21"/>
                  <a:gd fmla="*/ 135082 w 44" name="T22"/>
                  <a:gd fmla="*/ 109001 h 68" name="T23"/>
                  <a:gd fmla="*/ 138834 w 44" name="T24"/>
                  <a:gd fmla="*/ 124035 h 68" name="T25"/>
                  <a:gd fmla="*/ 131330 w 44" name="T26"/>
                  <a:gd fmla="*/ 150346 h 68" name="T27"/>
                  <a:gd fmla="*/ 97559 w 44" name="T28"/>
                  <a:gd fmla="*/ 248071 h 68" name="T29"/>
                  <a:gd fmla="*/ 123825 w 44" name="T30"/>
                  <a:gd fmla="*/ 255588 h 68" name="T31"/>
                  <a:gd fmla="*/ 157595 w 44" name="T32"/>
                  <a:gd fmla="*/ 161622 h 68" name="T33"/>
                  <a:gd fmla="*/ 165100 w 44" name="T34"/>
                  <a:gd fmla="*/ 131553 h 68" name="T35"/>
                  <a:gd fmla="*/ 161348 w 44" name="T36"/>
                  <a:gd fmla="*/ 109001 h 68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44" name="T57"/>
                  <a:gd fmla="*/ 0 h 68" name="T58"/>
                  <a:gd fmla="*/ 44 w 44" name="T59"/>
                  <a:gd fmla="*/ 68 h 68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68" w="44">
                    <a:moveTo>
                      <a:pt x="43" y="29"/>
                    </a:moveTo>
                    <a:cubicBezTo>
                      <a:pt x="43" y="27"/>
                      <a:pt x="42" y="26"/>
                      <a:pt x="40" y="24"/>
                    </a:cubicBezTo>
                    <a:cubicBezTo>
                      <a:pt x="39" y="22"/>
                      <a:pt x="37" y="21"/>
                      <a:pt x="34" y="20"/>
                    </a:cubicBezTo>
                    <a:cubicBezTo>
                      <a:pt x="29" y="18"/>
                      <a:pt x="23" y="20"/>
                      <a:pt x="18" y="25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7" y="59"/>
                      <a:pt x="7" y="59"/>
                      <a:pt x="7" y="59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6" y="32"/>
                      <a:pt x="18" y="29"/>
                      <a:pt x="21" y="27"/>
                    </a:cubicBezTo>
                    <a:cubicBezTo>
                      <a:pt x="25" y="25"/>
                      <a:pt x="28" y="24"/>
                      <a:pt x="31" y="25"/>
                    </a:cubicBezTo>
                    <a:cubicBezTo>
                      <a:pt x="33" y="26"/>
                      <a:pt x="35" y="27"/>
                      <a:pt x="36" y="29"/>
                    </a:cubicBezTo>
                    <a:cubicBezTo>
                      <a:pt x="37" y="30"/>
                      <a:pt x="37" y="32"/>
                      <a:pt x="37" y="33"/>
                    </a:cubicBezTo>
                    <a:cubicBezTo>
                      <a:pt x="37" y="35"/>
                      <a:pt x="36" y="37"/>
                      <a:pt x="35" y="40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3" y="39"/>
                      <a:pt x="44" y="36"/>
                      <a:pt x="44" y="35"/>
                    </a:cubicBezTo>
                    <a:cubicBezTo>
                      <a:pt x="44" y="33"/>
                      <a:pt x="44" y="31"/>
                      <a:pt x="43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188" name="Freeform 47"/>
              <p:cNvSpPr>
                <a:spLocks noChangeArrowheads="1" noEditPoints="1"/>
              </p:cNvSpPr>
              <p:nvPr/>
            </p:nvSpPr>
            <p:spPr bwMode="auto">
              <a:xfrm>
                <a:off x="2149475" y="1174750"/>
                <a:ext cx="165100" cy="200025"/>
              </a:xfrm>
              <a:custGeom>
                <a:gdLst>
                  <a:gd fmla="*/ 157595 w 44" name="T0"/>
                  <a:gd fmla="*/ 98125 h 53" name="T1"/>
                  <a:gd fmla="*/ 161348 w 44" name="T2"/>
                  <a:gd fmla="*/ 45289 h 53" name="T3"/>
                  <a:gd fmla="*/ 120073 w 44" name="T4"/>
                  <a:gd fmla="*/ 15096 h 53" name="T5"/>
                  <a:gd fmla="*/ 33770 w 44" name="T6"/>
                  <a:gd fmla="*/ 33967 h 53" name="T7"/>
                  <a:gd fmla="*/ 56284 w 44" name="T8"/>
                  <a:gd fmla="*/ 45289 h 53" name="T9"/>
                  <a:gd fmla="*/ 108816 w 44" name="T10"/>
                  <a:gd fmla="*/ 33967 h 53" name="T11"/>
                  <a:gd fmla="*/ 131330 w 44" name="T12"/>
                  <a:gd fmla="*/ 45289 h 53" name="T13"/>
                  <a:gd fmla="*/ 138834 w 44" name="T14"/>
                  <a:gd fmla="*/ 64159 h 53" name="T15"/>
                  <a:gd fmla="*/ 135082 w 44" name="T16"/>
                  <a:gd fmla="*/ 90577 h 53" name="T17"/>
                  <a:gd fmla="*/ 112568 w 44" name="T18"/>
                  <a:gd fmla="*/ 83029 h 53" name="T19"/>
                  <a:gd fmla="*/ 37523 w 44" name="T20"/>
                  <a:gd fmla="*/ 75481 h 53" name="T21"/>
                  <a:gd fmla="*/ 3752 w 44" name="T22"/>
                  <a:gd fmla="*/ 109448 h 53" name="T23"/>
                  <a:gd fmla="*/ 7505 w 44" name="T24"/>
                  <a:gd fmla="*/ 147188 h 53" name="T25"/>
                  <a:gd fmla="*/ 45027 w 44" name="T26"/>
                  <a:gd fmla="*/ 173607 h 53" name="T27"/>
                  <a:gd fmla="*/ 108816 w 44" name="T28"/>
                  <a:gd fmla="*/ 162284 h 53" name="T29"/>
                  <a:gd fmla="*/ 105064 w 44" name="T30"/>
                  <a:gd fmla="*/ 192477 h 53" name="T31"/>
                  <a:gd fmla="*/ 127577 w 44" name="T32"/>
                  <a:gd fmla="*/ 200025 h 53" name="T33"/>
                  <a:gd fmla="*/ 135082 w 44" name="T34"/>
                  <a:gd fmla="*/ 166059 h 53" name="T35"/>
                  <a:gd fmla="*/ 157595 w 44" name="T36"/>
                  <a:gd fmla="*/ 98125 h 53" name="T37"/>
                  <a:gd fmla="*/ 97559 w 44" name="T38"/>
                  <a:gd fmla="*/ 154736 h 53" name="T39"/>
                  <a:gd fmla="*/ 56284 w 44" name="T40"/>
                  <a:gd fmla="*/ 158510 h 53" name="T41"/>
                  <a:gd fmla="*/ 33770 w 44" name="T42"/>
                  <a:gd fmla="*/ 139640 h 53" name="T43"/>
                  <a:gd fmla="*/ 30018 w 44" name="T44"/>
                  <a:gd fmla="*/ 116996 h 53" name="T45"/>
                  <a:gd fmla="*/ 56284 w 44" name="T46"/>
                  <a:gd fmla="*/ 94351 h 53" name="T47"/>
                  <a:gd fmla="*/ 105064 w 44" name="T48"/>
                  <a:gd fmla="*/ 101900 h 53" name="T49"/>
                  <a:gd fmla="*/ 127577 w 44" name="T50"/>
                  <a:gd fmla="*/ 109448 h 53" name="T51"/>
                  <a:gd fmla="*/ 123825 w 44" name="T52"/>
                  <a:gd fmla="*/ 120770 h 53" name="T53"/>
                  <a:gd fmla="*/ 97559 w 44" name="T54"/>
                  <a:gd fmla="*/ 154736 h 53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44" name="T84"/>
                  <a:gd fmla="*/ 0 h 53" name="T85"/>
                  <a:gd fmla="*/ 44 w 44" name="T86"/>
                  <a:gd fmla="*/ 53 h 53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52" w="44">
                    <a:moveTo>
                      <a:pt x="42" y="26"/>
                    </a:moveTo>
                    <a:cubicBezTo>
                      <a:pt x="44" y="20"/>
                      <a:pt x="44" y="15"/>
                      <a:pt x="43" y="12"/>
                    </a:cubicBezTo>
                    <a:cubicBezTo>
                      <a:pt x="41" y="9"/>
                      <a:pt x="38" y="6"/>
                      <a:pt x="32" y="4"/>
                    </a:cubicBezTo>
                    <a:cubicBezTo>
                      <a:pt x="21" y="0"/>
                      <a:pt x="13" y="2"/>
                      <a:pt x="9" y="9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8" y="8"/>
                      <a:pt x="23" y="6"/>
                      <a:pt x="29" y="9"/>
                    </a:cubicBezTo>
                    <a:cubicBezTo>
                      <a:pt x="32" y="10"/>
                      <a:pt x="34" y="11"/>
                      <a:pt x="35" y="12"/>
                    </a:cubicBezTo>
                    <a:cubicBezTo>
                      <a:pt x="37" y="14"/>
                      <a:pt x="37" y="15"/>
                      <a:pt x="37" y="17"/>
                    </a:cubicBezTo>
                    <a:cubicBezTo>
                      <a:pt x="37" y="19"/>
                      <a:pt x="37" y="21"/>
                      <a:pt x="36" y="24"/>
                    </a:cubicBezTo>
                    <a:cubicBezTo>
                      <a:pt x="33" y="23"/>
                      <a:pt x="31" y="23"/>
                      <a:pt x="30" y="22"/>
                    </a:cubicBezTo>
                    <a:cubicBezTo>
                      <a:pt x="22" y="19"/>
                      <a:pt x="15" y="19"/>
                      <a:pt x="10" y="20"/>
                    </a:cubicBezTo>
                    <a:cubicBezTo>
                      <a:pt x="6" y="22"/>
                      <a:pt x="3" y="24"/>
                      <a:pt x="1" y="29"/>
                    </a:cubicBezTo>
                    <a:cubicBezTo>
                      <a:pt x="0" y="32"/>
                      <a:pt x="0" y="36"/>
                      <a:pt x="2" y="39"/>
                    </a:cubicBezTo>
                    <a:cubicBezTo>
                      <a:pt x="4" y="42"/>
                      <a:pt x="7" y="45"/>
                      <a:pt x="12" y="46"/>
                    </a:cubicBezTo>
                    <a:cubicBezTo>
                      <a:pt x="19" y="49"/>
                      <a:pt x="24" y="48"/>
                      <a:pt x="29" y="43"/>
                    </a:cubicBezTo>
                    <a:cubicBezTo>
                      <a:pt x="28" y="47"/>
                      <a:pt x="28" y="49"/>
                      <a:pt x="28" y="51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0"/>
                      <a:pt x="35" y="47"/>
                      <a:pt x="36" y="44"/>
                    </a:cubicBezTo>
                    <a:lnTo>
                      <a:pt x="42" y="26"/>
                    </a:lnTo>
                    <a:close/>
                    <a:moveTo>
                      <a:pt x="26" y="41"/>
                    </a:moveTo>
                    <a:cubicBezTo>
                      <a:pt x="22" y="43"/>
                      <a:pt x="19" y="43"/>
                      <a:pt x="15" y="42"/>
                    </a:cubicBezTo>
                    <a:cubicBezTo>
                      <a:pt x="12" y="41"/>
                      <a:pt x="10" y="39"/>
                      <a:pt x="9" y="37"/>
                    </a:cubicBezTo>
                    <a:cubicBezTo>
                      <a:pt x="8" y="35"/>
                      <a:pt x="8" y="33"/>
                      <a:pt x="8" y="31"/>
                    </a:cubicBezTo>
                    <a:cubicBezTo>
                      <a:pt x="9" y="28"/>
                      <a:pt x="12" y="26"/>
                      <a:pt x="15" y="25"/>
                    </a:cubicBezTo>
                    <a:cubicBezTo>
                      <a:pt x="19" y="25"/>
                      <a:pt x="23" y="25"/>
                      <a:pt x="28" y="27"/>
                    </a:cubicBezTo>
                    <a:cubicBezTo>
                      <a:pt x="29" y="27"/>
                      <a:pt x="31" y="28"/>
                      <a:pt x="34" y="29"/>
                    </a:cubicBezTo>
                    <a:cubicBezTo>
                      <a:pt x="34" y="30"/>
                      <a:pt x="33" y="31"/>
                      <a:pt x="33" y="32"/>
                    </a:cubicBezTo>
                    <a:cubicBezTo>
                      <a:pt x="32" y="36"/>
                      <a:pt x="29" y="39"/>
                      <a:pt x="26" y="4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189" name="Freeform 48"/>
              <p:cNvSpPr>
                <a:spLocks noChangeArrowheads="1"/>
              </p:cNvSpPr>
              <p:nvPr/>
            </p:nvSpPr>
            <p:spPr bwMode="auto">
              <a:xfrm>
                <a:off x="2322513" y="1231900"/>
                <a:ext cx="134938" cy="165100"/>
              </a:xfrm>
              <a:custGeom>
                <a:gdLst>
                  <a:gd fmla="*/ 97455 w 36" name="T0"/>
                  <a:gd fmla="*/ 18761 h 44" name="T1"/>
                  <a:gd fmla="*/ 63721 w 36" name="T2"/>
                  <a:gd fmla="*/ 45027 h 44" name="T3"/>
                  <a:gd fmla="*/ 74966 w 36" name="T4"/>
                  <a:gd fmla="*/ 7505 h 44" name="T5"/>
                  <a:gd fmla="*/ 56224 w 36" name="T6"/>
                  <a:gd fmla="*/ 0 h 44" name="T7"/>
                  <a:gd fmla="*/ 0 w 36" name="T8"/>
                  <a:gd fmla="*/ 157595 h 44" name="T9"/>
                  <a:gd fmla="*/ 26238 w 36" name="T10"/>
                  <a:gd fmla="*/ 165100 h 44" name="T11"/>
                  <a:gd fmla="*/ 52476 w 36" name="T12"/>
                  <a:gd fmla="*/ 82550 h 44" name="T13"/>
                  <a:gd fmla="*/ 82462 w 36" name="T14"/>
                  <a:gd fmla="*/ 48780 h 44" name="T15"/>
                  <a:gd fmla="*/ 119945 w 36" name="T16"/>
                  <a:gd fmla="*/ 45027 h 44" name="T17"/>
                  <a:gd fmla="*/ 127441 w 36" name="T18"/>
                  <a:gd fmla="*/ 45027 h 44" name="T19"/>
                  <a:gd fmla="*/ 134938 w 36" name="T20"/>
                  <a:gd fmla="*/ 22514 h 44" name="T21"/>
                  <a:gd fmla="*/ 123693 w 36" name="T22"/>
                  <a:gd fmla="*/ 18761 h 44" name="T23"/>
                  <a:gd fmla="*/ 97455 w 36" name="T24"/>
                  <a:gd fmla="*/ 18761 h 44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36" name="T39"/>
                  <a:gd fmla="*/ 0 h 44" name="T40"/>
                  <a:gd fmla="*/ 36 w 36" name="T41"/>
                  <a:gd fmla="*/ 44 h 44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44" w="36">
                    <a:moveTo>
                      <a:pt x="26" y="5"/>
                    </a:moveTo>
                    <a:cubicBezTo>
                      <a:pt x="24" y="5"/>
                      <a:pt x="21" y="8"/>
                      <a:pt x="17" y="1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6" y="18"/>
                      <a:pt x="18" y="15"/>
                      <a:pt x="22" y="13"/>
                    </a:cubicBezTo>
                    <a:cubicBezTo>
                      <a:pt x="25" y="11"/>
                      <a:pt x="29" y="10"/>
                      <a:pt x="32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5" y="5"/>
                      <a:pt x="34" y="5"/>
                      <a:pt x="33" y="5"/>
                    </a:cubicBezTo>
                    <a:cubicBezTo>
                      <a:pt x="31" y="4"/>
                      <a:pt x="29" y="4"/>
                      <a:pt x="26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190" name="Freeform 49"/>
              <p:cNvSpPr>
                <a:spLocks noChangeArrowheads="1"/>
              </p:cNvSpPr>
              <p:nvPr/>
            </p:nvSpPr>
            <p:spPr bwMode="auto">
              <a:xfrm>
                <a:off x="2446338" y="1231900"/>
                <a:ext cx="109538" cy="225425"/>
              </a:xfrm>
              <a:custGeom>
                <a:gdLst>
                  <a:gd fmla="*/ 52880 w 29" name="T0"/>
                  <a:gd fmla="*/ 199125 h 60" name="T1"/>
                  <a:gd fmla="*/ 33995 w 29" name="T2"/>
                  <a:gd fmla="*/ 169069 h 60" name="T3"/>
                  <a:gd fmla="*/ 67989 w 29" name="T4"/>
                  <a:gd fmla="*/ 67628 h 60" name="T5"/>
                  <a:gd fmla="*/ 101984 w 29" name="T6"/>
                  <a:gd fmla="*/ 78899 h 60" name="T7"/>
                  <a:gd fmla="*/ 109538 w 29" name="T8"/>
                  <a:gd fmla="*/ 60113 h 60" name="T9"/>
                  <a:gd fmla="*/ 75543 w 29" name="T10"/>
                  <a:gd fmla="*/ 48842 h 60" name="T11"/>
                  <a:gd fmla="*/ 90652 w 29" name="T12"/>
                  <a:gd fmla="*/ 7514 h 60" name="T13"/>
                  <a:gd fmla="*/ 64212 w 29" name="T14"/>
                  <a:gd fmla="*/ 0 h 60" name="T15"/>
                  <a:gd fmla="*/ 49103 w 29" name="T16"/>
                  <a:gd fmla="*/ 41328 h 60" name="T17"/>
                  <a:gd fmla="*/ 22663 w 29" name="T18"/>
                  <a:gd fmla="*/ 30057 h 60" name="T19"/>
                  <a:gd fmla="*/ 15109 w 29" name="T20"/>
                  <a:gd fmla="*/ 48842 h 60" name="T21"/>
                  <a:gd fmla="*/ 45326 w 29" name="T22"/>
                  <a:gd fmla="*/ 60113 h 60" name="T23"/>
                  <a:gd fmla="*/ 11332 w 29" name="T24"/>
                  <a:gd fmla="*/ 154040 h 60" name="T25"/>
                  <a:gd fmla="*/ 41549 w 29" name="T26"/>
                  <a:gd fmla="*/ 217911 h 60" name="T27"/>
                  <a:gd fmla="*/ 64212 w 29" name="T28"/>
                  <a:gd fmla="*/ 225425 h 60" name="T29"/>
                  <a:gd fmla="*/ 71766 w 29" name="T30"/>
                  <a:gd fmla="*/ 206640 h 60" name="T31"/>
                  <a:gd fmla="*/ 52880 w 29" name="T32"/>
                  <a:gd fmla="*/ 199125 h 60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9" name="T51"/>
                  <a:gd fmla="*/ 0 h 60" name="T52"/>
                  <a:gd fmla="*/ 29 w 29" name="T53"/>
                  <a:gd fmla="*/ 60 h 60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60" w="28">
                    <a:moveTo>
                      <a:pt x="14" y="53"/>
                    </a:moveTo>
                    <a:cubicBezTo>
                      <a:pt x="9" y="52"/>
                      <a:pt x="7" y="49"/>
                      <a:pt x="9" y="45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0" y="50"/>
                      <a:pt x="3" y="55"/>
                      <a:pt x="11" y="58"/>
                    </a:cubicBezTo>
                    <a:cubicBezTo>
                      <a:pt x="13" y="59"/>
                      <a:pt x="15" y="59"/>
                      <a:pt x="17" y="60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7" y="54"/>
                      <a:pt x="15" y="54"/>
                      <a:pt x="14" y="5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191" name="Freeform 50"/>
              <p:cNvSpPr>
                <a:spLocks noChangeArrowheads="1"/>
              </p:cNvSpPr>
              <p:nvPr/>
            </p:nvSpPr>
            <p:spPr bwMode="auto">
              <a:xfrm>
                <a:off x="1874838" y="3944938"/>
                <a:ext cx="219075" cy="184150"/>
              </a:xfrm>
              <a:custGeom>
                <a:gdLst>
                  <a:gd fmla="*/ 203966 w 58" name="T0"/>
                  <a:gd fmla="*/ 37582 h 49" name="T1"/>
                  <a:gd fmla="*/ 181303 w 58" name="T2"/>
                  <a:gd fmla="*/ 22549 h 49" name="T3"/>
                  <a:gd fmla="*/ 128423 w 58" name="T4"/>
                  <a:gd fmla="*/ 52614 h 49" name="T5"/>
                  <a:gd fmla="*/ 117092 w 58" name="T6"/>
                  <a:gd fmla="*/ 22549 h 49" name="T7"/>
                  <a:gd fmla="*/ 90652 w 58" name="T8"/>
                  <a:gd fmla="*/ 7516 h 49" name="T9"/>
                  <a:gd fmla="*/ 41549 w 58" name="T10"/>
                  <a:gd fmla="*/ 33823 h 49" name="T11"/>
                  <a:gd fmla="*/ 45326 w 58" name="T12"/>
                  <a:gd fmla="*/ 3758 h 49" name="T13"/>
                  <a:gd fmla="*/ 22663 w 58" name="T14"/>
                  <a:gd fmla="*/ 0 h 49" name="T15"/>
                  <a:gd fmla="*/ 0 w 58" name="T16"/>
                  <a:gd fmla="*/ 150327 h 49" name="T17"/>
                  <a:gd fmla="*/ 22663 w 58" name="T18"/>
                  <a:gd fmla="*/ 154085 h 49" name="T19"/>
                  <a:gd fmla="*/ 37772 w 58" name="T20"/>
                  <a:gd fmla="*/ 63889 h 49" name="T21"/>
                  <a:gd fmla="*/ 52880 w 58" name="T22"/>
                  <a:gd fmla="*/ 33823 h 49" name="T23"/>
                  <a:gd fmla="*/ 79320 w 58" name="T24"/>
                  <a:gd fmla="*/ 26307 h 49" name="T25"/>
                  <a:gd fmla="*/ 98206 w 58" name="T26"/>
                  <a:gd fmla="*/ 37582 h 49" name="T27"/>
                  <a:gd fmla="*/ 105760 w 58" name="T28"/>
                  <a:gd fmla="*/ 67647 h 49" name="T29"/>
                  <a:gd fmla="*/ 86875 w 58" name="T30"/>
                  <a:gd fmla="*/ 165359 h 49" name="T31"/>
                  <a:gd fmla="*/ 109538 w 58" name="T32"/>
                  <a:gd fmla="*/ 169117 h 49" name="T33"/>
                  <a:gd fmla="*/ 124646 w 58" name="T34"/>
                  <a:gd fmla="*/ 86438 h 49" name="T35"/>
                  <a:gd fmla="*/ 143532 w 58" name="T36"/>
                  <a:gd fmla="*/ 48856 h 49" name="T37"/>
                  <a:gd fmla="*/ 169972 w 58" name="T38"/>
                  <a:gd fmla="*/ 41340 h 49" name="T39"/>
                  <a:gd fmla="*/ 188858 w 58" name="T40"/>
                  <a:gd fmla="*/ 52614 h 49" name="T41"/>
                  <a:gd fmla="*/ 196412 w 58" name="T42"/>
                  <a:gd fmla="*/ 63889 h 49" name="T43"/>
                  <a:gd fmla="*/ 192635 w 58" name="T44"/>
                  <a:gd fmla="*/ 86438 h 49" name="T45"/>
                  <a:gd fmla="*/ 177526 w 58" name="T46"/>
                  <a:gd fmla="*/ 180392 h 49" name="T47"/>
                  <a:gd fmla="*/ 200189 w 58" name="T48"/>
                  <a:gd fmla="*/ 184150 h 49" name="T49"/>
                  <a:gd fmla="*/ 215298 w 58" name="T50"/>
                  <a:gd fmla="*/ 90196 h 49" name="T51"/>
                  <a:gd fmla="*/ 219075 w 58" name="T52"/>
                  <a:gd fmla="*/ 60131 h 49" name="T53"/>
                  <a:gd fmla="*/ 203966 w 58" name="T54"/>
                  <a:gd fmla="*/ 37582 h 49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58" name="T84"/>
                  <a:gd fmla="*/ 0 h 49" name="T85"/>
                  <a:gd fmla="*/ 58 w 58" name="T86"/>
                  <a:gd fmla="*/ 49 h 49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9" w="57">
                    <a:moveTo>
                      <a:pt x="54" y="10"/>
                    </a:moveTo>
                    <a:cubicBezTo>
                      <a:pt x="53" y="8"/>
                      <a:pt x="50" y="7"/>
                      <a:pt x="48" y="6"/>
                    </a:cubicBezTo>
                    <a:cubicBezTo>
                      <a:pt x="42" y="5"/>
                      <a:pt x="37" y="8"/>
                      <a:pt x="34" y="14"/>
                    </a:cubicBezTo>
                    <a:cubicBezTo>
                      <a:pt x="34" y="11"/>
                      <a:pt x="33" y="8"/>
                      <a:pt x="31" y="6"/>
                    </a:cubicBezTo>
                    <a:cubicBezTo>
                      <a:pt x="29" y="4"/>
                      <a:pt x="27" y="3"/>
                      <a:pt x="24" y="2"/>
                    </a:cubicBezTo>
                    <a:cubicBezTo>
                      <a:pt x="19" y="1"/>
                      <a:pt x="14" y="4"/>
                      <a:pt x="11" y="9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4"/>
                      <a:pt x="12" y="11"/>
                      <a:pt x="14" y="9"/>
                    </a:cubicBezTo>
                    <a:cubicBezTo>
                      <a:pt x="16" y="7"/>
                      <a:pt x="19" y="7"/>
                      <a:pt x="21" y="7"/>
                    </a:cubicBezTo>
                    <a:cubicBezTo>
                      <a:pt x="23" y="7"/>
                      <a:pt x="25" y="8"/>
                      <a:pt x="26" y="10"/>
                    </a:cubicBezTo>
                    <a:cubicBezTo>
                      <a:pt x="28" y="12"/>
                      <a:pt x="28" y="14"/>
                      <a:pt x="28" y="18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4" y="18"/>
                      <a:pt x="35" y="15"/>
                      <a:pt x="38" y="13"/>
                    </a:cubicBezTo>
                    <a:cubicBezTo>
                      <a:pt x="40" y="11"/>
                      <a:pt x="43" y="11"/>
                      <a:pt x="45" y="11"/>
                    </a:cubicBezTo>
                    <a:cubicBezTo>
                      <a:pt x="47" y="11"/>
                      <a:pt x="48" y="12"/>
                      <a:pt x="50" y="14"/>
                    </a:cubicBezTo>
                    <a:cubicBezTo>
                      <a:pt x="51" y="15"/>
                      <a:pt x="51" y="16"/>
                      <a:pt x="52" y="17"/>
                    </a:cubicBezTo>
                    <a:cubicBezTo>
                      <a:pt x="52" y="19"/>
                      <a:pt x="52" y="21"/>
                      <a:pt x="51" y="23"/>
                    </a:cubicBezTo>
                    <a:cubicBezTo>
                      <a:pt x="47" y="48"/>
                      <a:pt x="47" y="48"/>
                      <a:pt x="47" y="48"/>
                    </a:cubicBezTo>
                    <a:cubicBezTo>
                      <a:pt x="53" y="49"/>
                      <a:pt x="53" y="49"/>
                      <a:pt x="53" y="49"/>
                    </a:cubicBezTo>
                    <a:cubicBezTo>
                      <a:pt x="57" y="24"/>
                      <a:pt x="57" y="24"/>
                      <a:pt x="57" y="24"/>
                    </a:cubicBezTo>
                    <a:cubicBezTo>
                      <a:pt x="58" y="21"/>
                      <a:pt x="58" y="18"/>
                      <a:pt x="58" y="16"/>
                    </a:cubicBezTo>
                    <a:cubicBezTo>
                      <a:pt x="57" y="14"/>
                      <a:pt x="56" y="12"/>
                      <a:pt x="54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192" name="Freeform 51"/>
              <p:cNvSpPr>
                <a:spLocks noChangeArrowheads="1" noEditPoints="1"/>
              </p:cNvSpPr>
              <p:nvPr/>
            </p:nvSpPr>
            <p:spPr bwMode="auto">
              <a:xfrm>
                <a:off x="2119313" y="3989388"/>
                <a:ext cx="139700" cy="161925"/>
              </a:xfrm>
              <a:custGeom>
                <a:gdLst>
                  <a:gd fmla="*/ 83065 w 37" name="T0"/>
                  <a:gd fmla="*/ 3766 h 43" name="T1"/>
                  <a:gd fmla="*/ 30205 w 37" name="T2"/>
                  <a:gd fmla="*/ 15063 h 43" name="T3"/>
                  <a:gd fmla="*/ 3776 w 37" name="T4"/>
                  <a:gd fmla="*/ 67783 h 43" name="T5"/>
                  <a:gd fmla="*/ 11327 w 37" name="T6"/>
                  <a:gd fmla="*/ 128034 h 43" name="T7"/>
                  <a:gd fmla="*/ 52859 w 37" name="T8"/>
                  <a:gd fmla="*/ 158159 h 43" name="T9"/>
                  <a:gd fmla="*/ 105719 w 37" name="T10"/>
                  <a:gd fmla="*/ 146862 h 43" name="T11"/>
                  <a:gd fmla="*/ 135924 w 37" name="T12"/>
                  <a:gd fmla="*/ 90377 h 43" name="T13"/>
                  <a:gd fmla="*/ 128373 w 37" name="T14"/>
                  <a:gd fmla="*/ 33891 h 43" name="T15"/>
                  <a:gd fmla="*/ 83065 w 37" name="T16"/>
                  <a:gd fmla="*/ 3766 h 43" name="T17"/>
                  <a:gd fmla="*/ 90616 w 37" name="T18"/>
                  <a:gd fmla="*/ 131799 h 43" name="T19"/>
                  <a:gd fmla="*/ 60411 w 37" name="T20"/>
                  <a:gd fmla="*/ 139331 h 43" name="T21"/>
                  <a:gd fmla="*/ 30205 w 37" name="T22"/>
                  <a:gd fmla="*/ 120502 h 43" name="T23"/>
                  <a:gd fmla="*/ 26430 w 37" name="T24"/>
                  <a:gd fmla="*/ 75314 h 43" name="T25"/>
                  <a:gd fmla="*/ 45308 w 37" name="T26"/>
                  <a:gd fmla="*/ 30126 h 43" name="T27"/>
                  <a:gd fmla="*/ 79289 w 37" name="T28"/>
                  <a:gd fmla="*/ 22594 h 43" name="T29"/>
                  <a:gd fmla="*/ 105719 w 37" name="T30"/>
                  <a:gd fmla="*/ 41423 h 43" name="T31"/>
                  <a:gd fmla="*/ 109495 w 37" name="T32"/>
                  <a:gd fmla="*/ 86611 h 43" name="T33"/>
                  <a:gd fmla="*/ 90616 w 37" name="T34"/>
                  <a:gd fmla="*/ 131799 h 43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37" name="T54"/>
                  <a:gd fmla="*/ 0 h 43" name="T55"/>
                  <a:gd fmla="*/ 37 w 37" name="T56"/>
                  <a:gd fmla="*/ 43 h 43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43" w="37">
                    <a:moveTo>
                      <a:pt x="22" y="1"/>
                    </a:moveTo>
                    <a:cubicBezTo>
                      <a:pt x="17" y="0"/>
                      <a:pt x="12" y="1"/>
                      <a:pt x="8" y="4"/>
                    </a:cubicBezTo>
                    <a:cubicBezTo>
                      <a:pt x="4" y="7"/>
                      <a:pt x="2" y="12"/>
                      <a:pt x="1" y="18"/>
                    </a:cubicBezTo>
                    <a:cubicBezTo>
                      <a:pt x="0" y="24"/>
                      <a:pt x="0" y="30"/>
                      <a:pt x="3" y="34"/>
                    </a:cubicBezTo>
                    <a:cubicBezTo>
                      <a:pt x="5" y="39"/>
                      <a:pt x="9" y="42"/>
                      <a:pt x="14" y="42"/>
                    </a:cubicBezTo>
                    <a:cubicBezTo>
                      <a:pt x="20" y="43"/>
                      <a:pt x="24" y="42"/>
                      <a:pt x="28" y="39"/>
                    </a:cubicBezTo>
                    <a:cubicBezTo>
                      <a:pt x="33" y="35"/>
                      <a:pt x="35" y="31"/>
                      <a:pt x="36" y="24"/>
                    </a:cubicBezTo>
                    <a:cubicBezTo>
                      <a:pt x="37" y="19"/>
                      <a:pt x="36" y="13"/>
                      <a:pt x="34" y="9"/>
                    </a:cubicBezTo>
                    <a:cubicBezTo>
                      <a:pt x="31" y="4"/>
                      <a:pt x="27" y="2"/>
                      <a:pt x="22" y="1"/>
                    </a:cubicBezTo>
                    <a:close/>
                    <a:moveTo>
                      <a:pt x="24" y="35"/>
                    </a:moveTo>
                    <a:cubicBezTo>
                      <a:pt x="22" y="37"/>
                      <a:pt x="19" y="38"/>
                      <a:pt x="16" y="37"/>
                    </a:cubicBezTo>
                    <a:cubicBezTo>
                      <a:pt x="13" y="37"/>
                      <a:pt x="10" y="35"/>
                      <a:pt x="8" y="32"/>
                    </a:cubicBezTo>
                    <a:cubicBezTo>
                      <a:pt x="7" y="30"/>
                      <a:pt x="6" y="25"/>
                      <a:pt x="7" y="20"/>
                    </a:cubicBezTo>
                    <a:cubicBezTo>
                      <a:pt x="8" y="14"/>
                      <a:pt x="10" y="10"/>
                      <a:pt x="12" y="8"/>
                    </a:cubicBezTo>
                    <a:cubicBezTo>
                      <a:pt x="15" y="6"/>
                      <a:pt x="18" y="5"/>
                      <a:pt x="21" y="6"/>
                    </a:cubicBezTo>
                    <a:cubicBezTo>
                      <a:pt x="24" y="6"/>
                      <a:pt x="26" y="8"/>
                      <a:pt x="28" y="11"/>
                    </a:cubicBezTo>
                    <a:cubicBezTo>
                      <a:pt x="30" y="14"/>
                      <a:pt x="30" y="18"/>
                      <a:pt x="29" y="23"/>
                    </a:cubicBezTo>
                    <a:cubicBezTo>
                      <a:pt x="28" y="29"/>
                      <a:pt x="27" y="33"/>
                      <a:pt x="24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193" name="Freeform 52"/>
              <p:cNvSpPr>
                <a:spLocks noChangeArrowheads="1"/>
              </p:cNvSpPr>
              <p:nvPr/>
            </p:nvSpPr>
            <p:spPr bwMode="auto">
              <a:xfrm>
                <a:off x="2278063" y="4011613"/>
                <a:ext cx="134938" cy="169863"/>
              </a:xfrm>
              <a:custGeom>
                <a:gdLst>
                  <a:gd fmla="*/ 119945 w 36" name="T0"/>
                  <a:gd fmla="*/ 22648 h 45" name="T1"/>
                  <a:gd fmla="*/ 93707 w 36" name="T2"/>
                  <a:gd fmla="*/ 7549 h 45" name="T3"/>
                  <a:gd fmla="*/ 41231 w 36" name="T4"/>
                  <a:gd fmla="*/ 33973 h 45" name="T5"/>
                  <a:gd fmla="*/ 44979 w 36" name="T6"/>
                  <a:gd fmla="*/ 3775 h 45" name="T7"/>
                  <a:gd fmla="*/ 26238 w 36" name="T8"/>
                  <a:gd fmla="*/ 0 h 45" name="T9"/>
                  <a:gd fmla="*/ 0 w 36" name="T10"/>
                  <a:gd fmla="*/ 150989 h 45" name="T11"/>
                  <a:gd fmla="*/ 22490 w 36" name="T12"/>
                  <a:gd fmla="*/ 154764 h 45" name="T13"/>
                  <a:gd fmla="*/ 37483 w 36" name="T14"/>
                  <a:gd fmla="*/ 71720 h 45" name="T15"/>
                  <a:gd fmla="*/ 56224 w 36" name="T16"/>
                  <a:gd fmla="*/ 37747 h 45" name="T17"/>
                  <a:gd fmla="*/ 86210 w 36" name="T18"/>
                  <a:gd fmla="*/ 26423 h 45" name="T19"/>
                  <a:gd fmla="*/ 108700 w 36" name="T20"/>
                  <a:gd fmla="*/ 41522 h 45" name="T21"/>
                  <a:gd fmla="*/ 112448 w 36" name="T22"/>
                  <a:gd fmla="*/ 71720 h 45" name="T23"/>
                  <a:gd fmla="*/ 97455 w 36" name="T24"/>
                  <a:gd fmla="*/ 166088 h 45" name="T25"/>
                  <a:gd fmla="*/ 116197 w 36" name="T26"/>
                  <a:gd fmla="*/ 169863 h 45" name="T27"/>
                  <a:gd fmla="*/ 131190 w 36" name="T28"/>
                  <a:gd fmla="*/ 83044 h 45" name="T29"/>
                  <a:gd fmla="*/ 134938 w 36" name="T30"/>
                  <a:gd fmla="*/ 45297 h 45" name="T31"/>
                  <a:gd fmla="*/ 119945 w 36" name="T32"/>
                  <a:gd fmla="*/ 22648 h 45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6" name="T51"/>
                  <a:gd fmla="*/ 0 h 45" name="T52"/>
                  <a:gd fmla="*/ 36 w 36" name="T53"/>
                  <a:gd fmla="*/ 45 h 45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5" w="36">
                    <a:moveTo>
                      <a:pt x="32" y="6"/>
                    </a:moveTo>
                    <a:cubicBezTo>
                      <a:pt x="30" y="4"/>
                      <a:pt x="28" y="3"/>
                      <a:pt x="25" y="2"/>
                    </a:cubicBezTo>
                    <a:cubicBezTo>
                      <a:pt x="20" y="1"/>
                      <a:pt x="15" y="3"/>
                      <a:pt x="11" y="9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1" y="15"/>
                      <a:pt x="12" y="12"/>
                      <a:pt x="15" y="10"/>
                    </a:cubicBezTo>
                    <a:cubicBezTo>
                      <a:pt x="17" y="8"/>
                      <a:pt x="20" y="7"/>
                      <a:pt x="23" y="7"/>
                    </a:cubicBezTo>
                    <a:cubicBezTo>
                      <a:pt x="26" y="8"/>
                      <a:pt x="27" y="9"/>
                      <a:pt x="29" y="11"/>
                    </a:cubicBezTo>
                    <a:cubicBezTo>
                      <a:pt x="30" y="12"/>
                      <a:pt x="30" y="15"/>
                      <a:pt x="30" y="19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6" y="17"/>
                      <a:pt x="36" y="14"/>
                      <a:pt x="36" y="12"/>
                    </a:cubicBezTo>
                    <a:cubicBezTo>
                      <a:pt x="35" y="10"/>
                      <a:pt x="34" y="8"/>
                      <a:pt x="32" y="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194" name="Freeform 53"/>
              <p:cNvSpPr>
                <a:spLocks noChangeArrowheads="1" noEditPoints="1"/>
              </p:cNvSpPr>
              <p:nvPr/>
            </p:nvSpPr>
            <p:spPr bwMode="auto">
              <a:xfrm>
                <a:off x="2438400" y="4041775"/>
                <a:ext cx="142875" cy="165100"/>
              </a:xfrm>
              <a:custGeom>
                <a:gdLst>
                  <a:gd fmla="*/ 127836 w 38" name="T0"/>
                  <a:gd fmla="*/ 30018 h 44" name="T1"/>
                  <a:gd fmla="*/ 86477 w 38" name="T2"/>
                  <a:gd fmla="*/ 3752 h 44" name="T3"/>
                  <a:gd fmla="*/ 33839 w 38" name="T4"/>
                  <a:gd fmla="*/ 18761 h 44" name="T5"/>
                  <a:gd fmla="*/ 3760 w 38" name="T6"/>
                  <a:gd fmla="*/ 71293 h 44" name="T7"/>
                  <a:gd fmla="*/ 11280 w 38" name="T8"/>
                  <a:gd fmla="*/ 131330 h 44" name="T9"/>
                  <a:gd fmla="*/ 60158 w 38" name="T10"/>
                  <a:gd fmla="*/ 161348 h 44" name="T11"/>
                  <a:gd fmla="*/ 101516 w 38" name="T12"/>
                  <a:gd fmla="*/ 153843 h 44" name="T13"/>
                  <a:gd fmla="*/ 127836 w 38" name="T14"/>
                  <a:gd fmla="*/ 127577 h 44" name="T15"/>
                  <a:gd fmla="*/ 109036 w 38" name="T16"/>
                  <a:gd fmla="*/ 120073 h 44" name="T17"/>
                  <a:gd fmla="*/ 63918 w 38" name="T18"/>
                  <a:gd fmla="*/ 142586 h 44" name="T19"/>
                  <a:gd fmla="*/ 33839 w 38" name="T20"/>
                  <a:gd fmla="*/ 123825 h 44" name="T21"/>
                  <a:gd fmla="*/ 30079 w 38" name="T22"/>
                  <a:gd fmla="*/ 78798 h 44" name="T23"/>
                  <a:gd fmla="*/ 135355 w 38" name="T24"/>
                  <a:gd fmla="*/ 93807 h 44" name="T25"/>
                  <a:gd fmla="*/ 127836 w 38" name="T26"/>
                  <a:gd fmla="*/ 30018 h 44" name="T27"/>
                  <a:gd fmla="*/ 33839 w 38" name="T28"/>
                  <a:gd fmla="*/ 60036 h 44" name="T29"/>
                  <a:gd fmla="*/ 52638 w 38" name="T30"/>
                  <a:gd fmla="*/ 30018 h 44" name="T31"/>
                  <a:gd fmla="*/ 82717 w 38" name="T32"/>
                  <a:gd fmla="*/ 22514 h 44" name="T33"/>
                  <a:gd fmla="*/ 105276 w 38" name="T34"/>
                  <a:gd fmla="*/ 33770 h 44" name="T35"/>
                  <a:gd fmla="*/ 112796 w 38" name="T36"/>
                  <a:gd fmla="*/ 52532 h 44" name="T37"/>
                  <a:gd fmla="*/ 112796 w 38" name="T38"/>
                  <a:gd fmla="*/ 75045 h 44" name="T39"/>
                  <a:gd fmla="*/ 33839 w 38" name="T40"/>
                  <a:gd fmla="*/ 60036 h 44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38" name="T63"/>
                  <a:gd fmla="*/ 0 h 44" name="T64"/>
                  <a:gd fmla="*/ 38 w 38" name="T65"/>
                  <a:gd fmla="*/ 44 h 44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44" w="38">
                    <a:moveTo>
                      <a:pt x="34" y="8"/>
                    </a:moveTo>
                    <a:cubicBezTo>
                      <a:pt x="32" y="4"/>
                      <a:pt x="28" y="2"/>
                      <a:pt x="23" y="1"/>
                    </a:cubicBezTo>
                    <a:cubicBezTo>
                      <a:pt x="17" y="0"/>
                      <a:pt x="13" y="1"/>
                      <a:pt x="9" y="5"/>
                    </a:cubicBezTo>
                    <a:cubicBezTo>
                      <a:pt x="4" y="8"/>
                      <a:pt x="2" y="13"/>
                      <a:pt x="1" y="19"/>
                    </a:cubicBezTo>
                    <a:cubicBezTo>
                      <a:pt x="0" y="25"/>
                      <a:pt x="1" y="31"/>
                      <a:pt x="3" y="35"/>
                    </a:cubicBezTo>
                    <a:cubicBezTo>
                      <a:pt x="6" y="39"/>
                      <a:pt x="10" y="42"/>
                      <a:pt x="16" y="43"/>
                    </a:cubicBezTo>
                    <a:cubicBezTo>
                      <a:pt x="20" y="44"/>
                      <a:pt x="23" y="43"/>
                      <a:pt x="27" y="41"/>
                    </a:cubicBezTo>
                    <a:cubicBezTo>
                      <a:pt x="30" y="40"/>
                      <a:pt x="33" y="37"/>
                      <a:pt x="34" y="34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6" y="37"/>
                      <a:pt x="22" y="39"/>
                      <a:pt x="17" y="38"/>
                    </a:cubicBezTo>
                    <a:cubicBezTo>
                      <a:pt x="14" y="37"/>
                      <a:pt x="12" y="36"/>
                      <a:pt x="9" y="33"/>
                    </a:cubicBezTo>
                    <a:cubicBezTo>
                      <a:pt x="7" y="31"/>
                      <a:pt x="7" y="27"/>
                      <a:pt x="8" y="21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8" y="18"/>
                      <a:pt x="37" y="13"/>
                      <a:pt x="34" y="8"/>
                    </a:cubicBezTo>
                    <a:close/>
                    <a:moveTo>
                      <a:pt x="9" y="16"/>
                    </a:moveTo>
                    <a:cubicBezTo>
                      <a:pt x="10" y="12"/>
                      <a:pt x="11" y="10"/>
                      <a:pt x="14" y="8"/>
                    </a:cubicBezTo>
                    <a:cubicBezTo>
                      <a:pt x="16" y="6"/>
                      <a:pt x="19" y="5"/>
                      <a:pt x="22" y="6"/>
                    </a:cubicBezTo>
                    <a:cubicBezTo>
                      <a:pt x="24" y="6"/>
                      <a:pt x="26" y="7"/>
                      <a:pt x="28" y="9"/>
                    </a:cubicBezTo>
                    <a:cubicBezTo>
                      <a:pt x="29" y="10"/>
                      <a:pt x="30" y="12"/>
                      <a:pt x="30" y="14"/>
                    </a:cubicBezTo>
                    <a:cubicBezTo>
                      <a:pt x="31" y="15"/>
                      <a:pt x="31" y="17"/>
                      <a:pt x="30" y="20"/>
                    </a:cubicBezTo>
                    <a:lnTo>
                      <a:pt x="9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195" name="Freeform 54"/>
              <p:cNvSpPr>
                <a:spLocks noChangeArrowheads="1"/>
              </p:cNvSpPr>
              <p:nvPr/>
            </p:nvSpPr>
            <p:spPr bwMode="auto">
              <a:xfrm>
                <a:off x="2566988" y="4060825"/>
                <a:ext cx="153988" cy="209550"/>
              </a:xfrm>
              <a:custGeom>
                <a:gdLst>
                  <a:gd fmla="*/ 135209 w 41" name="T0"/>
                  <a:gd fmla="*/ 18710 h 56" name="T1"/>
                  <a:gd fmla="*/ 75116 w 41" name="T2"/>
                  <a:gd fmla="*/ 123485 h 56" name="T3"/>
                  <a:gd fmla="*/ 52581 w 41" name="T4"/>
                  <a:gd fmla="*/ 3742 h 56" name="T5"/>
                  <a:gd fmla="*/ 30046 w 41" name="T6"/>
                  <a:gd fmla="*/ 0 h 56" name="T7"/>
                  <a:gd fmla="*/ 56337 w 41" name="T8"/>
                  <a:gd fmla="*/ 157163 h 56" name="T9"/>
                  <a:gd fmla="*/ 37558 w 41" name="T10"/>
                  <a:gd fmla="*/ 183356 h 56" name="T11"/>
                  <a:gd fmla="*/ 18779 w 41" name="T12"/>
                  <a:gd fmla="*/ 187098 h 56" name="T13"/>
                  <a:gd fmla="*/ 3756 w 41" name="T14"/>
                  <a:gd fmla="*/ 183356 h 56" name="T15"/>
                  <a:gd fmla="*/ 0 w 41" name="T16"/>
                  <a:gd fmla="*/ 202066 h 56" name="T17"/>
                  <a:gd fmla="*/ 18779 w 41" name="T18"/>
                  <a:gd fmla="*/ 205808 h 56" name="T19"/>
                  <a:gd fmla="*/ 67604 w 41" name="T20"/>
                  <a:gd fmla="*/ 179614 h 56" name="T21"/>
                  <a:gd fmla="*/ 153988 w 41" name="T22"/>
                  <a:gd fmla="*/ 22452 h 56" name="T23"/>
                  <a:gd fmla="*/ 135209 w 41" name="T24"/>
                  <a:gd fmla="*/ 18710 h 5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41" name="T39"/>
                  <a:gd fmla="*/ 0 h 56" name="T40"/>
                  <a:gd fmla="*/ 41 w 41" name="T41"/>
                  <a:gd fmla="*/ 56 h 56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6" w="41">
                    <a:moveTo>
                      <a:pt x="36" y="5"/>
                    </a:moveTo>
                    <a:cubicBezTo>
                      <a:pt x="20" y="33"/>
                      <a:pt x="20" y="33"/>
                      <a:pt x="20" y="33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3" y="46"/>
                      <a:pt x="11" y="48"/>
                      <a:pt x="10" y="49"/>
                    </a:cubicBezTo>
                    <a:cubicBezTo>
                      <a:pt x="8" y="50"/>
                      <a:pt x="7" y="50"/>
                      <a:pt x="5" y="50"/>
                    </a:cubicBezTo>
                    <a:cubicBezTo>
                      <a:pt x="4" y="50"/>
                      <a:pt x="2" y="49"/>
                      <a:pt x="1" y="49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2" y="54"/>
                      <a:pt x="3" y="55"/>
                      <a:pt x="5" y="55"/>
                    </a:cubicBezTo>
                    <a:cubicBezTo>
                      <a:pt x="10" y="56"/>
                      <a:pt x="14" y="54"/>
                      <a:pt x="18" y="48"/>
                    </a:cubicBezTo>
                    <a:cubicBezTo>
                      <a:pt x="41" y="6"/>
                      <a:pt x="41" y="6"/>
                      <a:pt x="41" y="6"/>
                    </a:cubicBezTo>
                    <a:lnTo>
                      <a:pt x="36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196" name="Freeform 55"/>
              <p:cNvSpPr>
                <a:spLocks noChangeArrowheads="1"/>
              </p:cNvSpPr>
              <p:nvPr/>
            </p:nvSpPr>
            <p:spPr bwMode="auto">
              <a:xfrm>
                <a:off x="2803525" y="1036638"/>
                <a:ext cx="93663" cy="228600"/>
              </a:xfrm>
              <a:custGeom>
                <a:gdLst>
                  <a:gd fmla="*/ 0 w 59" name="T0"/>
                  <a:gd fmla="*/ 217488 h 144" name="T1"/>
                  <a:gd fmla="*/ 22225 w 59" name="T2"/>
                  <a:gd fmla="*/ 228600 h 144" name="T3"/>
                  <a:gd fmla="*/ 93663 w 59" name="T4"/>
                  <a:gd fmla="*/ 7937 h 144" name="T5"/>
                  <a:gd fmla="*/ 68263 w 59" name="T6"/>
                  <a:gd fmla="*/ 0 h 144" name="T7"/>
                  <a:gd fmla="*/ 0 w 59" name="T8"/>
                  <a:gd fmla="*/ 217488 h 144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59" name="T15"/>
                  <a:gd fmla="*/ 0 h 144" name="T16"/>
                  <a:gd fmla="*/ 59 w 59" name="T17"/>
                  <a:gd fmla="*/ 144 h 144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44" w="59">
                    <a:moveTo>
                      <a:pt x="0" y="137"/>
                    </a:moveTo>
                    <a:lnTo>
                      <a:pt x="14" y="144"/>
                    </a:lnTo>
                    <a:lnTo>
                      <a:pt x="59" y="5"/>
                    </a:lnTo>
                    <a:lnTo>
                      <a:pt x="43" y="0"/>
                    </a:lnTo>
                    <a:lnTo>
                      <a:pt x="0" y="13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197" name="Freeform 56"/>
              <p:cNvSpPr>
                <a:spLocks noChangeArrowheads="1"/>
              </p:cNvSpPr>
              <p:nvPr/>
            </p:nvSpPr>
            <p:spPr bwMode="auto">
              <a:xfrm>
                <a:off x="2878138" y="1119188"/>
                <a:ext cx="76200" cy="168275"/>
              </a:xfrm>
              <a:custGeom>
                <a:gdLst>
                  <a:gd fmla="*/ 0 w 48" name="T0"/>
                  <a:gd fmla="*/ 161925 h 106" name="T1"/>
                  <a:gd fmla="*/ 23812 w 48" name="T2"/>
                  <a:gd fmla="*/ 168275 h 106" name="T3"/>
                  <a:gd fmla="*/ 76200 w 48" name="T4"/>
                  <a:gd fmla="*/ 7938 h 106" name="T5"/>
                  <a:gd fmla="*/ 49212 w 48" name="T6"/>
                  <a:gd fmla="*/ 0 h 106" name="T7"/>
                  <a:gd fmla="*/ 0 w 48" name="T8"/>
                  <a:gd fmla="*/ 161925 h 106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48" name="T15"/>
                  <a:gd fmla="*/ 0 h 106" name="T16"/>
                  <a:gd fmla="*/ 48 w 48" name="T17"/>
                  <a:gd fmla="*/ 106 h 106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05" w="48">
                    <a:moveTo>
                      <a:pt x="0" y="102"/>
                    </a:moveTo>
                    <a:lnTo>
                      <a:pt x="15" y="106"/>
                    </a:lnTo>
                    <a:lnTo>
                      <a:pt x="48" y="5"/>
                    </a:lnTo>
                    <a:lnTo>
                      <a:pt x="31" y="0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198" name="Freeform 57"/>
              <p:cNvSpPr>
                <a:spLocks noChangeArrowheads="1"/>
              </p:cNvSpPr>
              <p:nvPr/>
            </p:nvSpPr>
            <p:spPr bwMode="auto">
              <a:xfrm>
                <a:off x="2938463" y="1058863"/>
                <a:ext cx="34925" cy="38100"/>
              </a:xfrm>
              <a:custGeom>
                <a:gdLst>
                  <a:gd fmla="*/ 0 w 22" name="T0"/>
                  <a:gd fmla="*/ 30163 h 24" name="T1"/>
                  <a:gd fmla="*/ 26988 w 22" name="T2"/>
                  <a:gd fmla="*/ 38100 h 24" name="T3"/>
                  <a:gd fmla="*/ 34925 w 22" name="T4"/>
                  <a:gd fmla="*/ 11112 h 24" name="T5"/>
                  <a:gd fmla="*/ 7938 w 22" name="T6"/>
                  <a:gd fmla="*/ 0 h 24" name="T7"/>
                  <a:gd fmla="*/ 0 w 22" name="T8"/>
                  <a:gd fmla="*/ 30163 h 24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22" name="T15"/>
                  <a:gd fmla="*/ 0 h 24" name="T16"/>
                  <a:gd fmla="*/ 22 w 22" name="T17"/>
                  <a:gd fmla="*/ 24 h 24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24" w="22">
                    <a:moveTo>
                      <a:pt x="0" y="19"/>
                    </a:moveTo>
                    <a:lnTo>
                      <a:pt x="17" y="24"/>
                    </a:lnTo>
                    <a:lnTo>
                      <a:pt x="22" y="7"/>
                    </a:lnTo>
                    <a:lnTo>
                      <a:pt x="5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199" name="Freeform 58"/>
              <p:cNvSpPr>
                <a:spLocks noChangeArrowheads="1" noEditPoints="1"/>
              </p:cNvSpPr>
              <p:nvPr/>
            </p:nvSpPr>
            <p:spPr bwMode="auto">
              <a:xfrm>
                <a:off x="2927350" y="1149350"/>
                <a:ext cx="219075" cy="250825"/>
              </a:xfrm>
              <a:custGeom>
                <a:gdLst>
                  <a:gd fmla="*/ 139755 w 58" name="T0"/>
                  <a:gd fmla="*/ 164721 h 67" name="T1"/>
                  <a:gd fmla="*/ 101983 w 58" name="T2"/>
                  <a:gd fmla="*/ 149746 h 67" name="T3"/>
                  <a:gd fmla="*/ 60434 w 58" name="T4"/>
                  <a:gd fmla="*/ 131028 h 67" name="T5"/>
                  <a:gd fmla="*/ 56657 w 58" name="T6"/>
                  <a:gd fmla="*/ 116053 h 67" name="T7"/>
                  <a:gd fmla="*/ 64212 w 58" name="T8"/>
                  <a:gd fmla="*/ 108566 h 67" name="T9"/>
                  <a:gd fmla="*/ 75543 w 58" name="T10"/>
                  <a:gd fmla="*/ 104822 h 67" name="T11"/>
                  <a:gd fmla="*/ 86875 w 58" name="T12"/>
                  <a:gd fmla="*/ 112310 h 67" name="T13"/>
                  <a:gd fmla="*/ 98206 w 58" name="T14"/>
                  <a:gd fmla="*/ 116053 h 67" name="T15"/>
                  <a:gd fmla="*/ 147309 w 58" name="T16"/>
                  <a:gd fmla="*/ 116053 h 67" name="T17"/>
                  <a:gd fmla="*/ 177526 w 58" name="T18"/>
                  <a:gd fmla="*/ 82360 h 67" name="T19"/>
                  <a:gd fmla="*/ 173749 w 58" name="T20"/>
                  <a:gd fmla="*/ 37437 h 67" name="T21"/>
                  <a:gd fmla="*/ 188858 w 58" name="T22"/>
                  <a:gd fmla="*/ 26206 h 67" name="T23"/>
                  <a:gd fmla="*/ 211521 w 58" name="T24"/>
                  <a:gd fmla="*/ 29949 h 67" name="T25"/>
                  <a:gd fmla="*/ 219075 w 58" name="T26"/>
                  <a:gd fmla="*/ 11231 h 67" name="T27"/>
                  <a:gd fmla="*/ 211521 w 58" name="T28"/>
                  <a:gd fmla="*/ 7487 h 67" name="T29"/>
                  <a:gd fmla="*/ 185081 w 58" name="T30"/>
                  <a:gd fmla="*/ 3744 h 67" name="T31"/>
                  <a:gd fmla="*/ 166195 w 58" name="T32"/>
                  <a:gd fmla="*/ 22462 h 67" name="T33"/>
                  <a:gd fmla="*/ 135978 w 58" name="T34"/>
                  <a:gd fmla="*/ 7487 h 67" name="T35"/>
                  <a:gd fmla="*/ 86875 w 58" name="T36"/>
                  <a:gd fmla="*/ 7487 h 67" name="T37"/>
                  <a:gd fmla="*/ 52880 w 58" name="T38"/>
                  <a:gd fmla="*/ 41180 h 67" name="T39"/>
                  <a:gd fmla="*/ 60434 w 58" name="T40"/>
                  <a:gd fmla="*/ 89848 h 67" name="T41"/>
                  <a:gd fmla="*/ 30217 w 58" name="T42"/>
                  <a:gd fmla="*/ 112310 h 67" name="T43"/>
                  <a:gd fmla="*/ 37772 w 58" name="T44"/>
                  <a:gd fmla="*/ 142259 h 67" name="T45"/>
                  <a:gd fmla="*/ 3777 w 58" name="T46"/>
                  <a:gd fmla="*/ 168465 h 67" name="T47"/>
                  <a:gd fmla="*/ 11331 w 58" name="T48"/>
                  <a:gd fmla="*/ 202157 h 67" name="T49"/>
                  <a:gd fmla="*/ 64212 w 58" name="T50"/>
                  <a:gd fmla="*/ 232107 h 67" name="T51"/>
                  <a:gd fmla="*/ 158641 w 58" name="T52"/>
                  <a:gd fmla="*/ 213388 h 67" name="T53"/>
                  <a:gd fmla="*/ 158641 w 58" name="T54"/>
                  <a:gd fmla="*/ 183439 h 67" name="T55"/>
                  <a:gd fmla="*/ 139755 w 58" name="T56"/>
                  <a:gd fmla="*/ 164721 h 67" name="T57"/>
                  <a:gd fmla="*/ 98206 w 58" name="T58"/>
                  <a:gd fmla="*/ 26206 h 67" name="T59"/>
                  <a:gd fmla="*/ 128423 w 58" name="T60"/>
                  <a:gd fmla="*/ 26206 h 67" name="T61"/>
                  <a:gd fmla="*/ 151086 w 58" name="T62"/>
                  <a:gd fmla="*/ 44924 h 67" name="T63"/>
                  <a:gd fmla="*/ 151086 w 58" name="T64"/>
                  <a:gd fmla="*/ 74873 h 67" name="T65"/>
                  <a:gd fmla="*/ 135978 w 58" name="T66"/>
                  <a:gd fmla="*/ 97335 h 67" name="T67"/>
                  <a:gd fmla="*/ 105760 w 58" name="T68"/>
                  <a:gd fmla="*/ 97335 h 67" name="T69"/>
                  <a:gd fmla="*/ 83097 w 58" name="T70"/>
                  <a:gd fmla="*/ 78617 h 67" name="T71"/>
                  <a:gd fmla="*/ 79320 w 58" name="T72"/>
                  <a:gd fmla="*/ 52411 h 67" name="T73"/>
                  <a:gd fmla="*/ 98206 w 58" name="T74"/>
                  <a:gd fmla="*/ 26206 h 67" name="T75"/>
                  <a:gd fmla="*/ 113315 w 58" name="T76"/>
                  <a:gd fmla="*/ 220876 h 67" name="T77"/>
                  <a:gd fmla="*/ 71766 w 58" name="T78"/>
                  <a:gd fmla="*/ 213388 h 67" name="T79"/>
                  <a:gd fmla="*/ 37772 w 58" name="T80"/>
                  <a:gd fmla="*/ 194670 h 67" name="T81"/>
                  <a:gd fmla="*/ 26440 w 58" name="T82"/>
                  <a:gd fmla="*/ 172208 h 67" name="T83"/>
                  <a:gd fmla="*/ 52880 w 58" name="T84"/>
                  <a:gd fmla="*/ 157234 h 67" name="T85"/>
                  <a:gd fmla="*/ 90652 w 58" name="T86"/>
                  <a:gd fmla="*/ 168465 h 67" name="T87"/>
                  <a:gd fmla="*/ 120869 w 58" name="T88"/>
                  <a:gd fmla="*/ 183439 h 67" name="T89"/>
                  <a:gd fmla="*/ 135978 w 58" name="T90"/>
                  <a:gd fmla="*/ 190926 h 67" name="T91"/>
                  <a:gd fmla="*/ 135978 w 58" name="T92"/>
                  <a:gd fmla="*/ 205901 h 67" name="T93"/>
                  <a:gd fmla="*/ 113315 w 58" name="T94"/>
                  <a:gd fmla="*/ 220876 h 67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w 58" name="T144"/>
                  <a:gd fmla="*/ 0 h 67" name="T145"/>
                  <a:gd fmla="*/ 58 w 58" name="T146"/>
                  <a:gd fmla="*/ 67 h 67" name="T147"/>
                </a:gdLst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b="T147" l="T144" r="T146" t="T145"/>
                <a:pathLst>
                  <a:path h="67" w="57">
                    <a:moveTo>
                      <a:pt x="37" y="44"/>
                    </a:moveTo>
                    <a:cubicBezTo>
                      <a:pt x="35" y="43"/>
                      <a:pt x="32" y="41"/>
                      <a:pt x="27" y="40"/>
                    </a:cubicBezTo>
                    <a:cubicBezTo>
                      <a:pt x="21" y="38"/>
                      <a:pt x="17" y="36"/>
                      <a:pt x="16" y="35"/>
                    </a:cubicBezTo>
                    <a:cubicBezTo>
                      <a:pt x="15" y="34"/>
                      <a:pt x="14" y="33"/>
                      <a:pt x="15" y="31"/>
                    </a:cubicBezTo>
                    <a:cubicBezTo>
                      <a:pt x="15" y="30"/>
                      <a:pt x="16" y="29"/>
                      <a:pt x="17" y="29"/>
                    </a:cubicBezTo>
                    <a:cubicBezTo>
                      <a:pt x="19" y="28"/>
                      <a:pt x="20" y="28"/>
                      <a:pt x="20" y="28"/>
                    </a:cubicBezTo>
                    <a:cubicBezTo>
                      <a:pt x="21" y="28"/>
                      <a:pt x="22" y="29"/>
                      <a:pt x="23" y="30"/>
                    </a:cubicBezTo>
                    <a:cubicBezTo>
                      <a:pt x="24" y="30"/>
                      <a:pt x="25" y="31"/>
                      <a:pt x="26" y="31"/>
                    </a:cubicBezTo>
                    <a:cubicBezTo>
                      <a:pt x="31" y="33"/>
                      <a:pt x="36" y="32"/>
                      <a:pt x="39" y="31"/>
                    </a:cubicBezTo>
                    <a:cubicBezTo>
                      <a:pt x="43" y="29"/>
                      <a:pt x="46" y="26"/>
                      <a:pt x="47" y="22"/>
                    </a:cubicBezTo>
                    <a:cubicBezTo>
                      <a:pt x="48" y="18"/>
                      <a:pt x="48" y="14"/>
                      <a:pt x="46" y="10"/>
                    </a:cubicBezTo>
                    <a:cubicBezTo>
                      <a:pt x="47" y="8"/>
                      <a:pt x="48" y="7"/>
                      <a:pt x="50" y="7"/>
                    </a:cubicBezTo>
                    <a:cubicBezTo>
                      <a:pt x="51" y="7"/>
                      <a:pt x="53" y="7"/>
                      <a:pt x="56" y="8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7" y="2"/>
                      <a:pt x="56" y="2"/>
                      <a:pt x="56" y="2"/>
                    </a:cubicBezTo>
                    <a:cubicBezTo>
                      <a:pt x="53" y="1"/>
                      <a:pt x="51" y="1"/>
                      <a:pt x="49" y="1"/>
                    </a:cubicBezTo>
                    <a:cubicBezTo>
                      <a:pt x="47" y="2"/>
                      <a:pt x="45" y="4"/>
                      <a:pt x="44" y="6"/>
                    </a:cubicBezTo>
                    <a:cubicBezTo>
                      <a:pt x="42" y="4"/>
                      <a:pt x="39" y="3"/>
                      <a:pt x="36" y="2"/>
                    </a:cubicBezTo>
                    <a:cubicBezTo>
                      <a:pt x="31" y="0"/>
                      <a:pt x="27" y="0"/>
                      <a:pt x="23" y="2"/>
                    </a:cubicBezTo>
                    <a:cubicBezTo>
                      <a:pt x="19" y="4"/>
                      <a:pt x="16" y="7"/>
                      <a:pt x="14" y="11"/>
                    </a:cubicBezTo>
                    <a:cubicBezTo>
                      <a:pt x="13" y="16"/>
                      <a:pt x="14" y="20"/>
                      <a:pt x="16" y="24"/>
                    </a:cubicBezTo>
                    <a:cubicBezTo>
                      <a:pt x="12" y="25"/>
                      <a:pt x="9" y="26"/>
                      <a:pt x="8" y="30"/>
                    </a:cubicBezTo>
                    <a:cubicBezTo>
                      <a:pt x="7" y="33"/>
                      <a:pt x="8" y="35"/>
                      <a:pt x="10" y="38"/>
                    </a:cubicBezTo>
                    <a:cubicBezTo>
                      <a:pt x="5" y="38"/>
                      <a:pt x="2" y="40"/>
                      <a:pt x="1" y="45"/>
                    </a:cubicBezTo>
                    <a:cubicBezTo>
                      <a:pt x="0" y="48"/>
                      <a:pt x="0" y="51"/>
                      <a:pt x="3" y="54"/>
                    </a:cubicBezTo>
                    <a:cubicBezTo>
                      <a:pt x="5" y="57"/>
                      <a:pt x="10" y="60"/>
                      <a:pt x="17" y="62"/>
                    </a:cubicBezTo>
                    <a:cubicBezTo>
                      <a:pt x="31" y="67"/>
                      <a:pt x="40" y="65"/>
                      <a:pt x="42" y="57"/>
                    </a:cubicBezTo>
                    <a:cubicBezTo>
                      <a:pt x="43" y="54"/>
                      <a:pt x="43" y="52"/>
                      <a:pt x="42" y="49"/>
                    </a:cubicBezTo>
                    <a:cubicBezTo>
                      <a:pt x="41" y="47"/>
                      <a:pt x="39" y="45"/>
                      <a:pt x="37" y="44"/>
                    </a:cubicBezTo>
                    <a:close/>
                    <a:moveTo>
                      <a:pt x="26" y="7"/>
                    </a:moveTo>
                    <a:cubicBezTo>
                      <a:pt x="29" y="6"/>
                      <a:pt x="31" y="6"/>
                      <a:pt x="34" y="7"/>
                    </a:cubicBezTo>
                    <a:cubicBezTo>
                      <a:pt x="37" y="8"/>
                      <a:pt x="39" y="9"/>
                      <a:pt x="40" y="12"/>
                    </a:cubicBezTo>
                    <a:cubicBezTo>
                      <a:pt x="41" y="14"/>
                      <a:pt x="41" y="17"/>
                      <a:pt x="40" y="20"/>
                    </a:cubicBezTo>
                    <a:cubicBezTo>
                      <a:pt x="40" y="22"/>
                      <a:pt x="38" y="24"/>
                      <a:pt x="36" y="26"/>
                    </a:cubicBezTo>
                    <a:cubicBezTo>
                      <a:pt x="33" y="27"/>
                      <a:pt x="31" y="27"/>
                      <a:pt x="28" y="26"/>
                    </a:cubicBezTo>
                    <a:cubicBezTo>
                      <a:pt x="25" y="25"/>
                      <a:pt x="23" y="23"/>
                      <a:pt x="22" y="21"/>
                    </a:cubicBezTo>
                    <a:cubicBezTo>
                      <a:pt x="20" y="19"/>
                      <a:pt x="20" y="16"/>
                      <a:pt x="21" y="14"/>
                    </a:cubicBezTo>
                    <a:cubicBezTo>
                      <a:pt x="22" y="10"/>
                      <a:pt x="24" y="8"/>
                      <a:pt x="26" y="7"/>
                    </a:cubicBezTo>
                    <a:close/>
                    <a:moveTo>
                      <a:pt x="30" y="59"/>
                    </a:moveTo>
                    <a:cubicBezTo>
                      <a:pt x="26" y="59"/>
                      <a:pt x="23" y="58"/>
                      <a:pt x="19" y="57"/>
                    </a:cubicBezTo>
                    <a:cubicBezTo>
                      <a:pt x="15" y="56"/>
                      <a:pt x="12" y="54"/>
                      <a:pt x="10" y="52"/>
                    </a:cubicBezTo>
                    <a:cubicBezTo>
                      <a:pt x="7" y="50"/>
                      <a:pt x="7" y="48"/>
                      <a:pt x="7" y="46"/>
                    </a:cubicBezTo>
                    <a:cubicBezTo>
                      <a:pt x="8" y="43"/>
                      <a:pt x="10" y="42"/>
                      <a:pt x="14" y="42"/>
                    </a:cubicBezTo>
                    <a:cubicBezTo>
                      <a:pt x="16" y="43"/>
                      <a:pt x="20" y="44"/>
                      <a:pt x="24" y="45"/>
                    </a:cubicBezTo>
                    <a:cubicBezTo>
                      <a:pt x="28" y="47"/>
                      <a:pt x="31" y="48"/>
                      <a:pt x="32" y="49"/>
                    </a:cubicBezTo>
                    <a:cubicBezTo>
                      <a:pt x="34" y="49"/>
                      <a:pt x="35" y="50"/>
                      <a:pt x="36" y="51"/>
                    </a:cubicBezTo>
                    <a:cubicBezTo>
                      <a:pt x="36" y="53"/>
                      <a:pt x="36" y="54"/>
                      <a:pt x="36" y="55"/>
                    </a:cubicBezTo>
                    <a:cubicBezTo>
                      <a:pt x="35" y="58"/>
                      <a:pt x="33" y="59"/>
                      <a:pt x="30" y="5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00" name="Freeform 59"/>
              <p:cNvSpPr>
                <a:spLocks noChangeArrowheads="1"/>
              </p:cNvSpPr>
              <p:nvPr/>
            </p:nvSpPr>
            <p:spPr bwMode="auto">
              <a:xfrm>
                <a:off x="3116263" y="1138238"/>
                <a:ext cx="165100" cy="258763"/>
              </a:xfrm>
              <a:custGeom>
                <a:gdLst>
                  <a:gd fmla="*/ 161348 w 44" name="T0"/>
                  <a:gd fmla="*/ 108755 h 69" name="T1"/>
                  <a:gd fmla="*/ 150091 w 44" name="T2"/>
                  <a:gd fmla="*/ 90005 h 69" name="T3"/>
                  <a:gd fmla="*/ 127577 w 44" name="T4"/>
                  <a:gd fmla="*/ 75004 h 69" name="T5"/>
                  <a:gd fmla="*/ 67541 w 44" name="T6"/>
                  <a:gd fmla="*/ 93755 h 69" name="T7"/>
                  <a:gd fmla="*/ 93807 w 44" name="T8"/>
                  <a:gd fmla="*/ 7500 h 69" name="T9"/>
                  <a:gd fmla="*/ 67541 w 44" name="T10"/>
                  <a:gd fmla="*/ 0 h 69" name="T11"/>
                  <a:gd fmla="*/ 0 w 44" name="T12"/>
                  <a:gd fmla="*/ 217511 h 69" name="T13"/>
                  <a:gd fmla="*/ 22514 w 44" name="T14"/>
                  <a:gd fmla="*/ 225011 h 69" name="T15"/>
                  <a:gd fmla="*/ 52532 w 44" name="T16"/>
                  <a:gd fmla="*/ 138757 h 69" name="T17"/>
                  <a:gd fmla="*/ 78798 w 44" name="T18"/>
                  <a:gd fmla="*/ 101255 h 69" name="T19"/>
                  <a:gd fmla="*/ 116320 w 44" name="T20"/>
                  <a:gd fmla="*/ 93755 h 69" name="T21"/>
                  <a:gd fmla="*/ 131330 w 44" name="T22"/>
                  <a:gd fmla="*/ 105005 h 69" name="T23"/>
                  <a:gd fmla="*/ 138834 w 44" name="T24"/>
                  <a:gd fmla="*/ 123756 h 69" name="T25"/>
                  <a:gd fmla="*/ 131330 w 44" name="T26"/>
                  <a:gd fmla="*/ 150008 h 69" name="T27"/>
                  <a:gd fmla="*/ 101311 w 44" name="T28"/>
                  <a:gd fmla="*/ 247512 h 69" name="T29"/>
                  <a:gd fmla="*/ 123825 w 44" name="T30"/>
                  <a:gd fmla="*/ 258763 h 69" name="T31"/>
                  <a:gd fmla="*/ 157595 w 44" name="T32"/>
                  <a:gd fmla="*/ 157508 h 69" name="T33"/>
                  <a:gd fmla="*/ 165100 w 44" name="T34"/>
                  <a:gd fmla="*/ 127506 h 69" name="T35"/>
                  <a:gd fmla="*/ 161348 w 44" name="T36"/>
                  <a:gd fmla="*/ 108755 h 69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44" name="T57"/>
                  <a:gd fmla="*/ 0 h 69" name="T58"/>
                  <a:gd fmla="*/ 44 w 44" name="T59"/>
                  <a:gd fmla="*/ 69 h 69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69" w="44">
                    <a:moveTo>
                      <a:pt x="43" y="29"/>
                    </a:moveTo>
                    <a:cubicBezTo>
                      <a:pt x="43" y="27"/>
                      <a:pt x="41" y="25"/>
                      <a:pt x="40" y="24"/>
                    </a:cubicBezTo>
                    <a:cubicBezTo>
                      <a:pt x="38" y="22"/>
                      <a:pt x="36" y="21"/>
                      <a:pt x="34" y="20"/>
                    </a:cubicBezTo>
                    <a:cubicBezTo>
                      <a:pt x="28" y="18"/>
                      <a:pt x="23" y="20"/>
                      <a:pt x="18" y="25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5" y="32"/>
                      <a:pt x="18" y="29"/>
                      <a:pt x="21" y="27"/>
                    </a:cubicBezTo>
                    <a:cubicBezTo>
                      <a:pt x="24" y="25"/>
                      <a:pt x="27" y="24"/>
                      <a:pt x="31" y="25"/>
                    </a:cubicBezTo>
                    <a:cubicBezTo>
                      <a:pt x="33" y="26"/>
                      <a:pt x="34" y="27"/>
                      <a:pt x="35" y="28"/>
                    </a:cubicBezTo>
                    <a:cubicBezTo>
                      <a:pt x="36" y="30"/>
                      <a:pt x="37" y="32"/>
                      <a:pt x="37" y="33"/>
                    </a:cubicBezTo>
                    <a:cubicBezTo>
                      <a:pt x="37" y="35"/>
                      <a:pt x="36" y="37"/>
                      <a:pt x="35" y="40"/>
                    </a:cubicBezTo>
                    <a:cubicBezTo>
                      <a:pt x="27" y="66"/>
                      <a:pt x="27" y="66"/>
                      <a:pt x="27" y="66"/>
                    </a:cubicBezTo>
                    <a:cubicBezTo>
                      <a:pt x="33" y="69"/>
                      <a:pt x="33" y="69"/>
                      <a:pt x="33" y="69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3" y="39"/>
                      <a:pt x="44" y="36"/>
                      <a:pt x="44" y="34"/>
                    </a:cubicBezTo>
                    <a:cubicBezTo>
                      <a:pt x="44" y="33"/>
                      <a:pt x="44" y="31"/>
                      <a:pt x="43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01" name="Freeform 60"/>
              <p:cNvSpPr>
                <a:spLocks noChangeArrowheads="1"/>
              </p:cNvSpPr>
              <p:nvPr/>
            </p:nvSpPr>
            <p:spPr bwMode="auto">
              <a:xfrm>
                <a:off x="3300413" y="1209675"/>
                <a:ext cx="107950" cy="228600"/>
              </a:xfrm>
              <a:custGeom>
                <a:gdLst>
                  <a:gd fmla="*/ 48391 w 29" name="T0"/>
                  <a:gd fmla="*/ 202367 h 61" name="T1"/>
                  <a:gd fmla="*/ 33502 w 29" name="T2"/>
                  <a:gd fmla="*/ 172387 h 61" name="T3"/>
                  <a:gd fmla="*/ 63281 w 29" name="T4"/>
                  <a:gd fmla="*/ 67456 h 61" name="T5"/>
                  <a:gd fmla="*/ 100505 w 29" name="T6"/>
                  <a:gd fmla="*/ 82446 h 61" name="T7"/>
                  <a:gd fmla="*/ 107950 w 29" name="T8"/>
                  <a:gd fmla="*/ 59961 h 61" name="T9"/>
                  <a:gd fmla="*/ 70726 w 29" name="T10"/>
                  <a:gd fmla="*/ 48718 h 61" name="T11"/>
                  <a:gd fmla="*/ 85616 w 29" name="T12"/>
                  <a:gd fmla="*/ 7495 h 61" name="T13"/>
                  <a:gd fmla="*/ 59559 w 29" name="T14"/>
                  <a:gd fmla="*/ 0 h 61" name="T15"/>
                  <a:gd fmla="*/ 44669 w 29" name="T16"/>
                  <a:gd fmla="*/ 41223 h 61" name="T17"/>
                  <a:gd fmla="*/ 18612 w 29" name="T18"/>
                  <a:gd fmla="*/ 33728 h 61" name="T19"/>
                  <a:gd fmla="*/ 11167 w 29" name="T20"/>
                  <a:gd fmla="*/ 52466 h 61" name="T21"/>
                  <a:gd fmla="*/ 40947 w 29" name="T22"/>
                  <a:gd fmla="*/ 59961 h 61" name="T23"/>
                  <a:gd fmla="*/ 7445 w 29" name="T24"/>
                  <a:gd fmla="*/ 157397 h 61" name="T25"/>
                  <a:gd fmla="*/ 40947 w 29" name="T26"/>
                  <a:gd fmla="*/ 221105 h 61" name="T27"/>
                  <a:gd fmla="*/ 63281 w 29" name="T28"/>
                  <a:gd fmla="*/ 228600 h 61" name="T29"/>
                  <a:gd fmla="*/ 70726 w 29" name="T30"/>
                  <a:gd fmla="*/ 209862 h 61" name="T31"/>
                  <a:gd fmla="*/ 48391 w 29" name="T32"/>
                  <a:gd fmla="*/ 202367 h 61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9" name="T51"/>
                  <a:gd fmla="*/ 0 h 61" name="T52"/>
                  <a:gd fmla="*/ 29 w 29" name="T53"/>
                  <a:gd fmla="*/ 61 h 61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61" w="28">
                    <a:moveTo>
                      <a:pt x="13" y="54"/>
                    </a:moveTo>
                    <a:cubicBezTo>
                      <a:pt x="9" y="53"/>
                      <a:pt x="7" y="50"/>
                      <a:pt x="9" y="46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0" y="51"/>
                      <a:pt x="2" y="57"/>
                      <a:pt x="11" y="59"/>
                    </a:cubicBezTo>
                    <a:cubicBezTo>
                      <a:pt x="13" y="60"/>
                      <a:pt x="15" y="60"/>
                      <a:pt x="17" y="61"/>
                    </a:cubicBezTo>
                    <a:cubicBezTo>
                      <a:pt x="19" y="56"/>
                      <a:pt x="19" y="56"/>
                      <a:pt x="19" y="56"/>
                    </a:cubicBezTo>
                    <a:cubicBezTo>
                      <a:pt x="17" y="55"/>
                      <a:pt x="15" y="55"/>
                      <a:pt x="13" y="5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02" name="Freeform 61"/>
              <p:cNvSpPr>
                <a:spLocks noChangeArrowheads="1"/>
              </p:cNvSpPr>
              <p:nvPr/>
            </p:nvSpPr>
            <p:spPr bwMode="auto">
              <a:xfrm>
                <a:off x="1654175" y="2636838"/>
                <a:ext cx="138113" cy="228600"/>
              </a:xfrm>
              <a:custGeom>
                <a:gdLst>
                  <a:gd fmla="*/ 134938 w 87" name="T0"/>
                  <a:gd fmla="*/ 63500 h 144" name="T1"/>
                  <a:gd fmla="*/ 107950 w 87" name="T2"/>
                  <a:gd fmla="*/ 60325 h 144" name="T3"/>
                  <a:gd fmla="*/ 28575 w 87" name="T4"/>
                  <a:gd fmla="*/ 146050 h 144" name="T5"/>
                  <a:gd fmla="*/ 28575 w 87" name="T6"/>
                  <a:gd fmla="*/ 0 h 144" name="T7"/>
                  <a:gd fmla="*/ 3175 w 87" name="T8"/>
                  <a:gd fmla="*/ 0 h 144" name="T9"/>
                  <a:gd fmla="*/ 0 w 87" name="T10"/>
                  <a:gd fmla="*/ 228600 h 144" name="T11"/>
                  <a:gd fmla="*/ 25400 w 87" name="T12"/>
                  <a:gd fmla="*/ 228600 h 144" name="T13"/>
                  <a:gd fmla="*/ 25400 w 87" name="T14"/>
                  <a:gd fmla="*/ 176212 h 144" name="T15"/>
                  <a:gd fmla="*/ 63500 w 87" name="T16"/>
                  <a:gd fmla="*/ 134937 h 144" name="T17"/>
                  <a:gd fmla="*/ 112713 w 87" name="T18"/>
                  <a:gd fmla="*/ 228600 h 144" name="T19"/>
                  <a:gd fmla="*/ 138113 w 87" name="T20"/>
                  <a:gd fmla="*/ 228600 h 144" name="T21"/>
                  <a:gd fmla="*/ 82550 w 87" name="T22"/>
                  <a:gd fmla="*/ 120650 h 144" name="T23"/>
                  <a:gd fmla="*/ 134938 w 87" name="T24"/>
                  <a:gd fmla="*/ 63500 h 144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87" name="T39"/>
                  <a:gd fmla="*/ 0 h 144" name="T40"/>
                  <a:gd fmla="*/ 87 w 87" name="T41"/>
                  <a:gd fmla="*/ 144 h 144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44" w="87">
                    <a:moveTo>
                      <a:pt x="85" y="40"/>
                    </a:moveTo>
                    <a:lnTo>
                      <a:pt x="68" y="38"/>
                    </a:lnTo>
                    <a:lnTo>
                      <a:pt x="18" y="92"/>
                    </a:lnTo>
                    <a:lnTo>
                      <a:pt x="18" y="0"/>
                    </a:lnTo>
                    <a:lnTo>
                      <a:pt x="2" y="0"/>
                    </a:lnTo>
                    <a:lnTo>
                      <a:pt x="0" y="144"/>
                    </a:lnTo>
                    <a:lnTo>
                      <a:pt x="16" y="144"/>
                    </a:lnTo>
                    <a:lnTo>
                      <a:pt x="16" y="111"/>
                    </a:lnTo>
                    <a:lnTo>
                      <a:pt x="40" y="85"/>
                    </a:lnTo>
                    <a:lnTo>
                      <a:pt x="71" y="144"/>
                    </a:lnTo>
                    <a:lnTo>
                      <a:pt x="87" y="144"/>
                    </a:lnTo>
                    <a:lnTo>
                      <a:pt x="52" y="76"/>
                    </a:lnTo>
                    <a:lnTo>
                      <a:pt x="85" y="4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03" name="Freeform 62"/>
              <p:cNvSpPr>
                <a:spLocks noChangeArrowheads="1"/>
              </p:cNvSpPr>
              <p:nvPr/>
            </p:nvSpPr>
            <p:spPr bwMode="auto">
              <a:xfrm>
                <a:off x="1825625" y="2697163"/>
                <a:ext cx="136525" cy="173038"/>
              </a:xfrm>
              <a:custGeom>
                <a:gdLst>
                  <a:gd fmla="*/ 113771 w 36" name="T0"/>
                  <a:gd fmla="*/ 11285 h 46" name="T1"/>
                  <a:gd fmla="*/ 79640 w 36" name="T2"/>
                  <a:gd fmla="*/ 0 h 46" name="T3"/>
                  <a:gd fmla="*/ 26547 w 36" name="T4"/>
                  <a:gd fmla="*/ 33855 h 46" name="T5"/>
                  <a:gd fmla="*/ 26547 w 36" name="T6"/>
                  <a:gd fmla="*/ 3762 h 46" name="T7"/>
                  <a:gd fmla="*/ 3792 w 36" name="T8"/>
                  <a:gd fmla="*/ 3762 h 46" name="T9"/>
                  <a:gd fmla="*/ 0 w 36" name="T10"/>
                  <a:gd fmla="*/ 173038 h 46" name="T11"/>
                  <a:gd fmla="*/ 26547 w 36" name="T12"/>
                  <a:gd fmla="*/ 173038 h 46" name="T13"/>
                  <a:gd fmla="*/ 26547 w 36" name="T14"/>
                  <a:gd fmla="*/ 78996 h 46" name="T15"/>
                  <a:gd fmla="*/ 41716 w 36" name="T16"/>
                  <a:gd fmla="*/ 37617 h 46" name="T17"/>
                  <a:gd fmla="*/ 75847 w 36" name="T18"/>
                  <a:gd fmla="*/ 22570 h 46" name="T19"/>
                  <a:gd fmla="*/ 98601 w 36" name="T20"/>
                  <a:gd fmla="*/ 33855 h 46" name="T21"/>
                  <a:gd fmla="*/ 109978 w 36" name="T22"/>
                  <a:gd fmla="*/ 63949 h 46" name="T23"/>
                  <a:gd fmla="*/ 106186 w 36" name="T24"/>
                  <a:gd fmla="*/ 173038 h 46" name="T25"/>
                  <a:gd fmla="*/ 132733 w 36" name="T26"/>
                  <a:gd fmla="*/ 173038 h 46" name="T27"/>
                  <a:gd fmla="*/ 136525 w 36" name="T28"/>
                  <a:gd fmla="*/ 75234 h 46" name="T29"/>
                  <a:gd fmla="*/ 128940 w 36" name="T30"/>
                  <a:gd fmla="*/ 33855 h 46" name="T31"/>
                  <a:gd fmla="*/ 113771 w 36" name="T32"/>
                  <a:gd fmla="*/ 11285 h 4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6" name="T51"/>
                  <a:gd fmla="*/ 0 h 46" name="T52"/>
                  <a:gd fmla="*/ 36 w 36" name="T53"/>
                  <a:gd fmla="*/ 46 h 46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6" w="36">
                    <a:moveTo>
                      <a:pt x="30" y="3"/>
                    </a:moveTo>
                    <a:cubicBezTo>
                      <a:pt x="27" y="1"/>
                      <a:pt x="25" y="0"/>
                      <a:pt x="21" y="0"/>
                    </a:cubicBezTo>
                    <a:cubicBezTo>
                      <a:pt x="15" y="0"/>
                      <a:pt x="11" y="3"/>
                      <a:pt x="7" y="9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16"/>
                      <a:pt x="9" y="13"/>
                      <a:pt x="11" y="10"/>
                    </a:cubicBezTo>
                    <a:cubicBezTo>
                      <a:pt x="13" y="7"/>
                      <a:pt x="16" y="6"/>
                      <a:pt x="20" y="6"/>
                    </a:cubicBezTo>
                    <a:cubicBezTo>
                      <a:pt x="23" y="6"/>
                      <a:pt x="25" y="7"/>
                      <a:pt x="26" y="9"/>
                    </a:cubicBezTo>
                    <a:cubicBezTo>
                      <a:pt x="28" y="10"/>
                      <a:pt x="29" y="13"/>
                      <a:pt x="29" y="17"/>
                    </a:cubicBezTo>
                    <a:cubicBezTo>
                      <a:pt x="28" y="46"/>
                      <a:pt x="28" y="46"/>
                      <a:pt x="28" y="46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15"/>
                      <a:pt x="35" y="11"/>
                      <a:pt x="34" y="9"/>
                    </a:cubicBezTo>
                    <a:cubicBezTo>
                      <a:pt x="34" y="6"/>
                      <a:pt x="32" y="4"/>
                      <a:pt x="30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04" name="Freeform 63"/>
              <p:cNvSpPr>
                <a:spLocks noChangeArrowheads="1" noEditPoints="1"/>
              </p:cNvSpPr>
              <p:nvPr/>
            </p:nvSpPr>
            <p:spPr bwMode="auto">
              <a:xfrm>
                <a:off x="1998663" y="2700338"/>
                <a:ext cx="150813" cy="176213"/>
              </a:xfrm>
              <a:custGeom>
                <a:gdLst>
                  <a:gd fmla="*/ 79177 w 40" name="T0"/>
                  <a:gd fmla="*/ 0 h 47" name="T1"/>
                  <a:gd fmla="*/ 22622 w 40" name="T2"/>
                  <a:gd fmla="*/ 22495 h 47" name="T3"/>
                  <a:gd fmla="*/ 0 w 40" name="T4"/>
                  <a:gd fmla="*/ 86232 h 47" name="T5"/>
                  <a:gd fmla="*/ 18852 w 40" name="T6"/>
                  <a:gd fmla="*/ 149969 h 47" name="T7"/>
                  <a:gd fmla="*/ 71636 w 40" name="T8"/>
                  <a:gd fmla="*/ 176213 h 47" name="T9"/>
                  <a:gd fmla="*/ 128191 w 40" name="T10"/>
                  <a:gd fmla="*/ 153718 h 47" name="T11"/>
                  <a:gd fmla="*/ 150813 w 40" name="T12"/>
                  <a:gd fmla="*/ 89981 h 47" name="T13"/>
                  <a:gd fmla="*/ 131961 w 40" name="T14"/>
                  <a:gd fmla="*/ 26244 h 47" name="T15"/>
                  <a:gd fmla="*/ 79177 w 40" name="T16"/>
                  <a:gd fmla="*/ 0 h 47" name="T17"/>
                  <a:gd fmla="*/ 109339 w 40" name="T18"/>
                  <a:gd fmla="*/ 138721 h 47" name="T19"/>
                  <a:gd fmla="*/ 75407 w 40" name="T20"/>
                  <a:gd fmla="*/ 153718 h 47" name="T21"/>
                  <a:gd fmla="*/ 41474 w 40" name="T22"/>
                  <a:gd fmla="*/ 138721 h 47" name="T23"/>
                  <a:gd fmla="*/ 30163 w 40" name="T24"/>
                  <a:gd fmla="*/ 86232 h 47" name="T25"/>
                  <a:gd fmla="*/ 41474 w 40" name="T26"/>
                  <a:gd fmla="*/ 37492 h 47" name="T27"/>
                  <a:gd fmla="*/ 75407 w 40" name="T28"/>
                  <a:gd fmla="*/ 22495 h 47" name="T29"/>
                  <a:gd fmla="*/ 109339 w 40" name="T30"/>
                  <a:gd fmla="*/ 37492 h 47" name="T31"/>
                  <a:gd fmla="*/ 120650 w 40" name="T32"/>
                  <a:gd fmla="*/ 86232 h 47" name="T33"/>
                  <a:gd fmla="*/ 109339 w 40" name="T34"/>
                  <a:gd fmla="*/ 138721 h 47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40" name="T54"/>
                  <a:gd fmla="*/ 0 h 47" name="T55"/>
                  <a:gd fmla="*/ 40 w 40" name="T56"/>
                  <a:gd fmla="*/ 47 h 47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47" w="40">
                    <a:moveTo>
                      <a:pt x="21" y="0"/>
                    </a:moveTo>
                    <a:cubicBezTo>
                      <a:pt x="15" y="0"/>
                      <a:pt x="10" y="2"/>
                      <a:pt x="6" y="6"/>
                    </a:cubicBezTo>
                    <a:cubicBezTo>
                      <a:pt x="2" y="10"/>
                      <a:pt x="0" y="16"/>
                      <a:pt x="0" y="23"/>
                    </a:cubicBezTo>
                    <a:cubicBezTo>
                      <a:pt x="0" y="30"/>
                      <a:pt x="1" y="35"/>
                      <a:pt x="5" y="40"/>
                    </a:cubicBezTo>
                    <a:cubicBezTo>
                      <a:pt x="8" y="45"/>
                      <a:pt x="13" y="47"/>
                      <a:pt x="19" y="47"/>
                    </a:cubicBezTo>
                    <a:cubicBezTo>
                      <a:pt x="25" y="47"/>
                      <a:pt x="30" y="45"/>
                      <a:pt x="34" y="41"/>
                    </a:cubicBezTo>
                    <a:cubicBezTo>
                      <a:pt x="38" y="36"/>
                      <a:pt x="40" y="31"/>
                      <a:pt x="40" y="24"/>
                    </a:cubicBezTo>
                    <a:cubicBezTo>
                      <a:pt x="40" y="17"/>
                      <a:pt x="39" y="11"/>
                      <a:pt x="35" y="7"/>
                    </a:cubicBezTo>
                    <a:cubicBezTo>
                      <a:pt x="32" y="2"/>
                      <a:pt x="27" y="0"/>
                      <a:pt x="21" y="0"/>
                    </a:cubicBezTo>
                    <a:close/>
                    <a:moveTo>
                      <a:pt x="29" y="37"/>
                    </a:moveTo>
                    <a:cubicBezTo>
                      <a:pt x="26" y="40"/>
                      <a:pt x="23" y="41"/>
                      <a:pt x="20" y="41"/>
                    </a:cubicBezTo>
                    <a:cubicBezTo>
                      <a:pt x="16" y="41"/>
                      <a:pt x="13" y="40"/>
                      <a:pt x="11" y="37"/>
                    </a:cubicBezTo>
                    <a:cubicBezTo>
                      <a:pt x="8" y="34"/>
                      <a:pt x="7" y="29"/>
                      <a:pt x="8" y="23"/>
                    </a:cubicBezTo>
                    <a:cubicBezTo>
                      <a:pt x="8" y="17"/>
                      <a:pt x="9" y="12"/>
                      <a:pt x="11" y="10"/>
                    </a:cubicBezTo>
                    <a:cubicBezTo>
                      <a:pt x="14" y="7"/>
                      <a:pt x="17" y="5"/>
                      <a:pt x="20" y="6"/>
                    </a:cubicBezTo>
                    <a:cubicBezTo>
                      <a:pt x="24" y="6"/>
                      <a:pt x="27" y="7"/>
                      <a:pt x="29" y="10"/>
                    </a:cubicBezTo>
                    <a:cubicBezTo>
                      <a:pt x="31" y="13"/>
                      <a:pt x="33" y="17"/>
                      <a:pt x="32" y="23"/>
                    </a:cubicBezTo>
                    <a:cubicBezTo>
                      <a:pt x="32" y="30"/>
                      <a:pt x="31" y="34"/>
                      <a:pt x="29" y="3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05" name="Freeform 64"/>
              <p:cNvSpPr>
                <a:spLocks noChangeArrowheads="1"/>
              </p:cNvSpPr>
              <p:nvPr/>
            </p:nvSpPr>
            <p:spPr bwMode="auto">
              <a:xfrm>
                <a:off x="2168525" y="2705100"/>
                <a:ext cx="211138" cy="171450"/>
              </a:xfrm>
              <a:custGeom>
                <a:gdLst>
                  <a:gd fmla="*/ 150813 w 133" name="T0"/>
                  <a:gd fmla="*/ 130175 h 108" name="T1"/>
                  <a:gd fmla="*/ 115888 w 133" name="T2"/>
                  <a:gd fmla="*/ 3175 h 108" name="T3"/>
                  <a:gd fmla="*/ 98425 w 133" name="T4"/>
                  <a:gd fmla="*/ 3175 h 108" name="T5"/>
                  <a:gd fmla="*/ 60325 w 133" name="T6"/>
                  <a:gd fmla="*/ 127000 h 108" name="T7"/>
                  <a:gd fmla="*/ 26988 w 133" name="T8"/>
                  <a:gd fmla="*/ 3175 h 108" name="T9"/>
                  <a:gd fmla="*/ 0 w 133" name="T10"/>
                  <a:gd fmla="*/ 0 h 108" name="T11"/>
                  <a:gd fmla="*/ 44450 w 133" name="T12"/>
                  <a:gd fmla="*/ 171450 h 108" name="T13"/>
                  <a:gd fmla="*/ 68263 w 133" name="T14"/>
                  <a:gd fmla="*/ 171450 h 108" name="T15"/>
                  <a:gd fmla="*/ 104775 w 133" name="T16"/>
                  <a:gd fmla="*/ 47625 h 108" name="T17"/>
                  <a:gd fmla="*/ 139700 w 133" name="T18"/>
                  <a:gd fmla="*/ 171450 h 108" name="T19"/>
                  <a:gd fmla="*/ 161925 w 133" name="T20"/>
                  <a:gd fmla="*/ 171450 h 108" name="T21"/>
                  <a:gd fmla="*/ 211138 w 133" name="T22"/>
                  <a:gd fmla="*/ 6350 h 108" name="T23"/>
                  <a:gd fmla="*/ 192088 w 133" name="T24"/>
                  <a:gd fmla="*/ 3175 h 108" name="T25"/>
                  <a:gd fmla="*/ 150813 w 133" name="T26"/>
                  <a:gd fmla="*/ 130175 h 108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133" name="T42"/>
                  <a:gd fmla="*/ 0 h 108" name="T43"/>
                  <a:gd fmla="*/ 133 w 133" name="T44"/>
                  <a:gd fmla="*/ 108 h 108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108" w="133">
                    <a:moveTo>
                      <a:pt x="95" y="82"/>
                    </a:moveTo>
                    <a:lnTo>
                      <a:pt x="73" y="2"/>
                    </a:lnTo>
                    <a:lnTo>
                      <a:pt x="62" y="2"/>
                    </a:lnTo>
                    <a:lnTo>
                      <a:pt x="38" y="80"/>
                    </a:lnTo>
                    <a:lnTo>
                      <a:pt x="17" y="2"/>
                    </a:lnTo>
                    <a:lnTo>
                      <a:pt x="0" y="0"/>
                    </a:lnTo>
                    <a:lnTo>
                      <a:pt x="28" y="108"/>
                    </a:lnTo>
                    <a:lnTo>
                      <a:pt x="43" y="108"/>
                    </a:lnTo>
                    <a:lnTo>
                      <a:pt x="66" y="30"/>
                    </a:lnTo>
                    <a:lnTo>
                      <a:pt x="88" y="108"/>
                    </a:lnTo>
                    <a:lnTo>
                      <a:pt x="102" y="108"/>
                    </a:lnTo>
                    <a:lnTo>
                      <a:pt x="133" y="4"/>
                    </a:lnTo>
                    <a:lnTo>
                      <a:pt x="121" y="2"/>
                    </a:lnTo>
                    <a:lnTo>
                      <a:pt x="95" y="8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06" name="Freeform 65"/>
              <p:cNvSpPr>
                <a:spLocks noChangeArrowheads="1"/>
              </p:cNvSpPr>
              <p:nvPr/>
            </p:nvSpPr>
            <p:spPr bwMode="auto">
              <a:xfrm>
                <a:off x="2408238" y="2651125"/>
                <a:ext cx="30163" cy="230188"/>
              </a:xfrm>
              <a:custGeom>
                <a:gdLst>
                  <a:gd fmla="*/ 0 w 19" name="T0"/>
                  <a:gd fmla="*/ 230188 h 145" name="T1"/>
                  <a:gd fmla="*/ 26988 w 19" name="T2"/>
                  <a:gd fmla="*/ 230188 h 145" name="T3"/>
                  <a:gd fmla="*/ 30163 w 19" name="T4"/>
                  <a:gd fmla="*/ 0 h 145" name="T5"/>
                  <a:gd fmla="*/ 4763 w 19" name="T6"/>
                  <a:gd fmla="*/ 0 h 145" name="T7"/>
                  <a:gd fmla="*/ 0 w 19" name="T8"/>
                  <a:gd fmla="*/ 230188 h 145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9" name="T15"/>
                  <a:gd fmla="*/ 0 h 145" name="T16"/>
                  <a:gd fmla="*/ 19 w 19" name="T17"/>
                  <a:gd fmla="*/ 145 h 145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45" w="19">
                    <a:moveTo>
                      <a:pt x="0" y="145"/>
                    </a:moveTo>
                    <a:lnTo>
                      <a:pt x="17" y="145"/>
                    </a:lnTo>
                    <a:lnTo>
                      <a:pt x="19" y="0"/>
                    </a:lnTo>
                    <a:lnTo>
                      <a:pt x="3" y="0"/>
                    </a:lnTo>
                    <a:lnTo>
                      <a:pt x="0" y="14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07" name="Freeform 66"/>
              <p:cNvSpPr>
                <a:spLocks noChangeArrowheads="1" noEditPoints="1"/>
              </p:cNvSpPr>
              <p:nvPr/>
            </p:nvSpPr>
            <p:spPr bwMode="auto">
              <a:xfrm>
                <a:off x="2476500" y="2708275"/>
                <a:ext cx="150813" cy="180975"/>
              </a:xfrm>
              <a:custGeom>
                <a:gdLst>
                  <a:gd fmla="*/ 131961 w 40" name="T0"/>
                  <a:gd fmla="*/ 26392 h 48" name="T1"/>
                  <a:gd fmla="*/ 79177 w 40" name="T2"/>
                  <a:gd fmla="*/ 0 h 48" name="T3"/>
                  <a:gd fmla="*/ 22622 w 40" name="T4"/>
                  <a:gd fmla="*/ 26392 h 48" name="T5"/>
                  <a:gd fmla="*/ 0 w 40" name="T6"/>
                  <a:gd fmla="*/ 90488 h 48" name="T7"/>
                  <a:gd fmla="*/ 18852 w 40" name="T8"/>
                  <a:gd fmla="*/ 154583 h 48" name="T9"/>
                  <a:gd fmla="*/ 75407 w 40" name="T10"/>
                  <a:gd fmla="*/ 177205 h 48" name="T11"/>
                  <a:gd fmla="*/ 120650 w 40" name="T12"/>
                  <a:gd fmla="*/ 165894 h 48" name="T13"/>
                  <a:gd fmla="*/ 147043 w 40" name="T14"/>
                  <a:gd fmla="*/ 131961 h 48" name="T15"/>
                  <a:gd fmla="*/ 124421 w 40" name="T16"/>
                  <a:gd fmla="*/ 124420 h 48" name="T17"/>
                  <a:gd fmla="*/ 79177 w 40" name="T18"/>
                  <a:gd fmla="*/ 158353 h 48" name="T19"/>
                  <a:gd fmla="*/ 45244 w 40" name="T20"/>
                  <a:gd fmla="*/ 143272 h 48" name="T21"/>
                  <a:gd fmla="*/ 30163 w 40" name="T22"/>
                  <a:gd fmla="*/ 90488 h 48" name="T23"/>
                  <a:gd fmla="*/ 150813 w 40" name="T24"/>
                  <a:gd fmla="*/ 94258 h 48" name="T25"/>
                  <a:gd fmla="*/ 131961 w 40" name="T26"/>
                  <a:gd fmla="*/ 26392 h 48" name="T27"/>
                  <a:gd fmla="*/ 30163 w 40" name="T28"/>
                  <a:gd fmla="*/ 71636 h 48" name="T29"/>
                  <a:gd fmla="*/ 49014 w 40" name="T30"/>
                  <a:gd fmla="*/ 33933 h 48" name="T31"/>
                  <a:gd fmla="*/ 79177 w 40" name="T32"/>
                  <a:gd fmla="*/ 22622 h 48" name="T33"/>
                  <a:gd fmla="*/ 105569 w 40" name="T34"/>
                  <a:gd fmla="*/ 30163 h 48" name="T35"/>
                  <a:gd fmla="*/ 120650 w 40" name="T36"/>
                  <a:gd fmla="*/ 49014 h 48" name="T37"/>
                  <a:gd fmla="*/ 124421 w 40" name="T38"/>
                  <a:gd fmla="*/ 75406 h 48" name="T39"/>
                  <a:gd fmla="*/ 30163 w 40" name="T40"/>
                  <a:gd fmla="*/ 71636 h 48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40" name="T63"/>
                  <a:gd fmla="*/ 0 h 48" name="T64"/>
                  <a:gd fmla="*/ 40 w 40" name="T65"/>
                  <a:gd fmla="*/ 48 h 48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48" w="40">
                    <a:moveTo>
                      <a:pt x="35" y="7"/>
                    </a:moveTo>
                    <a:cubicBezTo>
                      <a:pt x="32" y="2"/>
                      <a:pt x="27" y="0"/>
                      <a:pt x="21" y="0"/>
                    </a:cubicBezTo>
                    <a:cubicBezTo>
                      <a:pt x="15" y="0"/>
                      <a:pt x="10" y="2"/>
                      <a:pt x="6" y="7"/>
                    </a:cubicBezTo>
                    <a:cubicBezTo>
                      <a:pt x="2" y="11"/>
                      <a:pt x="0" y="17"/>
                      <a:pt x="0" y="24"/>
                    </a:cubicBezTo>
                    <a:cubicBezTo>
                      <a:pt x="0" y="31"/>
                      <a:pt x="2" y="36"/>
                      <a:pt x="5" y="41"/>
                    </a:cubicBezTo>
                    <a:cubicBezTo>
                      <a:pt x="9" y="45"/>
                      <a:pt x="14" y="47"/>
                      <a:pt x="20" y="47"/>
                    </a:cubicBezTo>
                    <a:cubicBezTo>
                      <a:pt x="25" y="48"/>
                      <a:pt x="29" y="46"/>
                      <a:pt x="32" y="44"/>
                    </a:cubicBezTo>
                    <a:cubicBezTo>
                      <a:pt x="36" y="42"/>
                      <a:pt x="38" y="38"/>
                      <a:pt x="39" y="35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1" y="39"/>
                      <a:pt x="27" y="42"/>
                      <a:pt x="21" y="42"/>
                    </a:cubicBezTo>
                    <a:cubicBezTo>
                      <a:pt x="18" y="42"/>
                      <a:pt x="15" y="40"/>
                      <a:pt x="12" y="38"/>
                    </a:cubicBezTo>
                    <a:cubicBezTo>
                      <a:pt x="9" y="36"/>
                      <a:pt x="8" y="31"/>
                      <a:pt x="8" y="24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17"/>
                      <a:pt x="39" y="11"/>
                      <a:pt x="35" y="7"/>
                    </a:cubicBezTo>
                    <a:close/>
                    <a:moveTo>
                      <a:pt x="8" y="19"/>
                    </a:moveTo>
                    <a:cubicBezTo>
                      <a:pt x="9" y="15"/>
                      <a:pt x="10" y="12"/>
                      <a:pt x="13" y="9"/>
                    </a:cubicBezTo>
                    <a:cubicBezTo>
                      <a:pt x="15" y="7"/>
                      <a:pt x="18" y="5"/>
                      <a:pt x="21" y="6"/>
                    </a:cubicBezTo>
                    <a:cubicBezTo>
                      <a:pt x="24" y="6"/>
                      <a:pt x="26" y="6"/>
                      <a:pt x="28" y="8"/>
                    </a:cubicBezTo>
                    <a:cubicBezTo>
                      <a:pt x="30" y="9"/>
                      <a:pt x="31" y="11"/>
                      <a:pt x="32" y="13"/>
                    </a:cubicBezTo>
                    <a:cubicBezTo>
                      <a:pt x="32" y="15"/>
                      <a:pt x="33" y="17"/>
                      <a:pt x="33" y="20"/>
                    </a:cubicBezTo>
                    <a:lnTo>
                      <a:pt x="8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08" name="Freeform 67"/>
              <p:cNvSpPr>
                <a:spLocks noChangeArrowheads="1" noEditPoints="1"/>
              </p:cNvSpPr>
              <p:nvPr/>
            </p:nvSpPr>
            <p:spPr bwMode="auto">
              <a:xfrm>
                <a:off x="2652713" y="2659063"/>
                <a:ext cx="150813" cy="230188"/>
              </a:xfrm>
              <a:custGeom>
                <a:gdLst>
                  <a:gd fmla="*/ 120650 w 40" name="T0"/>
                  <a:gd fmla="*/ 83019 h 61" name="T1"/>
                  <a:gd fmla="*/ 71636 w 40" name="T2"/>
                  <a:gd fmla="*/ 52830 h 61" name="T3"/>
                  <a:gd fmla="*/ 22622 w 40" name="T4"/>
                  <a:gd fmla="*/ 79245 h 61" name="T5"/>
                  <a:gd fmla="*/ 0 w 40" name="T6"/>
                  <a:gd fmla="*/ 143396 h 61" name="T7"/>
                  <a:gd fmla="*/ 18852 w 40" name="T8"/>
                  <a:gd fmla="*/ 207547 h 61" name="T9"/>
                  <a:gd fmla="*/ 67866 w 40" name="T10"/>
                  <a:gd fmla="*/ 230188 h 61" name="T11"/>
                  <a:gd fmla="*/ 120650 w 40" name="T12"/>
                  <a:gd fmla="*/ 199999 h 61" name="T13"/>
                  <a:gd fmla="*/ 120650 w 40" name="T14"/>
                  <a:gd fmla="*/ 226414 h 61" name="T15"/>
                  <a:gd fmla="*/ 143272 w 40" name="T16"/>
                  <a:gd fmla="*/ 226414 h 61" name="T17"/>
                  <a:gd fmla="*/ 150813 w 40" name="T18"/>
                  <a:gd fmla="*/ 0 h 61" name="T19"/>
                  <a:gd fmla="*/ 124421 w 40" name="T20"/>
                  <a:gd fmla="*/ 0 h 61" name="T21"/>
                  <a:gd fmla="*/ 120650 w 40" name="T22"/>
                  <a:gd fmla="*/ 83019 h 61" name="T23"/>
                  <a:gd fmla="*/ 120650 w 40" name="T24"/>
                  <a:gd fmla="*/ 158490 h 61" name="T25"/>
                  <a:gd fmla="*/ 105569 w 40" name="T26"/>
                  <a:gd fmla="*/ 196226 h 61" name="T27"/>
                  <a:gd fmla="*/ 71636 w 40" name="T28"/>
                  <a:gd fmla="*/ 211320 h 61" name="T29"/>
                  <a:gd fmla="*/ 41474 w 40" name="T30"/>
                  <a:gd fmla="*/ 192452 h 61" name="T31"/>
                  <a:gd fmla="*/ 30163 w 40" name="T32"/>
                  <a:gd fmla="*/ 139622 h 61" name="T33"/>
                  <a:gd fmla="*/ 45244 w 40" name="T34"/>
                  <a:gd fmla="*/ 90566 h 61" name="T35"/>
                  <a:gd fmla="*/ 75407 w 40" name="T36"/>
                  <a:gd fmla="*/ 75471 h 61" name="T37"/>
                  <a:gd fmla="*/ 109339 w 40" name="T38"/>
                  <a:gd fmla="*/ 86792 h 61" name="T39"/>
                  <a:gd fmla="*/ 120650 w 40" name="T40"/>
                  <a:gd fmla="*/ 124528 h 61" name="T41"/>
                  <a:gd fmla="*/ 120650 w 40" name="T42"/>
                  <a:gd fmla="*/ 158490 h 61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40" name="T66"/>
                  <a:gd fmla="*/ 0 h 61" name="T67"/>
                  <a:gd fmla="*/ 40 w 40" name="T68"/>
                  <a:gd fmla="*/ 61 h 61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61" w="40">
                    <a:moveTo>
                      <a:pt x="32" y="22"/>
                    </a:moveTo>
                    <a:cubicBezTo>
                      <a:pt x="29" y="17"/>
                      <a:pt x="25" y="14"/>
                      <a:pt x="19" y="14"/>
                    </a:cubicBezTo>
                    <a:cubicBezTo>
                      <a:pt x="14" y="14"/>
                      <a:pt x="9" y="16"/>
                      <a:pt x="6" y="21"/>
                    </a:cubicBezTo>
                    <a:cubicBezTo>
                      <a:pt x="2" y="25"/>
                      <a:pt x="1" y="31"/>
                      <a:pt x="0" y="38"/>
                    </a:cubicBezTo>
                    <a:cubicBezTo>
                      <a:pt x="0" y="44"/>
                      <a:pt x="2" y="50"/>
                      <a:pt x="5" y="55"/>
                    </a:cubicBezTo>
                    <a:cubicBezTo>
                      <a:pt x="8" y="59"/>
                      <a:pt x="13" y="61"/>
                      <a:pt x="18" y="61"/>
                    </a:cubicBezTo>
                    <a:cubicBezTo>
                      <a:pt x="24" y="61"/>
                      <a:pt x="29" y="59"/>
                      <a:pt x="32" y="53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3" y="0"/>
                      <a:pt x="33" y="0"/>
                      <a:pt x="33" y="0"/>
                    </a:cubicBezTo>
                    <a:lnTo>
                      <a:pt x="32" y="22"/>
                    </a:lnTo>
                    <a:close/>
                    <a:moveTo>
                      <a:pt x="32" y="42"/>
                    </a:moveTo>
                    <a:cubicBezTo>
                      <a:pt x="32" y="46"/>
                      <a:pt x="30" y="49"/>
                      <a:pt x="28" y="52"/>
                    </a:cubicBezTo>
                    <a:cubicBezTo>
                      <a:pt x="25" y="54"/>
                      <a:pt x="23" y="56"/>
                      <a:pt x="19" y="56"/>
                    </a:cubicBezTo>
                    <a:cubicBezTo>
                      <a:pt x="16" y="56"/>
                      <a:pt x="13" y="54"/>
                      <a:pt x="11" y="51"/>
                    </a:cubicBezTo>
                    <a:cubicBezTo>
                      <a:pt x="9" y="48"/>
                      <a:pt x="8" y="43"/>
                      <a:pt x="8" y="37"/>
                    </a:cubicBezTo>
                    <a:cubicBezTo>
                      <a:pt x="8" y="31"/>
                      <a:pt x="9" y="27"/>
                      <a:pt x="12" y="24"/>
                    </a:cubicBezTo>
                    <a:cubicBezTo>
                      <a:pt x="14" y="21"/>
                      <a:pt x="17" y="20"/>
                      <a:pt x="20" y="20"/>
                    </a:cubicBezTo>
                    <a:cubicBezTo>
                      <a:pt x="23" y="20"/>
                      <a:pt x="26" y="21"/>
                      <a:pt x="29" y="23"/>
                    </a:cubicBezTo>
                    <a:cubicBezTo>
                      <a:pt x="31" y="26"/>
                      <a:pt x="32" y="29"/>
                      <a:pt x="32" y="33"/>
                    </a:cubicBezTo>
                    <a:lnTo>
                      <a:pt x="32" y="4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09" name="Freeform 68"/>
              <p:cNvSpPr>
                <a:spLocks noChangeArrowheads="1" noEditPoints="1"/>
              </p:cNvSpPr>
              <p:nvPr/>
            </p:nvSpPr>
            <p:spPr bwMode="auto">
              <a:xfrm>
                <a:off x="2833688" y="2693988"/>
                <a:ext cx="161925" cy="258763"/>
              </a:xfrm>
              <a:custGeom>
                <a:gdLst>
                  <a:gd fmla="*/ 128034 w 43" name="T0"/>
                  <a:gd fmla="*/ 172509 h 69" name="T1"/>
                  <a:gd fmla="*/ 86611 w 43" name="T2"/>
                  <a:gd fmla="*/ 168758 h 69" name="T3"/>
                  <a:gd fmla="*/ 41423 w 43" name="T4"/>
                  <a:gd fmla="*/ 161258 h 69" name="T5"/>
                  <a:gd fmla="*/ 33891 w 43" name="T6"/>
                  <a:gd fmla="*/ 150008 h 69" name="T7"/>
                  <a:gd fmla="*/ 41423 w 43" name="T8"/>
                  <a:gd fmla="*/ 138757 h 69" name="T9"/>
                  <a:gd fmla="*/ 52720 w 43" name="T10"/>
                  <a:gd fmla="*/ 135007 h 69" name="T11"/>
                  <a:gd fmla="*/ 64017 w 43" name="T12"/>
                  <a:gd fmla="*/ 135007 h 69" name="T13"/>
                  <a:gd fmla="*/ 75314 w 43" name="T14"/>
                  <a:gd fmla="*/ 138757 h 69" name="T15"/>
                  <a:gd fmla="*/ 120502 w 43" name="T16"/>
                  <a:gd fmla="*/ 120006 h 69" name="T17"/>
                  <a:gd fmla="*/ 139331 w 43" name="T18"/>
                  <a:gd fmla="*/ 82504 h 69" name="T19"/>
                  <a:gd fmla="*/ 124268 w 43" name="T20"/>
                  <a:gd fmla="*/ 41252 h 69" name="T21"/>
                  <a:gd fmla="*/ 131799 w 43" name="T22"/>
                  <a:gd fmla="*/ 26251 h 69" name="T23"/>
                  <a:gd fmla="*/ 158159 w 43" name="T24"/>
                  <a:gd fmla="*/ 22501 h 69" name="T25"/>
                  <a:gd fmla="*/ 158159 w 43" name="T26"/>
                  <a:gd fmla="*/ 3750 h 69" name="T27"/>
                  <a:gd fmla="*/ 150628 w 43" name="T28"/>
                  <a:gd fmla="*/ 3750 h 69" name="T29"/>
                  <a:gd fmla="*/ 124268 w 43" name="T30"/>
                  <a:gd fmla="*/ 7500 h 69" name="T31"/>
                  <a:gd fmla="*/ 112971 w 43" name="T32"/>
                  <a:gd fmla="*/ 30002 h 69" name="T33"/>
                  <a:gd fmla="*/ 79080 w 43" name="T34"/>
                  <a:gd fmla="*/ 22501 h 69" name="T35"/>
                  <a:gd fmla="*/ 30126 w 43" name="T36"/>
                  <a:gd fmla="*/ 37502 h 69" name="T37"/>
                  <a:gd fmla="*/ 11297 w 43" name="T38"/>
                  <a:gd fmla="*/ 78754 h 69" name="T39"/>
                  <a:gd fmla="*/ 33891 w 43" name="T40"/>
                  <a:gd fmla="*/ 123756 h 69" name="T41"/>
                  <a:gd fmla="*/ 7531 w 43" name="T42"/>
                  <a:gd fmla="*/ 153758 h 69" name="T43"/>
                  <a:gd fmla="*/ 26360 w 43" name="T44"/>
                  <a:gd fmla="*/ 180009 h 69" name="T45"/>
                  <a:gd fmla="*/ 0 w 43" name="T46"/>
                  <a:gd fmla="*/ 213761 h 69" name="T47"/>
                  <a:gd fmla="*/ 15063 w 43" name="T48"/>
                  <a:gd fmla="*/ 243762 h 69" name="T49"/>
                  <a:gd fmla="*/ 75314 w 43" name="T50"/>
                  <a:gd fmla="*/ 258763 h 69" name="T51"/>
                  <a:gd fmla="*/ 161925 w 43" name="T52"/>
                  <a:gd fmla="*/ 213761 h 69" name="T53"/>
                  <a:gd fmla="*/ 150628 w 43" name="T54"/>
                  <a:gd fmla="*/ 187509 h 69" name="T55"/>
                  <a:gd fmla="*/ 128034 w 43" name="T56"/>
                  <a:gd fmla="*/ 172509 h 69" name="T57"/>
                  <a:gd fmla="*/ 52720 w 43" name="T58"/>
                  <a:gd fmla="*/ 52503 h 69" name="T59"/>
                  <a:gd fmla="*/ 79080 w 43" name="T60"/>
                  <a:gd fmla="*/ 41252 h 69" name="T61"/>
                  <a:gd fmla="*/ 105440 w 43" name="T62"/>
                  <a:gd fmla="*/ 52503 h 69" name="T63"/>
                  <a:gd fmla="*/ 112971 w 43" name="T64"/>
                  <a:gd fmla="*/ 82504 h 69" name="T65"/>
                  <a:gd fmla="*/ 101674 w 43" name="T66"/>
                  <a:gd fmla="*/ 108755 h 69" name="T67"/>
                  <a:gd fmla="*/ 75314 w 43" name="T68"/>
                  <a:gd fmla="*/ 116256 h 69" name="T69"/>
                  <a:gd fmla="*/ 48954 w 43" name="T70"/>
                  <a:gd fmla="*/ 105005 h 69" name="T71"/>
                  <a:gd fmla="*/ 37657 w 43" name="T72"/>
                  <a:gd fmla="*/ 78754 h 69" name="T73"/>
                  <a:gd fmla="*/ 52720 w 43" name="T74"/>
                  <a:gd fmla="*/ 52503 h 69" name="T75"/>
                  <a:gd fmla="*/ 116737 w 43" name="T76"/>
                  <a:gd fmla="*/ 232512 h 69" name="T77"/>
                  <a:gd fmla="*/ 79080 w 43" name="T78"/>
                  <a:gd fmla="*/ 240012 h 69" name="T79"/>
                  <a:gd fmla="*/ 37657 w 43" name="T80"/>
                  <a:gd fmla="*/ 232512 h 69" name="T81"/>
                  <a:gd fmla="*/ 22594 w 43" name="T82"/>
                  <a:gd fmla="*/ 210011 h 69" name="T83"/>
                  <a:gd fmla="*/ 41423 w 43" name="T84"/>
                  <a:gd fmla="*/ 187509 h 69" name="T85"/>
                  <a:gd fmla="*/ 82845 w 43" name="T86"/>
                  <a:gd fmla="*/ 191260 h 69" name="T87"/>
                  <a:gd fmla="*/ 116737 w 43" name="T88"/>
                  <a:gd fmla="*/ 195010 h 69" name="T89"/>
                  <a:gd fmla="*/ 131799 w 43" name="T90"/>
                  <a:gd fmla="*/ 198760 h 69" name="T91"/>
                  <a:gd fmla="*/ 135565 w 43" name="T92"/>
                  <a:gd fmla="*/ 213761 h 69" name="T93"/>
                  <a:gd fmla="*/ 116737 w 43" name="T94"/>
                  <a:gd fmla="*/ 232512 h 69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w 43" name="T144"/>
                  <a:gd fmla="*/ 0 h 69" name="T145"/>
                  <a:gd fmla="*/ 43 w 43" name="T146"/>
                  <a:gd fmla="*/ 69 h 69" name="T147"/>
                </a:gdLst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b="T147" l="T144" r="T146" t="T145"/>
                <a:pathLst>
                  <a:path h="69" w="43">
                    <a:moveTo>
                      <a:pt x="34" y="46"/>
                    </a:moveTo>
                    <a:cubicBezTo>
                      <a:pt x="32" y="45"/>
                      <a:pt x="28" y="45"/>
                      <a:pt x="23" y="45"/>
                    </a:cubicBezTo>
                    <a:cubicBezTo>
                      <a:pt x="17" y="44"/>
                      <a:pt x="13" y="44"/>
                      <a:pt x="11" y="43"/>
                    </a:cubicBezTo>
                    <a:cubicBezTo>
                      <a:pt x="10" y="43"/>
                      <a:pt x="9" y="42"/>
                      <a:pt x="9" y="40"/>
                    </a:cubicBezTo>
                    <a:cubicBezTo>
                      <a:pt x="9" y="39"/>
                      <a:pt x="10" y="38"/>
                      <a:pt x="11" y="37"/>
                    </a:cubicBezTo>
                    <a:cubicBezTo>
                      <a:pt x="12" y="36"/>
                      <a:pt x="13" y="36"/>
                      <a:pt x="14" y="36"/>
                    </a:cubicBezTo>
                    <a:cubicBezTo>
                      <a:pt x="14" y="36"/>
                      <a:pt x="15" y="36"/>
                      <a:pt x="17" y="36"/>
                    </a:cubicBezTo>
                    <a:cubicBezTo>
                      <a:pt x="18" y="36"/>
                      <a:pt x="19" y="37"/>
                      <a:pt x="20" y="37"/>
                    </a:cubicBezTo>
                    <a:cubicBezTo>
                      <a:pt x="25" y="37"/>
                      <a:pt x="29" y="35"/>
                      <a:pt x="32" y="32"/>
                    </a:cubicBezTo>
                    <a:cubicBezTo>
                      <a:pt x="36" y="30"/>
                      <a:pt x="37" y="26"/>
                      <a:pt x="37" y="22"/>
                    </a:cubicBezTo>
                    <a:cubicBezTo>
                      <a:pt x="37" y="18"/>
                      <a:pt x="36" y="14"/>
                      <a:pt x="33" y="11"/>
                    </a:cubicBezTo>
                    <a:cubicBezTo>
                      <a:pt x="34" y="9"/>
                      <a:pt x="34" y="8"/>
                      <a:pt x="35" y="7"/>
                    </a:cubicBezTo>
                    <a:cubicBezTo>
                      <a:pt x="37" y="6"/>
                      <a:pt x="39" y="6"/>
                      <a:pt x="42" y="6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1" y="1"/>
                      <a:pt x="41" y="1"/>
                      <a:pt x="40" y="1"/>
                    </a:cubicBezTo>
                    <a:cubicBezTo>
                      <a:pt x="37" y="0"/>
                      <a:pt x="35" y="1"/>
                      <a:pt x="33" y="2"/>
                    </a:cubicBezTo>
                    <a:cubicBezTo>
                      <a:pt x="31" y="3"/>
                      <a:pt x="30" y="5"/>
                      <a:pt x="30" y="8"/>
                    </a:cubicBezTo>
                    <a:cubicBezTo>
                      <a:pt x="27" y="7"/>
                      <a:pt x="24" y="6"/>
                      <a:pt x="21" y="6"/>
                    </a:cubicBezTo>
                    <a:cubicBezTo>
                      <a:pt x="16" y="6"/>
                      <a:pt x="12" y="7"/>
                      <a:pt x="8" y="10"/>
                    </a:cubicBezTo>
                    <a:cubicBezTo>
                      <a:pt x="5" y="13"/>
                      <a:pt x="3" y="16"/>
                      <a:pt x="3" y="21"/>
                    </a:cubicBezTo>
                    <a:cubicBezTo>
                      <a:pt x="3" y="26"/>
                      <a:pt x="5" y="30"/>
                      <a:pt x="9" y="33"/>
                    </a:cubicBezTo>
                    <a:cubicBezTo>
                      <a:pt x="5" y="35"/>
                      <a:pt x="2" y="37"/>
                      <a:pt x="2" y="41"/>
                    </a:cubicBezTo>
                    <a:cubicBezTo>
                      <a:pt x="2" y="44"/>
                      <a:pt x="4" y="46"/>
                      <a:pt x="7" y="48"/>
                    </a:cubicBezTo>
                    <a:cubicBezTo>
                      <a:pt x="2" y="49"/>
                      <a:pt x="0" y="52"/>
                      <a:pt x="0" y="57"/>
                    </a:cubicBezTo>
                    <a:cubicBezTo>
                      <a:pt x="0" y="60"/>
                      <a:pt x="1" y="63"/>
                      <a:pt x="4" y="65"/>
                    </a:cubicBezTo>
                    <a:cubicBezTo>
                      <a:pt x="8" y="68"/>
                      <a:pt x="13" y="69"/>
                      <a:pt x="20" y="69"/>
                    </a:cubicBezTo>
                    <a:cubicBezTo>
                      <a:pt x="35" y="69"/>
                      <a:pt x="43" y="65"/>
                      <a:pt x="43" y="57"/>
                    </a:cubicBezTo>
                    <a:cubicBezTo>
                      <a:pt x="43" y="54"/>
                      <a:pt x="42" y="52"/>
                      <a:pt x="40" y="50"/>
                    </a:cubicBezTo>
                    <a:cubicBezTo>
                      <a:pt x="39" y="48"/>
                      <a:pt x="37" y="46"/>
                      <a:pt x="34" y="46"/>
                    </a:cubicBezTo>
                    <a:close/>
                    <a:moveTo>
                      <a:pt x="14" y="14"/>
                    </a:moveTo>
                    <a:cubicBezTo>
                      <a:pt x="16" y="12"/>
                      <a:pt x="18" y="11"/>
                      <a:pt x="21" y="11"/>
                    </a:cubicBezTo>
                    <a:cubicBezTo>
                      <a:pt x="23" y="11"/>
                      <a:pt x="26" y="12"/>
                      <a:pt x="28" y="14"/>
                    </a:cubicBezTo>
                    <a:cubicBezTo>
                      <a:pt x="29" y="16"/>
                      <a:pt x="30" y="19"/>
                      <a:pt x="30" y="22"/>
                    </a:cubicBezTo>
                    <a:cubicBezTo>
                      <a:pt x="30" y="25"/>
                      <a:pt x="29" y="27"/>
                      <a:pt x="27" y="29"/>
                    </a:cubicBezTo>
                    <a:cubicBezTo>
                      <a:pt x="25" y="30"/>
                      <a:pt x="23" y="31"/>
                      <a:pt x="20" y="31"/>
                    </a:cubicBezTo>
                    <a:cubicBezTo>
                      <a:pt x="17" y="31"/>
                      <a:pt x="15" y="30"/>
                      <a:pt x="13" y="28"/>
                    </a:cubicBezTo>
                    <a:cubicBezTo>
                      <a:pt x="11" y="27"/>
                      <a:pt x="10" y="24"/>
                      <a:pt x="10" y="21"/>
                    </a:cubicBezTo>
                    <a:cubicBezTo>
                      <a:pt x="10" y="18"/>
                      <a:pt x="11" y="16"/>
                      <a:pt x="14" y="14"/>
                    </a:cubicBezTo>
                    <a:close/>
                    <a:moveTo>
                      <a:pt x="31" y="62"/>
                    </a:moveTo>
                    <a:cubicBezTo>
                      <a:pt x="28" y="63"/>
                      <a:pt x="24" y="64"/>
                      <a:pt x="21" y="64"/>
                    </a:cubicBezTo>
                    <a:cubicBezTo>
                      <a:pt x="16" y="64"/>
                      <a:pt x="13" y="63"/>
                      <a:pt x="10" y="62"/>
                    </a:cubicBezTo>
                    <a:cubicBezTo>
                      <a:pt x="8" y="60"/>
                      <a:pt x="6" y="58"/>
                      <a:pt x="6" y="56"/>
                    </a:cubicBezTo>
                    <a:cubicBezTo>
                      <a:pt x="6" y="53"/>
                      <a:pt x="8" y="51"/>
                      <a:pt x="11" y="50"/>
                    </a:cubicBezTo>
                    <a:cubicBezTo>
                      <a:pt x="14" y="50"/>
                      <a:pt x="17" y="51"/>
                      <a:pt x="22" y="51"/>
                    </a:cubicBezTo>
                    <a:cubicBezTo>
                      <a:pt x="26" y="51"/>
                      <a:pt x="29" y="51"/>
                      <a:pt x="31" y="52"/>
                    </a:cubicBezTo>
                    <a:cubicBezTo>
                      <a:pt x="32" y="52"/>
                      <a:pt x="34" y="52"/>
                      <a:pt x="35" y="53"/>
                    </a:cubicBezTo>
                    <a:cubicBezTo>
                      <a:pt x="36" y="54"/>
                      <a:pt x="36" y="55"/>
                      <a:pt x="36" y="57"/>
                    </a:cubicBezTo>
                    <a:cubicBezTo>
                      <a:pt x="36" y="59"/>
                      <a:pt x="34" y="61"/>
                      <a:pt x="31" y="6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10" name="Freeform 69"/>
              <p:cNvSpPr>
                <a:spLocks noChangeArrowheads="1" noEditPoints="1"/>
              </p:cNvSpPr>
              <p:nvPr/>
            </p:nvSpPr>
            <p:spPr bwMode="auto">
              <a:xfrm>
                <a:off x="3006725" y="2719388"/>
                <a:ext cx="150813" cy="176213"/>
              </a:xfrm>
              <a:custGeom>
                <a:gdLst>
                  <a:gd fmla="*/ 79177 w 40" name="T0"/>
                  <a:gd fmla="*/ 153718 h 47" name="T1"/>
                  <a:gd fmla="*/ 45244 w 40" name="T2"/>
                  <a:gd fmla="*/ 142470 h 47" name="T3"/>
                  <a:gd fmla="*/ 30163 w 40" name="T4"/>
                  <a:gd fmla="*/ 89981 h 47" name="T5"/>
                  <a:gd fmla="*/ 150813 w 40" name="T6"/>
                  <a:gd fmla="*/ 93730 h 47" name="T7"/>
                  <a:gd fmla="*/ 131961 w 40" name="T8"/>
                  <a:gd fmla="*/ 22495 h 47" name="T9"/>
                  <a:gd fmla="*/ 79177 w 40" name="T10"/>
                  <a:gd fmla="*/ 0 h 47" name="T11"/>
                  <a:gd fmla="*/ 22622 w 40" name="T12"/>
                  <a:gd fmla="*/ 22495 h 47" name="T13"/>
                  <a:gd fmla="*/ 0 w 40" name="T14"/>
                  <a:gd fmla="*/ 86232 h 47" name="T15"/>
                  <a:gd fmla="*/ 18852 w 40" name="T16"/>
                  <a:gd fmla="*/ 149969 h 47" name="T17"/>
                  <a:gd fmla="*/ 75407 w 40" name="T18"/>
                  <a:gd fmla="*/ 176213 h 47" name="T19"/>
                  <a:gd fmla="*/ 120650 w 40" name="T20"/>
                  <a:gd fmla="*/ 164965 h 47" name="T21"/>
                  <a:gd fmla="*/ 147043 w 40" name="T22"/>
                  <a:gd fmla="*/ 127473 h 47" name="T23"/>
                  <a:gd fmla="*/ 124421 w 40" name="T24"/>
                  <a:gd fmla="*/ 123724 h 47" name="T25"/>
                  <a:gd fmla="*/ 79177 w 40" name="T26"/>
                  <a:gd fmla="*/ 153718 h 47" name="T27"/>
                  <a:gd fmla="*/ 45244 w 40" name="T28"/>
                  <a:gd fmla="*/ 33743 h 47" name="T29"/>
                  <a:gd fmla="*/ 79177 w 40" name="T30"/>
                  <a:gd fmla="*/ 18746 h 47" name="T31"/>
                  <a:gd fmla="*/ 105569 w 40" name="T32"/>
                  <a:gd fmla="*/ 26244 h 47" name="T33"/>
                  <a:gd fmla="*/ 120650 w 40" name="T34"/>
                  <a:gd fmla="*/ 44991 h 47" name="T35"/>
                  <a:gd fmla="*/ 124421 w 40" name="T36"/>
                  <a:gd fmla="*/ 71235 h 47" name="T37"/>
                  <a:gd fmla="*/ 30163 w 40" name="T38"/>
                  <a:gd fmla="*/ 71235 h 47" name="T39"/>
                  <a:gd fmla="*/ 45244 w 40" name="T40"/>
                  <a:gd fmla="*/ 33743 h 47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40" name="T63"/>
                  <a:gd fmla="*/ 0 h 47" name="T64"/>
                  <a:gd fmla="*/ 40 w 40" name="T65"/>
                  <a:gd fmla="*/ 47 h 47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47" w="40">
                    <a:moveTo>
                      <a:pt x="21" y="41"/>
                    </a:moveTo>
                    <a:cubicBezTo>
                      <a:pt x="17" y="41"/>
                      <a:pt x="14" y="40"/>
                      <a:pt x="12" y="38"/>
                    </a:cubicBezTo>
                    <a:cubicBezTo>
                      <a:pt x="9" y="35"/>
                      <a:pt x="8" y="31"/>
                      <a:pt x="8" y="24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16"/>
                      <a:pt x="39" y="10"/>
                      <a:pt x="35" y="6"/>
                    </a:cubicBezTo>
                    <a:cubicBezTo>
                      <a:pt x="32" y="2"/>
                      <a:pt x="27" y="0"/>
                      <a:pt x="21" y="0"/>
                    </a:cubicBezTo>
                    <a:cubicBezTo>
                      <a:pt x="15" y="0"/>
                      <a:pt x="10" y="2"/>
                      <a:pt x="6" y="6"/>
                    </a:cubicBezTo>
                    <a:cubicBezTo>
                      <a:pt x="2" y="11"/>
                      <a:pt x="0" y="16"/>
                      <a:pt x="0" y="23"/>
                    </a:cubicBezTo>
                    <a:cubicBezTo>
                      <a:pt x="0" y="30"/>
                      <a:pt x="2" y="36"/>
                      <a:pt x="5" y="40"/>
                    </a:cubicBezTo>
                    <a:cubicBezTo>
                      <a:pt x="9" y="45"/>
                      <a:pt x="14" y="47"/>
                      <a:pt x="20" y="47"/>
                    </a:cubicBezTo>
                    <a:cubicBezTo>
                      <a:pt x="25" y="47"/>
                      <a:pt x="29" y="46"/>
                      <a:pt x="32" y="44"/>
                    </a:cubicBezTo>
                    <a:cubicBezTo>
                      <a:pt x="36" y="41"/>
                      <a:pt x="38" y="38"/>
                      <a:pt x="39" y="34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0" y="39"/>
                      <a:pt x="26" y="42"/>
                      <a:pt x="21" y="41"/>
                    </a:cubicBezTo>
                    <a:close/>
                    <a:moveTo>
                      <a:pt x="12" y="9"/>
                    </a:moveTo>
                    <a:cubicBezTo>
                      <a:pt x="15" y="6"/>
                      <a:pt x="18" y="5"/>
                      <a:pt x="21" y="5"/>
                    </a:cubicBezTo>
                    <a:cubicBezTo>
                      <a:pt x="24" y="5"/>
                      <a:pt x="26" y="6"/>
                      <a:pt x="28" y="7"/>
                    </a:cubicBezTo>
                    <a:cubicBezTo>
                      <a:pt x="30" y="9"/>
                      <a:pt x="31" y="11"/>
                      <a:pt x="32" y="12"/>
                    </a:cubicBezTo>
                    <a:cubicBezTo>
                      <a:pt x="32" y="14"/>
                      <a:pt x="33" y="17"/>
                      <a:pt x="33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5"/>
                      <a:pt x="10" y="11"/>
                      <a:pt x="12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11" name="Freeform 70"/>
              <p:cNvSpPr>
                <a:spLocks noChangeArrowheads="1"/>
              </p:cNvSpPr>
              <p:nvPr/>
            </p:nvSpPr>
            <p:spPr bwMode="auto">
              <a:xfrm>
                <a:off x="1503363" y="836613"/>
                <a:ext cx="161925" cy="200025"/>
              </a:xfrm>
              <a:custGeom>
                <a:gdLst>
                  <a:gd fmla="*/ 101674 w 43" name="T0"/>
                  <a:gd fmla="*/ 83029 h 53" name="T1"/>
                  <a:gd fmla="*/ 67783 w 43" name="T2"/>
                  <a:gd fmla="*/ 79255 h 53" name="T3"/>
                  <a:gd fmla="*/ 37657 w 43" name="T4"/>
                  <a:gd fmla="*/ 52837 h 53" name="T5"/>
                  <a:gd fmla="*/ 48954 w 43" name="T6"/>
                  <a:gd fmla="*/ 30192 h 53" name="T7"/>
                  <a:gd fmla="*/ 79080 w 43" name="T8"/>
                  <a:gd fmla="*/ 22644 h 53" name="T9"/>
                  <a:gd fmla="*/ 124268 w 43" name="T10"/>
                  <a:gd fmla="*/ 52837 h 53" name="T11"/>
                  <a:gd fmla="*/ 154394 w 43" name="T12"/>
                  <a:gd fmla="*/ 45289 h 53" name="T13"/>
                  <a:gd fmla="*/ 75314 w 43" name="T14"/>
                  <a:gd fmla="*/ 0 h 53" name="T15"/>
                  <a:gd fmla="*/ 26360 w 43" name="T16"/>
                  <a:gd fmla="*/ 15096 h 53" name="T17"/>
                  <a:gd fmla="*/ 7531 w 43" name="T18"/>
                  <a:gd fmla="*/ 52837 h 53" name="T19"/>
                  <a:gd fmla="*/ 22594 w 43" name="T20"/>
                  <a:gd fmla="*/ 90577 h 53" name="T21"/>
                  <a:gd fmla="*/ 56485 w 43" name="T22"/>
                  <a:gd fmla="*/ 105674 h 53" name="T23"/>
                  <a:gd fmla="*/ 97908 w 43" name="T24"/>
                  <a:gd fmla="*/ 113222 h 53" name="T25"/>
                  <a:gd fmla="*/ 131799 w 43" name="T26"/>
                  <a:gd fmla="*/ 143414 h 53" name="T27"/>
                  <a:gd fmla="*/ 116737 w 43" name="T28"/>
                  <a:gd fmla="*/ 166059 h 53" name="T29"/>
                  <a:gd fmla="*/ 86611 w 43" name="T30"/>
                  <a:gd fmla="*/ 173607 h 53" name="T31"/>
                  <a:gd fmla="*/ 26360 w 43" name="T32"/>
                  <a:gd fmla="*/ 139640 h 53" name="T33"/>
                  <a:gd fmla="*/ 0 w 43" name="T34"/>
                  <a:gd fmla="*/ 143414 h 53" name="T35"/>
                  <a:gd fmla="*/ 82845 w 43" name="T36"/>
                  <a:gd fmla="*/ 200025 h 53" name="T37"/>
                  <a:gd fmla="*/ 139331 w 43" name="T38"/>
                  <a:gd fmla="*/ 181155 h 53" name="T39"/>
                  <a:gd fmla="*/ 161925 w 43" name="T40"/>
                  <a:gd fmla="*/ 139640 h 53" name="T41"/>
                  <a:gd fmla="*/ 101674 w 43" name="T42"/>
                  <a:gd fmla="*/ 83029 h 53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43" name="T66"/>
                  <a:gd fmla="*/ 0 h 53" name="T67"/>
                  <a:gd fmla="*/ 43 w 43" name="T68"/>
                  <a:gd fmla="*/ 53 h 53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52" w="43">
                    <a:moveTo>
                      <a:pt x="27" y="22"/>
                    </a:moveTo>
                    <a:cubicBezTo>
                      <a:pt x="18" y="21"/>
                      <a:pt x="18" y="21"/>
                      <a:pt x="18" y="21"/>
                    </a:cubicBezTo>
                    <a:cubicBezTo>
                      <a:pt x="13" y="20"/>
                      <a:pt x="10" y="17"/>
                      <a:pt x="10" y="14"/>
                    </a:cubicBezTo>
                    <a:cubicBezTo>
                      <a:pt x="10" y="11"/>
                      <a:pt x="11" y="9"/>
                      <a:pt x="13" y="8"/>
                    </a:cubicBezTo>
                    <a:cubicBezTo>
                      <a:pt x="15" y="7"/>
                      <a:pt x="18" y="6"/>
                      <a:pt x="21" y="6"/>
                    </a:cubicBezTo>
                    <a:cubicBezTo>
                      <a:pt x="27" y="6"/>
                      <a:pt x="31" y="9"/>
                      <a:pt x="33" y="14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38" y="4"/>
                      <a:pt x="31" y="0"/>
                      <a:pt x="20" y="0"/>
                    </a:cubicBezTo>
                    <a:cubicBezTo>
                      <a:pt x="15" y="0"/>
                      <a:pt x="10" y="1"/>
                      <a:pt x="7" y="4"/>
                    </a:cubicBezTo>
                    <a:cubicBezTo>
                      <a:pt x="4" y="7"/>
                      <a:pt x="2" y="10"/>
                      <a:pt x="2" y="14"/>
                    </a:cubicBezTo>
                    <a:cubicBezTo>
                      <a:pt x="2" y="18"/>
                      <a:pt x="3" y="21"/>
                      <a:pt x="6" y="24"/>
                    </a:cubicBezTo>
                    <a:cubicBezTo>
                      <a:pt x="8" y="26"/>
                      <a:pt x="11" y="27"/>
                      <a:pt x="15" y="28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32" y="31"/>
                      <a:pt x="35" y="34"/>
                      <a:pt x="35" y="38"/>
                    </a:cubicBezTo>
                    <a:cubicBezTo>
                      <a:pt x="35" y="40"/>
                      <a:pt x="33" y="42"/>
                      <a:pt x="31" y="44"/>
                    </a:cubicBezTo>
                    <a:cubicBezTo>
                      <a:pt x="29" y="45"/>
                      <a:pt x="26" y="46"/>
                      <a:pt x="23" y="46"/>
                    </a:cubicBezTo>
                    <a:cubicBezTo>
                      <a:pt x="14" y="46"/>
                      <a:pt x="9" y="43"/>
                      <a:pt x="7" y="37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3" y="48"/>
                      <a:pt x="10" y="53"/>
                      <a:pt x="22" y="53"/>
                    </a:cubicBezTo>
                    <a:cubicBezTo>
                      <a:pt x="28" y="53"/>
                      <a:pt x="33" y="51"/>
                      <a:pt x="37" y="48"/>
                    </a:cubicBezTo>
                    <a:cubicBezTo>
                      <a:pt x="41" y="45"/>
                      <a:pt x="43" y="42"/>
                      <a:pt x="43" y="37"/>
                    </a:cubicBezTo>
                    <a:cubicBezTo>
                      <a:pt x="43" y="29"/>
                      <a:pt x="38" y="24"/>
                      <a:pt x="27" y="2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12" name="Freeform 71"/>
              <p:cNvSpPr>
                <a:spLocks noChangeArrowheads="1" noEditPoints="1"/>
              </p:cNvSpPr>
              <p:nvPr/>
            </p:nvSpPr>
            <p:spPr bwMode="auto">
              <a:xfrm>
                <a:off x="1687513" y="836613"/>
                <a:ext cx="165100" cy="200025"/>
              </a:xfrm>
              <a:custGeom>
                <a:gdLst>
                  <a:gd fmla="*/ 161348 w 44" name="T0"/>
                  <a:gd fmla="*/ 75481 h 53" name="T1"/>
                  <a:gd fmla="*/ 146339 w 44" name="T2"/>
                  <a:gd fmla="*/ 15096 h 53" name="T3"/>
                  <a:gd fmla="*/ 90055 w 44" name="T4"/>
                  <a:gd fmla="*/ 0 h 53" name="T5"/>
                  <a:gd fmla="*/ 7505 w 44" name="T6"/>
                  <a:gd fmla="*/ 52837 h 53" name="T7"/>
                  <a:gd fmla="*/ 33770 w 44" name="T8"/>
                  <a:gd fmla="*/ 56611 h 53" name="T9"/>
                  <a:gd fmla="*/ 86302 w 44" name="T10"/>
                  <a:gd fmla="*/ 22644 h 53" name="T11"/>
                  <a:gd fmla="*/ 112568 w 44" name="T12"/>
                  <a:gd fmla="*/ 26418 h 53" name="T13"/>
                  <a:gd fmla="*/ 127577 w 44" name="T14"/>
                  <a:gd fmla="*/ 45289 h 53" name="T15"/>
                  <a:gd fmla="*/ 131330 w 44" name="T16"/>
                  <a:gd fmla="*/ 75481 h 53" name="T17"/>
                  <a:gd fmla="*/ 108816 w 44" name="T18"/>
                  <a:gd fmla="*/ 75481 h 53" name="T19"/>
                  <a:gd fmla="*/ 26266 w 44" name="T20"/>
                  <a:gd fmla="*/ 94351 h 53" name="T21"/>
                  <a:gd fmla="*/ 0 w 44" name="T22"/>
                  <a:gd fmla="*/ 139640 h 53" name="T23"/>
                  <a:gd fmla="*/ 18761 w 44" name="T24"/>
                  <a:gd fmla="*/ 181155 h 53" name="T25"/>
                  <a:gd fmla="*/ 67541 w 44" name="T26"/>
                  <a:gd fmla="*/ 200025 h 53" name="T27"/>
                  <a:gd fmla="*/ 131330 w 44" name="T28"/>
                  <a:gd fmla="*/ 158510 h 53" name="T29"/>
                  <a:gd fmla="*/ 135082 w 44" name="T30"/>
                  <a:gd fmla="*/ 192477 h 53" name="T31"/>
                  <a:gd fmla="*/ 165100 w 44" name="T32"/>
                  <a:gd fmla="*/ 192477 h 53" name="T33"/>
                  <a:gd fmla="*/ 161348 w 44" name="T34"/>
                  <a:gd fmla="*/ 154736 h 53" name="T35"/>
                  <a:gd fmla="*/ 161348 w 44" name="T36"/>
                  <a:gd fmla="*/ 75481 h 53" name="T37"/>
                  <a:gd fmla="*/ 116320 w 44" name="T38"/>
                  <a:gd fmla="*/ 154736 h 53" name="T39"/>
                  <a:gd fmla="*/ 71293 w 44" name="T40"/>
                  <a:gd fmla="*/ 177381 h 53" name="T41"/>
                  <a:gd fmla="*/ 41275 w 44" name="T42"/>
                  <a:gd fmla="*/ 166059 h 53" name="T43"/>
                  <a:gd fmla="*/ 33770 w 44" name="T44"/>
                  <a:gd fmla="*/ 143414 h 53" name="T45"/>
                  <a:gd fmla="*/ 52532 w 44" name="T46"/>
                  <a:gd fmla="*/ 109448 h 53" name="T47"/>
                  <a:gd fmla="*/ 105064 w 44" name="T48"/>
                  <a:gd fmla="*/ 98125 h 53" name="T49"/>
                  <a:gd fmla="*/ 131330 w 44" name="T50"/>
                  <a:gd fmla="*/ 98125 h 53" name="T51"/>
                  <a:gd fmla="*/ 131330 w 44" name="T52"/>
                  <a:gd fmla="*/ 109448 h 53" name="T53"/>
                  <a:gd fmla="*/ 116320 w 44" name="T54"/>
                  <a:gd fmla="*/ 154736 h 53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44" name="T84"/>
                  <a:gd fmla="*/ 0 h 53" name="T85"/>
                  <a:gd fmla="*/ 44 w 44" name="T86"/>
                  <a:gd fmla="*/ 53 h 53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52" w="44">
                    <a:moveTo>
                      <a:pt x="43" y="20"/>
                    </a:moveTo>
                    <a:cubicBezTo>
                      <a:pt x="43" y="13"/>
                      <a:pt x="41" y="7"/>
                      <a:pt x="39" y="4"/>
                    </a:cubicBezTo>
                    <a:cubicBezTo>
                      <a:pt x="36" y="1"/>
                      <a:pt x="31" y="0"/>
                      <a:pt x="24" y="0"/>
                    </a:cubicBezTo>
                    <a:cubicBezTo>
                      <a:pt x="11" y="0"/>
                      <a:pt x="3" y="4"/>
                      <a:pt x="2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0" y="9"/>
                      <a:pt x="15" y="6"/>
                      <a:pt x="23" y="6"/>
                    </a:cubicBezTo>
                    <a:cubicBezTo>
                      <a:pt x="26" y="6"/>
                      <a:pt x="29" y="6"/>
                      <a:pt x="30" y="7"/>
                    </a:cubicBezTo>
                    <a:cubicBezTo>
                      <a:pt x="32" y="8"/>
                      <a:pt x="34" y="10"/>
                      <a:pt x="34" y="12"/>
                    </a:cubicBezTo>
                    <a:cubicBezTo>
                      <a:pt x="35" y="13"/>
                      <a:pt x="35" y="16"/>
                      <a:pt x="35" y="20"/>
                    </a:cubicBezTo>
                    <a:cubicBezTo>
                      <a:pt x="32" y="20"/>
                      <a:pt x="30" y="20"/>
                      <a:pt x="29" y="20"/>
                    </a:cubicBezTo>
                    <a:cubicBezTo>
                      <a:pt x="18" y="20"/>
                      <a:pt x="11" y="22"/>
                      <a:pt x="7" y="25"/>
                    </a:cubicBezTo>
                    <a:cubicBezTo>
                      <a:pt x="2" y="28"/>
                      <a:pt x="0" y="32"/>
                      <a:pt x="0" y="37"/>
                    </a:cubicBezTo>
                    <a:cubicBezTo>
                      <a:pt x="0" y="41"/>
                      <a:pt x="2" y="45"/>
                      <a:pt x="5" y="48"/>
                    </a:cubicBezTo>
                    <a:cubicBezTo>
                      <a:pt x="8" y="51"/>
                      <a:pt x="12" y="53"/>
                      <a:pt x="18" y="53"/>
                    </a:cubicBezTo>
                    <a:cubicBezTo>
                      <a:pt x="26" y="53"/>
                      <a:pt x="32" y="49"/>
                      <a:pt x="35" y="42"/>
                    </a:cubicBezTo>
                    <a:cubicBezTo>
                      <a:pt x="36" y="47"/>
                      <a:pt x="36" y="50"/>
                      <a:pt x="36" y="51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3" y="48"/>
                      <a:pt x="43" y="45"/>
                      <a:pt x="43" y="41"/>
                    </a:cubicBezTo>
                    <a:lnTo>
                      <a:pt x="43" y="20"/>
                    </a:lnTo>
                    <a:close/>
                    <a:moveTo>
                      <a:pt x="31" y="41"/>
                    </a:moveTo>
                    <a:cubicBezTo>
                      <a:pt x="28" y="45"/>
                      <a:pt x="24" y="47"/>
                      <a:pt x="19" y="47"/>
                    </a:cubicBezTo>
                    <a:cubicBezTo>
                      <a:pt x="16" y="47"/>
                      <a:pt x="13" y="46"/>
                      <a:pt x="11" y="44"/>
                    </a:cubicBezTo>
                    <a:cubicBezTo>
                      <a:pt x="10" y="42"/>
                      <a:pt x="9" y="40"/>
                      <a:pt x="9" y="38"/>
                    </a:cubicBezTo>
                    <a:cubicBezTo>
                      <a:pt x="9" y="34"/>
                      <a:pt x="10" y="31"/>
                      <a:pt x="14" y="29"/>
                    </a:cubicBezTo>
                    <a:cubicBezTo>
                      <a:pt x="17" y="27"/>
                      <a:pt x="22" y="26"/>
                      <a:pt x="28" y="26"/>
                    </a:cubicBezTo>
                    <a:cubicBezTo>
                      <a:pt x="30" y="26"/>
                      <a:pt x="32" y="26"/>
                      <a:pt x="35" y="26"/>
                    </a:cubicBezTo>
                    <a:cubicBezTo>
                      <a:pt x="35" y="27"/>
                      <a:pt x="35" y="28"/>
                      <a:pt x="35" y="29"/>
                    </a:cubicBezTo>
                    <a:cubicBezTo>
                      <a:pt x="35" y="34"/>
                      <a:pt x="34" y="38"/>
                      <a:pt x="31" y="4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13" name="Rectangle 72"/>
              <p:cNvSpPr>
                <a:spLocks noChangeArrowheads="1"/>
              </p:cNvSpPr>
              <p:nvPr/>
            </p:nvSpPr>
            <p:spPr bwMode="auto">
              <a:xfrm>
                <a:off x="1905000" y="773113"/>
                <a:ext cx="30163" cy="255588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14" name="Freeform 73"/>
              <p:cNvSpPr>
                <a:spLocks noChangeArrowheads="1" noEditPoints="1"/>
              </p:cNvSpPr>
              <p:nvPr/>
            </p:nvSpPr>
            <p:spPr bwMode="auto">
              <a:xfrm>
                <a:off x="1981200" y="836613"/>
                <a:ext cx="168275" cy="200025"/>
              </a:xfrm>
              <a:custGeom>
                <a:gdLst>
                  <a:gd fmla="*/ 86007 w 45" name="T0"/>
                  <a:gd fmla="*/ 173607 h 53" name="T1"/>
                  <a:gd fmla="*/ 48613 w 45" name="T2"/>
                  <a:gd fmla="*/ 158510 h 53" name="T3"/>
                  <a:gd fmla="*/ 29916 w 45" name="T4"/>
                  <a:gd fmla="*/ 101900 h 53" name="T5"/>
                  <a:gd fmla="*/ 168275 w 45" name="T6"/>
                  <a:gd fmla="*/ 101900 h 53" name="T7"/>
                  <a:gd fmla="*/ 145838 w 45" name="T8"/>
                  <a:gd fmla="*/ 22644 h 53" name="T9"/>
                  <a:gd fmla="*/ 86007 w 45" name="T10"/>
                  <a:gd fmla="*/ 0 h 53" name="T11"/>
                  <a:gd fmla="*/ 22437 w 45" name="T12"/>
                  <a:gd fmla="*/ 26418 h 53" name="T13"/>
                  <a:gd fmla="*/ 0 w 45" name="T14"/>
                  <a:gd fmla="*/ 98125 h 53" name="T15"/>
                  <a:gd fmla="*/ 22437 w 45" name="T16"/>
                  <a:gd fmla="*/ 169833 h 53" name="T17"/>
                  <a:gd fmla="*/ 86007 w 45" name="T18"/>
                  <a:gd fmla="*/ 200025 h 53" name="T19"/>
                  <a:gd fmla="*/ 134620 w 45" name="T20"/>
                  <a:gd fmla="*/ 181155 h 53" name="T21"/>
                  <a:gd fmla="*/ 164536 w 45" name="T22"/>
                  <a:gd fmla="*/ 143414 h 53" name="T23"/>
                  <a:gd fmla="*/ 138359 w 45" name="T24"/>
                  <a:gd fmla="*/ 135866 h 53" name="T25"/>
                  <a:gd fmla="*/ 86007 w 45" name="T26"/>
                  <a:gd fmla="*/ 173607 h 53" name="T27"/>
                  <a:gd fmla="*/ 48613 w 45" name="T28"/>
                  <a:gd fmla="*/ 37741 h 53" name="T29"/>
                  <a:gd fmla="*/ 86007 w 45" name="T30"/>
                  <a:gd fmla="*/ 22644 h 53" name="T31"/>
                  <a:gd fmla="*/ 115923 w 45" name="T32"/>
                  <a:gd fmla="*/ 30192 h 53" name="T33"/>
                  <a:gd fmla="*/ 130881 w 45" name="T34"/>
                  <a:gd fmla="*/ 52837 h 53" name="T35"/>
                  <a:gd fmla="*/ 134620 w 45" name="T36"/>
                  <a:gd fmla="*/ 79255 h 53" name="T37"/>
                  <a:gd fmla="*/ 33655 w 45" name="T38"/>
                  <a:gd fmla="*/ 79255 h 53" name="T39"/>
                  <a:gd fmla="*/ 48613 w 45" name="T40"/>
                  <a:gd fmla="*/ 37741 h 53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45" name="T63"/>
                  <a:gd fmla="*/ 0 h 53" name="T64"/>
                  <a:gd fmla="*/ 45 w 45" name="T65"/>
                  <a:gd fmla="*/ 53 h 53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52" w="45">
                    <a:moveTo>
                      <a:pt x="23" y="46"/>
                    </a:moveTo>
                    <a:cubicBezTo>
                      <a:pt x="20" y="46"/>
                      <a:pt x="16" y="45"/>
                      <a:pt x="13" y="42"/>
                    </a:cubicBezTo>
                    <a:cubicBezTo>
                      <a:pt x="10" y="39"/>
                      <a:pt x="8" y="34"/>
                      <a:pt x="8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5" y="18"/>
                      <a:pt x="43" y="11"/>
                      <a:pt x="39" y="6"/>
                    </a:cubicBezTo>
                    <a:cubicBezTo>
                      <a:pt x="35" y="2"/>
                      <a:pt x="30" y="0"/>
                      <a:pt x="23" y="0"/>
                    </a:cubicBezTo>
                    <a:cubicBezTo>
                      <a:pt x="16" y="0"/>
                      <a:pt x="11" y="2"/>
                      <a:pt x="6" y="7"/>
                    </a:cubicBezTo>
                    <a:cubicBezTo>
                      <a:pt x="2" y="12"/>
                      <a:pt x="0" y="18"/>
                      <a:pt x="0" y="26"/>
                    </a:cubicBezTo>
                    <a:cubicBezTo>
                      <a:pt x="0" y="34"/>
                      <a:pt x="2" y="40"/>
                      <a:pt x="6" y="45"/>
                    </a:cubicBezTo>
                    <a:cubicBezTo>
                      <a:pt x="10" y="50"/>
                      <a:pt x="16" y="53"/>
                      <a:pt x="23" y="53"/>
                    </a:cubicBezTo>
                    <a:cubicBezTo>
                      <a:pt x="28" y="53"/>
                      <a:pt x="32" y="51"/>
                      <a:pt x="36" y="48"/>
                    </a:cubicBezTo>
                    <a:cubicBezTo>
                      <a:pt x="40" y="46"/>
                      <a:pt x="43" y="42"/>
                      <a:pt x="44" y="38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4" y="43"/>
                      <a:pt x="30" y="46"/>
                      <a:pt x="23" y="46"/>
                    </a:cubicBezTo>
                    <a:close/>
                    <a:moveTo>
                      <a:pt x="13" y="10"/>
                    </a:moveTo>
                    <a:cubicBezTo>
                      <a:pt x="16" y="7"/>
                      <a:pt x="19" y="6"/>
                      <a:pt x="23" y="6"/>
                    </a:cubicBezTo>
                    <a:cubicBezTo>
                      <a:pt x="26" y="6"/>
                      <a:pt x="29" y="6"/>
                      <a:pt x="31" y="8"/>
                    </a:cubicBezTo>
                    <a:cubicBezTo>
                      <a:pt x="33" y="9"/>
                      <a:pt x="34" y="11"/>
                      <a:pt x="35" y="14"/>
                    </a:cubicBezTo>
                    <a:cubicBezTo>
                      <a:pt x="36" y="16"/>
                      <a:pt x="36" y="18"/>
                      <a:pt x="36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16"/>
                      <a:pt x="11" y="13"/>
                      <a:pt x="13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15" name="Freeform 74"/>
              <p:cNvSpPr>
                <a:spLocks noChangeArrowheads="1"/>
              </p:cNvSpPr>
              <p:nvPr/>
            </p:nvSpPr>
            <p:spPr bwMode="auto">
              <a:xfrm>
                <a:off x="1671638" y="3271838"/>
                <a:ext cx="125413" cy="209550"/>
              </a:xfrm>
              <a:custGeom>
                <a:gdLst>
                  <a:gd fmla="*/ 53975 w 79" name="T0"/>
                  <a:gd fmla="*/ 209550 h 132" name="T1"/>
                  <a:gd fmla="*/ 76200 w 79" name="T2"/>
                  <a:gd fmla="*/ 206375 h 132" name="T3"/>
                  <a:gd fmla="*/ 53975 w 79" name="T4"/>
                  <a:gd fmla="*/ 120650 h 132" name="T5"/>
                  <a:gd fmla="*/ 125413 w 79" name="T6"/>
                  <a:gd fmla="*/ 98425 h 132" name="T7"/>
                  <a:gd fmla="*/ 117475 w 79" name="T8"/>
                  <a:gd fmla="*/ 82550 h 132" name="T9"/>
                  <a:gd fmla="*/ 46038 w 79" name="T10"/>
                  <a:gd fmla="*/ 101600 h 132" name="T11"/>
                  <a:gd fmla="*/ 30163 w 79" name="T12"/>
                  <a:gd fmla="*/ 44450 h 132" name="T13"/>
                  <a:gd fmla="*/ 117475 w 79" name="T14"/>
                  <a:gd fmla="*/ 19050 h 132" name="T15"/>
                  <a:gd fmla="*/ 112713 w 79" name="T16"/>
                  <a:gd fmla="*/ 0 h 132" name="T17"/>
                  <a:gd fmla="*/ 0 w 79" name="T18"/>
                  <a:gd fmla="*/ 33337 h 132" name="T19"/>
                  <a:gd fmla="*/ 53975 w 79" name="T20"/>
                  <a:gd fmla="*/ 209550 h 132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79" name="T33"/>
                  <a:gd fmla="*/ 0 h 132" name="T34"/>
                  <a:gd fmla="*/ 79 w 79" name="T35"/>
                  <a:gd fmla="*/ 132 h 132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132" w="79">
                    <a:moveTo>
                      <a:pt x="34" y="132"/>
                    </a:moveTo>
                    <a:lnTo>
                      <a:pt x="48" y="130"/>
                    </a:lnTo>
                    <a:lnTo>
                      <a:pt x="34" y="76"/>
                    </a:lnTo>
                    <a:lnTo>
                      <a:pt x="79" y="62"/>
                    </a:lnTo>
                    <a:lnTo>
                      <a:pt x="74" y="52"/>
                    </a:lnTo>
                    <a:lnTo>
                      <a:pt x="29" y="64"/>
                    </a:lnTo>
                    <a:lnTo>
                      <a:pt x="19" y="28"/>
                    </a:lnTo>
                    <a:lnTo>
                      <a:pt x="74" y="12"/>
                    </a:lnTo>
                    <a:lnTo>
                      <a:pt x="71" y="0"/>
                    </a:lnTo>
                    <a:lnTo>
                      <a:pt x="0" y="21"/>
                    </a:lnTo>
                    <a:lnTo>
                      <a:pt x="34" y="13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16" name="Freeform 75"/>
              <p:cNvSpPr>
                <a:spLocks noChangeArrowheads="1"/>
              </p:cNvSpPr>
              <p:nvPr/>
            </p:nvSpPr>
            <p:spPr bwMode="auto">
              <a:xfrm>
                <a:off x="1808163" y="3260725"/>
                <a:ext cx="30163" cy="25400"/>
              </a:xfrm>
              <a:custGeom>
                <a:gdLst>
                  <a:gd fmla="*/ 6350 w 19" name="T0"/>
                  <a:gd fmla="*/ 25400 h 16" name="T1"/>
                  <a:gd fmla="*/ 30163 w 19" name="T2"/>
                  <a:gd fmla="*/ 22225 h 16" name="T3"/>
                  <a:gd fmla="*/ 22225 w 19" name="T4"/>
                  <a:gd fmla="*/ 0 h 16" name="T5"/>
                  <a:gd fmla="*/ 0 w 19" name="T6"/>
                  <a:gd fmla="*/ 3175 h 16" name="T7"/>
                  <a:gd fmla="*/ 6350 w 19" name="T8"/>
                  <a:gd fmla="*/ 25400 h 16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9" name="T15"/>
                  <a:gd fmla="*/ 0 h 16" name="T16"/>
                  <a:gd fmla="*/ 19 w 19" name="T17"/>
                  <a:gd fmla="*/ 16 h 16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6" w="19">
                    <a:moveTo>
                      <a:pt x="4" y="16"/>
                    </a:moveTo>
                    <a:lnTo>
                      <a:pt x="19" y="14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4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17" name="Freeform 76"/>
              <p:cNvSpPr>
                <a:spLocks noChangeArrowheads="1"/>
              </p:cNvSpPr>
              <p:nvPr/>
            </p:nvSpPr>
            <p:spPr bwMode="auto">
              <a:xfrm>
                <a:off x="1822450" y="3305175"/>
                <a:ext cx="60325" cy="139700"/>
              </a:xfrm>
              <a:custGeom>
                <a:gdLst>
                  <a:gd fmla="*/ 38100 w 38" name="T0"/>
                  <a:gd fmla="*/ 139700 h 88" name="T1"/>
                  <a:gd fmla="*/ 60325 w 38" name="T2"/>
                  <a:gd fmla="*/ 131763 h 88" name="T3"/>
                  <a:gd fmla="*/ 19050 w 38" name="T4"/>
                  <a:gd fmla="*/ 0 h 88" name="T5"/>
                  <a:gd fmla="*/ 0 w 38" name="T6"/>
                  <a:gd fmla="*/ 7938 h 88" name="T7"/>
                  <a:gd fmla="*/ 38100 w 38" name="T8"/>
                  <a:gd fmla="*/ 139700 h 88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38" name="T15"/>
                  <a:gd fmla="*/ 0 h 88" name="T16"/>
                  <a:gd fmla="*/ 38 w 38" name="T17"/>
                  <a:gd fmla="*/ 88 h 88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88" w="38">
                    <a:moveTo>
                      <a:pt x="24" y="88"/>
                    </a:moveTo>
                    <a:lnTo>
                      <a:pt x="38" y="83"/>
                    </a:lnTo>
                    <a:lnTo>
                      <a:pt x="12" y="0"/>
                    </a:lnTo>
                    <a:lnTo>
                      <a:pt x="0" y="5"/>
                    </a:lnTo>
                    <a:lnTo>
                      <a:pt x="24" y="88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18" name="Freeform 77"/>
              <p:cNvSpPr>
                <a:spLocks noChangeArrowheads="1"/>
              </p:cNvSpPr>
              <p:nvPr/>
            </p:nvSpPr>
            <p:spPr bwMode="auto">
              <a:xfrm>
                <a:off x="1882775" y="3268663"/>
                <a:ext cx="142875" cy="157163"/>
              </a:xfrm>
              <a:custGeom>
                <a:gdLst>
                  <a:gd fmla="*/ 90237 w 38" name="T0"/>
                  <a:gd fmla="*/ 3742 h 42" name="T1"/>
                  <a:gd fmla="*/ 60158 w 38" name="T2"/>
                  <a:gd fmla="*/ 3742 h 42" name="T3"/>
                  <a:gd fmla="*/ 26319 w 38" name="T4"/>
                  <a:gd fmla="*/ 44904 h 42" name="T5"/>
                  <a:gd fmla="*/ 18799 w 38" name="T6"/>
                  <a:gd fmla="*/ 18710 h 42" name="T7"/>
                  <a:gd fmla="*/ 0 w 38" name="T8"/>
                  <a:gd fmla="*/ 26194 h 42" name="T9"/>
                  <a:gd fmla="*/ 41359 w 38" name="T10"/>
                  <a:gd fmla="*/ 157163 h 42" name="T11"/>
                  <a:gd fmla="*/ 60158 w 38" name="T12"/>
                  <a:gd fmla="*/ 153421 h 42" name="T13"/>
                  <a:gd fmla="*/ 37599 w 38" name="T14"/>
                  <a:gd fmla="*/ 78582 h 42" name="T15"/>
                  <a:gd fmla="*/ 41359 w 38" name="T16"/>
                  <a:gd fmla="*/ 44904 h 42" name="T17"/>
                  <a:gd fmla="*/ 63918 w 38" name="T18"/>
                  <a:gd fmla="*/ 22452 h 42" name="T19"/>
                  <a:gd fmla="*/ 86477 w 38" name="T20"/>
                  <a:gd fmla="*/ 26194 h 42" name="T21"/>
                  <a:gd fmla="*/ 101516 w 38" name="T22"/>
                  <a:gd fmla="*/ 48646 h 42" name="T23"/>
                  <a:gd fmla="*/ 124076 w 38" name="T24"/>
                  <a:gd fmla="*/ 134711 h 42" name="T25"/>
                  <a:gd fmla="*/ 142875 w 38" name="T26"/>
                  <a:gd fmla="*/ 127227 h 42" name="T27"/>
                  <a:gd fmla="*/ 124076 w 38" name="T28"/>
                  <a:gd fmla="*/ 52388 h 42" name="T29"/>
                  <a:gd fmla="*/ 109036 w 38" name="T30"/>
                  <a:gd fmla="*/ 18710 h 42" name="T31"/>
                  <a:gd fmla="*/ 90237 w 38" name="T32"/>
                  <a:gd fmla="*/ 3742 h 42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8" name="T51"/>
                  <a:gd fmla="*/ 0 h 42" name="T52"/>
                  <a:gd fmla="*/ 38 w 38" name="T53"/>
                  <a:gd fmla="*/ 42 h 42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2" w="38">
                    <a:moveTo>
                      <a:pt x="24" y="1"/>
                    </a:moveTo>
                    <a:cubicBezTo>
                      <a:pt x="21" y="0"/>
                      <a:pt x="19" y="0"/>
                      <a:pt x="16" y="1"/>
                    </a:cubicBezTo>
                    <a:cubicBezTo>
                      <a:pt x="12" y="2"/>
                      <a:pt x="9" y="6"/>
                      <a:pt x="7" y="1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9" y="18"/>
                      <a:pt x="9" y="14"/>
                      <a:pt x="11" y="12"/>
                    </a:cubicBezTo>
                    <a:cubicBezTo>
                      <a:pt x="12" y="9"/>
                      <a:pt x="14" y="7"/>
                      <a:pt x="17" y="6"/>
                    </a:cubicBezTo>
                    <a:cubicBezTo>
                      <a:pt x="19" y="6"/>
                      <a:pt x="21" y="6"/>
                      <a:pt x="23" y="7"/>
                    </a:cubicBezTo>
                    <a:cubicBezTo>
                      <a:pt x="24" y="8"/>
                      <a:pt x="26" y="10"/>
                      <a:pt x="27" y="13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1" y="9"/>
                      <a:pt x="30" y="6"/>
                      <a:pt x="29" y="5"/>
                    </a:cubicBezTo>
                    <a:cubicBezTo>
                      <a:pt x="28" y="3"/>
                      <a:pt x="26" y="2"/>
                      <a:pt x="24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19" name="Freeform 78"/>
              <p:cNvSpPr>
                <a:spLocks noChangeArrowheads="1" noEditPoints="1"/>
              </p:cNvSpPr>
              <p:nvPr/>
            </p:nvSpPr>
            <p:spPr bwMode="auto">
              <a:xfrm>
                <a:off x="2028825" y="3227388"/>
                <a:ext cx="142875" cy="153988"/>
              </a:xfrm>
              <a:custGeom>
                <a:gdLst>
                  <a:gd fmla="*/ 116556 w 38" name="T0"/>
                  <a:gd fmla="*/ 45070 h 41" name="T1"/>
                  <a:gd fmla="*/ 93997 w 38" name="T2"/>
                  <a:gd fmla="*/ 7512 h 41" name="T3"/>
                  <a:gd fmla="*/ 48878 w 38" name="T4"/>
                  <a:gd fmla="*/ 7512 h 41" name="T5"/>
                  <a:gd fmla="*/ 3760 w 38" name="T6"/>
                  <a:gd fmla="*/ 60093 h 41" name="T7"/>
                  <a:gd fmla="*/ 22559 w 38" name="T8"/>
                  <a:gd fmla="*/ 56337 h 41" name="T9"/>
                  <a:gd fmla="*/ 52638 w 38" name="T10"/>
                  <a:gd fmla="*/ 22535 h 41" name="T11"/>
                  <a:gd fmla="*/ 75197 w 38" name="T12"/>
                  <a:gd fmla="*/ 22535 h 41" name="T13"/>
                  <a:gd fmla="*/ 86477 w 38" name="T14"/>
                  <a:gd fmla="*/ 30046 h 41" name="T15"/>
                  <a:gd fmla="*/ 97757 w 38" name="T16"/>
                  <a:gd fmla="*/ 52581 h 41" name="T17"/>
                  <a:gd fmla="*/ 78957 w 38" name="T18"/>
                  <a:gd fmla="*/ 56337 h 41" name="T19"/>
                  <a:gd fmla="*/ 26319 w 38" name="T20"/>
                  <a:gd fmla="*/ 86384 h 41" name="T21"/>
                  <a:gd fmla="*/ 18799 w 38" name="T22"/>
                  <a:gd fmla="*/ 123942 h 41" name="T23"/>
                  <a:gd fmla="*/ 37599 w 38" name="T24"/>
                  <a:gd fmla="*/ 150232 h 41" name="T25"/>
                  <a:gd fmla="*/ 75197 w 38" name="T26"/>
                  <a:gd fmla="*/ 150232 h 41" name="T27"/>
                  <a:gd fmla="*/ 112796 w 38" name="T28"/>
                  <a:gd fmla="*/ 108918 h 41" name="T29"/>
                  <a:gd fmla="*/ 124076 w 38" name="T30"/>
                  <a:gd fmla="*/ 131453 h 41" name="T31"/>
                  <a:gd fmla="*/ 142875 w 38" name="T32"/>
                  <a:gd fmla="*/ 127697 h 41" name="T33"/>
                  <a:gd fmla="*/ 131595 w 38" name="T34"/>
                  <a:gd fmla="*/ 101407 h 41" name="T35"/>
                  <a:gd fmla="*/ 116556 w 38" name="T36"/>
                  <a:gd fmla="*/ 45070 h 41" name="T37"/>
                  <a:gd fmla="*/ 101516 w 38" name="T38"/>
                  <a:gd fmla="*/ 112674 h 41" name="T39"/>
                  <a:gd fmla="*/ 75197 w 38" name="T40"/>
                  <a:gd fmla="*/ 135209 h 41" name="T41"/>
                  <a:gd fmla="*/ 52638 w 38" name="T42"/>
                  <a:gd fmla="*/ 131453 h 41" name="T43"/>
                  <a:gd fmla="*/ 37599 w 38" name="T44"/>
                  <a:gd fmla="*/ 120186 h 41" name="T45"/>
                  <a:gd fmla="*/ 45118 w 38" name="T46"/>
                  <a:gd fmla="*/ 90139 h 41" name="T47"/>
                  <a:gd fmla="*/ 82717 w 38" name="T48"/>
                  <a:gd fmla="*/ 71360 h 41" name="T49"/>
                  <a:gd fmla="*/ 101516 w 38" name="T50"/>
                  <a:gd fmla="*/ 67604 h 41" name="T51"/>
                  <a:gd fmla="*/ 105276 w 38" name="T52"/>
                  <a:gd fmla="*/ 75116 h 41" name="T53"/>
                  <a:gd fmla="*/ 101516 w 38" name="T54"/>
                  <a:gd fmla="*/ 112674 h 41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38" name="T84"/>
                  <a:gd fmla="*/ 0 h 41" name="T85"/>
                  <a:gd fmla="*/ 38 w 38" name="T86"/>
                  <a:gd fmla="*/ 41 h 41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1" w="38">
                    <a:moveTo>
                      <a:pt x="31" y="12"/>
                    </a:moveTo>
                    <a:cubicBezTo>
                      <a:pt x="30" y="7"/>
                      <a:pt x="27" y="3"/>
                      <a:pt x="25" y="2"/>
                    </a:cubicBezTo>
                    <a:cubicBezTo>
                      <a:pt x="22" y="0"/>
                      <a:pt x="18" y="0"/>
                      <a:pt x="13" y="2"/>
                    </a:cubicBezTo>
                    <a:cubicBezTo>
                      <a:pt x="4" y="4"/>
                      <a:pt x="0" y="9"/>
                      <a:pt x="1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1"/>
                      <a:pt x="8" y="8"/>
                      <a:pt x="14" y="6"/>
                    </a:cubicBezTo>
                    <a:cubicBezTo>
                      <a:pt x="16" y="5"/>
                      <a:pt x="18" y="5"/>
                      <a:pt x="20" y="6"/>
                    </a:cubicBezTo>
                    <a:cubicBezTo>
                      <a:pt x="21" y="6"/>
                      <a:pt x="23" y="7"/>
                      <a:pt x="23" y="8"/>
                    </a:cubicBezTo>
                    <a:cubicBezTo>
                      <a:pt x="24" y="9"/>
                      <a:pt x="25" y="11"/>
                      <a:pt x="26" y="14"/>
                    </a:cubicBezTo>
                    <a:cubicBezTo>
                      <a:pt x="24" y="14"/>
                      <a:pt x="22" y="15"/>
                      <a:pt x="21" y="15"/>
                    </a:cubicBezTo>
                    <a:cubicBezTo>
                      <a:pt x="14" y="17"/>
                      <a:pt x="9" y="20"/>
                      <a:pt x="7" y="23"/>
                    </a:cubicBezTo>
                    <a:cubicBezTo>
                      <a:pt x="4" y="26"/>
                      <a:pt x="3" y="29"/>
                      <a:pt x="5" y="33"/>
                    </a:cubicBezTo>
                    <a:cubicBezTo>
                      <a:pt x="5" y="36"/>
                      <a:pt x="7" y="38"/>
                      <a:pt x="10" y="40"/>
                    </a:cubicBezTo>
                    <a:cubicBezTo>
                      <a:pt x="13" y="41"/>
                      <a:pt x="16" y="41"/>
                      <a:pt x="20" y="40"/>
                    </a:cubicBezTo>
                    <a:cubicBezTo>
                      <a:pt x="26" y="39"/>
                      <a:pt x="29" y="35"/>
                      <a:pt x="30" y="29"/>
                    </a:cubicBezTo>
                    <a:cubicBezTo>
                      <a:pt x="31" y="32"/>
                      <a:pt x="32" y="34"/>
                      <a:pt x="33" y="35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7" y="32"/>
                      <a:pt x="36" y="30"/>
                      <a:pt x="35" y="27"/>
                    </a:cubicBezTo>
                    <a:lnTo>
                      <a:pt x="31" y="12"/>
                    </a:lnTo>
                    <a:close/>
                    <a:moveTo>
                      <a:pt x="27" y="30"/>
                    </a:moveTo>
                    <a:cubicBezTo>
                      <a:pt x="26" y="33"/>
                      <a:pt x="23" y="35"/>
                      <a:pt x="20" y="36"/>
                    </a:cubicBezTo>
                    <a:cubicBezTo>
                      <a:pt x="17" y="36"/>
                      <a:pt x="15" y="36"/>
                      <a:pt x="14" y="35"/>
                    </a:cubicBezTo>
                    <a:cubicBezTo>
                      <a:pt x="12" y="35"/>
                      <a:pt x="11" y="33"/>
                      <a:pt x="10" y="32"/>
                    </a:cubicBezTo>
                    <a:cubicBezTo>
                      <a:pt x="10" y="29"/>
                      <a:pt x="10" y="26"/>
                      <a:pt x="12" y="24"/>
                    </a:cubicBezTo>
                    <a:cubicBezTo>
                      <a:pt x="14" y="22"/>
                      <a:pt x="17" y="20"/>
                      <a:pt x="22" y="19"/>
                    </a:cubicBezTo>
                    <a:cubicBezTo>
                      <a:pt x="23" y="19"/>
                      <a:pt x="25" y="18"/>
                      <a:pt x="27" y="18"/>
                    </a:cubicBezTo>
                    <a:cubicBezTo>
                      <a:pt x="27" y="19"/>
                      <a:pt x="28" y="20"/>
                      <a:pt x="28" y="20"/>
                    </a:cubicBezTo>
                    <a:cubicBezTo>
                      <a:pt x="29" y="23"/>
                      <a:pt x="28" y="27"/>
                      <a:pt x="27" y="3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20" name="Freeform 79"/>
              <p:cNvSpPr>
                <a:spLocks noChangeArrowheads="1"/>
              </p:cNvSpPr>
              <p:nvPr/>
            </p:nvSpPr>
            <p:spPr bwMode="auto">
              <a:xfrm>
                <a:off x="2171700" y="3186113"/>
                <a:ext cx="142875" cy="157163"/>
              </a:xfrm>
              <a:custGeom>
                <a:gdLst>
                  <a:gd fmla="*/ 90237 w 38" name="T0"/>
                  <a:gd fmla="*/ 3742 h 42" name="T1"/>
                  <a:gd fmla="*/ 60158 w 38" name="T2"/>
                  <a:gd fmla="*/ 3742 h 42" name="T3"/>
                  <a:gd fmla="*/ 26319 w 38" name="T4"/>
                  <a:gd fmla="*/ 44904 h 42" name="T5"/>
                  <a:gd fmla="*/ 18799 w 38" name="T6"/>
                  <a:gd fmla="*/ 18710 h 42" name="T7"/>
                  <a:gd fmla="*/ 0 w 38" name="T8"/>
                  <a:gd fmla="*/ 26194 h 42" name="T9"/>
                  <a:gd fmla="*/ 37599 w 38" name="T10"/>
                  <a:gd fmla="*/ 157163 h 42" name="T11"/>
                  <a:gd fmla="*/ 60158 w 38" name="T12"/>
                  <a:gd fmla="*/ 149679 h 42" name="T13"/>
                  <a:gd fmla="*/ 37599 w 38" name="T14"/>
                  <a:gd fmla="*/ 78582 h 42" name="T15"/>
                  <a:gd fmla="*/ 41359 w 38" name="T16"/>
                  <a:gd fmla="*/ 41162 h 42" name="T17"/>
                  <a:gd fmla="*/ 63918 w 38" name="T18"/>
                  <a:gd fmla="*/ 22452 h 42" name="T19"/>
                  <a:gd fmla="*/ 82717 w 38" name="T20"/>
                  <a:gd fmla="*/ 22452 h 42" name="T21"/>
                  <a:gd fmla="*/ 101516 w 38" name="T22"/>
                  <a:gd fmla="*/ 48646 h 42" name="T23"/>
                  <a:gd fmla="*/ 124076 w 38" name="T24"/>
                  <a:gd fmla="*/ 130969 h 42" name="T25"/>
                  <a:gd fmla="*/ 142875 w 38" name="T26"/>
                  <a:gd fmla="*/ 127227 h 42" name="T27"/>
                  <a:gd fmla="*/ 120316 w 38" name="T28"/>
                  <a:gd fmla="*/ 48646 h 42" name="T29"/>
                  <a:gd fmla="*/ 109036 w 38" name="T30"/>
                  <a:gd fmla="*/ 14968 h 42" name="T31"/>
                  <a:gd fmla="*/ 90237 w 38" name="T32"/>
                  <a:gd fmla="*/ 3742 h 42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8" name="T51"/>
                  <a:gd fmla="*/ 0 h 42" name="T52"/>
                  <a:gd fmla="*/ 38 w 38" name="T53"/>
                  <a:gd fmla="*/ 42 h 42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2" w="38">
                    <a:moveTo>
                      <a:pt x="24" y="1"/>
                    </a:moveTo>
                    <a:cubicBezTo>
                      <a:pt x="21" y="0"/>
                      <a:pt x="19" y="0"/>
                      <a:pt x="16" y="1"/>
                    </a:cubicBezTo>
                    <a:cubicBezTo>
                      <a:pt x="12" y="2"/>
                      <a:pt x="9" y="6"/>
                      <a:pt x="7" y="1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9" y="17"/>
                      <a:pt x="9" y="14"/>
                      <a:pt x="11" y="11"/>
                    </a:cubicBezTo>
                    <a:cubicBezTo>
                      <a:pt x="12" y="8"/>
                      <a:pt x="14" y="7"/>
                      <a:pt x="17" y="6"/>
                    </a:cubicBezTo>
                    <a:cubicBezTo>
                      <a:pt x="19" y="5"/>
                      <a:pt x="21" y="5"/>
                      <a:pt x="22" y="6"/>
                    </a:cubicBezTo>
                    <a:cubicBezTo>
                      <a:pt x="24" y="7"/>
                      <a:pt x="26" y="9"/>
                      <a:pt x="27" y="1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1" y="9"/>
                      <a:pt x="30" y="6"/>
                      <a:pt x="29" y="4"/>
                    </a:cubicBezTo>
                    <a:cubicBezTo>
                      <a:pt x="27" y="3"/>
                      <a:pt x="26" y="2"/>
                      <a:pt x="24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21" name="Freeform 80"/>
              <p:cNvSpPr>
                <a:spLocks noChangeArrowheads="1"/>
              </p:cNvSpPr>
              <p:nvPr/>
            </p:nvSpPr>
            <p:spPr bwMode="auto">
              <a:xfrm>
                <a:off x="2322513" y="3148013"/>
                <a:ext cx="120650" cy="146050"/>
              </a:xfrm>
              <a:custGeom>
                <a:gdLst>
                  <a:gd fmla="*/ 49014 w 32" name="T0"/>
                  <a:gd fmla="*/ 18724 h 39" name="T1"/>
                  <a:gd fmla="*/ 90487 w 32" name="T2"/>
                  <a:gd fmla="*/ 41194 h 39" name="T3"/>
                  <a:gd fmla="*/ 105569 w 32" name="T4"/>
                  <a:gd fmla="*/ 33704 h 39" name="T5"/>
                  <a:gd fmla="*/ 79177 w 32" name="T6"/>
                  <a:gd fmla="*/ 3745 h 39" name="T7"/>
                  <a:gd fmla="*/ 41473 w 32" name="T8"/>
                  <a:gd fmla="*/ 3745 h 39" name="T9"/>
                  <a:gd fmla="*/ 7541 w 32" name="T10"/>
                  <a:gd fmla="*/ 33704 h 39" name="T11"/>
                  <a:gd fmla="*/ 3770 w 32" name="T12"/>
                  <a:gd fmla="*/ 89877 h 39" name="T13"/>
                  <a:gd fmla="*/ 33933 w 32" name="T14"/>
                  <a:gd fmla="*/ 134815 h 39" name="T15"/>
                  <a:gd fmla="*/ 82947 w 32" name="T16"/>
                  <a:gd fmla="*/ 142305 h 39" name="T17"/>
                  <a:gd fmla="*/ 113109 w 32" name="T18"/>
                  <a:gd fmla="*/ 119836 h 39" name="T19"/>
                  <a:gd fmla="*/ 120650 w 32" name="T20"/>
                  <a:gd fmla="*/ 82387 h 39" name="T21"/>
                  <a:gd fmla="*/ 101798 w 32" name="T22"/>
                  <a:gd fmla="*/ 82387 h 39" name="T23"/>
                  <a:gd fmla="*/ 79177 w 32" name="T24"/>
                  <a:gd fmla="*/ 123581 h 39" name="T25"/>
                  <a:gd fmla="*/ 49014 w 32" name="T26"/>
                  <a:gd fmla="*/ 119836 h 39" name="T27"/>
                  <a:gd fmla="*/ 26392 w 32" name="T28"/>
                  <a:gd fmla="*/ 82387 h 39" name="T29"/>
                  <a:gd fmla="*/ 26392 w 32" name="T30"/>
                  <a:gd fmla="*/ 41194 h 39" name="T31"/>
                  <a:gd fmla="*/ 49014 w 32" name="T32"/>
                  <a:gd fmla="*/ 18724 h 39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2" name="T51"/>
                  <a:gd fmla="*/ 0 h 39" name="T52"/>
                  <a:gd fmla="*/ 32 w 32" name="T53"/>
                  <a:gd fmla="*/ 39 h 39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39" w="32">
                    <a:moveTo>
                      <a:pt x="13" y="5"/>
                    </a:moveTo>
                    <a:cubicBezTo>
                      <a:pt x="17" y="4"/>
                      <a:pt x="21" y="6"/>
                      <a:pt x="24" y="11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7" y="6"/>
                      <a:pt x="24" y="3"/>
                      <a:pt x="21" y="1"/>
                    </a:cubicBezTo>
                    <a:cubicBezTo>
                      <a:pt x="18" y="0"/>
                      <a:pt x="15" y="0"/>
                      <a:pt x="11" y="1"/>
                    </a:cubicBezTo>
                    <a:cubicBezTo>
                      <a:pt x="6" y="2"/>
                      <a:pt x="3" y="5"/>
                      <a:pt x="2" y="9"/>
                    </a:cubicBezTo>
                    <a:cubicBezTo>
                      <a:pt x="0" y="14"/>
                      <a:pt x="0" y="18"/>
                      <a:pt x="1" y="24"/>
                    </a:cubicBezTo>
                    <a:cubicBezTo>
                      <a:pt x="3" y="29"/>
                      <a:pt x="6" y="33"/>
                      <a:pt x="9" y="36"/>
                    </a:cubicBezTo>
                    <a:cubicBezTo>
                      <a:pt x="13" y="39"/>
                      <a:pt x="17" y="39"/>
                      <a:pt x="22" y="38"/>
                    </a:cubicBezTo>
                    <a:cubicBezTo>
                      <a:pt x="25" y="37"/>
                      <a:pt x="28" y="35"/>
                      <a:pt x="30" y="32"/>
                    </a:cubicBezTo>
                    <a:cubicBezTo>
                      <a:pt x="32" y="29"/>
                      <a:pt x="32" y="26"/>
                      <a:pt x="32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8"/>
                      <a:pt x="25" y="32"/>
                      <a:pt x="21" y="33"/>
                    </a:cubicBezTo>
                    <a:cubicBezTo>
                      <a:pt x="18" y="34"/>
                      <a:pt x="15" y="34"/>
                      <a:pt x="13" y="32"/>
                    </a:cubicBezTo>
                    <a:cubicBezTo>
                      <a:pt x="10" y="30"/>
                      <a:pt x="8" y="26"/>
                      <a:pt x="7" y="22"/>
                    </a:cubicBezTo>
                    <a:cubicBezTo>
                      <a:pt x="6" y="18"/>
                      <a:pt x="6" y="14"/>
                      <a:pt x="7" y="11"/>
                    </a:cubicBezTo>
                    <a:cubicBezTo>
                      <a:pt x="8" y="8"/>
                      <a:pt x="10" y="6"/>
                      <a:pt x="13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22" name="Freeform 81"/>
              <p:cNvSpPr>
                <a:spLocks noChangeArrowheads="1" noEditPoints="1"/>
              </p:cNvSpPr>
              <p:nvPr/>
            </p:nvSpPr>
            <p:spPr bwMode="auto">
              <a:xfrm>
                <a:off x="2446338" y="3106738"/>
                <a:ext cx="134938" cy="150813"/>
              </a:xfrm>
              <a:custGeom>
                <a:gdLst>
                  <a:gd fmla="*/ 86210 w 36" name="T0"/>
                  <a:gd fmla="*/ 128191 h 40" name="T1"/>
                  <a:gd fmla="*/ 56224 w 36" name="T2"/>
                  <a:gd fmla="*/ 128191 h 40" name="T3"/>
                  <a:gd fmla="*/ 29986 w 36" name="T4"/>
                  <a:gd fmla="*/ 90488 h 40" name="T5"/>
                  <a:gd fmla="*/ 127441 w 36" name="T6"/>
                  <a:gd fmla="*/ 60325 h 40" name="T7"/>
                  <a:gd fmla="*/ 93707 w 36" name="T8"/>
                  <a:gd fmla="*/ 11311 h 40" name="T9"/>
                  <a:gd fmla="*/ 48728 w 36" name="T10"/>
                  <a:gd fmla="*/ 7541 h 40" name="T11"/>
                  <a:gd fmla="*/ 11245 w 36" name="T12"/>
                  <a:gd fmla="*/ 37703 h 40" name="T13"/>
                  <a:gd fmla="*/ 7497 w 36" name="T14"/>
                  <a:gd fmla="*/ 94258 h 40" name="T15"/>
                  <a:gd fmla="*/ 37483 w 36" name="T16"/>
                  <a:gd fmla="*/ 139502 h 40" name="T17"/>
                  <a:gd fmla="*/ 89959 w 36" name="T18"/>
                  <a:gd fmla="*/ 147043 h 40" name="T19"/>
                  <a:gd fmla="*/ 119945 w 36" name="T20"/>
                  <a:gd fmla="*/ 124421 h 40" name="T21"/>
                  <a:gd fmla="*/ 134938 w 36" name="T22"/>
                  <a:gd fmla="*/ 90488 h 40" name="T23"/>
                  <a:gd fmla="*/ 112448 w 36" name="T24"/>
                  <a:gd fmla="*/ 94258 h 40" name="T25"/>
                  <a:gd fmla="*/ 86210 w 36" name="T26"/>
                  <a:gd fmla="*/ 128191 h 40" name="T27"/>
                  <a:gd fmla="*/ 29986 w 36" name="T28"/>
                  <a:gd fmla="*/ 41474 h 40" name="T29"/>
                  <a:gd fmla="*/ 52476 w 36" name="T30"/>
                  <a:gd fmla="*/ 22622 h 40" name="T31"/>
                  <a:gd fmla="*/ 74966 w 36" name="T32"/>
                  <a:gd fmla="*/ 22622 h 40" name="T33"/>
                  <a:gd fmla="*/ 89959 w 36" name="T34"/>
                  <a:gd fmla="*/ 33933 h 40" name="T35"/>
                  <a:gd fmla="*/ 101203 w 36" name="T36"/>
                  <a:gd fmla="*/ 52785 h 40" name="T37"/>
                  <a:gd fmla="*/ 26238 w 36" name="T38"/>
                  <a:gd fmla="*/ 75407 h 40" name="T39"/>
                  <a:gd fmla="*/ 29986 w 36" name="T40"/>
                  <a:gd fmla="*/ 41474 h 40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36" name="T63"/>
                  <a:gd fmla="*/ 0 h 40" name="T64"/>
                  <a:gd fmla="*/ 36 w 36" name="T65"/>
                  <a:gd fmla="*/ 40 h 40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40" w="36">
                    <a:moveTo>
                      <a:pt x="23" y="34"/>
                    </a:moveTo>
                    <a:cubicBezTo>
                      <a:pt x="20" y="35"/>
                      <a:pt x="17" y="35"/>
                      <a:pt x="15" y="34"/>
                    </a:cubicBezTo>
                    <a:cubicBezTo>
                      <a:pt x="12" y="32"/>
                      <a:pt x="10" y="29"/>
                      <a:pt x="8" y="24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2" y="10"/>
                      <a:pt x="29" y="6"/>
                      <a:pt x="25" y="3"/>
                    </a:cubicBezTo>
                    <a:cubicBezTo>
                      <a:pt x="22" y="1"/>
                      <a:pt x="17" y="0"/>
                      <a:pt x="13" y="2"/>
                    </a:cubicBezTo>
                    <a:cubicBezTo>
                      <a:pt x="8" y="3"/>
                      <a:pt x="5" y="6"/>
                      <a:pt x="3" y="10"/>
                    </a:cubicBezTo>
                    <a:cubicBezTo>
                      <a:pt x="1" y="15"/>
                      <a:pt x="0" y="20"/>
                      <a:pt x="2" y="25"/>
                    </a:cubicBezTo>
                    <a:cubicBezTo>
                      <a:pt x="4" y="31"/>
                      <a:pt x="6" y="35"/>
                      <a:pt x="10" y="37"/>
                    </a:cubicBezTo>
                    <a:cubicBezTo>
                      <a:pt x="14" y="40"/>
                      <a:pt x="19" y="40"/>
                      <a:pt x="24" y="39"/>
                    </a:cubicBezTo>
                    <a:cubicBezTo>
                      <a:pt x="27" y="38"/>
                      <a:pt x="30" y="36"/>
                      <a:pt x="32" y="33"/>
                    </a:cubicBezTo>
                    <a:cubicBezTo>
                      <a:pt x="34" y="30"/>
                      <a:pt x="35" y="27"/>
                      <a:pt x="36" y="24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30"/>
                      <a:pt x="27" y="33"/>
                      <a:pt x="23" y="34"/>
                    </a:cubicBezTo>
                    <a:close/>
                    <a:moveTo>
                      <a:pt x="8" y="11"/>
                    </a:moveTo>
                    <a:cubicBezTo>
                      <a:pt x="9" y="8"/>
                      <a:pt x="11" y="7"/>
                      <a:pt x="14" y="6"/>
                    </a:cubicBezTo>
                    <a:cubicBezTo>
                      <a:pt x="16" y="5"/>
                      <a:pt x="18" y="5"/>
                      <a:pt x="20" y="6"/>
                    </a:cubicBezTo>
                    <a:cubicBezTo>
                      <a:pt x="22" y="6"/>
                      <a:pt x="23" y="8"/>
                      <a:pt x="24" y="9"/>
                    </a:cubicBezTo>
                    <a:cubicBezTo>
                      <a:pt x="25" y="10"/>
                      <a:pt x="26" y="12"/>
                      <a:pt x="27" y="14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6" y="16"/>
                      <a:pt x="7" y="13"/>
                      <a:pt x="8" y="1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23" name="Freeform 82"/>
              <p:cNvSpPr>
                <a:spLocks noChangeArrowheads="1"/>
              </p:cNvSpPr>
              <p:nvPr/>
            </p:nvSpPr>
            <p:spPr bwMode="auto">
              <a:xfrm>
                <a:off x="2097088" y="2159000"/>
                <a:ext cx="60325" cy="65088"/>
              </a:xfrm>
              <a:custGeom>
                <a:gdLst>
                  <a:gd fmla="*/ 3175 w 38" name="T0"/>
                  <a:gd fmla="*/ 65088 h 41" name="T1"/>
                  <a:gd fmla="*/ 60325 w 38" name="T2"/>
                  <a:gd fmla="*/ 57150 h 41" name="T3"/>
                  <a:gd fmla="*/ 55563 w 38" name="T4"/>
                  <a:gd fmla="*/ 0 h 41" name="T5"/>
                  <a:gd fmla="*/ 0 w 38" name="T6"/>
                  <a:gd fmla="*/ 4763 h 41" name="T7"/>
                  <a:gd fmla="*/ 3175 w 38" name="T8"/>
                  <a:gd fmla="*/ 65088 h 41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38" name="T15"/>
                  <a:gd fmla="*/ 0 h 41" name="T16"/>
                  <a:gd fmla="*/ 38 w 38" name="T17"/>
                  <a:gd fmla="*/ 41 h 41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41" w="38">
                    <a:moveTo>
                      <a:pt x="2" y="41"/>
                    </a:moveTo>
                    <a:lnTo>
                      <a:pt x="38" y="36"/>
                    </a:lnTo>
                    <a:lnTo>
                      <a:pt x="35" y="0"/>
                    </a:lnTo>
                    <a:lnTo>
                      <a:pt x="0" y="3"/>
                    </a:lnTo>
                    <a:lnTo>
                      <a:pt x="2" y="4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24" name="Freeform 83"/>
              <p:cNvSpPr>
                <a:spLocks noChangeArrowheads="1"/>
              </p:cNvSpPr>
              <p:nvPr/>
            </p:nvSpPr>
            <p:spPr bwMode="auto">
              <a:xfrm>
                <a:off x="2108200" y="2279650"/>
                <a:ext cx="82550" cy="342900"/>
              </a:xfrm>
              <a:custGeom>
                <a:gdLst>
                  <a:gd fmla="*/ 30163 w 52" name="T0"/>
                  <a:gd fmla="*/ 342900 h 216" name="T1"/>
                  <a:gd fmla="*/ 82550 w 52" name="T2"/>
                  <a:gd fmla="*/ 338138 h 216" name="T3"/>
                  <a:gd fmla="*/ 52388 w 52" name="T4"/>
                  <a:gd fmla="*/ 0 h 216" name="T5"/>
                  <a:gd fmla="*/ 0 w 52" name="T6"/>
                  <a:gd fmla="*/ 4763 h 216" name="T7"/>
                  <a:gd fmla="*/ 30163 w 52" name="T8"/>
                  <a:gd fmla="*/ 342900 h 216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52" name="T15"/>
                  <a:gd fmla="*/ 0 h 216" name="T16"/>
                  <a:gd fmla="*/ 52 w 52" name="T17"/>
                  <a:gd fmla="*/ 216 h 216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216" w="52">
                    <a:moveTo>
                      <a:pt x="19" y="216"/>
                    </a:moveTo>
                    <a:lnTo>
                      <a:pt x="52" y="213"/>
                    </a:lnTo>
                    <a:lnTo>
                      <a:pt x="33" y="0"/>
                    </a:lnTo>
                    <a:lnTo>
                      <a:pt x="0" y="3"/>
                    </a:lnTo>
                    <a:lnTo>
                      <a:pt x="19" y="2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25" name="Freeform 84"/>
              <p:cNvSpPr>
                <a:spLocks noChangeArrowheads="1" noEditPoints="1"/>
              </p:cNvSpPr>
              <p:nvPr/>
            </p:nvSpPr>
            <p:spPr bwMode="auto">
              <a:xfrm>
                <a:off x="2251075" y="2125663"/>
                <a:ext cx="312738" cy="484188"/>
              </a:xfrm>
              <a:custGeom>
                <a:gdLst>
                  <a:gd fmla="*/ 233611 w 83" name="T0"/>
                  <a:gd fmla="*/ 168903 h 129" name="T1"/>
                  <a:gd fmla="*/ 128110 w 83" name="T2"/>
                  <a:gd fmla="*/ 123862 h 129" name="T3"/>
                  <a:gd fmla="*/ 30143 w 83" name="T4"/>
                  <a:gd fmla="*/ 183916 h 129" name="T5"/>
                  <a:gd fmla="*/ 3768 w 83" name="T6"/>
                  <a:gd fmla="*/ 319039 h 129" name="T7"/>
                  <a:gd fmla="*/ 56519 w 83" name="T8"/>
                  <a:gd fmla="*/ 439147 h 129" name="T9"/>
                  <a:gd fmla="*/ 158253 w 83" name="T10"/>
                  <a:gd fmla="*/ 480435 h 129" name="T11"/>
                  <a:gd fmla="*/ 259987 w 83" name="T12"/>
                  <a:gd fmla="*/ 405367 h 129" name="T13"/>
                  <a:gd fmla="*/ 263755 w 83" name="T14"/>
                  <a:gd fmla="*/ 461668 h 129" name="T15"/>
                  <a:gd fmla="*/ 312738 w 83" name="T16"/>
                  <a:gd fmla="*/ 457914 h 129" name="T17"/>
                  <a:gd fmla="*/ 271291 w 83" name="T18"/>
                  <a:gd fmla="*/ 0 h 129" name="T19"/>
                  <a:gd fmla="*/ 218540 w 83" name="T20"/>
                  <a:gd fmla="*/ 3753 h 129" name="T21"/>
                  <a:gd fmla="*/ 233611 w 83" name="T22"/>
                  <a:gd fmla="*/ 168903 h 129" name="T23"/>
                  <a:gd fmla="*/ 248683 w 83" name="T24"/>
                  <a:gd fmla="*/ 326545 h 129" name="T25"/>
                  <a:gd fmla="*/ 226076 w 83" name="T26"/>
                  <a:gd fmla="*/ 401613 h 129" name="T27"/>
                  <a:gd fmla="*/ 162021 w 83" name="T28"/>
                  <a:gd fmla="*/ 439147 h 129" name="T29"/>
                  <a:gd fmla="*/ 94198 w 83" name="T30"/>
                  <a:gd fmla="*/ 409120 h 129" name="T31"/>
                  <a:gd fmla="*/ 64055 w 83" name="T32"/>
                  <a:gd fmla="*/ 307778 h 129" name="T33"/>
                  <a:gd fmla="*/ 79126 w 83" name="T34"/>
                  <a:gd fmla="*/ 206437 h 129" name="T35"/>
                  <a:gd fmla="*/ 139413 w 83" name="T36"/>
                  <a:gd fmla="*/ 165149 h 129" name="T37"/>
                  <a:gd fmla="*/ 207236 w 83" name="T38"/>
                  <a:gd fmla="*/ 187670 h 129" name="T39"/>
                  <a:gd fmla="*/ 241147 w 83" name="T40"/>
                  <a:gd fmla="*/ 255231 h 129" name="T41"/>
                  <a:gd fmla="*/ 248683 w 83" name="T42"/>
                  <a:gd fmla="*/ 326545 h 129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83" name="T66"/>
                  <a:gd fmla="*/ 0 h 129" name="T67"/>
                  <a:gd fmla="*/ 83 w 83" name="T68"/>
                  <a:gd fmla="*/ 129 h 129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129" w="83">
                    <a:moveTo>
                      <a:pt x="62" y="45"/>
                    </a:moveTo>
                    <a:cubicBezTo>
                      <a:pt x="54" y="36"/>
                      <a:pt x="45" y="32"/>
                      <a:pt x="34" y="33"/>
                    </a:cubicBezTo>
                    <a:cubicBezTo>
                      <a:pt x="23" y="34"/>
                      <a:pt x="14" y="39"/>
                      <a:pt x="8" y="49"/>
                    </a:cubicBezTo>
                    <a:cubicBezTo>
                      <a:pt x="2" y="59"/>
                      <a:pt x="0" y="71"/>
                      <a:pt x="1" y="85"/>
                    </a:cubicBezTo>
                    <a:cubicBezTo>
                      <a:pt x="3" y="98"/>
                      <a:pt x="7" y="109"/>
                      <a:pt x="15" y="117"/>
                    </a:cubicBezTo>
                    <a:cubicBezTo>
                      <a:pt x="22" y="126"/>
                      <a:pt x="31" y="129"/>
                      <a:pt x="42" y="128"/>
                    </a:cubicBezTo>
                    <a:cubicBezTo>
                      <a:pt x="55" y="127"/>
                      <a:pt x="64" y="121"/>
                      <a:pt x="69" y="108"/>
                    </a:cubicBezTo>
                    <a:cubicBezTo>
                      <a:pt x="70" y="123"/>
                      <a:pt x="70" y="123"/>
                      <a:pt x="70" y="123"/>
                    </a:cubicBezTo>
                    <a:cubicBezTo>
                      <a:pt x="83" y="122"/>
                      <a:pt x="83" y="122"/>
                      <a:pt x="83" y="122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58" y="1"/>
                      <a:pt x="58" y="1"/>
                      <a:pt x="58" y="1"/>
                    </a:cubicBezTo>
                    <a:lnTo>
                      <a:pt x="62" y="45"/>
                    </a:lnTo>
                    <a:close/>
                    <a:moveTo>
                      <a:pt x="66" y="87"/>
                    </a:moveTo>
                    <a:cubicBezTo>
                      <a:pt x="66" y="94"/>
                      <a:pt x="64" y="101"/>
                      <a:pt x="60" y="107"/>
                    </a:cubicBezTo>
                    <a:cubicBezTo>
                      <a:pt x="55" y="113"/>
                      <a:pt x="50" y="116"/>
                      <a:pt x="43" y="117"/>
                    </a:cubicBezTo>
                    <a:cubicBezTo>
                      <a:pt x="36" y="117"/>
                      <a:pt x="30" y="115"/>
                      <a:pt x="25" y="109"/>
                    </a:cubicBezTo>
                    <a:cubicBezTo>
                      <a:pt x="21" y="103"/>
                      <a:pt x="18" y="94"/>
                      <a:pt x="17" y="82"/>
                    </a:cubicBezTo>
                    <a:cubicBezTo>
                      <a:pt x="16" y="70"/>
                      <a:pt x="17" y="61"/>
                      <a:pt x="21" y="55"/>
                    </a:cubicBezTo>
                    <a:cubicBezTo>
                      <a:pt x="25" y="48"/>
                      <a:pt x="30" y="45"/>
                      <a:pt x="37" y="44"/>
                    </a:cubicBezTo>
                    <a:cubicBezTo>
                      <a:pt x="44" y="43"/>
                      <a:pt x="50" y="45"/>
                      <a:pt x="55" y="50"/>
                    </a:cubicBezTo>
                    <a:cubicBezTo>
                      <a:pt x="60" y="54"/>
                      <a:pt x="63" y="60"/>
                      <a:pt x="64" y="68"/>
                    </a:cubicBezTo>
                    <a:lnTo>
                      <a:pt x="66" y="8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26" name="Freeform 85"/>
              <p:cNvSpPr>
                <a:spLocks noChangeArrowheads="1" noEditPoints="1"/>
              </p:cNvSpPr>
              <p:nvPr/>
            </p:nvSpPr>
            <p:spPr bwMode="auto">
              <a:xfrm>
                <a:off x="2622550" y="2212975"/>
                <a:ext cx="312738" cy="363538"/>
              </a:xfrm>
              <a:custGeom>
                <a:gdLst>
                  <a:gd fmla="*/ 256219 w 83" name="T0"/>
                  <a:gd fmla="*/ 37478 h 97" name="T1"/>
                  <a:gd fmla="*/ 146949 w 83" name="T2"/>
                  <a:gd fmla="*/ 3748 h 97" name="T3"/>
                  <a:gd fmla="*/ 37679 w 83" name="T4"/>
                  <a:gd fmla="*/ 63713 h 97" name="T5"/>
                  <a:gd fmla="*/ 3768 w 83" name="T6"/>
                  <a:gd fmla="*/ 198634 h 97" name="T7"/>
                  <a:gd fmla="*/ 60287 w 83" name="T8"/>
                  <a:gd fmla="*/ 322312 h 97" name="T9"/>
                  <a:gd fmla="*/ 177093 w 83" name="T10"/>
                  <a:gd fmla="*/ 359790 h 97" name="T11"/>
                  <a:gd fmla="*/ 267523 w 83" name="T12"/>
                  <a:gd fmla="*/ 326060 h 97" name="T13"/>
                  <a:gd fmla="*/ 312738 w 83" name="T14"/>
                  <a:gd fmla="*/ 247356 h 97" name="T15"/>
                  <a:gd fmla="*/ 259987 w 83" name="T16"/>
                  <a:gd fmla="*/ 243608 h 97" name="T17"/>
                  <a:gd fmla="*/ 177093 w 83" name="T18"/>
                  <a:gd fmla="*/ 318564 h 97" name="T19"/>
                  <a:gd fmla="*/ 105502 w 83" name="T20"/>
                  <a:gd fmla="*/ 296077 h 97" name="T21"/>
                  <a:gd fmla="*/ 64055 w 83" name="T22"/>
                  <a:gd fmla="*/ 194886 h 97" name="T23"/>
                  <a:gd fmla="*/ 312738 w 83" name="T24"/>
                  <a:gd fmla="*/ 172399 h 97" name="T25"/>
                  <a:gd fmla="*/ 256219 w 83" name="T26"/>
                  <a:gd fmla="*/ 37478 h 97" name="T27"/>
                  <a:gd fmla="*/ 64055 w 83" name="T28"/>
                  <a:gd fmla="*/ 157408 h 97" name="T29"/>
                  <a:gd fmla="*/ 86662 w 83" name="T30"/>
                  <a:gd fmla="*/ 78704 h 97" name="T31"/>
                  <a:gd fmla="*/ 150717 w 83" name="T32"/>
                  <a:gd fmla="*/ 41226 h 97" name="T33"/>
                  <a:gd fmla="*/ 203468 w 83" name="T34"/>
                  <a:gd fmla="*/ 52469 h 97" name="T35"/>
                  <a:gd fmla="*/ 237379 w 83" name="T36"/>
                  <a:gd fmla="*/ 89948 h 97" name="T37"/>
                  <a:gd fmla="*/ 248683 w 83" name="T38"/>
                  <a:gd fmla="*/ 138669 h 97" name="T39"/>
                  <a:gd fmla="*/ 64055 w 83" name="T40"/>
                  <a:gd fmla="*/ 157408 h 97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83" name="T63"/>
                  <a:gd fmla="*/ 0 h 97" name="T64"/>
                  <a:gd fmla="*/ 83 w 83" name="T65"/>
                  <a:gd fmla="*/ 97 h 97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97" w="83">
                    <a:moveTo>
                      <a:pt x="68" y="10"/>
                    </a:moveTo>
                    <a:cubicBezTo>
                      <a:pt x="60" y="3"/>
                      <a:pt x="50" y="0"/>
                      <a:pt x="39" y="1"/>
                    </a:cubicBezTo>
                    <a:cubicBezTo>
                      <a:pt x="27" y="2"/>
                      <a:pt x="17" y="7"/>
                      <a:pt x="10" y="17"/>
                    </a:cubicBezTo>
                    <a:cubicBezTo>
                      <a:pt x="3" y="26"/>
                      <a:pt x="0" y="38"/>
                      <a:pt x="1" y="53"/>
                    </a:cubicBezTo>
                    <a:cubicBezTo>
                      <a:pt x="2" y="67"/>
                      <a:pt x="7" y="78"/>
                      <a:pt x="16" y="86"/>
                    </a:cubicBezTo>
                    <a:cubicBezTo>
                      <a:pt x="24" y="94"/>
                      <a:pt x="34" y="97"/>
                      <a:pt x="47" y="96"/>
                    </a:cubicBezTo>
                    <a:cubicBezTo>
                      <a:pt x="56" y="95"/>
                      <a:pt x="64" y="92"/>
                      <a:pt x="71" y="87"/>
                    </a:cubicBezTo>
                    <a:cubicBezTo>
                      <a:pt x="77" y="81"/>
                      <a:pt x="81" y="74"/>
                      <a:pt x="83" y="66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6" y="77"/>
                      <a:pt x="58" y="84"/>
                      <a:pt x="47" y="85"/>
                    </a:cubicBezTo>
                    <a:cubicBezTo>
                      <a:pt x="40" y="85"/>
                      <a:pt x="34" y="83"/>
                      <a:pt x="28" y="79"/>
                    </a:cubicBezTo>
                    <a:cubicBezTo>
                      <a:pt x="22" y="75"/>
                      <a:pt x="18" y="66"/>
                      <a:pt x="17" y="52"/>
                    </a:cubicBezTo>
                    <a:cubicBezTo>
                      <a:pt x="83" y="46"/>
                      <a:pt x="83" y="46"/>
                      <a:pt x="83" y="46"/>
                    </a:cubicBezTo>
                    <a:cubicBezTo>
                      <a:pt x="81" y="30"/>
                      <a:pt x="76" y="18"/>
                      <a:pt x="68" y="10"/>
                    </a:cubicBezTo>
                    <a:close/>
                    <a:moveTo>
                      <a:pt x="17" y="42"/>
                    </a:moveTo>
                    <a:cubicBezTo>
                      <a:pt x="16" y="33"/>
                      <a:pt x="19" y="26"/>
                      <a:pt x="23" y="21"/>
                    </a:cubicBezTo>
                    <a:cubicBezTo>
                      <a:pt x="27" y="15"/>
                      <a:pt x="33" y="12"/>
                      <a:pt x="40" y="11"/>
                    </a:cubicBezTo>
                    <a:cubicBezTo>
                      <a:pt x="45" y="11"/>
                      <a:pt x="50" y="12"/>
                      <a:pt x="54" y="14"/>
                    </a:cubicBezTo>
                    <a:cubicBezTo>
                      <a:pt x="58" y="17"/>
                      <a:pt x="61" y="20"/>
                      <a:pt x="63" y="24"/>
                    </a:cubicBezTo>
                    <a:cubicBezTo>
                      <a:pt x="64" y="28"/>
                      <a:pt x="66" y="32"/>
                      <a:pt x="66" y="37"/>
                    </a:cubicBezTo>
                    <a:lnTo>
                      <a:pt x="17" y="4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27" name="Freeform 86"/>
              <p:cNvSpPr>
                <a:spLocks noChangeArrowheads="1" noEditPoints="1"/>
              </p:cNvSpPr>
              <p:nvPr/>
            </p:nvSpPr>
            <p:spPr bwMode="auto">
              <a:xfrm>
                <a:off x="2984500" y="2178050"/>
                <a:ext cx="307975" cy="373063"/>
              </a:xfrm>
              <a:custGeom>
                <a:gdLst>
                  <a:gd fmla="*/ 296708 w 82" name="T0"/>
                  <a:gd fmla="*/ 278855 h 99" name="T1"/>
                  <a:gd fmla="*/ 285440 w 82" name="T2"/>
                  <a:gd fmla="*/ 131891 h 99" name="T3"/>
                  <a:gd fmla="*/ 244127 w 82" name="T4"/>
                  <a:gd fmla="*/ 26378 h 99" name="T5"/>
                  <a:gd fmla="*/ 142720 w 82" name="T6"/>
                  <a:gd fmla="*/ 3768 h 99" name="T7"/>
                  <a:gd fmla="*/ 0 w 82" name="T8"/>
                  <a:gd fmla="*/ 113049 h 99" name="T9"/>
                  <a:gd fmla="*/ 48825 w 82" name="T10"/>
                  <a:gd fmla="*/ 116818 h 99" name="T11"/>
                  <a:gd fmla="*/ 138964 w 82" name="T12"/>
                  <a:gd fmla="*/ 45220 h 99" name="T13"/>
                  <a:gd fmla="*/ 191545 w 82" name="T14"/>
                  <a:gd fmla="*/ 52756 h 99" name="T15"/>
                  <a:gd fmla="*/ 221592 w 82" name="T16"/>
                  <a:gd fmla="*/ 79135 h 99" name="T17"/>
                  <a:gd fmla="*/ 232859 w 82" name="T18"/>
                  <a:gd fmla="*/ 135659 h 99" name="T19"/>
                  <a:gd fmla="*/ 187790 w 82" name="T20"/>
                  <a:gd fmla="*/ 139428 h 99" name="T21"/>
                  <a:gd fmla="*/ 41314 w 82" name="T22"/>
                  <a:gd fmla="*/ 188416 h 99" name="T23"/>
                  <a:gd fmla="*/ 3756 w 82" name="T24"/>
                  <a:gd fmla="*/ 275087 h 99" name="T25"/>
                  <a:gd fmla="*/ 41314 w 82" name="T26"/>
                  <a:gd fmla="*/ 346685 h 99" name="T27"/>
                  <a:gd fmla="*/ 131453 w 82" name="T28"/>
                  <a:gd fmla="*/ 369295 h 99" name="T29"/>
                  <a:gd fmla="*/ 244127 w 82" name="T30"/>
                  <a:gd fmla="*/ 286392 h 99" name="T31"/>
                  <a:gd fmla="*/ 259150 w 82" name="T32"/>
                  <a:gd fmla="*/ 346685 h 99" name="T33"/>
                  <a:gd fmla="*/ 307975 w 82" name="T34"/>
                  <a:gd fmla="*/ 342917 h 99" name="T35"/>
                  <a:gd fmla="*/ 296708 w 82" name="T36"/>
                  <a:gd fmla="*/ 278855 h 99" name="T37"/>
                  <a:gd fmla="*/ 214080 w 82" name="T38"/>
                  <a:gd fmla="*/ 286392 h 99" name="T39"/>
                  <a:gd fmla="*/ 138964 w 82" name="T40"/>
                  <a:gd fmla="*/ 327843 h 99" name="T41"/>
                  <a:gd fmla="*/ 86383 w 82" name="T42"/>
                  <a:gd fmla="*/ 312770 h 99" name="T43"/>
                  <a:gd fmla="*/ 63848 w 82" name="T44"/>
                  <a:gd fmla="*/ 271319 h 99" name="T45"/>
                  <a:gd fmla="*/ 90139 w 82" name="T46"/>
                  <a:gd fmla="*/ 211026 h 99" name="T47"/>
                  <a:gd fmla="*/ 187790 w 82" name="T48"/>
                  <a:gd fmla="*/ 180879 h 99" name="T49"/>
                  <a:gd fmla="*/ 236615 w 82" name="T50"/>
                  <a:gd fmla="*/ 177111 h 99" name="T51"/>
                  <a:gd fmla="*/ 240371 w 82" name="T52"/>
                  <a:gd fmla="*/ 199721 h 99" name="T53"/>
                  <a:gd fmla="*/ 214080 w 82" name="T54"/>
                  <a:gd fmla="*/ 286392 h 99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82" name="T84"/>
                  <a:gd fmla="*/ 0 h 99" name="T85"/>
                  <a:gd fmla="*/ 82 w 82" name="T86"/>
                  <a:gd fmla="*/ 99 h 99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99" w="82">
                    <a:moveTo>
                      <a:pt x="79" y="74"/>
                    </a:moveTo>
                    <a:cubicBezTo>
                      <a:pt x="76" y="35"/>
                      <a:pt x="76" y="35"/>
                      <a:pt x="76" y="35"/>
                    </a:cubicBezTo>
                    <a:cubicBezTo>
                      <a:pt x="74" y="22"/>
                      <a:pt x="71" y="12"/>
                      <a:pt x="65" y="7"/>
                    </a:cubicBezTo>
                    <a:cubicBezTo>
                      <a:pt x="59" y="2"/>
                      <a:pt x="50" y="0"/>
                      <a:pt x="38" y="1"/>
                    </a:cubicBezTo>
                    <a:cubicBezTo>
                      <a:pt x="14" y="3"/>
                      <a:pt x="2" y="13"/>
                      <a:pt x="0" y="30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5" y="20"/>
                      <a:pt x="23" y="14"/>
                      <a:pt x="37" y="12"/>
                    </a:cubicBezTo>
                    <a:cubicBezTo>
                      <a:pt x="43" y="12"/>
                      <a:pt x="47" y="12"/>
                      <a:pt x="51" y="14"/>
                    </a:cubicBezTo>
                    <a:cubicBezTo>
                      <a:pt x="55" y="16"/>
                      <a:pt x="58" y="18"/>
                      <a:pt x="59" y="21"/>
                    </a:cubicBezTo>
                    <a:cubicBezTo>
                      <a:pt x="60" y="24"/>
                      <a:pt x="61" y="29"/>
                      <a:pt x="62" y="36"/>
                    </a:cubicBezTo>
                    <a:cubicBezTo>
                      <a:pt x="56" y="37"/>
                      <a:pt x="52" y="37"/>
                      <a:pt x="50" y="37"/>
                    </a:cubicBezTo>
                    <a:cubicBezTo>
                      <a:pt x="31" y="39"/>
                      <a:pt x="18" y="43"/>
                      <a:pt x="11" y="50"/>
                    </a:cubicBezTo>
                    <a:cubicBezTo>
                      <a:pt x="4" y="56"/>
                      <a:pt x="1" y="64"/>
                      <a:pt x="1" y="73"/>
                    </a:cubicBezTo>
                    <a:cubicBezTo>
                      <a:pt x="2" y="81"/>
                      <a:pt x="5" y="87"/>
                      <a:pt x="11" y="92"/>
                    </a:cubicBezTo>
                    <a:cubicBezTo>
                      <a:pt x="17" y="97"/>
                      <a:pt x="25" y="99"/>
                      <a:pt x="35" y="98"/>
                    </a:cubicBezTo>
                    <a:cubicBezTo>
                      <a:pt x="50" y="96"/>
                      <a:pt x="60" y="89"/>
                      <a:pt x="65" y="76"/>
                    </a:cubicBezTo>
                    <a:cubicBezTo>
                      <a:pt x="67" y="84"/>
                      <a:pt x="68" y="90"/>
                      <a:pt x="69" y="92"/>
                    </a:cubicBezTo>
                    <a:cubicBezTo>
                      <a:pt x="82" y="91"/>
                      <a:pt x="82" y="91"/>
                      <a:pt x="82" y="91"/>
                    </a:cubicBezTo>
                    <a:cubicBezTo>
                      <a:pt x="81" y="86"/>
                      <a:pt x="80" y="80"/>
                      <a:pt x="79" y="74"/>
                    </a:cubicBezTo>
                    <a:close/>
                    <a:moveTo>
                      <a:pt x="57" y="76"/>
                    </a:moveTo>
                    <a:cubicBezTo>
                      <a:pt x="52" y="82"/>
                      <a:pt x="46" y="86"/>
                      <a:pt x="37" y="87"/>
                    </a:cubicBezTo>
                    <a:cubicBezTo>
                      <a:pt x="31" y="87"/>
                      <a:pt x="26" y="86"/>
                      <a:pt x="23" y="83"/>
                    </a:cubicBezTo>
                    <a:cubicBezTo>
                      <a:pt x="19" y="80"/>
                      <a:pt x="17" y="77"/>
                      <a:pt x="17" y="72"/>
                    </a:cubicBezTo>
                    <a:cubicBezTo>
                      <a:pt x="16" y="65"/>
                      <a:pt x="19" y="60"/>
                      <a:pt x="24" y="56"/>
                    </a:cubicBezTo>
                    <a:cubicBezTo>
                      <a:pt x="30" y="51"/>
                      <a:pt x="39" y="49"/>
                      <a:pt x="50" y="48"/>
                    </a:cubicBezTo>
                    <a:cubicBezTo>
                      <a:pt x="53" y="48"/>
                      <a:pt x="57" y="47"/>
                      <a:pt x="63" y="47"/>
                    </a:cubicBezTo>
                    <a:cubicBezTo>
                      <a:pt x="63" y="49"/>
                      <a:pt x="64" y="51"/>
                      <a:pt x="64" y="53"/>
                    </a:cubicBezTo>
                    <a:cubicBezTo>
                      <a:pt x="64" y="61"/>
                      <a:pt x="62" y="69"/>
                      <a:pt x="57" y="7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28" name="Freeform 87"/>
              <p:cNvSpPr>
                <a:spLocks noChangeArrowheads="1" noEditPoints="1"/>
              </p:cNvSpPr>
              <p:nvPr/>
            </p:nvSpPr>
            <p:spPr bwMode="auto">
              <a:xfrm>
                <a:off x="1225550" y="2859088"/>
                <a:ext cx="138113" cy="165100"/>
              </a:xfrm>
              <a:custGeom>
                <a:gdLst>
                  <a:gd fmla="*/ 134380 w 37" name="T0"/>
                  <a:gd fmla="*/ 75045 h 44" name="T1"/>
                  <a:gd fmla="*/ 130647 w 37" name="T2"/>
                  <a:gd fmla="*/ 26266 h 44" name="T3"/>
                  <a:gd fmla="*/ 89587 w 37" name="T4"/>
                  <a:gd fmla="*/ 3752 h 44" name="T5"/>
                  <a:gd fmla="*/ 18664 w 37" name="T6"/>
                  <a:gd fmla="*/ 33770 h 44" name="T7"/>
                  <a:gd fmla="*/ 37328 w 37" name="T8"/>
                  <a:gd fmla="*/ 41275 h 44" name="T9"/>
                  <a:gd fmla="*/ 82121 w 37" name="T10"/>
                  <a:gd fmla="*/ 22514 h 44" name="T11"/>
                  <a:gd fmla="*/ 104518 w 37" name="T12"/>
                  <a:gd fmla="*/ 30018 h 44" name="T13"/>
                  <a:gd fmla="*/ 111983 w 37" name="T14"/>
                  <a:gd fmla="*/ 45027 h 44" name="T15"/>
                  <a:gd fmla="*/ 111983 w 37" name="T16"/>
                  <a:gd fmla="*/ 71293 h 44" name="T17"/>
                  <a:gd fmla="*/ 93320 w 37" name="T18"/>
                  <a:gd fmla="*/ 67541 h 44" name="T19"/>
                  <a:gd fmla="*/ 26129 w 37" name="T20"/>
                  <a:gd fmla="*/ 71293 h 44" name="T21"/>
                  <a:gd fmla="*/ 3733 w 37" name="T22"/>
                  <a:gd fmla="*/ 105064 h 44" name="T23"/>
                  <a:gd fmla="*/ 11198 w 37" name="T24"/>
                  <a:gd fmla="*/ 138834 h 44" name="T25"/>
                  <a:gd fmla="*/ 44793 w 37" name="T26"/>
                  <a:gd fmla="*/ 157595 h 44" name="T27"/>
                  <a:gd fmla="*/ 100785 w 37" name="T28"/>
                  <a:gd fmla="*/ 135082 h 44" name="T29"/>
                  <a:gd fmla="*/ 100785 w 37" name="T30"/>
                  <a:gd fmla="*/ 161348 h 44" name="T31"/>
                  <a:gd fmla="*/ 123182 w 37" name="T32"/>
                  <a:gd fmla="*/ 165100 h 44" name="T33"/>
                  <a:gd fmla="*/ 123182 w 37" name="T34"/>
                  <a:gd fmla="*/ 135082 h 44" name="T35"/>
                  <a:gd fmla="*/ 134380 w 37" name="T36"/>
                  <a:gd fmla="*/ 75045 h 44" name="T37"/>
                  <a:gd fmla="*/ 89587 w 37" name="T38"/>
                  <a:gd fmla="*/ 131330 h 44" name="T39"/>
                  <a:gd fmla="*/ 52259 w 37" name="T40"/>
                  <a:gd fmla="*/ 138834 h 44" name="T41"/>
                  <a:gd fmla="*/ 29862 w 37" name="T42"/>
                  <a:gd fmla="*/ 127577 h 44" name="T43"/>
                  <a:gd fmla="*/ 26129 w 37" name="T44"/>
                  <a:gd fmla="*/ 108816 h 44" name="T45"/>
                  <a:gd fmla="*/ 44793 w 37" name="T46"/>
                  <a:gd fmla="*/ 86302 h 44" name="T47"/>
                  <a:gd fmla="*/ 89587 w 37" name="T48"/>
                  <a:gd fmla="*/ 82550 h 44" name="T49"/>
                  <a:gd fmla="*/ 108251 w 37" name="T50"/>
                  <a:gd fmla="*/ 86302 h 44" name="T51"/>
                  <a:gd fmla="*/ 108251 w 37" name="T52"/>
                  <a:gd fmla="*/ 97559 h 44" name="T53"/>
                  <a:gd fmla="*/ 89587 w 37" name="T54"/>
                  <a:gd fmla="*/ 131330 h 44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37" name="T84"/>
                  <a:gd fmla="*/ 0 h 44" name="T85"/>
                  <a:gd fmla="*/ 37 w 37" name="T86"/>
                  <a:gd fmla="*/ 44 h 44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4" w="37">
                    <a:moveTo>
                      <a:pt x="36" y="20"/>
                    </a:moveTo>
                    <a:cubicBezTo>
                      <a:pt x="37" y="14"/>
                      <a:pt x="36" y="10"/>
                      <a:pt x="35" y="7"/>
                    </a:cubicBezTo>
                    <a:cubicBezTo>
                      <a:pt x="33" y="4"/>
                      <a:pt x="29" y="2"/>
                      <a:pt x="24" y="1"/>
                    </a:cubicBezTo>
                    <a:cubicBezTo>
                      <a:pt x="14" y="0"/>
                      <a:pt x="7" y="2"/>
                      <a:pt x="5" y="9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2" y="7"/>
                      <a:pt x="16" y="5"/>
                      <a:pt x="22" y="6"/>
                    </a:cubicBezTo>
                    <a:cubicBezTo>
                      <a:pt x="25" y="6"/>
                      <a:pt x="27" y="7"/>
                      <a:pt x="28" y="8"/>
                    </a:cubicBezTo>
                    <a:cubicBezTo>
                      <a:pt x="29" y="9"/>
                      <a:pt x="30" y="11"/>
                      <a:pt x="30" y="12"/>
                    </a:cubicBezTo>
                    <a:cubicBezTo>
                      <a:pt x="31" y="13"/>
                      <a:pt x="31" y="16"/>
                      <a:pt x="30" y="19"/>
                    </a:cubicBezTo>
                    <a:cubicBezTo>
                      <a:pt x="28" y="18"/>
                      <a:pt x="26" y="18"/>
                      <a:pt x="25" y="18"/>
                    </a:cubicBezTo>
                    <a:cubicBezTo>
                      <a:pt x="17" y="16"/>
                      <a:pt x="11" y="17"/>
                      <a:pt x="7" y="19"/>
                    </a:cubicBezTo>
                    <a:cubicBezTo>
                      <a:pt x="3" y="21"/>
                      <a:pt x="1" y="24"/>
                      <a:pt x="1" y="28"/>
                    </a:cubicBezTo>
                    <a:cubicBezTo>
                      <a:pt x="0" y="31"/>
                      <a:pt x="1" y="34"/>
                      <a:pt x="3" y="37"/>
                    </a:cubicBezTo>
                    <a:cubicBezTo>
                      <a:pt x="5" y="39"/>
                      <a:pt x="8" y="41"/>
                      <a:pt x="12" y="42"/>
                    </a:cubicBezTo>
                    <a:cubicBezTo>
                      <a:pt x="19" y="43"/>
                      <a:pt x="24" y="41"/>
                      <a:pt x="27" y="36"/>
                    </a:cubicBezTo>
                    <a:cubicBezTo>
                      <a:pt x="27" y="39"/>
                      <a:pt x="27" y="42"/>
                      <a:pt x="27" y="43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2"/>
                      <a:pt x="33" y="39"/>
                      <a:pt x="33" y="36"/>
                    </a:cubicBezTo>
                    <a:lnTo>
                      <a:pt x="36" y="20"/>
                    </a:lnTo>
                    <a:close/>
                    <a:moveTo>
                      <a:pt x="24" y="35"/>
                    </a:moveTo>
                    <a:cubicBezTo>
                      <a:pt x="21" y="37"/>
                      <a:pt x="18" y="38"/>
                      <a:pt x="14" y="37"/>
                    </a:cubicBezTo>
                    <a:cubicBezTo>
                      <a:pt x="12" y="37"/>
                      <a:pt x="10" y="36"/>
                      <a:pt x="8" y="34"/>
                    </a:cubicBezTo>
                    <a:cubicBezTo>
                      <a:pt x="7" y="33"/>
                      <a:pt x="7" y="31"/>
                      <a:pt x="7" y="29"/>
                    </a:cubicBezTo>
                    <a:cubicBezTo>
                      <a:pt x="8" y="26"/>
                      <a:pt x="9" y="24"/>
                      <a:pt x="12" y="23"/>
                    </a:cubicBezTo>
                    <a:cubicBezTo>
                      <a:pt x="15" y="22"/>
                      <a:pt x="19" y="21"/>
                      <a:pt x="24" y="22"/>
                    </a:cubicBezTo>
                    <a:cubicBezTo>
                      <a:pt x="25" y="22"/>
                      <a:pt x="27" y="23"/>
                      <a:pt x="29" y="23"/>
                    </a:cubicBezTo>
                    <a:cubicBezTo>
                      <a:pt x="29" y="24"/>
                      <a:pt x="29" y="25"/>
                      <a:pt x="29" y="26"/>
                    </a:cubicBezTo>
                    <a:cubicBezTo>
                      <a:pt x="28" y="30"/>
                      <a:pt x="27" y="32"/>
                      <a:pt x="24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29" name="Freeform 88"/>
              <p:cNvSpPr>
                <a:spLocks noChangeArrowheads="1"/>
              </p:cNvSpPr>
              <p:nvPr/>
            </p:nvSpPr>
            <p:spPr bwMode="auto">
              <a:xfrm>
                <a:off x="1390650" y="2884488"/>
                <a:ext cx="131763" cy="165100"/>
              </a:xfrm>
              <a:custGeom>
                <a:gdLst>
                  <a:gd fmla="*/ 116704 w 35" name="T0"/>
                  <a:gd fmla="*/ 18761 h 44" name="T1"/>
                  <a:gd fmla="*/ 90352 w 35" name="T2"/>
                  <a:gd fmla="*/ 7505 h 44" name="T3"/>
                  <a:gd fmla="*/ 41411 w 35" name="T4"/>
                  <a:gd fmla="*/ 30018 h 44" name="T5"/>
                  <a:gd fmla="*/ 45176 w 35" name="T6"/>
                  <a:gd fmla="*/ 3752 h 44" name="T7"/>
                  <a:gd fmla="*/ 22588 w 35" name="T8"/>
                  <a:gd fmla="*/ 0 h 44" name="T9"/>
                  <a:gd fmla="*/ 0 w 35" name="T10"/>
                  <a:gd fmla="*/ 146339 h 44" name="T11"/>
                  <a:gd fmla="*/ 22588 w 35" name="T12"/>
                  <a:gd fmla="*/ 150091 h 44" name="T13"/>
                  <a:gd fmla="*/ 37647 w 35" name="T14"/>
                  <a:gd fmla="*/ 67541 h 44" name="T15"/>
                  <a:gd fmla="*/ 52705 w 35" name="T16"/>
                  <a:gd fmla="*/ 33770 h 44" name="T17"/>
                  <a:gd fmla="*/ 86587 w 35" name="T18"/>
                  <a:gd fmla="*/ 26266 h 44" name="T19"/>
                  <a:gd fmla="*/ 105410 w 35" name="T20"/>
                  <a:gd fmla="*/ 37523 h 44" name="T21"/>
                  <a:gd fmla="*/ 109175 w 35" name="T22"/>
                  <a:gd fmla="*/ 67541 h 44" name="T23"/>
                  <a:gd fmla="*/ 94116 w 35" name="T24"/>
                  <a:gd fmla="*/ 161348 h 44" name="T25"/>
                  <a:gd fmla="*/ 116704 w 35" name="T26"/>
                  <a:gd fmla="*/ 165100 h 44" name="T27"/>
                  <a:gd fmla="*/ 127998 w 35" name="T28"/>
                  <a:gd fmla="*/ 78798 h 44" name="T29"/>
                  <a:gd fmla="*/ 131763 w 35" name="T30"/>
                  <a:gd fmla="*/ 41275 h 44" name="T31"/>
                  <a:gd fmla="*/ 116704 w 35" name="T32"/>
                  <a:gd fmla="*/ 18761 h 44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5" name="T51"/>
                  <a:gd fmla="*/ 0 h 44" name="T52"/>
                  <a:gd fmla="*/ 35 w 35" name="T53"/>
                  <a:gd fmla="*/ 44 h 44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4" w="35">
                    <a:moveTo>
                      <a:pt x="31" y="5"/>
                    </a:moveTo>
                    <a:cubicBezTo>
                      <a:pt x="30" y="3"/>
                      <a:pt x="27" y="2"/>
                      <a:pt x="24" y="2"/>
                    </a:cubicBezTo>
                    <a:cubicBezTo>
                      <a:pt x="19" y="1"/>
                      <a:pt x="15" y="3"/>
                      <a:pt x="11" y="8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4"/>
                      <a:pt x="12" y="11"/>
                      <a:pt x="14" y="9"/>
                    </a:cubicBezTo>
                    <a:cubicBezTo>
                      <a:pt x="17" y="7"/>
                      <a:pt x="20" y="6"/>
                      <a:pt x="23" y="7"/>
                    </a:cubicBezTo>
                    <a:cubicBezTo>
                      <a:pt x="25" y="7"/>
                      <a:pt x="27" y="8"/>
                      <a:pt x="28" y="10"/>
                    </a:cubicBezTo>
                    <a:cubicBezTo>
                      <a:pt x="29" y="12"/>
                      <a:pt x="30" y="14"/>
                      <a:pt x="29" y="18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5" y="16"/>
                      <a:pt x="35" y="13"/>
                      <a:pt x="35" y="11"/>
                    </a:cubicBezTo>
                    <a:cubicBezTo>
                      <a:pt x="34" y="9"/>
                      <a:pt x="33" y="7"/>
                      <a:pt x="31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30" name="Freeform 89"/>
              <p:cNvSpPr>
                <a:spLocks noChangeArrowheads="1" noEditPoints="1"/>
              </p:cNvSpPr>
              <p:nvPr/>
            </p:nvSpPr>
            <p:spPr bwMode="auto">
              <a:xfrm>
                <a:off x="1544638" y="2911475"/>
                <a:ext cx="134938" cy="165100"/>
              </a:xfrm>
              <a:custGeom>
                <a:gdLst>
                  <a:gd fmla="*/ 131190 w 36" name="T0"/>
                  <a:gd fmla="*/ 75045 h 44" name="T1"/>
                  <a:gd fmla="*/ 127441 w 36" name="T2"/>
                  <a:gd fmla="*/ 26266 h 44" name="T3"/>
                  <a:gd fmla="*/ 86210 w 36" name="T4"/>
                  <a:gd fmla="*/ 3752 h 44" name="T5"/>
                  <a:gd fmla="*/ 14993 w 36" name="T6"/>
                  <a:gd fmla="*/ 33770 h 44" name="T7"/>
                  <a:gd fmla="*/ 37483 w 36" name="T8"/>
                  <a:gd fmla="*/ 41275 h 44" name="T9"/>
                  <a:gd fmla="*/ 78714 w 36" name="T10"/>
                  <a:gd fmla="*/ 22514 h 44" name="T11"/>
                  <a:gd fmla="*/ 101203 w 36" name="T12"/>
                  <a:gd fmla="*/ 30018 h 44" name="T13"/>
                  <a:gd fmla="*/ 112448 w 36" name="T14"/>
                  <a:gd fmla="*/ 45027 h 44" name="T15"/>
                  <a:gd fmla="*/ 108700 w 36" name="T16"/>
                  <a:gd fmla="*/ 71293 h 44" name="T17"/>
                  <a:gd fmla="*/ 89959 w 36" name="T18"/>
                  <a:gd fmla="*/ 67541 h 44" name="T19"/>
                  <a:gd fmla="*/ 26238 w 36" name="T20"/>
                  <a:gd fmla="*/ 71293 h 44" name="T21"/>
                  <a:gd fmla="*/ 0 w 36" name="T22"/>
                  <a:gd fmla="*/ 105064 h 44" name="T23"/>
                  <a:gd fmla="*/ 7497 w 36" name="T24"/>
                  <a:gd fmla="*/ 135082 h 44" name="T25"/>
                  <a:gd fmla="*/ 44979 w 36" name="T26"/>
                  <a:gd fmla="*/ 157595 h 44" name="T27"/>
                  <a:gd fmla="*/ 101203 w 36" name="T28"/>
                  <a:gd fmla="*/ 135082 h 44" name="T29"/>
                  <a:gd fmla="*/ 97455 w 36" name="T30"/>
                  <a:gd fmla="*/ 161348 h 44" name="T31"/>
                  <a:gd fmla="*/ 119945 w 36" name="T32"/>
                  <a:gd fmla="*/ 165100 h 44" name="T33"/>
                  <a:gd fmla="*/ 123693 w 36" name="T34"/>
                  <a:gd fmla="*/ 135082 h 44" name="T35"/>
                  <a:gd fmla="*/ 131190 w 36" name="T36"/>
                  <a:gd fmla="*/ 75045 h 44" name="T37"/>
                  <a:gd fmla="*/ 86210 w 36" name="T38"/>
                  <a:gd fmla="*/ 131330 h 44" name="T39"/>
                  <a:gd fmla="*/ 52476 w 36" name="T40"/>
                  <a:gd fmla="*/ 138834 h 44" name="T41"/>
                  <a:gd fmla="*/ 29986 w 36" name="T42"/>
                  <a:gd fmla="*/ 127577 h 44" name="T43"/>
                  <a:gd fmla="*/ 22490 w 36" name="T44"/>
                  <a:gd fmla="*/ 108816 h 44" name="T45"/>
                  <a:gd fmla="*/ 44979 w 36" name="T46"/>
                  <a:gd fmla="*/ 86302 h 44" name="T47"/>
                  <a:gd fmla="*/ 86210 w 36" name="T48"/>
                  <a:gd fmla="*/ 82550 h 44" name="T49"/>
                  <a:gd fmla="*/ 108700 w 36" name="T50"/>
                  <a:gd fmla="*/ 86302 h 44" name="T51"/>
                  <a:gd fmla="*/ 104952 w 36" name="T52"/>
                  <a:gd fmla="*/ 97559 h 44" name="T53"/>
                  <a:gd fmla="*/ 86210 w 36" name="T54"/>
                  <a:gd fmla="*/ 131330 h 44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36" name="T84"/>
                  <a:gd fmla="*/ 0 h 44" name="T85"/>
                  <a:gd fmla="*/ 36 w 36" name="T86"/>
                  <a:gd fmla="*/ 44 h 44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4" w="36">
                    <a:moveTo>
                      <a:pt x="35" y="20"/>
                    </a:moveTo>
                    <a:cubicBezTo>
                      <a:pt x="36" y="14"/>
                      <a:pt x="36" y="10"/>
                      <a:pt x="34" y="7"/>
                    </a:cubicBezTo>
                    <a:cubicBezTo>
                      <a:pt x="32" y="4"/>
                      <a:pt x="28" y="2"/>
                      <a:pt x="23" y="1"/>
                    </a:cubicBezTo>
                    <a:cubicBezTo>
                      <a:pt x="13" y="0"/>
                      <a:pt x="7" y="2"/>
                      <a:pt x="4" y="9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1" y="7"/>
                      <a:pt x="15" y="5"/>
                      <a:pt x="21" y="6"/>
                    </a:cubicBezTo>
                    <a:cubicBezTo>
                      <a:pt x="24" y="6"/>
                      <a:pt x="26" y="7"/>
                      <a:pt x="27" y="8"/>
                    </a:cubicBezTo>
                    <a:cubicBezTo>
                      <a:pt x="29" y="9"/>
                      <a:pt x="30" y="10"/>
                      <a:pt x="30" y="12"/>
                    </a:cubicBezTo>
                    <a:cubicBezTo>
                      <a:pt x="30" y="13"/>
                      <a:pt x="30" y="16"/>
                      <a:pt x="29" y="19"/>
                    </a:cubicBezTo>
                    <a:cubicBezTo>
                      <a:pt x="27" y="18"/>
                      <a:pt x="25" y="18"/>
                      <a:pt x="24" y="18"/>
                    </a:cubicBezTo>
                    <a:cubicBezTo>
                      <a:pt x="16" y="16"/>
                      <a:pt x="10" y="17"/>
                      <a:pt x="7" y="19"/>
                    </a:cubicBezTo>
                    <a:cubicBezTo>
                      <a:pt x="3" y="21"/>
                      <a:pt x="1" y="24"/>
                      <a:pt x="0" y="28"/>
                    </a:cubicBezTo>
                    <a:cubicBezTo>
                      <a:pt x="0" y="31"/>
                      <a:pt x="0" y="34"/>
                      <a:pt x="2" y="36"/>
                    </a:cubicBezTo>
                    <a:cubicBezTo>
                      <a:pt x="4" y="39"/>
                      <a:pt x="7" y="41"/>
                      <a:pt x="12" y="42"/>
                    </a:cubicBezTo>
                    <a:cubicBezTo>
                      <a:pt x="18" y="43"/>
                      <a:pt x="23" y="41"/>
                      <a:pt x="27" y="36"/>
                    </a:cubicBezTo>
                    <a:cubicBezTo>
                      <a:pt x="26" y="39"/>
                      <a:pt x="26" y="42"/>
                      <a:pt x="26" y="43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2"/>
                      <a:pt x="32" y="39"/>
                      <a:pt x="33" y="36"/>
                    </a:cubicBezTo>
                    <a:lnTo>
                      <a:pt x="35" y="20"/>
                    </a:lnTo>
                    <a:close/>
                    <a:moveTo>
                      <a:pt x="23" y="35"/>
                    </a:moveTo>
                    <a:cubicBezTo>
                      <a:pt x="21" y="37"/>
                      <a:pt x="17" y="38"/>
                      <a:pt x="14" y="37"/>
                    </a:cubicBezTo>
                    <a:cubicBezTo>
                      <a:pt x="11" y="37"/>
                      <a:pt x="9" y="36"/>
                      <a:pt x="8" y="34"/>
                    </a:cubicBezTo>
                    <a:cubicBezTo>
                      <a:pt x="7" y="33"/>
                      <a:pt x="6" y="31"/>
                      <a:pt x="6" y="29"/>
                    </a:cubicBezTo>
                    <a:cubicBezTo>
                      <a:pt x="7" y="26"/>
                      <a:pt x="9" y="24"/>
                      <a:pt x="12" y="23"/>
                    </a:cubicBezTo>
                    <a:cubicBezTo>
                      <a:pt x="14" y="22"/>
                      <a:pt x="18" y="21"/>
                      <a:pt x="23" y="22"/>
                    </a:cubicBezTo>
                    <a:cubicBezTo>
                      <a:pt x="24" y="22"/>
                      <a:pt x="26" y="23"/>
                      <a:pt x="29" y="23"/>
                    </a:cubicBezTo>
                    <a:cubicBezTo>
                      <a:pt x="29" y="24"/>
                      <a:pt x="28" y="25"/>
                      <a:pt x="28" y="26"/>
                    </a:cubicBezTo>
                    <a:cubicBezTo>
                      <a:pt x="28" y="29"/>
                      <a:pt x="26" y="32"/>
                      <a:pt x="23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31" name="Freeform 90"/>
              <p:cNvSpPr>
                <a:spLocks noChangeArrowheads="1"/>
              </p:cNvSpPr>
              <p:nvPr/>
            </p:nvSpPr>
            <p:spPr bwMode="auto">
              <a:xfrm>
                <a:off x="1706563" y="2884488"/>
                <a:ext cx="55563" cy="203200"/>
              </a:xfrm>
              <a:custGeom>
                <a:gdLst>
                  <a:gd fmla="*/ 0 w 35" name="T0"/>
                  <a:gd fmla="*/ 200025 h 128" name="T1"/>
                  <a:gd fmla="*/ 22225 w 35" name="T2"/>
                  <a:gd fmla="*/ 203200 h 128" name="T3"/>
                  <a:gd fmla="*/ 55563 w 35" name="T4"/>
                  <a:gd fmla="*/ 4762 h 128" name="T5"/>
                  <a:gd fmla="*/ 33338 w 35" name="T6"/>
                  <a:gd fmla="*/ 0 h 128" name="T7"/>
                  <a:gd fmla="*/ 0 w 35" name="T8"/>
                  <a:gd fmla="*/ 200025 h 128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35" name="T15"/>
                  <a:gd fmla="*/ 0 h 128" name="T16"/>
                  <a:gd fmla="*/ 35 w 35" name="T17"/>
                  <a:gd fmla="*/ 128 h 128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28" w="35">
                    <a:moveTo>
                      <a:pt x="0" y="126"/>
                    </a:moveTo>
                    <a:lnTo>
                      <a:pt x="14" y="128"/>
                    </a:lnTo>
                    <a:lnTo>
                      <a:pt x="35" y="3"/>
                    </a:lnTo>
                    <a:lnTo>
                      <a:pt x="21" y="0"/>
                    </a:lnTo>
                    <a:lnTo>
                      <a:pt x="0" y="12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32" name="Freeform 91"/>
              <p:cNvSpPr>
                <a:spLocks noChangeArrowheads="1"/>
              </p:cNvSpPr>
              <p:nvPr/>
            </p:nvSpPr>
            <p:spPr bwMode="auto">
              <a:xfrm>
                <a:off x="1747838" y="2944813"/>
                <a:ext cx="153988" cy="206375"/>
              </a:xfrm>
              <a:custGeom>
                <a:gdLst>
                  <a:gd fmla="*/ 75116 w 41" name="T0"/>
                  <a:gd fmla="*/ 120073 h 55" name="T1"/>
                  <a:gd fmla="*/ 52581 w 41" name="T2"/>
                  <a:gd fmla="*/ 3752 h 55" name="T3"/>
                  <a:gd fmla="*/ 30046 w 41" name="T4"/>
                  <a:gd fmla="*/ 0 h 55" name="T5"/>
                  <a:gd fmla="*/ 56337 w 41" name="T6"/>
                  <a:gd fmla="*/ 150091 h 55" name="T7"/>
                  <a:gd fmla="*/ 37558 w 41" name="T8"/>
                  <a:gd fmla="*/ 180109 h 55" name="T9"/>
                  <a:gd fmla="*/ 18779 w 41" name="T10"/>
                  <a:gd fmla="*/ 183861 h 55" name="T11"/>
                  <a:gd fmla="*/ 3756 w 41" name="T12"/>
                  <a:gd fmla="*/ 176357 h 55" name="T13"/>
                  <a:gd fmla="*/ 0 w 41" name="T14"/>
                  <a:gd fmla="*/ 195118 h 55" name="T15"/>
                  <a:gd fmla="*/ 22535 w 41" name="T16"/>
                  <a:gd fmla="*/ 202623 h 55" name="T17"/>
                  <a:gd fmla="*/ 67604 w 41" name="T18"/>
                  <a:gd fmla="*/ 172605 h 55" name="T19"/>
                  <a:gd fmla="*/ 153988 w 41" name="T20"/>
                  <a:gd fmla="*/ 18761 h 55" name="T21"/>
                  <a:gd fmla="*/ 135209 w 41" name="T22"/>
                  <a:gd fmla="*/ 15009 h 55" name="T23"/>
                  <a:gd fmla="*/ 75116 w 41" name="T24"/>
                  <a:gd fmla="*/ 120073 h 55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41" name="T39"/>
                  <a:gd fmla="*/ 0 h 55" name="T40"/>
                  <a:gd fmla="*/ 41 w 41" name="T41"/>
                  <a:gd fmla="*/ 55 h 55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5" w="41">
                    <a:moveTo>
                      <a:pt x="20" y="32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3" y="44"/>
                      <a:pt x="12" y="47"/>
                      <a:pt x="10" y="48"/>
                    </a:cubicBezTo>
                    <a:cubicBezTo>
                      <a:pt x="9" y="49"/>
                      <a:pt x="7" y="49"/>
                      <a:pt x="5" y="49"/>
                    </a:cubicBezTo>
                    <a:cubicBezTo>
                      <a:pt x="4" y="48"/>
                      <a:pt x="3" y="48"/>
                      <a:pt x="1" y="47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2" y="53"/>
                      <a:pt x="4" y="53"/>
                      <a:pt x="6" y="54"/>
                    </a:cubicBezTo>
                    <a:cubicBezTo>
                      <a:pt x="10" y="55"/>
                      <a:pt x="15" y="52"/>
                      <a:pt x="18" y="46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36" y="4"/>
                      <a:pt x="36" y="4"/>
                      <a:pt x="36" y="4"/>
                    </a:cubicBezTo>
                    <a:lnTo>
                      <a:pt x="20" y="3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33" name="Freeform 92"/>
              <p:cNvSpPr>
                <a:spLocks noChangeArrowheads="1"/>
              </p:cNvSpPr>
              <p:nvPr/>
            </p:nvSpPr>
            <p:spPr bwMode="auto">
              <a:xfrm>
                <a:off x="1885950" y="2967038"/>
                <a:ext cx="131763" cy="161925"/>
              </a:xfrm>
              <a:custGeom>
                <a:gdLst>
                  <a:gd fmla="*/ 86587 w 35" name="T0"/>
                  <a:gd fmla="*/ 71548 h 43" name="T1"/>
                  <a:gd fmla="*/ 60235 w 35" name="T2"/>
                  <a:gd fmla="*/ 64017 h 43" name="T3"/>
                  <a:gd fmla="*/ 41411 w 35" name="T4"/>
                  <a:gd fmla="*/ 37657 h 43" name="T5"/>
                  <a:gd fmla="*/ 52705 w 35" name="T6"/>
                  <a:gd fmla="*/ 22594 h 43" name="T7"/>
                  <a:gd fmla="*/ 75293 w 35" name="T8"/>
                  <a:gd fmla="*/ 22594 h 43" name="T9"/>
                  <a:gd fmla="*/ 109175 w 35" name="T10"/>
                  <a:gd fmla="*/ 52720 h 43" name="T11"/>
                  <a:gd fmla="*/ 131763 w 35" name="T12"/>
                  <a:gd fmla="*/ 48954 h 43" name="T13"/>
                  <a:gd fmla="*/ 79058 w 35" name="T14"/>
                  <a:gd fmla="*/ 3766 h 43" name="T15"/>
                  <a:gd fmla="*/ 37647 w 35" name="T16"/>
                  <a:gd fmla="*/ 7531 h 43" name="T17"/>
                  <a:gd fmla="*/ 15059 w 35" name="T18"/>
                  <a:gd fmla="*/ 37657 h 43" name="T19"/>
                  <a:gd fmla="*/ 22588 w 35" name="T20"/>
                  <a:gd fmla="*/ 67783 h 43" name="T21"/>
                  <a:gd fmla="*/ 48941 w 35" name="T22"/>
                  <a:gd fmla="*/ 82845 h 43" name="T23"/>
                  <a:gd fmla="*/ 79058 w 35" name="T24"/>
                  <a:gd fmla="*/ 94142 h 43" name="T25"/>
                  <a:gd fmla="*/ 101646 w 35" name="T26"/>
                  <a:gd fmla="*/ 120502 h 43" name="T27"/>
                  <a:gd fmla="*/ 86587 w 35" name="T28"/>
                  <a:gd fmla="*/ 139331 h 43" name="T29"/>
                  <a:gd fmla="*/ 63999 w 35" name="T30"/>
                  <a:gd fmla="*/ 139331 h 43" name="T31"/>
                  <a:gd fmla="*/ 22588 w 35" name="T32"/>
                  <a:gd fmla="*/ 105440 h 43" name="T33"/>
                  <a:gd fmla="*/ 0 w 35" name="T34"/>
                  <a:gd fmla="*/ 105440 h 43" name="T35"/>
                  <a:gd fmla="*/ 56470 w 35" name="T36"/>
                  <a:gd fmla="*/ 158159 h 43" name="T37"/>
                  <a:gd fmla="*/ 101646 w 35" name="T38"/>
                  <a:gd fmla="*/ 154394 h 43" name="T39"/>
                  <a:gd fmla="*/ 124234 w 35" name="T40"/>
                  <a:gd fmla="*/ 124268 h 43" name="T41"/>
                  <a:gd fmla="*/ 86587 w 35" name="T42"/>
                  <a:gd fmla="*/ 71548 h 43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35" name="T66"/>
                  <a:gd fmla="*/ 0 h 43" name="T67"/>
                  <a:gd fmla="*/ 35 w 35" name="T68"/>
                  <a:gd fmla="*/ 43 h 43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43" w="35">
                    <a:moveTo>
                      <a:pt x="23" y="19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2" y="15"/>
                      <a:pt x="10" y="13"/>
                      <a:pt x="11" y="10"/>
                    </a:cubicBezTo>
                    <a:cubicBezTo>
                      <a:pt x="11" y="9"/>
                      <a:pt x="12" y="7"/>
                      <a:pt x="14" y="6"/>
                    </a:cubicBezTo>
                    <a:cubicBezTo>
                      <a:pt x="15" y="6"/>
                      <a:pt x="18" y="6"/>
                      <a:pt x="20" y="6"/>
                    </a:cubicBezTo>
                    <a:cubicBezTo>
                      <a:pt x="25" y="7"/>
                      <a:pt x="28" y="9"/>
                      <a:pt x="29" y="14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4" y="6"/>
                      <a:pt x="29" y="2"/>
                      <a:pt x="21" y="1"/>
                    </a:cubicBezTo>
                    <a:cubicBezTo>
                      <a:pt x="16" y="0"/>
                      <a:pt x="12" y="1"/>
                      <a:pt x="10" y="2"/>
                    </a:cubicBezTo>
                    <a:cubicBezTo>
                      <a:pt x="7" y="4"/>
                      <a:pt x="5" y="7"/>
                      <a:pt x="4" y="10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8" y="20"/>
                      <a:pt x="10" y="21"/>
                      <a:pt x="13" y="22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5" y="27"/>
                      <a:pt x="27" y="29"/>
                      <a:pt x="27" y="32"/>
                    </a:cubicBezTo>
                    <a:cubicBezTo>
                      <a:pt x="26" y="34"/>
                      <a:pt x="25" y="36"/>
                      <a:pt x="23" y="37"/>
                    </a:cubicBezTo>
                    <a:cubicBezTo>
                      <a:pt x="21" y="37"/>
                      <a:pt x="19" y="38"/>
                      <a:pt x="17" y="37"/>
                    </a:cubicBezTo>
                    <a:cubicBezTo>
                      <a:pt x="10" y="36"/>
                      <a:pt x="6" y="33"/>
                      <a:pt x="6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36"/>
                      <a:pt x="6" y="41"/>
                      <a:pt x="15" y="42"/>
                    </a:cubicBezTo>
                    <a:cubicBezTo>
                      <a:pt x="20" y="43"/>
                      <a:pt x="24" y="43"/>
                      <a:pt x="27" y="41"/>
                    </a:cubicBezTo>
                    <a:cubicBezTo>
                      <a:pt x="31" y="39"/>
                      <a:pt x="33" y="36"/>
                      <a:pt x="33" y="33"/>
                    </a:cubicBezTo>
                    <a:cubicBezTo>
                      <a:pt x="34" y="27"/>
                      <a:pt x="31" y="22"/>
                      <a:pt x="23" y="1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34" name="Freeform 93"/>
              <p:cNvSpPr>
                <a:spLocks noChangeArrowheads="1"/>
              </p:cNvSpPr>
              <p:nvPr/>
            </p:nvSpPr>
            <p:spPr bwMode="auto">
              <a:xfrm>
                <a:off x="2063750" y="2941638"/>
                <a:ext cx="30163" cy="25400"/>
              </a:xfrm>
              <a:custGeom>
                <a:gdLst>
                  <a:gd fmla="*/ 0 w 19" name="T0"/>
                  <a:gd fmla="*/ 22225 h 16" name="T1"/>
                  <a:gd fmla="*/ 25400 w 19" name="T2"/>
                  <a:gd fmla="*/ 25400 h 16" name="T3"/>
                  <a:gd fmla="*/ 30163 w 19" name="T4"/>
                  <a:gd fmla="*/ 3175 h 16" name="T5"/>
                  <a:gd fmla="*/ 3175 w 19" name="T6"/>
                  <a:gd fmla="*/ 0 h 16" name="T7"/>
                  <a:gd fmla="*/ 0 w 19" name="T8"/>
                  <a:gd fmla="*/ 22225 h 16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9" name="T15"/>
                  <a:gd fmla="*/ 0 h 16" name="T16"/>
                  <a:gd fmla="*/ 19 w 19" name="T17"/>
                  <a:gd fmla="*/ 16 h 16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6" w="19">
                    <a:moveTo>
                      <a:pt x="0" y="14"/>
                    </a:moveTo>
                    <a:lnTo>
                      <a:pt x="16" y="16"/>
                    </a:lnTo>
                    <a:lnTo>
                      <a:pt x="19" y="2"/>
                    </a:lnTo>
                    <a:lnTo>
                      <a:pt x="2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35" name="Freeform 94"/>
              <p:cNvSpPr>
                <a:spLocks noChangeArrowheads="1"/>
              </p:cNvSpPr>
              <p:nvPr/>
            </p:nvSpPr>
            <p:spPr bwMode="auto">
              <a:xfrm>
                <a:off x="2036763" y="2989263"/>
                <a:ext cx="44450" cy="150813"/>
              </a:xfrm>
              <a:custGeom>
                <a:gdLst>
                  <a:gd fmla="*/ 0 w 28" name="T0"/>
                  <a:gd fmla="*/ 147638 h 95" name="T1"/>
                  <a:gd fmla="*/ 22225 w 28" name="T2"/>
                  <a:gd fmla="*/ 150813 h 95" name="T3"/>
                  <a:gd fmla="*/ 44450 w 28" name="T4"/>
                  <a:gd fmla="*/ 4763 h 95" name="T5"/>
                  <a:gd fmla="*/ 22225 w 28" name="T6"/>
                  <a:gd fmla="*/ 0 h 95" name="T7"/>
                  <a:gd fmla="*/ 0 w 28" name="T8"/>
                  <a:gd fmla="*/ 147638 h 95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28" name="T15"/>
                  <a:gd fmla="*/ 0 h 95" name="T16"/>
                  <a:gd fmla="*/ 28 w 28" name="T17"/>
                  <a:gd fmla="*/ 95 h 95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95" w="28">
                    <a:moveTo>
                      <a:pt x="0" y="93"/>
                    </a:moveTo>
                    <a:lnTo>
                      <a:pt x="14" y="95"/>
                    </a:lnTo>
                    <a:lnTo>
                      <a:pt x="28" y="3"/>
                    </a:lnTo>
                    <a:lnTo>
                      <a:pt x="14" y="0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36" name="Freeform 95"/>
              <p:cNvSpPr>
                <a:spLocks noChangeArrowheads="1"/>
              </p:cNvSpPr>
              <p:nvPr/>
            </p:nvSpPr>
            <p:spPr bwMode="auto">
              <a:xfrm>
                <a:off x="2089150" y="3001963"/>
                <a:ext cx="131763" cy="160338"/>
              </a:xfrm>
              <a:custGeom>
                <a:gdLst>
                  <a:gd fmla="*/ 90352 w 35" name="T0"/>
                  <a:gd fmla="*/ 70847 h 43" name="T1"/>
                  <a:gd fmla="*/ 60235 w 35" name="T2"/>
                  <a:gd fmla="*/ 63389 h 43" name="T3"/>
                  <a:gd fmla="*/ 41411 w 35" name="T4"/>
                  <a:gd fmla="*/ 37288 h 43" name="T5"/>
                  <a:gd fmla="*/ 52705 w 35" name="T6"/>
                  <a:gd fmla="*/ 22373 h 43" name="T7"/>
                  <a:gd fmla="*/ 79058 w 35" name="T8"/>
                  <a:gd fmla="*/ 22373 h 43" name="T9"/>
                  <a:gd fmla="*/ 109175 w 35" name="T10"/>
                  <a:gd fmla="*/ 52203 h 43" name="T11"/>
                  <a:gd fmla="*/ 131763 w 35" name="T12"/>
                  <a:gd fmla="*/ 48474 h 43" name="T13"/>
                  <a:gd fmla="*/ 79058 w 35" name="T14"/>
                  <a:gd fmla="*/ 3729 h 43" name="T15"/>
                  <a:gd fmla="*/ 37647 w 35" name="T16"/>
                  <a:gd fmla="*/ 7458 h 43" name="T17"/>
                  <a:gd fmla="*/ 18823 w 35" name="T18"/>
                  <a:gd fmla="*/ 37288 h 43" name="T19"/>
                  <a:gd fmla="*/ 26353 w 35" name="T20"/>
                  <a:gd fmla="*/ 67118 h 43" name="T21"/>
                  <a:gd fmla="*/ 52705 w 35" name="T22"/>
                  <a:gd fmla="*/ 85762 h 43" name="T23"/>
                  <a:gd fmla="*/ 82822 w 35" name="T24"/>
                  <a:gd fmla="*/ 93220 h 43" name="T25"/>
                  <a:gd fmla="*/ 101646 w 35" name="T26"/>
                  <a:gd fmla="*/ 119321 h 43" name="T27"/>
                  <a:gd fmla="*/ 90352 w 35" name="T28"/>
                  <a:gd fmla="*/ 137965 h 43" name="T29"/>
                  <a:gd fmla="*/ 63999 w 35" name="T30"/>
                  <a:gd fmla="*/ 137965 h 43" name="T31"/>
                  <a:gd fmla="*/ 22588 w 35" name="T32"/>
                  <a:gd fmla="*/ 104406 h 43" name="T33"/>
                  <a:gd fmla="*/ 0 w 35" name="T34"/>
                  <a:gd fmla="*/ 104406 h 43" name="T35"/>
                  <a:gd fmla="*/ 60235 w 35" name="T36"/>
                  <a:gd fmla="*/ 156609 h 43" name="T37"/>
                  <a:gd fmla="*/ 105410 w 35" name="T38"/>
                  <a:gd fmla="*/ 152880 h 43" name="T39"/>
                  <a:gd fmla="*/ 127998 w 35" name="T40"/>
                  <a:gd fmla="*/ 123050 h 43" name="T41"/>
                  <a:gd fmla="*/ 90352 w 35" name="T42"/>
                  <a:gd fmla="*/ 70847 h 43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35" name="T66"/>
                  <a:gd fmla="*/ 0 h 43" name="T67"/>
                  <a:gd fmla="*/ 35 w 35" name="T68"/>
                  <a:gd fmla="*/ 43 h 43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43" w="35">
                    <a:moveTo>
                      <a:pt x="24" y="19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3" y="15"/>
                      <a:pt x="11" y="13"/>
                      <a:pt x="11" y="10"/>
                    </a:cubicBezTo>
                    <a:cubicBezTo>
                      <a:pt x="12" y="9"/>
                      <a:pt x="13" y="7"/>
                      <a:pt x="14" y="6"/>
                    </a:cubicBezTo>
                    <a:cubicBezTo>
                      <a:pt x="16" y="6"/>
                      <a:pt x="18" y="6"/>
                      <a:pt x="21" y="6"/>
                    </a:cubicBezTo>
                    <a:cubicBezTo>
                      <a:pt x="26" y="7"/>
                      <a:pt x="29" y="9"/>
                      <a:pt x="29" y="14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4" y="6"/>
                      <a:pt x="30" y="2"/>
                      <a:pt x="21" y="1"/>
                    </a:cubicBezTo>
                    <a:cubicBezTo>
                      <a:pt x="17" y="0"/>
                      <a:pt x="13" y="1"/>
                      <a:pt x="10" y="2"/>
                    </a:cubicBezTo>
                    <a:cubicBezTo>
                      <a:pt x="7" y="4"/>
                      <a:pt x="6" y="7"/>
                      <a:pt x="5" y="10"/>
                    </a:cubicBezTo>
                    <a:cubicBezTo>
                      <a:pt x="4" y="13"/>
                      <a:pt x="5" y="16"/>
                      <a:pt x="7" y="18"/>
                    </a:cubicBezTo>
                    <a:cubicBezTo>
                      <a:pt x="8" y="20"/>
                      <a:pt x="11" y="21"/>
                      <a:pt x="14" y="23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6" y="27"/>
                      <a:pt x="28" y="29"/>
                      <a:pt x="27" y="32"/>
                    </a:cubicBezTo>
                    <a:cubicBezTo>
                      <a:pt x="27" y="34"/>
                      <a:pt x="26" y="36"/>
                      <a:pt x="24" y="37"/>
                    </a:cubicBezTo>
                    <a:cubicBezTo>
                      <a:pt x="22" y="37"/>
                      <a:pt x="20" y="38"/>
                      <a:pt x="17" y="37"/>
                    </a:cubicBezTo>
                    <a:cubicBezTo>
                      <a:pt x="10" y="36"/>
                      <a:pt x="7" y="33"/>
                      <a:pt x="6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36"/>
                      <a:pt x="6" y="41"/>
                      <a:pt x="16" y="42"/>
                    </a:cubicBezTo>
                    <a:cubicBezTo>
                      <a:pt x="21" y="43"/>
                      <a:pt x="25" y="43"/>
                      <a:pt x="28" y="41"/>
                    </a:cubicBezTo>
                    <a:cubicBezTo>
                      <a:pt x="31" y="39"/>
                      <a:pt x="33" y="36"/>
                      <a:pt x="34" y="33"/>
                    </a:cubicBezTo>
                    <a:cubicBezTo>
                      <a:pt x="35" y="27"/>
                      <a:pt x="31" y="22"/>
                      <a:pt x="24" y="1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37" name="Freeform 96"/>
              <p:cNvSpPr>
                <a:spLocks noChangeArrowheads="1"/>
              </p:cNvSpPr>
              <p:nvPr/>
            </p:nvSpPr>
            <p:spPr bwMode="auto">
              <a:xfrm>
                <a:off x="0" y="1619250"/>
                <a:ext cx="134938" cy="96838"/>
              </a:xfrm>
              <a:custGeom>
                <a:gdLst>
                  <a:gd fmla="*/ 25400 w 85" name="T0"/>
                  <a:gd fmla="*/ 82550 h 61" name="T1"/>
                  <a:gd fmla="*/ 107950 w 85" name="T2"/>
                  <a:gd fmla="*/ 19050 h 61" name="T3"/>
                  <a:gd fmla="*/ 101600 w 85" name="T4"/>
                  <a:gd fmla="*/ 0 h 61" name="T5"/>
                  <a:gd fmla="*/ 0 w 85" name="T6"/>
                  <a:gd fmla="*/ 77788 h 61" name="T7"/>
                  <a:gd fmla="*/ 6350 w 85" name="T8"/>
                  <a:gd fmla="*/ 96838 h 61" name="T9"/>
                  <a:gd fmla="*/ 134938 w 85" name="T10"/>
                  <a:gd fmla="*/ 96838 h 61" name="T11"/>
                  <a:gd fmla="*/ 127000 w 85" name="T12"/>
                  <a:gd fmla="*/ 82550 h 61" name="T13"/>
                  <a:gd fmla="*/ 25400 w 85" name="T14"/>
                  <a:gd fmla="*/ 82550 h 61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85" name="T24"/>
                  <a:gd fmla="*/ 0 h 61" name="T25"/>
                  <a:gd fmla="*/ 85 w 85" name="T26"/>
                  <a:gd fmla="*/ 61 h 61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61" w="85">
                    <a:moveTo>
                      <a:pt x="16" y="52"/>
                    </a:moveTo>
                    <a:lnTo>
                      <a:pt x="68" y="12"/>
                    </a:lnTo>
                    <a:lnTo>
                      <a:pt x="64" y="0"/>
                    </a:lnTo>
                    <a:lnTo>
                      <a:pt x="0" y="49"/>
                    </a:lnTo>
                    <a:lnTo>
                      <a:pt x="4" y="61"/>
                    </a:lnTo>
                    <a:lnTo>
                      <a:pt x="85" y="61"/>
                    </a:lnTo>
                    <a:lnTo>
                      <a:pt x="80" y="52"/>
                    </a:lnTo>
                    <a:lnTo>
                      <a:pt x="16" y="5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38" name="Freeform 97"/>
              <p:cNvSpPr>
                <a:spLocks noChangeArrowheads="1"/>
              </p:cNvSpPr>
              <p:nvPr/>
            </p:nvSpPr>
            <p:spPr bwMode="auto">
              <a:xfrm>
                <a:off x="160338" y="1724025"/>
                <a:ext cx="26988" cy="26988"/>
              </a:xfrm>
              <a:custGeom>
                <a:gdLst>
                  <a:gd fmla="*/ 0 w 17" name="T0"/>
                  <a:gd fmla="*/ 7938 h 17" name="T1"/>
                  <a:gd fmla="*/ 7938 w 17" name="T2"/>
                  <a:gd fmla="*/ 26988 h 17" name="T3"/>
                  <a:gd fmla="*/ 26988 w 17" name="T4"/>
                  <a:gd fmla="*/ 19050 h 17" name="T5"/>
                  <a:gd fmla="*/ 19050 w 17" name="T6"/>
                  <a:gd fmla="*/ 0 h 17" name="T7"/>
                  <a:gd fmla="*/ 0 w 17" name="T8"/>
                  <a:gd fmla="*/ 7938 h 17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7" name="T15"/>
                  <a:gd fmla="*/ 0 h 17" name="T16"/>
                  <a:gd fmla="*/ 17 w 17" name="T17"/>
                  <a:gd fmla="*/ 17 h 17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7" w="17">
                    <a:moveTo>
                      <a:pt x="0" y="5"/>
                    </a:moveTo>
                    <a:lnTo>
                      <a:pt x="5" y="17"/>
                    </a:lnTo>
                    <a:lnTo>
                      <a:pt x="17" y="12"/>
                    </a:lnTo>
                    <a:lnTo>
                      <a:pt x="12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39" name="Freeform 98"/>
              <p:cNvSpPr>
                <a:spLocks noChangeArrowheads="1"/>
              </p:cNvSpPr>
              <p:nvPr/>
            </p:nvSpPr>
            <p:spPr bwMode="auto">
              <a:xfrm>
                <a:off x="25400" y="1738313"/>
                <a:ext cx="120650" cy="57150"/>
              </a:xfrm>
              <a:custGeom>
                <a:gdLst>
                  <a:gd fmla="*/ 0 w 76" name="T0"/>
                  <a:gd fmla="*/ 38100 h 36" name="T1"/>
                  <a:gd fmla="*/ 7937 w 76" name="T2"/>
                  <a:gd fmla="*/ 57150 h 36" name="T3"/>
                  <a:gd fmla="*/ 120650 w 76" name="T4"/>
                  <a:gd fmla="*/ 15875 h 36" name="T5"/>
                  <a:gd fmla="*/ 117475 w 76" name="T6"/>
                  <a:gd fmla="*/ 0 h 36" name="T7"/>
                  <a:gd fmla="*/ 0 w 76" name="T8"/>
                  <a:gd fmla="*/ 38100 h 36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76" name="T15"/>
                  <a:gd fmla="*/ 0 h 36" name="T16"/>
                  <a:gd fmla="*/ 76 w 76" name="T17"/>
                  <a:gd fmla="*/ 36 h 36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36" w="76">
                    <a:moveTo>
                      <a:pt x="0" y="24"/>
                    </a:moveTo>
                    <a:lnTo>
                      <a:pt x="5" y="36"/>
                    </a:lnTo>
                    <a:lnTo>
                      <a:pt x="76" y="10"/>
                    </a:lnTo>
                    <a:lnTo>
                      <a:pt x="74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40" name="Freeform 99"/>
              <p:cNvSpPr>
                <a:spLocks noChangeArrowheads="1"/>
              </p:cNvSpPr>
              <p:nvPr/>
            </p:nvSpPr>
            <p:spPr bwMode="auto">
              <a:xfrm>
                <a:off x="47625" y="1795463"/>
                <a:ext cx="131763" cy="109538"/>
              </a:xfrm>
              <a:custGeom>
                <a:gdLst>
                  <a:gd fmla="*/ 112940 w 35" name="T0"/>
                  <a:gd fmla="*/ 41549 h 29" name="T1"/>
                  <a:gd fmla="*/ 94116 w 35" name="T2"/>
                  <a:gd fmla="*/ 75543 h 29" name="T3"/>
                  <a:gd fmla="*/ 101646 w 35" name="T4"/>
                  <a:gd fmla="*/ 90652 h 29" name="T5"/>
                  <a:gd fmla="*/ 124234 w 35" name="T6"/>
                  <a:gd fmla="*/ 67989 h 29" name="T7"/>
                  <a:gd fmla="*/ 127998 w 35" name="T8"/>
                  <a:gd fmla="*/ 33995 h 29" name="T9"/>
                  <a:gd fmla="*/ 97881 w 35" name="T10"/>
                  <a:gd fmla="*/ 3777 h 29" name="T11"/>
                  <a:gd fmla="*/ 48941 w 35" name="T12"/>
                  <a:gd fmla="*/ 7554 h 29" name="T13"/>
                  <a:gd fmla="*/ 11294 w 35" name="T14"/>
                  <a:gd fmla="*/ 33995 h 29" name="T15"/>
                  <a:gd fmla="*/ 7529 w 35" name="T16"/>
                  <a:gd fmla="*/ 75543 h 29" name="T17"/>
                  <a:gd fmla="*/ 26353 w 35" name="T18"/>
                  <a:gd fmla="*/ 101984 h 29" name="T19"/>
                  <a:gd fmla="*/ 60235 w 35" name="T20"/>
                  <a:gd fmla="*/ 105761 h 29" name="T21"/>
                  <a:gd fmla="*/ 60235 w 35" name="T22"/>
                  <a:gd fmla="*/ 86875 h 29" name="T23"/>
                  <a:gd fmla="*/ 18823 w 35" name="T24"/>
                  <a:gd fmla="*/ 71766 h 29" name="T25"/>
                  <a:gd fmla="*/ 26353 w 35" name="T26"/>
                  <a:gd fmla="*/ 45326 h 29" name="T27"/>
                  <a:gd fmla="*/ 56470 w 35" name="T28"/>
                  <a:gd fmla="*/ 22663 h 29" name="T29"/>
                  <a:gd fmla="*/ 90352 w 35" name="T30"/>
                  <a:gd fmla="*/ 22663 h 29" name="T31"/>
                  <a:gd fmla="*/ 112940 w 35" name="T32"/>
                  <a:gd fmla="*/ 41549 h 29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5" name="T51"/>
                  <a:gd fmla="*/ 0 h 29" name="T52"/>
                  <a:gd fmla="*/ 35 w 35" name="T53"/>
                  <a:gd fmla="*/ 29 h 29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8" w="35">
                    <a:moveTo>
                      <a:pt x="30" y="11"/>
                    </a:moveTo>
                    <a:cubicBezTo>
                      <a:pt x="31" y="15"/>
                      <a:pt x="29" y="18"/>
                      <a:pt x="25" y="20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30" y="23"/>
                      <a:pt x="32" y="21"/>
                      <a:pt x="33" y="18"/>
                    </a:cubicBezTo>
                    <a:cubicBezTo>
                      <a:pt x="35" y="15"/>
                      <a:pt x="35" y="12"/>
                      <a:pt x="34" y="9"/>
                    </a:cubicBezTo>
                    <a:cubicBezTo>
                      <a:pt x="32" y="5"/>
                      <a:pt x="30" y="2"/>
                      <a:pt x="26" y="1"/>
                    </a:cubicBezTo>
                    <a:cubicBezTo>
                      <a:pt x="22" y="0"/>
                      <a:pt x="18" y="0"/>
                      <a:pt x="13" y="2"/>
                    </a:cubicBezTo>
                    <a:cubicBezTo>
                      <a:pt x="9" y="3"/>
                      <a:pt x="5" y="5"/>
                      <a:pt x="3" y="9"/>
                    </a:cubicBezTo>
                    <a:cubicBezTo>
                      <a:pt x="1" y="12"/>
                      <a:pt x="0" y="16"/>
                      <a:pt x="2" y="20"/>
                    </a:cubicBezTo>
                    <a:cubicBezTo>
                      <a:pt x="3" y="23"/>
                      <a:pt x="4" y="25"/>
                      <a:pt x="7" y="27"/>
                    </a:cubicBezTo>
                    <a:cubicBezTo>
                      <a:pt x="10" y="28"/>
                      <a:pt x="13" y="29"/>
                      <a:pt x="16" y="28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0" y="24"/>
                      <a:pt x="7" y="22"/>
                      <a:pt x="5" y="19"/>
                    </a:cubicBezTo>
                    <a:cubicBezTo>
                      <a:pt x="5" y="16"/>
                      <a:pt x="5" y="14"/>
                      <a:pt x="7" y="12"/>
                    </a:cubicBezTo>
                    <a:cubicBezTo>
                      <a:pt x="8" y="9"/>
                      <a:pt x="11" y="8"/>
                      <a:pt x="15" y="6"/>
                    </a:cubicBezTo>
                    <a:cubicBezTo>
                      <a:pt x="19" y="5"/>
                      <a:pt x="22" y="5"/>
                      <a:pt x="24" y="6"/>
                    </a:cubicBezTo>
                    <a:cubicBezTo>
                      <a:pt x="27" y="6"/>
                      <a:pt x="29" y="8"/>
                      <a:pt x="30" y="1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41" name="Freeform 100"/>
              <p:cNvSpPr>
                <a:spLocks noChangeArrowheads="1"/>
              </p:cNvSpPr>
              <p:nvPr/>
            </p:nvSpPr>
            <p:spPr bwMode="auto">
              <a:xfrm>
                <a:off x="82550" y="1881188"/>
                <a:ext cx="149225" cy="109538"/>
              </a:xfrm>
              <a:custGeom>
                <a:gdLst>
                  <a:gd fmla="*/ 33576 w 40" name="T0"/>
                  <a:gd fmla="*/ 67989 h 29" name="T1"/>
                  <a:gd fmla="*/ 104457 w 40" name="T2"/>
                  <a:gd fmla="*/ 41549 h 29" name="T3"/>
                  <a:gd fmla="*/ 111919 w 40" name="T4"/>
                  <a:gd fmla="*/ 67989 h 29" name="T5"/>
                  <a:gd fmla="*/ 126841 w 40" name="T6"/>
                  <a:gd fmla="*/ 64212 h 29" name="T7"/>
                  <a:gd fmla="*/ 119380 w 40" name="T8"/>
                  <a:gd fmla="*/ 37772 h 29" name="T9"/>
                  <a:gd fmla="*/ 149225 w 40" name="T10"/>
                  <a:gd fmla="*/ 26440 h 29" name="T11"/>
                  <a:gd fmla="*/ 141764 w 40" name="T12"/>
                  <a:gd fmla="*/ 11332 h 29" name="T13"/>
                  <a:gd fmla="*/ 111919 w 40" name="T14"/>
                  <a:gd fmla="*/ 18886 h 29" name="T15"/>
                  <a:gd fmla="*/ 104457 w 40" name="T16"/>
                  <a:gd fmla="*/ 0 h 29" name="T17"/>
                  <a:gd fmla="*/ 93266 w 40" name="T18"/>
                  <a:gd fmla="*/ 3777 h 29" name="T19"/>
                  <a:gd fmla="*/ 96996 w 40" name="T20"/>
                  <a:gd fmla="*/ 22663 h 29" name="T21"/>
                  <a:gd fmla="*/ 29845 w 40" name="T22"/>
                  <a:gd fmla="*/ 49103 h 29" name="T23"/>
                  <a:gd fmla="*/ 7461 w 40" name="T24"/>
                  <a:gd fmla="*/ 94429 h 29" name="T25"/>
                  <a:gd fmla="*/ 14923 w 40" name="T26"/>
                  <a:gd fmla="*/ 109538 h 29" name="T27"/>
                  <a:gd fmla="*/ 26114 w 40" name="T28"/>
                  <a:gd fmla="*/ 105761 h 29" name="T29"/>
                  <a:gd fmla="*/ 22384 w 40" name="T30"/>
                  <a:gd fmla="*/ 90652 h 29" name="T31"/>
                  <a:gd fmla="*/ 33576 w 40" name="T32"/>
                  <a:gd fmla="*/ 67989 h 29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40" name="T51"/>
                  <a:gd fmla="*/ 0 h 29" name="T52"/>
                  <a:gd fmla="*/ 40 w 40" name="T53"/>
                  <a:gd fmla="*/ 29 h 29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8" w="40">
                    <a:moveTo>
                      <a:pt x="9" y="18"/>
                    </a:moveTo>
                    <a:cubicBezTo>
                      <a:pt x="28" y="11"/>
                      <a:pt x="28" y="11"/>
                      <a:pt x="28" y="11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2" y="15"/>
                      <a:pt x="0" y="19"/>
                      <a:pt x="2" y="25"/>
                    </a:cubicBezTo>
                    <a:cubicBezTo>
                      <a:pt x="2" y="26"/>
                      <a:pt x="3" y="27"/>
                      <a:pt x="4" y="29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6"/>
                      <a:pt x="6" y="25"/>
                      <a:pt x="6" y="24"/>
                    </a:cubicBezTo>
                    <a:cubicBezTo>
                      <a:pt x="5" y="21"/>
                      <a:pt x="6" y="19"/>
                      <a:pt x="9" y="1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42" name="Freeform 101"/>
              <p:cNvSpPr>
                <a:spLocks noChangeArrowheads="1" noEditPoints="1"/>
              </p:cNvSpPr>
              <p:nvPr/>
            </p:nvSpPr>
            <p:spPr bwMode="auto">
              <a:xfrm>
                <a:off x="107950" y="1971675"/>
                <a:ext cx="131763" cy="112713"/>
              </a:xfrm>
              <a:custGeom>
                <a:gdLst>
                  <a:gd fmla="*/ 127998 w 35" name="T0"/>
                  <a:gd fmla="*/ 37571 h 30" name="T1"/>
                  <a:gd fmla="*/ 97881 w 35" name="T2"/>
                  <a:gd fmla="*/ 3757 h 30" name="T3"/>
                  <a:gd fmla="*/ 48941 w 35" name="T4"/>
                  <a:gd fmla="*/ 3757 h 30" name="T5"/>
                  <a:gd fmla="*/ 11294 w 35" name="T6"/>
                  <a:gd fmla="*/ 33814 h 30" name="T7"/>
                  <a:gd fmla="*/ 3765 w 35" name="T8"/>
                  <a:gd fmla="*/ 75142 h 30" name="T9"/>
                  <a:gd fmla="*/ 33882 w 35" name="T10"/>
                  <a:gd fmla="*/ 108956 h 30" name="T11"/>
                  <a:gd fmla="*/ 82822 w 35" name="T12"/>
                  <a:gd fmla="*/ 108956 h 30" name="T13"/>
                  <a:gd fmla="*/ 120469 w 35" name="T14"/>
                  <a:gd fmla="*/ 78899 h 30" name="T15"/>
                  <a:gd fmla="*/ 127998 w 35" name="T16"/>
                  <a:gd fmla="*/ 37571 h 30" name="T17"/>
                  <a:gd fmla="*/ 37647 w 35" name="T18"/>
                  <a:gd fmla="*/ 90170 h 30" name="T19"/>
                  <a:gd fmla="*/ 18823 w 35" name="T20"/>
                  <a:gd fmla="*/ 71385 h 30" name="T21"/>
                  <a:gd fmla="*/ 22588 w 35" name="T22"/>
                  <a:gd fmla="*/ 45085 h 30" name="T23"/>
                  <a:gd fmla="*/ 56470 w 35" name="T24"/>
                  <a:gd fmla="*/ 26300 h 30" name="T25"/>
                  <a:gd fmla="*/ 94116 w 35" name="T26"/>
                  <a:gd fmla="*/ 22543 h 30" name="T27"/>
                  <a:gd fmla="*/ 112940 w 35" name="T28"/>
                  <a:gd fmla="*/ 41328 h 30" name="T29"/>
                  <a:gd fmla="*/ 109175 w 35" name="T30"/>
                  <a:gd fmla="*/ 67628 h 30" name="T31"/>
                  <a:gd fmla="*/ 75293 w 35" name="T32"/>
                  <a:gd fmla="*/ 90170 h 30" name="T33"/>
                  <a:gd fmla="*/ 37647 w 35" name="T34"/>
                  <a:gd fmla="*/ 90170 h 30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35" name="T54"/>
                  <a:gd fmla="*/ 0 h 30" name="T55"/>
                  <a:gd fmla="*/ 35 w 35" name="T56"/>
                  <a:gd fmla="*/ 30 h 30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30" w="35">
                    <a:moveTo>
                      <a:pt x="34" y="10"/>
                    </a:moveTo>
                    <a:cubicBezTo>
                      <a:pt x="32" y="6"/>
                      <a:pt x="30" y="3"/>
                      <a:pt x="26" y="1"/>
                    </a:cubicBezTo>
                    <a:cubicBezTo>
                      <a:pt x="22" y="0"/>
                      <a:pt x="18" y="0"/>
                      <a:pt x="13" y="1"/>
                    </a:cubicBezTo>
                    <a:cubicBezTo>
                      <a:pt x="8" y="3"/>
                      <a:pt x="5" y="5"/>
                      <a:pt x="3" y="9"/>
                    </a:cubicBezTo>
                    <a:cubicBezTo>
                      <a:pt x="0" y="12"/>
                      <a:pt x="0" y="16"/>
                      <a:pt x="1" y="20"/>
                    </a:cubicBezTo>
                    <a:cubicBezTo>
                      <a:pt x="3" y="24"/>
                      <a:pt x="5" y="27"/>
                      <a:pt x="9" y="29"/>
                    </a:cubicBezTo>
                    <a:cubicBezTo>
                      <a:pt x="13" y="30"/>
                      <a:pt x="17" y="30"/>
                      <a:pt x="22" y="29"/>
                    </a:cubicBezTo>
                    <a:cubicBezTo>
                      <a:pt x="27" y="27"/>
                      <a:pt x="30" y="25"/>
                      <a:pt x="32" y="21"/>
                    </a:cubicBezTo>
                    <a:cubicBezTo>
                      <a:pt x="35" y="18"/>
                      <a:pt x="35" y="14"/>
                      <a:pt x="34" y="10"/>
                    </a:cubicBezTo>
                    <a:close/>
                    <a:moveTo>
                      <a:pt x="10" y="24"/>
                    </a:moveTo>
                    <a:cubicBezTo>
                      <a:pt x="8" y="23"/>
                      <a:pt x="6" y="22"/>
                      <a:pt x="5" y="19"/>
                    </a:cubicBezTo>
                    <a:cubicBezTo>
                      <a:pt x="5" y="17"/>
                      <a:pt x="5" y="14"/>
                      <a:pt x="6" y="12"/>
                    </a:cubicBezTo>
                    <a:cubicBezTo>
                      <a:pt x="8" y="10"/>
                      <a:pt x="10" y="8"/>
                      <a:pt x="15" y="7"/>
                    </a:cubicBezTo>
                    <a:cubicBezTo>
                      <a:pt x="19" y="5"/>
                      <a:pt x="22" y="5"/>
                      <a:pt x="25" y="6"/>
                    </a:cubicBezTo>
                    <a:cubicBezTo>
                      <a:pt x="27" y="7"/>
                      <a:pt x="29" y="9"/>
                      <a:pt x="30" y="11"/>
                    </a:cubicBezTo>
                    <a:cubicBezTo>
                      <a:pt x="30" y="13"/>
                      <a:pt x="30" y="16"/>
                      <a:pt x="29" y="18"/>
                    </a:cubicBezTo>
                    <a:cubicBezTo>
                      <a:pt x="27" y="20"/>
                      <a:pt x="25" y="22"/>
                      <a:pt x="20" y="24"/>
                    </a:cubicBezTo>
                    <a:cubicBezTo>
                      <a:pt x="16" y="25"/>
                      <a:pt x="13" y="25"/>
                      <a:pt x="10" y="2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43" name="Freeform 102"/>
              <p:cNvSpPr>
                <a:spLocks noChangeArrowheads="1"/>
              </p:cNvSpPr>
              <p:nvPr/>
            </p:nvSpPr>
            <p:spPr bwMode="auto">
              <a:xfrm>
                <a:off x="142875" y="2089150"/>
                <a:ext cx="134938" cy="58738"/>
              </a:xfrm>
              <a:custGeom>
                <a:gdLst>
                  <a:gd fmla="*/ 123693 w 36" name="T0"/>
                  <a:gd fmla="*/ 33040 h 16" name="T1"/>
                  <a:gd fmla="*/ 93707 w 36" name="T2"/>
                  <a:gd fmla="*/ 22027 h 16" name="T3"/>
                  <a:gd fmla="*/ 119945 w 36" name="T4"/>
                  <a:gd fmla="*/ 14685 h 16" name="T5"/>
                  <a:gd fmla="*/ 116197 w 36" name="T6"/>
                  <a:gd fmla="*/ 0 h 16" name="T7"/>
                  <a:gd fmla="*/ 0 w 36" name="T8"/>
                  <a:gd fmla="*/ 36711 h 16" name="T9"/>
                  <a:gd fmla="*/ 7497 w 36" name="T10"/>
                  <a:gd fmla="*/ 55067 h 16" name="T11"/>
                  <a:gd fmla="*/ 67469 w 36" name="T12"/>
                  <a:gd fmla="*/ 33040 h 16" name="T13"/>
                  <a:gd fmla="*/ 101203 w 36" name="T14"/>
                  <a:gd fmla="*/ 36711 h 16" name="T15"/>
                  <a:gd fmla="*/ 119945 w 36" name="T16"/>
                  <a:gd fmla="*/ 55067 h 16" name="T17"/>
                  <a:gd fmla="*/ 119945 w 36" name="T18"/>
                  <a:gd fmla="*/ 58738 h 16" name="T19"/>
                  <a:gd fmla="*/ 134938 w 36" name="T20"/>
                  <a:gd fmla="*/ 55067 h 16" name="T21"/>
                  <a:gd fmla="*/ 134938 w 36" name="T22"/>
                  <a:gd fmla="*/ 47725 h 16" name="T23"/>
                  <a:gd fmla="*/ 123693 w 36" name="T24"/>
                  <a:gd fmla="*/ 33040 h 1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36" name="T39"/>
                  <a:gd fmla="*/ 0 h 16" name="T40"/>
                  <a:gd fmla="*/ 36 w 36" name="T41"/>
                  <a:gd fmla="*/ 16 h 16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6" w="36">
                    <a:moveTo>
                      <a:pt x="33" y="9"/>
                    </a:moveTo>
                    <a:cubicBezTo>
                      <a:pt x="31" y="7"/>
                      <a:pt x="29" y="7"/>
                      <a:pt x="25" y="6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21" y="8"/>
                      <a:pt x="24" y="8"/>
                      <a:pt x="27" y="10"/>
                    </a:cubicBezTo>
                    <a:cubicBezTo>
                      <a:pt x="29" y="11"/>
                      <a:pt x="31" y="12"/>
                      <a:pt x="32" y="15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14"/>
                      <a:pt x="36" y="13"/>
                      <a:pt x="36" y="13"/>
                    </a:cubicBezTo>
                    <a:cubicBezTo>
                      <a:pt x="35" y="11"/>
                      <a:pt x="34" y="10"/>
                      <a:pt x="33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44" name="Freeform 103"/>
              <p:cNvSpPr>
                <a:spLocks noChangeArrowheads="1"/>
              </p:cNvSpPr>
              <p:nvPr/>
            </p:nvSpPr>
            <p:spPr bwMode="auto">
              <a:xfrm>
                <a:off x="127000" y="2155825"/>
                <a:ext cx="184150" cy="93663"/>
              </a:xfrm>
              <a:custGeom>
                <a:gdLst>
                  <a:gd fmla="*/ 180392 w 49" name="T0"/>
                  <a:gd fmla="*/ 78677 h 25" name="T1"/>
                  <a:gd fmla="*/ 82680 w 49" name="T2"/>
                  <a:gd fmla="*/ 74930 h 25" name="T3"/>
                  <a:gd fmla="*/ 157843 w 49" name="T4"/>
                  <a:gd fmla="*/ 14986 h 25" name="T5"/>
                  <a:gd fmla="*/ 154085 w 49" name="T6"/>
                  <a:gd fmla="*/ 0 h 25" name="T7"/>
                  <a:gd fmla="*/ 52614 w 49" name="T8"/>
                  <a:gd fmla="*/ 74930 h 25" name="T9"/>
                  <a:gd fmla="*/ 26307 w 49" name="T10"/>
                  <a:gd fmla="*/ 71184 h 25" name="T11"/>
                  <a:gd fmla="*/ 15033 w 49" name="T12"/>
                  <a:gd fmla="*/ 59944 h 25" name="T13"/>
                  <a:gd fmla="*/ 15033 w 49" name="T14"/>
                  <a:gd fmla="*/ 48705 h 25" name="T15"/>
                  <a:gd fmla="*/ 0 w 49" name="T16"/>
                  <a:gd fmla="*/ 52451 h 25" name="T17"/>
                  <a:gd fmla="*/ 3758 w 49" name="T18"/>
                  <a:gd fmla="*/ 67437 h 25" name="T19"/>
                  <a:gd fmla="*/ 41340 w 49" name="T20"/>
                  <a:gd fmla="*/ 89916 h 25" name="T21"/>
                  <a:gd fmla="*/ 184150 w 49" name="T22"/>
                  <a:gd fmla="*/ 93663 h 25" name="T23"/>
                  <a:gd fmla="*/ 180392 w 49" name="T24"/>
                  <a:gd fmla="*/ 78677 h 25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49" name="T39"/>
                  <a:gd fmla="*/ 0 h 25" name="T40"/>
                  <a:gd fmla="*/ 49 w 49" name="T41"/>
                  <a:gd fmla="*/ 25 h 25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25" w="49">
                    <a:moveTo>
                      <a:pt x="48" y="21"/>
                    </a:moveTo>
                    <a:cubicBezTo>
                      <a:pt x="22" y="20"/>
                      <a:pt x="22" y="20"/>
                      <a:pt x="22" y="20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1" y="20"/>
                      <a:pt x="8" y="20"/>
                      <a:pt x="7" y="19"/>
                    </a:cubicBezTo>
                    <a:cubicBezTo>
                      <a:pt x="6" y="18"/>
                      <a:pt x="5" y="17"/>
                      <a:pt x="4" y="16"/>
                    </a:cubicBezTo>
                    <a:cubicBezTo>
                      <a:pt x="4" y="15"/>
                      <a:pt x="4" y="14"/>
                      <a:pt x="4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7"/>
                      <a:pt x="1" y="18"/>
                    </a:cubicBezTo>
                    <a:cubicBezTo>
                      <a:pt x="2" y="22"/>
                      <a:pt x="5" y="24"/>
                      <a:pt x="11" y="24"/>
                    </a:cubicBezTo>
                    <a:cubicBezTo>
                      <a:pt x="49" y="25"/>
                      <a:pt x="49" y="25"/>
                      <a:pt x="49" y="25"/>
                    </a:cubicBezTo>
                    <a:lnTo>
                      <a:pt x="48" y="2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45" name="Freeform 104"/>
              <p:cNvSpPr>
                <a:spLocks noChangeArrowheads="1" noEditPoints="1"/>
              </p:cNvSpPr>
              <p:nvPr/>
            </p:nvSpPr>
            <p:spPr bwMode="auto">
              <a:xfrm>
                <a:off x="2405063" y="1933575"/>
                <a:ext cx="104775" cy="142875"/>
              </a:xfrm>
              <a:custGeom>
                <a:gdLst>
                  <a:gd fmla="*/ 71097 w 28" name="T0"/>
                  <a:gd fmla="*/ 3760 h 38" name="T1"/>
                  <a:gd fmla="*/ 33678 w 28" name="T2"/>
                  <a:gd fmla="*/ 22559 h 38" name="T3"/>
                  <a:gd fmla="*/ 37420 w 28" name="T4"/>
                  <a:gd fmla="*/ 0 h 38" name="T5"/>
                  <a:gd fmla="*/ 22452 w 28" name="T6"/>
                  <a:gd fmla="*/ 0 h 38" name="T7"/>
                  <a:gd fmla="*/ 0 w 28" name="T8"/>
                  <a:gd fmla="*/ 142875 h 38" name="T9"/>
                  <a:gd fmla="*/ 14968 w 28" name="T10"/>
                  <a:gd fmla="*/ 142875 h 38" name="T11"/>
                  <a:gd fmla="*/ 22452 w 28" name="T12"/>
                  <a:gd fmla="*/ 90237 h 38" name="T13"/>
                  <a:gd fmla="*/ 52388 w 28" name="T14"/>
                  <a:gd fmla="*/ 116556 h 38" name="T15"/>
                  <a:gd fmla="*/ 86065 w 28" name="T16"/>
                  <a:gd fmla="*/ 105276 h 38" name="T17"/>
                  <a:gd fmla="*/ 101033 w 28" name="T18"/>
                  <a:gd fmla="*/ 63918 h 38" name="T19"/>
                  <a:gd fmla="*/ 97291 w 28" name="T20"/>
                  <a:gd fmla="*/ 22559 h 38" name="T21"/>
                  <a:gd fmla="*/ 71097 w 28" name="T22"/>
                  <a:gd fmla="*/ 3760 h 38" name="T23"/>
                  <a:gd fmla="*/ 71097 w 28" name="T24"/>
                  <a:gd fmla="*/ 93997 h 38" name="T25"/>
                  <a:gd fmla="*/ 52388 w 28" name="T26"/>
                  <a:gd fmla="*/ 101516 h 38" name="T27"/>
                  <a:gd fmla="*/ 33678 w 28" name="T28"/>
                  <a:gd fmla="*/ 90237 h 38" name="T29"/>
                  <a:gd fmla="*/ 26194 w 28" name="T30"/>
                  <a:gd fmla="*/ 67678 h 38" name="T31"/>
                  <a:gd fmla="*/ 29936 w 28" name="T32"/>
                  <a:gd fmla="*/ 37599 h 38" name="T33"/>
                  <a:gd fmla="*/ 44904 w 28" name="T34"/>
                  <a:gd fmla="*/ 22559 h 38" name="T35"/>
                  <a:gd fmla="*/ 63613 w 28" name="T36"/>
                  <a:gd fmla="*/ 18799 h 38" name="T37"/>
                  <a:gd fmla="*/ 82323 w 28" name="T38"/>
                  <a:gd fmla="*/ 30079 h 38" name="T39"/>
                  <a:gd fmla="*/ 86065 w 28" name="T40"/>
                  <a:gd fmla="*/ 63918 h 38" name="T41"/>
                  <a:gd fmla="*/ 71097 w 28" name="T42"/>
                  <a:gd fmla="*/ 93997 h 38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28" name="T66"/>
                  <a:gd fmla="*/ 0 h 38" name="T67"/>
                  <a:gd fmla="*/ 28 w 28" name="T68"/>
                  <a:gd fmla="*/ 38 h 38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38" w="28">
                    <a:moveTo>
                      <a:pt x="19" y="1"/>
                    </a:moveTo>
                    <a:cubicBezTo>
                      <a:pt x="15" y="0"/>
                      <a:pt x="11" y="2"/>
                      <a:pt x="9" y="6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8" y="28"/>
                      <a:pt x="10" y="30"/>
                      <a:pt x="14" y="31"/>
                    </a:cubicBezTo>
                    <a:cubicBezTo>
                      <a:pt x="17" y="31"/>
                      <a:pt x="20" y="30"/>
                      <a:pt x="23" y="28"/>
                    </a:cubicBezTo>
                    <a:cubicBezTo>
                      <a:pt x="25" y="26"/>
                      <a:pt x="27" y="22"/>
                      <a:pt x="27" y="17"/>
                    </a:cubicBezTo>
                    <a:cubicBezTo>
                      <a:pt x="28" y="13"/>
                      <a:pt x="28" y="9"/>
                      <a:pt x="26" y="6"/>
                    </a:cubicBezTo>
                    <a:cubicBezTo>
                      <a:pt x="24" y="3"/>
                      <a:pt x="22" y="1"/>
                      <a:pt x="19" y="1"/>
                    </a:cubicBezTo>
                    <a:close/>
                    <a:moveTo>
                      <a:pt x="19" y="25"/>
                    </a:moveTo>
                    <a:cubicBezTo>
                      <a:pt x="17" y="27"/>
                      <a:pt x="15" y="27"/>
                      <a:pt x="14" y="27"/>
                    </a:cubicBezTo>
                    <a:cubicBezTo>
                      <a:pt x="12" y="27"/>
                      <a:pt x="10" y="26"/>
                      <a:pt x="9" y="24"/>
                    </a:cubicBezTo>
                    <a:cubicBezTo>
                      <a:pt x="8" y="22"/>
                      <a:pt x="7" y="21"/>
                      <a:pt x="7" y="18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9"/>
                      <a:pt x="10" y="7"/>
                      <a:pt x="12" y="6"/>
                    </a:cubicBezTo>
                    <a:cubicBezTo>
                      <a:pt x="14" y="5"/>
                      <a:pt x="15" y="4"/>
                      <a:pt x="17" y="5"/>
                    </a:cubicBezTo>
                    <a:cubicBezTo>
                      <a:pt x="19" y="5"/>
                      <a:pt x="21" y="6"/>
                      <a:pt x="22" y="8"/>
                    </a:cubicBezTo>
                    <a:cubicBezTo>
                      <a:pt x="23" y="10"/>
                      <a:pt x="23" y="13"/>
                      <a:pt x="23" y="17"/>
                    </a:cubicBezTo>
                    <a:cubicBezTo>
                      <a:pt x="22" y="21"/>
                      <a:pt x="21" y="24"/>
                      <a:pt x="19" y="2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46" name="Freeform 105"/>
              <p:cNvSpPr>
                <a:spLocks noChangeArrowheads="1"/>
              </p:cNvSpPr>
              <p:nvPr/>
            </p:nvSpPr>
            <p:spPr bwMode="auto">
              <a:xfrm>
                <a:off x="2525713" y="1949450"/>
                <a:ext cx="68263" cy="109538"/>
              </a:xfrm>
              <a:custGeom>
                <a:gdLst>
                  <a:gd fmla="*/ 45509 w 18" name="T0"/>
                  <a:gd fmla="*/ 7554 h 29" name="T1"/>
                  <a:gd fmla="*/ 26547 w 18" name="T2"/>
                  <a:gd fmla="*/ 30217 h 29" name="T3"/>
                  <a:gd fmla="*/ 30339 w 18" name="T4"/>
                  <a:gd fmla="*/ 3777 h 29" name="T5"/>
                  <a:gd fmla="*/ 15170 w 18" name="T6"/>
                  <a:gd fmla="*/ 0 h 29" name="T7"/>
                  <a:gd fmla="*/ 0 w 18" name="T8"/>
                  <a:gd fmla="*/ 109538 h 29" name="T9"/>
                  <a:gd fmla="*/ 15170 w 18" name="T10"/>
                  <a:gd fmla="*/ 109538 h 29" name="T11"/>
                  <a:gd fmla="*/ 26547 w 18" name="T12"/>
                  <a:gd fmla="*/ 52880 h 29" name="T13"/>
                  <a:gd fmla="*/ 37924 w 18" name="T14"/>
                  <a:gd fmla="*/ 30217 h 29" name="T15"/>
                  <a:gd fmla="*/ 64471 w 18" name="T16"/>
                  <a:gd fmla="*/ 22663 h 29" name="T17"/>
                  <a:gd fmla="*/ 68263 w 18" name="T18"/>
                  <a:gd fmla="*/ 22663 h 29" name="T19"/>
                  <a:gd fmla="*/ 68263 w 18" name="T20"/>
                  <a:gd fmla="*/ 7554 h 29" name="T21"/>
                  <a:gd fmla="*/ 64471 w 18" name="T22"/>
                  <a:gd fmla="*/ 3777 h 29" name="T23"/>
                  <a:gd fmla="*/ 45509 w 18" name="T24"/>
                  <a:gd fmla="*/ 7554 h 29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8" name="T39"/>
                  <a:gd fmla="*/ 0 h 29" name="T40"/>
                  <a:gd fmla="*/ 18 w 18" name="T41"/>
                  <a:gd fmla="*/ 29 h 29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28" w="18">
                    <a:moveTo>
                      <a:pt x="12" y="2"/>
                    </a:moveTo>
                    <a:cubicBezTo>
                      <a:pt x="11" y="3"/>
                      <a:pt x="9" y="5"/>
                      <a:pt x="7" y="8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1"/>
                      <a:pt x="8" y="9"/>
                      <a:pt x="10" y="8"/>
                    </a:cubicBezTo>
                    <a:cubicBezTo>
                      <a:pt x="12" y="6"/>
                      <a:pt x="14" y="5"/>
                      <a:pt x="17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7" y="1"/>
                      <a:pt x="17" y="1"/>
                    </a:cubicBezTo>
                    <a:cubicBezTo>
                      <a:pt x="15" y="1"/>
                      <a:pt x="14" y="1"/>
                      <a:pt x="12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47" name="Freeform 106"/>
              <p:cNvSpPr>
                <a:spLocks noChangeArrowheads="1" noEditPoints="1"/>
              </p:cNvSpPr>
              <p:nvPr/>
            </p:nvSpPr>
            <p:spPr bwMode="auto">
              <a:xfrm>
                <a:off x="2589213" y="1960563"/>
                <a:ext cx="101600" cy="115888"/>
              </a:xfrm>
              <a:custGeom>
                <a:gdLst>
                  <a:gd fmla="*/ 60207 w 27" name="T0"/>
                  <a:gd fmla="*/ 3738 h 31" name="T1"/>
                  <a:gd fmla="*/ 22578 w 27" name="T2"/>
                  <a:gd fmla="*/ 14953 h 31" name="T3"/>
                  <a:gd fmla="*/ 3763 w 27" name="T4"/>
                  <a:gd fmla="*/ 52337 h 31" name="T5"/>
                  <a:gd fmla="*/ 7526 w 27" name="T6"/>
                  <a:gd fmla="*/ 93458 h 31" name="T7"/>
                  <a:gd fmla="*/ 41393 w 27" name="T8"/>
                  <a:gd fmla="*/ 115888 h 31" name="T9"/>
                  <a:gd fmla="*/ 79022 w 27" name="T10"/>
                  <a:gd fmla="*/ 104673 h 31" name="T11"/>
                  <a:gd fmla="*/ 97837 w 27" name="T12"/>
                  <a:gd fmla="*/ 67290 h 31" name="T13"/>
                  <a:gd fmla="*/ 90311 w 27" name="T14"/>
                  <a:gd fmla="*/ 26168 h 31" name="T15"/>
                  <a:gd fmla="*/ 60207 w 27" name="T16"/>
                  <a:gd fmla="*/ 3738 h 31" name="T17"/>
                  <a:gd fmla="*/ 67733 w 27" name="T18"/>
                  <a:gd fmla="*/ 93458 h 31" name="T19"/>
                  <a:gd fmla="*/ 45156 w 27" name="T20"/>
                  <a:gd fmla="*/ 100935 h 31" name="T21"/>
                  <a:gd fmla="*/ 22578 w 27" name="T22"/>
                  <a:gd fmla="*/ 89720 h 31" name="T23"/>
                  <a:gd fmla="*/ 22578 w 27" name="T24"/>
                  <a:gd fmla="*/ 56075 h 31" name="T25"/>
                  <a:gd fmla="*/ 33867 w 27" name="T26"/>
                  <a:gd fmla="*/ 22430 h 31" name="T27"/>
                  <a:gd fmla="*/ 56444 w 27" name="T28"/>
                  <a:gd fmla="*/ 18692 h 31" name="T29"/>
                  <a:gd fmla="*/ 75259 w 27" name="T30"/>
                  <a:gd fmla="*/ 29907 h 31" name="T31"/>
                  <a:gd fmla="*/ 79022 w 27" name="T32"/>
                  <a:gd fmla="*/ 63551 h 31" name="T33"/>
                  <a:gd fmla="*/ 67733 w 27" name="T34"/>
                  <a:gd fmla="*/ 93458 h 31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27" name="T54"/>
                  <a:gd fmla="*/ 0 h 31" name="T55"/>
                  <a:gd fmla="*/ 27 w 27" name="T56"/>
                  <a:gd fmla="*/ 31 h 31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31" w="27">
                    <a:moveTo>
                      <a:pt x="16" y="1"/>
                    </a:moveTo>
                    <a:cubicBezTo>
                      <a:pt x="12" y="0"/>
                      <a:pt x="9" y="1"/>
                      <a:pt x="6" y="4"/>
                    </a:cubicBezTo>
                    <a:cubicBezTo>
                      <a:pt x="3" y="6"/>
                      <a:pt x="1" y="9"/>
                      <a:pt x="1" y="14"/>
                    </a:cubicBezTo>
                    <a:cubicBezTo>
                      <a:pt x="0" y="18"/>
                      <a:pt x="1" y="22"/>
                      <a:pt x="2" y="25"/>
                    </a:cubicBezTo>
                    <a:cubicBezTo>
                      <a:pt x="4" y="28"/>
                      <a:pt x="7" y="30"/>
                      <a:pt x="11" y="31"/>
                    </a:cubicBezTo>
                    <a:cubicBezTo>
                      <a:pt x="15" y="31"/>
                      <a:pt x="18" y="31"/>
                      <a:pt x="21" y="28"/>
                    </a:cubicBezTo>
                    <a:cubicBezTo>
                      <a:pt x="24" y="26"/>
                      <a:pt x="26" y="22"/>
                      <a:pt x="26" y="18"/>
                    </a:cubicBezTo>
                    <a:cubicBezTo>
                      <a:pt x="27" y="14"/>
                      <a:pt x="26" y="10"/>
                      <a:pt x="24" y="7"/>
                    </a:cubicBezTo>
                    <a:cubicBezTo>
                      <a:pt x="23" y="3"/>
                      <a:pt x="20" y="2"/>
                      <a:pt x="16" y="1"/>
                    </a:cubicBezTo>
                    <a:close/>
                    <a:moveTo>
                      <a:pt x="18" y="25"/>
                    </a:moveTo>
                    <a:cubicBezTo>
                      <a:pt x="16" y="27"/>
                      <a:pt x="14" y="28"/>
                      <a:pt x="12" y="27"/>
                    </a:cubicBezTo>
                    <a:cubicBezTo>
                      <a:pt x="9" y="27"/>
                      <a:pt x="8" y="26"/>
                      <a:pt x="6" y="24"/>
                    </a:cubicBezTo>
                    <a:cubicBezTo>
                      <a:pt x="5" y="22"/>
                      <a:pt x="5" y="19"/>
                      <a:pt x="6" y="15"/>
                    </a:cubicBezTo>
                    <a:cubicBezTo>
                      <a:pt x="6" y="11"/>
                      <a:pt x="7" y="8"/>
                      <a:pt x="9" y="6"/>
                    </a:cubicBezTo>
                    <a:cubicBezTo>
                      <a:pt x="11" y="5"/>
                      <a:pt x="13" y="4"/>
                      <a:pt x="15" y="5"/>
                    </a:cubicBezTo>
                    <a:cubicBezTo>
                      <a:pt x="17" y="5"/>
                      <a:pt x="19" y="6"/>
                      <a:pt x="20" y="8"/>
                    </a:cubicBezTo>
                    <a:cubicBezTo>
                      <a:pt x="22" y="10"/>
                      <a:pt x="22" y="13"/>
                      <a:pt x="21" y="17"/>
                    </a:cubicBezTo>
                    <a:cubicBezTo>
                      <a:pt x="21" y="21"/>
                      <a:pt x="20" y="24"/>
                      <a:pt x="18" y="2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48" name="Freeform 107"/>
              <p:cNvSpPr>
                <a:spLocks noChangeArrowheads="1"/>
              </p:cNvSpPr>
              <p:nvPr/>
            </p:nvSpPr>
            <p:spPr bwMode="auto">
              <a:xfrm>
                <a:off x="2701925" y="1976438"/>
                <a:ext cx="93663" cy="115888"/>
              </a:xfrm>
              <a:custGeom>
                <a:gdLst>
                  <a:gd fmla="*/ 38100 w 59" name="T0"/>
                  <a:gd fmla="*/ 93663 h 73" name="T1"/>
                  <a:gd fmla="*/ 19050 w 59" name="T2"/>
                  <a:gd fmla="*/ 3175 h 73" name="T3"/>
                  <a:gd fmla="*/ 0 w 59" name="T4"/>
                  <a:gd fmla="*/ 0 h 73" name="T5"/>
                  <a:gd fmla="*/ 22225 w 59" name="T6"/>
                  <a:gd fmla="*/ 112713 h 73" name="T7"/>
                  <a:gd fmla="*/ 41275 w 59" name="T8"/>
                  <a:gd fmla="*/ 115888 h 73" name="T9"/>
                  <a:gd fmla="*/ 93663 w 59" name="T10"/>
                  <a:gd fmla="*/ 14288 h 73" name="T11"/>
                  <a:gd fmla="*/ 79375 w 59" name="T12"/>
                  <a:gd fmla="*/ 11113 h 73" name="T13"/>
                  <a:gd fmla="*/ 38100 w 59" name="T14"/>
                  <a:gd fmla="*/ 93663 h 73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9" name="T24"/>
                  <a:gd fmla="*/ 0 h 73" name="T25"/>
                  <a:gd fmla="*/ 59 w 59" name="T26"/>
                  <a:gd fmla="*/ 73 h 73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73" w="59">
                    <a:moveTo>
                      <a:pt x="24" y="59"/>
                    </a:moveTo>
                    <a:lnTo>
                      <a:pt x="12" y="2"/>
                    </a:lnTo>
                    <a:lnTo>
                      <a:pt x="0" y="0"/>
                    </a:lnTo>
                    <a:lnTo>
                      <a:pt x="14" y="71"/>
                    </a:lnTo>
                    <a:lnTo>
                      <a:pt x="26" y="73"/>
                    </a:lnTo>
                    <a:lnTo>
                      <a:pt x="59" y="9"/>
                    </a:lnTo>
                    <a:lnTo>
                      <a:pt x="50" y="7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49" name="Freeform 108"/>
              <p:cNvSpPr>
                <a:spLocks noChangeArrowheads="1" noEditPoints="1"/>
              </p:cNvSpPr>
              <p:nvPr/>
            </p:nvSpPr>
            <p:spPr bwMode="auto">
              <a:xfrm>
                <a:off x="2792413" y="1993900"/>
                <a:ext cx="101600" cy="117475"/>
              </a:xfrm>
              <a:custGeom>
                <a:gdLst>
                  <a:gd fmla="*/ 45156 w 27" name="T0"/>
                  <a:gd fmla="*/ 102317 h 31" name="T1"/>
                  <a:gd fmla="*/ 26341 w 27" name="T2"/>
                  <a:gd fmla="*/ 90948 h 31" name="T3"/>
                  <a:gd fmla="*/ 18815 w 27" name="T4"/>
                  <a:gd fmla="*/ 53053 h 31" name="T5"/>
                  <a:gd fmla="*/ 97837 w 27" name="T6"/>
                  <a:gd fmla="*/ 68211 h 31" name="T7"/>
                  <a:gd fmla="*/ 90311 w 27" name="T8"/>
                  <a:gd fmla="*/ 22737 h 31" name="T9"/>
                  <a:gd fmla="*/ 60207 w 27" name="T10"/>
                  <a:gd fmla="*/ 0 h 31" name="T11"/>
                  <a:gd fmla="*/ 22578 w 27" name="T12"/>
                  <a:gd fmla="*/ 11369 h 31" name="T13"/>
                  <a:gd fmla="*/ 3763 w 27" name="T14"/>
                  <a:gd fmla="*/ 49264 h 31" name="T15"/>
                  <a:gd fmla="*/ 11289 w 27" name="T16"/>
                  <a:gd fmla="*/ 94738 h 31" name="T17"/>
                  <a:gd fmla="*/ 41393 w 27" name="T18"/>
                  <a:gd fmla="*/ 113685 h 31" name="T19"/>
                  <a:gd fmla="*/ 71496 w 27" name="T20"/>
                  <a:gd fmla="*/ 109896 h 31" name="T21"/>
                  <a:gd fmla="*/ 94074 w 27" name="T22"/>
                  <a:gd fmla="*/ 90948 h 31" name="T23"/>
                  <a:gd fmla="*/ 79022 w 27" name="T24"/>
                  <a:gd fmla="*/ 83369 h 31" name="T25"/>
                  <a:gd fmla="*/ 45156 w 27" name="T26"/>
                  <a:gd fmla="*/ 102317 h 31" name="T27"/>
                  <a:gd fmla="*/ 37630 w 27" name="T28"/>
                  <a:gd fmla="*/ 18948 h 31" name="T29"/>
                  <a:gd fmla="*/ 60207 w 27" name="T30"/>
                  <a:gd fmla="*/ 15158 h 31" name="T31"/>
                  <a:gd fmla="*/ 75259 w 27" name="T32"/>
                  <a:gd fmla="*/ 22737 h 31" name="T33"/>
                  <a:gd fmla="*/ 82785 w 27" name="T34"/>
                  <a:gd fmla="*/ 34106 h 31" name="T35"/>
                  <a:gd fmla="*/ 82785 w 27" name="T36"/>
                  <a:gd fmla="*/ 53053 h 31" name="T37"/>
                  <a:gd fmla="*/ 22578 w 27" name="T38"/>
                  <a:gd fmla="*/ 41685 h 31" name="T39"/>
                  <a:gd fmla="*/ 37630 w 27" name="T40"/>
                  <a:gd fmla="*/ 18948 h 31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7" name="T63"/>
                  <a:gd fmla="*/ 0 h 31" name="T64"/>
                  <a:gd fmla="*/ 27 w 27" name="T65"/>
                  <a:gd fmla="*/ 31 h 31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31" w="27">
                    <a:moveTo>
                      <a:pt x="12" y="27"/>
                    </a:moveTo>
                    <a:cubicBezTo>
                      <a:pt x="10" y="26"/>
                      <a:pt x="8" y="25"/>
                      <a:pt x="7" y="24"/>
                    </a:cubicBezTo>
                    <a:cubicBezTo>
                      <a:pt x="5" y="22"/>
                      <a:pt x="5" y="19"/>
                      <a:pt x="5" y="14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7" y="13"/>
                      <a:pt x="26" y="8"/>
                      <a:pt x="24" y="6"/>
                    </a:cubicBezTo>
                    <a:cubicBezTo>
                      <a:pt x="23" y="3"/>
                      <a:pt x="20" y="1"/>
                      <a:pt x="16" y="0"/>
                    </a:cubicBezTo>
                    <a:cubicBezTo>
                      <a:pt x="12" y="0"/>
                      <a:pt x="9" y="1"/>
                      <a:pt x="6" y="3"/>
                    </a:cubicBezTo>
                    <a:cubicBezTo>
                      <a:pt x="3" y="5"/>
                      <a:pt x="1" y="9"/>
                      <a:pt x="1" y="13"/>
                    </a:cubicBezTo>
                    <a:cubicBezTo>
                      <a:pt x="0" y="18"/>
                      <a:pt x="1" y="22"/>
                      <a:pt x="3" y="25"/>
                    </a:cubicBezTo>
                    <a:cubicBezTo>
                      <a:pt x="5" y="28"/>
                      <a:pt x="7" y="30"/>
                      <a:pt x="11" y="30"/>
                    </a:cubicBezTo>
                    <a:cubicBezTo>
                      <a:pt x="14" y="31"/>
                      <a:pt x="17" y="30"/>
                      <a:pt x="19" y="29"/>
                    </a:cubicBezTo>
                    <a:cubicBezTo>
                      <a:pt x="22" y="28"/>
                      <a:pt x="24" y="26"/>
                      <a:pt x="25" y="24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19" y="26"/>
                      <a:pt x="16" y="27"/>
                      <a:pt x="12" y="27"/>
                    </a:cubicBezTo>
                    <a:close/>
                    <a:moveTo>
                      <a:pt x="10" y="5"/>
                    </a:moveTo>
                    <a:cubicBezTo>
                      <a:pt x="11" y="4"/>
                      <a:pt x="13" y="3"/>
                      <a:pt x="16" y="4"/>
                    </a:cubicBezTo>
                    <a:cubicBezTo>
                      <a:pt x="17" y="4"/>
                      <a:pt x="19" y="5"/>
                      <a:pt x="20" y="6"/>
                    </a:cubicBezTo>
                    <a:cubicBezTo>
                      <a:pt x="21" y="7"/>
                      <a:pt x="21" y="8"/>
                      <a:pt x="22" y="9"/>
                    </a:cubicBezTo>
                    <a:cubicBezTo>
                      <a:pt x="22" y="11"/>
                      <a:pt x="22" y="12"/>
                      <a:pt x="22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8" y="7"/>
                      <a:pt x="10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50" name="Freeform 109"/>
              <p:cNvSpPr>
                <a:spLocks noChangeArrowheads="1"/>
              </p:cNvSpPr>
              <p:nvPr/>
            </p:nvSpPr>
            <p:spPr bwMode="auto">
              <a:xfrm>
                <a:off x="915988" y="3862388"/>
                <a:ext cx="120650" cy="146050"/>
              </a:xfrm>
              <a:custGeom>
                <a:gdLst>
                  <a:gd fmla="*/ 45244 w 32" name="T0"/>
                  <a:gd fmla="*/ 22469 h 39" name="T1"/>
                  <a:gd fmla="*/ 86717 w 32" name="T2"/>
                  <a:gd fmla="*/ 44938 h 39" name="T3"/>
                  <a:gd fmla="*/ 105569 w 32" name="T4"/>
                  <a:gd fmla="*/ 37449 h 39" name="T5"/>
                  <a:gd fmla="*/ 79177 w 32" name="T6"/>
                  <a:gd fmla="*/ 7490 h 39" name="T7"/>
                  <a:gd fmla="*/ 41473 w 32" name="T8"/>
                  <a:gd fmla="*/ 3745 h 39" name="T9"/>
                  <a:gd fmla="*/ 3770 w 32" name="T10"/>
                  <a:gd fmla="*/ 37449 h 39" name="T11"/>
                  <a:gd fmla="*/ 3770 w 32" name="T12"/>
                  <a:gd fmla="*/ 89877 h 39" name="T13"/>
                  <a:gd fmla="*/ 33933 w 32" name="T14"/>
                  <a:gd fmla="*/ 134815 h 39" name="T15"/>
                  <a:gd fmla="*/ 79177 w 32" name="T16"/>
                  <a:gd fmla="*/ 142305 h 39" name="T17"/>
                  <a:gd fmla="*/ 109339 w 32" name="T18"/>
                  <a:gd fmla="*/ 119836 h 39" name="T19"/>
                  <a:gd fmla="*/ 116880 w 32" name="T20"/>
                  <a:gd fmla="*/ 82387 h 39" name="T21"/>
                  <a:gd fmla="*/ 98028 w 32" name="T22"/>
                  <a:gd fmla="*/ 82387 h 39" name="T23"/>
                  <a:gd fmla="*/ 75406 w 32" name="T24"/>
                  <a:gd fmla="*/ 127326 h 39" name="T25"/>
                  <a:gd fmla="*/ 45244 w 32" name="T26"/>
                  <a:gd fmla="*/ 119836 h 39" name="T27"/>
                  <a:gd fmla="*/ 26392 w 32" name="T28"/>
                  <a:gd fmla="*/ 82387 h 39" name="T29"/>
                  <a:gd fmla="*/ 22622 w 32" name="T30"/>
                  <a:gd fmla="*/ 41194 h 39" name="T31"/>
                  <a:gd fmla="*/ 45244 w 32" name="T32"/>
                  <a:gd fmla="*/ 22469 h 39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2" name="T51"/>
                  <a:gd fmla="*/ 0 h 39" name="T52"/>
                  <a:gd fmla="*/ 32 w 32" name="T53"/>
                  <a:gd fmla="*/ 39 h 39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39" w="32">
                    <a:moveTo>
                      <a:pt x="12" y="6"/>
                    </a:moveTo>
                    <a:cubicBezTo>
                      <a:pt x="17" y="4"/>
                      <a:pt x="20" y="6"/>
                      <a:pt x="23" y="12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6" y="6"/>
                      <a:pt x="24" y="4"/>
                      <a:pt x="21" y="2"/>
                    </a:cubicBezTo>
                    <a:cubicBezTo>
                      <a:pt x="18" y="0"/>
                      <a:pt x="15" y="0"/>
                      <a:pt x="11" y="1"/>
                    </a:cubicBezTo>
                    <a:cubicBezTo>
                      <a:pt x="6" y="2"/>
                      <a:pt x="3" y="5"/>
                      <a:pt x="1" y="10"/>
                    </a:cubicBezTo>
                    <a:cubicBezTo>
                      <a:pt x="0" y="14"/>
                      <a:pt x="0" y="19"/>
                      <a:pt x="1" y="24"/>
                    </a:cubicBezTo>
                    <a:cubicBezTo>
                      <a:pt x="3" y="29"/>
                      <a:pt x="5" y="33"/>
                      <a:pt x="9" y="36"/>
                    </a:cubicBezTo>
                    <a:cubicBezTo>
                      <a:pt x="12" y="39"/>
                      <a:pt x="16" y="39"/>
                      <a:pt x="21" y="38"/>
                    </a:cubicBezTo>
                    <a:cubicBezTo>
                      <a:pt x="25" y="37"/>
                      <a:pt x="27" y="35"/>
                      <a:pt x="29" y="32"/>
                    </a:cubicBezTo>
                    <a:cubicBezTo>
                      <a:pt x="31" y="29"/>
                      <a:pt x="32" y="26"/>
                      <a:pt x="31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9"/>
                      <a:pt x="24" y="32"/>
                      <a:pt x="20" y="34"/>
                    </a:cubicBezTo>
                    <a:cubicBezTo>
                      <a:pt x="17" y="34"/>
                      <a:pt x="14" y="34"/>
                      <a:pt x="12" y="32"/>
                    </a:cubicBezTo>
                    <a:cubicBezTo>
                      <a:pt x="10" y="30"/>
                      <a:pt x="8" y="26"/>
                      <a:pt x="7" y="22"/>
                    </a:cubicBezTo>
                    <a:cubicBezTo>
                      <a:pt x="6" y="18"/>
                      <a:pt x="5" y="14"/>
                      <a:pt x="6" y="11"/>
                    </a:cubicBezTo>
                    <a:cubicBezTo>
                      <a:pt x="7" y="8"/>
                      <a:pt x="9" y="6"/>
                      <a:pt x="12" y="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51" name="Freeform 110"/>
              <p:cNvSpPr>
                <a:spLocks noChangeArrowheads="1" noEditPoints="1"/>
              </p:cNvSpPr>
              <p:nvPr/>
            </p:nvSpPr>
            <p:spPr bwMode="auto">
              <a:xfrm>
                <a:off x="1036638" y="3824288"/>
                <a:ext cx="131763" cy="150813"/>
              </a:xfrm>
              <a:custGeom>
                <a:gdLst>
                  <a:gd fmla="*/ 48941 w 35" name="T0"/>
                  <a:gd fmla="*/ 3770 h 40" name="T1"/>
                  <a:gd fmla="*/ 11294 w 35" name="T2"/>
                  <a:gd fmla="*/ 37703 h 40" name="T3"/>
                  <a:gd fmla="*/ 7529 w 35" name="T4"/>
                  <a:gd fmla="*/ 90488 h 40" name="T5"/>
                  <a:gd fmla="*/ 37647 w 35" name="T6"/>
                  <a:gd fmla="*/ 135732 h 40" name="T7"/>
                  <a:gd fmla="*/ 86587 w 35" name="T8"/>
                  <a:gd fmla="*/ 147043 h 40" name="T9"/>
                  <a:gd fmla="*/ 124234 w 35" name="T10"/>
                  <a:gd fmla="*/ 113110 h 40" name="T11"/>
                  <a:gd fmla="*/ 124234 w 35" name="T12"/>
                  <a:gd fmla="*/ 56555 h 40" name="T13"/>
                  <a:gd fmla="*/ 97881 w 35" name="T14"/>
                  <a:gd fmla="*/ 11311 h 40" name="T15"/>
                  <a:gd fmla="*/ 48941 w 35" name="T16"/>
                  <a:gd fmla="*/ 3770 h 40" name="T17"/>
                  <a:gd fmla="*/ 105410 w 35" name="T18"/>
                  <a:gd fmla="*/ 109339 h 40" name="T19"/>
                  <a:gd fmla="*/ 82822 w 35" name="T20"/>
                  <a:gd fmla="*/ 128191 h 40" name="T21"/>
                  <a:gd fmla="*/ 52705 w 35" name="T22"/>
                  <a:gd fmla="*/ 124421 h 40" name="T23"/>
                  <a:gd fmla="*/ 30117 w 35" name="T24"/>
                  <a:gd fmla="*/ 86717 h 40" name="T25"/>
                  <a:gd fmla="*/ 30117 w 35" name="T26"/>
                  <a:gd fmla="*/ 41474 h 40" name="T27"/>
                  <a:gd fmla="*/ 52705 w 35" name="T28"/>
                  <a:gd fmla="*/ 22622 h 40" name="T29"/>
                  <a:gd fmla="*/ 82822 w 35" name="T30"/>
                  <a:gd fmla="*/ 26392 h 40" name="T31"/>
                  <a:gd fmla="*/ 105410 w 35" name="T32"/>
                  <a:gd fmla="*/ 64096 h 40" name="T33"/>
                  <a:gd fmla="*/ 105410 w 35" name="T34"/>
                  <a:gd fmla="*/ 109339 h 40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35" name="T54"/>
                  <a:gd fmla="*/ 0 h 40" name="T55"/>
                  <a:gd fmla="*/ 35 w 35" name="T56"/>
                  <a:gd fmla="*/ 40 h 40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40" w="35">
                    <a:moveTo>
                      <a:pt x="13" y="1"/>
                    </a:moveTo>
                    <a:cubicBezTo>
                      <a:pt x="8" y="3"/>
                      <a:pt x="5" y="5"/>
                      <a:pt x="3" y="10"/>
                    </a:cubicBezTo>
                    <a:cubicBezTo>
                      <a:pt x="1" y="14"/>
                      <a:pt x="0" y="19"/>
                      <a:pt x="2" y="24"/>
                    </a:cubicBezTo>
                    <a:cubicBezTo>
                      <a:pt x="4" y="30"/>
                      <a:pt x="6" y="34"/>
                      <a:pt x="10" y="36"/>
                    </a:cubicBezTo>
                    <a:cubicBezTo>
                      <a:pt x="14" y="39"/>
                      <a:pt x="18" y="40"/>
                      <a:pt x="23" y="39"/>
                    </a:cubicBezTo>
                    <a:cubicBezTo>
                      <a:pt x="27" y="37"/>
                      <a:pt x="31" y="34"/>
                      <a:pt x="33" y="30"/>
                    </a:cubicBezTo>
                    <a:cubicBezTo>
                      <a:pt x="35" y="26"/>
                      <a:pt x="35" y="21"/>
                      <a:pt x="33" y="15"/>
                    </a:cubicBezTo>
                    <a:cubicBezTo>
                      <a:pt x="32" y="10"/>
                      <a:pt x="29" y="6"/>
                      <a:pt x="26" y="3"/>
                    </a:cubicBezTo>
                    <a:cubicBezTo>
                      <a:pt x="22" y="1"/>
                      <a:pt x="18" y="0"/>
                      <a:pt x="13" y="1"/>
                    </a:cubicBezTo>
                    <a:close/>
                    <a:moveTo>
                      <a:pt x="28" y="29"/>
                    </a:moveTo>
                    <a:cubicBezTo>
                      <a:pt x="27" y="31"/>
                      <a:pt x="25" y="33"/>
                      <a:pt x="22" y="34"/>
                    </a:cubicBezTo>
                    <a:cubicBezTo>
                      <a:pt x="19" y="35"/>
                      <a:pt x="16" y="34"/>
                      <a:pt x="14" y="33"/>
                    </a:cubicBezTo>
                    <a:cubicBezTo>
                      <a:pt x="11" y="31"/>
                      <a:pt x="9" y="28"/>
                      <a:pt x="8" y="23"/>
                    </a:cubicBezTo>
                    <a:cubicBezTo>
                      <a:pt x="7" y="18"/>
                      <a:pt x="7" y="14"/>
                      <a:pt x="8" y="11"/>
                    </a:cubicBezTo>
                    <a:cubicBezTo>
                      <a:pt x="9" y="9"/>
                      <a:pt x="11" y="7"/>
                      <a:pt x="14" y="6"/>
                    </a:cubicBezTo>
                    <a:cubicBezTo>
                      <a:pt x="16" y="5"/>
                      <a:pt x="19" y="6"/>
                      <a:pt x="22" y="7"/>
                    </a:cubicBezTo>
                    <a:cubicBezTo>
                      <a:pt x="24" y="9"/>
                      <a:pt x="26" y="12"/>
                      <a:pt x="28" y="17"/>
                    </a:cubicBezTo>
                    <a:cubicBezTo>
                      <a:pt x="29" y="22"/>
                      <a:pt x="29" y="26"/>
                      <a:pt x="28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52" name="Freeform 111"/>
              <p:cNvSpPr>
                <a:spLocks noChangeArrowheads="1"/>
              </p:cNvSpPr>
              <p:nvPr/>
            </p:nvSpPr>
            <p:spPr bwMode="auto">
              <a:xfrm>
                <a:off x="1160463" y="3756025"/>
                <a:ext cx="30163" cy="30163"/>
              </a:xfrm>
              <a:custGeom>
                <a:gdLst>
                  <a:gd fmla="*/ 7938 w 19" name="T0"/>
                  <a:gd fmla="*/ 30163 h 19" name="T1"/>
                  <a:gd fmla="*/ 30163 w 19" name="T2"/>
                  <a:gd fmla="*/ 22225 h 19" name="T3"/>
                  <a:gd fmla="*/ 23813 w 19" name="T4"/>
                  <a:gd fmla="*/ 0 h 19" name="T5"/>
                  <a:gd fmla="*/ 0 w 19" name="T6"/>
                  <a:gd fmla="*/ 4763 h 19" name="T7"/>
                  <a:gd fmla="*/ 7938 w 19" name="T8"/>
                  <a:gd fmla="*/ 30163 h 19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9" name="T15"/>
                  <a:gd fmla="*/ 0 h 19" name="T16"/>
                  <a:gd fmla="*/ 19 w 19" name="T17"/>
                  <a:gd fmla="*/ 19 h 19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9" w="19">
                    <a:moveTo>
                      <a:pt x="5" y="19"/>
                    </a:moveTo>
                    <a:lnTo>
                      <a:pt x="19" y="14"/>
                    </a:lnTo>
                    <a:lnTo>
                      <a:pt x="15" y="0"/>
                    </a:lnTo>
                    <a:lnTo>
                      <a:pt x="0" y="3"/>
                    </a:lnTo>
                    <a:lnTo>
                      <a:pt x="5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53" name="Freeform 112"/>
              <p:cNvSpPr>
                <a:spLocks noChangeArrowheads="1"/>
              </p:cNvSpPr>
              <p:nvPr/>
            </p:nvSpPr>
            <p:spPr bwMode="auto">
              <a:xfrm>
                <a:off x="1176338" y="3802063"/>
                <a:ext cx="55563" cy="138113"/>
              </a:xfrm>
              <a:custGeom>
                <a:gdLst>
                  <a:gd fmla="*/ 36513 w 35" name="T0"/>
                  <a:gd fmla="*/ 138113 h 87" name="T1"/>
                  <a:gd fmla="*/ 55563 w 35" name="T2"/>
                  <a:gd fmla="*/ 130175 h 87" name="T3"/>
                  <a:gd fmla="*/ 19050 w 35" name="T4"/>
                  <a:gd fmla="*/ 0 h 87" name="T5"/>
                  <a:gd fmla="*/ 0 w 35" name="T6"/>
                  <a:gd fmla="*/ 6350 h 87" name="T7"/>
                  <a:gd fmla="*/ 36513 w 35" name="T8"/>
                  <a:gd fmla="*/ 138113 h 87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35" name="T15"/>
                  <a:gd fmla="*/ 0 h 87" name="T16"/>
                  <a:gd fmla="*/ 35 w 35" name="T17"/>
                  <a:gd fmla="*/ 87 h 87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87" w="35">
                    <a:moveTo>
                      <a:pt x="23" y="87"/>
                    </a:moveTo>
                    <a:lnTo>
                      <a:pt x="35" y="82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23" y="8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54" name="Freeform 113"/>
              <p:cNvSpPr>
                <a:spLocks noChangeArrowheads="1"/>
              </p:cNvSpPr>
              <p:nvPr/>
            </p:nvSpPr>
            <p:spPr bwMode="auto">
              <a:xfrm>
                <a:off x="1236663" y="3767138"/>
                <a:ext cx="142875" cy="153988"/>
              </a:xfrm>
              <a:custGeom>
                <a:gdLst>
                  <a:gd fmla="*/ 105276 w 38" name="T0"/>
                  <a:gd fmla="*/ 15023 h 41" name="T1"/>
                  <a:gd fmla="*/ 86477 w 38" name="T2"/>
                  <a:gd fmla="*/ 3756 h 41" name="T3"/>
                  <a:gd fmla="*/ 60158 w 38" name="T4"/>
                  <a:gd fmla="*/ 0 h 41" name="T5"/>
                  <a:gd fmla="*/ 26319 w 38" name="T6"/>
                  <a:gd fmla="*/ 41314 h 41" name="T7"/>
                  <a:gd fmla="*/ 18799 w 38" name="T8"/>
                  <a:gd fmla="*/ 18779 h 41" name="T9"/>
                  <a:gd fmla="*/ 0 w 38" name="T10"/>
                  <a:gd fmla="*/ 22535 h 41" name="T11"/>
                  <a:gd fmla="*/ 37599 w 38" name="T12"/>
                  <a:gd fmla="*/ 153988 h 41" name="T13"/>
                  <a:gd fmla="*/ 56398 w 38" name="T14"/>
                  <a:gd fmla="*/ 146476 h 41" name="T15"/>
                  <a:gd fmla="*/ 37599 w 38" name="T16"/>
                  <a:gd fmla="*/ 75116 h 41" name="T17"/>
                  <a:gd fmla="*/ 37599 w 38" name="T18"/>
                  <a:gd fmla="*/ 41314 h 41" name="T19"/>
                  <a:gd fmla="*/ 60158 w 38" name="T20"/>
                  <a:gd fmla="*/ 18779 h 41" name="T21"/>
                  <a:gd fmla="*/ 82717 w 38" name="T22"/>
                  <a:gd fmla="*/ 22535 h 41" name="T23"/>
                  <a:gd fmla="*/ 97757 w 38" name="T24"/>
                  <a:gd fmla="*/ 45070 h 41" name="T25"/>
                  <a:gd fmla="*/ 120316 w 38" name="T26"/>
                  <a:gd fmla="*/ 131453 h 41" name="T27"/>
                  <a:gd fmla="*/ 142875 w 38" name="T28"/>
                  <a:gd fmla="*/ 123942 h 41" name="T29"/>
                  <a:gd fmla="*/ 120316 w 38" name="T30"/>
                  <a:gd fmla="*/ 48825 h 41" name="T31"/>
                  <a:gd fmla="*/ 105276 w 38" name="T32"/>
                  <a:gd fmla="*/ 15023 h 41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8" name="T51"/>
                  <a:gd fmla="*/ 0 h 41" name="T52"/>
                  <a:gd fmla="*/ 38 w 38" name="T53"/>
                  <a:gd fmla="*/ 41 h 41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1" w="38">
                    <a:moveTo>
                      <a:pt x="28" y="4"/>
                    </a:moveTo>
                    <a:cubicBezTo>
                      <a:pt x="27" y="3"/>
                      <a:pt x="25" y="1"/>
                      <a:pt x="23" y="1"/>
                    </a:cubicBezTo>
                    <a:cubicBezTo>
                      <a:pt x="21" y="0"/>
                      <a:pt x="18" y="0"/>
                      <a:pt x="16" y="0"/>
                    </a:cubicBezTo>
                    <a:cubicBezTo>
                      <a:pt x="11" y="2"/>
                      <a:pt x="8" y="5"/>
                      <a:pt x="7" y="11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17"/>
                      <a:pt x="9" y="13"/>
                      <a:pt x="10" y="11"/>
                    </a:cubicBezTo>
                    <a:cubicBezTo>
                      <a:pt x="12" y="8"/>
                      <a:pt x="14" y="6"/>
                      <a:pt x="16" y="5"/>
                    </a:cubicBezTo>
                    <a:cubicBezTo>
                      <a:pt x="18" y="5"/>
                      <a:pt x="20" y="5"/>
                      <a:pt x="22" y="6"/>
                    </a:cubicBezTo>
                    <a:cubicBezTo>
                      <a:pt x="24" y="7"/>
                      <a:pt x="25" y="9"/>
                      <a:pt x="26" y="12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0" y="9"/>
                      <a:pt x="29" y="6"/>
                      <a:pt x="28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55" name="Freeform 114"/>
              <p:cNvSpPr>
                <a:spLocks noChangeArrowheads="1" noEditPoints="1"/>
              </p:cNvSpPr>
              <p:nvPr/>
            </p:nvSpPr>
            <p:spPr bwMode="auto">
              <a:xfrm>
                <a:off x="2641600" y="3302000"/>
                <a:ext cx="207963" cy="203200"/>
              </a:xfrm>
              <a:custGeom>
                <a:gdLst>
                  <a:gd fmla="*/ 139902 w 55" name="T0"/>
                  <a:gd fmla="*/ 86548 h 54" name="T1"/>
                  <a:gd fmla="*/ 120997 w 55" name="T2"/>
                  <a:gd fmla="*/ 116652 h 54" name="T3"/>
                  <a:gd fmla="*/ 102091 w 55" name="T4"/>
                  <a:gd fmla="*/ 146756 h 54" name="T5"/>
                  <a:gd fmla="*/ 90747 w 55" name="T6"/>
                  <a:gd fmla="*/ 146756 h 54" name="T7"/>
                  <a:gd fmla="*/ 83185 w 55" name="T8"/>
                  <a:gd fmla="*/ 139230 h 54" name="T9"/>
                  <a:gd fmla="*/ 83185 w 55" name="T10"/>
                  <a:gd fmla="*/ 127941 h 54" name="T11"/>
                  <a:gd fmla="*/ 90747 w 55" name="T12"/>
                  <a:gd fmla="*/ 120415 h 54" name="T13"/>
                  <a:gd fmla="*/ 94529 w 55" name="T14"/>
                  <a:gd fmla="*/ 112889 h 54" name="T15"/>
                  <a:gd fmla="*/ 102091 w 55" name="T16"/>
                  <a:gd fmla="*/ 71496 h 54" name="T17"/>
                  <a:gd fmla="*/ 79404 w 55" name="T18"/>
                  <a:gd fmla="*/ 45156 h 54" name="T19"/>
                  <a:gd fmla="*/ 41593 w 55" name="T20"/>
                  <a:gd fmla="*/ 41393 h 54" name="T21"/>
                  <a:gd fmla="*/ 34030 w 55" name="T22"/>
                  <a:gd fmla="*/ 30104 h 54" name="T23"/>
                  <a:gd fmla="*/ 37811 w 55" name="T24"/>
                  <a:gd fmla="*/ 11289 h 54" name="T25"/>
                  <a:gd fmla="*/ 22687 w 55" name="T26"/>
                  <a:gd fmla="*/ 0 h 54" name="T27"/>
                  <a:gd fmla="*/ 22687 w 55" name="T28"/>
                  <a:gd fmla="*/ 7526 h 54" name="T29"/>
                  <a:gd fmla="*/ 15125 w 55" name="T30"/>
                  <a:gd fmla="*/ 30104 h 54" name="T31"/>
                  <a:gd fmla="*/ 26468 w 55" name="T32"/>
                  <a:gd fmla="*/ 45156 h 54" name="T33"/>
                  <a:gd fmla="*/ 11343 w 55" name="T34"/>
                  <a:gd fmla="*/ 67733 h 54" name="T35"/>
                  <a:gd fmla="*/ 3781 w 55" name="T36"/>
                  <a:gd fmla="*/ 109126 h 54" name="T37"/>
                  <a:gd fmla="*/ 26468 w 55" name="T38"/>
                  <a:gd fmla="*/ 139230 h 54" name="T39"/>
                  <a:gd fmla="*/ 68061 w 55" name="T40"/>
                  <a:gd fmla="*/ 139230 h 54" name="T41"/>
                  <a:gd fmla="*/ 83185 w 55" name="T42"/>
                  <a:gd fmla="*/ 165570 h 54" name="T43"/>
                  <a:gd fmla="*/ 109653 w 55" name="T44"/>
                  <a:gd fmla="*/ 165570 h 54" name="T45"/>
                  <a:gd fmla="*/ 124778 w 55" name="T46"/>
                  <a:gd fmla="*/ 195674 h 54" name="T47"/>
                  <a:gd fmla="*/ 155027 w 55" name="T48"/>
                  <a:gd fmla="*/ 195674 h 54" name="T49"/>
                  <a:gd fmla="*/ 185276 w 55" name="T50"/>
                  <a:gd fmla="*/ 158044 h 54" name="T51"/>
                  <a:gd fmla="*/ 181495 w 55" name="T52"/>
                  <a:gd fmla="*/ 75259 h 54" name="T53"/>
                  <a:gd fmla="*/ 158808 w 55" name="T54"/>
                  <a:gd fmla="*/ 75259 h 54" name="T55"/>
                  <a:gd fmla="*/ 139902 w 55" name="T56"/>
                  <a:gd fmla="*/ 86548 h 54" name="T57"/>
                  <a:gd fmla="*/ 22687 w 55" name="T58"/>
                  <a:gd fmla="*/ 97837 h 54" name="T59"/>
                  <a:gd fmla="*/ 26468 w 55" name="T60"/>
                  <a:gd fmla="*/ 75259 h 54" name="T61"/>
                  <a:gd fmla="*/ 41593 w 55" name="T62"/>
                  <a:gd fmla="*/ 60207 h 54" name="T63"/>
                  <a:gd fmla="*/ 68061 w 55" name="T64"/>
                  <a:gd fmla="*/ 63970 h 54" name="T65"/>
                  <a:gd fmla="*/ 83185 w 55" name="T66"/>
                  <a:gd fmla="*/ 82785 h 54" name="T67"/>
                  <a:gd fmla="*/ 79404 w 55" name="T68"/>
                  <a:gd fmla="*/ 105363 h 54" name="T69"/>
                  <a:gd fmla="*/ 60498 w 55" name="T70"/>
                  <a:gd fmla="*/ 120415 h 54" name="T71"/>
                  <a:gd fmla="*/ 37811 w 55" name="T72"/>
                  <a:gd fmla="*/ 120415 h 54" name="T73"/>
                  <a:gd fmla="*/ 22687 w 55" name="T74"/>
                  <a:gd fmla="*/ 97837 h 54" name="T75"/>
                  <a:gd fmla="*/ 181495 w 55" name="T76"/>
                  <a:gd fmla="*/ 116652 h 54" name="T77"/>
                  <a:gd fmla="*/ 170152 w 55" name="T78"/>
                  <a:gd fmla="*/ 146756 h 54" name="T79"/>
                  <a:gd fmla="*/ 151246 w 55" name="T80"/>
                  <a:gd fmla="*/ 173096 h 54" name="T81"/>
                  <a:gd fmla="*/ 132340 w 55" name="T82"/>
                  <a:gd fmla="*/ 176859 h 54" name="T83"/>
                  <a:gd fmla="*/ 120997 w 55" name="T84"/>
                  <a:gd fmla="*/ 154281 h 54" name="T85"/>
                  <a:gd fmla="*/ 139902 w 55" name="T86"/>
                  <a:gd fmla="*/ 124178 h 54" name="T87"/>
                  <a:gd fmla="*/ 151246 w 55" name="T88"/>
                  <a:gd fmla="*/ 101600 h 54" name="T89"/>
                  <a:gd fmla="*/ 162589 w 55" name="T90"/>
                  <a:gd fmla="*/ 94074 h 54" name="T91"/>
                  <a:gd fmla="*/ 173933 w 55" name="T92"/>
                  <a:gd fmla="*/ 94074 h 54" name="T93"/>
                  <a:gd fmla="*/ 181495 w 55" name="T94"/>
                  <a:gd fmla="*/ 116652 h 54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w 55" name="T144"/>
                  <a:gd fmla="*/ 0 h 54" name="T145"/>
                  <a:gd fmla="*/ 55 w 55" name="T146"/>
                  <a:gd fmla="*/ 54 h 54" name="T147"/>
                </a:gdLst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b="T147" l="T144" r="T146" t="T145"/>
                <a:pathLst>
                  <a:path h="54" w="55">
                    <a:moveTo>
                      <a:pt x="37" y="23"/>
                    </a:moveTo>
                    <a:cubicBezTo>
                      <a:pt x="36" y="24"/>
                      <a:pt x="34" y="27"/>
                      <a:pt x="32" y="31"/>
                    </a:cubicBezTo>
                    <a:cubicBezTo>
                      <a:pt x="30" y="35"/>
                      <a:pt x="28" y="38"/>
                      <a:pt x="27" y="39"/>
                    </a:cubicBezTo>
                    <a:cubicBezTo>
                      <a:pt x="26" y="40"/>
                      <a:pt x="25" y="40"/>
                      <a:pt x="24" y="39"/>
                    </a:cubicBezTo>
                    <a:cubicBezTo>
                      <a:pt x="23" y="39"/>
                      <a:pt x="22" y="38"/>
                      <a:pt x="22" y="37"/>
                    </a:cubicBezTo>
                    <a:cubicBezTo>
                      <a:pt x="22" y="36"/>
                      <a:pt x="22" y="35"/>
                      <a:pt x="22" y="34"/>
                    </a:cubicBezTo>
                    <a:cubicBezTo>
                      <a:pt x="22" y="34"/>
                      <a:pt x="23" y="33"/>
                      <a:pt x="24" y="32"/>
                    </a:cubicBezTo>
                    <a:cubicBezTo>
                      <a:pt x="24" y="32"/>
                      <a:pt x="25" y="31"/>
                      <a:pt x="25" y="30"/>
                    </a:cubicBezTo>
                    <a:cubicBezTo>
                      <a:pt x="27" y="26"/>
                      <a:pt x="28" y="23"/>
                      <a:pt x="27" y="19"/>
                    </a:cubicBezTo>
                    <a:cubicBezTo>
                      <a:pt x="26" y="16"/>
                      <a:pt x="24" y="13"/>
                      <a:pt x="21" y="12"/>
                    </a:cubicBezTo>
                    <a:cubicBezTo>
                      <a:pt x="18" y="10"/>
                      <a:pt x="15" y="10"/>
                      <a:pt x="11" y="11"/>
                    </a:cubicBezTo>
                    <a:cubicBezTo>
                      <a:pt x="10" y="10"/>
                      <a:pt x="9" y="9"/>
                      <a:pt x="9" y="8"/>
                    </a:cubicBezTo>
                    <a:cubicBezTo>
                      <a:pt x="9" y="7"/>
                      <a:pt x="9" y="5"/>
                      <a:pt x="10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4" y="4"/>
                      <a:pt x="4" y="6"/>
                      <a:pt x="4" y="8"/>
                    </a:cubicBezTo>
                    <a:cubicBezTo>
                      <a:pt x="4" y="9"/>
                      <a:pt x="5" y="11"/>
                      <a:pt x="7" y="12"/>
                    </a:cubicBezTo>
                    <a:cubicBezTo>
                      <a:pt x="5" y="14"/>
                      <a:pt x="4" y="16"/>
                      <a:pt x="3" y="18"/>
                    </a:cubicBezTo>
                    <a:cubicBezTo>
                      <a:pt x="1" y="22"/>
                      <a:pt x="0" y="25"/>
                      <a:pt x="1" y="29"/>
                    </a:cubicBezTo>
                    <a:cubicBezTo>
                      <a:pt x="2" y="32"/>
                      <a:pt x="4" y="35"/>
                      <a:pt x="7" y="37"/>
                    </a:cubicBezTo>
                    <a:cubicBezTo>
                      <a:pt x="11" y="39"/>
                      <a:pt x="14" y="39"/>
                      <a:pt x="18" y="37"/>
                    </a:cubicBezTo>
                    <a:cubicBezTo>
                      <a:pt x="18" y="41"/>
                      <a:pt x="19" y="43"/>
                      <a:pt x="22" y="44"/>
                    </a:cubicBezTo>
                    <a:cubicBezTo>
                      <a:pt x="24" y="46"/>
                      <a:pt x="26" y="45"/>
                      <a:pt x="29" y="44"/>
                    </a:cubicBezTo>
                    <a:cubicBezTo>
                      <a:pt x="28" y="48"/>
                      <a:pt x="30" y="51"/>
                      <a:pt x="33" y="52"/>
                    </a:cubicBezTo>
                    <a:cubicBezTo>
                      <a:pt x="35" y="54"/>
                      <a:pt x="38" y="54"/>
                      <a:pt x="41" y="52"/>
                    </a:cubicBezTo>
                    <a:cubicBezTo>
                      <a:pt x="44" y="50"/>
                      <a:pt x="46" y="47"/>
                      <a:pt x="49" y="42"/>
                    </a:cubicBezTo>
                    <a:cubicBezTo>
                      <a:pt x="55" y="31"/>
                      <a:pt x="55" y="24"/>
                      <a:pt x="48" y="20"/>
                    </a:cubicBezTo>
                    <a:cubicBezTo>
                      <a:pt x="46" y="19"/>
                      <a:pt x="44" y="19"/>
                      <a:pt x="42" y="20"/>
                    </a:cubicBezTo>
                    <a:cubicBezTo>
                      <a:pt x="40" y="20"/>
                      <a:pt x="39" y="21"/>
                      <a:pt x="37" y="23"/>
                    </a:cubicBezTo>
                    <a:close/>
                    <a:moveTo>
                      <a:pt x="6" y="26"/>
                    </a:moveTo>
                    <a:cubicBezTo>
                      <a:pt x="5" y="24"/>
                      <a:pt x="6" y="22"/>
                      <a:pt x="7" y="20"/>
                    </a:cubicBezTo>
                    <a:cubicBezTo>
                      <a:pt x="8" y="18"/>
                      <a:pt x="9" y="17"/>
                      <a:pt x="11" y="16"/>
                    </a:cubicBezTo>
                    <a:cubicBezTo>
                      <a:pt x="13" y="15"/>
                      <a:pt x="16" y="16"/>
                      <a:pt x="18" y="17"/>
                    </a:cubicBezTo>
                    <a:cubicBezTo>
                      <a:pt x="20" y="18"/>
                      <a:pt x="21" y="19"/>
                      <a:pt x="22" y="22"/>
                    </a:cubicBezTo>
                    <a:cubicBezTo>
                      <a:pt x="23" y="24"/>
                      <a:pt x="22" y="26"/>
                      <a:pt x="21" y="28"/>
                    </a:cubicBezTo>
                    <a:cubicBezTo>
                      <a:pt x="20" y="30"/>
                      <a:pt x="19" y="32"/>
                      <a:pt x="16" y="32"/>
                    </a:cubicBezTo>
                    <a:cubicBezTo>
                      <a:pt x="14" y="33"/>
                      <a:pt x="12" y="33"/>
                      <a:pt x="10" y="32"/>
                    </a:cubicBezTo>
                    <a:cubicBezTo>
                      <a:pt x="8" y="30"/>
                      <a:pt x="6" y="29"/>
                      <a:pt x="6" y="26"/>
                    </a:cubicBezTo>
                    <a:close/>
                    <a:moveTo>
                      <a:pt x="48" y="31"/>
                    </a:moveTo>
                    <a:cubicBezTo>
                      <a:pt x="48" y="34"/>
                      <a:pt x="47" y="37"/>
                      <a:pt x="45" y="39"/>
                    </a:cubicBezTo>
                    <a:cubicBezTo>
                      <a:pt x="44" y="42"/>
                      <a:pt x="42" y="45"/>
                      <a:pt x="40" y="46"/>
                    </a:cubicBezTo>
                    <a:cubicBezTo>
                      <a:pt x="38" y="48"/>
                      <a:pt x="36" y="48"/>
                      <a:pt x="35" y="47"/>
                    </a:cubicBezTo>
                    <a:cubicBezTo>
                      <a:pt x="33" y="46"/>
                      <a:pt x="32" y="44"/>
                      <a:pt x="32" y="41"/>
                    </a:cubicBezTo>
                    <a:cubicBezTo>
                      <a:pt x="33" y="40"/>
                      <a:pt x="35" y="37"/>
                      <a:pt x="37" y="33"/>
                    </a:cubicBezTo>
                    <a:cubicBezTo>
                      <a:pt x="38" y="31"/>
                      <a:pt x="39" y="28"/>
                      <a:pt x="40" y="27"/>
                    </a:cubicBezTo>
                    <a:cubicBezTo>
                      <a:pt x="41" y="26"/>
                      <a:pt x="42" y="25"/>
                      <a:pt x="43" y="25"/>
                    </a:cubicBezTo>
                    <a:cubicBezTo>
                      <a:pt x="44" y="25"/>
                      <a:pt x="45" y="25"/>
                      <a:pt x="46" y="25"/>
                    </a:cubicBezTo>
                    <a:cubicBezTo>
                      <a:pt x="48" y="26"/>
                      <a:pt x="49" y="28"/>
                      <a:pt x="48" y="3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56" name="Freeform 115"/>
              <p:cNvSpPr>
                <a:spLocks noChangeArrowheads="1" noEditPoints="1"/>
              </p:cNvSpPr>
              <p:nvPr/>
            </p:nvSpPr>
            <p:spPr bwMode="auto">
              <a:xfrm>
                <a:off x="2709863" y="3208338"/>
                <a:ext cx="146050" cy="138113"/>
              </a:xfrm>
              <a:custGeom>
                <a:gdLst>
                  <a:gd fmla="*/ 7490 w 39" name="T0"/>
                  <a:gd fmla="*/ 33595 h 37" name="T1"/>
                  <a:gd fmla="*/ 3745 w 39" name="T2"/>
                  <a:gd fmla="*/ 82121 h 37" name="T3"/>
                  <a:gd fmla="*/ 44938 w 39" name="T4"/>
                  <a:gd fmla="*/ 123182 h 37" name="T5"/>
                  <a:gd fmla="*/ 97367 w 39" name="T6"/>
                  <a:gd fmla="*/ 134380 h 37" name="T7"/>
                  <a:gd fmla="*/ 138560 w 39" name="T8"/>
                  <a:gd fmla="*/ 104518 h 37" name="T9"/>
                  <a:gd fmla="*/ 138560 w 39" name="T10"/>
                  <a:gd fmla="*/ 52259 h 37" name="T11"/>
                  <a:gd fmla="*/ 101112 w 39" name="T12"/>
                  <a:gd fmla="*/ 14931 h 37" name="T13"/>
                  <a:gd fmla="*/ 48683 w 39" name="T14"/>
                  <a:gd fmla="*/ 3733 h 37" name="T15"/>
                  <a:gd fmla="*/ 7490 w 39" name="T16"/>
                  <a:gd fmla="*/ 33595 h 37" name="T17"/>
                  <a:gd fmla="*/ 123581 w 39" name="T18"/>
                  <a:gd fmla="*/ 63457 h 37" name="T19"/>
                  <a:gd fmla="*/ 123581 w 39" name="T20"/>
                  <a:gd fmla="*/ 93320 h 37" name="T21"/>
                  <a:gd fmla="*/ 97367 w 39" name="T22"/>
                  <a:gd fmla="*/ 111983 h 37" name="T23"/>
                  <a:gd fmla="*/ 52428 w 39" name="T24"/>
                  <a:gd fmla="*/ 104518 h 37" name="T25"/>
                  <a:gd fmla="*/ 22469 w 39" name="T26"/>
                  <a:gd fmla="*/ 74656 h 37" name="T27"/>
                  <a:gd fmla="*/ 22469 w 39" name="T28"/>
                  <a:gd fmla="*/ 44793 h 37" name="T29"/>
                  <a:gd fmla="*/ 48683 w 39" name="T30"/>
                  <a:gd fmla="*/ 26129 h 37" name="T31"/>
                  <a:gd fmla="*/ 89877 w 39" name="T32"/>
                  <a:gd fmla="*/ 33595 h 37" name="T33"/>
                  <a:gd fmla="*/ 123581 w 39" name="T34"/>
                  <a:gd fmla="*/ 63457 h 37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39" name="T54"/>
                  <a:gd fmla="*/ 0 h 37" name="T55"/>
                  <a:gd fmla="*/ 39 w 39" name="T56"/>
                  <a:gd fmla="*/ 37 h 37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37" w="39">
                    <a:moveTo>
                      <a:pt x="2" y="9"/>
                    </a:moveTo>
                    <a:cubicBezTo>
                      <a:pt x="0" y="14"/>
                      <a:pt x="0" y="18"/>
                      <a:pt x="1" y="22"/>
                    </a:cubicBezTo>
                    <a:cubicBezTo>
                      <a:pt x="3" y="27"/>
                      <a:pt x="6" y="30"/>
                      <a:pt x="12" y="33"/>
                    </a:cubicBezTo>
                    <a:cubicBezTo>
                      <a:pt x="17" y="36"/>
                      <a:pt x="21" y="37"/>
                      <a:pt x="26" y="36"/>
                    </a:cubicBezTo>
                    <a:cubicBezTo>
                      <a:pt x="31" y="35"/>
                      <a:pt x="34" y="32"/>
                      <a:pt x="37" y="28"/>
                    </a:cubicBezTo>
                    <a:cubicBezTo>
                      <a:pt x="39" y="23"/>
                      <a:pt x="39" y="19"/>
                      <a:pt x="37" y="14"/>
                    </a:cubicBezTo>
                    <a:cubicBezTo>
                      <a:pt x="36" y="10"/>
                      <a:pt x="32" y="6"/>
                      <a:pt x="27" y="4"/>
                    </a:cubicBezTo>
                    <a:cubicBezTo>
                      <a:pt x="22" y="1"/>
                      <a:pt x="17" y="0"/>
                      <a:pt x="13" y="1"/>
                    </a:cubicBezTo>
                    <a:cubicBezTo>
                      <a:pt x="8" y="2"/>
                      <a:pt x="4" y="5"/>
                      <a:pt x="2" y="9"/>
                    </a:cubicBezTo>
                    <a:close/>
                    <a:moveTo>
                      <a:pt x="33" y="17"/>
                    </a:moveTo>
                    <a:cubicBezTo>
                      <a:pt x="34" y="20"/>
                      <a:pt x="34" y="23"/>
                      <a:pt x="33" y="25"/>
                    </a:cubicBezTo>
                    <a:cubicBezTo>
                      <a:pt x="31" y="28"/>
                      <a:pt x="29" y="29"/>
                      <a:pt x="26" y="30"/>
                    </a:cubicBezTo>
                    <a:cubicBezTo>
                      <a:pt x="23" y="31"/>
                      <a:pt x="19" y="30"/>
                      <a:pt x="14" y="28"/>
                    </a:cubicBezTo>
                    <a:cubicBezTo>
                      <a:pt x="10" y="25"/>
                      <a:pt x="7" y="23"/>
                      <a:pt x="6" y="20"/>
                    </a:cubicBezTo>
                    <a:cubicBezTo>
                      <a:pt x="5" y="17"/>
                      <a:pt x="5" y="14"/>
                      <a:pt x="6" y="12"/>
                    </a:cubicBezTo>
                    <a:cubicBezTo>
                      <a:pt x="7" y="9"/>
                      <a:pt x="10" y="8"/>
                      <a:pt x="13" y="7"/>
                    </a:cubicBezTo>
                    <a:cubicBezTo>
                      <a:pt x="16" y="6"/>
                      <a:pt x="19" y="7"/>
                      <a:pt x="24" y="9"/>
                    </a:cubicBezTo>
                    <a:cubicBezTo>
                      <a:pt x="29" y="11"/>
                      <a:pt x="31" y="14"/>
                      <a:pt x="33" y="1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57" name="Freeform 116"/>
              <p:cNvSpPr>
                <a:spLocks noChangeArrowheads="1"/>
              </p:cNvSpPr>
              <p:nvPr/>
            </p:nvSpPr>
            <p:spPr bwMode="auto">
              <a:xfrm>
                <a:off x="2720975" y="3117850"/>
                <a:ext cx="176213" cy="104775"/>
              </a:xfrm>
              <a:custGeom>
                <a:gdLst>
                  <a:gd fmla="*/ 165100 w 111" name="T0"/>
                  <a:gd fmla="*/ 104775 h 66" name="T1"/>
                  <a:gd fmla="*/ 176213 w 111" name="T2"/>
                  <a:gd fmla="*/ 85725 h 66" name="T3"/>
                  <a:gd fmla="*/ 7938 w 111" name="T4"/>
                  <a:gd fmla="*/ 0 h 66" name="T5"/>
                  <a:gd fmla="*/ 0 w 111" name="T6"/>
                  <a:gd fmla="*/ 19050 h 66" name="T7"/>
                  <a:gd fmla="*/ 165100 w 111" name="T8"/>
                  <a:gd fmla="*/ 104775 h 66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11" name="T15"/>
                  <a:gd fmla="*/ 0 h 66" name="T16"/>
                  <a:gd fmla="*/ 111 w 111" name="T17"/>
                  <a:gd fmla="*/ 66 h 66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66" w="110">
                    <a:moveTo>
                      <a:pt x="104" y="66"/>
                    </a:moveTo>
                    <a:lnTo>
                      <a:pt x="111" y="54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104" y="6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58" name="Freeform 117"/>
              <p:cNvSpPr>
                <a:spLocks noChangeArrowheads="1" noEditPoints="1"/>
              </p:cNvSpPr>
              <p:nvPr/>
            </p:nvSpPr>
            <p:spPr bwMode="auto">
              <a:xfrm>
                <a:off x="2789238" y="2982913"/>
                <a:ext cx="179388" cy="176213"/>
              </a:xfrm>
              <a:custGeom>
                <a:gdLst>
                  <a:gd fmla="*/ 0 w 48" name="T0"/>
                  <a:gd fmla="*/ 18746 h 47" name="T1"/>
                  <a:gd fmla="*/ 59796 w 48" name="T2"/>
                  <a:gd fmla="*/ 52489 h 47" name="T3"/>
                  <a:gd fmla="*/ 22424 w 48" name="T4"/>
                  <a:gd fmla="*/ 78733 h 47" name="T5"/>
                  <a:gd fmla="*/ 22424 w 48" name="T6"/>
                  <a:gd fmla="*/ 123724 h 47" name="T7"/>
                  <a:gd fmla="*/ 63533 w 48" name="T8"/>
                  <a:gd fmla="*/ 161216 h 47" name="T9"/>
                  <a:gd fmla="*/ 115855 w 48" name="T10"/>
                  <a:gd fmla="*/ 172464 h 47" name="T11"/>
                  <a:gd fmla="*/ 153227 w 48" name="T12"/>
                  <a:gd fmla="*/ 146219 h 47" name="T13"/>
                  <a:gd fmla="*/ 149490 w 48" name="T14"/>
                  <a:gd fmla="*/ 93730 h 47" name="T15"/>
                  <a:gd fmla="*/ 168176 w 48" name="T16"/>
                  <a:gd fmla="*/ 104978 h 47" name="T17"/>
                  <a:gd fmla="*/ 179388 w 48" name="T18"/>
                  <a:gd fmla="*/ 86232 h 47" name="T19"/>
                  <a:gd fmla="*/ 11212 w 48" name="T20"/>
                  <a:gd fmla="*/ 0 h 47" name="T21"/>
                  <a:gd fmla="*/ 0 w 48" name="T22"/>
                  <a:gd fmla="*/ 18746 h 47" name="T23"/>
                  <a:gd fmla="*/ 119592 w 48" name="T24"/>
                  <a:gd fmla="*/ 78733 h 47" name="T25"/>
                  <a:gd fmla="*/ 138278 w 48" name="T26"/>
                  <a:gd fmla="*/ 104978 h 47" name="T27"/>
                  <a:gd fmla="*/ 138278 w 48" name="T28"/>
                  <a:gd fmla="*/ 134972 h 47" name="T29"/>
                  <a:gd fmla="*/ 112117 w 48" name="T30"/>
                  <a:gd fmla="*/ 149969 h 47" name="T31"/>
                  <a:gd fmla="*/ 71008 w 48" name="T32"/>
                  <a:gd fmla="*/ 138721 h 47" name="T33"/>
                  <a:gd fmla="*/ 41110 w 48" name="T34"/>
                  <a:gd fmla="*/ 112476 h 47" name="T35"/>
                  <a:gd fmla="*/ 41110 w 48" name="T36"/>
                  <a:gd fmla="*/ 82483 h 47" name="T37"/>
                  <a:gd fmla="*/ 59796 w 48" name="T38"/>
                  <a:gd fmla="*/ 63737 h 47" name="T39"/>
                  <a:gd fmla="*/ 93431 w 48" name="T40"/>
                  <a:gd fmla="*/ 67486 h 47" name="T41"/>
                  <a:gd fmla="*/ 119592 w 48" name="T42"/>
                  <a:gd fmla="*/ 78733 h 47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48" name="T66"/>
                  <a:gd fmla="*/ 0 h 47" name="T67"/>
                  <a:gd fmla="*/ 48 w 48" name="T68"/>
                  <a:gd fmla="*/ 47 h 47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47" w="48">
                    <a:moveTo>
                      <a:pt x="0" y="5"/>
                    </a:moveTo>
                    <a:cubicBezTo>
                      <a:pt x="16" y="14"/>
                      <a:pt x="16" y="14"/>
                      <a:pt x="16" y="14"/>
                    </a:cubicBezTo>
                    <a:cubicBezTo>
                      <a:pt x="12" y="14"/>
                      <a:pt x="8" y="17"/>
                      <a:pt x="6" y="21"/>
                    </a:cubicBezTo>
                    <a:cubicBezTo>
                      <a:pt x="4" y="25"/>
                      <a:pt x="4" y="29"/>
                      <a:pt x="6" y="33"/>
                    </a:cubicBezTo>
                    <a:cubicBezTo>
                      <a:pt x="8" y="37"/>
                      <a:pt x="12" y="41"/>
                      <a:pt x="17" y="43"/>
                    </a:cubicBezTo>
                    <a:cubicBezTo>
                      <a:pt x="22" y="46"/>
                      <a:pt x="27" y="47"/>
                      <a:pt x="31" y="46"/>
                    </a:cubicBezTo>
                    <a:cubicBezTo>
                      <a:pt x="36" y="45"/>
                      <a:pt x="39" y="43"/>
                      <a:pt x="41" y="39"/>
                    </a:cubicBezTo>
                    <a:cubicBezTo>
                      <a:pt x="43" y="34"/>
                      <a:pt x="43" y="29"/>
                      <a:pt x="40" y="25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0" y="5"/>
                    </a:lnTo>
                    <a:close/>
                    <a:moveTo>
                      <a:pt x="32" y="21"/>
                    </a:moveTo>
                    <a:cubicBezTo>
                      <a:pt x="34" y="23"/>
                      <a:pt x="36" y="25"/>
                      <a:pt x="37" y="28"/>
                    </a:cubicBezTo>
                    <a:cubicBezTo>
                      <a:pt x="38" y="31"/>
                      <a:pt x="38" y="33"/>
                      <a:pt x="37" y="36"/>
                    </a:cubicBezTo>
                    <a:cubicBezTo>
                      <a:pt x="36" y="38"/>
                      <a:pt x="33" y="40"/>
                      <a:pt x="30" y="40"/>
                    </a:cubicBezTo>
                    <a:cubicBezTo>
                      <a:pt x="27" y="40"/>
                      <a:pt x="23" y="39"/>
                      <a:pt x="19" y="37"/>
                    </a:cubicBezTo>
                    <a:cubicBezTo>
                      <a:pt x="15" y="35"/>
                      <a:pt x="12" y="33"/>
                      <a:pt x="11" y="30"/>
                    </a:cubicBezTo>
                    <a:cubicBezTo>
                      <a:pt x="9" y="27"/>
                      <a:pt x="9" y="24"/>
                      <a:pt x="11" y="22"/>
                    </a:cubicBezTo>
                    <a:cubicBezTo>
                      <a:pt x="12" y="19"/>
                      <a:pt x="14" y="18"/>
                      <a:pt x="16" y="17"/>
                    </a:cubicBezTo>
                    <a:cubicBezTo>
                      <a:pt x="19" y="16"/>
                      <a:pt x="22" y="16"/>
                      <a:pt x="25" y="18"/>
                    </a:cubicBez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59" name="Freeform 118"/>
              <p:cNvSpPr>
                <a:spLocks noChangeArrowheads="1" noEditPoints="1"/>
              </p:cNvSpPr>
              <p:nvPr/>
            </p:nvSpPr>
            <p:spPr bwMode="auto">
              <a:xfrm>
                <a:off x="1660525" y="1679575"/>
                <a:ext cx="71438" cy="82550"/>
              </a:xfrm>
              <a:custGeom>
                <a:gdLst>
                  <a:gd fmla="*/ 60158 w 19" name="T0"/>
                  <a:gd fmla="*/ 11257 h 22" name="T1"/>
                  <a:gd fmla="*/ 37599 w 19" name="T2"/>
                  <a:gd fmla="*/ 0 h 22" name="T3"/>
                  <a:gd fmla="*/ 11280 w 19" name="T4"/>
                  <a:gd fmla="*/ 11257 h 22" name="T5"/>
                  <a:gd fmla="*/ 0 w 19" name="T6"/>
                  <a:gd fmla="*/ 41275 h 22" name="T7"/>
                  <a:gd fmla="*/ 11280 w 19" name="T8"/>
                  <a:gd fmla="*/ 71293 h 22" name="T9"/>
                  <a:gd fmla="*/ 37599 w 19" name="T10"/>
                  <a:gd fmla="*/ 82550 h 22" name="T11"/>
                  <a:gd fmla="*/ 56398 w 19" name="T12"/>
                  <a:gd fmla="*/ 75045 h 22" name="T13"/>
                  <a:gd fmla="*/ 67678 w 19" name="T14"/>
                  <a:gd fmla="*/ 60036 h 22" name="T15"/>
                  <a:gd fmla="*/ 56398 w 19" name="T16"/>
                  <a:gd fmla="*/ 56284 h 22" name="T17"/>
                  <a:gd fmla="*/ 37599 w 19" name="T18"/>
                  <a:gd fmla="*/ 71293 h 22" name="T19"/>
                  <a:gd fmla="*/ 22559 w 19" name="T20"/>
                  <a:gd fmla="*/ 67541 h 22" name="T21"/>
                  <a:gd fmla="*/ 15040 w 19" name="T22"/>
                  <a:gd fmla="*/ 41275 h 22" name="T23"/>
                  <a:gd fmla="*/ 71438 w 19" name="T24"/>
                  <a:gd fmla="*/ 41275 h 22" name="T25"/>
                  <a:gd fmla="*/ 60158 w 19" name="T26"/>
                  <a:gd fmla="*/ 11257 h 22" name="T27"/>
                  <a:gd fmla="*/ 15040 w 19" name="T28"/>
                  <a:gd fmla="*/ 33770 h 22" name="T29"/>
                  <a:gd fmla="*/ 22559 w 19" name="T30"/>
                  <a:gd fmla="*/ 15009 h 22" name="T31"/>
                  <a:gd fmla="*/ 37599 w 19" name="T32"/>
                  <a:gd fmla="*/ 7505 h 22" name="T33"/>
                  <a:gd fmla="*/ 48879 w 19" name="T34"/>
                  <a:gd fmla="*/ 11257 h 22" name="T35"/>
                  <a:gd fmla="*/ 56398 w 19" name="T36"/>
                  <a:gd fmla="*/ 22514 h 22" name="T37"/>
                  <a:gd fmla="*/ 56398 w 19" name="T38"/>
                  <a:gd fmla="*/ 33770 h 22" name="T39"/>
                  <a:gd fmla="*/ 15040 w 19" name="T40"/>
                  <a:gd fmla="*/ 33770 h 22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19" name="T63"/>
                  <a:gd fmla="*/ 0 h 22" name="T64"/>
                  <a:gd fmla="*/ 19 w 19" name="T65"/>
                  <a:gd fmla="*/ 22 h 22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22" w="19">
                    <a:moveTo>
                      <a:pt x="16" y="3"/>
                    </a:moveTo>
                    <a:cubicBezTo>
                      <a:pt x="15" y="1"/>
                      <a:pt x="12" y="0"/>
                      <a:pt x="10" y="0"/>
                    </a:cubicBezTo>
                    <a:cubicBezTo>
                      <a:pt x="7" y="0"/>
                      <a:pt x="5" y="1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0" y="14"/>
                      <a:pt x="1" y="17"/>
                      <a:pt x="3" y="19"/>
                    </a:cubicBezTo>
                    <a:cubicBezTo>
                      <a:pt x="4" y="21"/>
                      <a:pt x="7" y="22"/>
                      <a:pt x="10" y="22"/>
                    </a:cubicBezTo>
                    <a:cubicBezTo>
                      <a:pt x="12" y="22"/>
                      <a:pt x="14" y="21"/>
                      <a:pt x="15" y="20"/>
                    </a:cubicBezTo>
                    <a:cubicBezTo>
                      <a:pt x="17" y="19"/>
                      <a:pt x="18" y="18"/>
                      <a:pt x="18" y="16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8"/>
                      <a:pt x="12" y="19"/>
                      <a:pt x="10" y="19"/>
                    </a:cubicBezTo>
                    <a:cubicBezTo>
                      <a:pt x="8" y="19"/>
                      <a:pt x="7" y="19"/>
                      <a:pt x="6" y="18"/>
                    </a:cubicBezTo>
                    <a:cubicBezTo>
                      <a:pt x="4" y="16"/>
                      <a:pt x="4" y="14"/>
                      <a:pt x="4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7"/>
                      <a:pt x="18" y="5"/>
                      <a:pt x="16" y="3"/>
                    </a:cubicBezTo>
                    <a:close/>
                    <a:moveTo>
                      <a:pt x="4" y="9"/>
                    </a:moveTo>
                    <a:cubicBezTo>
                      <a:pt x="4" y="7"/>
                      <a:pt x="4" y="5"/>
                      <a:pt x="6" y="4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1" y="2"/>
                      <a:pt x="12" y="3"/>
                      <a:pt x="13" y="3"/>
                    </a:cubicBezTo>
                    <a:cubicBezTo>
                      <a:pt x="14" y="4"/>
                      <a:pt x="14" y="5"/>
                      <a:pt x="15" y="6"/>
                    </a:cubicBezTo>
                    <a:cubicBezTo>
                      <a:pt x="15" y="7"/>
                      <a:pt x="15" y="8"/>
                      <a:pt x="15" y="9"/>
                    </a:cubicBezTo>
                    <a:lnTo>
                      <a:pt x="4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60" name="Freeform 119"/>
              <p:cNvSpPr>
                <a:spLocks noChangeArrowheads="1"/>
              </p:cNvSpPr>
              <p:nvPr/>
            </p:nvSpPr>
            <p:spPr bwMode="auto">
              <a:xfrm>
                <a:off x="1736725" y="1679575"/>
                <a:ext cx="63500" cy="77788"/>
              </a:xfrm>
              <a:custGeom>
                <a:gdLst>
                  <a:gd fmla="*/ 60325 w 40" name="T0"/>
                  <a:gd fmla="*/ 0 h 49" name="T1"/>
                  <a:gd fmla="*/ 47625 w 40" name="T2"/>
                  <a:gd fmla="*/ 0 h 49" name="T3"/>
                  <a:gd fmla="*/ 33337 w 40" name="T4"/>
                  <a:gd fmla="*/ 28575 h 49" name="T5"/>
                  <a:gd fmla="*/ 14288 w 40" name="T6"/>
                  <a:gd fmla="*/ 0 h 49" name="T7"/>
                  <a:gd fmla="*/ 0 w 40" name="T8"/>
                  <a:gd fmla="*/ 0 h 49" name="T9"/>
                  <a:gd fmla="*/ 25400 w 40" name="T10"/>
                  <a:gd fmla="*/ 36513 h 49" name="T11"/>
                  <a:gd fmla="*/ 0 w 40" name="T12"/>
                  <a:gd fmla="*/ 77788 h 49" name="T13"/>
                  <a:gd fmla="*/ 11112 w 40" name="T14"/>
                  <a:gd fmla="*/ 77788 h 49" name="T15"/>
                  <a:gd fmla="*/ 30163 w 40" name="T16"/>
                  <a:gd fmla="*/ 47625 h 49" name="T17"/>
                  <a:gd fmla="*/ 52388 w 40" name="T18"/>
                  <a:gd fmla="*/ 77788 h 49" name="T19"/>
                  <a:gd fmla="*/ 63500 w 40" name="T20"/>
                  <a:gd fmla="*/ 77788 h 49" name="T21"/>
                  <a:gd fmla="*/ 36512 w 40" name="T22"/>
                  <a:gd fmla="*/ 36513 h 49" name="T23"/>
                  <a:gd fmla="*/ 60325 w 40" name="T24"/>
                  <a:gd fmla="*/ 0 h 49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40" name="T39"/>
                  <a:gd fmla="*/ 0 h 49" name="T40"/>
                  <a:gd fmla="*/ 40 w 40" name="T41"/>
                  <a:gd fmla="*/ 49 h 49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49" w="40">
                    <a:moveTo>
                      <a:pt x="38" y="0"/>
                    </a:moveTo>
                    <a:lnTo>
                      <a:pt x="30" y="0"/>
                    </a:lnTo>
                    <a:lnTo>
                      <a:pt x="21" y="18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16" y="23"/>
                    </a:lnTo>
                    <a:lnTo>
                      <a:pt x="0" y="49"/>
                    </a:lnTo>
                    <a:lnTo>
                      <a:pt x="7" y="49"/>
                    </a:lnTo>
                    <a:lnTo>
                      <a:pt x="19" y="30"/>
                    </a:lnTo>
                    <a:lnTo>
                      <a:pt x="33" y="49"/>
                    </a:lnTo>
                    <a:lnTo>
                      <a:pt x="40" y="49"/>
                    </a:lnTo>
                    <a:lnTo>
                      <a:pt x="23" y="23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61" name="Freeform 120"/>
              <p:cNvSpPr>
                <a:spLocks noChangeArrowheads="1"/>
              </p:cNvSpPr>
              <p:nvPr/>
            </p:nvSpPr>
            <p:spPr bwMode="auto">
              <a:xfrm>
                <a:off x="1803400" y="1679575"/>
                <a:ext cx="65088" cy="82550"/>
              </a:xfrm>
              <a:custGeom>
                <a:gdLst>
                  <a:gd fmla="*/ 34458 w 17" name="T0"/>
                  <a:gd fmla="*/ 11257 h 22" name="T1"/>
                  <a:gd fmla="*/ 53602 w 17" name="T2"/>
                  <a:gd fmla="*/ 30018 h 22" name="T3"/>
                  <a:gd fmla="*/ 65088 w 17" name="T4"/>
                  <a:gd fmla="*/ 26266 h 22" name="T5"/>
                  <a:gd fmla="*/ 57431 w 17" name="T6"/>
                  <a:gd fmla="*/ 7505 h 22" name="T7"/>
                  <a:gd fmla="*/ 34458 w 17" name="T8"/>
                  <a:gd fmla="*/ 0 h 22" name="T9"/>
                  <a:gd fmla="*/ 11486 w 17" name="T10"/>
                  <a:gd fmla="*/ 11257 h 22" name="T11"/>
                  <a:gd fmla="*/ 0 w 17" name="T12"/>
                  <a:gd fmla="*/ 41275 h 22" name="T13"/>
                  <a:gd fmla="*/ 11486 w 17" name="T14"/>
                  <a:gd fmla="*/ 71293 h 22" name="T15"/>
                  <a:gd fmla="*/ 34458 w 17" name="T16"/>
                  <a:gd fmla="*/ 82550 h 22" name="T17"/>
                  <a:gd fmla="*/ 57431 w 17" name="T18"/>
                  <a:gd fmla="*/ 75045 h 22" name="T19"/>
                  <a:gd fmla="*/ 65088 w 17" name="T20"/>
                  <a:gd fmla="*/ 56284 h 22" name="T21"/>
                  <a:gd fmla="*/ 53602 w 17" name="T22"/>
                  <a:gd fmla="*/ 52532 h 22" name="T23"/>
                  <a:gd fmla="*/ 34458 w 17" name="T24"/>
                  <a:gd fmla="*/ 71293 h 22" name="T25"/>
                  <a:gd fmla="*/ 19144 w 17" name="T26"/>
                  <a:gd fmla="*/ 63789 h 22" name="T27"/>
                  <a:gd fmla="*/ 15315 w 17" name="T28"/>
                  <a:gd fmla="*/ 41275 h 22" name="T29"/>
                  <a:gd fmla="*/ 19144 w 17" name="T30"/>
                  <a:gd fmla="*/ 18761 h 22" name="T31"/>
                  <a:gd fmla="*/ 34458 w 17" name="T32"/>
                  <a:gd fmla="*/ 11257 h 22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7" name="T51"/>
                  <a:gd fmla="*/ 0 h 22" name="T52"/>
                  <a:gd fmla="*/ 17 w 17" name="T53"/>
                  <a:gd fmla="*/ 22 h 22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2" w="17">
                    <a:moveTo>
                      <a:pt x="9" y="3"/>
                    </a:moveTo>
                    <a:cubicBezTo>
                      <a:pt x="12" y="3"/>
                      <a:pt x="14" y="4"/>
                      <a:pt x="14" y="8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5"/>
                      <a:pt x="16" y="3"/>
                      <a:pt x="15" y="2"/>
                    </a:cubicBezTo>
                    <a:cubicBezTo>
                      <a:pt x="13" y="1"/>
                      <a:pt x="12" y="0"/>
                      <a:pt x="9" y="0"/>
                    </a:cubicBezTo>
                    <a:cubicBezTo>
                      <a:pt x="7" y="0"/>
                      <a:pt x="4" y="1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0" y="14"/>
                      <a:pt x="1" y="17"/>
                      <a:pt x="3" y="19"/>
                    </a:cubicBezTo>
                    <a:cubicBezTo>
                      <a:pt x="4" y="21"/>
                      <a:pt x="6" y="22"/>
                      <a:pt x="9" y="22"/>
                    </a:cubicBezTo>
                    <a:cubicBezTo>
                      <a:pt x="11" y="22"/>
                      <a:pt x="13" y="21"/>
                      <a:pt x="15" y="20"/>
                    </a:cubicBezTo>
                    <a:cubicBezTo>
                      <a:pt x="16" y="19"/>
                      <a:pt x="17" y="17"/>
                      <a:pt x="17" y="15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7"/>
                      <a:pt x="12" y="19"/>
                      <a:pt x="9" y="19"/>
                    </a:cubicBezTo>
                    <a:cubicBezTo>
                      <a:pt x="8" y="19"/>
                      <a:pt x="6" y="18"/>
                      <a:pt x="5" y="17"/>
                    </a:cubicBezTo>
                    <a:cubicBezTo>
                      <a:pt x="4" y="16"/>
                      <a:pt x="4" y="13"/>
                      <a:pt x="4" y="11"/>
                    </a:cubicBezTo>
                    <a:cubicBezTo>
                      <a:pt x="4" y="8"/>
                      <a:pt x="4" y="6"/>
                      <a:pt x="5" y="5"/>
                    </a:cubicBezTo>
                    <a:cubicBezTo>
                      <a:pt x="6" y="3"/>
                      <a:pt x="8" y="3"/>
                      <a:pt x="9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62" name="Freeform 121"/>
              <p:cNvSpPr>
                <a:spLocks noChangeArrowheads="1"/>
              </p:cNvSpPr>
              <p:nvPr/>
            </p:nvSpPr>
            <p:spPr bwMode="auto">
              <a:xfrm>
                <a:off x="1885950" y="1652588"/>
                <a:ext cx="60325" cy="104775"/>
              </a:xfrm>
              <a:custGeom>
                <a:gdLst>
                  <a:gd fmla="*/ 56555 w 16" name="T0"/>
                  <a:gd fmla="*/ 37420 h 28" name="T1"/>
                  <a:gd fmla="*/ 49014 w 16" name="T2"/>
                  <a:gd fmla="*/ 29936 h 28" name="T3"/>
                  <a:gd fmla="*/ 33933 w 16" name="T4"/>
                  <a:gd fmla="*/ 26194 h 28" name="T5"/>
                  <a:gd fmla="*/ 11311 w 16" name="T6"/>
                  <a:gd fmla="*/ 41162 h 28" name="T7"/>
                  <a:gd fmla="*/ 11311 w 16" name="T8"/>
                  <a:gd fmla="*/ 0 h 28" name="T9"/>
                  <a:gd fmla="*/ 0 w 16" name="T10"/>
                  <a:gd fmla="*/ 0 h 28" name="T11"/>
                  <a:gd fmla="*/ 0 w 16" name="T12"/>
                  <a:gd fmla="*/ 104775 h 28" name="T13"/>
                  <a:gd fmla="*/ 11311 w 16" name="T14"/>
                  <a:gd fmla="*/ 104775 h 28" name="T15"/>
                  <a:gd fmla="*/ 11311 w 16" name="T16"/>
                  <a:gd fmla="*/ 63613 h 28" name="T17"/>
                  <a:gd fmla="*/ 18852 w 16" name="T18"/>
                  <a:gd fmla="*/ 44904 h 28" name="T19"/>
                  <a:gd fmla="*/ 33933 w 16" name="T20"/>
                  <a:gd fmla="*/ 37420 h 28" name="T21"/>
                  <a:gd fmla="*/ 41473 w 16" name="T22"/>
                  <a:gd fmla="*/ 37420 h 28" name="T23"/>
                  <a:gd fmla="*/ 49014 w 16" name="T24"/>
                  <a:gd fmla="*/ 44904 h 28" name="T25"/>
                  <a:gd fmla="*/ 49014 w 16" name="T26"/>
                  <a:gd fmla="*/ 59871 h 28" name="T27"/>
                  <a:gd fmla="*/ 49014 w 16" name="T28"/>
                  <a:gd fmla="*/ 104775 h 28" name="T29"/>
                  <a:gd fmla="*/ 60325 w 16" name="T30"/>
                  <a:gd fmla="*/ 104775 h 28" name="T31"/>
                  <a:gd fmla="*/ 60325 w 16" name="T32"/>
                  <a:gd fmla="*/ 59871 h 28" name="T33"/>
                  <a:gd fmla="*/ 60325 w 16" name="T34"/>
                  <a:gd fmla="*/ 44904 h 28" name="T35"/>
                  <a:gd fmla="*/ 56555 w 16" name="T36"/>
                  <a:gd fmla="*/ 37420 h 28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16" name="T57"/>
                  <a:gd fmla="*/ 0 h 28" name="T58"/>
                  <a:gd fmla="*/ 16 w 16" name="T59"/>
                  <a:gd fmla="*/ 28 h 28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28" w="16">
                    <a:moveTo>
                      <a:pt x="15" y="10"/>
                    </a:moveTo>
                    <a:cubicBezTo>
                      <a:pt x="14" y="9"/>
                      <a:pt x="14" y="8"/>
                      <a:pt x="13" y="8"/>
                    </a:cubicBezTo>
                    <a:cubicBezTo>
                      <a:pt x="12" y="7"/>
                      <a:pt x="11" y="7"/>
                      <a:pt x="9" y="7"/>
                    </a:cubicBezTo>
                    <a:cubicBezTo>
                      <a:pt x="7" y="7"/>
                      <a:pt x="5" y="8"/>
                      <a:pt x="3" y="1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3"/>
                      <a:pt x="5" y="12"/>
                    </a:cubicBezTo>
                    <a:cubicBezTo>
                      <a:pt x="6" y="10"/>
                      <a:pt x="7" y="10"/>
                      <a:pt x="9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2" y="11"/>
                      <a:pt x="12" y="12"/>
                      <a:pt x="13" y="12"/>
                    </a:cubicBezTo>
                    <a:cubicBezTo>
                      <a:pt x="13" y="13"/>
                      <a:pt x="13" y="14"/>
                      <a:pt x="13" y="16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4"/>
                      <a:pt x="16" y="13"/>
                      <a:pt x="16" y="12"/>
                    </a:cubicBezTo>
                    <a:cubicBezTo>
                      <a:pt x="16" y="11"/>
                      <a:pt x="15" y="10"/>
                      <a:pt x="15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63" name="Freeform 122"/>
              <p:cNvSpPr>
                <a:spLocks noChangeArrowheads="1" noEditPoints="1"/>
              </p:cNvSpPr>
              <p:nvPr/>
            </p:nvSpPr>
            <p:spPr bwMode="auto">
              <a:xfrm>
                <a:off x="1965325" y="1679575"/>
                <a:ext cx="68263" cy="82550"/>
              </a:xfrm>
              <a:custGeom>
                <a:gdLst>
                  <a:gd fmla="*/ 64471 w 18" name="T0"/>
                  <a:gd fmla="*/ 30018 h 22" name="T1"/>
                  <a:gd fmla="*/ 60678 w 18" name="T2"/>
                  <a:gd fmla="*/ 7505 h 22" name="T3"/>
                  <a:gd fmla="*/ 37924 w 18" name="T4"/>
                  <a:gd fmla="*/ 0 h 22" name="T5"/>
                  <a:gd fmla="*/ 0 w 18" name="T6"/>
                  <a:gd fmla="*/ 22514 h 22" name="T7"/>
                  <a:gd fmla="*/ 11377 w 18" name="T8"/>
                  <a:gd fmla="*/ 22514 h 22" name="T9"/>
                  <a:gd fmla="*/ 34132 w 18" name="T10"/>
                  <a:gd fmla="*/ 7505 h 22" name="T11"/>
                  <a:gd fmla="*/ 45509 w 18" name="T12"/>
                  <a:gd fmla="*/ 11257 h 22" name="T13"/>
                  <a:gd fmla="*/ 53093 w 18" name="T14"/>
                  <a:gd fmla="*/ 18761 h 22" name="T15"/>
                  <a:gd fmla="*/ 53093 w 18" name="T16"/>
                  <a:gd fmla="*/ 30018 h 22" name="T17"/>
                  <a:gd fmla="*/ 45509 w 18" name="T18"/>
                  <a:gd fmla="*/ 30018 h 22" name="T19"/>
                  <a:gd fmla="*/ 7585 w 18" name="T20"/>
                  <a:gd fmla="*/ 37523 h 22" name="T21"/>
                  <a:gd fmla="*/ 0 w 18" name="T22"/>
                  <a:gd fmla="*/ 60036 h 22" name="T23"/>
                  <a:gd fmla="*/ 7585 w 18" name="T24"/>
                  <a:gd fmla="*/ 75045 h 22" name="T25"/>
                  <a:gd fmla="*/ 26547 w 18" name="T26"/>
                  <a:gd fmla="*/ 82550 h 22" name="T27"/>
                  <a:gd fmla="*/ 53093 w 18" name="T28"/>
                  <a:gd fmla="*/ 67541 h 22" name="T29"/>
                  <a:gd fmla="*/ 56886 w 18" name="T30"/>
                  <a:gd fmla="*/ 78798 h 22" name="T31"/>
                  <a:gd fmla="*/ 68263 w 18" name="T32"/>
                  <a:gd fmla="*/ 78798 h 22" name="T33"/>
                  <a:gd fmla="*/ 64471 w 18" name="T34"/>
                  <a:gd fmla="*/ 63789 h 22" name="T35"/>
                  <a:gd fmla="*/ 64471 w 18" name="T36"/>
                  <a:gd fmla="*/ 30018 h 22" name="T37"/>
                  <a:gd fmla="*/ 49301 w 18" name="T38"/>
                  <a:gd fmla="*/ 63789 h 22" name="T39"/>
                  <a:gd fmla="*/ 30339 w 18" name="T40"/>
                  <a:gd fmla="*/ 71293 h 22" name="T41"/>
                  <a:gd fmla="*/ 15170 w 18" name="T42"/>
                  <a:gd fmla="*/ 67541 h 22" name="T43"/>
                  <a:gd fmla="*/ 11377 w 18" name="T44"/>
                  <a:gd fmla="*/ 60036 h 22" name="T45"/>
                  <a:gd fmla="*/ 18962 w 18" name="T46"/>
                  <a:gd fmla="*/ 45027 h 22" name="T47"/>
                  <a:gd fmla="*/ 41716 w 18" name="T48"/>
                  <a:gd fmla="*/ 41275 h 22" name="T49"/>
                  <a:gd fmla="*/ 53093 w 18" name="T50"/>
                  <a:gd fmla="*/ 41275 h 22" name="T51"/>
                  <a:gd fmla="*/ 53093 w 18" name="T52"/>
                  <a:gd fmla="*/ 45027 h 22" name="T53"/>
                  <a:gd fmla="*/ 49301 w 18" name="T54"/>
                  <a:gd fmla="*/ 63789 h 22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18" name="T84"/>
                  <a:gd fmla="*/ 0 h 22" name="T85"/>
                  <a:gd fmla="*/ 18 w 18" name="T86"/>
                  <a:gd fmla="*/ 22 h 22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22" w="18">
                    <a:moveTo>
                      <a:pt x="17" y="8"/>
                    </a:moveTo>
                    <a:cubicBezTo>
                      <a:pt x="17" y="5"/>
                      <a:pt x="17" y="3"/>
                      <a:pt x="16" y="2"/>
                    </a:cubicBezTo>
                    <a:cubicBezTo>
                      <a:pt x="14" y="1"/>
                      <a:pt x="12" y="0"/>
                      <a:pt x="10" y="0"/>
                    </a:cubicBezTo>
                    <a:cubicBezTo>
                      <a:pt x="4" y="0"/>
                      <a:pt x="1" y="2"/>
                      <a:pt x="0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6" y="2"/>
                      <a:pt x="9" y="2"/>
                    </a:cubicBezTo>
                    <a:cubicBezTo>
                      <a:pt x="10" y="2"/>
                      <a:pt x="12" y="3"/>
                      <a:pt x="12" y="3"/>
                    </a:cubicBezTo>
                    <a:cubicBezTo>
                      <a:pt x="13" y="4"/>
                      <a:pt x="14" y="4"/>
                      <a:pt x="14" y="5"/>
                    </a:cubicBezTo>
                    <a:cubicBezTo>
                      <a:pt x="14" y="6"/>
                      <a:pt x="14" y="7"/>
                      <a:pt x="14" y="8"/>
                    </a:cubicBezTo>
                    <a:cubicBezTo>
                      <a:pt x="13" y="8"/>
                      <a:pt x="12" y="8"/>
                      <a:pt x="12" y="8"/>
                    </a:cubicBezTo>
                    <a:cubicBezTo>
                      <a:pt x="7" y="8"/>
                      <a:pt x="4" y="9"/>
                      <a:pt x="2" y="10"/>
                    </a:cubicBezTo>
                    <a:cubicBezTo>
                      <a:pt x="1" y="12"/>
                      <a:pt x="0" y="13"/>
                      <a:pt x="0" y="16"/>
                    </a:cubicBezTo>
                    <a:cubicBezTo>
                      <a:pt x="0" y="17"/>
                      <a:pt x="0" y="19"/>
                      <a:pt x="2" y="20"/>
                    </a:cubicBezTo>
                    <a:cubicBezTo>
                      <a:pt x="3" y="21"/>
                      <a:pt x="5" y="22"/>
                      <a:pt x="7" y="22"/>
                    </a:cubicBezTo>
                    <a:cubicBezTo>
                      <a:pt x="10" y="22"/>
                      <a:pt x="13" y="20"/>
                      <a:pt x="14" y="18"/>
                    </a:cubicBezTo>
                    <a:cubicBezTo>
                      <a:pt x="14" y="19"/>
                      <a:pt x="15" y="21"/>
                      <a:pt x="15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0"/>
                      <a:pt x="17" y="19"/>
                      <a:pt x="17" y="17"/>
                    </a:cubicBezTo>
                    <a:lnTo>
                      <a:pt x="17" y="8"/>
                    </a:lnTo>
                    <a:close/>
                    <a:moveTo>
                      <a:pt x="13" y="17"/>
                    </a:moveTo>
                    <a:cubicBezTo>
                      <a:pt x="11" y="19"/>
                      <a:pt x="10" y="19"/>
                      <a:pt x="8" y="19"/>
                    </a:cubicBezTo>
                    <a:cubicBezTo>
                      <a:pt x="6" y="19"/>
                      <a:pt x="5" y="19"/>
                      <a:pt x="4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3" y="14"/>
                      <a:pt x="4" y="13"/>
                      <a:pt x="5" y="12"/>
                    </a:cubicBezTo>
                    <a:cubicBezTo>
                      <a:pt x="7" y="11"/>
                      <a:pt x="9" y="11"/>
                      <a:pt x="11" y="11"/>
                    </a:cubicBezTo>
                    <a:cubicBezTo>
                      <a:pt x="12" y="11"/>
                      <a:pt x="13" y="11"/>
                      <a:pt x="14" y="11"/>
                    </a:cubicBezTo>
                    <a:cubicBezTo>
                      <a:pt x="14" y="11"/>
                      <a:pt x="14" y="12"/>
                      <a:pt x="14" y="12"/>
                    </a:cubicBezTo>
                    <a:cubicBezTo>
                      <a:pt x="14" y="14"/>
                      <a:pt x="14" y="16"/>
                      <a:pt x="13" y="1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64" name="Freeform 123"/>
              <p:cNvSpPr>
                <a:spLocks noChangeArrowheads="1"/>
              </p:cNvSpPr>
              <p:nvPr/>
            </p:nvSpPr>
            <p:spPr bwMode="auto">
              <a:xfrm>
                <a:off x="2055813" y="1679575"/>
                <a:ext cx="60325" cy="77788"/>
              </a:xfrm>
              <a:custGeom>
                <a:gdLst>
                  <a:gd fmla="*/ 52784 w 16" name="T0"/>
                  <a:gd fmla="*/ 3704 h 21" name="T1"/>
                  <a:gd fmla="*/ 37703 w 16" name="T2"/>
                  <a:gd fmla="*/ 0 h 21" name="T3"/>
                  <a:gd fmla="*/ 11311 w 16" name="T4"/>
                  <a:gd fmla="*/ 14817 h 21" name="T5"/>
                  <a:gd fmla="*/ 11311 w 16" name="T6"/>
                  <a:gd fmla="*/ 0 h 21" name="T7"/>
                  <a:gd fmla="*/ 0 w 16" name="T8"/>
                  <a:gd fmla="*/ 0 h 21" name="T9"/>
                  <a:gd fmla="*/ 0 w 16" name="T10"/>
                  <a:gd fmla="*/ 77788 h 21" name="T11"/>
                  <a:gd fmla="*/ 11311 w 16" name="T12"/>
                  <a:gd fmla="*/ 77788 h 21" name="T13"/>
                  <a:gd fmla="*/ 11311 w 16" name="T14"/>
                  <a:gd fmla="*/ 37042 h 21" name="T15"/>
                  <a:gd fmla="*/ 18852 w 16" name="T16"/>
                  <a:gd fmla="*/ 18521 h 21" name="T17"/>
                  <a:gd fmla="*/ 33933 w 16" name="T18"/>
                  <a:gd fmla="*/ 11113 h 21" name="T19"/>
                  <a:gd fmla="*/ 45244 w 16" name="T20"/>
                  <a:gd fmla="*/ 14817 h 21" name="T21"/>
                  <a:gd fmla="*/ 49014 w 16" name="T22"/>
                  <a:gd fmla="*/ 29634 h 21" name="T23"/>
                  <a:gd fmla="*/ 49014 w 16" name="T24"/>
                  <a:gd fmla="*/ 77788 h 21" name="T25"/>
                  <a:gd fmla="*/ 60325 w 16" name="T26"/>
                  <a:gd fmla="*/ 77788 h 21" name="T27"/>
                  <a:gd fmla="*/ 60325 w 16" name="T28"/>
                  <a:gd fmla="*/ 33338 h 21" name="T29"/>
                  <a:gd fmla="*/ 60325 w 16" name="T30"/>
                  <a:gd fmla="*/ 14817 h 21" name="T31"/>
                  <a:gd fmla="*/ 52784 w 16" name="T32"/>
                  <a:gd fmla="*/ 3704 h 21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6" name="T51"/>
                  <a:gd fmla="*/ 0 h 21" name="T52"/>
                  <a:gd fmla="*/ 16 w 16" name="T53"/>
                  <a:gd fmla="*/ 21 h 21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1" w="16">
                    <a:moveTo>
                      <a:pt x="14" y="1"/>
                    </a:moveTo>
                    <a:cubicBezTo>
                      <a:pt x="12" y="0"/>
                      <a:pt x="11" y="0"/>
                      <a:pt x="10" y="0"/>
                    </a:cubicBezTo>
                    <a:cubicBezTo>
                      <a:pt x="7" y="0"/>
                      <a:pt x="5" y="1"/>
                      <a:pt x="3" y="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8"/>
                      <a:pt x="4" y="6"/>
                      <a:pt x="5" y="5"/>
                    </a:cubicBezTo>
                    <a:cubicBezTo>
                      <a:pt x="6" y="3"/>
                      <a:pt x="7" y="3"/>
                      <a:pt x="9" y="3"/>
                    </a:cubicBezTo>
                    <a:cubicBezTo>
                      <a:pt x="10" y="3"/>
                      <a:pt x="11" y="3"/>
                      <a:pt x="12" y="4"/>
                    </a:cubicBezTo>
                    <a:cubicBezTo>
                      <a:pt x="13" y="5"/>
                      <a:pt x="13" y="6"/>
                      <a:pt x="13" y="8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7"/>
                      <a:pt x="16" y="5"/>
                      <a:pt x="16" y="4"/>
                    </a:cubicBezTo>
                    <a:cubicBezTo>
                      <a:pt x="15" y="3"/>
                      <a:pt x="15" y="2"/>
                      <a:pt x="14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65" name="Freeform 124"/>
              <p:cNvSpPr>
                <a:spLocks noChangeArrowheads="1" noEditPoints="1"/>
              </p:cNvSpPr>
              <p:nvPr/>
            </p:nvSpPr>
            <p:spPr bwMode="auto">
              <a:xfrm>
                <a:off x="2135188" y="1666875"/>
                <a:ext cx="74613" cy="120650"/>
              </a:xfrm>
              <a:custGeom>
                <a:gdLst>
                  <a:gd fmla="*/ 59690 w 20" name="T0"/>
                  <a:gd fmla="*/ 79177 h 32" name="T1"/>
                  <a:gd fmla="*/ 37307 w 20" name="T2"/>
                  <a:gd fmla="*/ 79177 h 32" name="T3"/>
                  <a:gd fmla="*/ 18653 w 20" name="T4"/>
                  <a:gd fmla="*/ 75406 h 32" name="T5"/>
                  <a:gd fmla="*/ 14923 w 20" name="T6"/>
                  <a:gd fmla="*/ 71636 h 32" name="T7"/>
                  <a:gd fmla="*/ 18653 w 20" name="T8"/>
                  <a:gd fmla="*/ 64095 h 32" name="T9"/>
                  <a:gd fmla="*/ 22384 w 20" name="T10"/>
                  <a:gd fmla="*/ 64095 h 32" name="T11"/>
                  <a:gd fmla="*/ 26115 w 20" name="T12"/>
                  <a:gd fmla="*/ 64095 h 32" name="T13"/>
                  <a:gd fmla="*/ 33576 w 20" name="T14"/>
                  <a:gd fmla="*/ 64095 h 32" name="T15"/>
                  <a:gd fmla="*/ 55960 w 20" name="T16"/>
                  <a:gd fmla="*/ 56555 h 32" name="T17"/>
                  <a:gd fmla="*/ 63421 w 20" name="T18"/>
                  <a:gd fmla="*/ 37703 h 32" name="T19"/>
                  <a:gd fmla="*/ 55960 w 20" name="T20"/>
                  <a:gd fmla="*/ 18852 h 32" name="T21"/>
                  <a:gd fmla="*/ 59690 w 20" name="T22"/>
                  <a:gd fmla="*/ 11311 h 32" name="T23"/>
                  <a:gd fmla="*/ 70882 w 20" name="T24"/>
                  <a:gd fmla="*/ 11311 h 32" name="T25"/>
                  <a:gd fmla="*/ 70882 w 20" name="T26"/>
                  <a:gd fmla="*/ 0 h 32" name="T27"/>
                  <a:gd fmla="*/ 67152 w 20" name="T28"/>
                  <a:gd fmla="*/ 0 h 32" name="T29"/>
                  <a:gd fmla="*/ 55960 w 20" name="T30"/>
                  <a:gd fmla="*/ 3770 h 32" name="T31"/>
                  <a:gd fmla="*/ 48498 w 20" name="T32"/>
                  <a:gd fmla="*/ 15081 h 32" name="T33"/>
                  <a:gd fmla="*/ 33576 w 20" name="T34"/>
                  <a:gd fmla="*/ 11311 h 32" name="T35"/>
                  <a:gd fmla="*/ 11192 w 20" name="T36"/>
                  <a:gd fmla="*/ 18852 h 32" name="T37"/>
                  <a:gd fmla="*/ 3731 w 20" name="T38"/>
                  <a:gd fmla="*/ 37703 h 32" name="T39"/>
                  <a:gd fmla="*/ 14923 w 20" name="T40"/>
                  <a:gd fmla="*/ 56555 h 32" name="T41"/>
                  <a:gd fmla="*/ 3731 w 20" name="T42"/>
                  <a:gd fmla="*/ 71636 h 32" name="T43"/>
                  <a:gd fmla="*/ 11192 w 20" name="T44"/>
                  <a:gd fmla="*/ 86717 h 32" name="T45"/>
                  <a:gd fmla="*/ 0 w 20" name="T46"/>
                  <a:gd fmla="*/ 101798 h 32" name="T47"/>
                  <a:gd fmla="*/ 7461 w 20" name="T48"/>
                  <a:gd fmla="*/ 116880 h 32" name="T49"/>
                  <a:gd fmla="*/ 33576 w 20" name="T50"/>
                  <a:gd fmla="*/ 120650 h 32" name="T51"/>
                  <a:gd fmla="*/ 74613 w 20" name="T52"/>
                  <a:gd fmla="*/ 98028 h 32" name="T53"/>
                  <a:gd fmla="*/ 70882 w 20" name="T54"/>
                  <a:gd fmla="*/ 86717 h 32" name="T55"/>
                  <a:gd fmla="*/ 59690 w 20" name="T56"/>
                  <a:gd fmla="*/ 79177 h 32" name="T57"/>
                  <a:gd fmla="*/ 22384 w 20" name="T58"/>
                  <a:gd fmla="*/ 26392 h 32" name="T59"/>
                  <a:gd fmla="*/ 33576 w 20" name="T60"/>
                  <a:gd fmla="*/ 18852 h 32" name="T61"/>
                  <a:gd fmla="*/ 44768 w 20" name="T62"/>
                  <a:gd fmla="*/ 26392 h 32" name="T63"/>
                  <a:gd fmla="*/ 52229 w 20" name="T64"/>
                  <a:gd fmla="*/ 37703 h 32" name="T65"/>
                  <a:gd fmla="*/ 44768 w 20" name="T66"/>
                  <a:gd fmla="*/ 49014 h 32" name="T67"/>
                  <a:gd fmla="*/ 33576 w 20" name="T68"/>
                  <a:gd fmla="*/ 56555 h 32" name="T69"/>
                  <a:gd fmla="*/ 22384 w 20" name="T70"/>
                  <a:gd fmla="*/ 49014 h 32" name="T71"/>
                  <a:gd fmla="*/ 14923 w 20" name="T72"/>
                  <a:gd fmla="*/ 37703 h 32" name="T73"/>
                  <a:gd fmla="*/ 22384 w 20" name="T74"/>
                  <a:gd fmla="*/ 26392 h 32" name="T75"/>
                  <a:gd fmla="*/ 52229 w 20" name="T76"/>
                  <a:gd fmla="*/ 109339 h 32" name="T77"/>
                  <a:gd fmla="*/ 33576 w 20" name="T78"/>
                  <a:gd fmla="*/ 113109 h 32" name="T79"/>
                  <a:gd fmla="*/ 18653 w 20" name="T80"/>
                  <a:gd fmla="*/ 109339 h 32" name="T81"/>
                  <a:gd fmla="*/ 11192 w 20" name="T82"/>
                  <a:gd fmla="*/ 98028 h 32" name="T83"/>
                  <a:gd fmla="*/ 18653 w 20" name="T84"/>
                  <a:gd fmla="*/ 86717 h 32" name="T85"/>
                  <a:gd fmla="*/ 37307 w 20" name="T86"/>
                  <a:gd fmla="*/ 90487 h 32" name="T87"/>
                  <a:gd fmla="*/ 52229 w 20" name="T88"/>
                  <a:gd fmla="*/ 90487 h 32" name="T89"/>
                  <a:gd fmla="*/ 59690 w 20" name="T90"/>
                  <a:gd fmla="*/ 94258 h 32" name="T91"/>
                  <a:gd fmla="*/ 63421 w 20" name="T92"/>
                  <a:gd fmla="*/ 98028 h 32" name="T93"/>
                  <a:gd fmla="*/ 52229 w 20" name="T94"/>
                  <a:gd fmla="*/ 109339 h 32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w 20" name="T144"/>
                  <a:gd fmla="*/ 0 h 32" name="T145"/>
                  <a:gd fmla="*/ 20 w 20" name="T146"/>
                  <a:gd fmla="*/ 32 h 32" name="T147"/>
                </a:gdLst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b="T147" l="T144" r="T146" t="T145"/>
                <a:pathLst>
                  <a:path h="32" w="20">
                    <a:moveTo>
                      <a:pt x="16" y="21"/>
                    </a:moveTo>
                    <a:cubicBezTo>
                      <a:pt x="15" y="21"/>
                      <a:pt x="13" y="21"/>
                      <a:pt x="10" y="21"/>
                    </a:cubicBezTo>
                    <a:cubicBezTo>
                      <a:pt x="8" y="21"/>
                      <a:pt x="6" y="21"/>
                      <a:pt x="5" y="20"/>
                    </a:cubicBezTo>
                    <a:cubicBezTo>
                      <a:pt x="4" y="20"/>
                      <a:pt x="4" y="20"/>
                      <a:pt x="4" y="19"/>
                    </a:cubicBezTo>
                    <a:cubicBezTo>
                      <a:pt x="4" y="18"/>
                      <a:pt x="4" y="18"/>
                      <a:pt x="5" y="17"/>
                    </a:cubicBezTo>
                    <a:cubicBezTo>
                      <a:pt x="5" y="17"/>
                      <a:pt x="6" y="17"/>
                      <a:pt x="6" y="17"/>
                    </a:cubicBezTo>
                    <a:cubicBezTo>
                      <a:pt x="6" y="17"/>
                      <a:pt x="7" y="17"/>
                      <a:pt x="7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11" y="17"/>
                      <a:pt x="13" y="16"/>
                      <a:pt x="15" y="15"/>
                    </a:cubicBezTo>
                    <a:cubicBezTo>
                      <a:pt x="16" y="14"/>
                      <a:pt x="17" y="12"/>
                      <a:pt x="17" y="10"/>
                    </a:cubicBezTo>
                    <a:cubicBezTo>
                      <a:pt x="17" y="8"/>
                      <a:pt x="16" y="7"/>
                      <a:pt x="15" y="5"/>
                    </a:cubicBezTo>
                    <a:cubicBezTo>
                      <a:pt x="15" y="4"/>
                      <a:pt x="15" y="4"/>
                      <a:pt x="16" y="3"/>
                    </a:cubicBezTo>
                    <a:cubicBezTo>
                      <a:pt x="16" y="3"/>
                      <a:pt x="17" y="3"/>
                      <a:pt x="19" y="3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5" y="0"/>
                      <a:pt x="15" y="1"/>
                    </a:cubicBezTo>
                    <a:cubicBezTo>
                      <a:pt x="14" y="1"/>
                      <a:pt x="13" y="2"/>
                      <a:pt x="13" y="4"/>
                    </a:cubicBezTo>
                    <a:cubicBezTo>
                      <a:pt x="12" y="3"/>
                      <a:pt x="11" y="3"/>
                      <a:pt x="9" y="3"/>
                    </a:cubicBezTo>
                    <a:cubicBezTo>
                      <a:pt x="7" y="3"/>
                      <a:pt x="5" y="4"/>
                      <a:pt x="3" y="5"/>
                    </a:cubicBezTo>
                    <a:cubicBezTo>
                      <a:pt x="2" y="6"/>
                      <a:pt x="1" y="8"/>
                      <a:pt x="1" y="10"/>
                    </a:cubicBezTo>
                    <a:cubicBezTo>
                      <a:pt x="1" y="12"/>
                      <a:pt x="2" y="14"/>
                      <a:pt x="4" y="15"/>
                    </a:cubicBezTo>
                    <a:cubicBezTo>
                      <a:pt x="2" y="16"/>
                      <a:pt x="1" y="18"/>
                      <a:pt x="1" y="19"/>
                    </a:cubicBezTo>
                    <a:cubicBezTo>
                      <a:pt x="1" y="21"/>
                      <a:pt x="2" y="22"/>
                      <a:pt x="3" y="23"/>
                    </a:cubicBezTo>
                    <a:cubicBezTo>
                      <a:pt x="1" y="23"/>
                      <a:pt x="0" y="25"/>
                      <a:pt x="0" y="27"/>
                    </a:cubicBezTo>
                    <a:cubicBezTo>
                      <a:pt x="0" y="28"/>
                      <a:pt x="0" y="30"/>
                      <a:pt x="2" y="31"/>
                    </a:cubicBezTo>
                    <a:cubicBezTo>
                      <a:pt x="4" y="32"/>
                      <a:pt x="6" y="32"/>
                      <a:pt x="9" y="32"/>
                    </a:cubicBezTo>
                    <a:cubicBezTo>
                      <a:pt x="16" y="32"/>
                      <a:pt x="20" y="30"/>
                      <a:pt x="20" y="26"/>
                    </a:cubicBezTo>
                    <a:cubicBezTo>
                      <a:pt x="20" y="25"/>
                      <a:pt x="19" y="24"/>
                      <a:pt x="19" y="23"/>
                    </a:cubicBezTo>
                    <a:cubicBezTo>
                      <a:pt x="18" y="22"/>
                      <a:pt x="17" y="22"/>
                      <a:pt x="16" y="21"/>
                    </a:cubicBezTo>
                    <a:close/>
                    <a:moveTo>
                      <a:pt x="6" y="7"/>
                    </a:moveTo>
                    <a:cubicBezTo>
                      <a:pt x="7" y="6"/>
                      <a:pt x="8" y="5"/>
                      <a:pt x="9" y="5"/>
                    </a:cubicBezTo>
                    <a:cubicBezTo>
                      <a:pt x="10" y="5"/>
                      <a:pt x="11" y="6"/>
                      <a:pt x="12" y="7"/>
                    </a:cubicBezTo>
                    <a:cubicBezTo>
                      <a:pt x="13" y="8"/>
                      <a:pt x="14" y="9"/>
                      <a:pt x="14" y="10"/>
                    </a:cubicBezTo>
                    <a:cubicBezTo>
                      <a:pt x="14" y="11"/>
                      <a:pt x="13" y="13"/>
                      <a:pt x="12" y="13"/>
                    </a:cubicBezTo>
                    <a:cubicBezTo>
                      <a:pt x="11" y="14"/>
                      <a:pt x="10" y="15"/>
                      <a:pt x="9" y="15"/>
                    </a:cubicBezTo>
                    <a:cubicBezTo>
                      <a:pt x="8" y="15"/>
                      <a:pt x="6" y="14"/>
                      <a:pt x="6" y="13"/>
                    </a:cubicBezTo>
                    <a:cubicBezTo>
                      <a:pt x="5" y="13"/>
                      <a:pt x="4" y="12"/>
                      <a:pt x="4" y="10"/>
                    </a:cubicBezTo>
                    <a:cubicBezTo>
                      <a:pt x="4" y="9"/>
                      <a:pt x="5" y="7"/>
                      <a:pt x="6" y="7"/>
                    </a:cubicBezTo>
                    <a:close/>
                    <a:moveTo>
                      <a:pt x="14" y="29"/>
                    </a:moveTo>
                    <a:cubicBezTo>
                      <a:pt x="13" y="29"/>
                      <a:pt x="11" y="30"/>
                      <a:pt x="9" y="30"/>
                    </a:cubicBezTo>
                    <a:cubicBezTo>
                      <a:pt x="8" y="30"/>
                      <a:pt x="6" y="29"/>
                      <a:pt x="5" y="29"/>
                    </a:cubicBezTo>
                    <a:cubicBezTo>
                      <a:pt x="3" y="28"/>
                      <a:pt x="3" y="27"/>
                      <a:pt x="3" y="26"/>
                    </a:cubicBezTo>
                    <a:cubicBezTo>
                      <a:pt x="3" y="25"/>
                      <a:pt x="4" y="24"/>
                      <a:pt x="5" y="23"/>
                    </a:cubicBezTo>
                    <a:cubicBezTo>
                      <a:pt x="6" y="24"/>
                      <a:pt x="8" y="24"/>
                      <a:pt x="10" y="24"/>
                    </a:cubicBezTo>
                    <a:cubicBezTo>
                      <a:pt x="12" y="24"/>
                      <a:pt x="13" y="24"/>
                      <a:pt x="14" y="24"/>
                    </a:cubicBezTo>
                    <a:cubicBezTo>
                      <a:pt x="15" y="24"/>
                      <a:pt x="16" y="24"/>
                      <a:pt x="16" y="25"/>
                    </a:cubicBezTo>
                    <a:cubicBezTo>
                      <a:pt x="16" y="25"/>
                      <a:pt x="17" y="26"/>
                      <a:pt x="17" y="26"/>
                    </a:cubicBezTo>
                    <a:cubicBezTo>
                      <a:pt x="17" y="28"/>
                      <a:pt x="16" y="28"/>
                      <a:pt x="14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66" name="Freeform 125"/>
              <p:cNvSpPr>
                <a:spLocks noChangeArrowheads="1" noEditPoints="1"/>
              </p:cNvSpPr>
              <p:nvPr/>
            </p:nvSpPr>
            <p:spPr bwMode="auto">
              <a:xfrm>
                <a:off x="2212975" y="1679575"/>
                <a:ext cx="71438" cy="82550"/>
              </a:xfrm>
              <a:custGeom>
                <a:gdLst>
                  <a:gd fmla="*/ 37599 w 19" name="T0"/>
                  <a:gd fmla="*/ 71293 h 22" name="T1"/>
                  <a:gd fmla="*/ 22559 w 19" name="T2"/>
                  <a:gd fmla="*/ 67541 h 22" name="T3"/>
                  <a:gd fmla="*/ 15040 w 19" name="T4"/>
                  <a:gd fmla="*/ 41275 h 22" name="T5"/>
                  <a:gd fmla="*/ 71438 w 19" name="T6"/>
                  <a:gd fmla="*/ 41275 h 22" name="T7"/>
                  <a:gd fmla="*/ 60158 w 19" name="T8"/>
                  <a:gd fmla="*/ 11257 h 22" name="T9"/>
                  <a:gd fmla="*/ 37599 w 19" name="T10"/>
                  <a:gd fmla="*/ 0 h 22" name="T11"/>
                  <a:gd fmla="*/ 11280 w 19" name="T12"/>
                  <a:gd fmla="*/ 11257 h 22" name="T13"/>
                  <a:gd fmla="*/ 0 w 19" name="T14"/>
                  <a:gd fmla="*/ 41275 h 22" name="T15"/>
                  <a:gd fmla="*/ 11280 w 19" name="T16"/>
                  <a:gd fmla="*/ 71293 h 22" name="T17"/>
                  <a:gd fmla="*/ 37599 w 19" name="T18"/>
                  <a:gd fmla="*/ 82550 h 22" name="T19"/>
                  <a:gd fmla="*/ 56398 w 19" name="T20"/>
                  <a:gd fmla="*/ 75045 h 22" name="T21"/>
                  <a:gd fmla="*/ 67678 w 19" name="T22"/>
                  <a:gd fmla="*/ 60036 h 22" name="T23"/>
                  <a:gd fmla="*/ 56398 w 19" name="T24"/>
                  <a:gd fmla="*/ 56284 h 22" name="T25"/>
                  <a:gd fmla="*/ 37599 w 19" name="T26"/>
                  <a:gd fmla="*/ 71293 h 22" name="T27"/>
                  <a:gd fmla="*/ 22559 w 19" name="T28"/>
                  <a:gd fmla="*/ 15009 h 22" name="T29"/>
                  <a:gd fmla="*/ 37599 w 19" name="T30"/>
                  <a:gd fmla="*/ 7505 h 22" name="T31"/>
                  <a:gd fmla="*/ 48879 w 19" name="T32"/>
                  <a:gd fmla="*/ 11257 h 22" name="T33"/>
                  <a:gd fmla="*/ 56398 w 19" name="T34"/>
                  <a:gd fmla="*/ 22514 h 22" name="T35"/>
                  <a:gd fmla="*/ 56398 w 19" name="T36"/>
                  <a:gd fmla="*/ 33770 h 22" name="T37"/>
                  <a:gd fmla="*/ 15040 w 19" name="T38"/>
                  <a:gd fmla="*/ 33770 h 22" name="T39"/>
                  <a:gd fmla="*/ 22559 w 19" name="T40"/>
                  <a:gd fmla="*/ 15009 h 22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19" name="T63"/>
                  <a:gd fmla="*/ 0 h 22" name="T64"/>
                  <a:gd fmla="*/ 19 w 19" name="T65"/>
                  <a:gd fmla="*/ 22 h 22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22" w="19">
                    <a:moveTo>
                      <a:pt x="10" y="19"/>
                    </a:moveTo>
                    <a:cubicBezTo>
                      <a:pt x="8" y="19"/>
                      <a:pt x="7" y="19"/>
                      <a:pt x="6" y="18"/>
                    </a:cubicBezTo>
                    <a:cubicBezTo>
                      <a:pt x="4" y="16"/>
                      <a:pt x="4" y="14"/>
                      <a:pt x="4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7"/>
                      <a:pt x="18" y="5"/>
                      <a:pt x="16" y="3"/>
                    </a:cubicBezTo>
                    <a:cubicBezTo>
                      <a:pt x="15" y="1"/>
                      <a:pt x="12" y="0"/>
                      <a:pt x="10" y="0"/>
                    </a:cubicBezTo>
                    <a:cubicBezTo>
                      <a:pt x="7" y="0"/>
                      <a:pt x="5" y="1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0" y="14"/>
                      <a:pt x="1" y="17"/>
                      <a:pt x="3" y="19"/>
                    </a:cubicBezTo>
                    <a:cubicBezTo>
                      <a:pt x="4" y="21"/>
                      <a:pt x="7" y="22"/>
                      <a:pt x="10" y="22"/>
                    </a:cubicBezTo>
                    <a:cubicBezTo>
                      <a:pt x="12" y="22"/>
                      <a:pt x="14" y="21"/>
                      <a:pt x="15" y="20"/>
                    </a:cubicBezTo>
                    <a:cubicBezTo>
                      <a:pt x="17" y="19"/>
                      <a:pt x="18" y="18"/>
                      <a:pt x="18" y="16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8"/>
                      <a:pt x="12" y="19"/>
                      <a:pt x="10" y="19"/>
                    </a:cubicBezTo>
                    <a:close/>
                    <a:moveTo>
                      <a:pt x="6" y="4"/>
                    </a:moveTo>
                    <a:cubicBezTo>
                      <a:pt x="7" y="3"/>
                      <a:pt x="8" y="2"/>
                      <a:pt x="10" y="2"/>
                    </a:cubicBezTo>
                    <a:cubicBezTo>
                      <a:pt x="11" y="2"/>
                      <a:pt x="12" y="3"/>
                      <a:pt x="13" y="3"/>
                    </a:cubicBezTo>
                    <a:cubicBezTo>
                      <a:pt x="14" y="4"/>
                      <a:pt x="14" y="5"/>
                      <a:pt x="15" y="6"/>
                    </a:cubicBezTo>
                    <a:cubicBezTo>
                      <a:pt x="15" y="7"/>
                      <a:pt x="15" y="8"/>
                      <a:pt x="1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7"/>
                      <a:pt x="5" y="5"/>
                      <a:pt x="6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67" name="Rectangle 126"/>
              <p:cNvSpPr>
                <a:spLocks noChangeArrowheads="1"/>
              </p:cNvSpPr>
              <p:nvPr/>
            </p:nvSpPr>
            <p:spPr bwMode="auto">
              <a:xfrm>
                <a:off x="928688" y="3038475"/>
                <a:ext cx="33338" cy="296863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68" name="Rectangle 127"/>
              <p:cNvSpPr>
                <a:spLocks noChangeArrowheads="1"/>
              </p:cNvSpPr>
              <p:nvPr/>
            </p:nvSpPr>
            <p:spPr bwMode="auto">
              <a:xfrm>
                <a:off x="1028700" y="3114675"/>
                <a:ext cx="38100" cy="220663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69" name="Rectangle 128"/>
              <p:cNvSpPr>
                <a:spLocks noChangeArrowheads="1"/>
              </p:cNvSpPr>
              <p:nvPr/>
            </p:nvSpPr>
            <p:spPr bwMode="auto">
              <a:xfrm>
                <a:off x="1028700" y="3038475"/>
                <a:ext cx="38100" cy="38100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70" name="Freeform 129"/>
              <p:cNvSpPr>
                <a:spLocks noChangeArrowheads="1"/>
              </p:cNvSpPr>
              <p:nvPr/>
            </p:nvSpPr>
            <p:spPr bwMode="auto">
              <a:xfrm>
                <a:off x="1100138" y="3032125"/>
                <a:ext cx="136525" cy="303213"/>
              </a:xfrm>
              <a:custGeom>
                <a:gdLst>
                  <a:gd fmla="*/ 56885 w 36" name="T0"/>
                  <a:gd fmla="*/ 14973 h 81" name="T1"/>
                  <a:gd fmla="*/ 37924 w 36" name="T2"/>
                  <a:gd fmla="*/ 82354 h 81" name="T3"/>
                  <a:gd fmla="*/ 0 w 36" name="T4"/>
                  <a:gd fmla="*/ 82354 h 81" name="T5"/>
                  <a:gd fmla="*/ 0 w 36" name="T6"/>
                  <a:gd fmla="*/ 108558 h 81" name="T7"/>
                  <a:gd fmla="*/ 37924 w 36" name="T8"/>
                  <a:gd fmla="*/ 108558 h 81" name="T9"/>
                  <a:gd fmla="*/ 37924 w 36" name="T10"/>
                  <a:gd fmla="*/ 303213 h 81" name="T11"/>
                  <a:gd fmla="*/ 72055 w 36" name="T12"/>
                  <a:gd fmla="*/ 303213 h 81" name="T13"/>
                  <a:gd fmla="*/ 72055 w 36" name="T14"/>
                  <a:gd fmla="*/ 108558 h 81" name="T15"/>
                  <a:gd fmla="*/ 125148 w 36" name="T16"/>
                  <a:gd fmla="*/ 108558 h 81" name="T17"/>
                  <a:gd fmla="*/ 125148 w 36" name="T18"/>
                  <a:gd fmla="*/ 82354 h 81" name="T19"/>
                  <a:gd fmla="*/ 72055 w 36" name="T20"/>
                  <a:gd fmla="*/ 82354 h 81" name="T21"/>
                  <a:gd fmla="*/ 72055 w 36" name="T22"/>
                  <a:gd fmla="*/ 74867 h 81" name="T23"/>
                  <a:gd fmla="*/ 83432 w 36" name="T24"/>
                  <a:gd fmla="*/ 37434 h 81" name="T25"/>
                  <a:gd fmla="*/ 117563 w 36" name="T26"/>
                  <a:gd fmla="*/ 26204 h 81" name="T27"/>
                  <a:gd fmla="*/ 136525 w 36" name="T28"/>
                  <a:gd fmla="*/ 29947 h 81" name="T29"/>
                  <a:gd fmla="*/ 136525 w 36" name="T30"/>
                  <a:gd fmla="*/ 3743 h 81" name="T31"/>
                  <a:gd fmla="*/ 106186 w 36" name="T32"/>
                  <a:gd fmla="*/ 0 h 81" name="T33"/>
                  <a:gd fmla="*/ 56885 w 36" name="T34"/>
                  <a:gd fmla="*/ 14973 h 81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36" name="T54"/>
                  <a:gd fmla="*/ 0 h 81" name="T55"/>
                  <a:gd fmla="*/ 36 w 36" name="T56"/>
                  <a:gd fmla="*/ 81 h 81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81" w="36">
                    <a:moveTo>
                      <a:pt x="15" y="4"/>
                    </a:moveTo>
                    <a:cubicBezTo>
                      <a:pt x="12" y="7"/>
                      <a:pt x="10" y="13"/>
                      <a:pt x="1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81"/>
                      <a:pt x="10" y="81"/>
                      <a:pt x="10" y="81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15"/>
                      <a:pt x="20" y="12"/>
                      <a:pt x="22" y="10"/>
                    </a:cubicBezTo>
                    <a:cubicBezTo>
                      <a:pt x="24" y="8"/>
                      <a:pt x="27" y="7"/>
                      <a:pt x="31" y="7"/>
                    </a:cubicBezTo>
                    <a:cubicBezTo>
                      <a:pt x="33" y="7"/>
                      <a:pt x="34" y="8"/>
                      <a:pt x="36" y="8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3" y="0"/>
                      <a:pt x="30" y="0"/>
                      <a:pt x="28" y="0"/>
                    </a:cubicBezTo>
                    <a:cubicBezTo>
                      <a:pt x="23" y="0"/>
                      <a:pt x="19" y="1"/>
                      <a:pt x="15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71" name="Freeform 130"/>
              <p:cNvSpPr>
                <a:spLocks noChangeArrowheads="1" noEditPoints="1"/>
              </p:cNvSpPr>
              <p:nvPr/>
            </p:nvSpPr>
            <p:spPr bwMode="auto">
              <a:xfrm>
                <a:off x="1239838" y="3109913"/>
                <a:ext cx="195263" cy="230188"/>
              </a:xfrm>
              <a:custGeom>
                <a:gdLst>
                  <a:gd fmla="*/ 101387 w 52" name="T0"/>
                  <a:gd fmla="*/ 203773 h 61" name="T1"/>
                  <a:gd fmla="*/ 56326 w 52" name="T2"/>
                  <a:gd fmla="*/ 184905 h 61" name="T3"/>
                  <a:gd fmla="*/ 37551 w 52" name="T4"/>
                  <a:gd fmla="*/ 116981 h 61" name="T5"/>
                  <a:gd fmla="*/ 195263 w 52" name="T6"/>
                  <a:gd fmla="*/ 116981 h 61" name="T7"/>
                  <a:gd fmla="*/ 168978 w 52" name="T8"/>
                  <a:gd fmla="*/ 30189 h 61" name="T9"/>
                  <a:gd fmla="*/ 101387 w 52" name="T10"/>
                  <a:gd fmla="*/ 0 h 61" name="T11"/>
                  <a:gd fmla="*/ 26285 w 52" name="T12"/>
                  <a:gd fmla="*/ 30189 h 61" name="T13"/>
                  <a:gd fmla="*/ 0 w 52" name="T14"/>
                  <a:gd fmla="*/ 116981 h 61" name="T15"/>
                  <a:gd fmla="*/ 26285 w 52" name="T16"/>
                  <a:gd fmla="*/ 199999 h 61" name="T17"/>
                  <a:gd fmla="*/ 101387 w 52" name="T18"/>
                  <a:gd fmla="*/ 230188 h 61" name="T19"/>
                  <a:gd fmla="*/ 157712 w 52" name="T20"/>
                  <a:gd fmla="*/ 211320 h 61" name="T21"/>
                  <a:gd fmla="*/ 191508 w 52" name="T22"/>
                  <a:gd fmla="*/ 166037 h 61" name="T23"/>
                  <a:gd fmla="*/ 161467 w 52" name="T24"/>
                  <a:gd fmla="*/ 158490 h 61" name="T25"/>
                  <a:gd fmla="*/ 101387 w 52" name="T26"/>
                  <a:gd fmla="*/ 203773 h 61" name="T27"/>
                  <a:gd fmla="*/ 60081 w 52" name="T28"/>
                  <a:gd fmla="*/ 41509 h 61" name="T29"/>
                  <a:gd fmla="*/ 101387 w 52" name="T30"/>
                  <a:gd fmla="*/ 26415 h 61" name="T31"/>
                  <a:gd fmla="*/ 135182 w 52" name="T32"/>
                  <a:gd fmla="*/ 33962 h 61" name="T33"/>
                  <a:gd fmla="*/ 153957 w 52" name="T34"/>
                  <a:gd fmla="*/ 60377 h 61" name="T35"/>
                  <a:gd fmla="*/ 157712 w 52" name="T36"/>
                  <a:gd fmla="*/ 94339 h 61" name="T37"/>
                  <a:gd fmla="*/ 37551 w 52" name="T38"/>
                  <a:gd fmla="*/ 94339 h 61" name="T39"/>
                  <a:gd fmla="*/ 60081 w 52" name="T40"/>
                  <a:gd fmla="*/ 41509 h 61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52" name="T63"/>
                  <a:gd fmla="*/ 0 h 61" name="T64"/>
                  <a:gd fmla="*/ 52 w 52" name="T65"/>
                  <a:gd fmla="*/ 61 h 61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61" w="52">
                    <a:moveTo>
                      <a:pt x="27" y="54"/>
                    </a:moveTo>
                    <a:cubicBezTo>
                      <a:pt x="23" y="54"/>
                      <a:pt x="19" y="52"/>
                      <a:pt x="15" y="49"/>
                    </a:cubicBezTo>
                    <a:cubicBezTo>
                      <a:pt x="12" y="46"/>
                      <a:pt x="10" y="40"/>
                      <a:pt x="10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2" y="21"/>
                      <a:pt x="50" y="13"/>
                      <a:pt x="45" y="8"/>
                    </a:cubicBezTo>
                    <a:cubicBezTo>
                      <a:pt x="41" y="2"/>
                      <a:pt x="34" y="0"/>
                      <a:pt x="27" y="0"/>
                    </a:cubicBezTo>
                    <a:cubicBezTo>
                      <a:pt x="19" y="0"/>
                      <a:pt x="13" y="2"/>
                      <a:pt x="7" y="8"/>
                    </a:cubicBezTo>
                    <a:cubicBezTo>
                      <a:pt x="2" y="14"/>
                      <a:pt x="0" y="21"/>
                      <a:pt x="0" y="31"/>
                    </a:cubicBezTo>
                    <a:cubicBezTo>
                      <a:pt x="0" y="40"/>
                      <a:pt x="2" y="47"/>
                      <a:pt x="7" y="53"/>
                    </a:cubicBezTo>
                    <a:cubicBezTo>
                      <a:pt x="12" y="59"/>
                      <a:pt x="19" y="61"/>
                      <a:pt x="27" y="61"/>
                    </a:cubicBezTo>
                    <a:cubicBezTo>
                      <a:pt x="33" y="61"/>
                      <a:pt x="38" y="60"/>
                      <a:pt x="42" y="56"/>
                    </a:cubicBezTo>
                    <a:cubicBezTo>
                      <a:pt x="47" y="53"/>
                      <a:pt x="50" y="49"/>
                      <a:pt x="51" y="44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0" y="50"/>
                      <a:pt x="35" y="54"/>
                      <a:pt x="27" y="54"/>
                    </a:cubicBezTo>
                    <a:close/>
                    <a:moveTo>
                      <a:pt x="16" y="11"/>
                    </a:moveTo>
                    <a:cubicBezTo>
                      <a:pt x="19" y="8"/>
                      <a:pt x="23" y="7"/>
                      <a:pt x="27" y="7"/>
                    </a:cubicBezTo>
                    <a:cubicBezTo>
                      <a:pt x="30" y="7"/>
                      <a:pt x="33" y="7"/>
                      <a:pt x="36" y="9"/>
                    </a:cubicBezTo>
                    <a:cubicBezTo>
                      <a:pt x="38" y="11"/>
                      <a:pt x="40" y="13"/>
                      <a:pt x="41" y="16"/>
                    </a:cubicBezTo>
                    <a:cubicBezTo>
                      <a:pt x="42" y="18"/>
                      <a:pt x="42" y="21"/>
                      <a:pt x="42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1" y="19"/>
                      <a:pt x="12" y="15"/>
                      <a:pt x="16" y="1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72" name="Freeform 131"/>
              <p:cNvSpPr>
                <a:spLocks noChangeArrowheads="1"/>
              </p:cNvSpPr>
              <p:nvPr/>
            </p:nvSpPr>
            <p:spPr bwMode="auto">
              <a:xfrm>
                <a:off x="849313" y="4140200"/>
                <a:ext cx="60325" cy="123825"/>
              </a:xfrm>
              <a:custGeom>
                <a:gdLst>
                  <a:gd fmla="*/ 26392 w 16" name="T0"/>
                  <a:gd fmla="*/ 7505 h 33" name="T1"/>
                  <a:gd fmla="*/ 15081 w 16" name="T2"/>
                  <a:gd fmla="*/ 33770 h 33" name="T3"/>
                  <a:gd fmla="*/ 0 w 16" name="T4"/>
                  <a:gd fmla="*/ 33770 h 33" name="T5"/>
                  <a:gd fmla="*/ 0 w 16" name="T6"/>
                  <a:gd fmla="*/ 45027 h 33" name="T7"/>
                  <a:gd fmla="*/ 15081 w 16" name="T8"/>
                  <a:gd fmla="*/ 45027 h 33" name="T9"/>
                  <a:gd fmla="*/ 7541 w 16" name="T10"/>
                  <a:gd fmla="*/ 123825 h 33" name="T11"/>
                  <a:gd fmla="*/ 22622 w 16" name="T12"/>
                  <a:gd fmla="*/ 123825 h 33" name="T13"/>
                  <a:gd fmla="*/ 30163 w 16" name="T14"/>
                  <a:gd fmla="*/ 45027 h 33" name="T15"/>
                  <a:gd fmla="*/ 49014 w 16" name="T16"/>
                  <a:gd fmla="*/ 48780 h 33" name="T17"/>
                  <a:gd fmla="*/ 49014 w 16" name="T18"/>
                  <a:gd fmla="*/ 37523 h 33" name="T19"/>
                  <a:gd fmla="*/ 30163 w 16" name="T20"/>
                  <a:gd fmla="*/ 33770 h 33" name="T21"/>
                  <a:gd fmla="*/ 30163 w 16" name="T22"/>
                  <a:gd fmla="*/ 30018 h 33" name="T23"/>
                  <a:gd fmla="*/ 33933 w 16" name="T24"/>
                  <a:gd fmla="*/ 15009 h 33" name="T25"/>
                  <a:gd fmla="*/ 49014 w 16" name="T26"/>
                  <a:gd fmla="*/ 15009 h 33" name="T27"/>
                  <a:gd fmla="*/ 56555 w 16" name="T28"/>
                  <a:gd fmla="*/ 15009 h 33" name="T29"/>
                  <a:gd fmla="*/ 60325 w 16" name="T30"/>
                  <a:gd fmla="*/ 3752 h 33" name="T31"/>
                  <a:gd fmla="*/ 45244 w 16" name="T32"/>
                  <a:gd fmla="*/ 3752 h 33" name="T33"/>
                  <a:gd fmla="*/ 26392 w 16" name="T34"/>
                  <a:gd fmla="*/ 7505 h 33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16" name="T54"/>
                  <a:gd fmla="*/ 0 h 33" name="T55"/>
                  <a:gd fmla="*/ 16 w 16" name="T56"/>
                  <a:gd fmla="*/ 33 h 33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33" w="16">
                    <a:moveTo>
                      <a:pt x="7" y="2"/>
                    </a:moveTo>
                    <a:cubicBezTo>
                      <a:pt x="5" y="3"/>
                      <a:pt x="4" y="5"/>
                      <a:pt x="4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9" y="5"/>
                      <a:pt x="9" y="4"/>
                    </a:cubicBezTo>
                    <a:cubicBezTo>
                      <a:pt x="10" y="4"/>
                      <a:pt x="11" y="4"/>
                      <a:pt x="13" y="4"/>
                    </a:cubicBezTo>
                    <a:cubicBezTo>
                      <a:pt x="14" y="4"/>
                      <a:pt x="15" y="4"/>
                      <a:pt x="15" y="4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4" y="1"/>
                      <a:pt x="13" y="1"/>
                      <a:pt x="12" y="1"/>
                    </a:cubicBezTo>
                    <a:cubicBezTo>
                      <a:pt x="10" y="0"/>
                      <a:pt x="8" y="1"/>
                      <a:pt x="7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73" name="Freeform 132"/>
              <p:cNvSpPr>
                <a:spLocks noChangeArrowheads="1" noEditPoints="1"/>
              </p:cNvSpPr>
              <p:nvPr/>
            </p:nvSpPr>
            <p:spPr bwMode="auto">
              <a:xfrm>
                <a:off x="901700" y="4176713"/>
                <a:ext cx="79375" cy="98425"/>
              </a:xfrm>
              <a:custGeom>
                <a:gdLst>
                  <a:gd fmla="*/ 79375 w 21" name="T0"/>
                  <a:gd fmla="*/ 41641 h 26" name="T1"/>
                  <a:gd fmla="*/ 75595 w 21" name="T2"/>
                  <a:gd fmla="*/ 11357 h 26" name="T3"/>
                  <a:gd fmla="*/ 49137 w 21" name="T4"/>
                  <a:gd fmla="*/ 0 h 26" name="T5"/>
                  <a:gd fmla="*/ 7560 w 21" name="T6"/>
                  <a:gd fmla="*/ 22713 h 26" name="T7"/>
                  <a:gd fmla="*/ 18899 w 21" name="T8"/>
                  <a:gd fmla="*/ 26499 h 26" name="T9"/>
                  <a:gd fmla="*/ 45357 w 21" name="T10"/>
                  <a:gd fmla="*/ 11357 h 26" name="T11"/>
                  <a:gd fmla="*/ 60476 w 21" name="T12"/>
                  <a:gd fmla="*/ 15142 h 26" name="T13"/>
                  <a:gd fmla="*/ 64256 w 21" name="T14"/>
                  <a:gd fmla="*/ 22713 h 26" name="T15"/>
                  <a:gd fmla="*/ 64256 w 21" name="T16"/>
                  <a:gd fmla="*/ 41641 h 26" name="T17"/>
                  <a:gd fmla="*/ 52917 w 21" name="T18"/>
                  <a:gd fmla="*/ 37856 h 26" name="T19"/>
                  <a:gd fmla="*/ 15119 w 21" name="T20"/>
                  <a:gd fmla="*/ 45427 h 26" name="T21"/>
                  <a:gd fmla="*/ 0 w 21" name="T22"/>
                  <a:gd fmla="*/ 64355 h 26" name="T23"/>
                  <a:gd fmla="*/ 7560 w 21" name="T24"/>
                  <a:gd fmla="*/ 87068 h 26" name="T25"/>
                  <a:gd fmla="*/ 30238 w 21" name="T26"/>
                  <a:gd fmla="*/ 94639 h 26" name="T27"/>
                  <a:gd fmla="*/ 60476 w 21" name="T28"/>
                  <a:gd fmla="*/ 79497 h 26" name="T29"/>
                  <a:gd fmla="*/ 64256 w 21" name="T30"/>
                  <a:gd fmla="*/ 94639 h 26" name="T31"/>
                  <a:gd fmla="*/ 75595 w 21" name="T32"/>
                  <a:gd fmla="*/ 98425 h 26" name="T33"/>
                  <a:gd fmla="*/ 75595 w 21" name="T34"/>
                  <a:gd fmla="*/ 79497 h 26" name="T35"/>
                  <a:gd fmla="*/ 79375 w 21" name="T36"/>
                  <a:gd fmla="*/ 41641 h 26" name="T37"/>
                  <a:gd fmla="*/ 52917 w 21" name="T38"/>
                  <a:gd fmla="*/ 75712 h 26" name="T39"/>
                  <a:gd fmla="*/ 34018 w 21" name="T40"/>
                  <a:gd fmla="*/ 83283 h 26" name="T41"/>
                  <a:gd fmla="*/ 18899 w 21" name="T42"/>
                  <a:gd fmla="*/ 79497 h 26" name="T43"/>
                  <a:gd fmla="*/ 15119 w 21" name="T44"/>
                  <a:gd fmla="*/ 68140 h 26" name="T45"/>
                  <a:gd fmla="*/ 26458 w 21" name="T46"/>
                  <a:gd fmla="*/ 52998 h 26" name="T47"/>
                  <a:gd fmla="*/ 52917 w 21" name="T48"/>
                  <a:gd fmla="*/ 49213 h 26" name="T49"/>
                  <a:gd fmla="*/ 64256 w 21" name="T50"/>
                  <a:gd fmla="*/ 49213 h 26" name="T51"/>
                  <a:gd fmla="*/ 64256 w 21" name="T52"/>
                  <a:gd fmla="*/ 56784 h 26" name="T53"/>
                  <a:gd fmla="*/ 52917 w 21" name="T54"/>
                  <a:gd fmla="*/ 75712 h 2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1" name="T84"/>
                  <a:gd fmla="*/ 0 h 26" name="T85"/>
                  <a:gd fmla="*/ 21 w 21" name="T86"/>
                  <a:gd fmla="*/ 26 h 26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26" w="21">
                    <a:moveTo>
                      <a:pt x="21" y="11"/>
                    </a:moveTo>
                    <a:cubicBezTo>
                      <a:pt x="21" y="7"/>
                      <a:pt x="21" y="5"/>
                      <a:pt x="20" y="3"/>
                    </a:cubicBezTo>
                    <a:cubicBezTo>
                      <a:pt x="18" y="2"/>
                      <a:pt x="16" y="1"/>
                      <a:pt x="13" y="0"/>
                    </a:cubicBezTo>
                    <a:cubicBezTo>
                      <a:pt x="7" y="0"/>
                      <a:pt x="3" y="2"/>
                      <a:pt x="2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4"/>
                      <a:pt x="8" y="3"/>
                      <a:pt x="12" y="3"/>
                    </a:cubicBezTo>
                    <a:cubicBezTo>
                      <a:pt x="13" y="3"/>
                      <a:pt x="15" y="4"/>
                      <a:pt x="16" y="4"/>
                    </a:cubicBezTo>
                    <a:cubicBezTo>
                      <a:pt x="17" y="5"/>
                      <a:pt x="17" y="6"/>
                      <a:pt x="17" y="6"/>
                    </a:cubicBezTo>
                    <a:cubicBezTo>
                      <a:pt x="17" y="7"/>
                      <a:pt x="18" y="9"/>
                      <a:pt x="17" y="11"/>
                    </a:cubicBezTo>
                    <a:cubicBezTo>
                      <a:pt x="16" y="10"/>
                      <a:pt x="15" y="10"/>
                      <a:pt x="14" y="10"/>
                    </a:cubicBezTo>
                    <a:cubicBezTo>
                      <a:pt x="9" y="10"/>
                      <a:pt x="6" y="10"/>
                      <a:pt x="4" y="12"/>
                    </a:cubicBezTo>
                    <a:cubicBezTo>
                      <a:pt x="1" y="13"/>
                      <a:pt x="0" y="15"/>
                      <a:pt x="0" y="17"/>
                    </a:cubicBezTo>
                    <a:cubicBezTo>
                      <a:pt x="0" y="19"/>
                      <a:pt x="0" y="21"/>
                      <a:pt x="2" y="23"/>
                    </a:cubicBezTo>
                    <a:cubicBezTo>
                      <a:pt x="3" y="24"/>
                      <a:pt x="5" y="25"/>
                      <a:pt x="8" y="25"/>
                    </a:cubicBezTo>
                    <a:cubicBezTo>
                      <a:pt x="12" y="26"/>
                      <a:pt x="15" y="24"/>
                      <a:pt x="16" y="21"/>
                    </a:cubicBezTo>
                    <a:cubicBezTo>
                      <a:pt x="16" y="23"/>
                      <a:pt x="16" y="25"/>
                      <a:pt x="17" y="25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4"/>
                      <a:pt x="20" y="23"/>
                      <a:pt x="20" y="21"/>
                    </a:cubicBezTo>
                    <a:lnTo>
                      <a:pt x="21" y="11"/>
                    </a:lnTo>
                    <a:close/>
                    <a:moveTo>
                      <a:pt x="14" y="20"/>
                    </a:moveTo>
                    <a:cubicBezTo>
                      <a:pt x="13" y="22"/>
                      <a:pt x="11" y="23"/>
                      <a:pt x="9" y="22"/>
                    </a:cubicBezTo>
                    <a:cubicBezTo>
                      <a:pt x="7" y="22"/>
                      <a:pt x="6" y="22"/>
                      <a:pt x="5" y="21"/>
                    </a:cubicBezTo>
                    <a:cubicBezTo>
                      <a:pt x="4" y="20"/>
                      <a:pt x="4" y="19"/>
                      <a:pt x="4" y="18"/>
                    </a:cubicBezTo>
                    <a:cubicBezTo>
                      <a:pt x="4" y="16"/>
                      <a:pt x="5" y="15"/>
                      <a:pt x="7" y="14"/>
                    </a:cubicBezTo>
                    <a:cubicBezTo>
                      <a:pt x="8" y="13"/>
                      <a:pt x="11" y="13"/>
                      <a:pt x="14" y="13"/>
                    </a:cubicBezTo>
                    <a:cubicBezTo>
                      <a:pt x="14" y="13"/>
                      <a:pt x="16" y="13"/>
                      <a:pt x="17" y="13"/>
                    </a:cubicBezTo>
                    <a:cubicBezTo>
                      <a:pt x="17" y="14"/>
                      <a:pt x="17" y="14"/>
                      <a:pt x="17" y="15"/>
                    </a:cubicBezTo>
                    <a:cubicBezTo>
                      <a:pt x="17" y="17"/>
                      <a:pt x="16" y="19"/>
                      <a:pt x="14" y="2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74" name="Freeform 133"/>
              <p:cNvSpPr>
                <a:spLocks noChangeArrowheads="1"/>
              </p:cNvSpPr>
              <p:nvPr/>
            </p:nvSpPr>
            <p:spPr bwMode="auto">
              <a:xfrm>
                <a:off x="995363" y="4184650"/>
                <a:ext cx="76200" cy="93663"/>
              </a:xfrm>
              <a:custGeom>
                <a:gdLst>
                  <a:gd fmla="*/ 33338 w 48" name="T0"/>
                  <a:gd fmla="*/ 74613 h 59" name="T1"/>
                  <a:gd fmla="*/ 15875 w 48" name="T2"/>
                  <a:gd fmla="*/ 0 h 59" name="T3"/>
                  <a:gd fmla="*/ 0 w 48" name="T4"/>
                  <a:gd fmla="*/ 0 h 59" name="T5"/>
                  <a:gd fmla="*/ 22225 w 48" name="T6"/>
                  <a:gd fmla="*/ 93663 h 59" name="T7"/>
                  <a:gd fmla="*/ 38100 w 48" name="T8"/>
                  <a:gd fmla="*/ 93663 h 59" name="T9"/>
                  <a:gd fmla="*/ 76200 w 48" name="T10"/>
                  <a:gd fmla="*/ 7938 h 59" name="T11"/>
                  <a:gd fmla="*/ 63500 w 48" name="T12"/>
                  <a:gd fmla="*/ 7938 h 59" name="T13"/>
                  <a:gd fmla="*/ 33338 w 48" name="T14"/>
                  <a:gd fmla="*/ 74613 h 59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48" name="T24"/>
                  <a:gd fmla="*/ 0 h 59" name="T25"/>
                  <a:gd fmla="*/ 48 w 48" name="T26"/>
                  <a:gd fmla="*/ 59 h 59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59" w="48">
                    <a:moveTo>
                      <a:pt x="21" y="47"/>
                    </a:moveTo>
                    <a:lnTo>
                      <a:pt x="10" y="0"/>
                    </a:lnTo>
                    <a:lnTo>
                      <a:pt x="0" y="0"/>
                    </a:lnTo>
                    <a:lnTo>
                      <a:pt x="14" y="59"/>
                    </a:lnTo>
                    <a:lnTo>
                      <a:pt x="24" y="59"/>
                    </a:lnTo>
                    <a:lnTo>
                      <a:pt x="48" y="5"/>
                    </a:lnTo>
                    <a:lnTo>
                      <a:pt x="40" y="5"/>
                    </a:lnTo>
                    <a:lnTo>
                      <a:pt x="21" y="4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75" name="Freeform 134"/>
              <p:cNvSpPr>
                <a:spLocks noChangeArrowheads="1" noEditPoints="1"/>
              </p:cNvSpPr>
              <p:nvPr/>
            </p:nvSpPr>
            <p:spPr bwMode="auto">
              <a:xfrm>
                <a:off x="1074738" y="4192588"/>
                <a:ext cx="82550" cy="96838"/>
              </a:xfrm>
              <a:custGeom>
                <a:gdLst>
                  <a:gd fmla="*/ 45027 w 22" name="T0"/>
                  <a:gd fmla="*/ 0 h 26" name="T1"/>
                  <a:gd fmla="*/ 15009 w 22" name="T2"/>
                  <a:gd fmla="*/ 11174 h 26" name="T3"/>
                  <a:gd fmla="*/ 0 w 22" name="T4"/>
                  <a:gd fmla="*/ 44694 h 26" name="T5"/>
                  <a:gd fmla="*/ 7505 w 22" name="T6"/>
                  <a:gd fmla="*/ 78215 h 26" name="T7"/>
                  <a:gd fmla="*/ 33770 w 22" name="T8"/>
                  <a:gd fmla="*/ 93113 h 26" name="T9"/>
                  <a:gd fmla="*/ 67541 w 22" name="T10"/>
                  <a:gd fmla="*/ 81940 h 26" name="T11"/>
                  <a:gd fmla="*/ 82550 w 22" name="T12"/>
                  <a:gd fmla="*/ 52144 h 26" name="T13"/>
                  <a:gd fmla="*/ 71293 w 22" name="T14"/>
                  <a:gd fmla="*/ 14898 h 26" name="T15"/>
                  <a:gd fmla="*/ 45027 w 22" name="T16"/>
                  <a:gd fmla="*/ 0 h 26" name="T17"/>
                  <a:gd fmla="*/ 56284 w 22" name="T18"/>
                  <a:gd fmla="*/ 74491 h 26" name="T19"/>
                  <a:gd fmla="*/ 37523 w 22" name="T20"/>
                  <a:gd fmla="*/ 81940 h 26" name="T21"/>
                  <a:gd fmla="*/ 22514 w 22" name="T22"/>
                  <a:gd fmla="*/ 74491 h 26" name="T23"/>
                  <a:gd fmla="*/ 15009 w 22" name="T24"/>
                  <a:gd fmla="*/ 44694 h 26" name="T25"/>
                  <a:gd fmla="*/ 26266 w 22" name="T26"/>
                  <a:gd fmla="*/ 18623 h 26" name="T27"/>
                  <a:gd fmla="*/ 45027 w 22" name="T28"/>
                  <a:gd fmla="*/ 11174 h 26" name="T29"/>
                  <a:gd fmla="*/ 60036 w 22" name="T30"/>
                  <a:gd fmla="*/ 22347 h 26" name="T31"/>
                  <a:gd fmla="*/ 67541 w 22" name="T32"/>
                  <a:gd fmla="*/ 48419 h 26" name="T33"/>
                  <a:gd fmla="*/ 56284 w 22" name="T34"/>
                  <a:gd fmla="*/ 74491 h 2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22" name="T54"/>
                  <a:gd fmla="*/ 0 h 26" name="T55"/>
                  <a:gd fmla="*/ 22 w 22" name="T56"/>
                  <a:gd fmla="*/ 26 h 26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26" w="22">
                    <a:moveTo>
                      <a:pt x="12" y="0"/>
                    </a:moveTo>
                    <a:cubicBezTo>
                      <a:pt x="9" y="0"/>
                      <a:pt x="6" y="1"/>
                      <a:pt x="4" y="3"/>
                    </a:cubicBezTo>
                    <a:cubicBezTo>
                      <a:pt x="2" y="5"/>
                      <a:pt x="1" y="8"/>
                      <a:pt x="0" y="12"/>
                    </a:cubicBezTo>
                    <a:cubicBezTo>
                      <a:pt x="0" y="15"/>
                      <a:pt x="1" y="18"/>
                      <a:pt x="2" y="21"/>
                    </a:cubicBezTo>
                    <a:cubicBezTo>
                      <a:pt x="4" y="24"/>
                      <a:pt x="6" y="25"/>
                      <a:pt x="9" y="25"/>
                    </a:cubicBezTo>
                    <a:cubicBezTo>
                      <a:pt x="13" y="26"/>
                      <a:pt x="15" y="25"/>
                      <a:pt x="18" y="22"/>
                    </a:cubicBezTo>
                    <a:cubicBezTo>
                      <a:pt x="20" y="20"/>
                      <a:pt x="21" y="17"/>
                      <a:pt x="22" y="14"/>
                    </a:cubicBezTo>
                    <a:cubicBezTo>
                      <a:pt x="22" y="10"/>
                      <a:pt x="21" y="7"/>
                      <a:pt x="19" y="4"/>
                    </a:cubicBezTo>
                    <a:cubicBezTo>
                      <a:pt x="18" y="2"/>
                      <a:pt x="15" y="1"/>
                      <a:pt x="12" y="0"/>
                    </a:cubicBezTo>
                    <a:close/>
                    <a:moveTo>
                      <a:pt x="15" y="20"/>
                    </a:moveTo>
                    <a:cubicBezTo>
                      <a:pt x="14" y="22"/>
                      <a:pt x="12" y="22"/>
                      <a:pt x="10" y="22"/>
                    </a:cubicBezTo>
                    <a:cubicBezTo>
                      <a:pt x="8" y="22"/>
                      <a:pt x="7" y="21"/>
                      <a:pt x="6" y="20"/>
                    </a:cubicBezTo>
                    <a:cubicBezTo>
                      <a:pt x="4" y="18"/>
                      <a:pt x="4" y="16"/>
                      <a:pt x="4" y="12"/>
                    </a:cubicBezTo>
                    <a:cubicBezTo>
                      <a:pt x="5" y="9"/>
                      <a:pt x="5" y="7"/>
                      <a:pt x="7" y="5"/>
                    </a:cubicBezTo>
                    <a:cubicBezTo>
                      <a:pt x="8" y="4"/>
                      <a:pt x="10" y="3"/>
                      <a:pt x="12" y="3"/>
                    </a:cubicBezTo>
                    <a:cubicBezTo>
                      <a:pt x="13" y="3"/>
                      <a:pt x="15" y="4"/>
                      <a:pt x="16" y="6"/>
                    </a:cubicBezTo>
                    <a:cubicBezTo>
                      <a:pt x="17" y="8"/>
                      <a:pt x="18" y="10"/>
                      <a:pt x="18" y="13"/>
                    </a:cubicBezTo>
                    <a:cubicBezTo>
                      <a:pt x="17" y="17"/>
                      <a:pt x="16" y="19"/>
                      <a:pt x="15" y="2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76" name="Freeform 135"/>
              <p:cNvSpPr>
                <a:spLocks noChangeArrowheads="1"/>
              </p:cNvSpPr>
              <p:nvPr/>
            </p:nvSpPr>
            <p:spPr bwMode="auto">
              <a:xfrm>
                <a:off x="1171575" y="4200525"/>
                <a:ext cx="53975" cy="88900"/>
              </a:xfrm>
              <a:custGeom>
                <a:gdLst>
                  <a:gd fmla="*/ 34698 w 14" name="T0"/>
                  <a:gd fmla="*/ 3704 h 24" name="T1"/>
                  <a:gd fmla="*/ 19277 w 14" name="T2"/>
                  <a:gd fmla="*/ 22225 h 24" name="T3"/>
                  <a:gd fmla="*/ 19277 w 14" name="T4"/>
                  <a:gd fmla="*/ 3704 h 24" name="T5"/>
                  <a:gd fmla="*/ 7711 w 14" name="T6"/>
                  <a:gd fmla="*/ 0 h 24" name="T7"/>
                  <a:gd fmla="*/ 0 w 14" name="T8"/>
                  <a:gd fmla="*/ 88900 h 24" name="T9"/>
                  <a:gd fmla="*/ 15421 w 14" name="T10"/>
                  <a:gd fmla="*/ 88900 h 24" name="T11"/>
                  <a:gd fmla="*/ 19277 w 14" name="T12"/>
                  <a:gd fmla="*/ 44450 h 24" name="T13"/>
                  <a:gd fmla="*/ 30843 w 14" name="T14"/>
                  <a:gd fmla="*/ 22225 h 24" name="T15"/>
                  <a:gd fmla="*/ 50120 w 14" name="T16"/>
                  <a:gd fmla="*/ 14817 h 24" name="T17"/>
                  <a:gd fmla="*/ 53975 w 14" name="T18"/>
                  <a:gd fmla="*/ 14817 h 24" name="T19"/>
                  <a:gd fmla="*/ 53975 w 14" name="T20"/>
                  <a:gd fmla="*/ 3704 h 24" name="T21"/>
                  <a:gd fmla="*/ 46264 w 14" name="T22"/>
                  <a:gd fmla="*/ 0 h 24" name="T23"/>
                  <a:gd fmla="*/ 34698 w 14" name="T24"/>
                  <a:gd fmla="*/ 3704 h 24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4" name="T39"/>
                  <a:gd fmla="*/ 0 h 24" name="T40"/>
                  <a:gd fmla="*/ 14 w 14" name="T41"/>
                  <a:gd fmla="*/ 24 h 24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24" w="14">
                    <a:moveTo>
                      <a:pt x="9" y="1"/>
                    </a:moveTo>
                    <a:cubicBezTo>
                      <a:pt x="8" y="2"/>
                      <a:pt x="6" y="4"/>
                      <a:pt x="5" y="6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9"/>
                      <a:pt x="6" y="7"/>
                      <a:pt x="8" y="6"/>
                    </a:cubicBezTo>
                    <a:cubicBezTo>
                      <a:pt x="9" y="5"/>
                      <a:pt x="11" y="4"/>
                      <a:pt x="13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1" y="0"/>
                      <a:pt x="10" y="1"/>
                      <a:pt x="9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77" name="Freeform 136"/>
              <p:cNvSpPr>
                <a:spLocks noChangeArrowheads="1"/>
              </p:cNvSpPr>
              <p:nvPr/>
            </p:nvSpPr>
            <p:spPr bwMode="auto">
              <a:xfrm>
                <a:off x="1239838" y="4173538"/>
                <a:ext cx="19050" cy="19050"/>
              </a:xfrm>
              <a:custGeom>
                <a:gdLst>
                  <a:gd fmla="*/ 0 w 12" name="T0"/>
                  <a:gd fmla="*/ 14288 h 12" name="T1"/>
                  <a:gd fmla="*/ 15875 w 12" name="T2"/>
                  <a:gd fmla="*/ 19050 h 12" name="T3"/>
                  <a:gd fmla="*/ 19050 w 12" name="T4"/>
                  <a:gd fmla="*/ 3175 h 12" name="T5"/>
                  <a:gd fmla="*/ 3175 w 12" name="T6"/>
                  <a:gd fmla="*/ 0 h 12" name="T7"/>
                  <a:gd fmla="*/ 0 w 12" name="T8"/>
                  <a:gd fmla="*/ 14288 h 12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2" name="T15"/>
                  <a:gd fmla="*/ 0 h 12" name="T16"/>
                  <a:gd fmla="*/ 12 w 12" name="T17"/>
                  <a:gd fmla="*/ 12 h 12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2" w="12">
                    <a:moveTo>
                      <a:pt x="0" y="9"/>
                    </a:moveTo>
                    <a:lnTo>
                      <a:pt x="10" y="12"/>
                    </a:lnTo>
                    <a:lnTo>
                      <a:pt x="12" y="2"/>
                    </a:lnTo>
                    <a:lnTo>
                      <a:pt x="2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78" name="Freeform 137"/>
              <p:cNvSpPr>
                <a:spLocks noChangeArrowheads="1"/>
              </p:cNvSpPr>
              <p:nvPr/>
            </p:nvSpPr>
            <p:spPr bwMode="auto">
              <a:xfrm>
                <a:off x="1231900" y="4206875"/>
                <a:ext cx="23813" cy="90488"/>
              </a:xfrm>
              <a:custGeom>
                <a:gdLst>
                  <a:gd fmla="*/ 0 w 15" name="T0"/>
                  <a:gd fmla="*/ 87313 h 57" name="T1"/>
                  <a:gd fmla="*/ 15875 w 15" name="T2"/>
                  <a:gd fmla="*/ 90488 h 57" name="T3"/>
                  <a:gd fmla="*/ 23813 w 15" name="T4"/>
                  <a:gd fmla="*/ 0 h 57" name="T5"/>
                  <a:gd fmla="*/ 7938 w 15" name="T6"/>
                  <a:gd fmla="*/ 0 h 57" name="T7"/>
                  <a:gd fmla="*/ 0 w 15" name="T8"/>
                  <a:gd fmla="*/ 87313 h 57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5" name="T15"/>
                  <a:gd fmla="*/ 0 h 57" name="T16"/>
                  <a:gd fmla="*/ 15 w 15" name="T17"/>
                  <a:gd fmla="*/ 57 h 57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57" w="15">
                    <a:moveTo>
                      <a:pt x="0" y="55"/>
                    </a:moveTo>
                    <a:lnTo>
                      <a:pt x="10" y="57"/>
                    </a:lnTo>
                    <a:lnTo>
                      <a:pt x="15" y="0"/>
                    </a:lnTo>
                    <a:lnTo>
                      <a:pt x="5" y="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79" name="Freeform 138"/>
              <p:cNvSpPr>
                <a:spLocks noChangeArrowheads="1"/>
              </p:cNvSpPr>
              <p:nvPr/>
            </p:nvSpPr>
            <p:spPr bwMode="auto">
              <a:xfrm>
                <a:off x="1266825" y="4187825"/>
                <a:ext cx="52388" cy="117475"/>
              </a:xfrm>
              <a:custGeom>
                <a:gdLst>
                  <a:gd fmla="*/ 26194 w 14" name="T0"/>
                  <a:gd fmla="*/ 90948 h 31" name="T1"/>
                  <a:gd fmla="*/ 29936 w 14" name="T2"/>
                  <a:gd fmla="*/ 34106 h 31" name="T3"/>
                  <a:gd fmla="*/ 48646 w 14" name="T4"/>
                  <a:gd fmla="*/ 34106 h 31" name="T5"/>
                  <a:gd fmla="*/ 52388 w 14" name="T6"/>
                  <a:gd fmla="*/ 22737 h 31" name="T7"/>
                  <a:gd fmla="*/ 29936 w 14" name="T8"/>
                  <a:gd fmla="*/ 22737 h 31" name="T9"/>
                  <a:gd fmla="*/ 33678 w 14" name="T10"/>
                  <a:gd fmla="*/ 0 h 31" name="T11"/>
                  <a:gd fmla="*/ 18710 w 14" name="T12"/>
                  <a:gd fmla="*/ 0 h 31" name="T13"/>
                  <a:gd fmla="*/ 18710 w 14" name="T14"/>
                  <a:gd fmla="*/ 22737 h 31" name="T15"/>
                  <a:gd fmla="*/ 0 w 14" name="T16"/>
                  <a:gd fmla="*/ 18948 h 31" name="T17"/>
                  <a:gd fmla="*/ 0 w 14" name="T18"/>
                  <a:gd fmla="*/ 30316 h 31" name="T19"/>
                  <a:gd fmla="*/ 14968 w 14" name="T20"/>
                  <a:gd fmla="*/ 34106 h 31" name="T21"/>
                  <a:gd fmla="*/ 11226 w 14" name="T22"/>
                  <a:gd fmla="*/ 87159 h 31" name="T23"/>
                  <a:gd fmla="*/ 33678 w 14" name="T24"/>
                  <a:gd fmla="*/ 117475 h 31" name="T25"/>
                  <a:gd fmla="*/ 48646 w 14" name="T26"/>
                  <a:gd fmla="*/ 117475 h 31" name="T27"/>
                  <a:gd fmla="*/ 48646 w 14" name="T28"/>
                  <a:gd fmla="*/ 106106 h 31" name="T29"/>
                  <a:gd fmla="*/ 37420 w 14" name="T30"/>
                  <a:gd fmla="*/ 106106 h 31" name="T31"/>
                  <a:gd fmla="*/ 26194 w 14" name="T32"/>
                  <a:gd fmla="*/ 90948 h 31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4" name="T51"/>
                  <a:gd fmla="*/ 0 h 31" name="T52"/>
                  <a:gd fmla="*/ 14 w 14" name="T53"/>
                  <a:gd fmla="*/ 31 h 31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31" w="14">
                    <a:moveTo>
                      <a:pt x="7" y="24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8"/>
                      <a:pt x="5" y="30"/>
                      <a:pt x="9" y="31"/>
                    </a:cubicBezTo>
                    <a:cubicBezTo>
                      <a:pt x="10" y="31"/>
                      <a:pt x="12" y="31"/>
                      <a:pt x="13" y="31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2" y="28"/>
                      <a:pt x="11" y="28"/>
                      <a:pt x="10" y="28"/>
                    </a:cubicBezTo>
                    <a:cubicBezTo>
                      <a:pt x="8" y="28"/>
                      <a:pt x="6" y="26"/>
                      <a:pt x="7" y="2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80" name="Freeform 139"/>
              <p:cNvSpPr>
                <a:spLocks noChangeArrowheads="1" noEditPoints="1"/>
              </p:cNvSpPr>
              <p:nvPr/>
            </p:nvSpPr>
            <p:spPr bwMode="auto">
              <a:xfrm>
                <a:off x="1322388" y="4214813"/>
                <a:ext cx="82550" cy="93663"/>
              </a:xfrm>
              <a:custGeom>
                <a:gdLst>
                  <a:gd fmla="*/ 41275 w 22" name="T0"/>
                  <a:gd fmla="*/ 82423 h 25" name="T1"/>
                  <a:gd fmla="*/ 22514 w 22" name="T2"/>
                  <a:gd fmla="*/ 74930 h 25" name="T3"/>
                  <a:gd fmla="*/ 15009 w 22" name="T4"/>
                  <a:gd fmla="*/ 44958 h 25" name="T5"/>
                  <a:gd fmla="*/ 82550 w 22" name="T6"/>
                  <a:gd fmla="*/ 52451 h 25" name="T7"/>
                  <a:gd fmla="*/ 75045 w 22" name="T8"/>
                  <a:gd fmla="*/ 14986 h 25" name="T9"/>
                  <a:gd fmla="*/ 45027 w 22" name="T10"/>
                  <a:gd fmla="*/ 0 h 25" name="T11"/>
                  <a:gd fmla="*/ 15009 w 22" name="T12"/>
                  <a:gd fmla="*/ 11240 h 25" name="T13"/>
                  <a:gd fmla="*/ 0 w 22" name="T14"/>
                  <a:gd fmla="*/ 44958 h 25" name="T15"/>
                  <a:gd fmla="*/ 7505 w 22" name="T16"/>
                  <a:gd fmla="*/ 78677 h 25" name="T17"/>
                  <a:gd fmla="*/ 37523 w 22" name="T18"/>
                  <a:gd fmla="*/ 93663 h 25" name="T19"/>
                  <a:gd fmla="*/ 63789 w 22" name="T20"/>
                  <a:gd fmla="*/ 89916 h 25" name="T21"/>
                  <a:gd fmla="*/ 78798 w 22" name="T22"/>
                  <a:gd fmla="*/ 71184 h 25" name="T23"/>
                  <a:gd fmla="*/ 63789 w 22" name="T24"/>
                  <a:gd fmla="*/ 67437 h 25" name="T25"/>
                  <a:gd fmla="*/ 41275 w 22" name="T26"/>
                  <a:gd fmla="*/ 82423 h 25" name="T27"/>
                  <a:gd fmla="*/ 26266 w 22" name="T28"/>
                  <a:gd fmla="*/ 14986 h 25" name="T29"/>
                  <a:gd fmla="*/ 45027 w 22" name="T30"/>
                  <a:gd fmla="*/ 11240 h 25" name="T31"/>
                  <a:gd fmla="*/ 60036 w 22" name="T32"/>
                  <a:gd fmla="*/ 14986 h 25" name="T33"/>
                  <a:gd fmla="*/ 63789 w 22" name="T34"/>
                  <a:gd fmla="*/ 26226 h 25" name="T35"/>
                  <a:gd fmla="*/ 67541 w 22" name="T36"/>
                  <a:gd fmla="*/ 41212 h 25" name="T37"/>
                  <a:gd fmla="*/ 18761 w 22" name="T38"/>
                  <a:gd fmla="*/ 33719 h 25" name="T39"/>
                  <a:gd fmla="*/ 26266 w 22" name="T40"/>
                  <a:gd fmla="*/ 14986 h 25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2" name="T63"/>
                  <a:gd fmla="*/ 0 h 25" name="T64"/>
                  <a:gd fmla="*/ 22 w 22" name="T65"/>
                  <a:gd fmla="*/ 25 h 25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25" w="22">
                    <a:moveTo>
                      <a:pt x="11" y="22"/>
                    </a:moveTo>
                    <a:cubicBezTo>
                      <a:pt x="9" y="22"/>
                      <a:pt x="7" y="21"/>
                      <a:pt x="6" y="20"/>
                    </a:cubicBezTo>
                    <a:cubicBezTo>
                      <a:pt x="5" y="18"/>
                      <a:pt x="4" y="16"/>
                      <a:pt x="4" y="12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9"/>
                      <a:pt x="21" y="6"/>
                      <a:pt x="20" y="4"/>
                    </a:cubicBezTo>
                    <a:cubicBezTo>
                      <a:pt x="18" y="1"/>
                      <a:pt x="15" y="0"/>
                      <a:pt x="12" y="0"/>
                    </a:cubicBezTo>
                    <a:cubicBezTo>
                      <a:pt x="9" y="0"/>
                      <a:pt x="6" y="1"/>
                      <a:pt x="4" y="3"/>
                    </a:cubicBezTo>
                    <a:cubicBezTo>
                      <a:pt x="2" y="5"/>
                      <a:pt x="1" y="8"/>
                      <a:pt x="0" y="12"/>
                    </a:cubicBezTo>
                    <a:cubicBezTo>
                      <a:pt x="0" y="15"/>
                      <a:pt x="1" y="18"/>
                      <a:pt x="2" y="21"/>
                    </a:cubicBezTo>
                    <a:cubicBezTo>
                      <a:pt x="4" y="23"/>
                      <a:pt x="7" y="25"/>
                      <a:pt x="10" y="25"/>
                    </a:cubicBezTo>
                    <a:cubicBezTo>
                      <a:pt x="13" y="25"/>
                      <a:pt x="15" y="25"/>
                      <a:pt x="17" y="24"/>
                    </a:cubicBezTo>
                    <a:cubicBezTo>
                      <a:pt x="19" y="22"/>
                      <a:pt x="20" y="21"/>
                      <a:pt x="21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6" y="21"/>
                      <a:pt x="14" y="22"/>
                      <a:pt x="11" y="22"/>
                    </a:cubicBezTo>
                    <a:close/>
                    <a:moveTo>
                      <a:pt x="7" y="4"/>
                    </a:moveTo>
                    <a:cubicBezTo>
                      <a:pt x="9" y="3"/>
                      <a:pt x="10" y="3"/>
                      <a:pt x="12" y="3"/>
                    </a:cubicBezTo>
                    <a:cubicBezTo>
                      <a:pt x="14" y="3"/>
                      <a:pt x="15" y="3"/>
                      <a:pt x="16" y="4"/>
                    </a:cubicBezTo>
                    <a:cubicBezTo>
                      <a:pt x="17" y="5"/>
                      <a:pt x="17" y="6"/>
                      <a:pt x="17" y="7"/>
                    </a:cubicBezTo>
                    <a:cubicBezTo>
                      <a:pt x="18" y="8"/>
                      <a:pt x="18" y="9"/>
                      <a:pt x="18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7"/>
                      <a:pt x="6" y="6"/>
                      <a:pt x="7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81" name="Freeform 140"/>
              <p:cNvSpPr>
                <a:spLocks noChangeArrowheads="1" noEditPoints="1"/>
              </p:cNvSpPr>
              <p:nvPr/>
            </p:nvSpPr>
            <p:spPr bwMode="auto">
              <a:xfrm>
                <a:off x="1589088" y="0"/>
                <a:ext cx="57150" cy="209550"/>
              </a:xfrm>
              <a:custGeom>
                <a:gdLst>
                  <a:gd fmla="*/ 57150 w 36" name="T0"/>
                  <a:gd fmla="*/ 3175 h 132" name="T1"/>
                  <a:gd fmla="*/ 52388 w 36" name="T2"/>
                  <a:gd fmla="*/ 30162 h 132" name="T3"/>
                  <a:gd fmla="*/ 26988 w 36" name="T4"/>
                  <a:gd fmla="*/ 25400 h 132" name="T5"/>
                  <a:gd fmla="*/ 30162 w 36" name="T6"/>
                  <a:gd fmla="*/ 0 h 132" name="T7"/>
                  <a:gd fmla="*/ 57150 w 36" name="T8"/>
                  <a:gd fmla="*/ 3175 h 132" name="T9"/>
                  <a:gd fmla="*/ 46037 w 36" name="T10"/>
                  <a:gd fmla="*/ 55562 h 132" name="T11"/>
                  <a:gd fmla="*/ 22225 w 36" name="T12"/>
                  <a:gd fmla="*/ 209550 h 132" name="T13"/>
                  <a:gd fmla="*/ 0 w 36" name="T14"/>
                  <a:gd fmla="*/ 206375 h 132" name="T15"/>
                  <a:gd fmla="*/ 22225 w 36" name="T16"/>
                  <a:gd fmla="*/ 52388 h 132" name="T17"/>
                  <a:gd fmla="*/ 46037 w 36" name="T18"/>
                  <a:gd fmla="*/ 55562 h 132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36" name="T30"/>
                  <a:gd fmla="*/ 0 h 132" name="T31"/>
                  <a:gd fmla="*/ 36 w 36" name="T32"/>
                  <a:gd fmla="*/ 132 h 132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132" w="36">
                    <a:moveTo>
                      <a:pt x="36" y="2"/>
                    </a:moveTo>
                    <a:lnTo>
                      <a:pt x="33" y="19"/>
                    </a:lnTo>
                    <a:lnTo>
                      <a:pt x="17" y="16"/>
                    </a:lnTo>
                    <a:lnTo>
                      <a:pt x="19" y="0"/>
                    </a:lnTo>
                    <a:lnTo>
                      <a:pt x="36" y="2"/>
                    </a:lnTo>
                    <a:close/>
                    <a:moveTo>
                      <a:pt x="29" y="35"/>
                    </a:moveTo>
                    <a:lnTo>
                      <a:pt x="14" y="132"/>
                    </a:lnTo>
                    <a:lnTo>
                      <a:pt x="0" y="130"/>
                    </a:lnTo>
                    <a:lnTo>
                      <a:pt x="14" y="33"/>
                    </a:lnTo>
                    <a:lnTo>
                      <a:pt x="29" y="3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82" name="Freeform 141"/>
              <p:cNvSpPr>
                <a:spLocks noChangeArrowheads="1"/>
              </p:cNvSpPr>
              <p:nvPr/>
            </p:nvSpPr>
            <p:spPr bwMode="auto">
              <a:xfrm>
                <a:off x="1657350" y="63500"/>
                <a:ext cx="139700" cy="173038"/>
              </a:xfrm>
              <a:custGeom>
                <a:gdLst>
                  <a:gd fmla="*/ 120822 w 37" name="T0"/>
                  <a:gd fmla="*/ 173038 h 46" name="T1"/>
                  <a:gd fmla="*/ 98168 w 37" name="T2"/>
                  <a:gd fmla="*/ 169276 h 46" name="T3"/>
                  <a:gd fmla="*/ 113270 w 37" name="T4"/>
                  <a:gd fmla="*/ 71472 h 46" name="T5"/>
                  <a:gd fmla="*/ 109495 w 37" name="T6"/>
                  <a:gd fmla="*/ 41379 h 46" name="T7"/>
                  <a:gd fmla="*/ 86841 w 37" name="T8"/>
                  <a:gd fmla="*/ 26332 h 46" name="T9"/>
                  <a:gd fmla="*/ 56635 w 37" name="T10"/>
                  <a:gd fmla="*/ 37617 h 46" name="T11"/>
                  <a:gd fmla="*/ 37757 w 37" name="T12"/>
                  <a:gd fmla="*/ 75234 h 46" name="T13"/>
                  <a:gd fmla="*/ 26430 w 37" name="T14"/>
                  <a:gd fmla="*/ 157991 h 46" name="T15"/>
                  <a:gd fmla="*/ 0 w 37" name="T16"/>
                  <a:gd fmla="*/ 154230 h 46" name="T17"/>
                  <a:gd fmla="*/ 26430 w 37" name="T18"/>
                  <a:gd fmla="*/ 0 h 46" name="T19"/>
                  <a:gd fmla="*/ 45308 w 37" name="T20"/>
                  <a:gd fmla="*/ 3762 h 46" name="T21"/>
                  <a:gd fmla="*/ 41532 w 37" name="T22"/>
                  <a:gd fmla="*/ 33855 h 46" name="T23"/>
                  <a:gd fmla="*/ 94392 w 37" name="T24"/>
                  <a:gd fmla="*/ 7523 h 46" name="T25"/>
                  <a:gd fmla="*/ 124597 w 37" name="T26"/>
                  <a:gd fmla="*/ 22570 h 46" name="T27"/>
                  <a:gd fmla="*/ 135924 w 37" name="T28"/>
                  <a:gd fmla="*/ 45140 h 46" name="T29"/>
                  <a:gd fmla="*/ 135924 w 37" name="T30"/>
                  <a:gd fmla="*/ 82757 h 46" name="T31"/>
                  <a:gd fmla="*/ 120822 w 37" name="T32"/>
                  <a:gd fmla="*/ 173038 h 4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7" name="T51"/>
                  <a:gd fmla="*/ 0 h 46" name="T52"/>
                  <a:gd fmla="*/ 37 w 37" name="T53"/>
                  <a:gd fmla="*/ 46 h 46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6" w="37">
                    <a:moveTo>
                      <a:pt x="32" y="46"/>
                    </a:moveTo>
                    <a:cubicBezTo>
                      <a:pt x="26" y="45"/>
                      <a:pt x="26" y="45"/>
                      <a:pt x="26" y="45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1" y="15"/>
                      <a:pt x="30" y="12"/>
                      <a:pt x="29" y="11"/>
                    </a:cubicBezTo>
                    <a:cubicBezTo>
                      <a:pt x="28" y="9"/>
                      <a:pt x="26" y="8"/>
                      <a:pt x="23" y="7"/>
                    </a:cubicBezTo>
                    <a:cubicBezTo>
                      <a:pt x="20" y="7"/>
                      <a:pt x="17" y="8"/>
                      <a:pt x="15" y="10"/>
                    </a:cubicBezTo>
                    <a:cubicBezTo>
                      <a:pt x="12" y="12"/>
                      <a:pt x="11" y="15"/>
                      <a:pt x="10" y="20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5" y="4"/>
                      <a:pt x="20" y="1"/>
                      <a:pt x="25" y="2"/>
                    </a:cubicBezTo>
                    <a:cubicBezTo>
                      <a:pt x="28" y="3"/>
                      <a:pt x="31" y="4"/>
                      <a:pt x="33" y="6"/>
                    </a:cubicBezTo>
                    <a:cubicBezTo>
                      <a:pt x="34" y="8"/>
                      <a:pt x="36" y="10"/>
                      <a:pt x="36" y="12"/>
                    </a:cubicBezTo>
                    <a:cubicBezTo>
                      <a:pt x="37" y="14"/>
                      <a:pt x="36" y="17"/>
                      <a:pt x="36" y="22"/>
                    </a:cubicBezTo>
                    <a:lnTo>
                      <a:pt x="32" y="4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83" name="Freeform 142"/>
              <p:cNvSpPr>
                <a:spLocks noChangeArrowheads="1" noEditPoints="1"/>
              </p:cNvSpPr>
              <p:nvPr/>
            </p:nvSpPr>
            <p:spPr bwMode="auto">
              <a:xfrm>
                <a:off x="1819275" y="52388"/>
                <a:ext cx="153988" cy="206375"/>
              </a:xfrm>
              <a:custGeom>
                <a:gdLst>
                  <a:gd fmla="*/ 153988 w 41" name="T0"/>
                  <a:gd fmla="*/ 3752 h 55" name="T1"/>
                  <a:gd fmla="*/ 123942 w 41" name="T2"/>
                  <a:gd fmla="*/ 206375 h 55" name="T3"/>
                  <a:gd fmla="*/ 101407 w 41" name="T4"/>
                  <a:gd fmla="*/ 206375 h 55" name="T5"/>
                  <a:gd fmla="*/ 105163 w 41" name="T6"/>
                  <a:gd fmla="*/ 180109 h 55" name="T7"/>
                  <a:gd fmla="*/ 52581 w 41" name="T8"/>
                  <a:gd fmla="*/ 202623 h 55" name="T9"/>
                  <a:gd fmla="*/ 15023 w 41" name="T10"/>
                  <a:gd fmla="*/ 172605 h 55" name="T11"/>
                  <a:gd fmla="*/ 3756 w 41" name="T12"/>
                  <a:gd fmla="*/ 112568 h 55" name="T13"/>
                  <a:gd fmla="*/ 30046 w 41" name="T14"/>
                  <a:gd fmla="*/ 60036 h 55" name="T15"/>
                  <a:gd fmla="*/ 78872 w 41" name="T16"/>
                  <a:gd fmla="*/ 41275 h 55" name="T17"/>
                  <a:gd fmla="*/ 120186 w 41" name="T18"/>
                  <a:gd fmla="*/ 75045 h 55" name="T19"/>
                  <a:gd fmla="*/ 131453 w 41" name="T20"/>
                  <a:gd fmla="*/ 0 h 55" name="T21"/>
                  <a:gd fmla="*/ 153988 w 41" name="T22"/>
                  <a:gd fmla="*/ 3752 h 55" name="T23"/>
                  <a:gd fmla="*/ 112674 w 41" name="T24"/>
                  <a:gd fmla="*/ 112568 h 55" name="T25"/>
                  <a:gd fmla="*/ 108918 w 41" name="T26"/>
                  <a:gd fmla="*/ 78798 h 55" name="T27"/>
                  <a:gd fmla="*/ 82628 w 41" name="T28"/>
                  <a:gd fmla="*/ 63789 h 55" name="T29"/>
                  <a:gd fmla="*/ 48825 w 41" name="T30"/>
                  <a:gd fmla="*/ 71293 h 55" name="T31"/>
                  <a:gd fmla="*/ 30046 w 41" name="T32"/>
                  <a:gd fmla="*/ 116320 h 55" name="T33"/>
                  <a:gd fmla="*/ 33802 w 41" name="T34"/>
                  <a:gd fmla="*/ 161348 h 55" name="T35"/>
                  <a:gd fmla="*/ 60093 w 41" name="T36"/>
                  <a:gd fmla="*/ 183861 h 55" name="T37"/>
                  <a:gd fmla="*/ 90139 w 41" name="T38"/>
                  <a:gd fmla="*/ 172605 h 55" name="T39"/>
                  <a:gd fmla="*/ 108918 w 41" name="T40"/>
                  <a:gd fmla="*/ 142586 h 55" name="T41"/>
                  <a:gd fmla="*/ 112674 w 41" name="T42"/>
                  <a:gd fmla="*/ 112568 h 55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41" name="T66"/>
                  <a:gd fmla="*/ 0 h 55" name="T67"/>
                  <a:gd fmla="*/ 41 w 41" name="T68"/>
                  <a:gd fmla="*/ 55 h 55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55" w="41">
                    <a:moveTo>
                      <a:pt x="41" y="1"/>
                    </a:moveTo>
                    <a:cubicBezTo>
                      <a:pt x="33" y="55"/>
                      <a:pt x="33" y="55"/>
                      <a:pt x="33" y="55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5" y="53"/>
                      <a:pt x="20" y="55"/>
                      <a:pt x="14" y="54"/>
                    </a:cubicBezTo>
                    <a:cubicBezTo>
                      <a:pt x="10" y="53"/>
                      <a:pt x="6" y="50"/>
                      <a:pt x="4" y="46"/>
                    </a:cubicBezTo>
                    <a:cubicBezTo>
                      <a:pt x="1" y="42"/>
                      <a:pt x="0" y="36"/>
                      <a:pt x="1" y="30"/>
                    </a:cubicBezTo>
                    <a:cubicBezTo>
                      <a:pt x="2" y="24"/>
                      <a:pt x="5" y="19"/>
                      <a:pt x="8" y="16"/>
                    </a:cubicBezTo>
                    <a:cubicBezTo>
                      <a:pt x="12" y="12"/>
                      <a:pt x="16" y="11"/>
                      <a:pt x="21" y="11"/>
                    </a:cubicBezTo>
                    <a:cubicBezTo>
                      <a:pt x="26" y="12"/>
                      <a:pt x="30" y="15"/>
                      <a:pt x="32" y="20"/>
                    </a:cubicBezTo>
                    <a:cubicBezTo>
                      <a:pt x="35" y="0"/>
                      <a:pt x="35" y="0"/>
                      <a:pt x="35" y="0"/>
                    </a:cubicBezTo>
                    <a:lnTo>
                      <a:pt x="41" y="1"/>
                    </a:lnTo>
                    <a:close/>
                    <a:moveTo>
                      <a:pt x="30" y="30"/>
                    </a:moveTo>
                    <a:cubicBezTo>
                      <a:pt x="31" y="26"/>
                      <a:pt x="30" y="23"/>
                      <a:pt x="29" y="21"/>
                    </a:cubicBezTo>
                    <a:cubicBezTo>
                      <a:pt x="27" y="18"/>
                      <a:pt x="24" y="17"/>
                      <a:pt x="22" y="17"/>
                    </a:cubicBezTo>
                    <a:cubicBezTo>
                      <a:pt x="18" y="16"/>
                      <a:pt x="16" y="17"/>
                      <a:pt x="13" y="19"/>
                    </a:cubicBezTo>
                    <a:cubicBezTo>
                      <a:pt x="11" y="22"/>
                      <a:pt x="9" y="26"/>
                      <a:pt x="8" y="31"/>
                    </a:cubicBezTo>
                    <a:cubicBezTo>
                      <a:pt x="8" y="36"/>
                      <a:pt x="8" y="40"/>
                      <a:pt x="9" y="43"/>
                    </a:cubicBezTo>
                    <a:cubicBezTo>
                      <a:pt x="11" y="46"/>
                      <a:pt x="13" y="48"/>
                      <a:pt x="16" y="49"/>
                    </a:cubicBezTo>
                    <a:cubicBezTo>
                      <a:pt x="19" y="49"/>
                      <a:pt x="22" y="48"/>
                      <a:pt x="24" y="46"/>
                    </a:cubicBezTo>
                    <a:cubicBezTo>
                      <a:pt x="27" y="44"/>
                      <a:pt x="29" y="41"/>
                      <a:pt x="29" y="38"/>
                    </a:cubicBezTo>
                    <a:lnTo>
                      <a:pt x="30" y="3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84" name="Freeform 143"/>
              <p:cNvSpPr>
                <a:spLocks noChangeArrowheads="1" noEditPoints="1"/>
              </p:cNvSpPr>
              <p:nvPr/>
            </p:nvSpPr>
            <p:spPr bwMode="auto">
              <a:xfrm>
                <a:off x="1984375" y="119063"/>
                <a:ext cx="142875" cy="166688"/>
              </a:xfrm>
              <a:custGeom>
                <a:gdLst>
                  <a:gd fmla="*/ 112796 w 38" name="T0"/>
                  <a:gd fmla="*/ 121228 h 44" name="T1"/>
                  <a:gd fmla="*/ 131595 w 38" name="T2"/>
                  <a:gd fmla="*/ 128804 h 44" name="T3"/>
                  <a:gd fmla="*/ 105276 w 38" name="T4"/>
                  <a:gd fmla="*/ 155323 h 44" name="T5"/>
                  <a:gd fmla="*/ 60158 w 38" name="T6"/>
                  <a:gd fmla="*/ 162900 h 44" name="T7"/>
                  <a:gd fmla="*/ 15039 w 38" name="T8"/>
                  <a:gd fmla="*/ 132593 h 44" name="T9"/>
                  <a:gd fmla="*/ 3760 w 38" name="T10"/>
                  <a:gd fmla="*/ 71979 h 44" name="T11"/>
                  <a:gd fmla="*/ 33839 w 38" name="T12"/>
                  <a:gd fmla="*/ 15153 h 44" name="T13"/>
                  <a:gd fmla="*/ 86477 w 38" name="T14"/>
                  <a:gd fmla="*/ 3788 h 44" name="T15"/>
                  <a:gd fmla="*/ 131595 w 38" name="T16"/>
                  <a:gd fmla="*/ 30307 h 44" name="T17"/>
                  <a:gd fmla="*/ 139115 w 38" name="T18"/>
                  <a:gd fmla="*/ 94709 h 44" name="T19"/>
                  <a:gd fmla="*/ 30079 w 38" name="T20"/>
                  <a:gd fmla="*/ 79556 h 44" name="T21"/>
                  <a:gd fmla="*/ 37599 w 38" name="T22"/>
                  <a:gd fmla="*/ 125016 h 44" name="T23"/>
                  <a:gd fmla="*/ 67678 w 38" name="T24"/>
                  <a:gd fmla="*/ 143958 h 44" name="T25"/>
                  <a:gd fmla="*/ 112796 w 38" name="T26"/>
                  <a:gd fmla="*/ 121228 h 44" name="T27"/>
                  <a:gd fmla="*/ 116556 w 38" name="T28"/>
                  <a:gd fmla="*/ 71979 h 44" name="T29"/>
                  <a:gd fmla="*/ 116556 w 38" name="T30"/>
                  <a:gd fmla="*/ 49249 h 44" name="T31"/>
                  <a:gd fmla="*/ 105276 w 38" name="T32"/>
                  <a:gd fmla="*/ 30307 h 44" name="T33"/>
                  <a:gd fmla="*/ 86477 w 38" name="T34"/>
                  <a:gd fmla="*/ 18942 h 44" name="T35"/>
                  <a:gd fmla="*/ 52638 w 38" name="T36"/>
                  <a:gd fmla="*/ 30307 h 44" name="T37"/>
                  <a:gd fmla="*/ 33839 w 38" name="T38"/>
                  <a:gd fmla="*/ 60614 h 44" name="T39"/>
                  <a:gd fmla="*/ 116556 w 38" name="T40"/>
                  <a:gd fmla="*/ 71979 h 44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38" name="T63"/>
                  <a:gd fmla="*/ 0 h 44" name="T64"/>
                  <a:gd fmla="*/ 38 w 38" name="T65"/>
                  <a:gd fmla="*/ 44 h 44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44" w="38">
                    <a:moveTo>
                      <a:pt x="30" y="32"/>
                    </a:moveTo>
                    <a:cubicBezTo>
                      <a:pt x="35" y="34"/>
                      <a:pt x="35" y="34"/>
                      <a:pt x="35" y="34"/>
                    </a:cubicBezTo>
                    <a:cubicBezTo>
                      <a:pt x="34" y="37"/>
                      <a:pt x="31" y="40"/>
                      <a:pt x="28" y="41"/>
                    </a:cubicBezTo>
                    <a:cubicBezTo>
                      <a:pt x="24" y="43"/>
                      <a:pt x="20" y="44"/>
                      <a:pt x="16" y="43"/>
                    </a:cubicBezTo>
                    <a:cubicBezTo>
                      <a:pt x="11" y="42"/>
                      <a:pt x="7" y="39"/>
                      <a:pt x="4" y="35"/>
                    </a:cubicBezTo>
                    <a:cubicBezTo>
                      <a:pt x="1" y="31"/>
                      <a:pt x="0" y="25"/>
                      <a:pt x="1" y="19"/>
                    </a:cubicBezTo>
                    <a:cubicBezTo>
                      <a:pt x="2" y="13"/>
                      <a:pt x="5" y="8"/>
                      <a:pt x="9" y="4"/>
                    </a:cubicBezTo>
                    <a:cubicBezTo>
                      <a:pt x="13" y="1"/>
                      <a:pt x="18" y="0"/>
                      <a:pt x="23" y="1"/>
                    </a:cubicBezTo>
                    <a:cubicBezTo>
                      <a:pt x="28" y="1"/>
                      <a:pt x="32" y="4"/>
                      <a:pt x="35" y="8"/>
                    </a:cubicBezTo>
                    <a:cubicBezTo>
                      <a:pt x="38" y="12"/>
                      <a:pt x="38" y="18"/>
                      <a:pt x="37" y="25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7" y="27"/>
                      <a:pt x="8" y="31"/>
                      <a:pt x="10" y="33"/>
                    </a:cubicBezTo>
                    <a:cubicBezTo>
                      <a:pt x="12" y="36"/>
                      <a:pt x="15" y="37"/>
                      <a:pt x="18" y="38"/>
                    </a:cubicBezTo>
                    <a:cubicBezTo>
                      <a:pt x="23" y="39"/>
                      <a:pt x="27" y="37"/>
                      <a:pt x="30" y="32"/>
                    </a:cubicBezTo>
                    <a:close/>
                    <a:moveTo>
                      <a:pt x="31" y="19"/>
                    </a:moveTo>
                    <a:cubicBezTo>
                      <a:pt x="31" y="17"/>
                      <a:pt x="31" y="15"/>
                      <a:pt x="31" y="13"/>
                    </a:cubicBezTo>
                    <a:cubicBezTo>
                      <a:pt x="31" y="11"/>
                      <a:pt x="30" y="10"/>
                      <a:pt x="28" y="8"/>
                    </a:cubicBezTo>
                    <a:cubicBezTo>
                      <a:pt x="27" y="7"/>
                      <a:pt x="25" y="6"/>
                      <a:pt x="23" y="5"/>
                    </a:cubicBezTo>
                    <a:cubicBezTo>
                      <a:pt x="19" y="5"/>
                      <a:pt x="17" y="6"/>
                      <a:pt x="14" y="8"/>
                    </a:cubicBezTo>
                    <a:cubicBezTo>
                      <a:pt x="12" y="9"/>
                      <a:pt x="10" y="12"/>
                      <a:pt x="9" y="16"/>
                    </a:cubicBezTo>
                    <a:lnTo>
                      <a:pt x="31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85" name="Freeform 144"/>
              <p:cNvSpPr>
                <a:spLocks noChangeArrowheads="1"/>
              </p:cNvSpPr>
              <p:nvPr/>
            </p:nvSpPr>
            <p:spPr bwMode="auto">
              <a:xfrm>
                <a:off x="2119313" y="138113"/>
                <a:ext cx="142875" cy="169863"/>
              </a:xfrm>
              <a:custGeom>
                <a:gdLst>
                  <a:gd fmla="*/ 128588 w 90" name="T0"/>
                  <a:gd fmla="*/ 169863 h 107" name="T1"/>
                  <a:gd fmla="*/ 101600 w 90" name="T2"/>
                  <a:gd fmla="*/ 165100 h 107" name="T3"/>
                  <a:gd fmla="*/ 71438 w 90" name="T4"/>
                  <a:gd fmla="*/ 98425 h 107" name="T5"/>
                  <a:gd fmla="*/ 22225 w 90" name="T6"/>
                  <a:gd fmla="*/ 153988 h 107" name="T7"/>
                  <a:gd fmla="*/ 0 w 90" name="T8"/>
                  <a:gd fmla="*/ 150813 h 107" name="T9"/>
                  <a:gd fmla="*/ 63500 w 90" name="T10"/>
                  <a:gd fmla="*/ 79375 h 107" name="T11"/>
                  <a:gd fmla="*/ 30163 w 90" name="T12"/>
                  <a:gd fmla="*/ 0 h 107" name="T13"/>
                  <a:gd fmla="*/ 57150 w 90" name="T14"/>
                  <a:gd fmla="*/ 4763 h 107" name="T15"/>
                  <a:gd fmla="*/ 79375 w 90" name="T16"/>
                  <a:gd fmla="*/ 60325 h 107" name="T17"/>
                  <a:gd fmla="*/ 120650 w 90" name="T18"/>
                  <a:gd fmla="*/ 15875 h 107" name="T19"/>
                  <a:gd fmla="*/ 142875 w 90" name="T20"/>
                  <a:gd fmla="*/ 19050 h 107" name="T21"/>
                  <a:gd fmla="*/ 90487 w 90" name="T22"/>
                  <a:gd fmla="*/ 79375 h 107" name="T23"/>
                  <a:gd fmla="*/ 128588 w 90" name="T24"/>
                  <a:gd fmla="*/ 169863 h 107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90" name="T39"/>
                  <a:gd fmla="*/ 0 h 107" name="T40"/>
                  <a:gd fmla="*/ 90 w 90" name="T41"/>
                  <a:gd fmla="*/ 107 h 107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07" w="90">
                    <a:moveTo>
                      <a:pt x="81" y="107"/>
                    </a:moveTo>
                    <a:lnTo>
                      <a:pt x="64" y="104"/>
                    </a:lnTo>
                    <a:lnTo>
                      <a:pt x="45" y="62"/>
                    </a:lnTo>
                    <a:lnTo>
                      <a:pt x="14" y="97"/>
                    </a:lnTo>
                    <a:lnTo>
                      <a:pt x="0" y="95"/>
                    </a:lnTo>
                    <a:lnTo>
                      <a:pt x="40" y="50"/>
                    </a:lnTo>
                    <a:lnTo>
                      <a:pt x="19" y="0"/>
                    </a:lnTo>
                    <a:lnTo>
                      <a:pt x="36" y="3"/>
                    </a:lnTo>
                    <a:lnTo>
                      <a:pt x="50" y="38"/>
                    </a:lnTo>
                    <a:lnTo>
                      <a:pt x="76" y="10"/>
                    </a:lnTo>
                    <a:lnTo>
                      <a:pt x="90" y="12"/>
                    </a:lnTo>
                    <a:lnTo>
                      <a:pt x="57" y="50"/>
                    </a:lnTo>
                    <a:lnTo>
                      <a:pt x="81" y="10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86" name="Freeform 145"/>
              <p:cNvSpPr>
                <a:spLocks noChangeArrowheads="1" noEditPoints="1"/>
              </p:cNvSpPr>
              <p:nvPr/>
            </p:nvSpPr>
            <p:spPr bwMode="auto">
              <a:xfrm>
                <a:off x="0" y="1435100"/>
                <a:ext cx="112713" cy="96838"/>
              </a:xfrm>
              <a:custGeom>
                <a:gdLst>
                  <a:gd fmla="*/ 11271 w 30" name="T0"/>
                  <a:gd fmla="*/ 22347 h 26" name="T1"/>
                  <a:gd fmla="*/ 22543 w 30" name="T2"/>
                  <a:gd fmla="*/ 52144 h 26" name="T3"/>
                  <a:gd fmla="*/ 7514 w 30" name="T4"/>
                  <a:gd fmla="*/ 48419 h 26" name="T5"/>
                  <a:gd fmla="*/ 0 w 30" name="T6"/>
                  <a:gd fmla="*/ 59593 h 26" name="T7"/>
                  <a:gd fmla="*/ 108956 w 30" name="T8"/>
                  <a:gd fmla="*/ 96838 h 26" name="T9"/>
                  <a:gd fmla="*/ 112713 w 30" name="T10"/>
                  <a:gd fmla="*/ 81940 h 26" name="T11"/>
                  <a:gd fmla="*/ 75142 w 30" name="T12"/>
                  <a:gd fmla="*/ 70766 h 26" name="T13"/>
                  <a:gd fmla="*/ 97685 w 30" name="T14"/>
                  <a:gd fmla="*/ 52144 h 26" name="T15"/>
                  <a:gd fmla="*/ 93928 w 30" name="T16"/>
                  <a:gd fmla="*/ 26072 h 26" name="T17"/>
                  <a:gd fmla="*/ 63871 w 30" name="T18"/>
                  <a:gd fmla="*/ 3725 h 26" name="T19"/>
                  <a:gd fmla="*/ 33814 w 30" name="T20"/>
                  <a:gd fmla="*/ 3725 h 26" name="T21"/>
                  <a:gd fmla="*/ 11271 w 30" name="T22"/>
                  <a:gd fmla="*/ 22347 h 26" name="T23"/>
                  <a:gd fmla="*/ 82656 w 30" name="T24"/>
                  <a:gd fmla="*/ 33521 h 26" name="T25"/>
                  <a:gd fmla="*/ 86413 w 30" name="T26"/>
                  <a:gd fmla="*/ 52144 h 26" name="T27"/>
                  <a:gd fmla="*/ 75142 w 30" name="T28"/>
                  <a:gd fmla="*/ 63317 h 26" name="T29"/>
                  <a:gd fmla="*/ 56357 w 30" name="T30"/>
                  <a:gd fmla="*/ 63317 h 26" name="T31"/>
                  <a:gd fmla="*/ 33814 w 30" name="T32"/>
                  <a:gd fmla="*/ 55868 h 26" name="T33"/>
                  <a:gd fmla="*/ 22543 w 30" name="T34"/>
                  <a:gd fmla="*/ 44694 h 26" name="T35"/>
                  <a:gd fmla="*/ 22543 w 30" name="T36"/>
                  <a:gd fmla="*/ 29796 h 26" name="T37"/>
                  <a:gd fmla="*/ 33814 w 30" name="T38"/>
                  <a:gd fmla="*/ 14898 h 26" name="T39"/>
                  <a:gd fmla="*/ 60114 w 30" name="T40"/>
                  <a:gd fmla="*/ 18623 h 26" name="T41"/>
                  <a:gd fmla="*/ 82656 w 30" name="T42"/>
                  <a:gd fmla="*/ 33521 h 2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30" name="T66"/>
                  <a:gd fmla="*/ 0 h 26" name="T67"/>
                  <a:gd fmla="*/ 30 w 30" name="T68"/>
                  <a:gd fmla="*/ 26 h 26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6" w="30">
                    <a:moveTo>
                      <a:pt x="3" y="6"/>
                    </a:moveTo>
                    <a:cubicBezTo>
                      <a:pt x="2" y="9"/>
                      <a:pt x="3" y="12"/>
                      <a:pt x="6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3" y="18"/>
                      <a:pt x="25" y="17"/>
                      <a:pt x="26" y="14"/>
                    </a:cubicBezTo>
                    <a:cubicBezTo>
                      <a:pt x="26" y="11"/>
                      <a:pt x="26" y="9"/>
                      <a:pt x="25" y="7"/>
                    </a:cubicBezTo>
                    <a:cubicBezTo>
                      <a:pt x="23" y="4"/>
                      <a:pt x="21" y="3"/>
                      <a:pt x="17" y="1"/>
                    </a:cubicBezTo>
                    <a:cubicBezTo>
                      <a:pt x="14" y="0"/>
                      <a:pt x="11" y="0"/>
                      <a:pt x="9" y="1"/>
                    </a:cubicBezTo>
                    <a:cubicBezTo>
                      <a:pt x="6" y="2"/>
                      <a:pt x="4" y="3"/>
                      <a:pt x="3" y="6"/>
                    </a:cubicBezTo>
                    <a:close/>
                    <a:moveTo>
                      <a:pt x="22" y="9"/>
                    </a:moveTo>
                    <a:cubicBezTo>
                      <a:pt x="23" y="11"/>
                      <a:pt x="23" y="12"/>
                      <a:pt x="23" y="14"/>
                    </a:cubicBezTo>
                    <a:cubicBezTo>
                      <a:pt x="22" y="15"/>
                      <a:pt x="21" y="16"/>
                      <a:pt x="20" y="17"/>
                    </a:cubicBezTo>
                    <a:cubicBezTo>
                      <a:pt x="18" y="17"/>
                      <a:pt x="17" y="18"/>
                      <a:pt x="15" y="17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4"/>
                      <a:pt x="7" y="13"/>
                      <a:pt x="6" y="12"/>
                    </a:cubicBezTo>
                    <a:cubicBezTo>
                      <a:pt x="6" y="10"/>
                      <a:pt x="5" y="9"/>
                      <a:pt x="6" y="8"/>
                    </a:cubicBezTo>
                    <a:cubicBezTo>
                      <a:pt x="7" y="6"/>
                      <a:pt x="8" y="5"/>
                      <a:pt x="9" y="4"/>
                    </a:cubicBezTo>
                    <a:cubicBezTo>
                      <a:pt x="11" y="4"/>
                      <a:pt x="14" y="4"/>
                      <a:pt x="16" y="5"/>
                    </a:cubicBezTo>
                    <a:cubicBezTo>
                      <a:pt x="19" y="6"/>
                      <a:pt x="21" y="8"/>
                      <a:pt x="22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87" name="Freeform 146"/>
              <p:cNvSpPr>
                <a:spLocks noChangeArrowheads="1"/>
              </p:cNvSpPr>
              <p:nvPr/>
            </p:nvSpPr>
            <p:spPr bwMode="auto">
              <a:xfrm>
                <a:off x="33338" y="1366838"/>
                <a:ext cx="82550" cy="68263"/>
              </a:xfrm>
              <a:custGeom>
                <a:gdLst>
                  <a:gd fmla="*/ 7505 w 22" name="T0"/>
                  <a:gd fmla="*/ 18962 h 18" name="T1"/>
                  <a:gd fmla="*/ 22514 w 22" name="T2"/>
                  <a:gd fmla="*/ 37924 h 18" name="T3"/>
                  <a:gd fmla="*/ 3752 w 22" name="T4"/>
                  <a:gd fmla="*/ 30339 h 18" name="T5"/>
                  <a:gd fmla="*/ 0 w 22" name="T6"/>
                  <a:gd fmla="*/ 41716 h 18" name="T7"/>
                  <a:gd fmla="*/ 78798 w 22" name="T8"/>
                  <a:gd fmla="*/ 68263 h 18" name="T9"/>
                  <a:gd fmla="*/ 82550 w 22" name="T10"/>
                  <a:gd fmla="*/ 56886 h 18" name="T11"/>
                  <a:gd fmla="*/ 41275 w 22" name="T12"/>
                  <a:gd fmla="*/ 41716 h 18" name="T13"/>
                  <a:gd fmla="*/ 22514 w 22" name="T14"/>
                  <a:gd fmla="*/ 26547 h 18" name="T15"/>
                  <a:gd fmla="*/ 22514 w 22" name="T16"/>
                  <a:gd fmla="*/ 7585 h 18" name="T17"/>
                  <a:gd fmla="*/ 22514 w 22" name="T18"/>
                  <a:gd fmla="*/ 3792 h 18" name="T19"/>
                  <a:gd fmla="*/ 11257 w 22" name="T20"/>
                  <a:gd fmla="*/ 0 h 18" name="T21"/>
                  <a:gd fmla="*/ 7505 w 22" name="T22"/>
                  <a:gd fmla="*/ 7585 h 18" name="T23"/>
                  <a:gd fmla="*/ 7505 w 22" name="T24"/>
                  <a:gd fmla="*/ 18962 h 18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22" name="T39"/>
                  <a:gd fmla="*/ 0 h 18" name="T40"/>
                  <a:gd fmla="*/ 22 w 22" name="T41"/>
                  <a:gd fmla="*/ 18 h 18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8" w="22">
                    <a:moveTo>
                      <a:pt x="2" y="5"/>
                    </a:moveTo>
                    <a:cubicBezTo>
                      <a:pt x="2" y="6"/>
                      <a:pt x="4" y="8"/>
                      <a:pt x="6" y="10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0"/>
                      <a:pt x="7" y="9"/>
                      <a:pt x="6" y="7"/>
                    </a:cubicBezTo>
                    <a:cubicBezTo>
                      <a:pt x="5" y="6"/>
                      <a:pt x="5" y="4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88" name="Freeform 147"/>
              <p:cNvSpPr>
                <a:spLocks noChangeArrowheads="1" noEditPoints="1"/>
              </p:cNvSpPr>
              <p:nvPr/>
            </p:nvSpPr>
            <p:spPr bwMode="auto">
              <a:xfrm>
                <a:off x="55563" y="1303338"/>
                <a:ext cx="90488" cy="79375"/>
              </a:xfrm>
              <a:custGeom>
                <a:gdLst>
                  <a:gd fmla="*/ 3770 w 24" name="T0"/>
                  <a:gd fmla="*/ 22679 h 21" name="T1"/>
                  <a:gd fmla="*/ 3770 w 24" name="T2"/>
                  <a:gd fmla="*/ 52917 h 21" name="T3"/>
                  <a:gd fmla="*/ 30163 w 24" name="T4"/>
                  <a:gd fmla="*/ 75595 h 21" name="T5"/>
                  <a:gd fmla="*/ 64096 w 24" name="T6"/>
                  <a:gd fmla="*/ 75595 h 21" name="T7"/>
                  <a:gd fmla="*/ 86718 w 24" name="T8"/>
                  <a:gd fmla="*/ 56696 h 21" name="T9"/>
                  <a:gd fmla="*/ 82947 w 24" name="T10"/>
                  <a:gd fmla="*/ 26458 h 21" name="T11"/>
                  <a:gd fmla="*/ 56555 w 24" name="T12"/>
                  <a:gd fmla="*/ 3780 h 21" name="T13"/>
                  <a:gd fmla="*/ 22622 w 24" name="T14"/>
                  <a:gd fmla="*/ 3780 h 21" name="T15"/>
                  <a:gd fmla="*/ 3770 w 24" name="T16"/>
                  <a:gd fmla="*/ 22679 h 21" name="T17"/>
                  <a:gd fmla="*/ 75407 w 24" name="T18"/>
                  <a:gd fmla="*/ 34018 h 21" name="T19"/>
                  <a:gd fmla="*/ 75407 w 24" name="T20"/>
                  <a:gd fmla="*/ 49137 h 21" name="T21"/>
                  <a:gd fmla="*/ 64096 w 24" name="T22"/>
                  <a:gd fmla="*/ 64256 h 21" name="T23"/>
                  <a:gd fmla="*/ 33933 w 24" name="T24"/>
                  <a:gd fmla="*/ 60476 h 21" name="T25"/>
                  <a:gd fmla="*/ 15081 w 24" name="T26"/>
                  <a:gd fmla="*/ 45357 h 21" name="T27"/>
                  <a:gd fmla="*/ 11311 w 24" name="T28"/>
                  <a:gd fmla="*/ 30238 h 21" name="T29"/>
                  <a:gd fmla="*/ 26392 w 24" name="T30"/>
                  <a:gd fmla="*/ 15119 h 21" name="T31"/>
                  <a:gd fmla="*/ 52785 w 24" name="T32"/>
                  <a:gd fmla="*/ 18899 h 21" name="T33"/>
                  <a:gd fmla="*/ 75407 w 24" name="T34"/>
                  <a:gd fmla="*/ 34018 h 21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24" name="T54"/>
                  <a:gd fmla="*/ 0 h 21" name="T55"/>
                  <a:gd fmla="*/ 24 w 24" name="T56"/>
                  <a:gd fmla="*/ 21 h 21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21" w="24">
                    <a:moveTo>
                      <a:pt x="1" y="6"/>
                    </a:moveTo>
                    <a:cubicBezTo>
                      <a:pt x="0" y="9"/>
                      <a:pt x="0" y="12"/>
                      <a:pt x="1" y="14"/>
                    </a:cubicBezTo>
                    <a:cubicBezTo>
                      <a:pt x="3" y="17"/>
                      <a:pt x="5" y="19"/>
                      <a:pt x="8" y="20"/>
                    </a:cubicBezTo>
                    <a:cubicBezTo>
                      <a:pt x="11" y="21"/>
                      <a:pt x="14" y="21"/>
                      <a:pt x="17" y="20"/>
                    </a:cubicBezTo>
                    <a:cubicBezTo>
                      <a:pt x="20" y="19"/>
                      <a:pt x="22" y="18"/>
                      <a:pt x="23" y="15"/>
                    </a:cubicBezTo>
                    <a:cubicBezTo>
                      <a:pt x="24" y="12"/>
                      <a:pt x="24" y="9"/>
                      <a:pt x="22" y="7"/>
                    </a:cubicBezTo>
                    <a:cubicBezTo>
                      <a:pt x="21" y="4"/>
                      <a:pt x="18" y="2"/>
                      <a:pt x="15" y="1"/>
                    </a:cubicBezTo>
                    <a:cubicBezTo>
                      <a:pt x="12" y="0"/>
                      <a:pt x="9" y="0"/>
                      <a:pt x="6" y="1"/>
                    </a:cubicBezTo>
                    <a:cubicBezTo>
                      <a:pt x="4" y="2"/>
                      <a:pt x="2" y="4"/>
                      <a:pt x="1" y="6"/>
                    </a:cubicBezTo>
                    <a:close/>
                    <a:moveTo>
                      <a:pt x="20" y="9"/>
                    </a:moveTo>
                    <a:cubicBezTo>
                      <a:pt x="20" y="10"/>
                      <a:pt x="21" y="12"/>
                      <a:pt x="20" y="13"/>
                    </a:cubicBezTo>
                    <a:cubicBezTo>
                      <a:pt x="19" y="15"/>
                      <a:pt x="18" y="16"/>
                      <a:pt x="17" y="17"/>
                    </a:cubicBezTo>
                    <a:cubicBezTo>
                      <a:pt x="15" y="18"/>
                      <a:pt x="13" y="17"/>
                      <a:pt x="9" y="16"/>
                    </a:cubicBezTo>
                    <a:cubicBezTo>
                      <a:pt x="7" y="15"/>
                      <a:pt x="5" y="14"/>
                      <a:pt x="4" y="12"/>
                    </a:cubicBezTo>
                    <a:cubicBezTo>
                      <a:pt x="3" y="11"/>
                      <a:pt x="3" y="9"/>
                      <a:pt x="3" y="8"/>
                    </a:cubicBezTo>
                    <a:cubicBezTo>
                      <a:pt x="4" y="6"/>
                      <a:pt x="5" y="5"/>
                      <a:pt x="7" y="4"/>
                    </a:cubicBezTo>
                    <a:cubicBezTo>
                      <a:pt x="8" y="3"/>
                      <a:pt x="11" y="4"/>
                      <a:pt x="14" y="5"/>
                    </a:cubicBezTo>
                    <a:cubicBezTo>
                      <a:pt x="17" y="6"/>
                      <a:pt x="19" y="7"/>
                      <a:pt x="20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89" name="Freeform 148"/>
              <p:cNvSpPr>
                <a:spLocks noChangeArrowheads="1"/>
              </p:cNvSpPr>
              <p:nvPr/>
            </p:nvSpPr>
            <p:spPr bwMode="auto">
              <a:xfrm>
                <a:off x="82550" y="1223963"/>
                <a:ext cx="90488" cy="76200"/>
              </a:xfrm>
              <a:custGeom>
                <a:gdLst>
                  <a:gd fmla="*/ 15081 w 24" name="T0"/>
                  <a:gd fmla="*/ 26670 h 20" name="T1"/>
                  <a:gd fmla="*/ 41474 w 24" name="T2"/>
                  <a:gd fmla="*/ 15240 h 20" name="T3"/>
                  <a:gd fmla="*/ 45244 w 24" name="T4"/>
                  <a:gd fmla="*/ 0 h 20" name="T5"/>
                  <a:gd fmla="*/ 18852 w 24" name="T6"/>
                  <a:gd fmla="*/ 3810 h 20" name="T7"/>
                  <a:gd fmla="*/ 3770 w 24" name="T8"/>
                  <a:gd fmla="*/ 22860 h 20" name="T9"/>
                  <a:gd fmla="*/ 7541 w 24" name="T10"/>
                  <a:gd fmla="*/ 53340 h 20" name="T11"/>
                  <a:gd fmla="*/ 33933 w 24" name="T12"/>
                  <a:gd fmla="*/ 72390 h 20" name="T13"/>
                  <a:gd fmla="*/ 67866 w 24" name="T14"/>
                  <a:gd fmla="*/ 72390 h 20" name="T15"/>
                  <a:gd fmla="*/ 90488 w 24" name="T16"/>
                  <a:gd fmla="*/ 53340 h 20" name="T17"/>
                  <a:gd fmla="*/ 86718 w 24" name="T18"/>
                  <a:gd fmla="*/ 30480 h 20" name="T19"/>
                  <a:gd fmla="*/ 71636 w 24" name="T20"/>
                  <a:gd fmla="*/ 11430 h 20" name="T21"/>
                  <a:gd fmla="*/ 64096 w 24" name="T22"/>
                  <a:gd fmla="*/ 22860 h 20" name="T23"/>
                  <a:gd fmla="*/ 79177 w 24" name="T24"/>
                  <a:gd fmla="*/ 49530 h 20" name="T25"/>
                  <a:gd fmla="*/ 64096 w 24" name="T26"/>
                  <a:gd fmla="*/ 60960 h 20" name="T27"/>
                  <a:gd fmla="*/ 37703 w 24" name="T28"/>
                  <a:gd fmla="*/ 57150 h 20" name="T29"/>
                  <a:gd fmla="*/ 18852 w 24" name="T30"/>
                  <a:gd fmla="*/ 45720 h 20" name="T31"/>
                  <a:gd fmla="*/ 15081 w 24" name="T32"/>
                  <a:gd fmla="*/ 26670 h 20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4" name="T51"/>
                  <a:gd fmla="*/ 0 h 20" name="T52"/>
                  <a:gd fmla="*/ 24 w 24" name="T53"/>
                  <a:gd fmla="*/ 20 h 20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0" w="24">
                    <a:moveTo>
                      <a:pt x="4" y="7"/>
                    </a:moveTo>
                    <a:cubicBezTo>
                      <a:pt x="5" y="4"/>
                      <a:pt x="7" y="3"/>
                      <a:pt x="11" y="4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9" y="0"/>
                      <a:pt x="7" y="0"/>
                      <a:pt x="5" y="1"/>
                    </a:cubicBezTo>
                    <a:cubicBezTo>
                      <a:pt x="3" y="2"/>
                      <a:pt x="2" y="4"/>
                      <a:pt x="1" y="6"/>
                    </a:cubicBezTo>
                    <a:cubicBezTo>
                      <a:pt x="0" y="9"/>
                      <a:pt x="1" y="11"/>
                      <a:pt x="2" y="14"/>
                    </a:cubicBezTo>
                    <a:cubicBezTo>
                      <a:pt x="4" y="16"/>
                      <a:pt x="6" y="18"/>
                      <a:pt x="9" y="19"/>
                    </a:cubicBezTo>
                    <a:cubicBezTo>
                      <a:pt x="12" y="20"/>
                      <a:pt x="15" y="20"/>
                      <a:pt x="18" y="19"/>
                    </a:cubicBezTo>
                    <a:cubicBezTo>
                      <a:pt x="21" y="19"/>
                      <a:pt x="22" y="17"/>
                      <a:pt x="24" y="14"/>
                    </a:cubicBezTo>
                    <a:cubicBezTo>
                      <a:pt x="24" y="12"/>
                      <a:pt x="24" y="10"/>
                      <a:pt x="23" y="8"/>
                    </a:cubicBezTo>
                    <a:cubicBezTo>
                      <a:pt x="23" y="6"/>
                      <a:pt x="21" y="4"/>
                      <a:pt x="19" y="3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21" y="8"/>
                      <a:pt x="22" y="10"/>
                      <a:pt x="21" y="13"/>
                    </a:cubicBezTo>
                    <a:cubicBezTo>
                      <a:pt x="20" y="15"/>
                      <a:pt x="19" y="16"/>
                      <a:pt x="17" y="16"/>
                    </a:cubicBezTo>
                    <a:cubicBezTo>
                      <a:pt x="15" y="16"/>
                      <a:pt x="13" y="16"/>
                      <a:pt x="10" y="15"/>
                    </a:cubicBezTo>
                    <a:cubicBezTo>
                      <a:pt x="8" y="14"/>
                      <a:pt x="6" y="13"/>
                      <a:pt x="5" y="12"/>
                    </a:cubicBezTo>
                    <a:cubicBezTo>
                      <a:pt x="4" y="10"/>
                      <a:pt x="3" y="8"/>
                      <a:pt x="4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90" name="Freeform 149"/>
              <p:cNvSpPr>
                <a:spLocks noChangeArrowheads="1" noEditPoints="1"/>
              </p:cNvSpPr>
              <p:nvPr/>
            </p:nvSpPr>
            <p:spPr bwMode="auto">
              <a:xfrm>
                <a:off x="112713" y="1146175"/>
                <a:ext cx="90488" cy="77788"/>
              </a:xfrm>
              <a:custGeom>
                <a:gdLst>
                  <a:gd fmla="*/ 22622 w 24" name="T0"/>
                  <a:gd fmla="*/ 3704 h 21" name="T1"/>
                  <a:gd fmla="*/ 3770 w 24" name="T2"/>
                  <a:gd fmla="*/ 22225 h 21" name="T3"/>
                  <a:gd fmla="*/ 3770 w 24" name="T4"/>
                  <a:gd fmla="*/ 51859 h 21" name="T5"/>
                  <a:gd fmla="*/ 30163 w 24" name="T6"/>
                  <a:gd fmla="*/ 74084 h 21" name="T7"/>
                  <a:gd fmla="*/ 64096 w 24" name="T8"/>
                  <a:gd fmla="*/ 74084 h 21" name="T9"/>
                  <a:gd fmla="*/ 86718 w 24" name="T10"/>
                  <a:gd fmla="*/ 51859 h 21" name="T11"/>
                  <a:gd fmla="*/ 86718 w 24" name="T12"/>
                  <a:gd fmla="*/ 29634 h 21" name="T13"/>
                  <a:gd fmla="*/ 75407 w 24" name="T14"/>
                  <a:gd fmla="*/ 11113 h 21" name="T15"/>
                  <a:gd fmla="*/ 67866 w 24" name="T16"/>
                  <a:gd fmla="*/ 22225 h 21" name="T17"/>
                  <a:gd fmla="*/ 75407 w 24" name="T18"/>
                  <a:gd fmla="*/ 48154 h 21" name="T19"/>
                  <a:gd fmla="*/ 64096 w 24" name="T20"/>
                  <a:gd fmla="*/ 62971 h 21" name="T21"/>
                  <a:gd fmla="*/ 37703 w 24" name="T22"/>
                  <a:gd fmla="*/ 59267 h 21" name="T23"/>
                  <a:gd fmla="*/ 56555 w 24" name="T24"/>
                  <a:gd fmla="*/ 3704 h 21" name="T25"/>
                  <a:gd fmla="*/ 22622 w 24" name="T26"/>
                  <a:gd fmla="*/ 3704 h 21" name="T27"/>
                  <a:gd fmla="*/ 30163 w 24" name="T28"/>
                  <a:gd fmla="*/ 55563 h 21" name="T29"/>
                  <a:gd fmla="*/ 11311 w 24" name="T30"/>
                  <a:gd fmla="*/ 44450 h 21" name="T31"/>
                  <a:gd fmla="*/ 11311 w 24" name="T32"/>
                  <a:gd fmla="*/ 25929 h 21" name="T33"/>
                  <a:gd fmla="*/ 18852 w 24" name="T34"/>
                  <a:gd fmla="*/ 14817 h 21" name="T35"/>
                  <a:gd fmla="*/ 30163 w 24" name="T36"/>
                  <a:gd fmla="*/ 11113 h 21" name="T37"/>
                  <a:gd fmla="*/ 45244 w 24" name="T38"/>
                  <a:gd fmla="*/ 14817 h 21" name="T39"/>
                  <a:gd fmla="*/ 30163 w 24" name="T40"/>
                  <a:gd fmla="*/ 55563 h 21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4" name="T63"/>
                  <a:gd fmla="*/ 0 h 21" name="T64"/>
                  <a:gd fmla="*/ 24 w 24" name="T65"/>
                  <a:gd fmla="*/ 21 h 21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21" w="24">
                    <a:moveTo>
                      <a:pt x="6" y="1"/>
                    </a:moveTo>
                    <a:cubicBezTo>
                      <a:pt x="3" y="2"/>
                      <a:pt x="2" y="3"/>
                      <a:pt x="1" y="6"/>
                    </a:cubicBezTo>
                    <a:cubicBezTo>
                      <a:pt x="0" y="9"/>
                      <a:pt x="0" y="12"/>
                      <a:pt x="1" y="14"/>
                    </a:cubicBezTo>
                    <a:cubicBezTo>
                      <a:pt x="3" y="17"/>
                      <a:pt x="5" y="19"/>
                      <a:pt x="8" y="20"/>
                    </a:cubicBezTo>
                    <a:cubicBezTo>
                      <a:pt x="12" y="21"/>
                      <a:pt x="15" y="21"/>
                      <a:pt x="17" y="20"/>
                    </a:cubicBezTo>
                    <a:cubicBezTo>
                      <a:pt x="20" y="19"/>
                      <a:pt x="22" y="17"/>
                      <a:pt x="23" y="14"/>
                    </a:cubicBezTo>
                    <a:cubicBezTo>
                      <a:pt x="24" y="12"/>
                      <a:pt x="24" y="10"/>
                      <a:pt x="23" y="8"/>
                    </a:cubicBezTo>
                    <a:cubicBezTo>
                      <a:pt x="23" y="6"/>
                      <a:pt x="21" y="4"/>
                      <a:pt x="20" y="3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20" y="8"/>
                      <a:pt x="21" y="10"/>
                      <a:pt x="20" y="13"/>
                    </a:cubicBezTo>
                    <a:cubicBezTo>
                      <a:pt x="20" y="14"/>
                      <a:pt x="19" y="16"/>
                      <a:pt x="17" y="17"/>
                    </a:cubicBezTo>
                    <a:cubicBezTo>
                      <a:pt x="15" y="18"/>
                      <a:pt x="13" y="17"/>
                      <a:pt x="10" y="16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2" y="0"/>
                      <a:pt x="8" y="0"/>
                      <a:pt x="6" y="1"/>
                    </a:cubicBezTo>
                    <a:close/>
                    <a:moveTo>
                      <a:pt x="8" y="15"/>
                    </a:moveTo>
                    <a:cubicBezTo>
                      <a:pt x="6" y="14"/>
                      <a:pt x="4" y="13"/>
                      <a:pt x="3" y="12"/>
                    </a:cubicBezTo>
                    <a:cubicBezTo>
                      <a:pt x="3" y="10"/>
                      <a:pt x="3" y="9"/>
                      <a:pt x="3" y="7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6" y="4"/>
                      <a:pt x="7" y="3"/>
                      <a:pt x="8" y="3"/>
                    </a:cubicBezTo>
                    <a:cubicBezTo>
                      <a:pt x="9" y="3"/>
                      <a:pt x="10" y="3"/>
                      <a:pt x="12" y="4"/>
                    </a:cubicBez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91" name="Freeform 150"/>
              <p:cNvSpPr>
                <a:spLocks noChangeArrowheads="1"/>
              </p:cNvSpPr>
              <p:nvPr/>
            </p:nvSpPr>
            <p:spPr bwMode="auto">
              <a:xfrm>
                <a:off x="138113" y="1066800"/>
                <a:ext cx="90488" cy="82550"/>
              </a:xfrm>
              <a:custGeom>
                <a:gdLst>
                  <a:gd fmla="*/ 41474 w 24" name="T0"/>
                  <a:gd fmla="*/ 30018 h 22" name="T1"/>
                  <a:gd fmla="*/ 33933 w 24" name="T2"/>
                  <a:gd fmla="*/ 41275 h 22" name="T3"/>
                  <a:gd fmla="*/ 18852 w 24" name="T4"/>
                  <a:gd fmla="*/ 52532 h 22" name="T5"/>
                  <a:gd fmla="*/ 11311 w 24" name="T6"/>
                  <a:gd fmla="*/ 45027 h 22" name="T7"/>
                  <a:gd fmla="*/ 15081 w 24" name="T8"/>
                  <a:gd fmla="*/ 30018 h 22" name="T9"/>
                  <a:gd fmla="*/ 33933 w 24" name="T10"/>
                  <a:gd fmla="*/ 15009 h 22" name="T11"/>
                  <a:gd fmla="*/ 33933 w 24" name="T12"/>
                  <a:gd fmla="*/ 3752 h 22" name="T13"/>
                  <a:gd fmla="*/ 3770 w 24" name="T14"/>
                  <a:gd fmla="*/ 26266 h 22" name="T15"/>
                  <a:gd fmla="*/ 3770 w 24" name="T16"/>
                  <a:gd fmla="*/ 52532 h 22" name="T17"/>
                  <a:gd fmla="*/ 15081 w 24" name="T18"/>
                  <a:gd fmla="*/ 63789 h 22" name="T19"/>
                  <a:gd fmla="*/ 33933 w 24" name="T20"/>
                  <a:gd fmla="*/ 63789 h 22" name="T21"/>
                  <a:gd fmla="*/ 45244 w 24" name="T22"/>
                  <a:gd fmla="*/ 52532 h 22" name="T23"/>
                  <a:gd fmla="*/ 52785 w 24" name="T24"/>
                  <a:gd fmla="*/ 33770 h 22" name="T25"/>
                  <a:gd fmla="*/ 71636 w 24" name="T26"/>
                  <a:gd fmla="*/ 26266 h 22" name="T27"/>
                  <a:gd fmla="*/ 79177 w 24" name="T28"/>
                  <a:gd fmla="*/ 33770 h 22" name="T29"/>
                  <a:gd fmla="*/ 79177 w 24" name="T30"/>
                  <a:gd fmla="*/ 48780 h 22" name="T31"/>
                  <a:gd fmla="*/ 52785 w 24" name="T32"/>
                  <a:gd fmla="*/ 67541 h 22" name="T33"/>
                  <a:gd fmla="*/ 52785 w 24" name="T34"/>
                  <a:gd fmla="*/ 82550 h 22" name="T35"/>
                  <a:gd fmla="*/ 86718 w 24" name="T36"/>
                  <a:gd fmla="*/ 52532 h 22" name="T37"/>
                  <a:gd fmla="*/ 90488 w 24" name="T38"/>
                  <a:gd fmla="*/ 26266 h 22" name="T39"/>
                  <a:gd fmla="*/ 75407 w 24" name="T40"/>
                  <a:gd fmla="*/ 11257 h 22" name="T41"/>
                  <a:gd fmla="*/ 41474 w 24" name="T42"/>
                  <a:gd fmla="*/ 30018 h 22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24" name="T66"/>
                  <a:gd fmla="*/ 0 h 22" name="T67"/>
                  <a:gd fmla="*/ 24 w 24" name="T68"/>
                  <a:gd fmla="*/ 22 h 22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2" w="24">
                    <a:moveTo>
                      <a:pt x="11" y="8"/>
                    </a:moveTo>
                    <a:cubicBezTo>
                      <a:pt x="9" y="11"/>
                      <a:pt x="9" y="11"/>
                      <a:pt x="9" y="11"/>
                    </a:cubicBezTo>
                    <a:cubicBezTo>
                      <a:pt x="8" y="14"/>
                      <a:pt x="7" y="14"/>
                      <a:pt x="5" y="14"/>
                    </a:cubicBezTo>
                    <a:cubicBezTo>
                      <a:pt x="4" y="13"/>
                      <a:pt x="3" y="13"/>
                      <a:pt x="3" y="12"/>
                    </a:cubicBezTo>
                    <a:cubicBezTo>
                      <a:pt x="3" y="11"/>
                      <a:pt x="3" y="9"/>
                      <a:pt x="4" y="8"/>
                    </a:cubicBezTo>
                    <a:cubicBezTo>
                      <a:pt x="4" y="5"/>
                      <a:pt x="6" y="4"/>
                      <a:pt x="9" y="4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5" y="0"/>
                      <a:pt x="2" y="3"/>
                      <a:pt x="1" y="7"/>
                    </a:cubicBezTo>
                    <a:cubicBezTo>
                      <a:pt x="0" y="10"/>
                      <a:pt x="0" y="12"/>
                      <a:pt x="1" y="14"/>
                    </a:cubicBezTo>
                    <a:cubicBezTo>
                      <a:pt x="1" y="15"/>
                      <a:pt x="2" y="17"/>
                      <a:pt x="4" y="17"/>
                    </a:cubicBezTo>
                    <a:cubicBezTo>
                      <a:pt x="6" y="18"/>
                      <a:pt x="7" y="18"/>
                      <a:pt x="9" y="17"/>
                    </a:cubicBezTo>
                    <a:cubicBezTo>
                      <a:pt x="10" y="16"/>
                      <a:pt x="11" y="15"/>
                      <a:pt x="12" y="14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6" y="7"/>
                      <a:pt x="17" y="6"/>
                      <a:pt x="19" y="7"/>
                    </a:cubicBezTo>
                    <a:cubicBezTo>
                      <a:pt x="20" y="7"/>
                      <a:pt x="21" y="8"/>
                      <a:pt x="21" y="9"/>
                    </a:cubicBezTo>
                    <a:cubicBezTo>
                      <a:pt x="21" y="10"/>
                      <a:pt x="21" y="12"/>
                      <a:pt x="21" y="13"/>
                    </a:cubicBezTo>
                    <a:cubicBezTo>
                      <a:pt x="19" y="17"/>
                      <a:pt x="17" y="18"/>
                      <a:pt x="14" y="18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8" y="22"/>
                      <a:pt x="21" y="19"/>
                      <a:pt x="23" y="14"/>
                    </a:cubicBezTo>
                    <a:cubicBezTo>
                      <a:pt x="24" y="12"/>
                      <a:pt x="24" y="9"/>
                      <a:pt x="24" y="7"/>
                    </a:cubicBezTo>
                    <a:cubicBezTo>
                      <a:pt x="23" y="5"/>
                      <a:pt x="22" y="4"/>
                      <a:pt x="20" y="3"/>
                    </a:cubicBezTo>
                    <a:cubicBezTo>
                      <a:pt x="16" y="2"/>
                      <a:pt x="14" y="4"/>
                      <a:pt x="11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92" name="Freeform 151"/>
              <p:cNvSpPr>
                <a:spLocks noChangeArrowheads="1"/>
              </p:cNvSpPr>
              <p:nvPr/>
            </p:nvSpPr>
            <p:spPr bwMode="auto">
              <a:xfrm>
                <a:off x="165100" y="995363"/>
                <a:ext cx="90488" cy="79375"/>
              </a:xfrm>
              <a:custGeom>
                <a:gdLst>
                  <a:gd fmla="*/ 41474 w 24" name="T0"/>
                  <a:gd fmla="*/ 26458 h 21" name="T1"/>
                  <a:gd fmla="*/ 33933 w 24" name="T2"/>
                  <a:gd fmla="*/ 41577 h 21" name="T3"/>
                  <a:gd fmla="*/ 18852 w 24" name="T4"/>
                  <a:gd fmla="*/ 49137 h 21" name="T5"/>
                  <a:gd fmla="*/ 11311 w 24" name="T6"/>
                  <a:gd fmla="*/ 41577 h 21" name="T7"/>
                  <a:gd fmla="*/ 15081 w 24" name="T8"/>
                  <a:gd fmla="*/ 26458 h 21" name="T9"/>
                  <a:gd fmla="*/ 33933 w 24" name="T10"/>
                  <a:gd fmla="*/ 11339 h 21" name="T11"/>
                  <a:gd fmla="*/ 33933 w 24" name="T12"/>
                  <a:gd fmla="*/ 0 h 21" name="T13"/>
                  <a:gd fmla="*/ 3770 w 24" name="T14"/>
                  <a:gd fmla="*/ 22679 h 21" name="T15"/>
                  <a:gd fmla="*/ 3770 w 24" name="T16"/>
                  <a:gd fmla="*/ 49137 h 21" name="T17"/>
                  <a:gd fmla="*/ 15081 w 24" name="T18"/>
                  <a:gd fmla="*/ 60476 h 21" name="T19"/>
                  <a:gd fmla="*/ 33933 w 24" name="T20"/>
                  <a:gd fmla="*/ 60476 h 21" name="T21"/>
                  <a:gd fmla="*/ 45244 w 24" name="T22"/>
                  <a:gd fmla="*/ 49137 h 21" name="T23"/>
                  <a:gd fmla="*/ 56555 w 24" name="T24"/>
                  <a:gd fmla="*/ 34018 h 21" name="T25"/>
                  <a:gd fmla="*/ 71636 w 24" name="T26"/>
                  <a:gd fmla="*/ 22679 h 21" name="T27"/>
                  <a:gd fmla="*/ 79177 w 24" name="T28"/>
                  <a:gd fmla="*/ 30238 h 21" name="T29"/>
                  <a:gd fmla="*/ 79177 w 24" name="T30"/>
                  <a:gd fmla="*/ 45357 h 21" name="T31"/>
                  <a:gd fmla="*/ 52785 w 24" name="T32"/>
                  <a:gd fmla="*/ 64256 h 21" name="T33"/>
                  <a:gd fmla="*/ 52785 w 24" name="T34"/>
                  <a:gd fmla="*/ 79375 h 21" name="T35"/>
                  <a:gd fmla="*/ 86718 w 24" name="T36"/>
                  <a:gd fmla="*/ 52917 h 21" name="T37"/>
                  <a:gd fmla="*/ 90488 w 24" name="T38"/>
                  <a:gd fmla="*/ 26458 h 21" name="T39"/>
                  <a:gd fmla="*/ 75407 w 24" name="T40"/>
                  <a:gd fmla="*/ 11339 h 21" name="T41"/>
                  <a:gd fmla="*/ 41474 w 24" name="T42"/>
                  <a:gd fmla="*/ 26458 h 21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24" name="T66"/>
                  <a:gd fmla="*/ 0 h 21" name="T67"/>
                  <a:gd fmla="*/ 24 w 24" name="T68"/>
                  <a:gd fmla="*/ 21 h 21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1" w="24">
                    <a:moveTo>
                      <a:pt x="11" y="7"/>
                    </a:moveTo>
                    <a:cubicBezTo>
                      <a:pt x="9" y="11"/>
                      <a:pt x="9" y="11"/>
                      <a:pt x="9" y="11"/>
                    </a:cubicBezTo>
                    <a:cubicBezTo>
                      <a:pt x="8" y="13"/>
                      <a:pt x="7" y="13"/>
                      <a:pt x="5" y="13"/>
                    </a:cubicBezTo>
                    <a:cubicBezTo>
                      <a:pt x="4" y="13"/>
                      <a:pt x="3" y="12"/>
                      <a:pt x="3" y="11"/>
                    </a:cubicBezTo>
                    <a:cubicBezTo>
                      <a:pt x="3" y="10"/>
                      <a:pt x="3" y="9"/>
                      <a:pt x="4" y="7"/>
                    </a:cubicBezTo>
                    <a:cubicBezTo>
                      <a:pt x="5" y="5"/>
                      <a:pt x="6" y="3"/>
                      <a:pt x="9" y="3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0"/>
                      <a:pt x="2" y="2"/>
                      <a:pt x="1" y="6"/>
                    </a:cubicBezTo>
                    <a:cubicBezTo>
                      <a:pt x="0" y="9"/>
                      <a:pt x="0" y="11"/>
                      <a:pt x="1" y="13"/>
                    </a:cubicBezTo>
                    <a:cubicBezTo>
                      <a:pt x="1" y="15"/>
                      <a:pt x="3" y="16"/>
                      <a:pt x="4" y="16"/>
                    </a:cubicBezTo>
                    <a:cubicBezTo>
                      <a:pt x="6" y="17"/>
                      <a:pt x="7" y="17"/>
                      <a:pt x="9" y="16"/>
                    </a:cubicBezTo>
                    <a:cubicBezTo>
                      <a:pt x="10" y="16"/>
                      <a:pt x="11" y="14"/>
                      <a:pt x="12" y="13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6"/>
                      <a:pt x="17" y="6"/>
                      <a:pt x="19" y="6"/>
                    </a:cubicBezTo>
                    <a:cubicBezTo>
                      <a:pt x="20" y="7"/>
                      <a:pt x="21" y="7"/>
                      <a:pt x="21" y="8"/>
                    </a:cubicBezTo>
                    <a:cubicBezTo>
                      <a:pt x="21" y="10"/>
                      <a:pt x="21" y="11"/>
                      <a:pt x="21" y="12"/>
                    </a:cubicBezTo>
                    <a:cubicBezTo>
                      <a:pt x="19" y="16"/>
                      <a:pt x="17" y="18"/>
                      <a:pt x="14" y="17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8" y="21"/>
                      <a:pt x="22" y="19"/>
                      <a:pt x="23" y="14"/>
                    </a:cubicBezTo>
                    <a:cubicBezTo>
                      <a:pt x="24" y="11"/>
                      <a:pt x="24" y="9"/>
                      <a:pt x="24" y="7"/>
                    </a:cubicBezTo>
                    <a:cubicBezTo>
                      <a:pt x="23" y="5"/>
                      <a:pt x="22" y="3"/>
                      <a:pt x="20" y="3"/>
                    </a:cubicBezTo>
                    <a:cubicBezTo>
                      <a:pt x="17" y="1"/>
                      <a:pt x="14" y="3"/>
                      <a:pt x="11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93" name="Freeform 152"/>
              <p:cNvSpPr>
                <a:spLocks noChangeArrowheads="1"/>
              </p:cNvSpPr>
              <p:nvPr/>
            </p:nvSpPr>
            <p:spPr bwMode="auto">
              <a:xfrm>
                <a:off x="1897063" y="4184650"/>
                <a:ext cx="15875" cy="101600"/>
              </a:xfrm>
              <a:custGeom>
                <a:gdLst>
                  <a:gd fmla="*/ 0 w 10" name="T0"/>
                  <a:gd fmla="*/ 101600 h 64" name="T1"/>
                  <a:gd fmla="*/ 12700 w 10" name="T2"/>
                  <a:gd fmla="*/ 101600 h 64" name="T3"/>
                  <a:gd fmla="*/ 15875 w 10" name="T4"/>
                  <a:gd fmla="*/ 0 h 64" name="T5"/>
                  <a:gd fmla="*/ 4762 w 10" name="T6"/>
                  <a:gd fmla="*/ 0 h 64" name="T7"/>
                  <a:gd fmla="*/ 0 w 10" name="T8"/>
                  <a:gd fmla="*/ 101600 h 64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0" name="T15"/>
                  <a:gd fmla="*/ 0 h 64" name="T16"/>
                  <a:gd fmla="*/ 10 w 10" name="T17"/>
                  <a:gd fmla="*/ 64 h 64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64" w="10">
                    <a:moveTo>
                      <a:pt x="0" y="64"/>
                    </a:moveTo>
                    <a:lnTo>
                      <a:pt x="8" y="64"/>
                    </a:lnTo>
                    <a:lnTo>
                      <a:pt x="10" y="0"/>
                    </a:lnTo>
                    <a:lnTo>
                      <a:pt x="3" y="0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94" name="Freeform 153"/>
              <p:cNvSpPr>
                <a:spLocks noChangeArrowheads="1" noEditPoints="1"/>
              </p:cNvSpPr>
              <p:nvPr/>
            </p:nvSpPr>
            <p:spPr bwMode="auto">
              <a:xfrm>
                <a:off x="1924050" y="4211638"/>
                <a:ext cx="68263" cy="77788"/>
              </a:xfrm>
              <a:custGeom>
                <a:gdLst>
                  <a:gd fmla="*/ 68263 w 18" name="T0"/>
                  <a:gd fmla="*/ 33338 h 21" name="T1"/>
                  <a:gd fmla="*/ 60678 w 18" name="T2"/>
                  <a:gd fmla="*/ 7408 h 21" name="T3"/>
                  <a:gd fmla="*/ 37924 w 18" name="T4"/>
                  <a:gd fmla="*/ 0 h 21" name="T5"/>
                  <a:gd fmla="*/ 3792 w 18" name="T6"/>
                  <a:gd fmla="*/ 18521 h 21" name="T7"/>
                  <a:gd fmla="*/ 15170 w 18" name="T8"/>
                  <a:gd fmla="*/ 22225 h 21" name="T9"/>
                  <a:gd fmla="*/ 37924 w 18" name="T10"/>
                  <a:gd fmla="*/ 11113 h 21" name="T11"/>
                  <a:gd fmla="*/ 49301 w 18" name="T12"/>
                  <a:gd fmla="*/ 11113 h 21" name="T13"/>
                  <a:gd fmla="*/ 53093 w 18" name="T14"/>
                  <a:gd fmla="*/ 18521 h 21" name="T15"/>
                  <a:gd fmla="*/ 56886 w 18" name="T16"/>
                  <a:gd fmla="*/ 29634 h 21" name="T17"/>
                  <a:gd fmla="*/ 45509 w 18" name="T18"/>
                  <a:gd fmla="*/ 29634 h 21" name="T19"/>
                  <a:gd fmla="*/ 11377 w 18" name="T20"/>
                  <a:gd fmla="*/ 37042 h 21" name="T21"/>
                  <a:gd fmla="*/ 3792 w 18" name="T22"/>
                  <a:gd fmla="*/ 55563 h 21" name="T23"/>
                  <a:gd fmla="*/ 7585 w 18" name="T24"/>
                  <a:gd fmla="*/ 70380 h 21" name="T25"/>
                  <a:gd fmla="*/ 26547 w 18" name="T26"/>
                  <a:gd fmla="*/ 77788 h 21" name="T27"/>
                  <a:gd fmla="*/ 53093 w 18" name="T28"/>
                  <a:gd fmla="*/ 62971 h 21" name="T29"/>
                  <a:gd fmla="*/ 56886 w 18" name="T30"/>
                  <a:gd fmla="*/ 77788 h 21" name="T31"/>
                  <a:gd fmla="*/ 68263 w 18" name="T32"/>
                  <a:gd fmla="*/ 77788 h 21" name="T33"/>
                  <a:gd fmla="*/ 64471 w 18" name="T34"/>
                  <a:gd fmla="*/ 62971 h 21" name="T35"/>
                  <a:gd fmla="*/ 68263 w 18" name="T36"/>
                  <a:gd fmla="*/ 33338 h 21" name="T37"/>
                  <a:gd fmla="*/ 49301 w 18" name="T38"/>
                  <a:gd fmla="*/ 62971 h 21" name="T39"/>
                  <a:gd fmla="*/ 30339 w 18" name="T40"/>
                  <a:gd fmla="*/ 70380 h 21" name="T41"/>
                  <a:gd fmla="*/ 18962 w 18" name="T42"/>
                  <a:gd fmla="*/ 66675 h 21" name="T43"/>
                  <a:gd fmla="*/ 15170 w 18" name="T44"/>
                  <a:gd fmla="*/ 55563 h 21" name="T45"/>
                  <a:gd fmla="*/ 22754 w 18" name="T46"/>
                  <a:gd fmla="*/ 44450 h 21" name="T47"/>
                  <a:gd fmla="*/ 45509 w 18" name="T48"/>
                  <a:gd fmla="*/ 40746 h 21" name="T49"/>
                  <a:gd fmla="*/ 56886 w 18" name="T50"/>
                  <a:gd fmla="*/ 40746 h 21" name="T51"/>
                  <a:gd fmla="*/ 56886 w 18" name="T52"/>
                  <a:gd fmla="*/ 44450 h 21" name="T53"/>
                  <a:gd fmla="*/ 49301 w 18" name="T54"/>
                  <a:gd fmla="*/ 62971 h 21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18" name="T84"/>
                  <a:gd fmla="*/ 0 h 21" name="T85"/>
                  <a:gd fmla="*/ 18 w 18" name="T86"/>
                  <a:gd fmla="*/ 21 h 21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21" w="18">
                    <a:moveTo>
                      <a:pt x="18" y="9"/>
                    </a:moveTo>
                    <a:cubicBezTo>
                      <a:pt x="18" y="6"/>
                      <a:pt x="17" y="3"/>
                      <a:pt x="16" y="2"/>
                    </a:cubicBezTo>
                    <a:cubicBezTo>
                      <a:pt x="15" y="1"/>
                      <a:pt x="13" y="0"/>
                      <a:pt x="10" y="0"/>
                    </a:cubicBezTo>
                    <a:cubicBezTo>
                      <a:pt x="5" y="0"/>
                      <a:pt x="2" y="2"/>
                      <a:pt x="1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4"/>
                      <a:pt x="7" y="2"/>
                      <a:pt x="10" y="3"/>
                    </a:cubicBezTo>
                    <a:cubicBezTo>
                      <a:pt x="11" y="3"/>
                      <a:pt x="12" y="3"/>
                      <a:pt x="13" y="3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5" y="6"/>
                      <a:pt x="15" y="7"/>
                      <a:pt x="15" y="8"/>
                    </a:cubicBezTo>
                    <a:cubicBezTo>
                      <a:pt x="13" y="8"/>
                      <a:pt x="13" y="8"/>
                      <a:pt x="12" y="8"/>
                    </a:cubicBezTo>
                    <a:cubicBezTo>
                      <a:pt x="8" y="8"/>
                      <a:pt x="5" y="9"/>
                      <a:pt x="3" y="10"/>
                    </a:cubicBezTo>
                    <a:cubicBezTo>
                      <a:pt x="2" y="11"/>
                      <a:pt x="1" y="13"/>
                      <a:pt x="1" y="15"/>
                    </a:cubicBezTo>
                    <a:cubicBezTo>
                      <a:pt x="0" y="16"/>
                      <a:pt x="1" y="18"/>
                      <a:pt x="2" y="19"/>
                    </a:cubicBezTo>
                    <a:cubicBezTo>
                      <a:pt x="3" y="20"/>
                      <a:pt x="5" y="21"/>
                      <a:pt x="7" y="21"/>
                    </a:cubicBezTo>
                    <a:cubicBezTo>
                      <a:pt x="10" y="21"/>
                      <a:pt x="13" y="20"/>
                      <a:pt x="14" y="17"/>
                    </a:cubicBezTo>
                    <a:cubicBezTo>
                      <a:pt x="14" y="19"/>
                      <a:pt x="14" y="20"/>
                      <a:pt x="15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7" y="20"/>
                      <a:pt x="17" y="18"/>
                      <a:pt x="17" y="17"/>
                    </a:cubicBezTo>
                    <a:lnTo>
                      <a:pt x="18" y="9"/>
                    </a:lnTo>
                    <a:close/>
                    <a:moveTo>
                      <a:pt x="13" y="17"/>
                    </a:moveTo>
                    <a:cubicBezTo>
                      <a:pt x="11" y="18"/>
                      <a:pt x="10" y="19"/>
                      <a:pt x="8" y="19"/>
                    </a:cubicBezTo>
                    <a:cubicBezTo>
                      <a:pt x="7" y="19"/>
                      <a:pt x="6" y="18"/>
                      <a:pt x="5" y="18"/>
                    </a:cubicBezTo>
                    <a:cubicBezTo>
                      <a:pt x="4" y="17"/>
                      <a:pt x="4" y="16"/>
                      <a:pt x="4" y="15"/>
                    </a:cubicBezTo>
                    <a:cubicBezTo>
                      <a:pt x="4" y="13"/>
                      <a:pt x="5" y="12"/>
                      <a:pt x="6" y="12"/>
                    </a:cubicBezTo>
                    <a:cubicBezTo>
                      <a:pt x="7" y="11"/>
                      <a:pt x="9" y="10"/>
                      <a:pt x="12" y="11"/>
                    </a:cubicBezTo>
                    <a:cubicBezTo>
                      <a:pt x="12" y="11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4"/>
                      <a:pt x="14" y="16"/>
                      <a:pt x="13" y="1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95" name="Freeform 154"/>
              <p:cNvSpPr>
                <a:spLocks noChangeArrowheads="1"/>
              </p:cNvSpPr>
              <p:nvPr/>
            </p:nvSpPr>
            <p:spPr bwMode="auto">
              <a:xfrm>
                <a:off x="2014538" y="4214813"/>
                <a:ext cx="60325" cy="79375"/>
              </a:xfrm>
              <a:custGeom>
                <a:gdLst>
                  <a:gd fmla="*/ 45244 w 16" name="T0"/>
                  <a:gd fmla="*/ 45357 h 21" name="T1"/>
                  <a:gd fmla="*/ 41473 w 16" name="T2"/>
                  <a:gd fmla="*/ 56696 h 21" name="T3"/>
                  <a:gd fmla="*/ 33933 w 16" name="T4"/>
                  <a:gd fmla="*/ 68036 h 21" name="T5"/>
                  <a:gd fmla="*/ 22622 w 16" name="T6"/>
                  <a:gd fmla="*/ 68036 h 21" name="T7"/>
                  <a:gd fmla="*/ 15081 w 16" name="T8"/>
                  <a:gd fmla="*/ 64256 h 21" name="T9"/>
                  <a:gd fmla="*/ 11311 w 16" name="T10"/>
                  <a:gd fmla="*/ 49137 h 21" name="T11"/>
                  <a:gd fmla="*/ 11311 w 16" name="T12"/>
                  <a:gd fmla="*/ 0 h 21" name="T13"/>
                  <a:gd fmla="*/ 0 w 16" name="T14"/>
                  <a:gd fmla="*/ 0 h 21" name="T15"/>
                  <a:gd fmla="*/ 0 w 16" name="T16"/>
                  <a:gd fmla="*/ 49137 h 21" name="T17"/>
                  <a:gd fmla="*/ 3770 w 16" name="T18"/>
                  <a:gd fmla="*/ 71815 h 21" name="T19"/>
                  <a:gd fmla="*/ 22622 w 16" name="T20"/>
                  <a:gd fmla="*/ 79375 h 21" name="T21"/>
                  <a:gd fmla="*/ 45244 w 16" name="T22"/>
                  <a:gd fmla="*/ 64256 h 21" name="T23"/>
                  <a:gd fmla="*/ 45244 w 16" name="T24"/>
                  <a:gd fmla="*/ 79375 h 21" name="T25"/>
                  <a:gd fmla="*/ 56555 w 16" name="T26"/>
                  <a:gd fmla="*/ 79375 h 21" name="T27"/>
                  <a:gd fmla="*/ 60325 w 16" name="T28"/>
                  <a:gd fmla="*/ 3780 h 21" name="T29"/>
                  <a:gd fmla="*/ 49014 w 16" name="T30"/>
                  <a:gd fmla="*/ 3780 h 21" name="T31"/>
                  <a:gd fmla="*/ 45244 w 16" name="T32"/>
                  <a:gd fmla="*/ 45357 h 21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6" name="T51"/>
                  <a:gd fmla="*/ 0 h 21" name="T52"/>
                  <a:gd fmla="*/ 16 w 16" name="T53"/>
                  <a:gd fmla="*/ 21 h 21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1" w="16">
                    <a:moveTo>
                      <a:pt x="12" y="12"/>
                    </a:moveTo>
                    <a:cubicBezTo>
                      <a:pt x="12" y="13"/>
                      <a:pt x="12" y="14"/>
                      <a:pt x="11" y="15"/>
                    </a:cubicBezTo>
                    <a:cubicBezTo>
                      <a:pt x="11" y="16"/>
                      <a:pt x="10" y="17"/>
                      <a:pt x="9" y="18"/>
                    </a:cubicBezTo>
                    <a:cubicBezTo>
                      <a:pt x="8" y="18"/>
                      <a:pt x="7" y="18"/>
                      <a:pt x="6" y="18"/>
                    </a:cubicBezTo>
                    <a:cubicBezTo>
                      <a:pt x="5" y="18"/>
                      <a:pt x="5" y="18"/>
                      <a:pt x="4" y="17"/>
                    </a:cubicBezTo>
                    <a:cubicBezTo>
                      <a:pt x="3" y="16"/>
                      <a:pt x="3" y="15"/>
                      <a:pt x="3" y="1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5"/>
                      <a:pt x="0" y="17"/>
                      <a:pt x="1" y="19"/>
                    </a:cubicBezTo>
                    <a:cubicBezTo>
                      <a:pt x="2" y="20"/>
                      <a:pt x="4" y="21"/>
                      <a:pt x="6" y="21"/>
                    </a:cubicBezTo>
                    <a:cubicBezTo>
                      <a:pt x="9" y="21"/>
                      <a:pt x="11" y="20"/>
                      <a:pt x="12" y="17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96" name="Freeform 155"/>
              <p:cNvSpPr>
                <a:spLocks noChangeArrowheads="1" noEditPoints="1"/>
              </p:cNvSpPr>
              <p:nvPr/>
            </p:nvSpPr>
            <p:spPr bwMode="auto">
              <a:xfrm>
                <a:off x="2085975" y="4206875"/>
                <a:ext cx="71438" cy="117475"/>
              </a:xfrm>
              <a:custGeom>
                <a:gdLst>
                  <a:gd fmla="*/ 56398 w 19" name="T0"/>
                  <a:gd fmla="*/ 79580 h 31" name="T1"/>
                  <a:gd fmla="*/ 37599 w 19" name="T2"/>
                  <a:gd fmla="*/ 75790 h 31" name="T3"/>
                  <a:gd fmla="*/ 18799 w 19" name="T4"/>
                  <a:gd fmla="*/ 72001 h 31" name="T5"/>
                  <a:gd fmla="*/ 15040 w 19" name="T6"/>
                  <a:gd fmla="*/ 68211 h 31" name="T7"/>
                  <a:gd fmla="*/ 18799 w 19" name="T8"/>
                  <a:gd fmla="*/ 60632 h 31" name="T9"/>
                  <a:gd fmla="*/ 22559 w 19" name="T10"/>
                  <a:gd fmla="*/ 60632 h 31" name="T11"/>
                  <a:gd fmla="*/ 30079 w 19" name="T12"/>
                  <a:gd fmla="*/ 60632 h 31" name="T13"/>
                  <a:gd fmla="*/ 33839 w 19" name="T14"/>
                  <a:gd fmla="*/ 60632 h 31" name="T15"/>
                  <a:gd fmla="*/ 56398 w 19" name="T16"/>
                  <a:gd fmla="*/ 56843 h 31" name="T17"/>
                  <a:gd fmla="*/ 63918 w 19" name="T18"/>
                  <a:gd fmla="*/ 37895 h 31" name="T19"/>
                  <a:gd fmla="*/ 56398 w 19" name="T20"/>
                  <a:gd fmla="*/ 18948 h 31" name="T21"/>
                  <a:gd fmla="*/ 60158 w 19" name="T22"/>
                  <a:gd fmla="*/ 11369 h 31" name="T23"/>
                  <a:gd fmla="*/ 71438 w 19" name="T24"/>
                  <a:gd fmla="*/ 11369 h 31" name="T25"/>
                  <a:gd fmla="*/ 71438 w 19" name="T26"/>
                  <a:gd fmla="*/ 3790 h 31" name="T27"/>
                  <a:gd fmla="*/ 67678 w 19" name="T28"/>
                  <a:gd fmla="*/ 0 h 31" name="T29"/>
                  <a:gd fmla="*/ 56398 w 19" name="T30"/>
                  <a:gd fmla="*/ 3790 h 31" name="T31"/>
                  <a:gd fmla="*/ 52639 w 19" name="T32"/>
                  <a:gd fmla="*/ 15158 h 31" name="T33"/>
                  <a:gd fmla="*/ 37599 w 19" name="T34"/>
                  <a:gd fmla="*/ 11369 h 31" name="T35"/>
                  <a:gd fmla="*/ 15040 w 19" name="T36"/>
                  <a:gd fmla="*/ 15158 h 31" name="T37"/>
                  <a:gd fmla="*/ 7520 w 19" name="T38"/>
                  <a:gd fmla="*/ 34106 h 31" name="T39"/>
                  <a:gd fmla="*/ 15040 w 19" name="T40"/>
                  <a:gd fmla="*/ 56843 h 31" name="T41"/>
                  <a:gd fmla="*/ 3760 w 19" name="T42"/>
                  <a:gd fmla="*/ 68211 h 31" name="T43"/>
                  <a:gd fmla="*/ 11280 w 19" name="T44"/>
                  <a:gd fmla="*/ 79580 h 31" name="T45"/>
                  <a:gd fmla="*/ 0 w 19" name="T46"/>
                  <a:gd fmla="*/ 94738 h 31" name="T47"/>
                  <a:gd fmla="*/ 7520 w 19" name="T48"/>
                  <a:gd fmla="*/ 109896 h 31" name="T49"/>
                  <a:gd fmla="*/ 33839 w 19" name="T50"/>
                  <a:gd fmla="*/ 117475 h 31" name="T51"/>
                  <a:gd fmla="*/ 71438 w 19" name="T52"/>
                  <a:gd fmla="*/ 94738 h 31" name="T53"/>
                  <a:gd fmla="*/ 67678 w 19" name="T54"/>
                  <a:gd fmla="*/ 83369 h 31" name="T55"/>
                  <a:gd fmla="*/ 56398 w 19" name="T56"/>
                  <a:gd fmla="*/ 79580 h 31" name="T57"/>
                  <a:gd fmla="*/ 26319 w 19" name="T58"/>
                  <a:gd fmla="*/ 22737 h 31" name="T59"/>
                  <a:gd fmla="*/ 37599 w 19" name="T60"/>
                  <a:gd fmla="*/ 18948 h 31" name="T61"/>
                  <a:gd fmla="*/ 48879 w 19" name="T62"/>
                  <a:gd fmla="*/ 26527 h 31" name="T63"/>
                  <a:gd fmla="*/ 52639 w 19" name="T64"/>
                  <a:gd fmla="*/ 37895 h 31" name="T65"/>
                  <a:gd fmla="*/ 48879 w 19" name="T66"/>
                  <a:gd fmla="*/ 49264 h 31" name="T67"/>
                  <a:gd fmla="*/ 33839 w 19" name="T68"/>
                  <a:gd fmla="*/ 53053 h 31" name="T69"/>
                  <a:gd fmla="*/ 22559 w 19" name="T70"/>
                  <a:gd fmla="*/ 49264 h 31" name="T71"/>
                  <a:gd fmla="*/ 18799 w 19" name="T72"/>
                  <a:gd fmla="*/ 34106 h 31" name="T73"/>
                  <a:gd fmla="*/ 26319 w 19" name="T74"/>
                  <a:gd fmla="*/ 22737 h 31" name="T75"/>
                  <a:gd fmla="*/ 52639 w 19" name="T76"/>
                  <a:gd fmla="*/ 106106 h 31" name="T77"/>
                  <a:gd fmla="*/ 33839 w 19" name="T78"/>
                  <a:gd fmla="*/ 106106 h 31" name="T79"/>
                  <a:gd fmla="*/ 18799 w 19" name="T80"/>
                  <a:gd fmla="*/ 102317 h 31" name="T81"/>
                  <a:gd fmla="*/ 11280 w 19" name="T82"/>
                  <a:gd fmla="*/ 94738 h 31" name="T83"/>
                  <a:gd fmla="*/ 18799 w 19" name="T84"/>
                  <a:gd fmla="*/ 83369 h 31" name="T85"/>
                  <a:gd fmla="*/ 37599 w 19" name="T86"/>
                  <a:gd fmla="*/ 87159 h 31" name="T87"/>
                  <a:gd fmla="*/ 52639 w 19" name="T88"/>
                  <a:gd fmla="*/ 87159 h 31" name="T89"/>
                  <a:gd fmla="*/ 60158 w 19" name="T90"/>
                  <a:gd fmla="*/ 90948 h 31" name="T91"/>
                  <a:gd fmla="*/ 60158 w 19" name="T92"/>
                  <a:gd fmla="*/ 94738 h 31" name="T93"/>
                  <a:gd fmla="*/ 52639 w 19" name="T94"/>
                  <a:gd fmla="*/ 106106 h 31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w 19" name="T144"/>
                  <a:gd fmla="*/ 0 h 31" name="T145"/>
                  <a:gd fmla="*/ 19 w 19" name="T146"/>
                  <a:gd fmla="*/ 31 h 31" name="T147"/>
                </a:gdLst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b="T147" l="T144" r="T146" t="T145"/>
                <a:pathLst>
                  <a:path h="31" w="19">
                    <a:moveTo>
                      <a:pt x="15" y="21"/>
                    </a:moveTo>
                    <a:cubicBezTo>
                      <a:pt x="14" y="20"/>
                      <a:pt x="13" y="20"/>
                      <a:pt x="10" y="20"/>
                    </a:cubicBezTo>
                    <a:cubicBezTo>
                      <a:pt x="8" y="20"/>
                      <a:pt x="6" y="20"/>
                      <a:pt x="5" y="19"/>
                    </a:cubicBezTo>
                    <a:cubicBezTo>
                      <a:pt x="5" y="19"/>
                      <a:pt x="4" y="18"/>
                      <a:pt x="4" y="18"/>
                    </a:cubicBezTo>
                    <a:cubicBezTo>
                      <a:pt x="4" y="17"/>
                      <a:pt x="5" y="17"/>
                      <a:pt x="5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9" y="16"/>
                      <a:pt x="9" y="16"/>
                    </a:cubicBezTo>
                    <a:cubicBezTo>
                      <a:pt x="11" y="16"/>
                      <a:pt x="13" y="16"/>
                      <a:pt x="15" y="15"/>
                    </a:cubicBezTo>
                    <a:cubicBezTo>
                      <a:pt x="16" y="13"/>
                      <a:pt x="17" y="12"/>
                      <a:pt x="17" y="10"/>
                    </a:cubicBezTo>
                    <a:cubicBezTo>
                      <a:pt x="17" y="8"/>
                      <a:pt x="16" y="7"/>
                      <a:pt x="15" y="5"/>
                    </a:cubicBezTo>
                    <a:cubicBezTo>
                      <a:pt x="15" y="4"/>
                      <a:pt x="16" y="4"/>
                      <a:pt x="16" y="3"/>
                    </a:cubicBezTo>
                    <a:cubicBezTo>
                      <a:pt x="17" y="3"/>
                      <a:pt x="18" y="3"/>
                      <a:pt x="19" y="3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8" y="0"/>
                    </a:cubicBezTo>
                    <a:cubicBezTo>
                      <a:pt x="17" y="0"/>
                      <a:pt x="16" y="1"/>
                      <a:pt x="15" y="1"/>
                    </a:cubicBezTo>
                    <a:cubicBezTo>
                      <a:pt x="14" y="2"/>
                      <a:pt x="14" y="2"/>
                      <a:pt x="14" y="4"/>
                    </a:cubicBezTo>
                    <a:cubicBezTo>
                      <a:pt x="13" y="3"/>
                      <a:pt x="11" y="3"/>
                      <a:pt x="10" y="3"/>
                    </a:cubicBezTo>
                    <a:cubicBezTo>
                      <a:pt x="8" y="3"/>
                      <a:pt x="6" y="3"/>
                      <a:pt x="4" y="4"/>
                    </a:cubicBezTo>
                    <a:cubicBezTo>
                      <a:pt x="3" y="6"/>
                      <a:pt x="2" y="7"/>
                      <a:pt x="2" y="9"/>
                    </a:cubicBezTo>
                    <a:cubicBezTo>
                      <a:pt x="2" y="11"/>
                      <a:pt x="3" y="13"/>
                      <a:pt x="4" y="15"/>
                    </a:cubicBezTo>
                    <a:cubicBezTo>
                      <a:pt x="2" y="15"/>
                      <a:pt x="1" y="16"/>
                      <a:pt x="1" y="18"/>
                    </a:cubicBezTo>
                    <a:cubicBezTo>
                      <a:pt x="1" y="19"/>
                      <a:pt x="2" y="20"/>
                      <a:pt x="3" y="21"/>
                    </a:cubicBezTo>
                    <a:cubicBezTo>
                      <a:pt x="1" y="22"/>
                      <a:pt x="0" y="23"/>
                      <a:pt x="0" y="25"/>
                    </a:cubicBezTo>
                    <a:cubicBezTo>
                      <a:pt x="0" y="27"/>
                      <a:pt x="1" y="28"/>
                      <a:pt x="2" y="29"/>
                    </a:cubicBezTo>
                    <a:cubicBezTo>
                      <a:pt x="3" y="30"/>
                      <a:pt x="6" y="31"/>
                      <a:pt x="9" y="31"/>
                    </a:cubicBezTo>
                    <a:cubicBezTo>
                      <a:pt x="16" y="31"/>
                      <a:pt x="19" y="29"/>
                      <a:pt x="19" y="25"/>
                    </a:cubicBezTo>
                    <a:cubicBezTo>
                      <a:pt x="19" y="24"/>
                      <a:pt x="19" y="23"/>
                      <a:pt x="18" y="22"/>
                    </a:cubicBezTo>
                    <a:cubicBezTo>
                      <a:pt x="17" y="21"/>
                      <a:pt x="16" y="21"/>
                      <a:pt x="15" y="21"/>
                    </a:cubicBezTo>
                    <a:close/>
                    <a:moveTo>
                      <a:pt x="7" y="6"/>
                    </a:moveTo>
                    <a:cubicBezTo>
                      <a:pt x="7" y="5"/>
                      <a:pt x="8" y="5"/>
                      <a:pt x="10" y="5"/>
                    </a:cubicBezTo>
                    <a:cubicBezTo>
                      <a:pt x="11" y="5"/>
                      <a:pt x="12" y="6"/>
                      <a:pt x="13" y="7"/>
                    </a:cubicBezTo>
                    <a:cubicBezTo>
                      <a:pt x="14" y="7"/>
                      <a:pt x="14" y="8"/>
                      <a:pt x="14" y="10"/>
                    </a:cubicBezTo>
                    <a:cubicBezTo>
                      <a:pt x="14" y="11"/>
                      <a:pt x="13" y="12"/>
                      <a:pt x="13" y="13"/>
                    </a:cubicBezTo>
                    <a:cubicBezTo>
                      <a:pt x="12" y="14"/>
                      <a:pt x="11" y="14"/>
                      <a:pt x="9" y="14"/>
                    </a:cubicBezTo>
                    <a:cubicBezTo>
                      <a:pt x="8" y="14"/>
                      <a:pt x="7" y="13"/>
                      <a:pt x="6" y="13"/>
                    </a:cubicBezTo>
                    <a:cubicBezTo>
                      <a:pt x="5" y="12"/>
                      <a:pt x="5" y="11"/>
                      <a:pt x="5" y="9"/>
                    </a:cubicBezTo>
                    <a:cubicBezTo>
                      <a:pt x="5" y="8"/>
                      <a:pt x="6" y="7"/>
                      <a:pt x="7" y="6"/>
                    </a:cubicBezTo>
                    <a:close/>
                    <a:moveTo>
                      <a:pt x="14" y="28"/>
                    </a:moveTo>
                    <a:cubicBezTo>
                      <a:pt x="12" y="28"/>
                      <a:pt x="11" y="28"/>
                      <a:pt x="9" y="28"/>
                    </a:cubicBezTo>
                    <a:cubicBezTo>
                      <a:pt x="7" y="28"/>
                      <a:pt x="6" y="28"/>
                      <a:pt x="5" y="27"/>
                    </a:cubicBezTo>
                    <a:cubicBezTo>
                      <a:pt x="4" y="27"/>
                      <a:pt x="3" y="26"/>
                      <a:pt x="3" y="25"/>
                    </a:cubicBezTo>
                    <a:cubicBezTo>
                      <a:pt x="3" y="24"/>
                      <a:pt x="4" y="23"/>
                      <a:pt x="5" y="22"/>
                    </a:cubicBezTo>
                    <a:cubicBezTo>
                      <a:pt x="6" y="22"/>
                      <a:pt x="8" y="23"/>
                      <a:pt x="10" y="23"/>
                    </a:cubicBezTo>
                    <a:cubicBezTo>
                      <a:pt x="12" y="23"/>
                      <a:pt x="13" y="23"/>
                      <a:pt x="14" y="23"/>
                    </a:cubicBezTo>
                    <a:cubicBezTo>
                      <a:pt x="15" y="23"/>
                      <a:pt x="15" y="23"/>
                      <a:pt x="16" y="24"/>
                    </a:cubicBezTo>
                    <a:cubicBezTo>
                      <a:pt x="16" y="24"/>
                      <a:pt x="16" y="25"/>
                      <a:pt x="16" y="25"/>
                    </a:cubicBezTo>
                    <a:cubicBezTo>
                      <a:pt x="16" y="27"/>
                      <a:pt x="15" y="27"/>
                      <a:pt x="14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97" name="Freeform 156"/>
              <p:cNvSpPr>
                <a:spLocks noChangeArrowheads="1"/>
              </p:cNvSpPr>
              <p:nvPr/>
            </p:nvSpPr>
            <p:spPr bwMode="auto">
              <a:xfrm>
                <a:off x="2168525" y="4195763"/>
                <a:ext cx="60325" cy="101600"/>
              </a:xfrm>
              <a:custGeom>
                <a:gdLst>
                  <a:gd fmla="*/ 56555 w 16" name="T0"/>
                  <a:gd fmla="*/ 33867 h 27" name="T1"/>
                  <a:gd fmla="*/ 49014 w 16" name="T2"/>
                  <a:gd fmla="*/ 26341 h 27" name="T3"/>
                  <a:gd fmla="*/ 37703 w 16" name="T4"/>
                  <a:gd fmla="*/ 26341 h 27" name="T5"/>
                  <a:gd fmla="*/ 15081 w 16" name="T6"/>
                  <a:gd fmla="*/ 41393 h 27" name="T7"/>
                  <a:gd fmla="*/ 15081 w 16" name="T8"/>
                  <a:gd fmla="*/ 0 h 27" name="T9"/>
                  <a:gd fmla="*/ 3770 w 16" name="T10"/>
                  <a:gd fmla="*/ 0 h 27" name="T11"/>
                  <a:gd fmla="*/ 0 w 16" name="T12"/>
                  <a:gd fmla="*/ 101600 h 27" name="T13"/>
                  <a:gd fmla="*/ 11311 w 16" name="T14"/>
                  <a:gd fmla="*/ 101600 h 27" name="T15"/>
                  <a:gd fmla="*/ 11311 w 16" name="T16"/>
                  <a:gd fmla="*/ 60207 h 27" name="T17"/>
                  <a:gd fmla="*/ 18852 w 16" name="T18"/>
                  <a:gd fmla="*/ 41393 h 27" name="T19"/>
                  <a:gd fmla="*/ 33933 w 16" name="T20"/>
                  <a:gd fmla="*/ 33867 h 27" name="T21"/>
                  <a:gd fmla="*/ 45244 w 16" name="T22"/>
                  <a:gd fmla="*/ 37630 h 27" name="T23"/>
                  <a:gd fmla="*/ 49014 w 16" name="T24"/>
                  <a:gd fmla="*/ 45156 h 27" name="T25"/>
                  <a:gd fmla="*/ 49014 w 16" name="T26"/>
                  <a:gd fmla="*/ 56444 h 27" name="T27"/>
                  <a:gd fmla="*/ 45244 w 16" name="T28"/>
                  <a:gd fmla="*/ 101600 h 27" name="T29"/>
                  <a:gd fmla="*/ 60325 w 16" name="T30"/>
                  <a:gd fmla="*/ 101600 h 27" name="T31"/>
                  <a:gd fmla="*/ 60325 w 16" name="T32"/>
                  <a:gd fmla="*/ 56444 h 27" name="T33"/>
                  <a:gd fmla="*/ 60325 w 16" name="T34"/>
                  <a:gd fmla="*/ 45156 h 27" name="T35"/>
                  <a:gd fmla="*/ 56555 w 16" name="T36"/>
                  <a:gd fmla="*/ 33867 h 27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16" name="T57"/>
                  <a:gd fmla="*/ 0 h 27" name="T58"/>
                  <a:gd fmla="*/ 16 w 16" name="T59"/>
                  <a:gd fmla="*/ 27 h 27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27" w="16">
                    <a:moveTo>
                      <a:pt x="15" y="9"/>
                    </a:moveTo>
                    <a:cubicBezTo>
                      <a:pt x="14" y="9"/>
                      <a:pt x="14" y="8"/>
                      <a:pt x="13" y="7"/>
                    </a:cubicBezTo>
                    <a:cubicBezTo>
                      <a:pt x="12" y="7"/>
                      <a:pt x="11" y="7"/>
                      <a:pt x="10" y="7"/>
                    </a:cubicBezTo>
                    <a:cubicBezTo>
                      <a:pt x="7" y="6"/>
                      <a:pt x="5" y="8"/>
                      <a:pt x="4" y="1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4"/>
                      <a:pt x="4" y="12"/>
                      <a:pt x="5" y="11"/>
                    </a:cubicBezTo>
                    <a:cubicBezTo>
                      <a:pt x="6" y="10"/>
                      <a:pt x="8" y="9"/>
                      <a:pt x="9" y="9"/>
                    </a:cubicBezTo>
                    <a:cubicBezTo>
                      <a:pt x="10" y="9"/>
                      <a:pt x="11" y="9"/>
                      <a:pt x="12" y="10"/>
                    </a:cubicBezTo>
                    <a:cubicBezTo>
                      <a:pt x="12" y="11"/>
                      <a:pt x="13" y="11"/>
                      <a:pt x="13" y="12"/>
                    </a:cubicBezTo>
                    <a:cubicBezTo>
                      <a:pt x="13" y="13"/>
                      <a:pt x="13" y="14"/>
                      <a:pt x="13" y="15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3"/>
                      <a:pt x="16" y="12"/>
                      <a:pt x="16" y="12"/>
                    </a:cubicBezTo>
                    <a:cubicBezTo>
                      <a:pt x="16" y="11"/>
                      <a:pt x="15" y="10"/>
                      <a:pt x="15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98" name="Freeform 157"/>
              <p:cNvSpPr>
                <a:spLocks noChangeArrowheads="1"/>
              </p:cNvSpPr>
              <p:nvPr/>
            </p:nvSpPr>
            <p:spPr bwMode="auto">
              <a:xfrm>
                <a:off x="2239963" y="4203700"/>
                <a:ext cx="44450" cy="96838"/>
              </a:xfrm>
              <a:custGeom>
                <a:gdLst>
                  <a:gd fmla="*/ 22225 w 12" name="T0"/>
                  <a:gd fmla="*/ 78215 h 26" name="T1"/>
                  <a:gd fmla="*/ 25929 w 12" name="T2"/>
                  <a:gd fmla="*/ 29796 h 26" name="T3"/>
                  <a:gd fmla="*/ 40746 w 12" name="T4"/>
                  <a:gd fmla="*/ 29796 h 26" name="T5"/>
                  <a:gd fmla="*/ 40746 w 12" name="T6"/>
                  <a:gd fmla="*/ 22347 h 26" name="T7"/>
                  <a:gd fmla="*/ 25929 w 12" name="T8"/>
                  <a:gd fmla="*/ 22347 h 26" name="T9"/>
                  <a:gd fmla="*/ 25929 w 12" name="T10"/>
                  <a:gd fmla="*/ 0 h 26" name="T11"/>
                  <a:gd fmla="*/ 14817 w 12" name="T12"/>
                  <a:gd fmla="*/ 3725 h 26" name="T13"/>
                  <a:gd fmla="*/ 14817 w 12" name="T14"/>
                  <a:gd fmla="*/ 22347 h 26" name="T15"/>
                  <a:gd fmla="*/ 0 w 12" name="T16"/>
                  <a:gd fmla="*/ 22347 h 26" name="T17"/>
                  <a:gd fmla="*/ 0 w 12" name="T18"/>
                  <a:gd fmla="*/ 29796 h 26" name="T19"/>
                  <a:gd fmla="*/ 14817 w 12" name="T20"/>
                  <a:gd fmla="*/ 29796 h 26" name="T21"/>
                  <a:gd fmla="*/ 11113 w 12" name="T22"/>
                  <a:gd fmla="*/ 74491 h 26" name="T23"/>
                  <a:gd fmla="*/ 33338 w 12" name="T24"/>
                  <a:gd fmla="*/ 96838 h 26" name="T25"/>
                  <a:gd fmla="*/ 44450 w 12" name="T26"/>
                  <a:gd fmla="*/ 96838 h 26" name="T27"/>
                  <a:gd fmla="*/ 44450 w 12" name="T28"/>
                  <a:gd fmla="*/ 89389 h 26" name="T29"/>
                  <a:gd fmla="*/ 33338 w 12" name="T30"/>
                  <a:gd fmla="*/ 89389 h 26" name="T31"/>
                  <a:gd fmla="*/ 22225 w 12" name="T32"/>
                  <a:gd fmla="*/ 78215 h 2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2" name="T51"/>
                  <a:gd fmla="*/ 0 h 26" name="T52"/>
                  <a:gd fmla="*/ 12 w 12" name="T53"/>
                  <a:gd fmla="*/ 26 h 26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6" w="12">
                    <a:moveTo>
                      <a:pt x="6" y="21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4"/>
                      <a:pt x="5" y="26"/>
                      <a:pt x="9" y="26"/>
                    </a:cubicBezTo>
                    <a:cubicBezTo>
                      <a:pt x="10" y="26"/>
                      <a:pt x="11" y="26"/>
                      <a:pt x="12" y="26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1" y="24"/>
                      <a:pt x="10" y="24"/>
                      <a:pt x="9" y="24"/>
                    </a:cubicBezTo>
                    <a:cubicBezTo>
                      <a:pt x="7" y="24"/>
                      <a:pt x="6" y="23"/>
                      <a:pt x="6" y="2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299" name="Freeform 158"/>
              <p:cNvSpPr>
                <a:spLocks noChangeArrowheads="1" noEditPoints="1"/>
              </p:cNvSpPr>
              <p:nvPr/>
            </p:nvSpPr>
            <p:spPr bwMode="auto">
              <a:xfrm>
                <a:off x="2289175" y="4225925"/>
                <a:ext cx="66675" cy="79375"/>
              </a:xfrm>
              <a:custGeom>
                <a:gdLst>
                  <a:gd fmla="*/ 59267 w 18" name="T0"/>
                  <a:gd fmla="*/ 11339 h 21" name="T1"/>
                  <a:gd fmla="*/ 37042 w 18" name="T2"/>
                  <a:gd fmla="*/ 0 h 21" name="T3"/>
                  <a:gd fmla="*/ 11112 w 18" name="T4"/>
                  <a:gd fmla="*/ 7560 h 21" name="T5"/>
                  <a:gd fmla="*/ 0 w 18" name="T6"/>
                  <a:gd fmla="*/ 37798 h 21" name="T7"/>
                  <a:gd fmla="*/ 7408 w 18" name="T8"/>
                  <a:gd fmla="*/ 68036 h 21" name="T9"/>
                  <a:gd fmla="*/ 33338 w 18" name="T10"/>
                  <a:gd fmla="*/ 79375 h 21" name="T11"/>
                  <a:gd fmla="*/ 51858 w 18" name="T12"/>
                  <a:gd fmla="*/ 71815 h 21" name="T13"/>
                  <a:gd fmla="*/ 66675 w 18" name="T14"/>
                  <a:gd fmla="*/ 56696 h 21" name="T15"/>
                  <a:gd fmla="*/ 55562 w 18" name="T16"/>
                  <a:gd fmla="*/ 52917 h 21" name="T17"/>
                  <a:gd fmla="*/ 33338 w 18" name="T18"/>
                  <a:gd fmla="*/ 68036 h 21" name="T19"/>
                  <a:gd fmla="*/ 18521 w 18" name="T20"/>
                  <a:gd fmla="*/ 60476 h 21" name="T21"/>
                  <a:gd fmla="*/ 14817 w 18" name="T22"/>
                  <a:gd fmla="*/ 37798 h 21" name="T23"/>
                  <a:gd fmla="*/ 66675 w 18" name="T24"/>
                  <a:gd fmla="*/ 41577 h 21" name="T25"/>
                  <a:gd fmla="*/ 59267 w 18" name="T26"/>
                  <a:gd fmla="*/ 11339 h 21" name="T27"/>
                  <a:gd fmla="*/ 14817 w 18" name="T28"/>
                  <a:gd fmla="*/ 30238 h 21" name="T29"/>
                  <a:gd fmla="*/ 22225 w 18" name="T30"/>
                  <a:gd fmla="*/ 15119 h 21" name="T31"/>
                  <a:gd fmla="*/ 37042 w 18" name="T32"/>
                  <a:gd fmla="*/ 7560 h 21" name="T33"/>
                  <a:gd fmla="*/ 48154 w 18" name="T34"/>
                  <a:gd fmla="*/ 11339 h 21" name="T35"/>
                  <a:gd fmla="*/ 51858 w 18" name="T36"/>
                  <a:gd fmla="*/ 18899 h 21" name="T37"/>
                  <a:gd fmla="*/ 55562 w 18" name="T38"/>
                  <a:gd fmla="*/ 30238 h 21" name="T39"/>
                  <a:gd fmla="*/ 14817 w 18" name="T40"/>
                  <a:gd fmla="*/ 30238 h 21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18" name="T63"/>
                  <a:gd fmla="*/ 0 h 21" name="T64"/>
                  <a:gd fmla="*/ 18 w 18" name="T65"/>
                  <a:gd fmla="*/ 21 h 21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21" w="18">
                    <a:moveTo>
                      <a:pt x="16" y="3"/>
                    </a:moveTo>
                    <a:cubicBezTo>
                      <a:pt x="14" y="1"/>
                      <a:pt x="12" y="0"/>
                      <a:pt x="10" y="0"/>
                    </a:cubicBezTo>
                    <a:cubicBezTo>
                      <a:pt x="7" y="0"/>
                      <a:pt x="5" y="1"/>
                      <a:pt x="3" y="2"/>
                    </a:cubicBezTo>
                    <a:cubicBezTo>
                      <a:pt x="1" y="4"/>
                      <a:pt x="0" y="7"/>
                      <a:pt x="0" y="10"/>
                    </a:cubicBezTo>
                    <a:cubicBezTo>
                      <a:pt x="0" y="13"/>
                      <a:pt x="1" y="16"/>
                      <a:pt x="2" y="18"/>
                    </a:cubicBezTo>
                    <a:cubicBezTo>
                      <a:pt x="4" y="20"/>
                      <a:pt x="6" y="21"/>
                      <a:pt x="9" y="21"/>
                    </a:cubicBezTo>
                    <a:cubicBezTo>
                      <a:pt x="11" y="21"/>
                      <a:pt x="13" y="20"/>
                      <a:pt x="14" y="19"/>
                    </a:cubicBezTo>
                    <a:cubicBezTo>
                      <a:pt x="16" y="18"/>
                      <a:pt x="17" y="17"/>
                      <a:pt x="18" y="1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4" y="17"/>
                      <a:pt x="12" y="18"/>
                      <a:pt x="9" y="18"/>
                    </a:cubicBezTo>
                    <a:cubicBezTo>
                      <a:pt x="8" y="18"/>
                      <a:pt x="7" y="18"/>
                      <a:pt x="5" y="16"/>
                    </a:cubicBezTo>
                    <a:cubicBezTo>
                      <a:pt x="4" y="15"/>
                      <a:pt x="4" y="13"/>
                      <a:pt x="4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7"/>
                      <a:pt x="17" y="5"/>
                      <a:pt x="16" y="3"/>
                    </a:cubicBezTo>
                    <a:close/>
                    <a:moveTo>
                      <a:pt x="4" y="8"/>
                    </a:moveTo>
                    <a:cubicBezTo>
                      <a:pt x="4" y="6"/>
                      <a:pt x="5" y="5"/>
                      <a:pt x="6" y="4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1" y="2"/>
                      <a:pt x="12" y="3"/>
                      <a:pt x="13" y="3"/>
                    </a:cubicBezTo>
                    <a:cubicBezTo>
                      <a:pt x="13" y="4"/>
                      <a:pt x="14" y="5"/>
                      <a:pt x="14" y="5"/>
                    </a:cubicBezTo>
                    <a:cubicBezTo>
                      <a:pt x="15" y="6"/>
                      <a:pt x="15" y="7"/>
                      <a:pt x="15" y="8"/>
                    </a:cubicBez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00" name="Freeform 159"/>
              <p:cNvSpPr>
                <a:spLocks noChangeArrowheads="1"/>
              </p:cNvSpPr>
              <p:nvPr/>
            </p:nvSpPr>
            <p:spPr bwMode="auto">
              <a:xfrm>
                <a:off x="2371725" y="4229100"/>
                <a:ext cx="41275" cy="76200"/>
              </a:xfrm>
              <a:custGeom>
                <a:gdLst>
                  <a:gd fmla="*/ 37523 w 11" name="T0"/>
                  <a:gd fmla="*/ 0 h 20" name="T1"/>
                  <a:gd fmla="*/ 26266 w 11" name="T2"/>
                  <a:gd fmla="*/ 0 h 20" name="T3"/>
                  <a:gd fmla="*/ 15009 w 11" name="T4"/>
                  <a:gd fmla="*/ 19050 h 20" name="T5"/>
                  <a:gd fmla="*/ 15009 w 11" name="T6"/>
                  <a:gd fmla="*/ 0 h 20" name="T7"/>
                  <a:gd fmla="*/ 3752 w 11" name="T8"/>
                  <a:gd fmla="*/ 0 h 20" name="T9"/>
                  <a:gd fmla="*/ 0 w 11" name="T10"/>
                  <a:gd fmla="*/ 76200 h 20" name="T11"/>
                  <a:gd fmla="*/ 11257 w 11" name="T12"/>
                  <a:gd fmla="*/ 76200 h 20" name="T13"/>
                  <a:gd fmla="*/ 15009 w 11" name="T14"/>
                  <a:gd fmla="*/ 34290 h 20" name="T15"/>
                  <a:gd fmla="*/ 22514 w 11" name="T16"/>
                  <a:gd fmla="*/ 15240 h 20" name="T17"/>
                  <a:gd fmla="*/ 37523 w 11" name="T18"/>
                  <a:gd fmla="*/ 11430 h 20" name="T19"/>
                  <a:gd fmla="*/ 41275 w 11" name="T20"/>
                  <a:gd fmla="*/ 11430 h 20" name="T21"/>
                  <a:gd fmla="*/ 41275 w 11" name="T22"/>
                  <a:gd fmla="*/ 0 h 20" name="T23"/>
                  <a:gd fmla="*/ 37523 w 11" name="T24"/>
                  <a:gd fmla="*/ 0 h 20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1" name="T39"/>
                  <a:gd fmla="*/ 0 h 20" name="T40"/>
                  <a:gd fmla="*/ 11 w 11" name="T41"/>
                  <a:gd fmla="*/ 20 h 20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20" w="11">
                    <a:moveTo>
                      <a:pt x="10" y="0"/>
                    </a:moveTo>
                    <a:cubicBezTo>
                      <a:pt x="9" y="0"/>
                      <a:pt x="8" y="0"/>
                      <a:pt x="7" y="0"/>
                    </a:cubicBezTo>
                    <a:cubicBezTo>
                      <a:pt x="6" y="1"/>
                      <a:pt x="5" y="2"/>
                      <a:pt x="4" y="5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7"/>
                      <a:pt x="5" y="6"/>
                      <a:pt x="6" y="4"/>
                    </a:cubicBezTo>
                    <a:cubicBezTo>
                      <a:pt x="7" y="3"/>
                      <a:pt x="8" y="3"/>
                      <a:pt x="1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01" name="Freeform 160"/>
              <p:cNvSpPr>
                <a:spLocks noChangeArrowheads="1"/>
              </p:cNvSpPr>
              <p:nvPr/>
            </p:nvSpPr>
            <p:spPr bwMode="auto">
              <a:xfrm>
                <a:off x="503238" y="1081088"/>
                <a:ext cx="79375" cy="169863"/>
              </a:xfrm>
              <a:custGeom>
                <a:gdLst>
                  <a:gd fmla="*/ 41577 w 21" name="T0"/>
                  <a:gd fmla="*/ 132116 h 45" name="T1"/>
                  <a:gd fmla="*/ 41577 w 21" name="T2"/>
                  <a:gd fmla="*/ 52846 h 45" name="T3"/>
                  <a:gd fmla="*/ 71815 w 21" name="T4"/>
                  <a:gd fmla="*/ 49072 h 45" name="T5"/>
                  <a:gd fmla="*/ 68036 w 21" name="T6"/>
                  <a:gd fmla="*/ 33973 h 45" name="T7"/>
                  <a:gd fmla="*/ 41577 w 21" name="T8"/>
                  <a:gd fmla="*/ 33973 h 45" name="T9"/>
                  <a:gd fmla="*/ 41577 w 21" name="T10"/>
                  <a:gd fmla="*/ 0 h 45" name="T11"/>
                  <a:gd fmla="*/ 22679 w 21" name="T12"/>
                  <a:gd fmla="*/ 3775 h 45" name="T13"/>
                  <a:gd fmla="*/ 22679 w 21" name="T14"/>
                  <a:gd fmla="*/ 33973 h 45" name="T15"/>
                  <a:gd fmla="*/ 0 w 21" name="T16"/>
                  <a:gd fmla="*/ 37747 h 45" name="T17"/>
                  <a:gd fmla="*/ 0 w 21" name="T18"/>
                  <a:gd fmla="*/ 52846 h 45" name="T19"/>
                  <a:gd fmla="*/ 22679 w 21" name="T20"/>
                  <a:gd fmla="*/ 52846 h 45" name="T21"/>
                  <a:gd fmla="*/ 22679 w 21" name="T22"/>
                  <a:gd fmla="*/ 128341 h 45" name="T23"/>
                  <a:gd fmla="*/ 60476 w 21" name="T24"/>
                  <a:gd fmla="*/ 166088 h 45" name="T25"/>
                  <a:gd fmla="*/ 79375 w 21" name="T26"/>
                  <a:gd fmla="*/ 166088 h 45" name="T27"/>
                  <a:gd fmla="*/ 79375 w 21" name="T28"/>
                  <a:gd fmla="*/ 150989 h 45" name="T29"/>
                  <a:gd fmla="*/ 64256 w 21" name="T30"/>
                  <a:gd fmla="*/ 150989 h 45" name="T31"/>
                  <a:gd fmla="*/ 41577 w 21" name="T32"/>
                  <a:gd fmla="*/ 132116 h 45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1" name="T51"/>
                  <a:gd fmla="*/ 0 h 45" name="T52"/>
                  <a:gd fmla="*/ 21 w 21" name="T53"/>
                  <a:gd fmla="*/ 45 h 45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5" w="21">
                    <a:moveTo>
                      <a:pt x="11" y="35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41"/>
                      <a:pt x="10" y="45"/>
                      <a:pt x="16" y="44"/>
                    </a:cubicBezTo>
                    <a:cubicBezTo>
                      <a:pt x="18" y="44"/>
                      <a:pt x="19" y="44"/>
                      <a:pt x="21" y="44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9" y="40"/>
                      <a:pt x="18" y="40"/>
                      <a:pt x="17" y="40"/>
                    </a:cubicBezTo>
                    <a:cubicBezTo>
                      <a:pt x="13" y="40"/>
                      <a:pt x="11" y="39"/>
                      <a:pt x="11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02" name="Freeform 161"/>
              <p:cNvSpPr>
                <a:spLocks noChangeArrowheads="1"/>
              </p:cNvSpPr>
              <p:nvPr/>
            </p:nvSpPr>
            <p:spPr bwMode="auto">
              <a:xfrm>
                <a:off x="601663" y="1111250"/>
                <a:ext cx="63500" cy="131763"/>
              </a:xfrm>
              <a:custGeom>
                <a:gdLst>
                  <a:gd fmla="*/ 37353 w 17" name="T0"/>
                  <a:gd fmla="*/ 7529 h 35" name="T1"/>
                  <a:gd fmla="*/ 18676 w 17" name="T2"/>
                  <a:gd fmla="*/ 33882 h 35" name="T3"/>
                  <a:gd fmla="*/ 18676 w 17" name="T4"/>
                  <a:gd fmla="*/ 3765 h 35" name="T5"/>
                  <a:gd fmla="*/ 0 w 17" name="T6"/>
                  <a:gd fmla="*/ 3765 h 35" name="T7"/>
                  <a:gd fmla="*/ 3735 w 17" name="T8"/>
                  <a:gd fmla="*/ 131763 h 35" name="T9"/>
                  <a:gd fmla="*/ 22412 w 17" name="T10"/>
                  <a:gd fmla="*/ 131763 h 35" name="T11"/>
                  <a:gd fmla="*/ 22412 w 17" name="T12"/>
                  <a:gd fmla="*/ 63999 h 35" name="T13"/>
                  <a:gd fmla="*/ 33618 w 17" name="T14"/>
                  <a:gd fmla="*/ 30117 h 35" name="T15"/>
                  <a:gd fmla="*/ 59765 w 17" name="T16"/>
                  <a:gd fmla="*/ 18823 h 35" name="T17"/>
                  <a:gd fmla="*/ 63500 w 17" name="T18"/>
                  <a:gd fmla="*/ 18823 h 35" name="T19"/>
                  <a:gd fmla="*/ 63500 w 17" name="T20"/>
                  <a:gd fmla="*/ 0 h 35" name="T21"/>
                  <a:gd fmla="*/ 56029 w 17" name="T22"/>
                  <a:gd fmla="*/ 0 h 35" name="T23"/>
                  <a:gd fmla="*/ 37353 w 17" name="T24"/>
                  <a:gd fmla="*/ 7529 h 35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7" name="T39"/>
                  <a:gd fmla="*/ 0 h 35" name="T40"/>
                  <a:gd fmla="*/ 17 w 17" name="T41"/>
                  <a:gd fmla="*/ 35 h 35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35" w="17">
                    <a:moveTo>
                      <a:pt x="10" y="2"/>
                    </a:moveTo>
                    <a:cubicBezTo>
                      <a:pt x="8" y="3"/>
                      <a:pt x="7" y="5"/>
                      <a:pt x="5" y="9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4"/>
                      <a:pt x="7" y="11"/>
                      <a:pt x="9" y="8"/>
                    </a:cubicBezTo>
                    <a:cubicBezTo>
                      <a:pt x="11" y="6"/>
                      <a:pt x="13" y="5"/>
                      <a:pt x="16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3" y="0"/>
                      <a:pt x="12" y="0"/>
                      <a:pt x="10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03" name="Freeform 162"/>
              <p:cNvSpPr>
                <a:spLocks noChangeArrowheads="1" noEditPoints="1"/>
              </p:cNvSpPr>
              <p:nvPr/>
            </p:nvSpPr>
            <p:spPr bwMode="auto">
              <a:xfrm>
                <a:off x="676275" y="1108075"/>
                <a:ext cx="115888" cy="138113"/>
              </a:xfrm>
              <a:custGeom>
                <a:gdLst>
                  <a:gd fmla="*/ 108411 w 31" name="T0"/>
                  <a:gd fmla="*/ 52259 h 37" name="T1"/>
                  <a:gd fmla="*/ 97196 w 31" name="T2"/>
                  <a:gd fmla="*/ 11198 h 37" name="T3"/>
                  <a:gd fmla="*/ 59813 w 31" name="T4"/>
                  <a:gd fmla="*/ 0 h 37" name="T5"/>
                  <a:gd fmla="*/ 3738 w 31" name="T6"/>
                  <a:gd fmla="*/ 37328 h 37" name="T7"/>
                  <a:gd fmla="*/ 22430 w 31" name="T8"/>
                  <a:gd fmla="*/ 41061 h 37" name="T9"/>
                  <a:gd fmla="*/ 56075 w 31" name="T10"/>
                  <a:gd fmla="*/ 18664 h 37" name="T11"/>
                  <a:gd fmla="*/ 78505 w 31" name="T12"/>
                  <a:gd fmla="*/ 22397 h 37" name="T13"/>
                  <a:gd fmla="*/ 89720 w 31" name="T14"/>
                  <a:gd fmla="*/ 29862 h 37" name="T15"/>
                  <a:gd fmla="*/ 89720 w 31" name="T16"/>
                  <a:gd fmla="*/ 52259 h 37" name="T17"/>
                  <a:gd fmla="*/ 74766 w 31" name="T18"/>
                  <a:gd fmla="*/ 52259 h 37" name="T19"/>
                  <a:gd fmla="*/ 18692 w 31" name="T20"/>
                  <a:gd fmla="*/ 67190 h 37" name="T21"/>
                  <a:gd fmla="*/ 3738 w 31" name="T22"/>
                  <a:gd fmla="*/ 100785 h 37" name="T23"/>
                  <a:gd fmla="*/ 14953 w 31" name="T24"/>
                  <a:gd fmla="*/ 126915 h 37" name="T25"/>
                  <a:gd fmla="*/ 48598 w 31" name="T26"/>
                  <a:gd fmla="*/ 138113 h 37" name="T27"/>
                  <a:gd fmla="*/ 93458 w 31" name="T28"/>
                  <a:gd fmla="*/ 108251 h 37" name="T29"/>
                  <a:gd fmla="*/ 93458 w 31" name="T30"/>
                  <a:gd fmla="*/ 134380 h 37" name="T31"/>
                  <a:gd fmla="*/ 115888 w 31" name="T32"/>
                  <a:gd fmla="*/ 130647 h 37" name="T33"/>
                  <a:gd fmla="*/ 112150 w 31" name="T34"/>
                  <a:gd fmla="*/ 108251 h 37" name="T35"/>
                  <a:gd fmla="*/ 108411 w 31" name="T36"/>
                  <a:gd fmla="*/ 52259 h 37" name="T37"/>
                  <a:gd fmla="*/ 82243 w 31" name="T38"/>
                  <a:gd fmla="*/ 108251 h 37" name="T39"/>
                  <a:gd fmla="*/ 52337 w 31" name="T40"/>
                  <a:gd fmla="*/ 123182 h 37" name="T41"/>
                  <a:gd fmla="*/ 29907 w 31" name="T42"/>
                  <a:gd fmla="*/ 115716 h 37" name="T43"/>
                  <a:gd fmla="*/ 22430 w 31" name="T44"/>
                  <a:gd fmla="*/ 100785 h 37" name="T45"/>
                  <a:gd fmla="*/ 37383 w 31" name="T46"/>
                  <a:gd fmla="*/ 78388 h 37" name="T47"/>
                  <a:gd fmla="*/ 71028 w 31" name="T48"/>
                  <a:gd fmla="*/ 67190 h 37" name="T49"/>
                  <a:gd fmla="*/ 89720 w 31" name="T50"/>
                  <a:gd fmla="*/ 67190 h 37" name="T51"/>
                  <a:gd fmla="*/ 89720 w 31" name="T52"/>
                  <a:gd fmla="*/ 78388 h 37" name="T53"/>
                  <a:gd fmla="*/ 82243 w 31" name="T54"/>
                  <a:gd fmla="*/ 108251 h 37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31" name="T84"/>
                  <a:gd fmla="*/ 0 h 37" name="T85"/>
                  <a:gd fmla="*/ 31 w 31" name="T86"/>
                  <a:gd fmla="*/ 37 h 37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37" w="31">
                    <a:moveTo>
                      <a:pt x="29" y="14"/>
                    </a:moveTo>
                    <a:cubicBezTo>
                      <a:pt x="29" y="9"/>
                      <a:pt x="28" y="5"/>
                      <a:pt x="26" y="3"/>
                    </a:cubicBezTo>
                    <a:cubicBezTo>
                      <a:pt x="24" y="1"/>
                      <a:pt x="21" y="0"/>
                      <a:pt x="16" y="0"/>
                    </a:cubicBezTo>
                    <a:cubicBezTo>
                      <a:pt x="7" y="1"/>
                      <a:pt x="2" y="4"/>
                      <a:pt x="1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7"/>
                      <a:pt x="10" y="5"/>
                      <a:pt x="15" y="5"/>
                    </a:cubicBezTo>
                    <a:cubicBezTo>
                      <a:pt x="18" y="5"/>
                      <a:pt x="19" y="5"/>
                      <a:pt x="21" y="6"/>
                    </a:cubicBezTo>
                    <a:cubicBezTo>
                      <a:pt x="22" y="6"/>
                      <a:pt x="23" y="7"/>
                      <a:pt x="24" y="8"/>
                    </a:cubicBezTo>
                    <a:cubicBezTo>
                      <a:pt x="24" y="10"/>
                      <a:pt x="24" y="12"/>
                      <a:pt x="24" y="14"/>
                    </a:cubicBezTo>
                    <a:cubicBezTo>
                      <a:pt x="22" y="14"/>
                      <a:pt x="21" y="14"/>
                      <a:pt x="20" y="14"/>
                    </a:cubicBezTo>
                    <a:cubicBezTo>
                      <a:pt x="13" y="14"/>
                      <a:pt x="8" y="16"/>
                      <a:pt x="5" y="18"/>
                    </a:cubicBezTo>
                    <a:cubicBezTo>
                      <a:pt x="2" y="20"/>
                      <a:pt x="0" y="23"/>
                      <a:pt x="1" y="27"/>
                    </a:cubicBezTo>
                    <a:cubicBezTo>
                      <a:pt x="1" y="29"/>
                      <a:pt x="2" y="32"/>
                      <a:pt x="4" y="34"/>
                    </a:cubicBezTo>
                    <a:cubicBezTo>
                      <a:pt x="6" y="36"/>
                      <a:pt x="9" y="37"/>
                      <a:pt x="13" y="37"/>
                    </a:cubicBezTo>
                    <a:cubicBezTo>
                      <a:pt x="18" y="37"/>
                      <a:pt x="22" y="34"/>
                      <a:pt x="25" y="29"/>
                    </a:cubicBezTo>
                    <a:cubicBezTo>
                      <a:pt x="25" y="32"/>
                      <a:pt x="25" y="34"/>
                      <a:pt x="25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3"/>
                      <a:pt x="30" y="31"/>
                      <a:pt x="30" y="29"/>
                    </a:cubicBezTo>
                    <a:lnTo>
                      <a:pt x="29" y="14"/>
                    </a:lnTo>
                    <a:close/>
                    <a:moveTo>
                      <a:pt x="22" y="29"/>
                    </a:moveTo>
                    <a:cubicBezTo>
                      <a:pt x="19" y="31"/>
                      <a:pt x="17" y="33"/>
                      <a:pt x="14" y="33"/>
                    </a:cubicBezTo>
                    <a:cubicBezTo>
                      <a:pt x="11" y="33"/>
                      <a:pt x="9" y="32"/>
                      <a:pt x="8" y="31"/>
                    </a:cubicBezTo>
                    <a:cubicBezTo>
                      <a:pt x="7" y="30"/>
                      <a:pt x="6" y="28"/>
                      <a:pt x="6" y="27"/>
                    </a:cubicBezTo>
                    <a:cubicBezTo>
                      <a:pt x="6" y="24"/>
                      <a:pt x="7" y="22"/>
                      <a:pt x="10" y="21"/>
                    </a:cubicBezTo>
                    <a:cubicBezTo>
                      <a:pt x="12" y="19"/>
                      <a:pt x="15" y="18"/>
                      <a:pt x="19" y="18"/>
                    </a:cubicBezTo>
                    <a:cubicBezTo>
                      <a:pt x="21" y="18"/>
                      <a:pt x="22" y="18"/>
                      <a:pt x="24" y="18"/>
                    </a:cubicBezTo>
                    <a:cubicBezTo>
                      <a:pt x="24" y="19"/>
                      <a:pt x="24" y="20"/>
                      <a:pt x="24" y="21"/>
                    </a:cubicBezTo>
                    <a:cubicBezTo>
                      <a:pt x="25" y="24"/>
                      <a:pt x="24" y="27"/>
                      <a:pt x="22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04" name="Freeform 163"/>
              <p:cNvSpPr>
                <a:spLocks noChangeArrowheads="1" noEditPoints="1"/>
              </p:cNvSpPr>
              <p:nvPr/>
            </p:nvSpPr>
            <p:spPr bwMode="auto">
              <a:xfrm>
                <a:off x="814388" y="1062038"/>
                <a:ext cx="114300" cy="180975"/>
              </a:xfrm>
              <a:custGeom>
                <a:gdLst>
                  <a:gd fmla="*/ 91440 w 30" name="T0"/>
                  <a:gd fmla="*/ 64095 h 48" name="T1"/>
                  <a:gd fmla="*/ 53340 w 30" name="T2"/>
                  <a:gd fmla="*/ 45244 h 48" name="T3"/>
                  <a:gd fmla="*/ 15240 w 30" name="T4"/>
                  <a:gd fmla="*/ 64095 h 48" name="T5"/>
                  <a:gd fmla="*/ 0 w 30" name="T6"/>
                  <a:gd fmla="*/ 113109 h 48" name="T7"/>
                  <a:gd fmla="*/ 19050 w 30" name="T8"/>
                  <a:gd fmla="*/ 162123 h 48" name="T9"/>
                  <a:gd fmla="*/ 57150 w 30" name="T10"/>
                  <a:gd fmla="*/ 180975 h 48" name="T11"/>
                  <a:gd fmla="*/ 95250 w 30" name="T12"/>
                  <a:gd fmla="*/ 154583 h 48" name="T13"/>
                  <a:gd fmla="*/ 95250 w 30" name="T14"/>
                  <a:gd fmla="*/ 177205 h 48" name="T15"/>
                  <a:gd fmla="*/ 114300 w 30" name="T16"/>
                  <a:gd fmla="*/ 177205 h 48" name="T17"/>
                  <a:gd fmla="*/ 110490 w 30" name="T18"/>
                  <a:gd fmla="*/ 0 h 48" name="T19"/>
                  <a:gd fmla="*/ 91440 w 30" name="T20"/>
                  <a:gd fmla="*/ 3770 h 48" name="T21"/>
                  <a:gd fmla="*/ 91440 w 30" name="T22"/>
                  <a:gd fmla="*/ 64095 h 48" name="T23"/>
                  <a:gd fmla="*/ 95250 w 30" name="T24"/>
                  <a:gd fmla="*/ 124420 h 48" name="T25"/>
                  <a:gd fmla="*/ 83820 w 30" name="T26"/>
                  <a:gd fmla="*/ 150813 h 48" name="T27"/>
                  <a:gd fmla="*/ 57150 w 30" name="T28"/>
                  <a:gd fmla="*/ 165894 h 48" name="T29"/>
                  <a:gd fmla="*/ 34290 w 30" name="T30"/>
                  <a:gd fmla="*/ 150813 h 48" name="T31"/>
                  <a:gd fmla="*/ 22860 w 30" name="T32"/>
                  <a:gd fmla="*/ 113109 h 48" name="T33"/>
                  <a:gd fmla="*/ 34290 w 30" name="T34"/>
                  <a:gd fmla="*/ 75406 h 48" name="T35"/>
                  <a:gd fmla="*/ 57150 w 30" name="T36"/>
                  <a:gd fmla="*/ 60325 h 48" name="T37"/>
                  <a:gd fmla="*/ 83820 w 30" name="T38"/>
                  <a:gd fmla="*/ 71636 h 48" name="T39"/>
                  <a:gd fmla="*/ 91440 w 30" name="T40"/>
                  <a:gd fmla="*/ 98028 h 48" name="T41"/>
                  <a:gd fmla="*/ 95250 w 30" name="T42"/>
                  <a:gd fmla="*/ 124420 h 48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30" name="T66"/>
                  <a:gd fmla="*/ 0 h 48" name="T67"/>
                  <a:gd fmla="*/ 30 w 30" name="T68"/>
                  <a:gd fmla="*/ 48 h 48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48" w="30">
                    <a:moveTo>
                      <a:pt x="24" y="17"/>
                    </a:moveTo>
                    <a:cubicBezTo>
                      <a:pt x="22" y="14"/>
                      <a:pt x="18" y="12"/>
                      <a:pt x="14" y="12"/>
                    </a:cubicBezTo>
                    <a:cubicBezTo>
                      <a:pt x="10" y="12"/>
                      <a:pt x="7" y="14"/>
                      <a:pt x="4" y="17"/>
                    </a:cubicBezTo>
                    <a:cubicBezTo>
                      <a:pt x="2" y="21"/>
                      <a:pt x="0" y="25"/>
                      <a:pt x="0" y="30"/>
                    </a:cubicBezTo>
                    <a:cubicBezTo>
                      <a:pt x="1" y="36"/>
                      <a:pt x="2" y="40"/>
                      <a:pt x="5" y="43"/>
                    </a:cubicBezTo>
                    <a:cubicBezTo>
                      <a:pt x="7" y="46"/>
                      <a:pt x="11" y="48"/>
                      <a:pt x="15" y="48"/>
                    </a:cubicBezTo>
                    <a:cubicBezTo>
                      <a:pt x="19" y="48"/>
                      <a:pt x="23" y="46"/>
                      <a:pt x="25" y="41"/>
                    </a:cubicBezTo>
                    <a:cubicBezTo>
                      <a:pt x="25" y="47"/>
                      <a:pt x="25" y="47"/>
                      <a:pt x="25" y="47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4" y="1"/>
                      <a:pt x="24" y="1"/>
                      <a:pt x="24" y="1"/>
                    </a:cubicBezTo>
                    <a:lnTo>
                      <a:pt x="24" y="17"/>
                    </a:lnTo>
                    <a:close/>
                    <a:moveTo>
                      <a:pt x="25" y="33"/>
                    </a:moveTo>
                    <a:cubicBezTo>
                      <a:pt x="25" y="36"/>
                      <a:pt x="24" y="38"/>
                      <a:pt x="22" y="40"/>
                    </a:cubicBezTo>
                    <a:cubicBezTo>
                      <a:pt x="20" y="42"/>
                      <a:pt x="18" y="43"/>
                      <a:pt x="15" y="44"/>
                    </a:cubicBezTo>
                    <a:cubicBezTo>
                      <a:pt x="13" y="44"/>
                      <a:pt x="10" y="42"/>
                      <a:pt x="9" y="40"/>
                    </a:cubicBezTo>
                    <a:cubicBezTo>
                      <a:pt x="7" y="38"/>
                      <a:pt x="6" y="34"/>
                      <a:pt x="6" y="30"/>
                    </a:cubicBezTo>
                    <a:cubicBezTo>
                      <a:pt x="6" y="25"/>
                      <a:pt x="7" y="22"/>
                      <a:pt x="9" y="20"/>
                    </a:cubicBezTo>
                    <a:cubicBezTo>
                      <a:pt x="10" y="17"/>
                      <a:pt x="12" y="16"/>
                      <a:pt x="15" y="16"/>
                    </a:cubicBezTo>
                    <a:cubicBezTo>
                      <a:pt x="18" y="16"/>
                      <a:pt x="20" y="17"/>
                      <a:pt x="22" y="19"/>
                    </a:cubicBezTo>
                    <a:cubicBezTo>
                      <a:pt x="23" y="20"/>
                      <a:pt x="24" y="23"/>
                      <a:pt x="24" y="26"/>
                    </a:cubicBezTo>
                    <a:lnTo>
                      <a:pt x="25" y="3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05" name="Freeform 164"/>
              <p:cNvSpPr>
                <a:spLocks noChangeArrowheads="1" noEditPoints="1"/>
              </p:cNvSpPr>
              <p:nvPr/>
            </p:nvSpPr>
            <p:spPr bwMode="auto">
              <a:xfrm>
                <a:off x="957263" y="1103313"/>
                <a:ext cx="117475" cy="136525"/>
              </a:xfrm>
              <a:custGeom>
                <a:gdLst>
                  <a:gd fmla="*/ 60632 w 31" name="T0"/>
                  <a:gd fmla="*/ 121356 h 36" name="T1"/>
                  <a:gd fmla="*/ 34106 w 31" name="T2"/>
                  <a:gd fmla="*/ 109978 h 36" name="T3"/>
                  <a:gd fmla="*/ 22737 w 31" name="T4"/>
                  <a:gd fmla="*/ 72055 h 36" name="T5"/>
                  <a:gd fmla="*/ 117475 w 31" name="T6"/>
                  <a:gd fmla="*/ 68263 h 36" name="T7"/>
                  <a:gd fmla="*/ 98527 w 31" name="T8"/>
                  <a:gd fmla="*/ 18962 h 36" name="T9"/>
                  <a:gd fmla="*/ 56843 w 31" name="T10"/>
                  <a:gd fmla="*/ 0 h 36" name="T11"/>
                  <a:gd fmla="*/ 15158 w 31" name="T12"/>
                  <a:gd fmla="*/ 18962 h 36" name="T13"/>
                  <a:gd fmla="*/ 0 w 31" name="T14"/>
                  <a:gd fmla="*/ 72055 h 36" name="T15"/>
                  <a:gd fmla="*/ 15158 w 31" name="T16"/>
                  <a:gd fmla="*/ 121356 h 36" name="T17"/>
                  <a:gd fmla="*/ 60632 w 31" name="T18"/>
                  <a:gd fmla="*/ 136525 h 36" name="T19"/>
                  <a:gd fmla="*/ 94738 w 31" name="T20"/>
                  <a:gd fmla="*/ 125148 h 36" name="T21"/>
                  <a:gd fmla="*/ 113685 w 31" name="T22"/>
                  <a:gd fmla="*/ 98601 h 36" name="T23"/>
                  <a:gd fmla="*/ 94738 w 31" name="T24"/>
                  <a:gd fmla="*/ 94809 h 36" name="T25"/>
                  <a:gd fmla="*/ 60632 w 31" name="T26"/>
                  <a:gd fmla="*/ 121356 h 36" name="T27"/>
                  <a:gd fmla="*/ 34106 w 31" name="T28"/>
                  <a:gd fmla="*/ 26547 h 36" name="T29"/>
                  <a:gd fmla="*/ 60632 w 31" name="T30"/>
                  <a:gd fmla="*/ 15169 h 36" name="T31"/>
                  <a:gd fmla="*/ 79580 w 31" name="T32"/>
                  <a:gd fmla="*/ 22754 h 36" name="T33"/>
                  <a:gd fmla="*/ 90948 w 31" name="T34"/>
                  <a:gd fmla="*/ 34131 h 36" name="T35"/>
                  <a:gd fmla="*/ 94738 w 31" name="T36"/>
                  <a:gd fmla="*/ 56885 h 36" name="T37"/>
                  <a:gd fmla="*/ 22737 w 31" name="T38"/>
                  <a:gd fmla="*/ 56885 h 36" name="T39"/>
                  <a:gd fmla="*/ 34106 w 31" name="T40"/>
                  <a:gd fmla="*/ 26547 h 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31" name="T63"/>
                  <a:gd fmla="*/ 0 h 36" name="T64"/>
                  <a:gd fmla="*/ 31 w 31" name="T65"/>
                  <a:gd fmla="*/ 36 h 36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36" w="31">
                    <a:moveTo>
                      <a:pt x="16" y="32"/>
                    </a:moveTo>
                    <a:cubicBezTo>
                      <a:pt x="14" y="32"/>
                      <a:pt x="11" y="31"/>
                      <a:pt x="9" y="29"/>
                    </a:cubicBezTo>
                    <a:cubicBezTo>
                      <a:pt x="7" y="27"/>
                      <a:pt x="6" y="24"/>
                      <a:pt x="6" y="19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0" y="12"/>
                      <a:pt x="29" y="8"/>
                      <a:pt x="26" y="5"/>
                    </a:cubicBezTo>
                    <a:cubicBezTo>
                      <a:pt x="23" y="2"/>
                      <a:pt x="20" y="0"/>
                      <a:pt x="15" y="0"/>
                    </a:cubicBezTo>
                    <a:cubicBezTo>
                      <a:pt x="11" y="0"/>
                      <a:pt x="7" y="2"/>
                      <a:pt x="4" y="5"/>
                    </a:cubicBezTo>
                    <a:cubicBezTo>
                      <a:pt x="1" y="9"/>
                      <a:pt x="0" y="13"/>
                      <a:pt x="0" y="19"/>
                    </a:cubicBezTo>
                    <a:cubicBezTo>
                      <a:pt x="0" y="24"/>
                      <a:pt x="1" y="28"/>
                      <a:pt x="4" y="32"/>
                    </a:cubicBezTo>
                    <a:cubicBezTo>
                      <a:pt x="7" y="35"/>
                      <a:pt x="11" y="36"/>
                      <a:pt x="16" y="36"/>
                    </a:cubicBezTo>
                    <a:cubicBezTo>
                      <a:pt x="19" y="36"/>
                      <a:pt x="22" y="35"/>
                      <a:pt x="25" y="33"/>
                    </a:cubicBezTo>
                    <a:cubicBezTo>
                      <a:pt x="28" y="31"/>
                      <a:pt x="29" y="29"/>
                      <a:pt x="30" y="26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4" y="29"/>
                      <a:pt x="20" y="32"/>
                      <a:pt x="16" y="32"/>
                    </a:cubicBezTo>
                    <a:close/>
                    <a:moveTo>
                      <a:pt x="9" y="7"/>
                    </a:moveTo>
                    <a:cubicBezTo>
                      <a:pt x="11" y="5"/>
                      <a:pt x="13" y="4"/>
                      <a:pt x="16" y="4"/>
                    </a:cubicBezTo>
                    <a:cubicBezTo>
                      <a:pt x="18" y="4"/>
                      <a:pt x="19" y="5"/>
                      <a:pt x="21" y="6"/>
                    </a:cubicBezTo>
                    <a:cubicBezTo>
                      <a:pt x="22" y="7"/>
                      <a:pt x="23" y="8"/>
                      <a:pt x="24" y="9"/>
                    </a:cubicBezTo>
                    <a:cubicBezTo>
                      <a:pt x="24" y="11"/>
                      <a:pt x="25" y="13"/>
                      <a:pt x="25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2"/>
                      <a:pt x="7" y="9"/>
                      <a:pt x="9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06" name="Freeform 165"/>
              <p:cNvSpPr>
                <a:spLocks noChangeArrowheads="1"/>
              </p:cNvSpPr>
              <p:nvPr/>
            </p:nvSpPr>
            <p:spPr bwMode="auto">
              <a:xfrm>
                <a:off x="1624013" y="2474913"/>
                <a:ext cx="85725" cy="139700"/>
              </a:xfrm>
              <a:custGeom>
                <a:gdLst>
                  <a:gd fmla="*/ 81998 w 23" name="T0"/>
                  <a:gd fmla="*/ 56635 h 37" name="T1"/>
                  <a:gd fmla="*/ 74543 w 23" name="T2"/>
                  <a:gd fmla="*/ 45308 h 37" name="T3"/>
                  <a:gd fmla="*/ 59635 w 23" name="T4"/>
                  <a:gd fmla="*/ 37757 h 37" name="T5"/>
                  <a:gd fmla="*/ 29817 w 23" name="T6"/>
                  <a:gd fmla="*/ 52859 h 37" name="T7"/>
                  <a:gd fmla="*/ 37272 w 23" name="T8"/>
                  <a:gd fmla="*/ 3776 h 37" name="T9"/>
                  <a:gd fmla="*/ 22363 w 23" name="T10"/>
                  <a:gd fmla="*/ 0 h 37" name="T11"/>
                  <a:gd fmla="*/ 0 w 23" name="T12"/>
                  <a:gd fmla="*/ 124597 h 37" name="T13"/>
                  <a:gd fmla="*/ 14909 w 23" name="T14"/>
                  <a:gd fmla="*/ 128373 h 37" name="T15"/>
                  <a:gd fmla="*/ 26090 w 23" name="T16"/>
                  <a:gd fmla="*/ 79289 h 37" name="T17"/>
                  <a:gd fmla="*/ 37272 w 23" name="T18"/>
                  <a:gd fmla="*/ 56635 h 37" name="T19"/>
                  <a:gd fmla="*/ 55908 w 23" name="T20"/>
                  <a:gd fmla="*/ 49084 h 37" name="T21"/>
                  <a:gd fmla="*/ 67089 w 23" name="T22"/>
                  <a:gd fmla="*/ 56635 h 37" name="T23"/>
                  <a:gd fmla="*/ 70816 w 23" name="T24"/>
                  <a:gd fmla="*/ 64186 h 37" name="T25"/>
                  <a:gd fmla="*/ 70816 w 23" name="T26"/>
                  <a:gd fmla="*/ 79289 h 37" name="T27"/>
                  <a:gd fmla="*/ 59635 w 23" name="T28"/>
                  <a:gd fmla="*/ 135924 h 37" name="T29"/>
                  <a:gd fmla="*/ 74543 w 23" name="T30"/>
                  <a:gd fmla="*/ 139700 h 37" name="T31"/>
                  <a:gd fmla="*/ 81998 w 23" name="T32"/>
                  <a:gd fmla="*/ 83065 h 37" name="T33"/>
                  <a:gd fmla="*/ 85725 w 23" name="T34"/>
                  <a:gd fmla="*/ 64186 h 37" name="T35"/>
                  <a:gd fmla="*/ 81998 w 23" name="T36"/>
                  <a:gd fmla="*/ 56635 h 37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23" name="T57"/>
                  <a:gd fmla="*/ 0 h 37" name="T58"/>
                  <a:gd fmla="*/ 23 w 23" name="T59"/>
                  <a:gd fmla="*/ 37 h 37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37" w="23">
                    <a:moveTo>
                      <a:pt x="22" y="15"/>
                    </a:moveTo>
                    <a:cubicBezTo>
                      <a:pt x="22" y="13"/>
                      <a:pt x="21" y="13"/>
                      <a:pt x="20" y="12"/>
                    </a:cubicBezTo>
                    <a:cubicBezTo>
                      <a:pt x="19" y="11"/>
                      <a:pt x="18" y="10"/>
                      <a:pt x="16" y="10"/>
                    </a:cubicBezTo>
                    <a:cubicBezTo>
                      <a:pt x="13" y="10"/>
                      <a:pt x="10" y="11"/>
                      <a:pt x="8" y="1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18"/>
                      <a:pt x="8" y="16"/>
                      <a:pt x="10" y="15"/>
                    </a:cubicBezTo>
                    <a:cubicBezTo>
                      <a:pt x="11" y="13"/>
                      <a:pt x="13" y="13"/>
                      <a:pt x="15" y="13"/>
                    </a:cubicBezTo>
                    <a:cubicBezTo>
                      <a:pt x="16" y="13"/>
                      <a:pt x="17" y="14"/>
                      <a:pt x="18" y="15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9" y="18"/>
                      <a:pt x="19" y="20"/>
                      <a:pt x="19" y="21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0"/>
                      <a:pt x="23" y="18"/>
                      <a:pt x="23" y="17"/>
                    </a:cubicBezTo>
                    <a:cubicBezTo>
                      <a:pt x="23" y="17"/>
                      <a:pt x="23" y="16"/>
                      <a:pt x="22" y="1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07" name="Freeform 166"/>
              <p:cNvSpPr>
                <a:spLocks noChangeArrowheads="1" noEditPoints="1"/>
              </p:cNvSpPr>
              <p:nvPr/>
            </p:nvSpPr>
            <p:spPr bwMode="auto">
              <a:xfrm>
                <a:off x="1725613" y="2527300"/>
                <a:ext cx="88900" cy="101600"/>
              </a:xfrm>
              <a:custGeom>
                <a:gdLst>
                  <a:gd fmla="*/ 81492 w 24" name="T0"/>
                  <a:gd fmla="*/ 22578 h 27" name="T1"/>
                  <a:gd fmla="*/ 51858 w 24" name="T2"/>
                  <a:gd fmla="*/ 3763 h 27" name="T3"/>
                  <a:gd fmla="*/ 22225 w 24" name="T4"/>
                  <a:gd fmla="*/ 11289 h 27" name="T5"/>
                  <a:gd fmla="*/ 3704 w 24" name="T6"/>
                  <a:gd fmla="*/ 45156 h 27" name="T7"/>
                  <a:gd fmla="*/ 7408 w 24" name="T8"/>
                  <a:gd fmla="*/ 82785 h 27" name="T9"/>
                  <a:gd fmla="*/ 37042 w 24" name="T10"/>
                  <a:gd fmla="*/ 101600 h 27" name="T11"/>
                  <a:gd fmla="*/ 62971 w 24" name="T12"/>
                  <a:gd fmla="*/ 97837 h 27" name="T13"/>
                  <a:gd fmla="*/ 77788 w 24" name="T14"/>
                  <a:gd fmla="*/ 82785 h 27" name="T15"/>
                  <a:gd fmla="*/ 66675 w 24" name="T16"/>
                  <a:gd fmla="*/ 75259 h 27" name="T17"/>
                  <a:gd fmla="*/ 37042 w 24" name="T18"/>
                  <a:gd fmla="*/ 90311 h 27" name="T19"/>
                  <a:gd fmla="*/ 22225 w 24" name="T20"/>
                  <a:gd fmla="*/ 79022 h 27" name="T21"/>
                  <a:gd fmla="*/ 18521 w 24" name="T22"/>
                  <a:gd fmla="*/ 48919 h 27" name="T23"/>
                  <a:gd fmla="*/ 85196 w 24" name="T24"/>
                  <a:gd fmla="*/ 60207 h 27" name="T25"/>
                  <a:gd fmla="*/ 81492 w 24" name="T26"/>
                  <a:gd fmla="*/ 22578 h 27" name="T27"/>
                  <a:gd fmla="*/ 22225 w 24" name="T28"/>
                  <a:gd fmla="*/ 37630 h 27" name="T29"/>
                  <a:gd fmla="*/ 33338 w 24" name="T30"/>
                  <a:gd fmla="*/ 18815 h 27" name="T31"/>
                  <a:gd fmla="*/ 51858 w 24" name="T32"/>
                  <a:gd fmla="*/ 15052 h 27" name="T33"/>
                  <a:gd fmla="*/ 66675 w 24" name="T34"/>
                  <a:gd fmla="*/ 22578 h 27" name="T35"/>
                  <a:gd fmla="*/ 70379 w 24" name="T36"/>
                  <a:gd fmla="*/ 33867 h 27" name="T37"/>
                  <a:gd fmla="*/ 70379 w 24" name="T38"/>
                  <a:gd fmla="*/ 48919 h 27" name="T39"/>
                  <a:gd fmla="*/ 22225 w 24" name="T40"/>
                  <a:gd fmla="*/ 37630 h 27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4" name="T63"/>
                  <a:gd fmla="*/ 0 h 27" name="T64"/>
                  <a:gd fmla="*/ 24 w 24" name="T65"/>
                  <a:gd fmla="*/ 27 h 27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27" w="24">
                    <a:moveTo>
                      <a:pt x="22" y="6"/>
                    </a:moveTo>
                    <a:cubicBezTo>
                      <a:pt x="20" y="3"/>
                      <a:pt x="18" y="1"/>
                      <a:pt x="14" y="1"/>
                    </a:cubicBezTo>
                    <a:cubicBezTo>
                      <a:pt x="11" y="0"/>
                      <a:pt x="8" y="1"/>
                      <a:pt x="6" y="3"/>
                    </a:cubicBezTo>
                    <a:cubicBezTo>
                      <a:pt x="3" y="5"/>
                      <a:pt x="1" y="8"/>
                      <a:pt x="1" y="12"/>
                    </a:cubicBezTo>
                    <a:cubicBezTo>
                      <a:pt x="0" y="16"/>
                      <a:pt x="0" y="19"/>
                      <a:pt x="2" y="22"/>
                    </a:cubicBezTo>
                    <a:cubicBezTo>
                      <a:pt x="4" y="25"/>
                      <a:pt x="6" y="26"/>
                      <a:pt x="10" y="27"/>
                    </a:cubicBezTo>
                    <a:cubicBezTo>
                      <a:pt x="12" y="27"/>
                      <a:pt x="14" y="27"/>
                      <a:pt x="17" y="26"/>
                    </a:cubicBezTo>
                    <a:cubicBezTo>
                      <a:pt x="19" y="25"/>
                      <a:pt x="20" y="24"/>
                      <a:pt x="21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6" y="23"/>
                      <a:pt x="14" y="24"/>
                      <a:pt x="10" y="24"/>
                    </a:cubicBezTo>
                    <a:cubicBezTo>
                      <a:pt x="9" y="23"/>
                      <a:pt x="7" y="22"/>
                      <a:pt x="6" y="21"/>
                    </a:cubicBezTo>
                    <a:cubicBezTo>
                      <a:pt x="5" y="19"/>
                      <a:pt x="4" y="17"/>
                      <a:pt x="5" y="13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4" y="12"/>
                      <a:pt x="23" y="8"/>
                      <a:pt x="22" y="6"/>
                    </a:cubicBezTo>
                    <a:close/>
                    <a:moveTo>
                      <a:pt x="6" y="10"/>
                    </a:moveTo>
                    <a:cubicBezTo>
                      <a:pt x="6" y="8"/>
                      <a:pt x="7" y="6"/>
                      <a:pt x="9" y="5"/>
                    </a:cubicBezTo>
                    <a:cubicBezTo>
                      <a:pt x="10" y="4"/>
                      <a:pt x="12" y="3"/>
                      <a:pt x="14" y="4"/>
                    </a:cubicBezTo>
                    <a:cubicBezTo>
                      <a:pt x="15" y="4"/>
                      <a:pt x="17" y="5"/>
                      <a:pt x="18" y="6"/>
                    </a:cubicBezTo>
                    <a:cubicBezTo>
                      <a:pt x="18" y="7"/>
                      <a:pt x="19" y="8"/>
                      <a:pt x="19" y="9"/>
                    </a:cubicBezTo>
                    <a:cubicBezTo>
                      <a:pt x="19" y="10"/>
                      <a:pt x="19" y="11"/>
                      <a:pt x="19" y="13"/>
                    </a:cubicBez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08" name="Freeform 167"/>
              <p:cNvSpPr>
                <a:spLocks noChangeArrowheads="1" noEditPoints="1"/>
              </p:cNvSpPr>
              <p:nvPr/>
            </p:nvSpPr>
            <p:spPr bwMode="auto">
              <a:xfrm>
                <a:off x="1819275" y="2543175"/>
                <a:ext cx="90488" cy="107950"/>
              </a:xfrm>
              <a:custGeom>
                <a:gdLst>
                  <a:gd fmla="*/ 86718 w 24" name="T0"/>
                  <a:gd fmla="*/ 52114 h 29" name="T1"/>
                  <a:gd fmla="*/ 82947 w 24" name="T2"/>
                  <a:gd fmla="*/ 18612 h 29" name="T3"/>
                  <a:gd fmla="*/ 56555 w 24" name="T4"/>
                  <a:gd fmla="*/ 7445 h 29" name="T5"/>
                  <a:gd fmla="*/ 11311 w 24" name="T6"/>
                  <a:gd fmla="*/ 22334 h 29" name="T7"/>
                  <a:gd fmla="*/ 26392 w 24" name="T8"/>
                  <a:gd fmla="*/ 29779 h 29" name="T9"/>
                  <a:gd fmla="*/ 52785 w 24" name="T10"/>
                  <a:gd fmla="*/ 18612 h 29" name="T11"/>
                  <a:gd fmla="*/ 67866 w 24" name="T12"/>
                  <a:gd fmla="*/ 22334 h 29" name="T13"/>
                  <a:gd fmla="*/ 75407 w 24" name="T14"/>
                  <a:gd fmla="*/ 29779 h 29" name="T15"/>
                  <a:gd fmla="*/ 71636 w 24" name="T16"/>
                  <a:gd fmla="*/ 48391 h 29" name="T17"/>
                  <a:gd fmla="*/ 60325 w 24" name="T18"/>
                  <a:gd fmla="*/ 44669 h 29" name="T19"/>
                  <a:gd fmla="*/ 18852 w 24" name="T20"/>
                  <a:gd fmla="*/ 48391 h 29" name="T21"/>
                  <a:gd fmla="*/ 0 w 24" name="T22"/>
                  <a:gd fmla="*/ 67003 h 29" name="T23"/>
                  <a:gd fmla="*/ 7541 w 24" name="T24"/>
                  <a:gd fmla="*/ 89338 h 29" name="T25"/>
                  <a:gd fmla="*/ 30163 w 24" name="T26"/>
                  <a:gd fmla="*/ 100505 h 29" name="T27"/>
                  <a:gd fmla="*/ 64096 w 24" name="T28"/>
                  <a:gd fmla="*/ 89338 h 29" name="T29"/>
                  <a:gd fmla="*/ 64096 w 24" name="T30"/>
                  <a:gd fmla="*/ 104228 h 29" name="T31"/>
                  <a:gd fmla="*/ 79177 w 24" name="T32"/>
                  <a:gd fmla="*/ 107950 h 29" name="T33"/>
                  <a:gd fmla="*/ 79177 w 24" name="T34"/>
                  <a:gd fmla="*/ 89338 h 29" name="T35"/>
                  <a:gd fmla="*/ 86718 w 24" name="T36"/>
                  <a:gd fmla="*/ 52114 h 29" name="T37"/>
                  <a:gd fmla="*/ 56555 w 24" name="T38"/>
                  <a:gd fmla="*/ 85616 h 29" name="T39"/>
                  <a:gd fmla="*/ 33933 w 24" name="T40"/>
                  <a:gd fmla="*/ 89338 h 29" name="T41"/>
                  <a:gd fmla="*/ 18852 w 24" name="T42"/>
                  <a:gd fmla="*/ 81893 h 29" name="T43"/>
                  <a:gd fmla="*/ 18852 w 24" name="T44"/>
                  <a:gd fmla="*/ 70726 h 29" name="T45"/>
                  <a:gd fmla="*/ 30163 w 24" name="T46"/>
                  <a:gd fmla="*/ 55836 h 29" name="T47"/>
                  <a:gd fmla="*/ 56555 w 24" name="T48"/>
                  <a:gd fmla="*/ 55836 h 29" name="T49"/>
                  <a:gd fmla="*/ 71636 w 24" name="T50"/>
                  <a:gd fmla="*/ 59559 h 29" name="T51"/>
                  <a:gd fmla="*/ 67866 w 24" name="T52"/>
                  <a:gd fmla="*/ 63281 h 29" name="T53"/>
                  <a:gd fmla="*/ 56555 w 24" name="T54"/>
                  <a:gd fmla="*/ 85616 h 29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4" name="T84"/>
                  <a:gd fmla="*/ 0 h 29" name="T85"/>
                  <a:gd fmla="*/ 24 w 24" name="T86"/>
                  <a:gd fmla="*/ 29 h 29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28" w="24">
                    <a:moveTo>
                      <a:pt x="23" y="14"/>
                    </a:moveTo>
                    <a:cubicBezTo>
                      <a:pt x="24" y="10"/>
                      <a:pt x="23" y="7"/>
                      <a:pt x="22" y="5"/>
                    </a:cubicBezTo>
                    <a:cubicBezTo>
                      <a:pt x="21" y="4"/>
                      <a:pt x="19" y="2"/>
                      <a:pt x="15" y="2"/>
                    </a:cubicBezTo>
                    <a:cubicBezTo>
                      <a:pt x="9" y="0"/>
                      <a:pt x="5" y="2"/>
                      <a:pt x="3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5"/>
                      <a:pt x="10" y="4"/>
                      <a:pt x="14" y="5"/>
                    </a:cubicBezTo>
                    <a:cubicBezTo>
                      <a:pt x="16" y="5"/>
                      <a:pt x="17" y="5"/>
                      <a:pt x="18" y="6"/>
                    </a:cubicBezTo>
                    <a:cubicBezTo>
                      <a:pt x="19" y="7"/>
                      <a:pt x="19" y="8"/>
                      <a:pt x="20" y="8"/>
                    </a:cubicBezTo>
                    <a:cubicBezTo>
                      <a:pt x="20" y="9"/>
                      <a:pt x="20" y="11"/>
                      <a:pt x="19" y="13"/>
                    </a:cubicBezTo>
                    <a:cubicBezTo>
                      <a:pt x="18" y="12"/>
                      <a:pt x="17" y="12"/>
                      <a:pt x="16" y="12"/>
                    </a:cubicBezTo>
                    <a:cubicBezTo>
                      <a:pt x="11" y="11"/>
                      <a:pt x="7" y="11"/>
                      <a:pt x="5" y="13"/>
                    </a:cubicBezTo>
                    <a:cubicBezTo>
                      <a:pt x="2" y="14"/>
                      <a:pt x="1" y="16"/>
                      <a:pt x="0" y="18"/>
                    </a:cubicBezTo>
                    <a:cubicBezTo>
                      <a:pt x="0" y="20"/>
                      <a:pt x="0" y="22"/>
                      <a:pt x="2" y="24"/>
                    </a:cubicBezTo>
                    <a:cubicBezTo>
                      <a:pt x="3" y="26"/>
                      <a:pt x="5" y="27"/>
                      <a:pt x="8" y="27"/>
                    </a:cubicBezTo>
                    <a:cubicBezTo>
                      <a:pt x="12" y="28"/>
                      <a:pt x="15" y="27"/>
                      <a:pt x="17" y="24"/>
                    </a:cubicBezTo>
                    <a:cubicBezTo>
                      <a:pt x="17" y="26"/>
                      <a:pt x="17" y="27"/>
                      <a:pt x="17" y="28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7"/>
                      <a:pt x="21" y="26"/>
                      <a:pt x="21" y="24"/>
                    </a:cubicBezTo>
                    <a:lnTo>
                      <a:pt x="23" y="14"/>
                    </a:lnTo>
                    <a:close/>
                    <a:moveTo>
                      <a:pt x="15" y="23"/>
                    </a:moveTo>
                    <a:cubicBezTo>
                      <a:pt x="13" y="24"/>
                      <a:pt x="11" y="25"/>
                      <a:pt x="9" y="24"/>
                    </a:cubicBezTo>
                    <a:cubicBezTo>
                      <a:pt x="7" y="24"/>
                      <a:pt x="6" y="23"/>
                      <a:pt x="5" y="22"/>
                    </a:cubicBezTo>
                    <a:cubicBezTo>
                      <a:pt x="5" y="21"/>
                      <a:pt x="4" y="20"/>
                      <a:pt x="5" y="19"/>
                    </a:cubicBezTo>
                    <a:cubicBezTo>
                      <a:pt x="5" y="17"/>
                      <a:pt x="6" y="16"/>
                      <a:pt x="8" y="15"/>
                    </a:cubicBezTo>
                    <a:cubicBezTo>
                      <a:pt x="10" y="14"/>
                      <a:pt x="12" y="14"/>
                      <a:pt x="15" y="15"/>
                    </a:cubicBezTo>
                    <a:cubicBezTo>
                      <a:pt x="16" y="15"/>
                      <a:pt x="17" y="15"/>
                      <a:pt x="19" y="16"/>
                    </a:cubicBezTo>
                    <a:cubicBezTo>
                      <a:pt x="19" y="16"/>
                      <a:pt x="19" y="17"/>
                      <a:pt x="18" y="17"/>
                    </a:cubicBezTo>
                    <a:cubicBezTo>
                      <a:pt x="18" y="20"/>
                      <a:pt x="17" y="21"/>
                      <a:pt x="15" y="2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09" name="Freeform 168"/>
              <p:cNvSpPr>
                <a:spLocks noChangeArrowheads="1" noEditPoints="1"/>
              </p:cNvSpPr>
              <p:nvPr/>
            </p:nvSpPr>
            <p:spPr bwMode="auto">
              <a:xfrm>
                <a:off x="1920875" y="2543175"/>
                <a:ext cx="96838" cy="127000"/>
              </a:xfrm>
              <a:custGeom>
                <a:gdLst>
                  <a:gd fmla="*/ 81940 w 26" name="T0"/>
                  <a:gd fmla="*/ 0 h 34" name="T1"/>
                  <a:gd fmla="*/ 74491 w 26" name="T2"/>
                  <a:gd fmla="*/ 44824 h 34" name="T3"/>
                  <a:gd fmla="*/ 52144 w 26" name="T4"/>
                  <a:gd fmla="*/ 22412 h 34" name="T5"/>
                  <a:gd fmla="*/ 22347 w 26" name="T6"/>
                  <a:gd fmla="*/ 33618 h 34" name="T7"/>
                  <a:gd fmla="*/ 3725 w 26" name="T8"/>
                  <a:gd fmla="*/ 67235 h 34" name="T9"/>
                  <a:gd fmla="*/ 7449 w 26" name="T10"/>
                  <a:gd fmla="*/ 100853 h 34" name="T11"/>
                  <a:gd fmla="*/ 33521 w 26" name="T12"/>
                  <a:gd fmla="*/ 119529 h 34" name="T13"/>
                  <a:gd fmla="*/ 63317 w 26" name="T14"/>
                  <a:gd fmla="*/ 108324 h 34" name="T15"/>
                  <a:gd fmla="*/ 63317 w 26" name="T16"/>
                  <a:gd fmla="*/ 123265 h 34" name="T17"/>
                  <a:gd fmla="*/ 74491 w 26" name="T18"/>
                  <a:gd fmla="*/ 127000 h 34" name="T19"/>
                  <a:gd fmla="*/ 96838 w 26" name="T20"/>
                  <a:gd fmla="*/ 0 h 34" name="T21"/>
                  <a:gd fmla="*/ 81940 w 26" name="T22"/>
                  <a:gd fmla="*/ 0 h 34" name="T23"/>
                  <a:gd fmla="*/ 67042 w 26" name="T24"/>
                  <a:gd fmla="*/ 85912 h 34" name="T25"/>
                  <a:gd fmla="*/ 55868 w 26" name="T26"/>
                  <a:gd fmla="*/ 104588 h 34" name="T27"/>
                  <a:gd fmla="*/ 37245 w 26" name="T28"/>
                  <a:gd fmla="*/ 108324 h 34" name="T29"/>
                  <a:gd fmla="*/ 22347 w 26" name="T30"/>
                  <a:gd fmla="*/ 97118 h 34" name="T31"/>
                  <a:gd fmla="*/ 18623 w 26" name="T32"/>
                  <a:gd fmla="*/ 67235 h 34" name="T33"/>
                  <a:gd fmla="*/ 33521 w 26" name="T34"/>
                  <a:gd fmla="*/ 41088 h 34" name="T35"/>
                  <a:gd fmla="*/ 52144 w 26" name="T36"/>
                  <a:gd fmla="*/ 37353 h 34" name="T37"/>
                  <a:gd fmla="*/ 67042 w 26" name="T38"/>
                  <a:gd fmla="*/ 44824 h 34" name="T39"/>
                  <a:gd fmla="*/ 70766 w 26" name="T40"/>
                  <a:gd fmla="*/ 67235 h 34" name="T41"/>
                  <a:gd fmla="*/ 67042 w 26" name="T42"/>
                  <a:gd fmla="*/ 85912 h 34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26" name="T66"/>
                  <a:gd fmla="*/ 0 h 34" name="T67"/>
                  <a:gd fmla="*/ 26 w 26" name="T68"/>
                  <a:gd fmla="*/ 34 h 34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34" w="26">
                    <a:moveTo>
                      <a:pt x="22" y="0"/>
                    </a:move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9"/>
                      <a:pt x="17" y="7"/>
                      <a:pt x="14" y="6"/>
                    </a:cubicBezTo>
                    <a:cubicBezTo>
                      <a:pt x="11" y="6"/>
                      <a:pt x="8" y="7"/>
                      <a:pt x="6" y="9"/>
                    </a:cubicBezTo>
                    <a:cubicBezTo>
                      <a:pt x="3" y="11"/>
                      <a:pt x="2" y="14"/>
                      <a:pt x="1" y="18"/>
                    </a:cubicBezTo>
                    <a:cubicBezTo>
                      <a:pt x="0" y="21"/>
                      <a:pt x="1" y="25"/>
                      <a:pt x="2" y="27"/>
                    </a:cubicBezTo>
                    <a:cubicBezTo>
                      <a:pt x="4" y="30"/>
                      <a:pt x="6" y="32"/>
                      <a:pt x="9" y="32"/>
                    </a:cubicBezTo>
                    <a:cubicBezTo>
                      <a:pt x="12" y="33"/>
                      <a:pt x="15" y="32"/>
                      <a:pt x="17" y="29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6" y="0"/>
                      <a:pt x="26" y="0"/>
                      <a:pt x="26" y="0"/>
                    </a:cubicBezTo>
                    <a:lnTo>
                      <a:pt x="22" y="0"/>
                    </a:lnTo>
                    <a:close/>
                    <a:moveTo>
                      <a:pt x="18" y="23"/>
                    </a:moveTo>
                    <a:cubicBezTo>
                      <a:pt x="18" y="25"/>
                      <a:pt x="17" y="27"/>
                      <a:pt x="15" y="28"/>
                    </a:cubicBezTo>
                    <a:cubicBezTo>
                      <a:pt x="13" y="29"/>
                      <a:pt x="12" y="30"/>
                      <a:pt x="10" y="29"/>
                    </a:cubicBezTo>
                    <a:cubicBezTo>
                      <a:pt x="8" y="29"/>
                      <a:pt x="7" y="28"/>
                      <a:pt x="6" y="26"/>
                    </a:cubicBezTo>
                    <a:cubicBezTo>
                      <a:pt x="5" y="24"/>
                      <a:pt x="5" y="21"/>
                      <a:pt x="5" y="18"/>
                    </a:cubicBezTo>
                    <a:cubicBezTo>
                      <a:pt x="6" y="15"/>
                      <a:pt x="7" y="13"/>
                      <a:pt x="9" y="11"/>
                    </a:cubicBezTo>
                    <a:cubicBezTo>
                      <a:pt x="10" y="10"/>
                      <a:pt x="12" y="9"/>
                      <a:pt x="14" y="10"/>
                    </a:cubicBezTo>
                    <a:cubicBezTo>
                      <a:pt x="16" y="10"/>
                      <a:pt x="17" y="11"/>
                      <a:pt x="18" y="12"/>
                    </a:cubicBezTo>
                    <a:cubicBezTo>
                      <a:pt x="19" y="14"/>
                      <a:pt x="19" y="16"/>
                      <a:pt x="19" y="18"/>
                    </a:cubicBezTo>
                    <a:lnTo>
                      <a:pt x="18" y="2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10" name="Freeform 169"/>
              <p:cNvSpPr>
                <a:spLocks noChangeArrowheads="1" noEditPoints="1"/>
              </p:cNvSpPr>
              <p:nvPr/>
            </p:nvSpPr>
            <p:spPr bwMode="auto">
              <a:xfrm>
                <a:off x="684213" y="3541713"/>
                <a:ext cx="127000" cy="87313"/>
              </a:xfrm>
              <a:custGeom>
                <a:gdLst>
                  <a:gd fmla="*/ 82176 w 34" name="T0"/>
                  <a:gd fmla="*/ 56943 h 23" name="T1"/>
                  <a:gd fmla="*/ 89647 w 34" name="T2"/>
                  <a:gd fmla="*/ 26574 h 23" name="T3"/>
                  <a:gd fmla="*/ 70971 w 34" name="T4"/>
                  <a:gd fmla="*/ 3796 h 23" name="T5"/>
                  <a:gd fmla="*/ 37353 w 34" name="T6"/>
                  <a:gd fmla="*/ 3796 h 23" name="T7"/>
                  <a:gd fmla="*/ 7471 w 34" name="T8"/>
                  <a:gd fmla="*/ 18981 h 23" name="T9"/>
                  <a:gd fmla="*/ 0 w 34" name="T10"/>
                  <a:gd fmla="*/ 49351 h 23" name="T11"/>
                  <a:gd fmla="*/ 22412 w 34" name="T12"/>
                  <a:gd fmla="*/ 72128 h 23" name="T13"/>
                  <a:gd fmla="*/ 7471 w 34" name="T14"/>
                  <a:gd fmla="*/ 75924 h 23" name="T15"/>
                  <a:gd fmla="*/ 11206 w 34" name="T16"/>
                  <a:gd fmla="*/ 87313 h 23" name="T17"/>
                  <a:gd fmla="*/ 127000 w 34" name="T18"/>
                  <a:gd fmla="*/ 60739 h 23" name="T19"/>
                  <a:gd fmla="*/ 123265 w 34" name="T20"/>
                  <a:gd fmla="*/ 45555 h 23" name="T21"/>
                  <a:gd fmla="*/ 82176 w 34" name="T22"/>
                  <a:gd fmla="*/ 56943 h 23" name="T23"/>
                  <a:gd fmla="*/ 44824 w 34" name="T24"/>
                  <a:gd fmla="*/ 64536 h 23" name="T25"/>
                  <a:gd fmla="*/ 22412 w 34" name="T26"/>
                  <a:gd fmla="*/ 60739 h 23" name="T27"/>
                  <a:gd fmla="*/ 11206 w 34" name="T28"/>
                  <a:gd fmla="*/ 49351 h 23" name="T29"/>
                  <a:gd fmla="*/ 18676 w 34" name="T30"/>
                  <a:gd fmla="*/ 30370 h 23" name="T31"/>
                  <a:gd fmla="*/ 41088 w 34" name="T32"/>
                  <a:gd fmla="*/ 18981 h 23" name="T33"/>
                  <a:gd fmla="*/ 67235 w 34" name="T34"/>
                  <a:gd fmla="*/ 18981 h 23" name="T35"/>
                  <a:gd fmla="*/ 82176 w 34" name="T36"/>
                  <a:gd fmla="*/ 34166 h 23" name="T37"/>
                  <a:gd fmla="*/ 78441 w 34" name="T38"/>
                  <a:gd fmla="*/ 49351 h 23" name="T39"/>
                  <a:gd fmla="*/ 59765 w 34" name="T40"/>
                  <a:gd fmla="*/ 60739 h 23" name="T41"/>
                  <a:gd fmla="*/ 44824 w 34" name="T42"/>
                  <a:gd fmla="*/ 64536 h 23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34" name="T66"/>
                  <a:gd fmla="*/ 0 h 23" name="T67"/>
                  <a:gd fmla="*/ 34 w 34" name="T68"/>
                  <a:gd fmla="*/ 23 h 23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3" w="34">
                    <a:moveTo>
                      <a:pt x="22" y="15"/>
                    </a:moveTo>
                    <a:cubicBezTo>
                      <a:pt x="24" y="13"/>
                      <a:pt x="25" y="10"/>
                      <a:pt x="24" y="7"/>
                    </a:cubicBezTo>
                    <a:cubicBezTo>
                      <a:pt x="24" y="4"/>
                      <a:pt x="22" y="2"/>
                      <a:pt x="19" y="1"/>
                    </a:cubicBezTo>
                    <a:cubicBezTo>
                      <a:pt x="17" y="0"/>
                      <a:pt x="13" y="0"/>
                      <a:pt x="10" y="1"/>
                    </a:cubicBezTo>
                    <a:cubicBezTo>
                      <a:pt x="7" y="2"/>
                      <a:pt x="4" y="3"/>
                      <a:pt x="2" y="5"/>
                    </a:cubicBezTo>
                    <a:cubicBezTo>
                      <a:pt x="0" y="7"/>
                      <a:pt x="0" y="10"/>
                      <a:pt x="0" y="13"/>
                    </a:cubicBezTo>
                    <a:cubicBezTo>
                      <a:pt x="1" y="16"/>
                      <a:pt x="3" y="18"/>
                      <a:pt x="6" y="19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3" y="12"/>
                      <a:pt x="33" y="12"/>
                      <a:pt x="33" y="12"/>
                    </a:cubicBezTo>
                    <a:lnTo>
                      <a:pt x="22" y="15"/>
                    </a:lnTo>
                    <a:close/>
                    <a:moveTo>
                      <a:pt x="12" y="17"/>
                    </a:moveTo>
                    <a:cubicBezTo>
                      <a:pt x="10" y="18"/>
                      <a:pt x="8" y="17"/>
                      <a:pt x="6" y="16"/>
                    </a:cubicBezTo>
                    <a:cubicBezTo>
                      <a:pt x="5" y="15"/>
                      <a:pt x="4" y="14"/>
                      <a:pt x="3" y="13"/>
                    </a:cubicBezTo>
                    <a:cubicBezTo>
                      <a:pt x="3" y="11"/>
                      <a:pt x="3" y="9"/>
                      <a:pt x="5" y="8"/>
                    </a:cubicBezTo>
                    <a:cubicBezTo>
                      <a:pt x="6" y="6"/>
                      <a:pt x="8" y="5"/>
                      <a:pt x="11" y="5"/>
                    </a:cubicBezTo>
                    <a:cubicBezTo>
                      <a:pt x="14" y="4"/>
                      <a:pt x="16" y="4"/>
                      <a:pt x="18" y="5"/>
                    </a:cubicBezTo>
                    <a:cubicBezTo>
                      <a:pt x="20" y="6"/>
                      <a:pt x="21" y="7"/>
                      <a:pt x="22" y="9"/>
                    </a:cubicBezTo>
                    <a:cubicBezTo>
                      <a:pt x="22" y="10"/>
                      <a:pt x="22" y="12"/>
                      <a:pt x="21" y="13"/>
                    </a:cubicBezTo>
                    <a:cubicBezTo>
                      <a:pt x="20" y="15"/>
                      <a:pt x="18" y="16"/>
                      <a:pt x="16" y="16"/>
                    </a:cubicBezTo>
                    <a:lnTo>
                      <a:pt x="12" y="1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11" name="Freeform 170"/>
              <p:cNvSpPr>
                <a:spLocks noChangeArrowheads="1"/>
              </p:cNvSpPr>
              <p:nvPr/>
            </p:nvSpPr>
            <p:spPr bwMode="auto">
              <a:xfrm>
                <a:off x="803275" y="3629025"/>
                <a:ext cx="15875" cy="14288"/>
              </a:xfrm>
              <a:custGeom>
                <a:gdLst>
                  <a:gd fmla="*/ 0 w 10" name="T0"/>
                  <a:gd fmla="*/ 3175 h 9" name="T1"/>
                  <a:gd fmla="*/ 0 w 10" name="T2"/>
                  <a:gd fmla="*/ 14288 h 9" name="T3"/>
                  <a:gd fmla="*/ 15875 w 10" name="T4"/>
                  <a:gd fmla="*/ 14288 h 9" name="T5"/>
                  <a:gd fmla="*/ 15875 w 10" name="T6"/>
                  <a:gd fmla="*/ 0 h 9" name="T7"/>
                  <a:gd fmla="*/ 0 w 10" name="T8"/>
                  <a:gd fmla="*/ 3175 h 9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0" name="T15"/>
                  <a:gd fmla="*/ 0 h 9" name="T16"/>
                  <a:gd fmla="*/ 10 w 10" name="T17"/>
                  <a:gd fmla="*/ 9 h 9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9" w="10">
                    <a:moveTo>
                      <a:pt x="0" y="2"/>
                    </a:moveTo>
                    <a:lnTo>
                      <a:pt x="0" y="9"/>
                    </a:lnTo>
                    <a:lnTo>
                      <a:pt x="10" y="9"/>
                    </a:lnTo>
                    <a:lnTo>
                      <a:pt x="1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12" name="Freeform 171"/>
              <p:cNvSpPr>
                <a:spLocks noChangeArrowheads="1"/>
              </p:cNvSpPr>
              <p:nvPr/>
            </p:nvSpPr>
            <p:spPr bwMode="auto">
              <a:xfrm>
                <a:off x="701675" y="3636963"/>
                <a:ext cx="87313" cy="28575"/>
              </a:xfrm>
              <a:custGeom>
                <a:gdLst>
                  <a:gd fmla="*/ 0 w 55" name="T0"/>
                  <a:gd fmla="*/ 17462 h 18" name="T1"/>
                  <a:gd fmla="*/ 4763 w 55" name="T2"/>
                  <a:gd fmla="*/ 28575 h 18" name="T3"/>
                  <a:gd fmla="*/ 87313 w 55" name="T4"/>
                  <a:gd fmla="*/ 11112 h 18" name="T5"/>
                  <a:gd fmla="*/ 87313 w 55" name="T6"/>
                  <a:gd fmla="*/ 0 h 18" name="T7"/>
                  <a:gd fmla="*/ 0 w 55" name="T8"/>
                  <a:gd fmla="*/ 17462 h 18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55" name="T15"/>
                  <a:gd fmla="*/ 0 h 18" name="T16"/>
                  <a:gd fmla="*/ 55 w 55" name="T17"/>
                  <a:gd fmla="*/ 18 h 18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8" w="55">
                    <a:moveTo>
                      <a:pt x="0" y="11"/>
                    </a:moveTo>
                    <a:lnTo>
                      <a:pt x="3" y="18"/>
                    </a:lnTo>
                    <a:lnTo>
                      <a:pt x="55" y="7"/>
                    </a:lnTo>
                    <a:lnTo>
                      <a:pt x="55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13" name="Freeform 172"/>
              <p:cNvSpPr>
                <a:spLocks noChangeArrowheads="1"/>
              </p:cNvSpPr>
              <p:nvPr/>
            </p:nvSpPr>
            <p:spPr bwMode="auto">
              <a:xfrm>
                <a:off x="709613" y="3673475"/>
                <a:ext cx="98425" cy="46038"/>
              </a:xfrm>
              <a:custGeom>
                <a:gdLst>
                  <a:gd fmla="*/ 90854 w 26" name="T0"/>
                  <a:gd fmla="*/ 26855 h 12" name="T1"/>
                  <a:gd fmla="*/ 68140 w 26" name="T2"/>
                  <a:gd fmla="*/ 19183 h 12" name="T3"/>
                  <a:gd fmla="*/ 90854 w 26" name="T4"/>
                  <a:gd fmla="*/ 11510 h 12" name="T5"/>
                  <a:gd fmla="*/ 87068 w 26" name="T6"/>
                  <a:gd fmla="*/ 0 h 12" name="T7"/>
                  <a:gd fmla="*/ 0 w 26" name="T8"/>
                  <a:gd fmla="*/ 19183 h 12" name="T9"/>
                  <a:gd fmla="*/ 3786 w 26" name="T10"/>
                  <a:gd fmla="*/ 34529 h 12" name="T11"/>
                  <a:gd fmla="*/ 49213 w 26" name="T12"/>
                  <a:gd fmla="*/ 23019 h 12" name="T13"/>
                  <a:gd fmla="*/ 71926 w 26" name="T14"/>
                  <a:gd fmla="*/ 26855 h 12" name="T15"/>
                  <a:gd fmla="*/ 87068 w 26" name="T16"/>
                  <a:gd fmla="*/ 42202 h 12" name="T17"/>
                  <a:gd fmla="*/ 87068 w 26" name="T18"/>
                  <a:gd fmla="*/ 46038 h 12" name="T19"/>
                  <a:gd fmla="*/ 98425 w 26" name="T20"/>
                  <a:gd fmla="*/ 42202 h 12" name="T21"/>
                  <a:gd fmla="*/ 98425 w 26" name="T22"/>
                  <a:gd fmla="*/ 38365 h 12" name="T23"/>
                  <a:gd fmla="*/ 90854 w 26" name="T24"/>
                  <a:gd fmla="*/ 26855 h 12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26" name="T39"/>
                  <a:gd fmla="*/ 0 h 12" name="T40"/>
                  <a:gd fmla="*/ 26 w 26" name="T41"/>
                  <a:gd fmla="*/ 12 h 12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2" w="26">
                    <a:moveTo>
                      <a:pt x="24" y="7"/>
                    </a:moveTo>
                    <a:cubicBezTo>
                      <a:pt x="23" y="6"/>
                      <a:pt x="21" y="5"/>
                      <a:pt x="18" y="5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18" y="6"/>
                      <a:pt x="19" y="7"/>
                    </a:cubicBezTo>
                    <a:cubicBezTo>
                      <a:pt x="21" y="8"/>
                      <a:pt x="22" y="9"/>
                      <a:pt x="23" y="11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0"/>
                      <a:pt x="26" y="10"/>
                    </a:cubicBezTo>
                    <a:cubicBezTo>
                      <a:pt x="26" y="9"/>
                      <a:pt x="25" y="8"/>
                      <a:pt x="24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14" name="Freeform 173"/>
              <p:cNvSpPr>
                <a:spLocks noChangeArrowheads="1" noEditPoints="1"/>
              </p:cNvSpPr>
              <p:nvPr/>
            </p:nvSpPr>
            <p:spPr bwMode="auto">
              <a:xfrm>
                <a:off x="725488" y="3730625"/>
                <a:ext cx="96838" cy="85725"/>
              </a:xfrm>
              <a:custGeom>
                <a:gdLst>
                  <a:gd fmla="*/ 89389 w 26" name="T0"/>
                  <a:gd fmla="*/ 63362 h 23" name="T1"/>
                  <a:gd fmla="*/ 93113 w 26" name="T2"/>
                  <a:gd fmla="*/ 33545 h 23" name="T3"/>
                  <a:gd fmla="*/ 74491 w 26" name="T4"/>
                  <a:gd fmla="*/ 7454 h 23" name="T5"/>
                  <a:gd fmla="*/ 40970 w 26" name="T6"/>
                  <a:gd fmla="*/ 3727 h 23" name="T7"/>
                  <a:gd fmla="*/ 11174 w 26" name="T8"/>
                  <a:gd fmla="*/ 22363 h 23" name="T9"/>
                  <a:gd fmla="*/ 3725 w 26" name="T10"/>
                  <a:gd fmla="*/ 52180 h 23" name="T11"/>
                  <a:gd fmla="*/ 14898 w 26" name="T12"/>
                  <a:gd fmla="*/ 74543 h 23" name="T13"/>
                  <a:gd fmla="*/ 37245 w 26" name="T14"/>
                  <a:gd fmla="*/ 85725 h 23" name="T15"/>
                  <a:gd fmla="*/ 37245 w 26" name="T16"/>
                  <a:gd fmla="*/ 70816 h 23" name="T17"/>
                  <a:gd fmla="*/ 14898 w 26" name="T18"/>
                  <a:gd fmla="*/ 52180 h 23" name="T19"/>
                  <a:gd fmla="*/ 18623 w 26" name="T20"/>
                  <a:gd fmla="*/ 33545 h 23" name="T21"/>
                  <a:gd fmla="*/ 40970 w 26" name="T22"/>
                  <a:gd fmla="*/ 18636 h 23" name="T23"/>
                  <a:gd fmla="*/ 55868 w 26" name="T24"/>
                  <a:gd fmla="*/ 81998 h 23" name="T25"/>
                  <a:gd fmla="*/ 89389 w 26" name="T26"/>
                  <a:gd fmla="*/ 63362 h 23" name="T27"/>
                  <a:gd fmla="*/ 52144 w 26" name="T28"/>
                  <a:gd fmla="*/ 18636 h 23" name="T29"/>
                  <a:gd fmla="*/ 70766 w 26" name="T30"/>
                  <a:gd fmla="*/ 22363 h 23" name="T31"/>
                  <a:gd fmla="*/ 81940 w 26" name="T32"/>
                  <a:gd fmla="*/ 37272 h 23" name="T33"/>
                  <a:gd fmla="*/ 81940 w 26" name="T34"/>
                  <a:gd fmla="*/ 48453 h 23" name="T35"/>
                  <a:gd fmla="*/ 74491 w 26" name="T36"/>
                  <a:gd fmla="*/ 59635 h 23" name="T37"/>
                  <a:gd fmla="*/ 63317 w 26" name="T38"/>
                  <a:gd fmla="*/ 63362 h 23" name="T39"/>
                  <a:gd fmla="*/ 52144 w 26" name="T40"/>
                  <a:gd fmla="*/ 18636 h 23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6" name="T63"/>
                  <a:gd fmla="*/ 0 h 23" name="T64"/>
                  <a:gd fmla="*/ 26 w 26" name="T65"/>
                  <a:gd fmla="*/ 23 h 23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23" w="26">
                    <a:moveTo>
                      <a:pt x="24" y="17"/>
                    </a:moveTo>
                    <a:cubicBezTo>
                      <a:pt x="25" y="15"/>
                      <a:pt x="26" y="12"/>
                      <a:pt x="25" y="9"/>
                    </a:cubicBezTo>
                    <a:cubicBezTo>
                      <a:pt x="24" y="6"/>
                      <a:pt x="23" y="4"/>
                      <a:pt x="20" y="2"/>
                    </a:cubicBezTo>
                    <a:cubicBezTo>
                      <a:pt x="17" y="1"/>
                      <a:pt x="14" y="0"/>
                      <a:pt x="11" y="1"/>
                    </a:cubicBezTo>
                    <a:cubicBezTo>
                      <a:pt x="7" y="2"/>
                      <a:pt x="4" y="4"/>
                      <a:pt x="3" y="6"/>
                    </a:cubicBezTo>
                    <a:cubicBezTo>
                      <a:pt x="1" y="9"/>
                      <a:pt x="0" y="11"/>
                      <a:pt x="1" y="14"/>
                    </a:cubicBezTo>
                    <a:cubicBezTo>
                      <a:pt x="2" y="17"/>
                      <a:pt x="3" y="19"/>
                      <a:pt x="4" y="20"/>
                    </a:cubicBezTo>
                    <a:cubicBezTo>
                      <a:pt x="6" y="22"/>
                      <a:pt x="8" y="22"/>
                      <a:pt x="10" y="23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7" y="19"/>
                      <a:pt x="5" y="17"/>
                      <a:pt x="4" y="14"/>
                    </a:cubicBezTo>
                    <a:cubicBezTo>
                      <a:pt x="4" y="12"/>
                      <a:pt x="4" y="11"/>
                      <a:pt x="5" y="9"/>
                    </a:cubicBezTo>
                    <a:cubicBezTo>
                      <a:pt x="6" y="7"/>
                      <a:pt x="8" y="6"/>
                      <a:pt x="11" y="5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9" y="21"/>
                      <a:pt x="22" y="19"/>
                      <a:pt x="24" y="17"/>
                    </a:cubicBezTo>
                    <a:close/>
                    <a:moveTo>
                      <a:pt x="14" y="5"/>
                    </a:moveTo>
                    <a:cubicBezTo>
                      <a:pt x="16" y="5"/>
                      <a:pt x="18" y="5"/>
                      <a:pt x="19" y="6"/>
                    </a:cubicBezTo>
                    <a:cubicBezTo>
                      <a:pt x="21" y="7"/>
                      <a:pt x="22" y="8"/>
                      <a:pt x="22" y="10"/>
                    </a:cubicBezTo>
                    <a:cubicBezTo>
                      <a:pt x="23" y="11"/>
                      <a:pt x="23" y="12"/>
                      <a:pt x="22" y="13"/>
                    </a:cubicBezTo>
                    <a:cubicBezTo>
                      <a:pt x="22" y="14"/>
                      <a:pt x="21" y="15"/>
                      <a:pt x="20" y="16"/>
                    </a:cubicBezTo>
                    <a:cubicBezTo>
                      <a:pt x="19" y="17"/>
                      <a:pt x="18" y="17"/>
                      <a:pt x="17" y="17"/>
                    </a:cubicBezTo>
                    <a:lnTo>
                      <a:pt x="14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15" name="Freeform 174"/>
              <p:cNvSpPr>
                <a:spLocks noChangeArrowheads="1"/>
              </p:cNvSpPr>
              <p:nvPr/>
            </p:nvSpPr>
            <p:spPr bwMode="auto">
              <a:xfrm>
                <a:off x="747713" y="3824288"/>
                <a:ext cx="93663" cy="74613"/>
              </a:xfrm>
              <a:custGeom>
                <a:gdLst>
                  <a:gd fmla="*/ 78677 w 25" name="T0"/>
                  <a:gd fmla="*/ 29845 h 20" name="T1"/>
                  <a:gd fmla="*/ 63691 w 25" name="T2"/>
                  <a:gd fmla="*/ 55960 h 20" name="T3"/>
                  <a:gd fmla="*/ 67437 w 25" name="T4"/>
                  <a:gd fmla="*/ 67152 h 20" name="T5"/>
                  <a:gd fmla="*/ 86170 w 25" name="T6"/>
                  <a:gd fmla="*/ 52229 h 20" name="T7"/>
                  <a:gd fmla="*/ 89916 w 25" name="T8"/>
                  <a:gd fmla="*/ 26115 h 20" name="T9"/>
                  <a:gd fmla="*/ 71184 w 25" name="T10"/>
                  <a:gd fmla="*/ 3731 h 20" name="T11"/>
                  <a:gd fmla="*/ 37465 w 25" name="T12"/>
                  <a:gd fmla="*/ 0 h 20" name="T13"/>
                  <a:gd fmla="*/ 7493 w 25" name="T14"/>
                  <a:gd fmla="*/ 18653 h 20" name="T15"/>
                  <a:gd fmla="*/ 0 w 25" name="T16"/>
                  <a:gd fmla="*/ 48498 h 20" name="T17"/>
                  <a:gd fmla="*/ 14986 w 25" name="T18"/>
                  <a:gd fmla="*/ 67152 h 20" name="T19"/>
                  <a:gd fmla="*/ 37465 w 25" name="T20"/>
                  <a:gd fmla="*/ 74613 h 20" name="T21"/>
                  <a:gd fmla="*/ 37465 w 25" name="T22"/>
                  <a:gd fmla="*/ 59690 h 20" name="T23"/>
                  <a:gd fmla="*/ 11240 w 25" name="T24"/>
                  <a:gd fmla="*/ 44768 h 20" name="T25"/>
                  <a:gd fmla="*/ 18733 w 25" name="T26"/>
                  <a:gd fmla="*/ 26115 h 20" name="T27"/>
                  <a:gd fmla="*/ 41212 w 25" name="T28"/>
                  <a:gd fmla="*/ 14923 h 20" name="T29"/>
                  <a:gd fmla="*/ 67437 w 25" name="T30"/>
                  <a:gd fmla="*/ 14923 h 20" name="T31"/>
                  <a:gd fmla="*/ 78677 w 25" name="T32"/>
                  <a:gd fmla="*/ 29845 h 20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5" name="T51"/>
                  <a:gd fmla="*/ 0 h 20" name="T52"/>
                  <a:gd fmla="*/ 25 w 25" name="T53"/>
                  <a:gd fmla="*/ 20 h 20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0" w="25">
                    <a:moveTo>
                      <a:pt x="21" y="8"/>
                    </a:moveTo>
                    <a:cubicBezTo>
                      <a:pt x="22" y="11"/>
                      <a:pt x="21" y="13"/>
                      <a:pt x="17" y="15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21" y="17"/>
                      <a:pt x="22" y="16"/>
                      <a:pt x="23" y="14"/>
                    </a:cubicBezTo>
                    <a:cubicBezTo>
                      <a:pt x="25" y="12"/>
                      <a:pt x="25" y="10"/>
                      <a:pt x="24" y="7"/>
                    </a:cubicBezTo>
                    <a:cubicBezTo>
                      <a:pt x="24" y="4"/>
                      <a:pt x="22" y="2"/>
                      <a:pt x="19" y="1"/>
                    </a:cubicBezTo>
                    <a:cubicBezTo>
                      <a:pt x="17" y="0"/>
                      <a:pt x="13" y="0"/>
                      <a:pt x="10" y="0"/>
                    </a:cubicBezTo>
                    <a:cubicBezTo>
                      <a:pt x="7" y="1"/>
                      <a:pt x="4" y="3"/>
                      <a:pt x="2" y="5"/>
                    </a:cubicBezTo>
                    <a:cubicBezTo>
                      <a:pt x="0" y="7"/>
                      <a:pt x="0" y="10"/>
                      <a:pt x="0" y="13"/>
                    </a:cubicBezTo>
                    <a:cubicBezTo>
                      <a:pt x="1" y="15"/>
                      <a:pt x="2" y="17"/>
                      <a:pt x="4" y="18"/>
                    </a:cubicBezTo>
                    <a:cubicBezTo>
                      <a:pt x="5" y="19"/>
                      <a:pt x="8" y="20"/>
                      <a:pt x="10" y="20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6" y="16"/>
                      <a:pt x="4" y="15"/>
                      <a:pt x="3" y="12"/>
                    </a:cubicBezTo>
                    <a:cubicBezTo>
                      <a:pt x="3" y="10"/>
                      <a:pt x="3" y="8"/>
                      <a:pt x="5" y="7"/>
                    </a:cubicBezTo>
                    <a:cubicBezTo>
                      <a:pt x="6" y="6"/>
                      <a:pt x="8" y="5"/>
                      <a:pt x="11" y="4"/>
                    </a:cubicBezTo>
                    <a:cubicBezTo>
                      <a:pt x="14" y="3"/>
                      <a:pt x="16" y="3"/>
                      <a:pt x="18" y="4"/>
                    </a:cubicBezTo>
                    <a:cubicBezTo>
                      <a:pt x="20" y="5"/>
                      <a:pt x="21" y="6"/>
                      <a:pt x="21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16" name="Freeform 175"/>
              <p:cNvSpPr>
                <a:spLocks noChangeArrowheads="1"/>
              </p:cNvSpPr>
              <p:nvPr/>
            </p:nvSpPr>
            <p:spPr bwMode="auto">
              <a:xfrm>
                <a:off x="762000" y="3887788"/>
                <a:ext cx="112713" cy="74613"/>
              </a:xfrm>
              <a:custGeom>
                <a:gdLst>
                  <a:gd fmla="*/ 26300 w 30" name="T0"/>
                  <a:gd fmla="*/ 44768 h 20" name="T1"/>
                  <a:gd fmla="*/ 78899 w 30" name="T2"/>
                  <a:gd fmla="*/ 29845 h 20" name="T3"/>
                  <a:gd fmla="*/ 82656 w 30" name="T4"/>
                  <a:gd fmla="*/ 52229 h 20" name="T5"/>
                  <a:gd fmla="*/ 93928 w 30" name="T6"/>
                  <a:gd fmla="*/ 48498 h 20" name="T7"/>
                  <a:gd fmla="*/ 90170 w 30" name="T8"/>
                  <a:gd fmla="*/ 29845 h 20" name="T9"/>
                  <a:gd fmla="*/ 112713 w 30" name="T10"/>
                  <a:gd fmla="*/ 26115 h 20" name="T11"/>
                  <a:gd fmla="*/ 108956 w 30" name="T12"/>
                  <a:gd fmla="*/ 11192 h 20" name="T13"/>
                  <a:gd fmla="*/ 86413 w 30" name="T14"/>
                  <a:gd fmla="*/ 14923 h 20" name="T15"/>
                  <a:gd fmla="*/ 82656 w 30" name="T16"/>
                  <a:gd fmla="*/ 0 h 20" name="T17"/>
                  <a:gd fmla="*/ 71385 w 30" name="T18"/>
                  <a:gd fmla="*/ 3731 h 20" name="T19"/>
                  <a:gd fmla="*/ 75142 w 30" name="T20"/>
                  <a:gd fmla="*/ 18653 h 20" name="T21"/>
                  <a:gd fmla="*/ 22543 w 30" name="T22"/>
                  <a:gd fmla="*/ 29845 h 20" name="T23"/>
                  <a:gd fmla="*/ 3757 w 30" name="T24"/>
                  <a:gd fmla="*/ 59690 h 20" name="T25"/>
                  <a:gd fmla="*/ 7514 w 30" name="T26"/>
                  <a:gd fmla="*/ 74613 h 20" name="T27"/>
                  <a:gd fmla="*/ 18786 w 30" name="T28"/>
                  <a:gd fmla="*/ 70882 h 20" name="T29"/>
                  <a:gd fmla="*/ 15028 w 30" name="T30"/>
                  <a:gd fmla="*/ 59690 h 20" name="T31"/>
                  <a:gd fmla="*/ 26300 w 30" name="T32"/>
                  <a:gd fmla="*/ 44768 h 20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0" name="T51"/>
                  <a:gd fmla="*/ 0 h 20" name="T52"/>
                  <a:gd fmla="*/ 30 w 30" name="T53"/>
                  <a:gd fmla="*/ 20 h 20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0" w="30">
                    <a:moveTo>
                      <a:pt x="7" y="12"/>
                    </a:moveTo>
                    <a:cubicBezTo>
                      <a:pt x="21" y="8"/>
                      <a:pt x="21" y="8"/>
                      <a:pt x="21" y="8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2" y="9"/>
                      <a:pt x="0" y="12"/>
                      <a:pt x="1" y="16"/>
                    </a:cubicBezTo>
                    <a:cubicBezTo>
                      <a:pt x="1" y="17"/>
                      <a:pt x="1" y="18"/>
                      <a:pt x="2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4" y="18"/>
                      <a:pt x="4" y="17"/>
                      <a:pt x="4" y="16"/>
                    </a:cubicBezTo>
                    <a:cubicBezTo>
                      <a:pt x="3" y="14"/>
                      <a:pt x="4" y="12"/>
                      <a:pt x="7" y="1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17" name="Freeform 176"/>
              <p:cNvSpPr>
                <a:spLocks noChangeArrowheads="1" noEditPoints="1"/>
              </p:cNvSpPr>
              <p:nvPr/>
            </p:nvSpPr>
            <p:spPr bwMode="auto">
              <a:xfrm>
                <a:off x="777875" y="3951288"/>
                <a:ext cx="93663" cy="82550"/>
              </a:xfrm>
              <a:custGeom>
                <a:gdLst>
                  <a:gd fmla="*/ 89916 w 25" name="T0"/>
                  <a:gd fmla="*/ 33770 h 22" name="T1"/>
                  <a:gd fmla="*/ 71184 w 25" name="T2"/>
                  <a:gd fmla="*/ 7505 h 22" name="T3"/>
                  <a:gd fmla="*/ 37465 w 25" name="T4"/>
                  <a:gd fmla="*/ 3752 h 22" name="T5"/>
                  <a:gd fmla="*/ 7493 w 25" name="T6"/>
                  <a:gd fmla="*/ 22514 h 22" name="T7"/>
                  <a:gd fmla="*/ 0 w 25" name="T8"/>
                  <a:gd fmla="*/ 52532 h 22" name="T9"/>
                  <a:gd fmla="*/ 18733 w 25" name="T10"/>
                  <a:gd fmla="*/ 78798 h 22" name="T11"/>
                  <a:gd fmla="*/ 56198 w 25" name="T12"/>
                  <a:gd fmla="*/ 82550 h 22" name="T13"/>
                  <a:gd fmla="*/ 86170 w 25" name="T14"/>
                  <a:gd fmla="*/ 63789 h 22" name="T15"/>
                  <a:gd fmla="*/ 89916 w 25" name="T16"/>
                  <a:gd fmla="*/ 33770 h 22" name="T17"/>
                  <a:gd fmla="*/ 22479 w 25" name="T18"/>
                  <a:gd fmla="*/ 67541 h 22" name="T19"/>
                  <a:gd fmla="*/ 11240 w 25" name="T20"/>
                  <a:gd fmla="*/ 52532 h 22" name="T21"/>
                  <a:gd fmla="*/ 14986 w 25" name="T22"/>
                  <a:gd fmla="*/ 33770 h 22" name="T23"/>
                  <a:gd fmla="*/ 41212 w 25" name="T24"/>
                  <a:gd fmla="*/ 18761 h 22" name="T25"/>
                  <a:gd fmla="*/ 67437 w 25" name="T26"/>
                  <a:gd fmla="*/ 18761 h 22" name="T27"/>
                  <a:gd fmla="*/ 78677 w 25" name="T28"/>
                  <a:gd fmla="*/ 33770 h 22" name="T29"/>
                  <a:gd fmla="*/ 74930 w 25" name="T30"/>
                  <a:gd fmla="*/ 52532 h 22" name="T31"/>
                  <a:gd fmla="*/ 52451 w 25" name="T32"/>
                  <a:gd fmla="*/ 67541 h 22" name="T33"/>
                  <a:gd fmla="*/ 22479 w 25" name="T34"/>
                  <a:gd fmla="*/ 67541 h 22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25" name="T54"/>
                  <a:gd fmla="*/ 0 h 22" name="T55"/>
                  <a:gd fmla="*/ 25 w 25" name="T56"/>
                  <a:gd fmla="*/ 22 h 22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22" w="25">
                    <a:moveTo>
                      <a:pt x="24" y="9"/>
                    </a:moveTo>
                    <a:cubicBezTo>
                      <a:pt x="24" y="6"/>
                      <a:pt x="22" y="4"/>
                      <a:pt x="19" y="2"/>
                    </a:cubicBezTo>
                    <a:cubicBezTo>
                      <a:pt x="17" y="1"/>
                      <a:pt x="14" y="0"/>
                      <a:pt x="10" y="1"/>
                    </a:cubicBezTo>
                    <a:cubicBezTo>
                      <a:pt x="7" y="2"/>
                      <a:pt x="4" y="4"/>
                      <a:pt x="2" y="6"/>
                    </a:cubicBezTo>
                    <a:cubicBezTo>
                      <a:pt x="0" y="8"/>
                      <a:pt x="0" y="11"/>
                      <a:pt x="0" y="14"/>
                    </a:cubicBezTo>
                    <a:cubicBezTo>
                      <a:pt x="1" y="17"/>
                      <a:pt x="3" y="19"/>
                      <a:pt x="5" y="21"/>
                    </a:cubicBezTo>
                    <a:cubicBezTo>
                      <a:pt x="8" y="22"/>
                      <a:pt x="11" y="22"/>
                      <a:pt x="15" y="22"/>
                    </a:cubicBezTo>
                    <a:cubicBezTo>
                      <a:pt x="18" y="21"/>
                      <a:pt x="21" y="19"/>
                      <a:pt x="23" y="17"/>
                    </a:cubicBezTo>
                    <a:cubicBezTo>
                      <a:pt x="24" y="15"/>
                      <a:pt x="25" y="12"/>
                      <a:pt x="24" y="9"/>
                    </a:cubicBezTo>
                    <a:close/>
                    <a:moveTo>
                      <a:pt x="6" y="18"/>
                    </a:moveTo>
                    <a:cubicBezTo>
                      <a:pt x="5" y="17"/>
                      <a:pt x="4" y="15"/>
                      <a:pt x="3" y="14"/>
                    </a:cubicBezTo>
                    <a:cubicBezTo>
                      <a:pt x="3" y="12"/>
                      <a:pt x="3" y="10"/>
                      <a:pt x="4" y="9"/>
                    </a:cubicBezTo>
                    <a:cubicBezTo>
                      <a:pt x="5" y="7"/>
                      <a:pt x="8" y="6"/>
                      <a:pt x="11" y="5"/>
                    </a:cubicBezTo>
                    <a:cubicBezTo>
                      <a:pt x="14" y="4"/>
                      <a:pt x="16" y="4"/>
                      <a:pt x="18" y="5"/>
                    </a:cubicBezTo>
                    <a:cubicBezTo>
                      <a:pt x="20" y="6"/>
                      <a:pt x="21" y="8"/>
                      <a:pt x="21" y="9"/>
                    </a:cubicBezTo>
                    <a:cubicBezTo>
                      <a:pt x="22" y="11"/>
                      <a:pt x="21" y="13"/>
                      <a:pt x="20" y="14"/>
                    </a:cubicBezTo>
                    <a:cubicBezTo>
                      <a:pt x="19" y="16"/>
                      <a:pt x="17" y="17"/>
                      <a:pt x="14" y="18"/>
                    </a:cubicBezTo>
                    <a:cubicBezTo>
                      <a:pt x="11" y="18"/>
                      <a:pt x="8" y="18"/>
                      <a:pt x="6" y="1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18" name="Freeform 177"/>
              <p:cNvSpPr>
                <a:spLocks noChangeArrowheads="1"/>
              </p:cNvSpPr>
              <p:nvPr/>
            </p:nvSpPr>
            <p:spPr bwMode="auto">
              <a:xfrm>
                <a:off x="792163" y="4041775"/>
                <a:ext cx="98425" cy="46038"/>
              </a:xfrm>
              <a:custGeom>
                <a:gdLst>
                  <a:gd fmla="*/ 98425 w 26" name="T0"/>
                  <a:gd fmla="*/ 38365 h 12" name="T1"/>
                  <a:gd fmla="*/ 90854 w 26" name="T2"/>
                  <a:gd fmla="*/ 26855 h 12" name="T3"/>
                  <a:gd fmla="*/ 71926 w 26" name="T4"/>
                  <a:gd fmla="*/ 19183 h 12" name="T5"/>
                  <a:gd fmla="*/ 90854 w 26" name="T6"/>
                  <a:gd fmla="*/ 11510 h 12" name="T7"/>
                  <a:gd fmla="*/ 87068 w 26" name="T8"/>
                  <a:gd fmla="*/ 0 h 12" name="T9"/>
                  <a:gd fmla="*/ 0 w 26" name="T10"/>
                  <a:gd fmla="*/ 23019 h 12" name="T11"/>
                  <a:gd fmla="*/ 3786 w 26" name="T12"/>
                  <a:gd fmla="*/ 34529 h 12" name="T13"/>
                  <a:gd fmla="*/ 49213 w 26" name="T14"/>
                  <a:gd fmla="*/ 23019 h 12" name="T15"/>
                  <a:gd fmla="*/ 71926 w 26" name="T16"/>
                  <a:gd fmla="*/ 26855 h 12" name="T17"/>
                  <a:gd fmla="*/ 87068 w 26" name="T18"/>
                  <a:gd fmla="*/ 42202 h 12" name="T19"/>
                  <a:gd fmla="*/ 87068 w 26" name="T20"/>
                  <a:gd fmla="*/ 46038 h 12" name="T21"/>
                  <a:gd fmla="*/ 98425 w 26" name="T22"/>
                  <a:gd fmla="*/ 42202 h 12" name="T23"/>
                  <a:gd fmla="*/ 98425 w 26" name="T24"/>
                  <a:gd fmla="*/ 38365 h 12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26" name="T39"/>
                  <a:gd fmla="*/ 0 h 12" name="T40"/>
                  <a:gd fmla="*/ 26 w 26" name="T41"/>
                  <a:gd fmla="*/ 12 h 12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2" w="26">
                    <a:moveTo>
                      <a:pt x="26" y="10"/>
                    </a:moveTo>
                    <a:cubicBezTo>
                      <a:pt x="26" y="9"/>
                      <a:pt x="25" y="8"/>
                      <a:pt x="24" y="7"/>
                    </a:cubicBezTo>
                    <a:cubicBezTo>
                      <a:pt x="23" y="6"/>
                      <a:pt x="21" y="5"/>
                      <a:pt x="19" y="5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6" y="6"/>
                      <a:pt x="18" y="6"/>
                      <a:pt x="19" y="7"/>
                    </a:cubicBezTo>
                    <a:cubicBezTo>
                      <a:pt x="21" y="8"/>
                      <a:pt x="22" y="10"/>
                      <a:pt x="23" y="11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0"/>
                      <a:pt x="26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19" name="Freeform 178"/>
              <p:cNvSpPr>
                <a:spLocks noChangeArrowheads="1"/>
              </p:cNvSpPr>
              <p:nvPr/>
            </p:nvSpPr>
            <p:spPr bwMode="auto">
              <a:xfrm>
                <a:off x="1085850" y="2005013"/>
                <a:ext cx="115888" cy="98425"/>
              </a:xfrm>
              <a:custGeom>
                <a:gdLst>
                  <a:gd fmla="*/ 85981 w 31" name="T0"/>
                  <a:gd fmla="*/ 3786 h 26" name="T1"/>
                  <a:gd fmla="*/ 74766 w 31" name="T2"/>
                  <a:gd fmla="*/ 3786 h 26" name="T3"/>
                  <a:gd fmla="*/ 56075 w 31" name="T4"/>
                  <a:gd fmla="*/ 26499 h 26" name="T5"/>
                  <a:gd fmla="*/ 44860 w 31" name="T6"/>
                  <a:gd fmla="*/ 15142 h 26" name="T7"/>
                  <a:gd fmla="*/ 29907 w 31" name="T8"/>
                  <a:gd fmla="*/ 15142 h 26" name="T9"/>
                  <a:gd fmla="*/ 11215 w 31" name="T10"/>
                  <a:gd fmla="*/ 37856 h 26" name="T11"/>
                  <a:gd fmla="*/ 7477 w 31" name="T12"/>
                  <a:gd fmla="*/ 22713 h 26" name="T13"/>
                  <a:gd fmla="*/ 0 w 31" name="T14"/>
                  <a:gd fmla="*/ 26499 h 26" name="T15"/>
                  <a:gd fmla="*/ 18692 w 31" name="T16"/>
                  <a:gd fmla="*/ 98425 h 26" name="T17"/>
                  <a:gd fmla="*/ 29907 w 31" name="T18"/>
                  <a:gd fmla="*/ 94639 h 26" name="T19"/>
                  <a:gd fmla="*/ 18692 w 31" name="T20"/>
                  <a:gd fmla="*/ 52998 h 26" name="T21"/>
                  <a:gd fmla="*/ 18692 w 31" name="T22"/>
                  <a:gd fmla="*/ 34070 h 26" name="T23"/>
                  <a:gd fmla="*/ 29907 w 31" name="T24"/>
                  <a:gd fmla="*/ 22713 h 26" name="T25"/>
                  <a:gd fmla="*/ 41122 w 31" name="T26"/>
                  <a:gd fmla="*/ 26499 h 26" name="T27"/>
                  <a:gd fmla="*/ 48598 w 31" name="T28"/>
                  <a:gd fmla="*/ 37856 h 26" name="T29"/>
                  <a:gd fmla="*/ 59813 w 31" name="T30"/>
                  <a:gd fmla="*/ 87068 h 26" name="T31"/>
                  <a:gd fmla="*/ 71028 w 31" name="T32"/>
                  <a:gd fmla="*/ 83283 h 26" name="T33"/>
                  <a:gd fmla="*/ 59813 w 31" name="T34"/>
                  <a:gd fmla="*/ 41641 h 26" name="T35"/>
                  <a:gd fmla="*/ 63551 w 31" name="T36"/>
                  <a:gd fmla="*/ 22713 h 26" name="T37"/>
                  <a:gd fmla="*/ 74766 w 31" name="T38"/>
                  <a:gd fmla="*/ 11357 h 26" name="T39"/>
                  <a:gd fmla="*/ 82243 w 31" name="T40"/>
                  <a:gd fmla="*/ 15142 h 26" name="T41"/>
                  <a:gd fmla="*/ 89720 w 31" name="T42"/>
                  <a:gd fmla="*/ 18928 h 26" name="T43"/>
                  <a:gd fmla="*/ 93458 w 31" name="T44"/>
                  <a:gd fmla="*/ 30285 h 26" name="T45"/>
                  <a:gd fmla="*/ 104673 w 31" name="T46"/>
                  <a:gd fmla="*/ 75712 h 26" name="T47"/>
                  <a:gd fmla="*/ 115888 w 31" name="T48"/>
                  <a:gd fmla="*/ 71926 h 26" name="T49"/>
                  <a:gd fmla="*/ 104673 w 31" name="T50"/>
                  <a:gd fmla="*/ 26499 h 26" name="T51"/>
                  <a:gd fmla="*/ 97196 w 31" name="T52"/>
                  <a:gd fmla="*/ 11357 h 26" name="T53"/>
                  <a:gd fmla="*/ 85981 w 31" name="T54"/>
                  <a:gd fmla="*/ 3786 h 2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31" name="T84"/>
                  <a:gd fmla="*/ 0 h 26" name="T85"/>
                  <a:gd fmla="*/ 31 w 31" name="T86"/>
                  <a:gd fmla="*/ 26 h 26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26" w="31">
                    <a:moveTo>
                      <a:pt x="23" y="1"/>
                    </a:moveTo>
                    <a:cubicBezTo>
                      <a:pt x="22" y="0"/>
                      <a:pt x="21" y="0"/>
                      <a:pt x="20" y="1"/>
                    </a:cubicBezTo>
                    <a:cubicBezTo>
                      <a:pt x="17" y="1"/>
                      <a:pt x="15" y="3"/>
                      <a:pt x="15" y="7"/>
                    </a:cubicBezTo>
                    <a:cubicBezTo>
                      <a:pt x="14" y="6"/>
                      <a:pt x="13" y="5"/>
                      <a:pt x="12" y="4"/>
                    </a:cubicBezTo>
                    <a:cubicBezTo>
                      <a:pt x="11" y="4"/>
                      <a:pt x="10" y="3"/>
                      <a:pt x="8" y="4"/>
                    </a:cubicBezTo>
                    <a:cubicBezTo>
                      <a:pt x="6" y="4"/>
                      <a:pt x="4" y="6"/>
                      <a:pt x="3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12"/>
                      <a:pt x="4" y="10"/>
                      <a:pt x="5" y="9"/>
                    </a:cubicBezTo>
                    <a:cubicBezTo>
                      <a:pt x="6" y="8"/>
                      <a:pt x="7" y="7"/>
                      <a:pt x="8" y="6"/>
                    </a:cubicBezTo>
                    <a:cubicBezTo>
                      <a:pt x="9" y="6"/>
                      <a:pt x="10" y="6"/>
                      <a:pt x="11" y="7"/>
                    </a:cubicBezTo>
                    <a:cubicBezTo>
                      <a:pt x="12" y="7"/>
                      <a:pt x="12" y="8"/>
                      <a:pt x="13" y="10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7" y="6"/>
                    </a:cubicBezTo>
                    <a:cubicBezTo>
                      <a:pt x="17" y="5"/>
                      <a:pt x="18" y="4"/>
                      <a:pt x="20" y="3"/>
                    </a:cubicBezTo>
                    <a:cubicBezTo>
                      <a:pt x="20" y="3"/>
                      <a:pt x="21" y="3"/>
                      <a:pt x="22" y="4"/>
                    </a:cubicBezTo>
                    <a:cubicBezTo>
                      <a:pt x="23" y="4"/>
                      <a:pt x="23" y="4"/>
                      <a:pt x="24" y="5"/>
                    </a:cubicBezTo>
                    <a:cubicBezTo>
                      <a:pt x="24" y="6"/>
                      <a:pt x="24" y="7"/>
                      <a:pt x="25" y="8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5"/>
                      <a:pt x="27" y="4"/>
                      <a:pt x="26" y="3"/>
                    </a:cubicBezTo>
                    <a:cubicBezTo>
                      <a:pt x="26" y="2"/>
                      <a:pt x="25" y="1"/>
                      <a:pt x="23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20" name="Freeform 179"/>
              <p:cNvSpPr>
                <a:spLocks noChangeArrowheads="1" noEditPoints="1"/>
              </p:cNvSpPr>
              <p:nvPr/>
            </p:nvSpPr>
            <p:spPr bwMode="auto">
              <a:xfrm>
                <a:off x="1206500" y="1987550"/>
                <a:ext cx="74613" cy="82550"/>
              </a:xfrm>
              <a:custGeom>
                <a:gdLst>
                  <a:gd fmla="*/ 63421 w 20" name="T0"/>
                  <a:gd fmla="*/ 26266 h 22" name="T1"/>
                  <a:gd fmla="*/ 48498 w 20" name="T2"/>
                  <a:gd fmla="*/ 3752 h 22" name="T3"/>
                  <a:gd fmla="*/ 26115 w 20" name="T4"/>
                  <a:gd fmla="*/ 3752 h 22" name="T5"/>
                  <a:gd fmla="*/ 0 w 20" name="T6"/>
                  <a:gd fmla="*/ 30018 h 22" name="T7"/>
                  <a:gd fmla="*/ 11192 w 20" name="T8"/>
                  <a:gd fmla="*/ 30018 h 22" name="T9"/>
                  <a:gd fmla="*/ 26115 w 20" name="T10"/>
                  <a:gd fmla="*/ 11257 h 22" name="T11"/>
                  <a:gd fmla="*/ 37307 w 20" name="T12"/>
                  <a:gd fmla="*/ 11257 h 22" name="T13"/>
                  <a:gd fmla="*/ 44768 w 20" name="T14"/>
                  <a:gd fmla="*/ 15009 h 22" name="T15"/>
                  <a:gd fmla="*/ 52229 w 20" name="T16"/>
                  <a:gd fmla="*/ 26266 h 22" name="T17"/>
                  <a:gd fmla="*/ 41037 w 20" name="T18"/>
                  <a:gd fmla="*/ 30018 h 22" name="T19"/>
                  <a:gd fmla="*/ 11192 w 20" name="T20"/>
                  <a:gd fmla="*/ 45027 h 22" name="T21"/>
                  <a:gd fmla="*/ 7461 w 20" name="T22"/>
                  <a:gd fmla="*/ 67541 h 22" name="T23"/>
                  <a:gd fmla="*/ 18653 w 20" name="T24"/>
                  <a:gd fmla="*/ 78798 h 22" name="T25"/>
                  <a:gd fmla="*/ 37307 w 20" name="T26"/>
                  <a:gd fmla="*/ 82550 h 22" name="T27"/>
                  <a:gd fmla="*/ 59690 w 20" name="T28"/>
                  <a:gd fmla="*/ 60036 h 22" name="T29"/>
                  <a:gd fmla="*/ 63421 w 20" name="T30"/>
                  <a:gd fmla="*/ 71293 h 22" name="T31"/>
                  <a:gd fmla="*/ 74613 w 20" name="T32"/>
                  <a:gd fmla="*/ 67541 h 22" name="T33"/>
                  <a:gd fmla="*/ 70882 w 20" name="T34"/>
                  <a:gd fmla="*/ 56284 h 22" name="T35"/>
                  <a:gd fmla="*/ 63421 w 20" name="T36"/>
                  <a:gd fmla="*/ 26266 h 22" name="T37"/>
                  <a:gd fmla="*/ 52229 w 20" name="T38"/>
                  <a:gd fmla="*/ 60036 h 22" name="T39"/>
                  <a:gd fmla="*/ 37307 w 20" name="T40"/>
                  <a:gd fmla="*/ 71293 h 22" name="T41"/>
                  <a:gd fmla="*/ 26115 w 20" name="T42"/>
                  <a:gd fmla="*/ 71293 h 22" name="T43"/>
                  <a:gd fmla="*/ 18653 w 20" name="T44"/>
                  <a:gd fmla="*/ 63789 h 22" name="T45"/>
                  <a:gd fmla="*/ 22384 w 20" name="T46"/>
                  <a:gd fmla="*/ 48780 h 22" name="T47"/>
                  <a:gd fmla="*/ 41037 w 20" name="T48"/>
                  <a:gd fmla="*/ 37523 h 22" name="T49"/>
                  <a:gd fmla="*/ 52229 w 20" name="T50"/>
                  <a:gd fmla="*/ 37523 h 22" name="T51"/>
                  <a:gd fmla="*/ 55960 w 20" name="T52"/>
                  <a:gd fmla="*/ 41275 h 22" name="T53"/>
                  <a:gd fmla="*/ 52229 w 20" name="T54"/>
                  <a:gd fmla="*/ 60036 h 22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0" name="T84"/>
                  <a:gd fmla="*/ 0 h 22" name="T85"/>
                  <a:gd fmla="*/ 20 w 20" name="T86"/>
                  <a:gd fmla="*/ 22 h 22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22" w="20">
                    <a:moveTo>
                      <a:pt x="17" y="7"/>
                    </a:moveTo>
                    <a:cubicBezTo>
                      <a:pt x="16" y="4"/>
                      <a:pt x="15" y="2"/>
                      <a:pt x="13" y="1"/>
                    </a:cubicBezTo>
                    <a:cubicBezTo>
                      <a:pt x="12" y="0"/>
                      <a:pt x="10" y="0"/>
                      <a:pt x="7" y="1"/>
                    </a:cubicBezTo>
                    <a:cubicBezTo>
                      <a:pt x="2" y="2"/>
                      <a:pt x="0" y="4"/>
                      <a:pt x="0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5"/>
                      <a:pt x="4" y="4"/>
                      <a:pt x="7" y="3"/>
                    </a:cubicBezTo>
                    <a:cubicBezTo>
                      <a:pt x="8" y="3"/>
                      <a:pt x="10" y="3"/>
                      <a:pt x="10" y="3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3" y="5"/>
                      <a:pt x="13" y="6"/>
                      <a:pt x="14" y="7"/>
                    </a:cubicBezTo>
                    <a:cubicBezTo>
                      <a:pt x="12" y="8"/>
                      <a:pt x="12" y="8"/>
                      <a:pt x="11" y="8"/>
                    </a:cubicBezTo>
                    <a:cubicBezTo>
                      <a:pt x="7" y="9"/>
                      <a:pt x="4" y="10"/>
                      <a:pt x="3" y="12"/>
                    </a:cubicBezTo>
                    <a:cubicBezTo>
                      <a:pt x="2" y="14"/>
                      <a:pt x="1" y="16"/>
                      <a:pt x="2" y="18"/>
                    </a:cubicBezTo>
                    <a:cubicBezTo>
                      <a:pt x="2" y="19"/>
                      <a:pt x="3" y="20"/>
                      <a:pt x="5" y="21"/>
                    </a:cubicBezTo>
                    <a:cubicBezTo>
                      <a:pt x="6" y="22"/>
                      <a:pt x="8" y="22"/>
                      <a:pt x="10" y="22"/>
                    </a:cubicBezTo>
                    <a:cubicBezTo>
                      <a:pt x="13" y="21"/>
                      <a:pt x="15" y="19"/>
                      <a:pt x="16" y="16"/>
                    </a:cubicBezTo>
                    <a:cubicBezTo>
                      <a:pt x="16" y="18"/>
                      <a:pt x="17" y="19"/>
                      <a:pt x="17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9" y="15"/>
                    </a:cubicBezTo>
                    <a:lnTo>
                      <a:pt x="17" y="7"/>
                    </a:lnTo>
                    <a:close/>
                    <a:moveTo>
                      <a:pt x="14" y="16"/>
                    </a:moveTo>
                    <a:cubicBezTo>
                      <a:pt x="13" y="18"/>
                      <a:pt x="12" y="19"/>
                      <a:pt x="10" y="19"/>
                    </a:cubicBezTo>
                    <a:cubicBezTo>
                      <a:pt x="9" y="20"/>
                      <a:pt x="8" y="19"/>
                      <a:pt x="7" y="19"/>
                    </a:cubicBezTo>
                    <a:cubicBezTo>
                      <a:pt x="6" y="19"/>
                      <a:pt x="5" y="18"/>
                      <a:pt x="5" y="17"/>
                    </a:cubicBezTo>
                    <a:cubicBezTo>
                      <a:pt x="5" y="15"/>
                      <a:pt x="5" y="14"/>
                      <a:pt x="6" y="13"/>
                    </a:cubicBezTo>
                    <a:cubicBezTo>
                      <a:pt x="7" y="12"/>
                      <a:pt x="9" y="11"/>
                      <a:pt x="11" y="10"/>
                    </a:cubicBezTo>
                    <a:cubicBezTo>
                      <a:pt x="12" y="10"/>
                      <a:pt x="13" y="10"/>
                      <a:pt x="14" y="10"/>
                    </a:cubicBezTo>
                    <a:cubicBezTo>
                      <a:pt x="14" y="10"/>
                      <a:pt x="15" y="11"/>
                      <a:pt x="15" y="11"/>
                    </a:cubicBezTo>
                    <a:cubicBezTo>
                      <a:pt x="15" y="13"/>
                      <a:pt x="15" y="14"/>
                      <a:pt x="14" y="1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21" name="Freeform 180"/>
              <p:cNvSpPr>
                <a:spLocks noChangeArrowheads="1"/>
              </p:cNvSpPr>
              <p:nvPr/>
            </p:nvSpPr>
            <p:spPr bwMode="auto">
              <a:xfrm>
                <a:off x="1284288" y="1963738"/>
                <a:ext cx="76200" cy="87313"/>
              </a:xfrm>
              <a:custGeom>
                <a:gdLst>
                  <a:gd fmla="*/ 45720 w 20" name="T0"/>
                  <a:gd fmla="*/ 3796 h 23" name="T1"/>
                  <a:gd fmla="*/ 30480 w 20" name="T2"/>
                  <a:gd fmla="*/ 3796 h 23" name="T3"/>
                  <a:gd fmla="*/ 11430 w 20" name="T4"/>
                  <a:gd fmla="*/ 22777 h 23" name="T5"/>
                  <a:gd fmla="*/ 7620 w 20" name="T6"/>
                  <a:gd fmla="*/ 11389 h 23" name="T7"/>
                  <a:gd fmla="*/ 0 w 20" name="T8"/>
                  <a:gd fmla="*/ 15185 h 23" name="T9"/>
                  <a:gd fmla="*/ 19050 w 20" name="T10"/>
                  <a:gd fmla="*/ 87313 h 23" name="T11"/>
                  <a:gd fmla="*/ 30480 w 20" name="T12"/>
                  <a:gd fmla="*/ 83517 h 23" name="T13"/>
                  <a:gd fmla="*/ 19050 w 20" name="T14"/>
                  <a:gd fmla="*/ 45555 h 23" name="T15"/>
                  <a:gd fmla="*/ 19050 w 20" name="T16"/>
                  <a:gd fmla="*/ 22777 h 23" name="T17"/>
                  <a:gd fmla="*/ 34290 w 20" name="T18"/>
                  <a:gd fmla="*/ 11389 h 23" name="T19"/>
                  <a:gd fmla="*/ 45720 w 20" name="T20"/>
                  <a:gd fmla="*/ 15185 h 23" name="T21"/>
                  <a:gd fmla="*/ 53340 w 20" name="T22"/>
                  <a:gd fmla="*/ 26574 h 23" name="T23"/>
                  <a:gd fmla="*/ 64770 w 20" name="T24"/>
                  <a:gd fmla="*/ 75924 h 23" name="T25"/>
                  <a:gd fmla="*/ 76200 w 20" name="T26"/>
                  <a:gd fmla="*/ 72128 h 23" name="T27"/>
                  <a:gd fmla="*/ 64770 w 20" name="T28"/>
                  <a:gd fmla="*/ 30370 h 23" name="T29"/>
                  <a:gd fmla="*/ 57150 w 20" name="T30"/>
                  <a:gd fmla="*/ 11389 h 23" name="T31"/>
                  <a:gd fmla="*/ 45720 w 20" name="T32"/>
                  <a:gd fmla="*/ 3796 h 23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0" name="T51"/>
                  <a:gd fmla="*/ 0 h 23" name="T52"/>
                  <a:gd fmla="*/ 20 w 20" name="T53"/>
                  <a:gd fmla="*/ 23 h 23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3" w="20">
                    <a:moveTo>
                      <a:pt x="12" y="1"/>
                    </a:moveTo>
                    <a:cubicBezTo>
                      <a:pt x="11" y="0"/>
                      <a:pt x="10" y="0"/>
                      <a:pt x="8" y="1"/>
                    </a:cubicBezTo>
                    <a:cubicBezTo>
                      <a:pt x="6" y="1"/>
                      <a:pt x="4" y="3"/>
                      <a:pt x="3" y="6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0"/>
                      <a:pt x="5" y="8"/>
                      <a:pt x="5" y="6"/>
                    </a:cubicBezTo>
                    <a:cubicBezTo>
                      <a:pt x="6" y="5"/>
                      <a:pt x="7" y="4"/>
                      <a:pt x="9" y="3"/>
                    </a:cubicBezTo>
                    <a:cubicBezTo>
                      <a:pt x="10" y="3"/>
                      <a:pt x="11" y="3"/>
                      <a:pt x="12" y="4"/>
                    </a:cubicBezTo>
                    <a:cubicBezTo>
                      <a:pt x="13" y="4"/>
                      <a:pt x="13" y="5"/>
                      <a:pt x="14" y="7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5"/>
                      <a:pt x="16" y="4"/>
                      <a:pt x="15" y="3"/>
                    </a:cubicBezTo>
                    <a:cubicBezTo>
                      <a:pt x="15" y="2"/>
                      <a:pt x="14" y="1"/>
                      <a:pt x="12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22" name="Freeform 181"/>
              <p:cNvSpPr>
                <a:spLocks noChangeArrowheads="1" noEditPoints="1"/>
              </p:cNvSpPr>
              <p:nvPr/>
            </p:nvSpPr>
            <p:spPr bwMode="auto">
              <a:xfrm>
                <a:off x="1363663" y="1946275"/>
                <a:ext cx="76200" cy="82550"/>
              </a:xfrm>
              <a:custGeom>
                <a:gdLst>
                  <a:gd fmla="*/ 64770 w 20" name="T0"/>
                  <a:gd fmla="*/ 22514 h 22" name="T1"/>
                  <a:gd fmla="*/ 49530 w 20" name="T2"/>
                  <a:gd fmla="*/ 3752 h 22" name="T3"/>
                  <a:gd fmla="*/ 26670 w 20" name="T4"/>
                  <a:gd fmla="*/ 0 h 22" name="T5"/>
                  <a:gd fmla="*/ 0 w 20" name="T6"/>
                  <a:gd fmla="*/ 30018 h 22" name="T7"/>
                  <a:gd fmla="*/ 11430 w 20" name="T8"/>
                  <a:gd fmla="*/ 30018 h 22" name="T9"/>
                  <a:gd fmla="*/ 26670 w 20" name="T10"/>
                  <a:gd fmla="*/ 11257 h 22" name="T11"/>
                  <a:gd fmla="*/ 41910 w 20" name="T12"/>
                  <a:gd fmla="*/ 11257 h 22" name="T13"/>
                  <a:gd fmla="*/ 49530 w 20" name="T14"/>
                  <a:gd fmla="*/ 15009 h 22" name="T15"/>
                  <a:gd fmla="*/ 53340 w 20" name="T16"/>
                  <a:gd fmla="*/ 26266 h 22" name="T17"/>
                  <a:gd fmla="*/ 41910 w 20" name="T18"/>
                  <a:gd fmla="*/ 30018 h 22" name="T19"/>
                  <a:gd fmla="*/ 11430 w 20" name="T20"/>
                  <a:gd fmla="*/ 45027 h 22" name="T21"/>
                  <a:gd fmla="*/ 7620 w 20" name="T22"/>
                  <a:gd fmla="*/ 63789 h 22" name="T23"/>
                  <a:gd fmla="*/ 19050 w 20" name="T24"/>
                  <a:gd fmla="*/ 78798 h 22" name="T25"/>
                  <a:gd fmla="*/ 38100 w 20" name="T26"/>
                  <a:gd fmla="*/ 82550 h 22" name="T27"/>
                  <a:gd fmla="*/ 60960 w 20" name="T28"/>
                  <a:gd fmla="*/ 60036 h 22" name="T29"/>
                  <a:gd fmla="*/ 64770 w 20" name="T30"/>
                  <a:gd fmla="*/ 71293 h 22" name="T31"/>
                  <a:gd fmla="*/ 76200 w 20" name="T32"/>
                  <a:gd fmla="*/ 67541 h 22" name="T33"/>
                  <a:gd fmla="*/ 72390 w 20" name="T34"/>
                  <a:gd fmla="*/ 56284 h 22" name="T35"/>
                  <a:gd fmla="*/ 64770 w 20" name="T36"/>
                  <a:gd fmla="*/ 22514 h 22" name="T37"/>
                  <a:gd fmla="*/ 53340 w 20" name="T38"/>
                  <a:gd fmla="*/ 60036 h 22" name="T39"/>
                  <a:gd fmla="*/ 38100 w 20" name="T40"/>
                  <a:gd fmla="*/ 71293 h 22" name="T41"/>
                  <a:gd fmla="*/ 26670 w 20" name="T42"/>
                  <a:gd fmla="*/ 71293 h 22" name="T43"/>
                  <a:gd fmla="*/ 19050 w 20" name="T44"/>
                  <a:gd fmla="*/ 63789 h 22" name="T45"/>
                  <a:gd fmla="*/ 22860 w 20" name="T46"/>
                  <a:gd fmla="*/ 48780 h 22" name="T47"/>
                  <a:gd fmla="*/ 45720 w 20" name="T48"/>
                  <a:gd fmla="*/ 37523 h 22" name="T49"/>
                  <a:gd fmla="*/ 53340 w 20" name="T50"/>
                  <a:gd fmla="*/ 33770 h 22" name="T51"/>
                  <a:gd fmla="*/ 57150 w 20" name="T52"/>
                  <a:gd fmla="*/ 41275 h 22" name="T53"/>
                  <a:gd fmla="*/ 53340 w 20" name="T54"/>
                  <a:gd fmla="*/ 60036 h 22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0" name="T84"/>
                  <a:gd fmla="*/ 0 h 22" name="T85"/>
                  <a:gd fmla="*/ 20 w 20" name="T86"/>
                  <a:gd fmla="*/ 22 h 22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22" w="20">
                    <a:moveTo>
                      <a:pt x="17" y="6"/>
                    </a:moveTo>
                    <a:cubicBezTo>
                      <a:pt x="16" y="3"/>
                      <a:pt x="15" y="2"/>
                      <a:pt x="13" y="1"/>
                    </a:cubicBezTo>
                    <a:cubicBezTo>
                      <a:pt x="12" y="0"/>
                      <a:pt x="10" y="0"/>
                      <a:pt x="7" y="0"/>
                    </a:cubicBezTo>
                    <a:cubicBezTo>
                      <a:pt x="2" y="2"/>
                      <a:pt x="0" y="4"/>
                      <a:pt x="0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5"/>
                      <a:pt x="4" y="4"/>
                      <a:pt x="7" y="3"/>
                    </a:cubicBezTo>
                    <a:cubicBezTo>
                      <a:pt x="9" y="3"/>
                      <a:pt x="10" y="2"/>
                      <a:pt x="11" y="3"/>
                    </a:cubicBezTo>
                    <a:cubicBezTo>
                      <a:pt x="11" y="3"/>
                      <a:pt x="12" y="3"/>
                      <a:pt x="13" y="4"/>
                    </a:cubicBezTo>
                    <a:cubicBezTo>
                      <a:pt x="13" y="5"/>
                      <a:pt x="13" y="6"/>
                      <a:pt x="14" y="7"/>
                    </a:cubicBezTo>
                    <a:cubicBezTo>
                      <a:pt x="13" y="7"/>
                      <a:pt x="12" y="8"/>
                      <a:pt x="11" y="8"/>
                    </a:cubicBezTo>
                    <a:cubicBezTo>
                      <a:pt x="7" y="9"/>
                      <a:pt x="5" y="10"/>
                      <a:pt x="3" y="12"/>
                    </a:cubicBezTo>
                    <a:cubicBezTo>
                      <a:pt x="2" y="14"/>
                      <a:pt x="1" y="15"/>
                      <a:pt x="2" y="17"/>
                    </a:cubicBezTo>
                    <a:cubicBezTo>
                      <a:pt x="2" y="19"/>
                      <a:pt x="3" y="20"/>
                      <a:pt x="5" y="21"/>
                    </a:cubicBezTo>
                    <a:cubicBezTo>
                      <a:pt x="6" y="22"/>
                      <a:pt x="8" y="22"/>
                      <a:pt x="10" y="22"/>
                    </a:cubicBezTo>
                    <a:cubicBezTo>
                      <a:pt x="14" y="21"/>
                      <a:pt x="15" y="19"/>
                      <a:pt x="16" y="16"/>
                    </a:cubicBezTo>
                    <a:cubicBezTo>
                      <a:pt x="17" y="17"/>
                      <a:pt x="17" y="19"/>
                      <a:pt x="17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9" y="15"/>
                    </a:cubicBezTo>
                    <a:lnTo>
                      <a:pt x="17" y="6"/>
                    </a:lnTo>
                    <a:close/>
                    <a:moveTo>
                      <a:pt x="14" y="16"/>
                    </a:moveTo>
                    <a:cubicBezTo>
                      <a:pt x="13" y="17"/>
                      <a:pt x="12" y="19"/>
                      <a:pt x="10" y="19"/>
                    </a:cubicBezTo>
                    <a:cubicBezTo>
                      <a:pt x="9" y="19"/>
                      <a:pt x="8" y="19"/>
                      <a:pt x="7" y="19"/>
                    </a:cubicBezTo>
                    <a:cubicBezTo>
                      <a:pt x="6" y="18"/>
                      <a:pt x="5" y="18"/>
                      <a:pt x="5" y="17"/>
                    </a:cubicBezTo>
                    <a:cubicBezTo>
                      <a:pt x="5" y="15"/>
                      <a:pt x="5" y="14"/>
                      <a:pt x="6" y="13"/>
                    </a:cubicBezTo>
                    <a:cubicBezTo>
                      <a:pt x="7" y="12"/>
                      <a:pt x="9" y="11"/>
                      <a:pt x="12" y="10"/>
                    </a:cubicBezTo>
                    <a:cubicBezTo>
                      <a:pt x="12" y="10"/>
                      <a:pt x="13" y="10"/>
                      <a:pt x="14" y="9"/>
                    </a:cubicBezTo>
                    <a:cubicBezTo>
                      <a:pt x="15" y="10"/>
                      <a:pt x="15" y="10"/>
                      <a:pt x="15" y="11"/>
                    </a:cubicBezTo>
                    <a:cubicBezTo>
                      <a:pt x="15" y="13"/>
                      <a:pt x="15" y="14"/>
                      <a:pt x="14" y="1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23" name="Freeform 182"/>
              <p:cNvSpPr>
                <a:spLocks noChangeArrowheads="1" noEditPoints="1"/>
              </p:cNvSpPr>
              <p:nvPr/>
            </p:nvSpPr>
            <p:spPr bwMode="auto">
              <a:xfrm>
                <a:off x="1443038" y="1908175"/>
                <a:ext cx="85725" cy="123825"/>
              </a:xfrm>
              <a:custGeom>
                <a:gdLst>
                  <a:gd fmla="*/ 63362 w 23" name="T0"/>
                  <a:gd fmla="*/ 78798 h 33" name="T1"/>
                  <a:gd fmla="*/ 44726 w 23" name="T2"/>
                  <a:gd fmla="*/ 78798 h 33" name="T3"/>
                  <a:gd fmla="*/ 26090 w 23" name="T4"/>
                  <a:gd fmla="*/ 82550 h 33" name="T5"/>
                  <a:gd fmla="*/ 18636 w 23" name="T6"/>
                  <a:gd fmla="*/ 78798 h 33" name="T7"/>
                  <a:gd fmla="*/ 22363 w 23" name="T8"/>
                  <a:gd fmla="*/ 75045 h 33" name="T9"/>
                  <a:gd fmla="*/ 26090 w 23" name="T10"/>
                  <a:gd fmla="*/ 71293 h 33" name="T11"/>
                  <a:gd fmla="*/ 29817 w 23" name="T12"/>
                  <a:gd fmla="*/ 71293 h 33" name="T13"/>
                  <a:gd fmla="*/ 37272 w 23" name="T14"/>
                  <a:gd fmla="*/ 67541 h 33" name="T15"/>
                  <a:gd fmla="*/ 55908 w 23" name="T16"/>
                  <a:gd fmla="*/ 56284 h 33" name="T17"/>
                  <a:gd fmla="*/ 55908 w 23" name="T18"/>
                  <a:gd fmla="*/ 37523 h 33" name="T19"/>
                  <a:gd fmla="*/ 44726 w 23" name="T20"/>
                  <a:gd fmla="*/ 22514 h 33" name="T21"/>
                  <a:gd fmla="*/ 48453 w 23" name="T22"/>
                  <a:gd fmla="*/ 15009 h 33" name="T23"/>
                  <a:gd fmla="*/ 59635 w 23" name="T24"/>
                  <a:gd fmla="*/ 11257 h 33" name="T25"/>
                  <a:gd fmla="*/ 55908 w 23" name="T26"/>
                  <a:gd fmla="*/ 0 h 33" name="T27"/>
                  <a:gd fmla="*/ 52180 w 23" name="T28"/>
                  <a:gd fmla="*/ 0 h 33" name="T29"/>
                  <a:gd fmla="*/ 40999 w 23" name="T30"/>
                  <a:gd fmla="*/ 7505 h 33" name="T31"/>
                  <a:gd fmla="*/ 37272 w 23" name="T32"/>
                  <a:gd fmla="*/ 18761 h 33" name="T33"/>
                  <a:gd fmla="*/ 22363 w 23" name="T34"/>
                  <a:gd fmla="*/ 18761 h 33" name="T35"/>
                  <a:gd fmla="*/ 7454 w 23" name="T36"/>
                  <a:gd fmla="*/ 30018 h 33" name="T37"/>
                  <a:gd fmla="*/ 3727 w 23" name="T38"/>
                  <a:gd fmla="*/ 52532 h 33" name="T39"/>
                  <a:gd fmla="*/ 14909 w 23" name="T40"/>
                  <a:gd fmla="*/ 67541 h 33" name="T41"/>
                  <a:gd fmla="*/ 11182 w 23" name="T42"/>
                  <a:gd fmla="*/ 82550 h 33" name="T43"/>
                  <a:gd fmla="*/ 18636 w 23" name="T44"/>
                  <a:gd fmla="*/ 93807 h 33" name="T45"/>
                  <a:gd fmla="*/ 14909 w 23" name="T46"/>
                  <a:gd fmla="*/ 112568 h 33" name="T47"/>
                  <a:gd fmla="*/ 26090 w 23" name="T48"/>
                  <a:gd fmla="*/ 123825 h 33" name="T49"/>
                  <a:gd fmla="*/ 52180 w 23" name="T50"/>
                  <a:gd fmla="*/ 120073 h 33" name="T51"/>
                  <a:gd fmla="*/ 81998 w 23" name="T52"/>
                  <a:gd fmla="*/ 90055 h 33" name="T53"/>
                  <a:gd fmla="*/ 74543 w 23" name="T54"/>
                  <a:gd fmla="*/ 78798 h 33" name="T55"/>
                  <a:gd fmla="*/ 63362 w 23" name="T56"/>
                  <a:gd fmla="*/ 78798 h 33" name="T57"/>
                  <a:gd fmla="*/ 14909 w 23" name="T58"/>
                  <a:gd fmla="*/ 33770 h 33" name="T59"/>
                  <a:gd fmla="*/ 26090 w 23" name="T60"/>
                  <a:gd fmla="*/ 26266 h 33" name="T61"/>
                  <a:gd fmla="*/ 37272 w 23" name="T62"/>
                  <a:gd fmla="*/ 30018 h 33" name="T63"/>
                  <a:gd fmla="*/ 44726 w 23" name="T64"/>
                  <a:gd fmla="*/ 41275 h 33" name="T65"/>
                  <a:gd fmla="*/ 44726 w 23" name="T66"/>
                  <a:gd fmla="*/ 52532 h 33" name="T67"/>
                  <a:gd fmla="*/ 33545 w 23" name="T68"/>
                  <a:gd fmla="*/ 60036 h 33" name="T69"/>
                  <a:gd fmla="*/ 22363 w 23" name="T70"/>
                  <a:gd fmla="*/ 60036 h 33" name="T71"/>
                  <a:gd fmla="*/ 14909 w 23" name="T72"/>
                  <a:gd fmla="*/ 48780 h 33" name="T73"/>
                  <a:gd fmla="*/ 14909 w 23" name="T74"/>
                  <a:gd fmla="*/ 33770 h 33" name="T75"/>
                  <a:gd fmla="*/ 67089 w 23" name="T76"/>
                  <a:gd fmla="*/ 105064 h 33" name="T77"/>
                  <a:gd fmla="*/ 48453 w 23" name="T78"/>
                  <a:gd fmla="*/ 112568 h 33" name="T79"/>
                  <a:gd fmla="*/ 33545 w 23" name="T80"/>
                  <a:gd fmla="*/ 112568 h 33" name="T81"/>
                  <a:gd fmla="*/ 22363 w 23" name="T82"/>
                  <a:gd fmla="*/ 105064 h 33" name="T83"/>
                  <a:gd fmla="*/ 29817 w 23" name="T84"/>
                  <a:gd fmla="*/ 93807 h 33" name="T85"/>
                  <a:gd fmla="*/ 48453 w 23" name="T86"/>
                  <a:gd fmla="*/ 90055 h 33" name="T87"/>
                  <a:gd fmla="*/ 59635 w 23" name="T88"/>
                  <a:gd fmla="*/ 90055 h 33" name="T89"/>
                  <a:gd fmla="*/ 67089 w 23" name="T90"/>
                  <a:gd fmla="*/ 90055 h 33" name="T91"/>
                  <a:gd fmla="*/ 70816 w 23" name="T92"/>
                  <a:gd fmla="*/ 93807 h 33" name="T93"/>
                  <a:gd fmla="*/ 67089 w 23" name="T94"/>
                  <a:gd fmla="*/ 105064 h 33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w 23" name="T144"/>
                  <a:gd fmla="*/ 0 h 33" name="T145"/>
                  <a:gd fmla="*/ 23 w 23" name="T146"/>
                  <a:gd fmla="*/ 33 h 33" name="T147"/>
                </a:gdLst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b="T147" l="T144" r="T146" t="T145"/>
                <a:pathLst>
                  <a:path h="33" w="23">
                    <a:moveTo>
                      <a:pt x="17" y="21"/>
                    </a:moveTo>
                    <a:cubicBezTo>
                      <a:pt x="16" y="21"/>
                      <a:pt x="14" y="21"/>
                      <a:pt x="12" y="21"/>
                    </a:cubicBezTo>
                    <a:cubicBezTo>
                      <a:pt x="9" y="22"/>
                      <a:pt x="8" y="22"/>
                      <a:pt x="7" y="22"/>
                    </a:cubicBezTo>
                    <a:cubicBezTo>
                      <a:pt x="6" y="22"/>
                      <a:pt x="6" y="22"/>
                      <a:pt x="5" y="21"/>
                    </a:cubicBezTo>
                    <a:cubicBezTo>
                      <a:pt x="5" y="21"/>
                      <a:pt x="5" y="20"/>
                      <a:pt x="6" y="20"/>
                    </a:cubicBezTo>
                    <a:cubicBezTo>
                      <a:pt x="6" y="19"/>
                      <a:pt x="7" y="19"/>
                      <a:pt x="7" y="19"/>
                    </a:cubicBezTo>
                    <a:cubicBezTo>
                      <a:pt x="7" y="19"/>
                      <a:pt x="8" y="19"/>
                      <a:pt x="8" y="19"/>
                    </a:cubicBezTo>
                    <a:cubicBezTo>
                      <a:pt x="9" y="19"/>
                      <a:pt x="9" y="19"/>
                      <a:pt x="10" y="18"/>
                    </a:cubicBezTo>
                    <a:cubicBezTo>
                      <a:pt x="12" y="18"/>
                      <a:pt x="14" y="17"/>
                      <a:pt x="15" y="15"/>
                    </a:cubicBezTo>
                    <a:cubicBezTo>
                      <a:pt x="16" y="13"/>
                      <a:pt x="16" y="12"/>
                      <a:pt x="15" y="10"/>
                    </a:cubicBezTo>
                    <a:cubicBezTo>
                      <a:pt x="15" y="8"/>
                      <a:pt x="14" y="7"/>
                      <a:pt x="12" y="6"/>
                    </a:cubicBezTo>
                    <a:cubicBezTo>
                      <a:pt x="12" y="5"/>
                      <a:pt x="12" y="4"/>
                      <a:pt x="13" y="4"/>
                    </a:cubicBezTo>
                    <a:cubicBezTo>
                      <a:pt x="13" y="3"/>
                      <a:pt x="14" y="3"/>
                      <a:pt x="16" y="3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1"/>
                      <a:pt x="12" y="1"/>
                      <a:pt x="11" y="2"/>
                    </a:cubicBezTo>
                    <a:cubicBezTo>
                      <a:pt x="11" y="3"/>
                      <a:pt x="10" y="4"/>
                      <a:pt x="10" y="5"/>
                    </a:cubicBezTo>
                    <a:cubicBezTo>
                      <a:pt x="9" y="5"/>
                      <a:pt x="8" y="5"/>
                      <a:pt x="6" y="5"/>
                    </a:cubicBezTo>
                    <a:cubicBezTo>
                      <a:pt x="4" y="6"/>
                      <a:pt x="3" y="7"/>
                      <a:pt x="2" y="8"/>
                    </a:cubicBezTo>
                    <a:cubicBezTo>
                      <a:pt x="0" y="10"/>
                      <a:pt x="0" y="12"/>
                      <a:pt x="1" y="14"/>
                    </a:cubicBezTo>
                    <a:cubicBezTo>
                      <a:pt x="1" y="16"/>
                      <a:pt x="2" y="17"/>
                      <a:pt x="4" y="18"/>
                    </a:cubicBezTo>
                    <a:cubicBezTo>
                      <a:pt x="3" y="19"/>
                      <a:pt x="2" y="21"/>
                      <a:pt x="3" y="22"/>
                    </a:cubicBezTo>
                    <a:cubicBezTo>
                      <a:pt x="3" y="24"/>
                      <a:pt x="4" y="24"/>
                      <a:pt x="5" y="25"/>
                    </a:cubicBezTo>
                    <a:cubicBezTo>
                      <a:pt x="4" y="26"/>
                      <a:pt x="3" y="28"/>
                      <a:pt x="4" y="30"/>
                    </a:cubicBezTo>
                    <a:cubicBezTo>
                      <a:pt x="4" y="31"/>
                      <a:pt x="5" y="32"/>
                      <a:pt x="7" y="33"/>
                    </a:cubicBezTo>
                    <a:cubicBezTo>
                      <a:pt x="8" y="33"/>
                      <a:pt x="11" y="33"/>
                      <a:pt x="14" y="32"/>
                    </a:cubicBezTo>
                    <a:cubicBezTo>
                      <a:pt x="20" y="31"/>
                      <a:pt x="23" y="28"/>
                      <a:pt x="22" y="24"/>
                    </a:cubicBezTo>
                    <a:cubicBezTo>
                      <a:pt x="22" y="23"/>
                      <a:pt x="21" y="22"/>
                      <a:pt x="20" y="21"/>
                    </a:cubicBezTo>
                    <a:cubicBezTo>
                      <a:pt x="19" y="21"/>
                      <a:pt x="18" y="21"/>
                      <a:pt x="17" y="21"/>
                    </a:cubicBezTo>
                    <a:close/>
                    <a:moveTo>
                      <a:pt x="4" y="9"/>
                    </a:moveTo>
                    <a:cubicBezTo>
                      <a:pt x="5" y="8"/>
                      <a:pt x="6" y="8"/>
                      <a:pt x="7" y="7"/>
                    </a:cubicBezTo>
                    <a:cubicBezTo>
                      <a:pt x="8" y="7"/>
                      <a:pt x="9" y="7"/>
                      <a:pt x="10" y="8"/>
                    </a:cubicBezTo>
                    <a:cubicBezTo>
                      <a:pt x="11" y="8"/>
                      <a:pt x="12" y="9"/>
                      <a:pt x="12" y="11"/>
                    </a:cubicBezTo>
                    <a:cubicBezTo>
                      <a:pt x="13" y="12"/>
                      <a:pt x="13" y="13"/>
                      <a:pt x="12" y="14"/>
                    </a:cubicBezTo>
                    <a:cubicBezTo>
                      <a:pt x="11" y="15"/>
                      <a:pt x="10" y="16"/>
                      <a:pt x="9" y="16"/>
                    </a:cubicBezTo>
                    <a:cubicBezTo>
                      <a:pt x="8" y="16"/>
                      <a:pt x="7" y="16"/>
                      <a:pt x="6" y="16"/>
                    </a:cubicBezTo>
                    <a:cubicBezTo>
                      <a:pt x="5" y="15"/>
                      <a:pt x="4" y="14"/>
                      <a:pt x="4" y="13"/>
                    </a:cubicBezTo>
                    <a:cubicBezTo>
                      <a:pt x="3" y="12"/>
                      <a:pt x="4" y="10"/>
                      <a:pt x="4" y="9"/>
                    </a:cubicBezTo>
                    <a:close/>
                    <a:moveTo>
                      <a:pt x="18" y="28"/>
                    </a:moveTo>
                    <a:cubicBezTo>
                      <a:pt x="16" y="29"/>
                      <a:pt x="15" y="30"/>
                      <a:pt x="13" y="30"/>
                    </a:cubicBezTo>
                    <a:cubicBezTo>
                      <a:pt x="12" y="30"/>
                      <a:pt x="10" y="31"/>
                      <a:pt x="9" y="30"/>
                    </a:cubicBezTo>
                    <a:cubicBezTo>
                      <a:pt x="7" y="30"/>
                      <a:pt x="7" y="29"/>
                      <a:pt x="6" y="28"/>
                    </a:cubicBezTo>
                    <a:cubicBezTo>
                      <a:pt x="6" y="27"/>
                      <a:pt x="7" y="26"/>
                      <a:pt x="8" y="25"/>
                    </a:cubicBezTo>
                    <a:cubicBezTo>
                      <a:pt x="9" y="25"/>
                      <a:pt x="10" y="25"/>
                      <a:pt x="13" y="24"/>
                    </a:cubicBezTo>
                    <a:cubicBezTo>
                      <a:pt x="14" y="24"/>
                      <a:pt x="16" y="24"/>
                      <a:pt x="16" y="24"/>
                    </a:cubicBezTo>
                    <a:cubicBezTo>
                      <a:pt x="17" y="23"/>
                      <a:pt x="18" y="24"/>
                      <a:pt x="18" y="24"/>
                    </a:cubicBezTo>
                    <a:cubicBezTo>
                      <a:pt x="19" y="24"/>
                      <a:pt x="19" y="25"/>
                      <a:pt x="19" y="25"/>
                    </a:cubicBezTo>
                    <a:cubicBezTo>
                      <a:pt x="19" y="26"/>
                      <a:pt x="19" y="27"/>
                      <a:pt x="18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24" name="Freeform 183"/>
              <p:cNvSpPr>
                <a:spLocks noChangeArrowheads="1" noEditPoints="1"/>
              </p:cNvSpPr>
              <p:nvPr/>
            </p:nvSpPr>
            <p:spPr bwMode="auto">
              <a:xfrm>
                <a:off x="1514475" y="1905000"/>
                <a:ext cx="74613" cy="82550"/>
              </a:xfrm>
              <a:custGeom>
                <a:gdLst>
                  <a:gd fmla="*/ 52229 w 20" name="T0"/>
                  <a:gd fmla="*/ 7505 h 22" name="T1"/>
                  <a:gd fmla="*/ 26115 w 20" name="T2"/>
                  <a:gd fmla="*/ 3752 h 22" name="T3"/>
                  <a:gd fmla="*/ 7461 w 20" name="T4"/>
                  <a:gd fmla="*/ 18761 h 22" name="T5"/>
                  <a:gd fmla="*/ 3731 w 20" name="T6"/>
                  <a:gd fmla="*/ 48780 h 22" name="T7"/>
                  <a:gd fmla="*/ 22384 w 20" name="T8"/>
                  <a:gd fmla="*/ 75045 h 22" name="T9"/>
                  <a:gd fmla="*/ 48498 w 20" name="T10"/>
                  <a:gd fmla="*/ 78798 h 22" name="T11"/>
                  <a:gd fmla="*/ 67152 w 20" name="T12"/>
                  <a:gd fmla="*/ 67541 h 22" name="T13"/>
                  <a:gd fmla="*/ 74613 w 20" name="T14"/>
                  <a:gd fmla="*/ 48780 h 22" name="T15"/>
                  <a:gd fmla="*/ 63421 w 20" name="T16"/>
                  <a:gd fmla="*/ 52532 h 22" name="T17"/>
                  <a:gd fmla="*/ 44768 w 20" name="T18"/>
                  <a:gd fmla="*/ 71293 h 22" name="T19"/>
                  <a:gd fmla="*/ 29845 w 20" name="T20"/>
                  <a:gd fmla="*/ 67541 h 22" name="T21"/>
                  <a:gd fmla="*/ 18653 w 20" name="T22"/>
                  <a:gd fmla="*/ 48780 h 22" name="T23"/>
                  <a:gd fmla="*/ 70882 w 20" name="T24"/>
                  <a:gd fmla="*/ 33770 h 22" name="T25"/>
                  <a:gd fmla="*/ 52229 w 20" name="T26"/>
                  <a:gd fmla="*/ 7505 h 22" name="T27"/>
                  <a:gd fmla="*/ 14923 w 20" name="T28"/>
                  <a:gd fmla="*/ 37523 h 22" name="T29"/>
                  <a:gd fmla="*/ 18653 w 20" name="T30"/>
                  <a:gd fmla="*/ 22514 h 22" name="T31"/>
                  <a:gd fmla="*/ 29845 w 20" name="T32"/>
                  <a:gd fmla="*/ 11257 h 22" name="T33"/>
                  <a:gd fmla="*/ 41037 w 20" name="T34"/>
                  <a:gd fmla="*/ 11257 h 22" name="T35"/>
                  <a:gd fmla="*/ 52229 w 20" name="T36"/>
                  <a:gd fmla="*/ 18761 h 22" name="T37"/>
                  <a:gd fmla="*/ 55960 w 20" name="T38"/>
                  <a:gd fmla="*/ 30018 h 22" name="T39"/>
                  <a:gd fmla="*/ 14923 w 20" name="T40"/>
                  <a:gd fmla="*/ 37523 h 22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0" name="T63"/>
                  <a:gd fmla="*/ 0 h 22" name="T64"/>
                  <a:gd fmla="*/ 20 w 20" name="T65"/>
                  <a:gd fmla="*/ 22 h 22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22" w="20">
                    <a:moveTo>
                      <a:pt x="14" y="2"/>
                    </a:moveTo>
                    <a:cubicBezTo>
                      <a:pt x="12" y="0"/>
                      <a:pt x="10" y="0"/>
                      <a:pt x="7" y="1"/>
                    </a:cubicBezTo>
                    <a:cubicBezTo>
                      <a:pt x="5" y="1"/>
                      <a:pt x="3" y="3"/>
                      <a:pt x="2" y="5"/>
                    </a:cubicBezTo>
                    <a:cubicBezTo>
                      <a:pt x="1" y="8"/>
                      <a:pt x="0" y="10"/>
                      <a:pt x="1" y="13"/>
                    </a:cubicBezTo>
                    <a:cubicBezTo>
                      <a:pt x="2" y="17"/>
                      <a:pt x="4" y="19"/>
                      <a:pt x="6" y="20"/>
                    </a:cubicBezTo>
                    <a:cubicBezTo>
                      <a:pt x="8" y="22"/>
                      <a:pt x="10" y="22"/>
                      <a:pt x="13" y="21"/>
                    </a:cubicBezTo>
                    <a:cubicBezTo>
                      <a:pt x="15" y="21"/>
                      <a:pt x="16" y="20"/>
                      <a:pt x="18" y="18"/>
                    </a:cubicBezTo>
                    <a:cubicBezTo>
                      <a:pt x="19" y="17"/>
                      <a:pt x="19" y="15"/>
                      <a:pt x="20" y="13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6" y="16"/>
                      <a:pt x="15" y="18"/>
                      <a:pt x="12" y="19"/>
                    </a:cubicBezTo>
                    <a:cubicBezTo>
                      <a:pt x="11" y="19"/>
                      <a:pt x="10" y="19"/>
                      <a:pt x="8" y="18"/>
                    </a:cubicBezTo>
                    <a:cubicBezTo>
                      <a:pt x="7" y="18"/>
                      <a:pt x="5" y="16"/>
                      <a:pt x="5" y="13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6"/>
                      <a:pt x="16" y="3"/>
                      <a:pt x="14" y="2"/>
                    </a:cubicBezTo>
                    <a:close/>
                    <a:moveTo>
                      <a:pt x="4" y="10"/>
                    </a:moveTo>
                    <a:cubicBezTo>
                      <a:pt x="4" y="9"/>
                      <a:pt x="4" y="7"/>
                      <a:pt x="5" y="6"/>
                    </a:cubicBezTo>
                    <a:cubicBezTo>
                      <a:pt x="6" y="4"/>
                      <a:pt x="7" y="3"/>
                      <a:pt x="8" y="3"/>
                    </a:cubicBezTo>
                    <a:cubicBezTo>
                      <a:pt x="9" y="3"/>
                      <a:pt x="10" y="3"/>
                      <a:pt x="11" y="3"/>
                    </a:cubicBezTo>
                    <a:cubicBezTo>
                      <a:pt x="12" y="4"/>
                      <a:pt x="13" y="4"/>
                      <a:pt x="14" y="5"/>
                    </a:cubicBezTo>
                    <a:cubicBezTo>
                      <a:pt x="14" y="6"/>
                      <a:pt x="15" y="7"/>
                      <a:pt x="15" y="8"/>
                    </a:cubicBez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25" name="Freeform 184"/>
              <p:cNvSpPr>
                <a:spLocks noChangeArrowheads="1"/>
              </p:cNvSpPr>
              <p:nvPr/>
            </p:nvSpPr>
            <p:spPr bwMode="auto">
              <a:xfrm>
                <a:off x="1593850" y="1874838"/>
                <a:ext cx="115888" cy="93663"/>
              </a:xfrm>
              <a:custGeom>
                <a:gdLst>
                  <a:gd fmla="*/ 85981 w 31" name="T0"/>
                  <a:gd fmla="*/ 0 h 25" name="T1"/>
                  <a:gd fmla="*/ 74766 w 31" name="T2"/>
                  <a:gd fmla="*/ 0 h 25" name="T3"/>
                  <a:gd fmla="*/ 56075 w 31" name="T4"/>
                  <a:gd fmla="*/ 22479 h 25" name="T5"/>
                  <a:gd fmla="*/ 44860 w 31" name="T6"/>
                  <a:gd fmla="*/ 11240 h 25" name="T7"/>
                  <a:gd fmla="*/ 29907 w 31" name="T8"/>
                  <a:gd fmla="*/ 11240 h 25" name="T9"/>
                  <a:gd fmla="*/ 11215 w 31" name="T10"/>
                  <a:gd fmla="*/ 33719 h 25" name="T11"/>
                  <a:gd fmla="*/ 7477 w 31" name="T12"/>
                  <a:gd fmla="*/ 18733 h 25" name="T13"/>
                  <a:gd fmla="*/ 0 w 31" name="T14"/>
                  <a:gd fmla="*/ 22479 h 25" name="T15"/>
                  <a:gd fmla="*/ 18692 w 31" name="T16"/>
                  <a:gd fmla="*/ 93663 h 25" name="T17"/>
                  <a:gd fmla="*/ 29907 w 31" name="T18"/>
                  <a:gd fmla="*/ 93663 h 25" name="T19"/>
                  <a:gd fmla="*/ 18692 w 31" name="T20"/>
                  <a:gd fmla="*/ 48705 h 25" name="T21"/>
                  <a:gd fmla="*/ 18692 w 31" name="T22"/>
                  <a:gd fmla="*/ 29972 h 25" name="T23"/>
                  <a:gd fmla="*/ 29907 w 31" name="T24"/>
                  <a:gd fmla="*/ 22479 h 25" name="T25"/>
                  <a:gd fmla="*/ 41122 w 31" name="T26"/>
                  <a:gd fmla="*/ 22479 h 25" name="T27"/>
                  <a:gd fmla="*/ 48598 w 31" name="T28"/>
                  <a:gd fmla="*/ 33719 h 25" name="T29"/>
                  <a:gd fmla="*/ 59813 w 31" name="T30"/>
                  <a:gd fmla="*/ 82423 h 25" name="T31"/>
                  <a:gd fmla="*/ 71028 w 31" name="T32"/>
                  <a:gd fmla="*/ 78677 h 25" name="T33"/>
                  <a:gd fmla="*/ 59813 w 31" name="T34"/>
                  <a:gd fmla="*/ 41212 h 25" name="T35"/>
                  <a:gd fmla="*/ 63551 w 31" name="T36"/>
                  <a:gd fmla="*/ 18733 h 25" name="T37"/>
                  <a:gd fmla="*/ 74766 w 31" name="T38"/>
                  <a:gd fmla="*/ 11240 h 25" name="T39"/>
                  <a:gd fmla="*/ 82243 w 31" name="T40"/>
                  <a:gd fmla="*/ 11240 h 25" name="T41"/>
                  <a:gd fmla="*/ 89720 w 31" name="T42"/>
                  <a:gd fmla="*/ 14986 h 25" name="T43"/>
                  <a:gd fmla="*/ 93458 w 31" name="T44"/>
                  <a:gd fmla="*/ 26226 h 25" name="T45"/>
                  <a:gd fmla="*/ 104673 w 31" name="T46"/>
                  <a:gd fmla="*/ 71184 h 25" name="T47"/>
                  <a:gd fmla="*/ 115888 w 31" name="T48"/>
                  <a:gd fmla="*/ 67437 h 25" name="T49"/>
                  <a:gd fmla="*/ 104673 w 31" name="T50"/>
                  <a:gd fmla="*/ 22479 h 25" name="T51"/>
                  <a:gd fmla="*/ 97196 w 31" name="T52"/>
                  <a:gd fmla="*/ 7493 h 25" name="T53"/>
                  <a:gd fmla="*/ 85981 w 31" name="T54"/>
                  <a:gd fmla="*/ 0 h 25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31" name="T84"/>
                  <a:gd fmla="*/ 0 h 25" name="T85"/>
                  <a:gd fmla="*/ 31 w 31" name="T86"/>
                  <a:gd fmla="*/ 25 h 25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25" w="31">
                    <a:moveTo>
                      <a:pt x="23" y="0"/>
                    </a:moveTo>
                    <a:cubicBezTo>
                      <a:pt x="22" y="0"/>
                      <a:pt x="21" y="0"/>
                      <a:pt x="20" y="0"/>
                    </a:cubicBezTo>
                    <a:cubicBezTo>
                      <a:pt x="17" y="1"/>
                      <a:pt x="15" y="3"/>
                      <a:pt x="15" y="6"/>
                    </a:cubicBezTo>
                    <a:cubicBezTo>
                      <a:pt x="14" y="5"/>
                      <a:pt x="13" y="4"/>
                      <a:pt x="12" y="3"/>
                    </a:cubicBezTo>
                    <a:cubicBezTo>
                      <a:pt x="11" y="3"/>
                      <a:pt x="10" y="3"/>
                      <a:pt x="8" y="3"/>
                    </a:cubicBezTo>
                    <a:cubicBezTo>
                      <a:pt x="6" y="4"/>
                      <a:pt x="4" y="6"/>
                      <a:pt x="3" y="9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1"/>
                      <a:pt x="4" y="10"/>
                      <a:pt x="5" y="8"/>
                    </a:cubicBezTo>
                    <a:cubicBezTo>
                      <a:pt x="6" y="7"/>
                      <a:pt x="7" y="6"/>
                      <a:pt x="8" y="6"/>
                    </a:cubicBezTo>
                    <a:cubicBezTo>
                      <a:pt x="9" y="6"/>
                      <a:pt x="10" y="6"/>
                      <a:pt x="11" y="6"/>
                    </a:cubicBezTo>
                    <a:cubicBezTo>
                      <a:pt x="12" y="7"/>
                      <a:pt x="12" y="8"/>
                      <a:pt x="13" y="9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8"/>
                      <a:pt x="16" y="7"/>
                      <a:pt x="17" y="5"/>
                    </a:cubicBezTo>
                    <a:cubicBezTo>
                      <a:pt x="17" y="4"/>
                      <a:pt x="18" y="3"/>
                      <a:pt x="20" y="3"/>
                    </a:cubicBezTo>
                    <a:cubicBezTo>
                      <a:pt x="20" y="3"/>
                      <a:pt x="21" y="3"/>
                      <a:pt x="22" y="3"/>
                    </a:cubicBezTo>
                    <a:cubicBezTo>
                      <a:pt x="23" y="3"/>
                      <a:pt x="23" y="4"/>
                      <a:pt x="24" y="4"/>
                    </a:cubicBezTo>
                    <a:cubicBezTo>
                      <a:pt x="24" y="5"/>
                      <a:pt x="24" y="6"/>
                      <a:pt x="25" y="7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7" y="5"/>
                      <a:pt x="27" y="3"/>
                      <a:pt x="26" y="2"/>
                    </a:cubicBezTo>
                    <a:cubicBezTo>
                      <a:pt x="26" y="1"/>
                      <a:pt x="25" y="1"/>
                      <a:pt x="23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26" name="Freeform 185"/>
              <p:cNvSpPr>
                <a:spLocks noChangeArrowheads="1" noEditPoints="1"/>
              </p:cNvSpPr>
              <p:nvPr/>
            </p:nvSpPr>
            <p:spPr bwMode="auto">
              <a:xfrm>
                <a:off x="1712913" y="1851025"/>
                <a:ext cx="71438" cy="82550"/>
              </a:xfrm>
              <a:custGeom>
                <a:gdLst>
                  <a:gd fmla="*/ 52639 w 19" name="T0"/>
                  <a:gd fmla="*/ 7505 h 22" name="T1"/>
                  <a:gd fmla="*/ 26319 w 19" name="T2"/>
                  <a:gd fmla="*/ 3752 h 22" name="T3"/>
                  <a:gd fmla="*/ 3760 w 19" name="T4"/>
                  <a:gd fmla="*/ 18761 h 22" name="T5"/>
                  <a:gd fmla="*/ 3760 w 19" name="T6"/>
                  <a:gd fmla="*/ 52532 h 22" name="T7"/>
                  <a:gd fmla="*/ 18799 w 19" name="T8"/>
                  <a:gd fmla="*/ 75045 h 22" name="T9"/>
                  <a:gd fmla="*/ 45119 w 19" name="T10"/>
                  <a:gd fmla="*/ 78798 h 22" name="T11"/>
                  <a:gd fmla="*/ 63918 w 19" name="T12"/>
                  <a:gd fmla="*/ 67541 h 22" name="T13"/>
                  <a:gd fmla="*/ 71438 w 19" name="T14"/>
                  <a:gd fmla="*/ 48780 h 22" name="T15"/>
                  <a:gd fmla="*/ 60158 w 19" name="T16"/>
                  <a:gd fmla="*/ 52532 h 22" name="T17"/>
                  <a:gd fmla="*/ 45119 w 19" name="T18"/>
                  <a:gd fmla="*/ 71293 h 22" name="T19"/>
                  <a:gd fmla="*/ 30079 w 19" name="T20"/>
                  <a:gd fmla="*/ 67541 h 22" name="T21"/>
                  <a:gd fmla="*/ 15040 w 19" name="T22"/>
                  <a:gd fmla="*/ 48780 h 22" name="T23"/>
                  <a:gd fmla="*/ 67678 w 19" name="T24"/>
                  <a:gd fmla="*/ 33770 h 22" name="T25"/>
                  <a:gd fmla="*/ 52639 w 19" name="T26"/>
                  <a:gd fmla="*/ 7505 h 22" name="T27"/>
                  <a:gd fmla="*/ 15040 w 19" name="T28"/>
                  <a:gd fmla="*/ 41275 h 22" name="T29"/>
                  <a:gd fmla="*/ 15040 w 19" name="T30"/>
                  <a:gd fmla="*/ 22514 h 22" name="T31"/>
                  <a:gd fmla="*/ 30079 w 19" name="T32"/>
                  <a:gd fmla="*/ 11257 h 22" name="T33"/>
                  <a:gd fmla="*/ 41359 w 19" name="T34"/>
                  <a:gd fmla="*/ 11257 h 22" name="T35"/>
                  <a:gd fmla="*/ 48879 w 19" name="T36"/>
                  <a:gd fmla="*/ 18761 h 22" name="T37"/>
                  <a:gd fmla="*/ 52639 w 19" name="T38"/>
                  <a:gd fmla="*/ 30018 h 22" name="T39"/>
                  <a:gd fmla="*/ 15040 w 19" name="T40"/>
                  <a:gd fmla="*/ 41275 h 22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19" name="T63"/>
                  <a:gd fmla="*/ 0 h 22" name="T64"/>
                  <a:gd fmla="*/ 19 w 19" name="T65"/>
                  <a:gd fmla="*/ 22 h 22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22" w="19">
                    <a:moveTo>
                      <a:pt x="14" y="2"/>
                    </a:moveTo>
                    <a:cubicBezTo>
                      <a:pt x="12" y="0"/>
                      <a:pt x="10" y="0"/>
                      <a:pt x="7" y="1"/>
                    </a:cubicBezTo>
                    <a:cubicBezTo>
                      <a:pt x="5" y="2"/>
                      <a:pt x="3" y="3"/>
                      <a:pt x="1" y="5"/>
                    </a:cubicBezTo>
                    <a:cubicBezTo>
                      <a:pt x="0" y="8"/>
                      <a:pt x="0" y="10"/>
                      <a:pt x="1" y="14"/>
                    </a:cubicBezTo>
                    <a:cubicBezTo>
                      <a:pt x="2" y="17"/>
                      <a:pt x="3" y="19"/>
                      <a:pt x="5" y="20"/>
                    </a:cubicBezTo>
                    <a:cubicBezTo>
                      <a:pt x="7" y="22"/>
                      <a:pt x="10" y="22"/>
                      <a:pt x="12" y="21"/>
                    </a:cubicBezTo>
                    <a:cubicBezTo>
                      <a:pt x="14" y="21"/>
                      <a:pt x="16" y="20"/>
                      <a:pt x="17" y="18"/>
                    </a:cubicBezTo>
                    <a:cubicBezTo>
                      <a:pt x="18" y="17"/>
                      <a:pt x="19" y="15"/>
                      <a:pt x="19" y="13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6"/>
                      <a:pt x="14" y="18"/>
                      <a:pt x="12" y="19"/>
                    </a:cubicBezTo>
                    <a:cubicBezTo>
                      <a:pt x="11" y="19"/>
                      <a:pt x="9" y="19"/>
                      <a:pt x="8" y="18"/>
                    </a:cubicBezTo>
                    <a:cubicBezTo>
                      <a:pt x="6" y="18"/>
                      <a:pt x="5" y="16"/>
                      <a:pt x="4" y="13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6"/>
                      <a:pt x="16" y="3"/>
                      <a:pt x="14" y="2"/>
                    </a:cubicBezTo>
                    <a:close/>
                    <a:moveTo>
                      <a:pt x="4" y="11"/>
                    </a:moveTo>
                    <a:cubicBezTo>
                      <a:pt x="3" y="9"/>
                      <a:pt x="4" y="7"/>
                      <a:pt x="4" y="6"/>
                    </a:cubicBezTo>
                    <a:cubicBezTo>
                      <a:pt x="5" y="4"/>
                      <a:pt x="6" y="4"/>
                      <a:pt x="8" y="3"/>
                    </a:cubicBezTo>
                    <a:cubicBezTo>
                      <a:pt x="9" y="3"/>
                      <a:pt x="10" y="3"/>
                      <a:pt x="11" y="3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4" y="6"/>
                      <a:pt x="14" y="7"/>
                      <a:pt x="14" y="8"/>
                    </a:cubicBez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27" name="Freeform 186"/>
              <p:cNvSpPr>
                <a:spLocks noChangeArrowheads="1"/>
              </p:cNvSpPr>
              <p:nvPr/>
            </p:nvSpPr>
            <p:spPr bwMode="auto">
              <a:xfrm>
                <a:off x="1789113" y="1833563"/>
                <a:ext cx="79375" cy="82550"/>
              </a:xfrm>
              <a:custGeom>
                <a:gdLst>
                  <a:gd fmla="*/ 49137 w 21" name="T0"/>
                  <a:gd fmla="*/ 0 h 22" name="T1"/>
                  <a:gd fmla="*/ 34018 w 21" name="T2"/>
                  <a:gd fmla="*/ 0 h 22" name="T3"/>
                  <a:gd fmla="*/ 15119 w 21" name="T4"/>
                  <a:gd fmla="*/ 22514 h 22" name="T5"/>
                  <a:gd fmla="*/ 11339 w 21" name="T6"/>
                  <a:gd fmla="*/ 7505 h 22" name="T7"/>
                  <a:gd fmla="*/ 0 w 21" name="T8"/>
                  <a:gd fmla="*/ 11257 h 22" name="T9"/>
                  <a:gd fmla="*/ 18899 w 21" name="T10"/>
                  <a:gd fmla="*/ 82550 h 22" name="T11"/>
                  <a:gd fmla="*/ 30238 w 21" name="T12"/>
                  <a:gd fmla="*/ 82550 h 22" name="T13"/>
                  <a:gd fmla="*/ 22679 w 21" name="T14"/>
                  <a:gd fmla="*/ 41275 h 22" name="T15"/>
                  <a:gd fmla="*/ 22679 w 21" name="T16"/>
                  <a:gd fmla="*/ 22514 h 22" name="T17"/>
                  <a:gd fmla="*/ 34018 w 21" name="T18"/>
                  <a:gd fmla="*/ 11257 h 22" name="T19"/>
                  <a:gd fmla="*/ 45357 w 21" name="T20"/>
                  <a:gd fmla="*/ 11257 h 22" name="T21"/>
                  <a:gd fmla="*/ 56696 w 21" name="T22"/>
                  <a:gd fmla="*/ 26266 h 22" name="T23"/>
                  <a:gd fmla="*/ 68036 w 21" name="T24"/>
                  <a:gd fmla="*/ 71293 h 22" name="T25"/>
                  <a:gd fmla="*/ 79375 w 21" name="T26"/>
                  <a:gd fmla="*/ 67541 h 22" name="T27"/>
                  <a:gd fmla="*/ 68036 w 21" name="T28"/>
                  <a:gd fmla="*/ 26266 h 22" name="T29"/>
                  <a:gd fmla="*/ 60476 w 21" name="T30"/>
                  <a:gd fmla="*/ 7505 h 22" name="T31"/>
                  <a:gd fmla="*/ 49137 w 21" name="T32"/>
                  <a:gd fmla="*/ 0 h 22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1" name="T51"/>
                  <a:gd fmla="*/ 0 h 22" name="T52"/>
                  <a:gd fmla="*/ 21 w 21" name="T53"/>
                  <a:gd fmla="*/ 22 h 22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2" w="21">
                    <a:moveTo>
                      <a:pt x="13" y="0"/>
                    </a:moveTo>
                    <a:cubicBezTo>
                      <a:pt x="12" y="0"/>
                      <a:pt x="11" y="0"/>
                      <a:pt x="9" y="0"/>
                    </a:cubicBezTo>
                    <a:cubicBezTo>
                      <a:pt x="7" y="1"/>
                      <a:pt x="5" y="3"/>
                      <a:pt x="4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7" y="4"/>
                      <a:pt x="8" y="3"/>
                      <a:pt x="9" y="3"/>
                    </a:cubicBezTo>
                    <a:cubicBezTo>
                      <a:pt x="10" y="2"/>
                      <a:pt x="11" y="3"/>
                      <a:pt x="12" y="3"/>
                    </a:cubicBezTo>
                    <a:cubicBezTo>
                      <a:pt x="13" y="4"/>
                      <a:pt x="14" y="5"/>
                      <a:pt x="15" y="7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5"/>
                      <a:pt x="16" y="3"/>
                      <a:pt x="16" y="2"/>
                    </a:cubicBezTo>
                    <a:cubicBezTo>
                      <a:pt x="15" y="1"/>
                      <a:pt x="14" y="1"/>
                      <a:pt x="13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28" name="Freeform 187"/>
              <p:cNvSpPr>
                <a:spLocks noChangeArrowheads="1"/>
              </p:cNvSpPr>
              <p:nvPr/>
            </p:nvSpPr>
            <p:spPr bwMode="auto">
              <a:xfrm>
                <a:off x="1860550" y="1798638"/>
                <a:ext cx="63500" cy="98425"/>
              </a:xfrm>
              <a:custGeom>
                <a:gdLst>
                  <a:gd fmla="*/ 52294 w 17" name="T0"/>
                  <a:gd fmla="*/ 83283 h 26" name="T1"/>
                  <a:gd fmla="*/ 37353 w 17" name="T2"/>
                  <a:gd fmla="*/ 75712 h 26" name="T3"/>
                  <a:gd fmla="*/ 26147 w 17" name="T4"/>
                  <a:gd fmla="*/ 30285 h 26" name="T5"/>
                  <a:gd fmla="*/ 41088 w 17" name="T6"/>
                  <a:gd fmla="*/ 26499 h 26" name="T7"/>
                  <a:gd fmla="*/ 37353 w 17" name="T8"/>
                  <a:gd fmla="*/ 15142 h 26" name="T9"/>
                  <a:gd fmla="*/ 22412 w 17" name="T10"/>
                  <a:gd fmla="*/ 18928 h 26" name="T11"/>
                  <a:gd fmla="*/ 18676 w 17" name="T12"/>
                  <a:gd fmla="*/ 0 h 26" name="T13"/>
                  <a:gd fmla="*/ 7471 w 17" name="T14"/>
                  <a:gd fmla="*/ 3786 h 26" name="T15"/>
                  <a:gd fmla="*/ 11206 w 17" name="T16"/>
                  <a:gd fmla="*/ 22713 h 26" name="T17"/>
                  <a:gd fmla="*/ 0 w 17" name="T18"/>
                  <a:gd fmla="*/ 26499 h 26" name="T19"/>
                  <a:gd fmla="*/ 0 w 17" name="T20"/>
                  <a:gd fmla="*/ 34070 h 26" name="T21"/>
                  <a:gd fmla="*/ 14941 w 17" name="T22"/>
                  <a:gd fmla="*/ 34070 h 26" name="T23"/>
                  <a:gd fmla="*/ 26147 w 17" name="T24"/>
                  <a:gd fmla="*/ 75712 h 26" name="T25"/>
                  <a:gd fmla="*/ 52294 w 17" name="T26"/>
                  <a:gd fmla="*/ 94639 h 26" name="T27"/>
                  <a:gd fmla="*/ 63500 w 17" name="T28"/>
                  <a:gd fmla="*/ 90854 h 26" name="T29"/>
                  <a:gd fmla="*/ 59765 w 17" name="T30"/>
                  <a:gd fmla="*/ 79497 h 26" name="T31"/>
                  <a:gd fmla="*/ 52294 w 17" name="T32"/>
                  <a:gd fmla="*/ 83283 h 2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7" name="T51"/>
                  <a:gd fmla="*/ 0 h 26" name="T52"/>
                  <a:gd fmla="*/ 17 w 17" name="T53"/>
                  <a:gd fmla="*/ 26 h 26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6" w="17">
                    <a:moveTo>
                      <a:pt x="14" y="22"/>
                    </a:moveTo>
                    <a:cubicBezTo>
                      <a:pt x="12" y="23"/>
                      <a:pt x="10" y="22"/>
                      <a:pt x="10" y="2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8" y="24"/>
                      <a:pt x="10" y="26"/>
                      <a:pt x="14" y="25"/>
                    </a:cubicBezTo>
                    <a:cubicBezTo>
                      <a:pt x="15" y="24"/>
                      <a:pt x="16" y="24"/>
                      <a:pt x="17" y="24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2"/>
                      <a:pt x="14" y="22"/>
                      <a:pt x="14" y="2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29" name="Freeform 188"/>
              <p:cNvSpPr>
                <a:spLocks noChangeArrowheads="1" noEditPoints="1"/>
              </p:cNvSpPr>
              <p:nvPr/>
            </p:nvSpPr>
            <p:spPr bwMode="auto">
              <a:xfrm>
                <a:off x="2209800" y="3373438"/>
                <a:ext cx="585788" cy="623888"/>
              </a:xfrm>
              <a:custGeom>
                <a:gdLst>
                  <a:gd fmla="*/ 232813 w 156" name="T0"/>
                  <a:gd fmla="*/ 443487 h 166" name="T1"/>
                  <a:gd fmla="*/ 356730 w 156" name="T2"/>
                  <a:gd fmla="*/ 488587 h 166" name="T3"/>
                  <a:gd fmla="*/ 289139 w 156" name="T4"/>
                  <a:gd fmla="*/ 353286 h 166" name="T5"/>
                  <a:gd fmla="*/ 262854 w 156" name="T6"/>
                  <a:gd fmla="*/ 357044 h 166" name="T7"/>
                  <a:gd fmla="*/ 45061 w 156" name="T8"/>
                  <a:gd fmla="*/ 300669 h 166" name="T9"/>
                  <a:gd fmla="*/ 146447 w 156" name="T10"/>
                  <a:gd fmla="*/ 75167 h 166" name="T11"/>
                  <a:gd fmla="*/ 120162 w 156" name="T12"/>
                  <a:gd fmla="*/ 22550 h 166" name="T13"/>
                  <a:gd fmla="*/ 165222 w 156" name="T14"/>
                  <a:gd fmla="*/ 0 h 166" name="T15"/>
                  <a:gd fmla="*/ 191508 w 156" name="T16"/>
                  <a:gd fmla="*/ 52617 h 166" name="T17"/>
                  <a:gd fmla="*/ 428076 w 156" name="T18"/>
                  <a:gd fmla="*/ 108992 h 166" name="T19"/>
                  <a:gd fmla="*/ 322934 w 156" name="T20"/>
                  <a:gd fmla="*/ 161610 h 166" name="T21"/>
                  <a:gd fmla="*/ 229058 w 156" name="T22"/>
                  <a:gd fmla="*/ 127784 h 166" name="T23"/>
                  <a:gd fmla="*/ 289139 w 156" name="T24"/>
                  <a:gd fmla="*/ 244294 h 166" name="T25"/>
                  <a:gd fmla="*/ 330444 w 156" name="T26"/>
                  <a:gd fmla="*/ 236777 h 166" name="T27"/>
                  <a:gd fmla="*/ 555748 w 156" name="T28"/>
                  <a:gd fmla="*/ 311944 h 166" name="T29"/>
                  <a:gd fmla="*/ 439341 w 156" name="T30"/>
                  <a:gd fmla="*/ 544962 h 166" name="T31"/>
                  <a:gd fmla="*/ 469381 w 156" name="T32"/>
                  <a:gd fmla="*/ 601338 h 166" name="T33"/>
                  <a:gd fmla="*/ 424321 w 156" name="T34"/>
                  <a:gd fmla="*/ 623888 h 166" name="T35"/>
                  <a:gd fmla="*/ 398035 w 156" name="T36"/>
                  <a:gd fmla="*/ 567513 h 166" name="T37"/>
                  <a:gd fmla="*/ 127672 w 156" name="T38"/>
                  <a:gd fmla="*/ 496104 h 166" name="T39"/>
                  <a:gd fmla="*/ 232813 w 156" name="T40"/>
                  <a:gd fmla="*/ 443487 h 166" name="T41"/>
                  <a:gd fmla="*/ 183997 w 156" name="T42"/>
                  <a:gd fmla="*/ 150334 h 166" name="T43"/>
                  <a:gd fmla="*/ 146447 w 156" name="T44"/>
                  <a:gd fmla="*/ 240535 h 166" name="T45"/>
                  <a:gd fmla="*/ 240323 w 156" name="T46"/>
                  <a:gd fmla="*/ 259327 h 166" name="T47"/>
                  <a:gd fmla="*/ 183997 w 156" name="T48"/>
                  <a:gd fmla="*/ 150334 h 166" name="T49"/>
                  <a:gd fmla="*/ 401790 w 156" name="T50"/>
                  <a:gd fmla="*/ 469795 h 166" name="T51"/>
                  <a:gd fmla="*/ 450606 w 156" name="T52"/>
                  <a:gd fmla="*/ 364561 h 166" name="T53"/>
                  <a:gd fmla="*/ 337955 w 156" name="T54"/>
                  <a:gd fmla="*/ 342011 h 166" name="T55"/>
                  <a:gd fmla="*/ 401790 w 156" name="T56"/>
                  <a:gd fmla="*/ 469795 h 16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w 156" name="T87"/>
                  <a:gd fmla="*/ 0 h 166" name="T88"/>
                  <a:gd fmla="*/ 156 w 156" name="T89"/>
                  <a:gd fmla="*/ 166 h 166" name="T90"/>
                </a:gdLst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b="T90" l="T87" r="T89" t="T88"/>
                <a:pathLst>
                  <a:path h="166" w="156">
                    <a:moveTo>
                      <a:pt x="62" y="118"/>
                    </a:moveTo>
                    <a:cubicBezTo>
                      <a:pt x="69" y="131"/>
                      <a:pt x="82" y="134"/>
                      <a:pt x="95" y="130"/>
                    </a:cubicBezTo>
                    <a:cubicBezTo>
                      <a:pt x="77" y="94"/>
                      <a:pt x="77" y="94"/>
                      <a:pt x="77" y="94"/>
                    </a:cubicBezTo>
                    <a:cubicBezTo>
                      <a:pt x="75" y="94"/>
                      <a:pt x="72" y="95"/>
                      <a:pt x="70" y="95"/>
                    </a:cubicBezTo>
                    <a:cubicBezTo>
                      <a:pt x="48" y="101"/>
                      <a:pt x="24" y="104"/>
                      <a:pt x="12" y="80"/>
                    </a:cubicBezTo>
                    <a:cubicBezTo>
                      <a:pt x="0" y="56"/>
                      <a:pt x="16" y="33"/>
                      <a:pt x="39" y="20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75" y="4"/>
                      <a:pt x="100" y="5"/>
                      <a:pt x="114" y="29"/>
                    </a:cubicBezTo>
                    <a:cubicBezTo>
                      <a:pt x="86" y="43"/>
                      <a:pt x="86" y="43"/>
                      <a:pt x="86" y="43"/>
                    </a:cubicBezTo>
                    <a:cubicBezTo>
                      <a:pt x="81" y="34"/>
                      <a:pt x="70" y="30"/>
                      <a:pt x="61" y="34"/>
                    </a:cubicBezTo>
                    <a:cubicBezTo>
                      <a:pt x="77" y="65"/>
                      <a:pt x="77" y="65"/>
                      <a:pt x="77" y="65"/>
                    </a:cubicBezTo>
                    <a:cubicBezTo>
                      <a:pt x="80" y="64"/>
                      <a:pt x="84" y="64"/>
                      <a:pt x="88" y="63"/>
                    </a:cubicBezTo>
                    <a:cubicBezTo>
                      <a:pt x="132" y="52"/>
                      <a:pt x="142" y="72"/>
                      <a:pt x="148" y="83"/>
                    </a:cubicBezTo>
                    <a:cubicBezTo>
                      <a:pt x="153" y="93"/>
                      <a:pt x="156" y="123"/>
                      <a:pt x="117" y="145"/>
                    </a:cubicBezTo>
                    <a:cubicBezTo>
                      <a:pt x="125" y="160"/>
                      <a:pt x="125" y="160"/>
                      <a:pt x="125" y="160"/>
                    </a:cubicBezTo>
                    <a:cubicBezTo>
                      <a:pt x="113" y="166"/>
                      <a:pt x="113" y="166"/>
                      <a:pt x="113" y="166"/>
                    </a:cubicBezTo>
                    <a:cubicBezTo>
                      <a:pt x="106" y="151"/>
                      <a:pt x="106" y="151"/>
                      <a:pt x="106" y="151"/>
                    </a:cubicBezTo>
                    <a:cubicBezTo>
                      <a:pt x="75" y="164"/>
                      <a:pt x="51" y="158"/>
                      <a:pt x="34" y="132"/>
                    </a:cubicBezTo>
                    <a:lnTo>
                      <a:pt x="62" y="118"/>
                    </a:lnTo>
                    <a:close/>
                    <a:moveTo>
                      <a:pt x="49" y="40"/>
                    </a:moveTo>
                    <a:cubicBezTo>
                      <a:pt x="41" y="45"/>
                      <a:pt x="34" y="54"/>
                      <a:pt x="39" y="64"/>
                    </a:cubicBezTo>
                    <a:cubicBezTo>
                      <a:pt x="43" y="71"/>
                      <a:pt x="50" y="73"/>
                      <a:pt x="64" y="69"/>
                    </a:cubicBezTo>
                    <a:lnTo>
                      <a:pt x="49" y="40"/>
                    </a:lnTo>
                    <a:close/>
                    <a:moveTo>
                      <a:pt x="107" y="125"/>
                    </a:moveTo>
                    <a:cubicBezTo>
                      <a:pt x="116" y="119"/>
                      <a:pt x="125" y="108"/>
                      <a:pt x="120" y="97"/>
                    </a:cubicBezTo>
                    <a:cubicBezTo>
                      <a:pt x="115" y="87"/>
                      <a:pt x="107" y="87"/>
                      <a:pt x="90" y="91"/>
                    </a:cubicBezTo>
                    <a:lnTo>
                      <a:pt x="107" y="12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30" name="Freeform 189"/>
              <p:cNvSpPr>
                <a:spLocks noChangeArrowheads="1"/>
              </p:cNvSpPr>
              <p:nvPr/>
            </p:nvSpPr>
            <p:spPr bwMode="auto">
              <a:xfrm>
                <a:off x="3067050" y="1498600"/>
                <a:ext cx="93663" cy="93663"/>
              </a:xfrm>
              <a:custGeom>
                <a:gdLst>
                  <a:gd fmla="*/ 86170 w 25" name="T0"/>
                  <a:gd fmla="*/ 29972 h 25" name="T1"/>
                  <a:gd fmla="*/ 26226 w 25" name="T2"/>
                  <a:gd fmla="*/ 86170 h 25" name="T3"/>
                  <a:gd fmla="*/ 3747 w 25" name="T4"/>
                  <a:gd fmla="*/ 86170 h 25" name="T5"/>
                  <a:gd fmla="*/ 3747 w 25" name="T6"/>
                  <a:gd fmla="*/ 63691 h 25" name="T7"/>
                  <a:gd fmla="*/ 67437 w 25" name="T8"/>
                  <a:gd fmla="*/ 7493 h 25" name="T9"/>
                  <a:gd fmla="*/ 86170 w 25" name="T10"/>
                  <a:gd fmla="*/ 7493 h 25" name="T11"/>
                  <a:gd fmla="*/ 86170 w 25" name="T12"/>
                  <a:gd fmla="*/ 29972 h 25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5" name="T21"/>
                  <a:gd fmla="*/ 0 h 25" name="T22"/>
                  <a:gd fmla="*/ 25 w 25" name="T23"/>
                  <a:gd fmla="*/ 25 h 25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5" w="25">
                    <a:moveTo>
                      <a:pt x="23" y="8"/>
                    </a:moveTo>
                    <a:cubicBezTo>
                      <a:pt x="7" y="23"/>
                      <a:pt x="7" y="23"/>
                      <a:pt x="7" y="23"/>
                    </a:cubicBezTo>
                    <a:cubicBezTo>
                      <a:pt x="5" y="25"/>
                      <a:pt x="3" y="25"/>
                      <a:pt x="1" y="23"/>
                    </a:cubicBezTo>
                    <a:cubicBezTo>
                      <a:pt x="0" y="21"/>
                      <a:pt x="0" y="19"/>
                      <a:pt x="1" y="17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9" y="0"/>
                      <a:pt x="22" y="1"/>
                      <a:pt x="23" y="2"/>
                    </a:cubicBezTo>
                    <a:cubicBezTo>
                      <a:pt x="25" y="4"/>
                      <a:pt x="25" y="6"/>
                      <a:pt x="23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31" name="Freeform 190"/>
              <p:cNvSpPr>
                <a:spLocks noChangeArrowheads="1"/>
              </p:cNvSpPr>
              <p:nvPr/>
            </p:nvSpPr>
            <p:spPr bwMode="auto">
              <a:xfrm>
                <a:off x="2652713" y="1471613"/>
                <a:ext cx="112713" cy="117475"/>
              </a:xfrm>
              <a:custGeom>
                <a:gdLst>
                  <a:gd fmla="*/ 108956 w 30" name="T0"/>
                  <a:gd fmla="*/ 113685 h 31" name="T1"/>
                  <a:gd fmla="*/ 86413 w 30" name="T2"/>
                  <a:gd fmla="*/ 113685 h 31" name="T3"/>
                  <a:gd fmla="*/ 3757 w 30" name="T4"/>
                  <a:gd fmla="*/ 26527 h 31" name="T5"/>
                  <a:gd fmla="*/ 7514 w 30" name="T6"/>
                  <a:gd fmla="*/ 3790 h 31" name="T7"/>
                  <a:gd fmla="*/ 26300 w 30" name="T8"/>
                  <a:gd fmla="*/ 3790 h 31" name="T9"/>
                  <a:gd fmla="*/ 108956 w 30" name="T10"/>
                  <a:gd fmla="*/ 90948 h 31" name="T11"/>
                  <a:gd fmla="*/ 108956 w 30" name="T12"/>
                  <a:gd fmla="*/ 113685 h 31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0" name="T21"/>
                  <a:gd fmla="*/ 0 h 31" name="T22"/>
                  <a:gd fmla="*/ 30 w 30" name="T23"/>
                  <a:gd fmla="*/ 31 h 31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31" w="30">
                    <a:moveTo>
                      <a:pt x="29" y="30"/>
                    </a:moveTo>
                    <a:cubicBezTo>
                      <a:pt x="27" y="31"/>
                      <a:pt x="25" y="31"/>
                      <a:pt x="23" y="30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0" y="3"/>
                      <a:pt x="2" y="1"/>
                    </a:cubicBezTo>
                    <a:cubicBezTo>
                      <a:pt x="3" y="0"/>
                      <a:pt x="6" y="0"/>
                      <a:pt x="7" y="1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30" y="26"/>
                      <a:pt x="30" y="28"/>
                      <a:pt x="29" y="3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32" name="Freeform 191"/>
              <p:cNvSpPr>
                <a:spLocks noChangeArrowheads="1"/>
              </p:cNvSpPr>
              <p:nvPr/>
            </p:nvSpPr>
            <p:spPr bwMode="auto">
              <a:xfrm>
                <a:off x="2563813" y="1727200"/>
                <a:ext cx="127000" cy="34925"/>
              </a:xfrm>
              <a:custGeom>
                <a:gdLst>
                  <a:gd fmla="*/ 123265 w 34" name="T0"/>
                  <a:gd fmla="*/ 27164 h 9" name="T1"/>
                  <a:gd fmla="*/ 112059 w 34" name="T2"/>
                  <a:gd fmla="*/ 31044 h 9" name="T3"/>
                  <a:gd fmla="*/ 14941 w 34" name="T4"/>
                  <a:gd fmla="*/ 34925 h 9" name="T5"/>
                  <a:gd fmla="*/ 0 w 34" name="T6"/>
                  <a:gd fmla="*/ 19403 h 9" name="T7"/>
                  <a:gd fmla="*/ 14941 w 34" name="T8"/>
                  <a:gd fmla="*/ 3881 h 9" name="T9"/>
                  <a:gd fmla="*/ 112059 w 34" name="T10"/>
                  <a:gd fmla="*/ 0 h 9" name="T11"/>
                  <a:gd fmla="*/ 127000 w 34" name="T12"/>
                  <a:gd fmla="*/ 15522 h 9" name="T13"/>
                  <a:gd fmla="*/ 123265 w 34" name="T14"/>
                  <a:gd fmla="*/ 27164 h 9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34" name="T24"/>
                  <a:gd fmla="*/ 0 h 9" name="T25"/>
                  <a:gd fmla="*/ 34 w 34" name="T26"/>
                  <a:gd fmla="*/ 9 h 9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9" w="34">
                    <a:moveTo>
                      <a:pt x="33" y="7"/>
                    </a:moveTo>
                    <a:cubicBezTo>
                      <a:pt x="32" y="8"/>
                      <a:pt x="31" y="8"/>
                      <a:pt x="30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1" y="9"/>
                      <a:pt x="0" y="7"/>
                      <a:pt x="0" y="5"/>
                    </a:cubicBezTo>
                    <a:cubicBezTo>
                      <a:pt x="0" y="3"/>
                      <a:pt x="1" y="1"/>
                      <a:pt x="4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2" y="0"/>
                      <a:pt x="34" y="2"/>
                      <a:pt x="34" y="4"/>
                    </a:cubicBezTo>
                    <a:cubicBezTo>
                      <a:pt x="34" y="6"/>
                      <a:pt x="33" y="7"/>
                      <a:pt x="33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33" name="Freeform 192"/>
              <p:cNvSpPr>
                <a:spLocks noChangeArrowheads="1"/>
              </p:cNvSpPr>
              <p:nvPr/>
            </p:nvSpPr>
            <p:spPr bwMode="auto">
              <a:xfrm>
                <a:off x="2913063" y="1400175"/>
                <a:ext cx="36513" cy="128588"/>
              </a:xfrm>
              <a:custGeom>
                <a:gdLst>
                  <a:gd fmla="*/ 25559 w 10" name="T0"/>
                  <a:gd fmla="*/ 124806 h 34" name="T1"/>
                  <a:gd fmla="*/ 14605 w 10" name="T2"/>
                  <a:gd fmla="*/ 128588 h 34" name="T3"/>
                  <a:gd fmla="*/ 0 w 10" name="T4"/>
                  <a:gd fmla="*/ 113460 h 34" name="T5"/>
                  <a:gd fmla="*/ 7303 w 10" name="T6"/>
                  <a:gd fmla="*/ 15128 h 34" name="T7"/>
                  <a:gd fmla="*/ 21908 w 10" name="T8"/>
                  <a:gd fmla="*/ 0 h 34" name="T9"/>
                  <a:gd fmla="*/ 36513 w 10" name="T10"/>
                  <a:gd fmla="*/ 15128 h 34" name="T11"/>
                  <a:gd fmla="*/ 29210 w 10" name="T12"/>
                  <a:gd fmla="*/ 113460 h 34" name="T13"/>
                  <a:gd fmla="*/ 25559 w 10" name="T14"/>
                  <a:gd fmla="*/ 124806 h 34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10" name="T24"/>
                  <a:gd fmla="*/ 0 h 34" name="T25"/>
                  <a:gd fmla="*/ 10 w 10" name="T26"/>
                  <a:gd fmla="*/ 34 h 34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34" w="10">
                    <a:moveTo>
                      <a:pt x="7" y="33"/>
                    </a:moveTo>
                    <a:cubicBezTo>
                      <a:pt x="6" y="34"/>
                      <a:pt x="5" y="34"/>
                      <a:pt x="4" y="34"/>
                    </a:cubicBezTo>
                    <a:cubicBezTo>
                      <a:pt x="1" y="34"/>
                      <a:pt x="0" y="32"/>
                      <a:pt x="0" y="3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4" y="0"/>
                      <a:pt x="6" y="0"/>
                    </a:cubicBezTo>
                    <a:cubicBezTo>
                      <a:pt x="8" y="0"/>
                      <a:pt x="10" y="2"/>
                      <a:pt x="10" y="4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1"/>
                      <a:pt x="7" y="32"/>
                      <a:pt x="7" y="3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34" name="Freeform 193"/>
              <p:cNvSpPr>
                <a:spLocks noChangeArrowheads="1" noEditPoints="1"/>
              </p:cNvSpPr>
              <p:nvPr/>
            </p:nvSpPr>
            <p:spPr bwMode="auto">
              <a:xfrm>
                <a:off x="2724150" y="1566863"/>
                <a:ext cx="398463" cy="536575"/>
              </a:xfrm>
              <a:custGeom>
                <a:gdLst>
                  <a:gd fmla="*/ 357113 w 106" name="T0"/>
                  <a:gd fmla="*/ 108816 h 143" name="T1"/>
                  <a:gd fmla="*/ 353354 w 106" name="T2"/>
                  <a:gd fmla="*/ 97559 h 143" name="T3"/>
                  <a:gd fmla="*/ 334559 w 106" name="T4"/>
                  <a:gd fmla="*/ 71293 h 143" name="T5"/>
                  <a:gd fmla="*/ 323281 w 106" name="T6"/>
                  <a:gd fmla="*/ 60036 h 143" name="T7"/>
                  <a:gd fmla="*/ 319522 w 106" name="T8"/>
                  <a:gd fmla="*/ 56284 h 143" name="T9"/>
                  <a:gd fmla="*/ 127809 w 106" name="T10"/>
                  <a:gd fmla="*/ 18761 h 143" name="T11"/>
                  <a:gd fmla="*/ 221786 w 106" name="T12"/>
                  <a:gd fmla="*/ 405245 h 143" name="T13"/>
                  <a:gd fmla="*/ 225545 w 106" name="T14"/>
                  <a:gd fmla="*/ 416502 h 143" name="T15"/>
                  <a:gd fmla="*/ 229304 w 106" name="T16"/>
                  <a:gd fmla="*/ 431511 h 143" name="T17"/>
                  <a:gd fmla="*/ 229304 w 106" name="T18"/>
                  <a:gd fmla="*/ 435264 h 143" name="T19"/>
                  <a:gd fmla="*/ 240581 w 106" name="T20"/>
                  <a:gd fmla="*/ 454025 h 143" name="T21"/>
                  <a:gd fmla="*/ 240581 w 106" name="T22"/>
                  <a:gd fmla="*/ 480291 h 143" name="T23"/>
                  <a:gd fmla="*/ 259377 w 106" name="T24"/>
                  <a:gd fmla="*/ 499052 h 143" name="T25"/>
                  <a:gd fmla="*/ 263136 w 106" name="T26"/>
                  <a:gd fmla="*/ 506557 h 143" name="T27"/>
                  <a:gd fmla="*/ 263136 w 106" name="T28"/>
                  <a:gd fmla="*/ 510309 h 143" name="T29"/>
                  <a:gd fmla="*/ 296968 w 106" name="T30"/>
                  <a:gd fmla="*/ 529070 h 143" name="T31"/>
                  <a:gd fmla="*/ 319522 w 106" name="T32"/>
                  <a:gd fmla="*/ 529070 h 143" name="T33"/>
                  <a:gd fmla="*/ 372149 w 106" name="T34"/>
                  <a:gd fmla="*/ 506557 h 143" name="T35"/>
                  <a:gd fmla="*/ 383427 w 106" name="T36"/>
                  <a:gd fmla="*/ 491548 h 143" name="T37"/>
                  <a:gd fmla="*/ 394704 w 106" name="T38"/>
                  <a:gd fmla="*/ 454025 h 143" name="T39"/>
                  <a:gd fmla="*/ 383427 w 106" name="T40"/>
                  <a:gd fmla="*/ 431511 h 143" name="T41"/>
                  <a:gd fmla="*/ 372149 w 106" name="T42"/>
                  <a:gd fmla="*/ 412750 h 143" name="T43"/>
                  <a:gd fmla="*/ 372149 w 106" name="T44"/>
                  <a:gd fmla="*/ 382732 h 143" name="T45"/>
                  <a:gd fmla="*/ 349595 w 106" name="T46"/>
                  <a:gd fmla="*/ 352714 h 143" name="T47"/>
                  <a:gd fmla="*/ 349595 w 106" name="T48"/>
                  <a:gd fmla="*/ 352714 h 143" name="T49"/>
                  <a:gd fmla="*/ 345836 w 106" name="T50"/>
                  <a:gd fmla="*/ 348961 h 143" name="T51"/>
                  <a:gd fmla="*/ 296968 w 106" name="T52"/>
                  <a:gd fmla="*/ 363970 h 143" name="T53"/>
                  <a:gd fmla="*/ 270654 w 106" name="T54"/>
                  <a:gd fmla="*/ 375227 h 143" name="T55"/>
                  <a:gd fmla="*/ 221786 w 106" name="T56"/>
                  <a:gd fmla="*/ 375227 h 143" name="T57"/>
                  <a:gd fmla="*/ 139086 w 106" name="T58"/>
                  <a:gd fmla="*/ 48780 h 143" name="T59"/>
                  <a:gd fmla="*/ 304486 w 106" name="T60"/>
                  <a:gd fmla="*/ 78798 h 143" name="T61"/>
                  <a:gd fmla="*/ 308245 w 106" name="T62"/>
                  <a:gd fmla="*/ 82550 h 143" name="T63"/>
                  <a:gd fmla="*/ 315763 w 106" name="T64"/>
                  <a:gd fmla="*/ 90055 h 143" name="T65"/>
                  <a:gd fmla="*/ 330799 w 106" name="T66"/>
                  <a:gd fmla="*/ 116320 h 143" name="T67"/>
                  <a:gd fmla="*/ 334559 w 106" name="T68"/>
                  <a:gd fmla="*/ 123825 h 143" name="T69"/>
                  <a:gd fmla="*/ 327040 w 106" name="T70"/>
                  <a:gd fmla="*/ 330200 h 143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106" name="T108"/>
                  <a:gd fmla="*/ 0 h 143" name="T109"/>
                  <a:gd fmla="*/ 106 w 106" name="T110"/>
                  <a:gd fmla="*/ 143 h 143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143" w="105">
                    <a:moveTo>
                      <a:pt x="96" y="31"/>
                    </a:moveTo>
                    <a:cubicBezTo>
                      <a:pt x="96" y="31"/>
                      <a:pt x="96" y="30"/>
                      <a:pt x="95" y="29"/>
                    </a:cubicBezTo>
                    <a:cubicBezTo>
                      <a:pt x="95" y="29"/>
                      <a:pt x="95" y="28"/>
                      <a:pt x="95" y="28"/>
                    </a:cubicBezTo>
                    <a:cubicBezTo>
                      <a:pt x="94" y="27"/>
                      <a:pt x="94" y="27"/>
                      <a:pt x="94" y="26"/>
                    </a:cubicBezTo>
                    <a:cubicBezTo>
                      <a:pt x="93" y="24"/>
                      <a:pt x="92" y="22"/>
                      <a:pt x="90" y="21"/>
                    </a:cubicBezTo>
                    <a:cubicBezTo>
                      <a:pt x="90" y="20"/>
                      <a:pt x="89" y="19"/>
                      <a:pt x="89" y="19"/>
                    </a:cubicBezTo>
                    <a:cubicBezTo>
                      <a:pt x="88" y="18"/>
                      <a:pt x="87" y="17"/>
                      <a:pt x="87" y="16"/>
                    </a:cubicBezTo>
                    <a:cubicBezTo>
                      <a:pt x="86" y="16"/>
                      <a:pt x="86" y="16"/>
                      <a:pt x="86" y="16"/>
                    </a:cubicBezTo>
                    <a:cubicBezTo>
                      <a:pt x="86" y="15"/>
                      <a:pt x="86" y="15"/>
                      <a:pt x="86" y="15"/>
                    </a:cubicBezTo>
                    <a:cubicBezTo>
                      <a:pt x="85" y="15"/>
                      <a:pt x="85" y="15"/>
                      <a:pt x="85" y="15"/>
                    </a:cubicBezTo>
                    <a:cubicBezTo>
                      <a:pt x="81" y="11"/>
                      <a:pt x="77" y="8"/>
                      <a:pt x="72" y="6"/>
                    </a:cubicBezTo>
                    <a:cubicBezTo>
                      <a:pt x="60" y="0"/>
                      <a:pt x="46" y="0"/>
                      <a:pt x="34" y="5"/>
                    </a:cubicBezTo>
                    <a:cubicBezTo>
                      <a:pt x="10" y="16"/>
                      <a:pt x="0" y="43"/>
                      <a:pt x="10" y="67"/>
                    </a:cubicBezTo>
                    <a:cubicBezTo>
                      <a:pt x="18" y="84"/>
                      <a:pt x="42" y="93"/>
                      <a:pt x="59" y="108"/>
                    </a:cubicBezTo>
                    <a:cubicBezTo>
                      <a:pt x="58" y="108"/>
                      <a:pt x="58" y="108"/>
                      <a:pt x="58" y="109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1" y="115"/>
                      <a:pt x="61" y="115"/>
                      <a:pt x="61" y="115"/>
                    </a:cubicBezTo>
                    <a:cubicBezTo>
                      <a:pt x="61" y="115"/>
                      <a:pt x="61" y="115"/>
                      <a:pt x="61" y="115"/>
                    </a:cubicBezTo>
                    <a:cubicBezTo>
                      <a:pt x="61" y="116"/>
                      <a:pt x="61" y="116"/>
                      <a:pt x="61" y="116"/>
                    </a:cubicBezTo>
                    <a:cubicBezTo>
                      <a:pt x="60" y="117"/>
                      <a:pt x="60" y="118"/>
                      <a:pt x="60" y="119"/>
                    </a:cubicBezTo>
                    <a:cubicBezTo>
                      <a:pt x="61" y="120"/>
                      <a:pt x="62" y="121"/>
                      <a:pt x="64" y="121"/>
                    </a:cubicBezTo>
                    <a:cubicBezTo>
                      <a:pt x="65" y="125"/>
                      <a:pt x="65" y="125"/>
                      <a:pt x="65" y="125"/>
                    </a:cubicBezTo>
                    <a:cubicBezTo>
                      <a:pt x="64" y="126"/>
                      <a:pt x="64" y="127"/>
                      <a:pt x="64" y="128"/>
                    </a:cubicBezTo>
                    <a:cubicBezTo>
                      <a:pt x="65" y="129"/>
                      <a:pt x="66" y="129"/>
                      <a:pt x="68" y="130"/>
                    </a:cubicBezTo>
                    <a:cubicBezTo>
                      <a:pt x="69" y="133"/>
                      <a:pt x="69" y="133"/>
                      <a:pt x="69" y="133"/>
                    </a:cubicBezTo>
                    <a:cubicBezTo>
                      <a:pt x="69" y="133"/>
                      <a:pt x="69" y="133"/>
                      <a:pt x="69" y="133"/>
                    </a:cubicBezTo>
                    <a:cubicBezTo>
                      <a:pt x="70" y="135"/>
                      <a:pt x="70" y="135"/>
                      <a:pt x="70" y="135"/>
                    </a:cubicBezTo>
                    <a:cubicBezTo>
                      <a:pt x="70" y="135"/>
                      <a:pt x="70" y="135"/>
                      <a:pt x="70" y="135"/>
                    </a:cubicBezTo>
                    <a:cubicBezTo>
                      <a:pt x="70" y="136"/>
                      <a:pt x="70" y="136"/>
                      <a:pt x="70" y="136"/>
                    </a:cubicBezTo>
                    <a:cubicBezTo>
                      <a:pt x="71" y="137"/>
                      <a:pt x="72" y="138"/>
                      <a:pt x="75" y="138"/>
                    </a:cubicBezTo>
                    <a:cubicBezTo>
                      <a:pt x="77" y="139"/>
                      <a:pt x="78" y="140"/>
                      <a:pt x="79" y="141"/>
                    </a:cubicBezTo>
                    <a:cubicBezTo>
                      <a:pt x="80" y="142"/>
                      <a:pt x="81" y="143"/>
                      <a:pt x="82" y="142"/>
                    </a:cubicBezTo>
                    <a:cubicBezTo>
                      <a:pt x="83" y="142"/>
                      <a:pt x="84" y="142"/>
                      <a:pt x="85" y="141"/>
                    </a:cubicBezTo>
                    <a:cubicBezTo>
                      <a:pt x="88" y="142"/>
                      <a:pt x="90" y="142"/>
                      <a:pt x="93" y="141"/>
                    </a:cubicBezTo>
                    <a:cubicBezTo>
                      <a:pt x="96" y="140"/>
                      <a:pt x="98" y="138"/>
                      <a:pt x="99" y="135"/>
                    </a:cubicBezTo>
                    <a:cubicBezTo>
                      <a:pt x="100" y="135"/>
                      <a:pt x="100" y="135"/>
                      <a:pt x="100" y="134"/>
                    </a:cubicBezTo>
                    <a:cubicBezTo>
                      <a:pt x="102" y="134"/>
                      <a:pt x="102" y="132"/>
                      <a:pt x="102" y="131"/>
                    </a:cubicBezTo>
                    <a:cubicBezTo>
                      <a:pt x="102" y="130"/>
                      <a:pt x="102" y="128"/>
                      <a:pt x="103" y="127"/>
                    </a:cubicBezTo>
                    <a:cubicBezTo>
                      <a:pt x="105" y="124"/>
                      <a:pt x="106" y="122"/>
                      <a:pt x="105" y="121"/>
                    </a:cubicBezTo>
                    <a:cubicBezTo>
                      <a:pt x="105" y="120"/>
                      <a:pt x="104" y="120"/>
                      <a:pt x="104" y="120"/>
                    </a:cubicBezTo>
                    <a:cubicBezTo>
                      <a:pt x="102" y="115"/>
                      <a:pt x="102" y="115"/>
                      <a:pt x="102" y="115"/>
                    </a:cubicBezTo>
                    <a:cubicBezTo>
                      <a:pt x="103" y="113"/>
                      <a:pt x="103" y="112"/>
                      <a:pt x="103" y="111"/>
                    </a:cubicBezTo>
                    <a:cubicBezTo>
                      <a:pt x="102" y="110"/>
                      <a:pt x="101" y="109"/>
                      <a:pt x="99" y="110"/>
                    </a:cubicBezTo>
                    <a:cubicBezTo>
                      <a:pt x="98" y="106"/>
                      <a:pt x="98" y="106"/>
                      <a:pt x="98" y="106"/>
                    </a:cubicBezTo>
                    <a:cubicBezTo>
                      <a:pt x="99" y="104"/>
                      <a:pt x="99" y="103"/>
                      <a:pt x="99" y="102"/>
                    </a:cubicBezTo>
                    <a:cubicBezTo>
                      <a:pt x="98" y="101"/>
                      <a:pt x="97" y="100"/>
                      <a:pt x="95" y="100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2" y="93"/>
                      <a:pt x="92" y="93"/>
                      <a:pt x="92" y="93"/>
                    </a:cubicBezTo>
                    <a:cubicBezTo>
                      <a:pt x="90" y="73"/>
                      <a:pt x="103" y="49"/>
                      <a:pt x="96" y="31"/>
                    </a:cubicBezTo>
                    <a:close/>
                    <a:moveTo>
                      <a:pt x="79" y="97"/>
                    </a:moveTo>
                    <a:cubicBezTo>
                      <a:pt x="77" y="98"/>
                      <a:pt x="76" y="98"/>
                      <a:pt x="75" y="99"/>
                    </a:cubicBezTo>
                    <a:cubicBezTo>
                      <a:pt x="74" y="99"/>
                      <a:pt x="73" y="100"/>
                      <a:pt x="72" y="100"/>
                    </a:cubicBezTo>
                    <a:moveTo>
                      <a:pt x="69" y="101"/>
                    </a:moveTo>
                    <a:cubicBezTo>
                      <a:pt x="65" y="102"/>
                      <a:pt x="62" y="103"/>
                      <a:pt x="59" y="100"/>
                    </a:cubicBezTo>
                    <a:cubicBezTo>
                      <a:pt x="45" y="88"/>
                      <a:pt x="24" y="80"/>
                      <a:pt x="17" y="65"/>
                    </a:cubicBezTo>
                    <a:cubicBezTo>
                      <a:pt x="8" y="45"/>
                      <a:pt x="17" y="22"/>
                      <a:pt x="37" y="13"/>
                    </a:cubicBezTo>
                    <a:cubicBezTo>
                      <a:pt x="48" y="8"/>
                      <a:pt x="60" y="9"/>
                      <a:pt x="69" y="13"/>
                    </a:cubicBezTo>
                    <a:cubicBezTo>
                      <a:pt x="74" y="15"/>
                      <a:pt x="78" y="18"/>
                      <a:pt x="81" y="21"/>
                    </a:cubicBezTo>
                    <a:cubicBezTo>
                      <a:pt x="81" y="21"/>
                      <a:pt x="81" y="21"/>
                      <a:pt x="81" y="21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3" y="23"/>
                      <a:pt x="83" y="24"/>
                      <a:pt x="84" y="24"/>
                    </a:cubicBezTo>
                    <a:cubicBezTo>
                      <a:pt x="84" y="25"/>
                      <a:pt x="85" y="25"/>
                      <a:pt x="85" y="26"/>
                    </a:cubicBezTo>
                    <a:cubicBezTo>
                      <a:pt x="86" y="27"/>
                      <a:pt x="87" y="29"/>
                      <a:pt x="88" y="31"/>
                    </a:cubicBezTo>
                    <a:cubicBezTo>
                      <a:pt x="88" y="31"/>
                      <a:pt x="89" y="32"/>
                      <a:pt x="89" y="32"/>
                    </a:cubicBezTo>
                    <a:cubicBezTo>
                      <a:pt x="89" y="32"/>
                      <a:pt x="89" y="33"/>
                      <a:pt x="89" y="33"/>
                    </a:cubicBezTo>
                    <a:cubicBezTo>
                      <a:pt x="90" y="34"/>
                      <a:pt x="90" y="35"/>
                      <a:pt x="90" y="35"/>
                    </a:cubicBezTo>
                    <a:cubicBezTo>
                      <a:pt x="96" y="50"/>
                      <a:pt x="85" y="70"/>
                      <a:pt x="87" y="88"/>
                    </a:cubicBezTo>
                    <a:cubicBezTo>
                      <a:pt x="87" y="92"/>
                      <a:pt x="85" y="94"/>
                      <a:pt x="81" y="96"/>
                    </a:cubicBezTo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35" name="Freeform 194"/>
              <p:cNvSpPr>
                <a:spLocks noChangeArrowheads="1"/>
              </p:cNvSpPr>
              <p:nvPr/>
            </p:nvSpPr>
            <p:spPr bwMode="auto">
              <a:xfrm>
                <a:off x="635000" y="2182813"/>
                <a:ext cx="590550" cy="552450"/>
              </a:xfrm>
              <a:custGeom>
                <a:gdLst>
                  <a:gd fmla="*/ 567981 w 157" name="T0"/>
                  <a:gd fmla="*/ 22549 h 147" name="T1"/>
                  <a:gd fmla="*/ 567981 w 157" name="T2"/>
                  <a:gd fmla="*/ 22549 h 147" name="T3"/>
                  <a:gd fmla="*/ 567981 w 157" name="T4"/>
                  <a:gd fmla="*/ 18791 h 147" name="T5"/>
                  <a:gd fmla="*/ 564220 w 157" name="T6"/>
                  <a:gd fmla="*/ 15033 h 147" name="T7"/>
                  <a:gd fmla="*/ 564220 w 157" name="T8"/>
                  <a:gd fmla="*/ 11274 h 147" name="T9"/>
                  <a:gd fmla="*/ 552935 w 157" name="T10"/>
                  <a:gd fmla="*/ 3758 h 147" name="T11"/>
                  <a:gd fmla="*/ 549174 w 157" name="T12"/>
                  <a:gd fmla="*/ 3758 h 147" name="T13"/>
                  <a:gd fmla="*/ 545412 w 157" name="T14"/>
                  <a:gd fmla="*/ 3758 h 147" name="T15"/>
                  <a:gd fmla="*/ 541651 w 157" name="T16"/>
                  <a:gd fmla="*/ 3758 h 147" name="T17"/>
                  <a:gd fmla="*/ 541651 w 157" name="T18"/>
                  <a:gd fmla="*/ 3758 h 147" name="T19"/>
                  <a:gd fmla="*/ 534128 w 157" name="T20"/>
                  <a:gd fmla="*/ 3758 h 147" name="T21"/>
                  <a:gd fmla="*/ 387431 w 157" name="T22"/>
                  <a:gd fmla="*/ 22549 h 147" name="T23"/>
                  <a:gd fmla="*/ 357339 w 157" name="T24"/>
                  <a:gd fmla="*/ 60131 h 147" name="T25"/>
                  <a:gd fmla="*/ 394954 w 157" name="T26"/>
                  <a:gd fmla="*/ 86438 h 147" name="T27"/>
                  <a:gd fmla="*/ 462660 w 157" name="T28"/>
                  <a:gd fmla="*/ 78921 h 147" name="T29"/>
                  <a:gd fmla="*/ 349816 w 157" name="T30"/>
                  <a:gd fmla="*/ 236764 h 147" name="T31"/>
                  <a:gd fmla="*/ 206881 w 157" name="T32"/>
                  <a:gd fmla="*/ 255555 h 147" name="T33"/>
                  <a:gd fmla="*/ 206881 w 157" name="T34"/>
                  <a:gd fmla="*/ 255555 h 147" name="T35"/>
                  <a:gd fmla="*/ 203119 w 157" name="T36"/>
                  <a:gd fmla="*/ 255555 h 147" name="T37"/>
                  <a:gd fmla="*/ 199358 w 157" name="T38"/>
                  <a:gd fmla="*/ 259313 h 147" name="T39"/>
                  <a:gd fmla="*/ 199358 w 157" name="T40"/>
                  <a:gd fmla="*/ 259313 h 147" name="T41"/>
                  <a:gd fmla="*/ 180550 w 157" name="T42"/>
                  <a:gd fmla="*/ 274346 h 147" name="T43"/>
                  <a:gd fmla="*/ 11284 w 157" name="T44"/>
                  <a:gd fmla="*/ 499836 h 147" name="T45"/>
                  <a:gd fmla="*/ 18807 w 157" name="T46"/>
                  <a:gd fmla="*/ 544934 h 147" name="T47"/>
                  <a:gd fmla="*/ 41376 w 157" name="T48"/>
                  <a:gd fmla="*/ 552450 h 147" name="T49"/>
                  <a:gd fmla="*/ 63945 w 157" name="T50"/>
                  <a:gd fmla="*/ 537417 h 147" name="T51"/>
                  <a:gd fmla="*/ 229449 w 157" name="T52"/>
                  <a:gd fmla="*/ 319444 h 147" name="T53"/>
                  <a:gd fmla="*/ 372385 w 157" name="T54"/>
                  <a:gd fmla="*/ 300653 h 147" name="T55"/>
                  <a:gd fmla="*/ 372385 w 157" name="T56"/>
                  <a:gd fmla="*/ 300653 h 147" name="T57"/>
                  <a:gd fmla="*/ 372385 w 157" name="T58"/>
                  <a:gd fmla="*/ 300653 h 147" name="T59"/>
                  <a:gd fmla="*/ 372385 w 157" name="T60"/>
                  <a:gd fmla="*/ 300653 h 147" name="T61"/>
                  <a:gd fmla="*/ 376146 w 157" name="T62"/>
                  <a:gd fmla="*/ 300653 h 147" name="T63"/>
                  <a:gd fmla="*/ 379908 w 157" name="T64"/>
                  <a:gd fmla="*/ 296895 h 147" name="T65"/>
                  <a:gd fmla="*/ 398715 w 157" name="T66"/>
                  <a:gd fmla="*/ 281862 h 147" name="T67"/>
                  <a:gd fmla="*/ 515321 w 157" name="T68"/>
                  <a:gd fmla="*/ 120261 h 147" name="T69"/>
                  <a:gd fmla="*/ 522844 w 157" name="T70"/>
                  <a:gd fmla="*/ 169117 h 147" name="T71"/>
                  <a:gd fmla="*/ 560458 w 157" name="T72"/>
                  <a:gd fmla="*/ 199183 h 147" name="T73"/>
                  <a:gd fmla="*/ 590550 w 157" name="T74"/>
                  <a:gd fmla="*/ 161601 h 147" name="T75"/>
                  <a:gd fmla="*/ 571743 w 157" name="T76"/>
                  <a:gd fmla="*/ 30065 h 147" name="T77"/>
                  <a:gd fmla="*/ 567981 w 157" name="T78"/>
                  <a:gd fmla="*/ 22549 h 147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w 157" name="T120"/>
                  <a:gd fmla="*/ 0 h 147" name="T121"/>
                  <a:gd fmla="*/ 157 w 157" name="T122"/>
                  <a:gd fmla="*/ 147 h 147" name="T123"/>
                </a:gdLst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b="T123" l="T120" r="T122" t="T121"/>
                <a:pathLst>
                  <a:path h="147" w="157">
                    <a:moveTo>
                      <a:pt x="151" y="6"/>
                    </a:moveTo>
                    <a:cubicBezTo>
                      <a:pt x="151" y="6"/>
                      <a:pt x="151" y="6"/>
                      <a:pt x="151" y="6"/>
                    </a:cubicBezTo>
                    <a:cubicBezTo>
                      <a:pt x="151" y="5"/>
                      <a:pt x="151" y="5"/>
                      <a:pt x="151" y="5"/>
                    </a:cubicBezTo>
                    <a:cubicBezTo>
                      <a:pt x="150" y="4"/>
                      <a:pt x="150" y="4"/>
                      <a:pt x="150" y="4"/>
                    </a:cubicBezTo>
                    <a:cubicBezTo>
                      <a:pt x="150" y="3"/>
                      <a:pt x="150" y="3"/>
                      <a:pt x="150" y="3"/>
                    </a:cubicBezTo>
                    <a:cubicBezTo>
                      <a:pt x="149" y="3"/>
                      <a:pt x="148" y="2"/>
                      <a:pt x="147" y="1"/>
                    </a:cubicBezTo>
                    <a:cubicBezTo>
                      <a:pt x="146" y="1"/>
                      <a:pt x="146" y="1"/>
                      <a:pt x="146" y="1"/>
                    </a:cubicBezTo>
                    <a:cubicBezTo>
                      <a:pt x="145" y="1"/>
                      <a:pt x="145" y="1"/>
                      <a:pt x="145" y="1"/>
                    </a:cubicBezTo>
                    <a:cubicBezTo>
                      <a:pt x="144" y="1"/>
                      <a:pt x="144" y="1"/>
                      <a:pt x="144" y="1"/>
                    </a:cubicBezTo>
                    <a:cubicBezTo>
                      <a:pt x="144" y="1"/>
                      <a:pt x="144" y="1"/>
                      <a:pt x="144" y="1"/>
                    </a:cubicBezTo>
                    <a:cubicBezTo>
                      <a:pt x="143" y="0"/>
                      <a:pt x="142" y="1"/>
                      <a:pt x="142" y="1"/>
                    </a:cubicBezTo>
                    <a:cubicBezTo>
                      <a:pt x="103" y="6"/>
                      <a:pt x="103" y="6"/>
                      <a:pt x="103" y="6"/>
                    </a:cubicBezTo>
                    <a:cubicBezTo>
                      <a:pt x="98" y="7"/>
                      <a:pt x="95" y="11"/>
                      <a:pt x="95" y="16"/>
                    </a:cubicBezTo>
                    <a:cubicBezTo>
                      <a:pt x="96" y="21"/>
                      <a:pt x="101" y="24"/>
                      <a:pt x="105" y="23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93" y="63"/>
                      <a:pt x="93" y="63"/>
                      <a:pt x="93" y="6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69"/>
                      <a:pt x="49" y="71"/>
                      <a:pt x="48" y="73"/>
                    </a:cubicBezTo>
                    <a:cubicBezTo>
                      <a:pt x="3" y="133"/>
                      <a:pt x="3" y="133"/>
                      <a:pt x="3" y="133"/>
                    </a:cubicBezTo>
                    <a:cubicBezTo>
                      <a:pt x="0" y="137"/>
                      <a:pt x="1" y="142"/>
                      <a:pt x="5" y="145"/>
                    </a:cubicBezTo>
                    <a:cubicBezTo>
                      <a:pt x="7" y="146"/>
                      <a:pt x="9" y="147"/>
                      <a:pt x="11" y="147"/>
                    </a:cubicBezTo>
                    <a:cubicBezTo>
                      <a:pt x="13" y="146"/>
                      <a:pt x="15" y="145"/>
                      <a:pt x="17" y="143"/>
                    </a:cubicBezTo>
                    <a:cubicBezTo>
                      <a:pt x="61" y="85"/>
                      <a:pt x="61" y="85"/>
                      <a:pt x="61" y="85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100" y="80"/>
                      <a:pt x="100" y="80"/>
                      <a:pt x="100" y="80"/>
                    </a:cubicBezTo>
                    <a:cubicBezTo>
                      <a:pt x="100" y="80"/>
                      <a:pt x="100" y="79"/>
                      <a:pt x="101" y="79"/>
                    </a:cubicBezTo>
                    <a:cubicBezTo>
                      <a:pt x="103" y="79"/>
                      <a:pt x="105" y="77"/>
                      <a:pt x="106" y="75"/>
                    </a:cubicBezTo>
                    <a:cubicBezTo>
                      <a:pt x="137" y="32"/>
                      <a:pt x="137" y="32"/>
                      <a:pt x="137" y="32"/>
                    </a:cubicBezTo>
                    <a:cubicBezTo>
                      <a:pt x="139" y="45"/>
                      <a:pt x="139" y="45"/>
                      <a:pt x="139" y="45"/>
                    </a:cubicBezTo>
                    <a:cubicBezTo>
                      <a:pt x="140" y="50"/>
                      <a:pt x="144" y="53"/>
                      <a:pt x="149" y="53"/>
                    </a:cubicBezTo>
                    <a:cubicBezTo>
                      <a:pt x="154" y="52"/>
                      <a:pt x="157" y="48"/>
                      <a:pt x="157" y="43"/>
                    </a:cubicBezTo>
                    <a:cubicBezTo>
                      <a:pt x="152" y="8"/>
                      <a:pt x="152" y="8"/>
                      <a:pt x="152" y="8"/>
                    </a:cubicBezTo>
                    <a:cubicBezTo>
                      <a:pt x="152" y="8"/>
                      <a:pt x="152" y="7"/>
                      <a:pt x="151" y="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36" name="Freeform 195"/>
              <p:cNvSpPr>
                <a:spLocks noChangeArrowheads="1"/>
              </p:cNvSpPr>
              <p:nvPr/>
            </p:nvSpPr>
            <p:spPr bwMode="auto">
              <a:xfrm>
                <a:off x="363538" y="1146175"/>
                <a:ext cx="312738" cy="701675"/>
              </a:xfrm>
              <a:custGeom>
                <a:gdLst>
                  <a:gd fmla="*/ 305202 w 83" name="T0"/>
                  <a:gd fmla="*/ 660400 h 187" name="T1"/>
                  <a:gd fmla="*/ 290130 w 83" name="T2"/>
                  <a:gd fmla="*/ 697923 h 187" name="T3"/>
                  <a:gd fmla="*/ 256219 w 83" name="T4"/>
                  <a:gd fmla="*/ 682914 h 187" name="T5"/>
                  <a:gd fmla="*/ 7536 w 83" name="T6"/>
                  <a:gd fmla="*/ 41275 h 187" name="T7"/>
                  <a:gd fmla="*/ 22608 w 83" name="T8"/>
                  <a:gd fmla="*/ 7505 h 187" name="T9"/>
                  <a:gd fmla="*/ 60287 w 83" name="T10"/>
                  <a:gd fmla="*/ 22514 h 187" name="T11"/>
                  <a:gd fmla="*/ 305202 w 83" name="T12"/>
                  <a:gd fmla="*/ 660400 h 187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83" name="T21"/>
                  <a:gd fmla="*/ 0 h 187" name="T22"/>
                  <a:gd fmla="*/ 83 w 83" name="T23"/>
                  <a:gd fmla="*/ 187 h 187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87" w="83">
                    <a:moveTo>
                      <a:pt x="81" y="176"/>
                    </a:moveTo>
                    <a:cubicBezTo>
                      <a:pt x="83" y="180"/>
                      <a:pt x="81" y="184"/>
                      <a:pt x="77" y="186"/>
                    </a:cubicBezTo>
                    <a:cubicBezTo>
                      <a:pt x="73" y="187"/>
                      <a:pt x="69" y="186"/>
                      <a:pt x="68" y="18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0" y="8"/>
                      <a:pt x="2" y="3"/>
                      <a:pt x="6" y="2"/>
                    </a:cubicBezTo>
                    <a:cubicBezTo>
                      <a:pt x="10" y="0"/>
                      <a:pt x="14" y="2"/>
                      <a:pt x="16" y="6"/>
                    </a:cubicBezTo>
                    <a:lnTo>
                      <a:pt x="81" y="17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37" name="Freeform 196"/>
              <p:cNvSpPr>
                <a:spLocks noChangeArrowheads="1"/>
              </p:cNvSpPr>
              <p:nvPr/>
            </p:nvSpPr>
            <p:spPr bwMode="auto">
              <a:xfrm>
                <a:off x="627063" y="1454150"/>
                <a:ext cx="925513" cy="390525"/>
              </a:xfrm>
              <a:custGeom>
                <a:gdLst>
                  <a:gd fmla="*/ 48909 w 246" name="T0"/>
                  <a:gd fmla="*/ 386770 h 104" name="T1"/>
                  <a:gd fmla="*/ 3762 w 246" name="T2"/>
                  <a:gd fmla="*/ 371750 h 104" name="T3"/>
                  <a:gd fmla="*/ 26336 w 246" name="T4"/>
                  <a:gd fmla="*/ 334199 h 104" name="T5"/>
                  <a:gd fmla="*/ 872842 w 246" name="T6"/>
                  <a:gd fmla="*/ 7510 h 104" name="T7"/>
                  <a:gd fmla="*/ 917989 w 246" name="T8"/>
                  <a:gd fmla="*/ 18775 h 104" name="T9"/>
                  <a:gd fmla="*/ 895415 w 246" name="T10"/>
                  <a:gd fmla="*/ 60081 h 104" name="T11"/>
                  <a:gd fmla="*/ 48909 w 246" name="T12"/>
                  <a:gd fmla="*/ 386770 h 104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46" name="T21"/>
                  <a:gd fmla="*/ 0 h 104" name="T22"/>
                  <a:gd fmla="*/ 246 w 246" name="T23"/>
                  <a:gd fmla="*/ 104 h 104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04" w="246">
                    <a:moveTo>
                      <a:pt x="13" y="103"/>
                    </a:moveTo>
                    <a:cubicBezTo>
                      <a:pt x="8" y="104"/>
                      <a:pt x="2" y="103"/>
                      <a:pt x="1" y="99"/>
                    </a:cubicBezTo>
                    <a:cubicBezTo>
                      <a:pt x="0" y="95"/>
                      <a:pt x="2" y="91"/>
                      <a:pt x="7" y="89"/>
                    </a:cubicBezTo>
                    <a:cubicBezTo>
                      <a:pt x="232" y="2"/>
                      <a:pt x="232" y="2"/>
                      <a:pt x="232" y="2"/>
                    </a:cubicBezTo>
                    <a:cubicBezTo>
                      <a:pt x="237" y="0"/>
                      <a:pt x="243" y="2"/>
                      <a:pt x="244" y="5"/>
                    </a:cubicBezTo>
                    <a:cubicBezTo>
                      <a:pt x="246" y="9"/>
                      <a:pt x="243" y="14"/>
                      <a:pt x="238" y="16"/>
                    </a:cubicBezTo>
                    <a:lnTo>
                      <a:pt x="13" y="10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38" name="Freeform 197"/>
              <p:cNvSpPr>
                <a:spLocks noChangeArrowheads="1"/>
              </p:cNvSpPr>
              <p:nvPr/>
            </p:nvSpPr>
            <p:spPr bwMode="auto">
              <a:xfrm>
                <a:off x="1443038" y="269875"/>
                <a:ext cx="228600" cy="417513"/>
              </a:xfrm>
              <a:custGeom>
                <a:gdLst>
                  <a:gd fmla="*/ 49212 w 144" name="T0"/>
                  <a:gd fmla="*/ 0 h 263" name="T1"/>
                  <a:gd fmla="*/ 228600 w 144" name="T2"/>
                  <a:gd fmla="*/ 19050 h 263" name="T3"/>
                  <a:gd fmla="*/ 180975 w 144" name="T4"/>
                  <a:gd fmla="*/ 417513 h 263" name="T5"/>
                  <a:gd fmla="*/ 0 w 144" name="T6"/>
                  <a:gd fmla="*/ 395288 h 263" name="T7"/>
                  <a:gd fmla="*/ 49212 w 144" name="T8"/>
                  <a:gd fmla="*/ 0 h 263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44" name="T15"/>
                  <a:gd fmla="*/ 0 h 263" name="T16"/>
                  <a:gd fmla="*/ 144 w 144" name="T17"/>
                  <a:gd fmla="*/ 263 h 263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263" w="144">
                    <a:moveTo>
                      <a:pt x="31" y="0"/>
                    </a:moveTo>
                    <a:lnTo>
                      <a:pt x="144" y="12"/>
                    </a:lnTo>
                    <a:lnTo>
                      <a:pt x="114" y="263"/>
                    </a:lnTo>
                    <a:lnTo>
                      <a:pt x="0" y="249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39" name="Freeform 198"/>
              <p:cNvSpPr>
                <a:spLocks noChangeArrowheads="1"/>
              </p:cNvSpPr>
              <p:nvPr/>
            </p:nvSpPr>
            <p:spPr bwMode="auto">
              <a:xfrm>
                <a:off x="1665288" y="454025"/>
                <a:ext cx="209550" cy="258763"/>
              </a:xfrm>
              <a:custGeom>
                <a:gdLst>
                  <a:gd fmla="*/ 30162 w 132" name="T0"/>
                  <a:gd fmla="*/ 0 h 163" name="T1"/>
                  <a:gd fmla="*/ 209550 w 132" name="T2"/>
                  <a:gd fmla="*/ 22225 h 163" name="T3"/>
                  <a:gd fmla="*/ 184150 w 132" name="T4"/>
                  <a:gd fmla="*/ 258763 h 163" name="T5"/>
                  <a:gd fmla="*/ 0 w 132" name="T6"/>
                  <a:gd fmla="*/ 236538 h 163" name="T7"/>
                  <a:gd fmla="*/ 30162 w 132" name="T8"/>
                  <a:gd fmla="*/ 0 h 163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32" name="T15"/>
                  <a:gd fmla="*/ 0 h 163" name="T16"/>
                  <a:gd fmla="*/ 132 w 132" name="T17"/>
                  <a:gd fmla="*/ 163 h 163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63" w="132">
                    <a:moveTo>
                      <a:pt x="19" y="0"/>
                    </a:moveTo>
                    <a:lnTo>
                      <a:pt x="132" y="14"/>
                    </a:lnTo>
                    <a:lnTo>
                      <a:pt x="116" y="163"/>
                    </a:lnTo>
                    <a:lnTo>
                      <a:pt x="0" y="149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40" name="Freeform 199"/>
              <p:cNvSpPr>
                <a:spLocks noChangeArrowheads="1"/>
              </p:cNvSpPr>
              <p:nvPr/>
            </p:nvSpPr>
            <p:spPr bwMode="auto">
              <a:xfrm>
                <a:off x="1893888" y="657225"/>
                <a:ext cx="187325" cy="82550"/>
              </a:xfrm>
              <a:custGeom>
                <a:gdLst>
                  <a:gd fmla="*/ 7938 w 118" name="T0"/>
                  <a:gd fmla="*/ 0 h 52" name="T1"/>
                  <a:gd fmla="*/ 187325 w 118" name="T2"/>
                  <a:gd fmla="*/ 22225 h 52" name="T3"/>
                  <a:gd fmla="*/ 180975 w 118" name="T4"/>
                  <a:gd fmla="*/ 82550 h 52" name="T5"/>
                  <a:gd fmla="*/ 0 w 118" name="T6"/>
                  <a:gd fmla="*/ 63500 h 52" name="T7"/>
                  <a:gd fmla="*/ 7938 w 118" name="T8"/>
                  <a:gd fmla="*/ 0 h 52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18" name="T15"/>
                  <a:gd fmla="*/ 0 h 52" name="T16"/>
                  <a:gd fmla="*/ 118 w 118" name="T17"/>
                  <a:gd fmla="*/ 52 h 52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52" w="118">
                    <a:moveTo>
                      <a:pt x="5" y="0"/>
                    </a:moveTo>
                    <a:lnTo>
                      <a:pt x="118" y="14"/>
                    </a:lnTo>
                    <a:lnTo>
                      <a:pt x="114" y="52"/>
                    </a:lnTo>
                    <a:lnTo>
                      <a:pt x="0" y="4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41" name="Freeform 200"/>
              <p:cNvSpPr>
                <a:spLocks noChangeArrowheads="1"/>
              </p:cNvSpPr>
              <p:nvPr/>
            </p:nvSpPr>
            <p:spPr bwMode="auto">
              <a:xfrm>
                <a:off x="93663" y="2130425"/>
                <a:ext cx="596900" cy="476250"/>
              </a:xfrm>
              <a:custGeom>
                <a:gdLst>
                  <a:gd fmla="*/ 563113 w 159" name="T0"/>
                  <a:gd fmla="*/ 26250 h 127" name="T1"/>
                  <a:gd fmla="*/ 465507 w 159" name="T2"/>
                  <a:gd fmla="*/ 33750 h 127" name="T3"/>
                  <a:gd fmla="*/ 371655 w 159" name="T4"/>
                  <a:gd fmla="*/ 146250 h 127" name="T5"/>
                  <a:gd fmla="*/ 255278 w 159" name="T6"/>
                  <a:gd fmla="*/ 285000 h 127" name="T7"/>
                  <a:gd fmla="*/ 195213 w 159" name="T8"/>
                  <a:gd fmla="*/ 202500 h 127" name="T9"/>
                  <a:gd fmla="*/ 0 w 159" name="T10"/>
                  <a:gd fmla="*/ 168750 h 127" name="T11"/>
                  <a:gd fmla="*/ 195213 w 159" name="T12"/>
                  <a:gd fmla="*/ 442500 h 127" name="T13"/>
                  <a:gd fmla="*/ 236508 w 159" name="T14"/>
                  <a:gd fmla="*/ 468750 h 127" name="T15"/>
                  <a:gd fmla="*/ 240262 w 159" name="T16"/>
                  <a:gd fmla="*/ 468750 h 127" name="T17"/>
                  <a:gd fmla="*/ 240262 w 159" name="T18"/>
                  <a:gd fmla="*/ 472500 h 127" name="T19"/>
                  <a:gd fmla="*/ 307835 w 159" name="T20"/>
                  <a:gd fmla="*/ 446250 h 127" name="T21"/>
                  <a:gd fmla="*/ 570621 w 159" name="T22"/>
                  <a:gd fmla="*/ 123750 h 127" name="T23"/>
                  <a:gd fmla="*/ 563113 w 159" name="T24"/>
                  <a:gd fmla="*/ 26250 h 127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59" name="T39"/>
                  <a:gd fmla="*/ 0 h 127" name="T40"/>
                  <a:gd fmla="*/ 159 w 159" name="T41"/>
                  <a:gd fmla="*/ 127 h 127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27" w="159">
                    <a:moveTo>
                      <a:pt x="150" y="7"/>
                    </a:moveTo>
                    <a:cubicBezTo>
                      <a:pt x="142" y="0"/>
                      <a:pt x="130" y="1"/>
                      <a:pt x="124" y="9"/>
                    </a:cubicBezTo>
                    <a:cubicBezTo>
                      <a:pt x="99" y="39"/>
                      <a:pt x="99" y="39"/>
                      <a:pt x="99" y="39"/>
                    </a:cubicBezTo>
                    <a:cubicBezTo>
                      <a:pt x="68" y="76"/>
                      <a:pt x="68" y="76"/>
                      <a:pt x="68" y="76"/>
                    </a:cubicBezTo>
                    <a:cubicBezTo>
                      <a:pt x="52" y="54"/>
                      <a:pt x="52" y="54"/>
                      <a:pt x="52" y="54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52" y="118"/>
                      <a:pt x="52" y="118"/>
                      <a:pt x="52" y="118"/>
                    </a:cubicBezTo>
                    <a:cubicBezTo>
                      <a:pt x="55" y="122"/>
                      <a:pt x="59" y="125"/>
                      <a:pt x="63" y="125"/>
                    </a:cubicBezTo>
                    <a:cubicBezTo>
                      <a:pt x="64" y="125"/>
                      <a:pt x="64" y="125"/>
                      <a:pt x="64" y="125"/>
                    </a:cubicBezTo>
                    <a:cubicBezTo>
                      <a:pt x="64" y="126"/>
                      <a:pt x="64" y="126"/>
                      <a:pt x="64" y="126"/>
                    </a:cubicBezTo>
                    <a:cubicBezTo>
                      <a:pt x="71" y="127"/>
                      <a:pt x="77" y="124"/>
                      <a:pt x="82" y="119"/>
                    </a:cubicBezTo>
                    <a:cubicBezTo>
                      <a:pt x="152" y="33"/>
                      <a:pt x="152" y="33"/>
                      <a:pt x="152" y="33"/>
                    </a:cubicBezTo>
                    <a:cubicBezTo>
                      <a:pt x="159" y="25"/>
                      <a:pt x="158" y="13"/>
                      <a:pt x="150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42" name="Freeform 201"/>
              <p:cNvSpPr>
                <a:spLocks noChangeArrowheads="1"/>
              </p:cNvSpPr>
              <p:nvPr/>
            </p:nvSpPr>
            <p:spPr bwMode="auto">
              <a:xfrm>
                <a:off x="2157413" y="427038"/>
                <a:ext cx="714375" cy="725488"/>
              </a:xfrm>
              <a:custGeom>
                <a:gdLst>
                  <a:gd fmla="*/ 424865 w 190" name="T0"/>
                  <a:gd fmla="*/ 18795 h 193" name="T1"/>
                  <a:gd fmla="*/ 82717 w 190" name="T2"/>
                  <a:gd fmla="*/ 191709 h 193" name="T3"/>
                  <a:gd fmla="*/ 225592 w 190" name="T4"/>
                  <a:gd fmla="*/ 639031 h 193" name="T5"/>
                  <a:gd fmla="*/ 673016 w 190" name="T6"/>
                  <a:gd fmla="*/ 499948 h 193" name="T7"/>
                  <a:gd fmla="*/ 706855 w 190" name="T8"/>
                  <a:gd fmla="*/ 315756 h 193" name="T9"/>
                  <a:gd fmla="*/ 379747 w 190" name="T10"/>
                  <a:gd fmla="*/ 345828 h 193" name="T11"/>
                  <a:gd fmla="*/ 424865 w 190" name="T12"/>
                  <a:gd fmla="*/ 18795 h 19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90" name="T21"/>
                  <a:gd fmla="*/ 0 h 193" name="T22"/>
                  <a:gd fmla="*/ 190 w 190" name="T23"/>
                  <a:gd fmla="*/ 193 h 19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93" w="190">
                    <a:moveTo>
                      <a:pt x="113" y="5"/>
                    </a:moveTo>
                    <a:cubicBezTo>
                      <a:pt x="77" y="0"/>
                      <a:pt x="40" y="17"/>
                      <a:pt x="22" y="51"/>
                    </a:cubicBezTo>
                    <a:cubicBezTo>
                      <a:pt x="0" y="94"/>
                      <a:pt x="17" y="148"/>
                      <a:pt x="60" y="170"/>
                    </a:cubicBezTo>
                    <a:cubicBezTo>
                      <a:pt x="103" y="193"/>
                      <a:pt x="156" y="176"/>
                      <a:pt x="179" y="133"/>
                    </a:cubicBezTo>
                    <a:cubicBezTo>
                      <a:pt x="187" y="117"/>
                      <a:pt x="190" y="100"/>
                      <a:pt x="188" y="84"/>
                    </a:cubicBezTo>
                    <a:cubicBezTo>
                      <a:pt x="101" y="92"/>
                      <a:pt x="101" y="92"/>
                      <a:pt x="101" y="92"/>
                    </a:cubicBezTo>
                    <a:lnTo>
                      <a:pt x="113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43" name="Freeform 202"/>
              <p:cNvSpPr>
                <a:spLocks noChangeArrowheads="1"/>
              </p:cNvSpPr>
              <p:nvPr/>
            </p:nvSpPr>
            <p:spPr bwMode="auto">
              <a:xfrm>
                <a:off x="2627313" y="338138"/>
                <a:ext cx="330200" cy="330200"/>
              </a:xfrm>
              <a:custGeom>
                <a:gdLst>
                  <a:gd fmla="*/ 153843 w 88" name="T0"/>
                  <a:gd fmla="*/ 33770 h 88" name="T1"/>
                  <a:gd fmla="*/ 48780 w 88" name="T2"/>
                  <a:gd fmla="*/ 0 h 88" name="T3"/>
                  <a:gd fmla="*/ 0 w 88" name="T4"/>
                  <a:gd fmla="*/ 330200 h 88" name="T5"/>
                  <a:gd fmla="*/ 330200 w 88" name="T6"/>
                  <a:gd fmla="*/ 300182 h 88" name="T7"/>
                  <a:gd fmla="*/ 153843 w 88" name="T8"/>
                  <a:gd fmla="*/ 33770 h 88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88" name="T15"/>
                  <a:gd fmla="*/ 0 h 88" name="T16"/>
                  <a:gd fmla="*/ 88 w 88" name="T17"/>
                  <a:gd fmla="*/ 88 h 88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88" w="88">
                    <a:moveTo>
                      <a:pt x="41" y="9"/>
                    </a:moveTo>
                    <a:cubicBezTo>
                      <a:pt x="32" y="5"/>
                      <a:pt x="22" y="1"/>
                      <a:pt x="13" y="0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88" y="80"/>
                      <a:pt x="88" y="80"/>
                      <a:pt x="88" y="80"/>
                    </a:cubicBezTo>
                    <a:cubicBezTo>
                      <a:pt x="86" y="51"/>
                      <a:pt x="69" y="24"/>
                      <a:pt x="41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44" name="Freeform 203"/>
              <p:cNvSpPr>
                <a:spLocks noChangeArrowheads="1"/>
              </p:cNvSpPr>
              <p:nvPr/>
            </p:nvSpPr>
            <p:spPr bwMode="auto">
              <a:xfrm>
                <a:off x="1404938" y="3670300"/>
                <a:ext cx="530225" cy="630238"/>
              </a:xfrm>
              <a:custGeom>
                <a:gdLst>
                  <a:gd fmla="*/ 413651 w 141" name="T0"/>
                  <a:gd fmla="*/ 498938 h 168" name="T1"/>
                  <a:gd fmla="*/ 402369 w 141" name="T2"/>
                  <a:gd fmla="*/ 491436 h 168" name="T3"/>
                  <a:gd fmla="*/ 368525 w 141" name="T4"/>
                  <a:gd fmla="*/ 502690 h 168" name="T5"/>
                  <a:gd fmla="*/ 233149 w 141" name="T6"/>
                  <a:gd fmla="*/ 536453 h 168" name="T7"/>
                  <a:gd fmla="*/ 127856 w 141" name="T8"/>
                  <a:gd fmla="*/ 341379 h 168" name="T9"/>
                  <a:gd fmla="*/ 315879 w 141" name="T10"/>
                  <a:gd fmla="*/ 397650 h 168" name="T11"/>
                  <a:gd fmla="*/ 345962 w 141" name="T12"/>
                  <a:gd fmla="*/ 382644 h 168" name="T13"/>
                  <a:gd fmla="*/ 327160 w 141" name="T14"/>
                  <a:gd fmla="*/ 348882 h 168" name="T15"/>
                  <a:gd fmla="*/ 139137 w 141" name="T16"/>
                  <a:gd fmla="*/ 292611 h 168" name="T17"/>
                  <a:gd fmla="*/ 146658 w 141" name="T18"/>
                  <a:gd fmla="*/ 266351 h 168" name="T19"/>
                  <a:gd fmla="*/ 157939 w 141" name="T20"/>
                  <a:gd fmla="*/ 236339 h 168" name="T21"/>
                  <a:gd fmla="*/ 383567 w 141" name="T22"/>
                  <a:gd fmla="*/ 303865 h 168" name="T23"/>
                  <a:gd fmla="*/ 413651 w 141" name="T24"/>
                  <a:gd fmla="*/ 288859 h 168" name="T25"/>
                  <a:gd fmla="*/ 398609 w 141" name="T26"/>
                  <a:gd fmla="*/ 258848 h 168" name="T27"/>
                  <a:gd fmla="*/ 176742 w 141" name="T28"/>
                  <a:gd fmla="*/ 191322 h 168" name="T29"/>
                  <a:gd fmla="*/ 203065 w 141" name="T30"/>
                  <a:gd fmla="*/ 153808 h 168" name="T31"/>
                  <a:gd fmla="*/ 368525 w 141" name="T32"/>
                  <a:gd fmla="*/ 93785 h 168" name="T33"/>
                  <a:gd fmla="*/ 462537 w 141" name="T34"/>
                  <a:gd fmla="*/ 202576 h 168" name="T35"/>
                  <a:gd fmla="*/ 481339 w 141" name="T36"/>
                  <a:gd fmla="*/ 228836 h 168" name="T37"/>
                  <a:gd fmla="*/ 500141 w 141" name="T38"/>
                  <a:gd fmla="*/ 232588 h 168" name="T39"/>
                  <a:gd fmla="*/ 530225 w 141" name="T40"/>
                  <a:gd fmla="*/ 210079 h 168" name="T41"/>
                  <a:gd fmla="*/ 530225 w 141" name="T42"/>
                  <a:gd fmla="*/ 195074 h 168" name="T43"/>
                  <a:gd fmla="*/ 387327 w 141" name="T44"/>
                  <a:gd fmla="*/ 33763 h 168" name="T45"/>
                  <a:gd fmla="*/ 124095 w 141" name="T46"/>
                  <a:gd fmla="*/ 150057 h 168" name="T47"/>
                  <a:gd fmla="*/ 112814 w 141" name="T48"/>
                  <a:gd fmla="*/ 168814 h 168" name="T49"/>
                  <a:gd fmla="*/ 67688 w 141" name="T50"/>
                  <a:gd fmla="*/ 157560 h 168" name="T51"/>
                  <a:gd fmla="*/ 37605 w 141" name="T52"/>
                  <a:gd fmla="*/ 172565 h 168" name="T53"/>
                  <a:gd fmla="*/ 52646 w 141" name="T54"/>
                  <a:gd fmla="*/ 202576 h 168" name="T55"/>
                  <a:gd fmla="*/ 94012 w 141" name="T56"/>
                  <a:gd fmla="*/ 213831 h 168" name="T57"/>
                  <a:gd fmla="*/ 82730 w 141" name="T58"/>
                  <a:gd fmla="*/ 247594 h 168" name="T59"/>
                  <a:gd fmla="*/ 75209 w 141" name="T60"/>
                  <a:gd fmla="*/ 273853 h 168" name="T61"/>
                  <a:gd fmla="*/ 33844 w 141" name="T62"/>
                  <a:gd fmla="*/ 258848 h 168" name="T63"/>
                  <a:gd fmla="*/ 3760 w 141" name="T64"/>
                  <a:gd fmla="*/ 277605 h 168" name="T65"/>
                  <a:gd fmla="*/ 18802 w 141" name="T66"/>
                  <a:gd fmla="*/ 307616 h 168" name="T67"/>
                  <a:gd fmla="*/ 63928 w 141" name="T68"/>
                  <a:gd fmla="*/ 322622 h 168" name="T69"/>
                  <a:gd fmla="*/ 214346 w 141" name="T70"/>
                  <a:gd fmla="*/ 600227 h 168" name="T71"/>
                  <a:gd fmla="*/ 424932 w 141" name="T72"/>
                  <a:gd fmla="*/ 543955 h 168" name="T73"/>
                  <a:gd fmla="*/ 432453 w 141" name="T74"/>
                  <a:gd fmla="*/ 532701 h 168" name="T75"/>
                  <a:gd fmla="*/ 413651 w 141" name="T76"/>
                  <a:gd fmla="*/ 498938 h 168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141" name="T117"/>
                  <a:gd fmla="*/ 0 h 168" name="T118"/>
                  <a:gd fmla="*/ 141 w 141" name="T119"/>
                  <a:gd fmla="*/ 168 h 168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168" w="141">
                    <a:moveTo>
                      <a:pt x="110" y="133"/>
                    </a:moveTo>
                    <a:cubicBezTo>
                      <a:pt x="109" y="132"/>
                      <a:pt x="108" y="131"/>
                      <a:pt x="107" y="131"/>
                    </a:cubicBezTo>
                    <a:cubicBezTo>
                      <a:pt x="104" y="130"/>
                      <a:pt x="101" y="131"/>
                      <a:pt x="98" y="134"/>
                    </a:cubicBezTo>
                    <a:cubicBezTo>
                      <a:pt x="88" y="146"/>
                      <a:pt x="79" y="148"/>
                      <a:pt x="62" y="143"/>
                    </a:cubicBezTo>
                    <a:cubicBezTo>
                      <a:pt x="41" y="137"/>
                      <a:pt x="31" y="118"/>
                      <a:pt x="34" y="91"/>
                    </a:cubicBezTo>
                    <a:cubicBezTo>
                      <a:pt x="84" y="106"/>
                      <a:pt x="84" y="106"/>
                      <a:pt x="84" y="106"/>
                    </a:cubicBezTo>
                    <a:cubicBezTo>
                      <a:pt x="87" y="107"/>
                      <a:pt x="91" y="106"/>
                      <a:pt x="92" y="102"/>
                    </a:cubicBezTo>
                    <a:cubicBezTo>
                      <a:pt x="93" y="97"/>
                      <a:pt x="92" y="95"/>
                      <a:pt x="87" y="93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7" y="76"/>
                      <a:pt x="38" y="73"/>
                      <a:pt x="39" y="71"/>
                    </a:cubicBezTo>
                    <a:cubicBezTo>
                      <a:pt x="40" y="68"/>
                      <a:pt x="41" y="65"/>
                      <a:pt x="42" y="63"/>
                    </a:cubicBezTo>
                    <a:cubicBezTo>
                      <a:pt x="102" y="81"/>
                      <a:pt x="102" y="81"/>
                      <a:pt x="102" y="81"/>
                    </a:cubicBezTo>
                    <a:cubicBezTo>
                      <a:pt x="106" y="82"/>
                      <a:pt x="109" y="81"/>
                      <a:pt x="110" y="77"/>
                    </a:cubicBezTo>
                    <a:cubicBezTo>
                      <a:pt x="111" y="72"/>
                      <a:pt x="110" y="70"/>
                      <a:pt x="106" y="69"/>
                    </a:cubicBezTo>
                    <a:cubicBezTo>
                      <a:pt x="47" y="51"/>
                      <a:pt x="47" y="51"/>
                      <a:pt x="47" y="51"/>
                    </a:cubicBezTo>
                    <a:cubicBezTo>
                      <a:pt x="49" y="47"/>
                      <a:pt x="52" y="44"/>
                      <a:pt x="54" y="41"/>
                    </a:cubicBezTo>
                    <a:cubicBezTo>
                      <a:pt x="66" y="26"/>
                      <a:pt x="82" y="20"/>
                      <a:pt x="98" y="25"/>
                    </a:cubicBezTo>
                    <a:cubicBezTo>
                      <a:pt x="115" y="30"/>
                      <a:pt x="121" y="39"/>
                      <a:pt x="123" y="54"/>
                    </a:cubicBezTo>
                    <a:cubicBezTo>
                      <a:pt x="123" y="58"/>
                      <a:pt x="125" y="60"/>
                      <a:pt x="128" y="61"/>
                    </a:cubicBezTo>
                    <a:cubicBezTo>
                      <a:pt x="130" y="61"/>
                      <a:pt x="131" y="61"/>
                      <a:pt x="133" y="62"/>
                    </a:cubicBezTo>
                    <a:cubicBezTo>
                      <a:pt x="136" y="61"/>
                      <a:pt x="139" y="59"/>
                      <a:pt x="141" y="56"/>
                    </a:cubicBezTo>
                    <a:cubicBezTo>
                      <a:pt x="141" y="55"/>
                      <a:pt x="141" y="53"/>
                      <a:pt x="141" y="52"/>
                    </a:cubicBezTo>
                    <a:cubicBezTo>
                      <a:pt x="139" y="33"/>
                      <a:pt x="130" y="17"/>
                      <a:pt x="103" y="9"/>
                    </a:cubicBezTo>
                    <a:cubicBezTo>
                      <a:pt x="76" y="0"/>
                      <a:pt x="50" y="12"/>
                      <a:pt x="33" y="40"/>
                    </a:cubicBezTo>
                    <a:cubicBezTo>
                      <a:pt x="32" y="42"/>
                      <a:pt x="31" y="43"/>
                      <a:pt x="30" y="45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4" y="40"/>
                      <a:pt x="11" y="42"/>
                      <a:pt x="10" y="46"/>
                    </a:cubicBezTo>
                    <a:cubicBezTo>
                      <a:pt x="8" y="50"/>
                      <a:pt x="10" y="53"/>
                      <a:pt x="14" y="54"/>
                    </a:cubicBezTo>
                    <a:cubicBezTo>
                      <a:pt x="25" y="57"/>
                      <a:pt x="25" y="57"/>
                      <a:pt x="25" y="57"/>
                    </a:cubicBezTo>
                    <a:cubicBezTo>
                      <a:pt x="24" y="60"/>
                      <a:pt x="23" y="63"/>
                      <a:pt x="22" y="66"/>
                    </a:cubicBezTo>
                    <a:cubicBezTo>
                      <a:pt x="21" y="68"/>
                      <a:pt x="20" y="70"/>
                      <a:pt x="20" y="73"/>
                    </a:cubicBezTo>
                    <a:cubicBezTo>
                      <a:pt x="9" y="69"/>
                      <a:pt x="9" y="69"/>
                      <a:pt x="9" y="69"/>
                    </a:cubicBezTo>
                    <a:cubicBezTo>
                      <a:pt x="5" y="68"/>
                      <a:pt x="2" y="70"/>
                      <a:pt x="1" y="74"/>
                    </a:cubicBezTo>
                    <a:cubicBezTo>
                      <a:pt x="0" y="78"/>
                      <a:pt x="1" y="81"/>
                      <a:pt x="5" y="82"/>
                    </a:cubicBezTo>
                    <a:cubicBezTo>
                      <a:pt x="17" y="86"/>
                      <a:pt x="17" y="86"/>
                      <a:pt x="17" y="86"/>
                    </a:cubicBezTo>
                    <a:cubicBezTo>
                      <a:pt x="11" y="122"/>
                      <a:pt x="25" y="150"/>
                      <a:pt x="57" y="160"/>
                    </a:cubicBezTo>
                    <a:cubicBezTo>
                      <a:pt x="83" y="168"/>
                      <a:pt x="100" y="161"/>
                      <a:pt x="113" y="145"/>
                    </a:cubicBezTo>
                    <a:cubicBezTo>
                      <a:pt x="114" y="144"/>
                      <a:pt x="114" y="143"/>
                      <a:pt x="115" y="142"/>
                    </a:cubicBezTo>
                    <a:cubicBezTo>
                      <a:pt x="116" y="139"/>
                      <a:pt x="114" y="135"/>
                      <a:pt x="110" y="13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45" name="Freeform 204"/>
              <p:cNvSpPr>
                <a:spLocks noChangeArrowheads="1"/>
              </p:cNvSpPr>
              <p:nvPr/>
            </p:nvSpPr>
            <p:spPr bwMode="auto">
              <a:xfrm>
                <a:off x="642938" y="1050925"/>
                <a:ext cx="796925" cy="774700"/>
              </a:xfrm>
              <a:custGeom>
                <a:gdLst>
                  <a:gd fmla="*/ 747713 w 502" name="T0"/>
                  <a:gd fmla="*/ 95250 h 488" name="T1"/>
                  <a:gd fmla="*/ 446088 w 502" name="T2"/>
                  <a:gd fmla="*/ 488950 h 488" name="T3"/>
                  <a:gd fmla="*/ 409575 w 502" name="T4"/>
                  <a:gd fmla="*/ 346075 h 488" name="T5"/>
                  <a:gd fmla="*/ 280988 w 502" name="T6"/>
                  <a:gd fmla="*/ 587375 h 488" name="T7"/>
                  <a:gd fmla="*/ 228600 w 502" name="T8"/>
                  <a:gd fmla="*/ 417513 h 488" name="T9"/>
                  <a:gd fmla="*/ 36513 w 502" name="T10"/>
                  <a:gd fmla="*/ 774700 h 488" name="T11"/>
                  <a:gd fmla="*/ 0 w 502" name="T12"/>
                  <a:gd fmla="*/ 736600 h 488" name="T13"/>
                  <a:gd fmla="*/ 239713 w 502" name="T14"/>
                  <a:gd fmla="*/ 304800 h 488" name="T15"/>
                  <a:gd fmla="*/ 292100 w 502" name="T16"/>
                  <a:gd fmla="*/ 474663 h 488" name="T17"/>
                  <a:gd fmla="*/ 420688 w 502" name="T18"/>
                  <a:gd fmla="*/ 230188 h 488" name="T19"/>
                  <a:gd fmla="*/ 465138 w 502" name="T20"/>
                  <a:gd fmla="*/ 390525 h 488" name="T21"/>
                  <a:gd fmla="*/ 712788 w 502" name="T22"/>
                  <a:gd fmla="*/ 68263 h 488" name="T23"/>
                  <a:gd fmla="*/ 687388 w 502" name="T24"/>
                  <a:gd fmla="*/ 46038 h 488" name="T25"/>
                  <a:gd fmla="*/ 796925 w 502" name="T26"/>
                  <a:gd fmla="*/ 0 h 488" name="T27"/>
                  <a:gd fmla="*/ 777875 w 502" name="T28"/>
                  <a:gd fmla="*/ 117475 h 488" name="T29"/>
                  <a:gd fmla="*/ 747713 w 502" name="T30"/>
                  <a:gd fmla="*/ 95250 h 488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502" name="T48"/>
                  <a:gd fmla="*/ 0 h 488" name="T49"/>
                  <a:gd fmla="*/ 502 w 502" name="T50"/>
                  <a:gd fmla="*/ 488 h 488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488" w="502">
                    <a:moveTo>
                      <a:pt x="471" y="60"/>
                    </a:moveTo>
                    <a:lnTo>
                      <a:pt x="281" y="308"/>
                    </a:lnTo>
                    <a:lnTo>
                      <a:pt x="258" y="218"/>
                    </a:lnTo>
                    <a:lnTo>
                      <a:pt x="177" y="370"/>
                    </a:lnTo>
                    <a:lnTo>
                      <a:pt x="144" y="263"/>
                    </a:lnTo>
                    <a:lnTo>
                      <a:pt x="23" y="488"/>
                    </a:lnTo>
                    <a:lnTo>
                      <a:pt x="0" y="464"/>
                    </a:lnTo>
                    <a:lnTo>
                      <a:pt x="151" y="192"/>
                    </a:lnTo>
                    <a:lnTo>
                      <a:pt x="184" y="299"/>
                    </a:lnTo>
                    <a:lnTo>
                      <a:pt x="265" y="145"/>
                    </a:lnTo>
                    <a:lnTo>
                      <a:pt x="293" y="246"/>
                    </a:lnTo>
                    <a:lnTo>
                      <a:pt x="449" y="43"/>
                    </a:lnTo>
                    <a:lnTo>
                      <a:pt x="433" y="29"/>
                    </a:lnTo>
                    <a:lnTo>
                      <a:pt x="502" y="0"/>
                    </a:lnTo>
                    <a:lnTo>
                      <a:pt x="490" y="74"/>
                    </a:lnTo>
                    <a:lnTo>
                      <a:pt x="471" y="6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46" name="Freeform 206"/>
              <p:cNvSpPr>
                <a:spLocks noChangeArrowheads="1"/>
              </p:cNvSpPr>
              <p:nvPr/>
            </p:nvSpPr>
            <p:spPr bwMode="auto">
              <a:xfrm>
                <a:off x="1338263" y="2103438"/>
                <a:ext cx="173038" cy="184150"/>
              </a:xfrm>
              <a:custGeom>
                <a:gdLst>
                  <a:gd fmla="*/ 119063 w 109" name="T0"/>
                  <a:gd fmla="*/ 14288 h 116" name="T1"/>
                  <a:gd fmla="*/ 96838 w 109" name="T2"/>
                  <a:gd fmla="*/ 22225 h 116" name="T3"/>
                  <a:gd fmla="*/ 63500 w 109" name="T4"/>
                  <a:gd fmla="*/ 112713 h 116" name="T5"/>
                  <a:gd fmla="*/ 17463 w 109" name="T6"/>
                  <a:gd fmla="*/ 0 h 116" name="T7"/>
                  <a:gd fmla="*/ 0 w 109" name="T8"/>
                  <a:gd fmla="*/ 7938 h 116" name="T9"/>
                  <a:gd fmla="*/ 63500 w 109" name="T10"/>
                  <a:gd fmla="*/ 184150 h 116" name="T11"/>
                  <a:gd fmla="*/ 85725 w 109" name="T12"/>
                  <a:gd fmla="*/ 176213 h 116" name="T13"/>
                  <a:gd fmla="*/ 71438 w 109" name="T14"/>
                  <a:gd fmla="*/ 139700 h 116" name="T15"/>
                  <a:gd fmla="*/ 85725 w 109" name="T16"/>
                  <a:gd fmla="*/ 93662 h 116" name="T17"/>
                  <a:gd fmla="*/ 153988 w 109" name="T18"/>
                  <a:gd fmla="*/ 153988 h 116" name="T19"/>
                  <a:gd fmla="*/ 173038 w 109" name="T20"/>
                  <a:gd fmla="*/ 146050 h 116" name="T21"/>
                  <a:gd fmla="*/ 96838 w 109" name="T22"/>
                  <a:gd fmla="*/ 79375 h 116" name="T23"/>
                  <a:gd fmla="*/ 119063 w 109" name="T24"/>
                  <a:gd fmla="*/ 14288 h 11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09" name="T39"/>
                  <a:gd fmla="*/ 0 h 116" name="T40"/>
                  <a:gd fmla="*/ 109 w 109" name="T41"/>
                  <a:gd fmla="*/ 116 h 116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15" w="109">
                    <a:moveTo>
                      <a:pt x="75" y="9"/>
                    </a:moveTo>
                    <a:lnTo>
                      <a:pt x="61" y="14"/>
                    </a:lnTo>
                    <a:lnTo>
                      <a:pt x="40" y="71"/>
                    </a:lnTo>
                    <a:lnTo>
                      <a:pt x="11" y="0"/>
                    </a:lnTo>
                    <a:lnTo>
                      <a:pt x="0" y="5"/>
                    </a:lnTo>
                    <a:lnTo>
                      <a:pt x="40" y="116"/>
                    </a:lnTo>
                    <a:lnTo>
                      <a:pt x="54" y="111"/>
                    </a:lnTo>
                    <a:lnTo>
                      <a:pt x="45" y="88"/>
                    </a:lnTo>
                    <a:lnTo>
                      <a:pt x="54" y="59"/>
                    </a:lnTo>
                    <a:lnTo>
                      <a:pt x="97" y="97"/>
                    </a:lnTo>
                    <a:lnTo>
                      <a:pt x="109" y="92"/>
                    </a:lnTo>
                    <a:lnTo>
                      <a:pt x="61" y="50"/>
                    </a:lnTo>
                    <a:lnTo>
                      <a:pt x="75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47" name="Freeform 207"/>
              <p:cNvSpPr>
                <a:spLocks noChangeArrowheads="1"/>
              </p:cNvSpPr>
              <p:nvPr/>
            </p:nvSpPr>
            <p:spPr bwMode="auto">
              <a:xfrm>
                <a:off x="1487488" y="2076450"/>
                <a:ext cx="153988" cy="166688"/>
              </a:xfrm>
              <a:custGeom>
                <a:gdLst>
                  <a:gd fmla="*/ 86384 w 41" name="T0"/>
                  <a:gd fmla="*/ 3788 h 44" name="T1"/>
                  <a:gd fmla="*/ 60093 w 41" name="T2"/>
                  <a:gd fmla="*/ 7577 h 44" name="T3"/>
                  <a:gd fmla="*/ 30046 w 41" name="T4"/>
                  <a:gd fmla="*/ 49249 h 44" name="T5"/>
                  <a:gd fmla="*/ 18779 w 41" name="T6"/>
                  <a:gd fmla="*/ 26519 h 44" name="T7"/>
                  <a:gd fmla="*/ 0 w 41" name="T8"/>
                  <a:gd fmla="*/ 30307 h 44" name="T9"/>
                  <a:gd fmla="*/ 48825 w 41" name="T10"/>
                  <a:gd fmla="*/ 166688 h 44" name="T11"/>
                  <a:gd fmla="*/ 67604 w 41" name="T12"/>
                  <a:gd fmla="*/ 159111 h 44" name="T13"/>
                  <a:gd fmla="*/ 41314 w 41" name="T14"/>
                  <a:gd fmla="*/ 83344 h 44" name="T15"/>
                  <a:gd fmla="*/ 41314 w 41" name="T16"/>
                  <a:gd fmla="*/ 45460 h 44" name="T17"/>
                  <a:gd fmla="*/ 63849 w 41" name="T18"/>
                  <a:gd fmla="*/ 26519 h 44" name="T19"/>
                  <a:gd fmla="*/ 86384 w 41" name="T20"/>
                  <a:gd fmla="*/ 26519 h 44" name="T21"/>
                  <a:gd fmla="*/ 101407 w 41" name="T22"/>
                  <a:gd fmla="*/ 49249 h 44" name="T23"/>
                  <a:gd fmla="*/ 131453 w 41" name="T24"/>
                  <a:gd fmla="*/ 132593 h 44" name="T25"/>
                  <a:gd fmla="*/ 153988 w 41" name="T26"/>
                  <a:gd fmla="*/ 125016 h 44" name="T27"/>
                  <a:gd fmla="*/ 123942 w 41" name="T28"/>
                  <a:gd fmla="*/ 49249 h 44" name="T29"/>
                  <a:gd fmla="*/ 108918 w 41" name="T30"/>
                  <a:gd fmla="*/ 15153 h 44" name="T31"/>
                  <a:gd fmla="*/ 86384 w 41" name="T32"/>
                  <a:gd fmla="*/ 3788 h 44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41" name="T51"/>
                  <a:gd fmla="*/ 0 h 44" name="T52"/>
                  <a:gd fmla="*/ 41 w 41" name="T53"/>
                  <a:gd fmla="*/ 44 h 44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4" w="41">
                    <a:moveTo>
                      <a:pt x="23" y="1"/>
                    </a:moveTo>
                    <a:cubicBezTo>
                      <a:pt x="21" y="0"/>
                      <a:pt x="19" y="1"/>
                      <a:pt x="16" y="2"/>
                    </a:cubicBezTo>
                    <a:cubicBezTo>
                      <a:pt x="11" y="3"/>
                      <a:pt x="9" y="7"/>
                      <a:pt x="8" y="1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19"/>
                      <a:pt x="10" y="15"/>
                      <a:pt x="11" y="12"/>
                    </a:cubicBezTo>
                    <a:cubicBezTo>
                      <a:pt x="12" y="10"/>
                      <a:pt x="14" y="8"/>
                      <a:pt x="17" y="7"/>
                    </a:cubicBezTo>
                    <a:cubicBezTo>
                      <a:pt x="19" y="6"/>
                      <a:pt x="21" y="6"/>
                      <a:pt x="23" y="7"/>
                    </a:cubicBezTo>
                    <a:cubicBezTo>
                      <a:pt x="25" y="7"/>
                      <a:pt x="26" y="10"/>
                      <a:pt x="27" y="13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41" y="33"/>
                      <a:pt x="41" y="33"/>
                      <a:pt x="41" y="3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2" y="9"/>
                      <a:pt x="30" y="6"/>
                      <a:pt x="29" y="4"/>
                    </a:cubicBezTo>
                    <a:cubicBezTo>
                      <a:pt x="28" y="3"/>
                      <a:pt x="26" y="2"/>
                      <a:pt x="23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48" name="Freeform 208"/>
              <p:cNvSpPr>
                <a:spLocks noChangeArrowheads="1" noEditPoints="1"/>
              </p:cNvSpPr>
              <p:nvPr/>
            </p:nvSpPr>
            <p:spPr bwMode="auto">
              <a:xfrm>
                <a:off x="1638300" y="2028825"/>
                <a:ext cx="134938" cy="153988"/>
              </a:xfrm>
              <a:custGeom>
                <a:gdLst>
                  <a:gd fmla="*/ 44979 w 36" name="T0"/>
                  <a:gd fmla="*/ 7512 h 41" name="T1"/>
                  <a:gd fmla="*/ 7497 w 36" name="T2"/>
                  <a:gd fmla="*/ 41314 h 41" name="T3"/>
                  <a:gd fmla="*/ 7497 w 36" name="T4"/>
                  <a:gd fmla="*/ 97651 h 41" name="T5"/>
                  <a:gd fmla="*/ 41231 w 36" name="T6"/>
                  <a:gd fmla="*/ 142721 h 41" name="T7"/>
                  <a:gd fmla="*/ 89959 w 36" name="T8"/>
                  <a:gd fmla="*/ 146476 h 41" name="T9"/>
                  <a:gd fmla="*/ 127441 w 36" name="T10"/>
                  <a:gd fmla="*/ 108918 h 41" name="T11"/>
                  <a:gd fmla="*/ 127441 w 36" name="T12"/>
                  <a:gd fmla="*/ 52581 h 41" name="T13"/>
                  <a:gd fmla="*/ 93707 w 36" name="T14"/>
                  <a:gd fmla="*/ 11267 h 41" name="T15"/>
                  <a:gd fmla="*/ 44979 w 36" name="T16"/>
                  <a:gd fmla="*/ 7512 h 41" name="T17"/>
                  <a:gd fmla="*/ 108700 w 36" name="T18"/>
                  <a:gd fmla="*/ 105163 h 41" name="T19"/>
                  <a:gd fmla="*/ 86210 w 36" name="T20"/>
                  <a:gd fmla="*/ 127697 h 41" name="T21"/>
                  <a:gd fmla="*/ 56224 w 36" name="T22"/>
                  <a:gd fmla="*/ 123942 h 41" name="T23"/>
                  <a:gd fmla="*/ 29986 w 36" name="T24"/>
                  <a:gd fmla="*/ 90139 h 41" name="T25"/>
                  <a:gd fmla="*/ 26238 w 36" name="T26"/>
                  <a:gd fmla="*/ 45070 h 41" name="T27"/>
                  <a:gd fmla="*/ 48728 w 36" name="T28"/>
                  <a:gd fmla="*/ 22535 h 41" name="T29"/>
                  <a:gd fmla="*/ 78714 w 36" name="T30"/>
                  <a:gd fmla="*/ 26291 h 41" name="T31"/>
                  <a:gd fmla="*/ 104952 w 36" name="T32"/>
                  <a:gd fmla="*/ 63849 h 41" name="T33"/>
                  <a:gd fmla="*/ 108700 w 36" name="T34"/>
                  <a:gd fmla="*/ 105163 h 41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36" name="T54"/>
                  <a:gd fmla="*/ 0 h 41" name="T55"/>
                  <a:gd fmla="*/ 36 w 36" name="T56"/>
                  <a:gd fmla="*/ 41 h 41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41" w="36">
                    <a:moveTo>
                      <a:pt x="12" y="2"/>
                    </a:moveTo>
                    <a:cubicBezTo>
                      <a:pt x="7" y="3"/>
                      <a:pt x="4" y="6"/>
                      <a:pt x="2" y="11"/>
                    </a:cubicBezTo>
                    <a:cubicBezTo>
                      <a:pt x="0" y="15"/>
                      <a:pt x="0" y="20"/>
                      <a:pt x="2" y="26"/>
                    </a:cubicBezTo>
                    <a:cubicBezTo>
                      <a:pt x="4" y="31"/>
                      <a:pt x="7" y="35"/>
                      <a:pt x="11" y="38"/>
                    </a:cubicBezTo>
                    <a:cubicBezTo>
                      <a:pt x="15" y="40"/>
                      <a:pt x="20" y="41"/>
                      <a:pt x="24" y="39"/>
                    </a:cubicBezTo>
                    <a:cubicBezTo>
                      <a:pt x="29" y="37"/>
                      <a:pt x="32" y="34"/>
                      <a:pt x="34" y="29"/>
                    </a:cubicBezTo>
                    <a:cubicBezTo>
                      <a:pt x="36" y="25"/>
                      <a:pt x="36" y="20"/>
                      <a:pt x="34" y="14"/>
                    </a:cubicBezTo>
                    <a:cubicBezTo>
                      <a:pt x="32" y="9"/>
                      <a:pt x="29" y="5"/>
                      <a:pt x="25" y="3"/>
                    </a:cubicBezTo>
                    <a:cubicBezTo>
                      <a:pt x="21" y="0"/>
                      <a:pt x="16" y="0"/>
                      <a:pt x="12" y="2"/>
                    </a:cubicBezTo>
                    <a:close/>
                    <a:moveTo>
                      <a:pt x="29" y="28"/>
                    </a:moveTo>
                    <a:cubicBezTo>
                      <a:pt x="28" y="31"/>
                      <a:pt x="26" y="33"/>
                      <a:pt x="23" y="34"/>
                    </a:cubicBezTo>
                    <a:cubicBezTo>
                      <a:pt x="20" y="35"/>
                      <a:pt x="18" y="35"/>
                      <a:pt x="15" y="33"/>
                    </a:cubicBezTo>
                    <a:cubicBezTo>
                      <a:pt x="12" y="32"/>
                      <a:pt x="10" y="29"/>
                      <a:pt x="8" y="24"/>
                    </a:cubicBezTo>
                    <a:cubicBezTo>
                      <a:pt x="7" y="19"/>
                      <a:pt x="6" y="15"/>
                      <a:pt x="7" y="12"/>
                    </a:cubicBezTo>
                    <a:cubicBezTo>
                      <a:pt x="8" y="9"/>
                      <a:pt x="10" y="7"/>
                      <a:pt x="13" y="6"/>
                    </a:cubicBezTo>
                    <a:cubicBezTo>
                      <a:pt x="16" y="5"/>
                      <a:pt x="18" y="6"/>
                      <a:pt x="21" y="7"/>
                    </a:cubicBezTo>
                    <a:cubicBezTo>
                      <a:pt x="24" y="8"/>
                      <a:pt x="26" y="12"/>
                      <a:pt x="28" y="17"/>
                    </a:cubicBezTo>
                    <a:cubicBezTo>
                      <a:pt x="30" y="21"/>
                      <a:pt x="30" y="25"/>
                      <a:pt x="29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49" name="Freeform 209"/>
              <p:cNvSpPr>
                <a:spLocks noChangeArrowheads="1"/>
              </p:cNvSpPr>
              <p:nvPr/>
            </p:nvSpPr>
            <p:spPr bwMode="auto">
              <a:xfrm>
                <a:off x="1754188" y="1952625"/>
                <a:ext cx="177800" cy="177800"/>
              </a:xfrm>
              <a:custGeom>
                <a:gdLst>
                  <a:gd fmla="*/ 158750 w 112" name="T0"/>
                  <a:gd fmla="*/ 112713 h 112" name="T1"/>
                  <a:gd fmla="*/ 90487 w 112" name="T2"/>
                  <a:gd fmla="*/ 26988 h 112" name="T3"/>
                  <a:gd fmla="*/ 76200 w 112" name="T4"/>
                  <a:gd fmla="*/ 30163 h 112" name="T5"/>
                  <a:gd fmla="*/ 84138 w 112" name="T6"/>
                  <a:gd fmla="*/ 139700 h 112" name="T7"/>
                  <a:gd fmla="*/ 19050 w 112" name="T8"/>
                  <a:gd fmla="*/ 52388 h 112" name="T9"/>
                  <a:gd fmla="*/ 0 w 112" name="T10"/>
                  <a:gd fmla="*/ 60325 h 112" name="T11"/>
                  <a:gd fmla="*/ 87313 w 112" name="T12"/>
                  <a:gd fmla="*/ 177800 h 112" name="T13"/>
                  <a:gd fmla="*/ 101600 w 112" name="T14"/>
                  <a:gd fmla="*/ 169863 h 112" name="T15"/>
                  <a:gd fmla="*/ 95250 w 112" name="T16"/>
                  <a:gd fmla="*/ 65088 h 112" name="T17"/>
                  <a:gd fmla="*/ 158750 w 112" name="T18"/>
                  <a:gd fmla="*/ 150813 h 112" name="T19"/>
                  <a:gd fmla="*/ 177800 w 112" name="T20"/>
                  <a:gd fmla="*/ 142875 h 112" name="T21"/>
                  <a:gd fmla="*/ 166688 w 112" name="T22"/>
                  <a:gd fmla="*/ 0 h 112" name="T23"/>
                  <a:gd fmla="*/ 150813 w 112" name="T24"/>
                  <a:gd fmla="*/ 4763 h 112" name="T25"/>
                  <a:gd fmla="*/ 158750 w 112" name="T26"/>
                  <a:gd fmla="*/ 112713 h 112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112" name="T42"/>
                  <a:gd fmla="*/ 0 h 112" name="T43"/>
                  <a:gd fmla="*/ 112 w 112" name="T44"/>
                  <a:gd fmla="*/ 112 h 112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112" w="112">
                    <a:moveTo>
                      <a:pt x="100" y="71"/>
                    </a:moveTo>
                    <a:lnTo>
                      <a:pt x="57" y="17"/>
                    </a:lnTo>
                    <a:lnTo>
                      <a:pt x="48" y="19"/>
                    </a:lnTo>
                    <a:lnTo>
                      <a:pt x="53" y="88"/>
                    </a:lnTo>
                    <a:lnTo>
                      <a:pt x="12" y="33"/>
                    </a:lnTo>
                    <a:lnTo>
                      <a:pt x="0" y="38"/>
                    </a:lnTo>
                    <a:lnTo>
                      <a:pt x="55" y="112"/>
                    </a:lnTo>
                    <a:lnTo>
                      <a:pt x="64" y="107"/>
                    </a:lnTo>
                    <a:lnTo>
                      <a:pt x="60" y="41"/>
                    </a:lnTo>
                    <a:lnTo>
                      <a:pt x="100" y="95"/>
                    </a:lnTo>
                    <a:lnTo>
                      <a:pt x="112" y="90"/>
                    </a:lnTo>
                    <a:lnTo>
                      <a:pt x="105" y="0"/>
                    </a:lnTo>
                    <a:lnTo>
                      <a:pt x="95" y="3"/>
                    </a:lnTo>
                    <a:lnTo>
                      <a:pt x="100" y="7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50" name="Freeform 210"/>
              <p:cNvSpPr>
                <a:spLocks noChangeArrowheads="1"/>
              </p:cNvSpPr>
              <p:nvPr/>
            </p:nvSpPr>
            <p:spPr bwMode="auto">
              <a:xfrm>
                <a:off x="2003425" y="1863725"/>
                <a:ext cx="165100" cy="182563"/>
              </a:xfrm>
              <a:custGeom>
                <a:gdLst>
                  <a:gd fmla="*/ 116320 w 44" name="T0"/>
                  <a:gd fmla="*/ 29806 h 49" name="T1"/>
                  <a:gd fmla="*/ 97559 w 44" name="T2"/>
                  <a:gd fmla="*/ 26080 h 49" name="T3"/>
                  <a:gd fmla="*/ 75045 w 44" name="T4"/>
                  <a:gd fmla="*/ 26080 h 49" name="T5"/>
                  <a:gd fmla="*/ 45027 w 44" name="T6"/>
                  <a:gd fmla="*/ 70790 h 49" name="T7"/>
                  <a:gd fmla="*/ 18761 w 44" name="T8"/>
                  <a:gd fmla="*/ 0 h 49" name="T9"/>
                  <a:gd fmla="*/ 0 w 44" name="T10"/>
                  <a:gd fmla="*/ 7452 h 49" name="T11"/>
                  <a:gd fmla="*/ 63789 w 44" name="T12"/>
                  <a:gd fmla="*/ 182563 h 49" name="T13"/>
                  <a:gd fmla="*/ 82550 w 44" name="T14"/>
                  <a:gd fmla="*/ 175111 h 49" name="T15"/>
                  <a:gd fmla="*/ 56284 w 44" name="T16"/>
                  <a:gd fmla="*/ 104322 h 49" name="T17"/>
                  <a:gd fmla="*/ 56284 w 44" name="T18"/>
                  <a:gd fmla="*/ 67064 h 49" name="T19"/>
                  <a:gd fmla="*/ 78798 w 44" name="T20"/>
                  <a:gd fmla="*/ 44709 h 49" name="T21"/>
                  <a:gd fmla="*/ 93807 w 44" name="T22"/>
                  <a:gd fmla="*/ 44709 h 49" name="T23"/>
                  <a:gd fmla="*/ 108816 w 44" name="T24"/>
                  <a:gd fmla="*/ 55887 h 49" name="T25"/>
                  <a:gd fmla="*/ 116320 w 44" name="T26"/>
                  <a:gd fmla="*/ 74516 h 49" name="T27"/>
                  <a:gd fmla="*/ 146339 w 44" name="T28"/>
                  <a:gd fmla="*/ 152757 h 49" name="T29"/>
                  <a:gd fmla="*/ 165100 w 44" name="T30"/>
                  <a:gd fmla="*/ 145305 h 49" name="T31"/>
                  <a:gd fmla="*/ 138834 w 44" name="T32"/>
                  <a:gd fmla="*/ 67064 h 49" name="T33"/>
                  <a:gd fmla="*/ 127577 w 44" name="T34"/>
                  <a:gd fmla="*/ 44709 h 49" name="T35"/>
                  <a:gd fmla="*/ 116320 w 44" name="T36"/>
                  <a:gd fmla="*/ 29806 h 49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44" name="T57"/>
                  <a:gd fmla="*/ 0 h 49" name="T58"/>
                  <a:gd fmla="*/ 44 w 44" name="T59"/>
                  <a:gd fmla="*/ 49 h 49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49" w="44">
                    <a:moveTo>
                      <a:pt x="31" y="8"/>
                    </a:moveTo>
                    <a:cubicBezTo>
                      <a:pt x="29" y="7"/>
                      <a:pt x="28" y="7"/>
                      <a:pt x="26" y="7"/>
                    </a:cubicBezTo>
                    <a:cubicBezTo>
                      <a:pt x="24" y="6"/>
                      <a:pt x="22" y="7"/>
                      <a:pt x="20" y="7"/>
                    </a:cubicBezTo>
                    <a:cubicBezTo>
                      <a:pt x="15" y="9"/>
                      <a:pt x="13" y="13"/>
                      <a:pt x="12" y="19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7" y="49"/>
                      <a:pt x="17" y="49"/>
                      <a:pt x="17" y="49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4" y="25"/>
                      <a:pt x="14" y="21"/>
                      <a:pt x="15" y="18"/>
                    </a:cubicBezTo>
                    <a:cubicBezTo>
                      <a:pt x="16" y="15"/>
                      <a:pt x="18" y="13"/>
                      <a:pt x="21" y="12"/>
                    </a:cubicBezTo>
                    <a:cubicBezTo>
                      <a:pt x="22" y="12"/>
                      <a:pt x="24" y="12"/>
                      <a:pt x="25" y="12"/>
                    </a:cubicBezTo>
                    <a:cubicBezTo>
                      <a:pt x="27" y="13"/>
                      <a:pt x="28" y="13"/>
                      <a:pt x="29" y="15"/>
                    </a:cubicBezTo>
                    <a:cubicBezTo>
                      <a:pt x="29" y="16"/>
                      <a:pt x="30" y="17"/>
                      <a:pt x="31" y="20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5" y="15"/>
                      <a:pt x="35" y="13"/>
                      <a:pt x="34" y="12"/>
                    </a:cubicBezTo>
                    <a:cubicBezTo>
                      <a:pt x="33" y="11"/>
                      <a:pt x="32" y="9"/>
                      <a:pt x="31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51" name="Freeform 211"/>
              <p:cNvSpPr>
                <a:spLocks noChangeArrowheads="1" noEditPoints="1"/>
              </p:cNvSpPr>
              <p:nvPr/>
            </p:nvSpPr>
            <p:spPr bwMode="auto">
              <a:xfrm>
                <a:off x="2168525" y="1836738"/>
                <a:ext cx="134938" cy="153988"/>
              </a:xfrm>
              <a:custGeom>
                <a:gdLst>
                  <a:gd fmla="*/ 41231 w 36" name="T0"/>
                  <a:gd fmla="*/ 3756 h 41" name="T1"/>
                  <a:gd fmla="*/ 7497 w 36" name="T2"/>
                  <a:gd fmla="*/ 41314 h 41" name="T3"/>
                  <a:gd fmla="*/ 7497 w 36" name="T4"/>
                  <a:gd fmla="*/ 97651 h 41" name="T5"/>
                  <a:gd fmla="*/ 41231 w 36" name="T6"/>
                  <a:gd fmla="*/ 138965 h 41" name="T7"/>
                  <a:gd fmla="*/ 89959 w 36" name="T8"/>
                  <a:gd fmla="*/ 146476 h 41" name="T9"/>
                  <a:gd fmla="*/ 127441 w 36" name="T10"/>
                  <a:gd fmla="*/ 108918 h 41" name="T11"/>
                  <a:gd fmla="*/ 127441 w 36" name="T12"/>
                  <a:gd fmla="*/ 52581 h 41" name="T13"/>
                  <a:gd fmla="*/ 93707 w 36" name="T14"/>
                  <a:gd fmla="*/ 11267 h 41" name="T15"/>
                  <a:gd fmla="*/ 41231 w 36" name="T16"/>
                  <a:gd fmla="*/ 3756 h 41" name="T17"/>
                  <a:gd fmla="*/ 108700 w 36" name="T18"/>
                  <a:gd fmla="*/ 105163 h 41" name="T19"/>
                  <a:gd fmla="*/ 86210 w 36" name="T20"/>
                  <a:gd fmla="*/ 127697 h 41" name="T21"/>
                  <a:gd fmla="*/ 56224 w 36" name="T22"/>
                  <a:gd fmla="*/ 123942 h 41" name="T23"/>
                  <a:gd fmla="*/ 29986 w 36" name="T24"/>
                  <a:gd fmla="*/ 86384 h 41" name="T25"/>
                  <a:gd fmla="*/ 26238 w 36" name="T26"/>
                  <a:gd fmla="*/ 45070 h 41" name="T27"/>
                  <a:gd fmla="*/ 48728 w 36" name="T28"/>
                  <a:gd fmla="*/ 22535 h 41" name="T29"/>
                  <a:gd fmla="*/ 78714 w 36" name="T30"/>
                  <a:gd fmla="*/ 26291 h 41" name="T31"/>
                  <a:gd fmla="*/ 104952 w 36" name="T32"/>
                  <a:gd fmla="*/ 60093 h 41" name="T33"/>
                  <a:gd fmla="*/ 108700 w 36" name="T34"/>
                  <a:gd fmla="*/ 105163 h 41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36" name="T54"/>
                  <a:gd fmla="*/ 0 h 41" name="T55"/>
                  <a:gd fmla="*/ 36 w 36" name="T56"/>
                  <a:gd fmla="*/ 41 h 41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41" w="36">
                    <a:moveTo>
                      <a:pt x="11" y="1"/>
                    </a:moveTo>
                    <a:cubicBezTo>
                      <a:pt x="7" y="3"/>
                      <a:pt x="4" y="6"/>
                      <a:pt x="2" y="11"/>
                    </a:cubicBezTo>
                    <a:cubicBezTo>
                      <a:pt x="0" y="15"/>
                      <a:pt x="0" y="20"/>
                      <a:pt x="2" y="26"/>
                    </a:cubicBezTo>
                    <a:cubicBezTo>
                      <a:pt x="4" y="31"/>
                      <a:pt x="7" y="35"/>
                      <a:pt x="11" y="37"/>
                    </a:cubicBezTo>
                    <a:cubicBezTo>
                      <a:pt x="15" y="40"/>
                      <a:pt x="19" y="41"/>
                      <a:pt x="24" y="39"/>
                    </a:cubicBezTo>
                    <a:cubicBezTo>
                      <a:pt x="29" y="37"/>
                      <a:pt x="32" y="34"/>
                      <a:pt x="34" y="29"/>
                    </a:cubicBezTo>
                    <a:cubicBezTo>
                      <a:pt x="36" y="25"/>
                      <a:pt x="36" y="20"/>
                      <a:pt x="34" y="14"/>
                    </a:cubicBezTo>
                    <a:cubicBezTo>
                      <a:pt x="32" y="9"/>
                      <a:pt x="29" y="5"/>
                      <a:pt x="25" y="3"/>
                    </a:cubicBezTo>
                    <a:cubicBezTo>
                      <a:pt x="21" y="0"/>
                      <a:pt x="16" y="0"/>
                      <a:pt x="11" y="1"/>
                    </a:cubicBezTo>
                    <a:close/>
                    <a:moveTo>
                      <a:pt x="29" y="28"/>
                    </a:moveTo>
                    <a:cubicBezTo>
                      <a:pt x="28" y="31"/>
                      <a:pt x="26" y="33"/>
                      <a:pt x="23" y="34"/>
                    </a:cubicBezTo>
                    <a:cubicBezTo>
                      <a:pt x="20" y="35"/>
                      <a:pt x="17" y="35"/>
                      <a:pt x="15" y="33"/>
                    </a:cubicBezTo>
                    <a:cubicBezTo>
                      <a:pt x="12" y="32"/>
                      <a:pt x="10" y="29"/>
                      <a:pt x="8" y="23"/>
                    </a:cubicBezTo>
                    <a:cubicBezTo>
                      <a:pt x="6" y="19"/>
                      <a:pt x="6" y="15"/>
                      <a:pt x="7" y="12"/>
                    </a:cubicBezTo>
                    <a:cubicBezTo>
                      <a:pt x="8" y="9"/>
                      <a:pt x="10" y="7"/>
                      <a:pt x="13" y="6"/>
                    </a:cubicBezTo>
                    <a:cubicBezTo>
                      <a:pt x="15" y="5"/>
                      <a:pt x="18" y="5"/>
                      <a:pt x="21" y="7"/>
                    </a:cubicBezTo>
                    <a:cubicBezTo>
                      <a:pt x="24" y="8"/>
                      <a:pt x="26" y="12"/>
                      <a:pt x="28" y="16"/>
                    </a:cubicBezTo>
                    <a:cubicBezTo>
                      <a:pt x="29" y="21"/>
                      <a:pt x="30" y="25"/>
                      <a:pt x="29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52" name="Freeform 212"/>
              <p:cNvSpPr>
                <a:spLocks noChangeArrowheads="1"/>
              </p:cNvSpPr>
              <p:nvPr/>
            </p:nvSpPr>
            <p:spPr bwMode="auto">
              <a:xfrm>
                <a:off x="2281238" y="1757363"/>
                <a:ext cx="180975" cy="180975"/>
              </a:xfrm>
              <a:custGeom>
                <a:gdLst>
                  <a:gd fmla="*/ 153988 w 114" name="T0"/>
                  <a:gd fmla="*/ 7938 h 114" name="T1"/>
                  <a:gd fmla="*/ 157163 w 114" name="T2"/>
                  <a:gd fmla="*/ 117475 h 114" name="T3"/>
                  <a:gd fmla="*/ 93662 w 114" name="T4"/>
                  <a:gd fmla="*/ 30163 h 114" name="T5"/>
                  <a:gd fmla="*/ 79375 w 114" name="T6"/>
                  <a:gd fmla="*/ 34925 h 114" name="T7"/>
                  <a:gd fmla="*/ 85725 w 114" name="T8"/>
                  <a:gd fmla="*/ 142875 h 114" name="T9"/>
                  <a:gd fmla="*/ 22225 w 114" name="T10"/>
                  <a:gd fmla="*/ 57150 h 114" name="T11"/>
                  <a:gd fmla="*/ 0 w 114" name="T12"/>
                  <a:gd fmla="*/ 63500 h 114" name="T13"/>
                  <a:gd fmla="*/ 90488 w 114" name="T14"/>
                  <a:gd fmla="*/ 180975 h 114" name="T15"/>
                  <a:gd fmla="*/ 104775 w 114" name="T16"/>
                  <a:gd fmla="*/ 173038 h 114" name="T17"/>
                  <a:gd fmla="*/ 98425 w 114" name="T18"/>
                  <a:gd fmla="*/ 68263 h 114" name="T19"/>
                  <a:gd fmla="*/ 161925 w 114" name="T20"/>
                  <a:gd fmla="*/ 153988 h 114" name="T21"/>
                  <a:gd fmla="*/ 180975 w 114" name="T22"/>
                  <a:gd fmla="*/ 147638 h 114" name="T23"/>
                  <a:gd fmla="*/ 169863 w 114" name="T24"/>
                  <a:gd fmla="*/ 0 h 114" name="T25"/>
                  <a:gd fmla="*/ 153988 w 114" name="T26"/>
                  <a:gd fmla="*/ 7938 h 114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114" name="T42"/>
                  <a:gd fmla="*/ 0 h 114" name="T43"/>
                  <a:gd fmla="*/ 114 w 114" name="T44"/>
                  <a:gd fmla="*/ 114 h 114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114" w="114">
                    <a:moveTo>
                      <a:pt x="97" y="5"/>
                    </a:moveTo>
                    <a:lnTo>
                      <a:pt x="99" y="74"/>
                    </a:lnTo>
                    <a:lnTo>
                      <a:pt x="59" y="19"/>
                    </a:lnTo>
                    <a:lnTo>
                      <a:pt x="50" y="22"/>
                    </a:lnTo>
                    <a:lnTo>
                      <a:pt x="54" y="90"/>
                    </a:lnTo>
                    <a:lnTo>
                      <a:pt x="14" y="36"/>
                    </a:lnTo>
                    <a:lnTo>
                      <a:pt x="0" y="40"/>
                    </a:lnTo>
                    <a:lnTo>
                      <a:pt x="57" y="114"/>
                    </a:lnTo>
                    <a:lnTo>
                      <a:pt x="66" y="109"/>
                    </a:lnTo>
                    <a:lnTo>
                      <a:pt x="62" y="43"/>
                    </a:lnTo>
                    <a:lnTo>
                      <a:pt x="102" y="97"/>
                    </a:lnTo>
                    <a:lnTo>
                      <a:pt x="114" y="93"/>
                    </a:lnTo>
                    <a:lnTo>
                      <a:pt x="107" y="0"/>
                    </a:lnTo>
                    <a:lnTo>
                      <a:pt x="97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53" name="Freeform 213"/>
              <p:cNvSpPr>
                <a:spLocks noChangeArrowheads="1"/>
              </p:cNvSpPr>
              <p:nvPr/>
            </p:nvSpPr>
            <p:spPr bwMode="auto">
              <a:xfrm>
                <a:off x="1946275" y="1987550"/>
                <a:ext cx="57150" cy="30163"/>
              </a:xfrm>
              <a:custGeom>
                <a:gdLst>
                  <a:gd fmla="*/ 49212 w 36" name="T0"/>
                  <a:gd fmla="*/ 0 h 19" name="T1"/>
                  <a:gd fmla="*/ 57150 w 36" name="T2"/>
                  <a:gd fmla="*/ 11113 h 19" name="T3"/>
                  <a:gd fmla="*/ 4762 w 36" name="T4"/>
                  <a:gd fmla="*/ 30163 h 19" name="T5"/>
                  <a:gd fmla="*/ 0 w 36" name="T6"/>
                  <a:gd fmla="*/ 14288 h 19" name="T7"/>
                  <a:gd fmla="*/ 49212 w 36" name="T8"/>
                  <a:gd fmla="*/ 0 h 19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36" name="T15"/>
                  <a:gd fmla="*/ 0 h 19" name="T16"/>
                  <a:gd fmla="*/ 36 w 36" name="T17"/>
                  <a:gd fmla="*/ 19 h 19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9" w="36">
                    <a:moveTo>
                      <a:pt x="31" y="0"/>
                    </a:moveTo>
                    <a:lnTo>
                      <a:pt x="36" y="7"/>
                    </a:lnTo>
                    <a:lnTo>
                      <a:pt x="3" y="19"/>
                    </a:lnTo>
                    <a:lnTo>
                      <a:pt x="0" y="9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54" name="Freeform 214"/>
              <p:cNvSpPr>
                <a:spLocks noChangeArrowheads="1"/>
              </p:cNvSpPr>
              <p:nvPr/>
            </p:nvSpPr>
            <p:spPr bwMode="auto">
              <a:xfrm>
                <a:off x="3319463" y="2103438"/>
                <a:ext cx="142875" cy="180975"/>
              </a:xfrm>
              <a:custGeom>
                <a:gdLst>
                  <a:gd fmla="*/ 18799 w 38" name="T0"/>
                  <a:gd fmla="*/ 11311 h 48" name="T1"/>
                  <a:gd fmla="*/ 7520 w 38" name="T2"/>
                  <a:gd fmla="*/ 33933 h 48" name="T3"/>
                  <a:gd fmla="*/ 33839 w 38" name="T4"/>
                  <a:gd fmla="*/ 79177 h 48" name="T5"/>
                  <a:gd fmla="*/ 11280 w 38" name="T6"/>
                  <a:gd fmla="*/ 90488 h 48" name="T7"/>
                  <a:gd fmla="*/ 0 w 38" name="T8"/>
                  <a:gd fmla="*/ 113109 h 48" name="T9"/>
                  <a:gd fmla="*/ 26319 w 38" name="T10"/>
                  <a:gd fmla="*/ 154583 h 48" name="T11"/>
                  <a:gd fmla="*/ 0 w 38" name="T12"/>
                  <a:gd fmla="*/ 150813 h 48" name="T13"/>
                  <a:gd fmla="*/ 0 w 38" name="T14"/>
                  <a:gd fmla="*/ 169664 h 48" name="T15"/>
                  <a:gd fmla="*/ 127836 w 38" name="T16"/>
                  <a:gd fmla="*/ 180975 h 48" name="T17"/>
                  <a:gd fmla="*/ 127836 w 38" name="T18"/>
                  <a:gd fmla="*/ 162123 h 48" name="T19"/>
                  <a:gd fmla="*/ 52638 w 38" name="T20"/>
                  <a:gd fmla="*/ 154583 h 48" name="T21"/>
                  <a:gd fmla="*/ 26319 w 38" name="T22"/>
                  <a:gd fmla="*/ 143272 h 48" name="T23"/>
                  <a:gd fmla="*/ 15039 w 38" name="T24"/>
                  <a:gd fmla="*/ 120650 h 48" name="T25"/>
                  <a:gd fmla="*/ 26319 w 38" name="T26"/>
                  <a:gd fmla="*/ 101798 h 48" name="T27"/>
                  <a:gd fmla="*/ 48878 w 38" name="T28"/>
                  <a:gd fmla="*/ 98028 h 48" name="T29"/>
                  <a:gd fmla="*/ 135355 w 38" name="T30"/>
                  <a:gd fmla="*/ 105569 h 48" name="T31"/>
                  <a:gd fmla="*/ 135355 w 38" name="T32"/>
                  <a:gd fmla="*/ 86717 h 48" name="T33"/>
                  <a:gd fmla="*/ 63918 w 38" name="T34"/>
                  <a:gd fmla="*/ 79177 h 48" name="T35"/>
                  <a:gd fmla="*/ 33839 w 38" name="T36"/>
                  <a:gd fmla="*/ 64095 h 48" name="T37"/>
                  <a:gd fmla="*/ 26319 w 38" name="T38"/>
                  <a:gd fmla="*/ 41473 h 48" name="T39"/>
                  <a:gd fmla="*/ 30079 w 38" name="T40"/>
                  <a:gd fmla="*/ 26392 h 48" name="T41"/>
                  <a:gd fmla="*/ 45118 w 38" name="T42"/>
                  <a:gd fmla="*/ 18852 h 48" name="T43"/>
                  <a:gd fmla="*/ 63918 w 38" name="T44"/>
                  <a:gd fmla="*/ 18852 h 48" name="T45"/>
                  <a:gd fmla="*/ 142875 w 38" name="T46"/>
                  <a:gd fmla="*/ 30163 h 48" name="T47"/>
                  <a:gd fmla="*/ 142875 w 38" name="T48"/>
                  <a:gd fmla="*/ 7541 h 48" name="T49"/>
                  <a:gd fmla="*/ 63918 w 38" name="T50"/>
                  <a:gd fmla="*/ 0 h 48" name="T51"/>
                  <a:gd fmla="*/ 37599 w 38" name="T52"/>
                  <a:gd fmla="*/ 0 h 48" name="T53"/>
                  <a:gd fmla="*/ 18799 w 38" name="T54"/>
                  <a:gd fmla="*/ 11311 h 48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38" name="T84"/>
                  <a:gd fmla="*/ 0 h 48" name="T85"/>
                  <a:gd fmla="*/ 38 w 38" name="T86"/>
                  <a:gd fmla="*/ 48 h 48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8" w="38">
                    <a:moveTo>
                      <a:pt x="5" y="3"/>
                    </a:moveTo>
                    <a:cubicBezTo>
                      <a:pt x="3" y="5"/>
                      <a:pt x="2" y="7"/>
                      <a:pt x="2" y="9"/>
                    </a:cubicBezTo>
                    <a:cubicBezTo>
                      <a:pt x="2" y="14"/>
                      <a:pt x="4" y="18"/>
                      <a:pt x="9" y="21"/>
                    </a:cubicBezTo>
                    <a:cubicBezTo>
                      <a:pt x="7" y="21"/>
                      <a:pt x="5" y="22"/>
                      <a:pt x="3" y="24"/>
                    </a:cubicBezTo>
                    <a:cubicBezTo>
                      <a:pt x="1" y="25"/>
                      <a:pt x="0" y="27"/>
                      <a:pt x="0" y="30"/>
                    </a:cubicBezTo>
                    <a:cubicBezTo>
                      <a:pt x="0" y="34"/>
                      <a:pt x="2" y="38"/>
                      <a:pt x="7" y="41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1" y="41"/>
                      <a:pt x="8" y="40"/>
                      <a:pt x="7" y="38"/>
                    </a:cubicBezTo>
                    <a:cubicBezTo>
                      <a:pt x="5" y="36"/>
                      <a:pt x="4" y="34"/>
                      <a:pt x="4" y="32"/>
                    </a:cubicBezTo>
                    <a:cubicBezTo>
                      <a:pt x="4" y="30"/>
                      <a:pt x="5" y="29"/>
                      <a:pt x="7" y="27"/>
                    </a:cubicBezTo>
                    <a:cubicBezTo>
                      <a:pt x="8" y="26"/>
                      <a:pt x="10" y="26"/>
                      <a:pt x="13" y="26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3" y="21"/>
                      <a:pt x="10" y="19"/>
                      <a:pt x="9" y="17"/>
                    </a:cubicBezTo>
                    <a:cubicBezTo>
                      <a:pt x="7" y="15"/>
                      <a:pt x="6" y="13"/>
                      <a:pt x="7" y="11"/>
                    </a:cubicBezTo>
                    <a:cubicBezTo>
                      <a:pt x="7" y="10"/>
                      <a:pt x="7" y="8"/>
                      <a:pt x="8" y="7"/>
                    </a:cubicBezTo>
                    <a:cubicBezTo>
                      <a:pt x="9" y="6"/>
                      <a:pt x="10" y="6"/>
                      <a:pt x="12" y="5"/>
                    </a:cubicBezTo>
                    <a:cubicBezTo>
                      <a:pt x="13" y="5"/>
                      <a:pt x="14" y="5"/>
                      <a:pt x="17" y="5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4" y="0"/>
                      <a:pt x="11" y="0"/>
                      <a:pt x="10" y="0"/>
                    </a:cubicBezTo>
                    <a:cubicBezTo>
                      <a:pt x="8" y="1"/>
                      <a:pt x="6" y="2"/>
                      <a:pt x="5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55" name="Freeform 215"/>
              <p:cNvSpPr>
                <a:spLocks noChangeArrowheads="1" noEditPoints="1"/>
              </p:cNvSpPr>
              <p:nvPr/>
            </p:nvSpPr>
            <p:spPr bwMode="auto">
              <a:xfrm>
                <a:off x="3336925" y="1957388"/>
                <a:ext cx="139700" cy="119063"/>
              </a:xfrm>
              <a:custGeom>
                <a:gdLst>
                  <a:gd fmla="*/ 0 w 37" name="T0"/>
                  <a:gd fmla="*/ 52090 h 32" name="T1"/>
                  <a:gd fmla="*/ 15103 w 37" name="T2"/>
                  <a:gd fmla="*/ 96739 h 32" name="T3"/>
                  <a:gd fmla="*/ 64186 w 37" name="T4"/>
                  <a:gd fmla="*/ 119063 h 32" name="T5"/>
                  <a:gd fmla="*/ 113270 w 37" name="T6"/>
                  <a:gd fmla="*/ 107901 h 32" name="T7"/>
                  <a:gd fmla="*/ 139700 w 37" name="T8"/>
                  <a:gd fmla="*/ 66973 h 32" name="T9"/>
                  <a:gd fmla="*/ 124597 w 37" name="T10"/>
                  <a:gd fmla="*/ 26045 h 32" name="T11"/>
                  <a:gd fmla="*/ 75514 w 37" name="T12"/>
                  <a:gd fmla="*/ 3721 h 32" name="T13"/>
                  <a:gd fmla="*/ 26430 w 37" name="T14"/>
                  <a:gd fmla="*/ 14883 h 32" name="T15"/>
                  <a:gd fmla="*/ 0 w 37" name="T16"/>
                  <a:gd fmla="*/ 52090 h 32" name="T17"/>
                  <a:gd fmla="*/ 113270 w 37" name="T18"/>
                  <a:gd fmla="*/ 37207 h 32" name="T19"/>
                  <a:gd fmla="*/ 120822 w 37" name="T20"/>
                  <a:gd fmla="*/ 66973 h 32" name="T21"/>
                  <a:gd fmla="*/ 105719 w 37" name="T22"/>
                  <a:gd fmla="*/ 89297 h 32" name="T23"/>
                  <a:gd fmla="*/ 64186 w 37" name="T24"/>
                  <a:gd fmla="*/ 96739 h 32" name="T25"/>
                  <a:gd fmla="*/ 26430 w 37" name="T26"/>
                  <a:gd fmla="*/ 81856 h 32" name="T27"/>
                  <a:gd fmla="*/ 18878 w 37" name="T28"/>
                  <a:gd fmla="*/ 55811 h 32" name="T29"/>
                  <a:gd fmla="*/ 33981 w 37" name="T30"/>
                  <a:gd fmla="*/ 33486 h 32" name="T31"/>
                  <a:gd fmla="*/ 71738 w 37" name="T32"/>
                  <a:gd fmla="*/ 26045 h 32" name="T33"/>
                  <a:gd fmla="*/ 113270 w 37" name="T34"/>
                  <a:gd fmla="*/ 37207 h 32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37" name="T54"/>
                  <a:gd fmla="*/ 0 h 32" name="T55"/>
                  <a:gd fmla="*/ 37 w 37" name="T56"/>
                  <a:gd fmla="*/ 32 h 32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32" w="37">
                    <a:moveTo>
                      <a:pt x="0" y="14"/>
                    </a:moveTo>
                    <a:cubicBezTo>
                      <a:pt x="0" y="19"/>
                      <a:pt x="1" y="23"/>
                      <a:pt x="4" y="26"/>
                    </a:cubicBezTo>
                    <a:cubicBezTo>
                      <a:pt x="7" y="29"/>
                      <a:pt x="11" y="31"/>
                      <a:pt x="17" y="32"/>
                    </a:cubicBezTo>
                    <a:cubicBezTo>
                      <a:pt x="22" y="32"/>
                      <a:pt x="27" y="31"/>
                      <a:pt x="30" y="29"/>
                    </a:cubicBezTo>
                    <a:cubicBezTo>
                      <a:pt x="34" y="27"/>
                      <a:pt x="36" y="23"/>
                      <a:pt x="37" y="18"/>
                    </a:cubicBezTo>
                    <a:cubicBezTo>
                      <a:pt x="37" y="14"/>
                      <a:pt x="36" y="10"/>
                      <a:pt x="33" y="7"/>
                    </a:cubicBezTo>
                    <a:cubicBezTo>
                      <a:pt x="30" y="3"/>
                      <a:pt x="25" y="1"/>
                      <a:pt x="20" y="1"/>
                    </a:cubicBezTo>
                    <a:cubicBezTo>
                      <a:pt x="15" y="0"/>
                      <a:pt x="10" y="1"/>
                      <a:pt x="7" y="4"/>
                    </a:cubicBezTo>
                    <a:cubicBezTo>
                      <a:pt x="3" y="6"/>
                      <a:pt x="1" y="10"/>
                      <a:pt x="0" y="14"/>
                    </a:cubicBezTo>
                    <a:close/>
                    <a:moveTo>
                      <a:pt x="30" y="10"/>
                    </a:moveTo>
                    <a:cubicBezTo>
                      <a:pt x="32" y="13"/>
                      <a:pt x="33" y="15"/>
                      <a:pt x="32" y="18"/>
                    </a:cubicBezTo>
                    <a:cubicBezTo>
                      <a:pt x="32" y="20"/>
                      <a:pt x="31" y="22"/>
                      <a:pt x="28" y="24"/>
                    </a:cubicBezTo>
                    <a:cubicBezTo>
                      <a:pt x="26" y="26"/>
                      <a:pt x="22" y="26"/>
                      <a:pt x="17" y="26"/>
                    </a:cubicBezTo>
                    <a:cubicBezTo>
                      <a:pt x="13" y="25"/>
                      <a:pt x="9" y="24"/>
                      <a:pt x="7" y="22"/>
                    </a:cubicBezTo>
                    <a:cubicBezTo>
                      <a:pt x="5" y="20"/>
                      <a:pt x="5" y="18"/>
                      <a:pt x="5" y="15"/>
                    </a:cubicBezTo>
                    <a:cubicBezTo>
                      <a:pt x="5" y="12"/>
                      <a:pt x="6" y="10"/>
                      <a:pt x="9" y="9"/>
                    </a:cubicBezTo>
                    <a:cubicBezTo>
                      <a:pt x="11" y="7"/>
                      <a:pt x="15" y="6"/>
                      <a:pt x="19" y="7"/>
                    </a:cubicBezTo>
                    <a:cubicBezTo>
                      <a:pt x="24" y="7"/>
                      <a:pt x="27" y="8"/>
                      <a:pt x="30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56" name="Freeform 216"/>
              <p:cNvSpPr>
                <a:spLocks noChangeArrowheads="1" noEditPoints="1"/>
              </p:cNvSpPr>
              <p:nvPr/>
            </p:nvSpPr>
            <p:spPr bwMode="auto">
              <a:xfrm>
                <a:off x="3314700" y="1817688"/>
                <a:ext cx="176213" cy="123825"/>
              </a:xfrm>
              <a:custGeom>
                <a:gdLst>
                  <a:gd fmla="*/ 59987 w 47" name="T0"/>
                  <a:gd fmla="*/ 26266 h 33" name="T1"/>
                  <a:gd fmla="*/ 37492 w 47" name="T2"/>
                  <a:gd fmla="*/ 63789 h 33" name="T3"/>
                  <a:gd fmla="*/ 52489 w 47" name="T4"/>
                  <a:gd fmla="*/ 101311 h 33" name="T5"/>
                  <a:gd fmla="*/ 101229 w 47" name="T6"/>
                  <a:gd fmla="*/ 120073 h 33" name="T7"/>
                  <a:gd fmla="*/ 149969 w 47" name="T8"/>
                  <a:gd fmla="*/ 112568 h 33" name="T9"/>
                  <a:gd fmla="*/ 172464 w 47" name="T10"/>
                  <a:gd fmla="*/ 75045 h 33" name="T11"/>
                  <a:gd fmla="*/ 149969 w 47" name="T12"/>
                  <a:gd fmla="*/ 33770 h 33" name="T13"/>
                  <a:gd fmla="*/ 172464 w 47" name="T14"/>
                  <a:gd fmla="*/ 33770 h 33" name="T15"/>
                  <a:gd fmla="*/ 176213 w 47" name="T16"/>
                  <a:gd fmla="*/ 18761 h 33" name="T17"/>
                  <a:gd fmla="*/ 0 w 47" name="T18"/>
                  <a:gd fmla="*/ 0 h 33" name="T19"/>
                  <a:gd fmla="*/ 0 w 47" name="T20"/>
                  <a:gd fmla="*/ 18761 h 33" name="T21"/>
                  <a:gd fmla="*/ 59987 w 47" name="T22"/>
                  <a:gd fmla="*/ 26266 h 33" name="T23"/>
                  <a:gd fmla="*/ 119975 w 47" name="T24"/>
                  <a:gd fmla="*/ 33770 h 33" name="T25"/>
                  <a:gd fmla="*/ 146219 w 47" name="T26"/>
                  <a:gd fmla="*/ 45027 h 33" name="T27"/>
                  <a:gd fmla="*/ 157467 w 47" name="T28"/>
                  <a:gd fmla="*/ 71293 h 33" name="T29"/>
                  <a:gd fmla="*/ 138721 w 47" name="T30"/>
                  <a:gd fmla="*/ 93807 h 33" name="T31"/>
                  <a:gd fmla="*/ 101229 w 47" name="T32"/>
                  <a:gd fmla="*/ 101311 h 33" name="T33"/>
                  <a:gd fmla="*/ 63737 w 47" name="T34"/>
                  <a:gd fmla="*/ 86302 h 33" name="T35"/>
                  <a:gd fmla="*/ 52489 w 47" name="T36"/>
                  <a:gd fmla="*/ 60036 h 33" name="T37"/>
                  <a:gd fmla="*/ 67486 w 47" name="T38"/>
                  <a:gd fmla="*/ 37523 h 33" name="T39"/>
                  <a:gd fmla="*/ 93730 w 47" name="T40"/>
                  <a:gd fmla="*/ 30018 h 33" name="T41"/>
                  <a:gd fmla="*/ 119975 w 47" name="T42"/>
                  <a:gd fmla="*/ 33770 h 33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47" name="T66"/>
                  <a:gd fmla="*/ 0 h 33" name="T67"/>
                  <a:gd fmla="*/ 47 w 47" name="T68"/>
                  <a:gd fmla="*/ 33 h 33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33" w="47">
                    <a:moveTo>
                      <a:pt x="16" y="7"/>
                    </a:moveTo>
                    <a:cubicBezTo>
                      <a:pt x="12" y="9"/>
                      <a:pt x="10" y="12"/>
                      <a:pt x="10" y="17"/>
                    </a:cubicBezTo>
                    <a:cubicBezTo>
                      <a:pt x="9" y="21"/>
                      <a:pt x="11" y="24"/>
                      <a:pt x="14" y="27"/>
                    </a:cubicBezTo>
                    <a:cubicBezTo>
                      <a:pt x="17" y="30"/>
                      <a:pt x="22" y="32"/>
                      <a:pt x="27" y="32"/>
                    </a:cubicBezTo>
                    <a:cubicBezTo>
                      <a:pt x="32" y="33"/>
                      <a:pt x="36" y="32"/>
                      <a:pt x="40" y="30"/>
                    </a:cubicBezTo>
                    <a:cubicBezTo>
                      <a:pt x="44" y="28"/>
                      <a:pt x="46" y="24"/>
                      <a:pt x="46" y="20"/>
                    </a:cubicBezTo>
                    <a:cubicBezTo>
                      <a:pt x="47" y="16"/>
                      <a:pt x="45" y="12"/>
                      <a:pt x="40" y="9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0" y="5"/>
                      <a:pt x="0" y="5"/>
                    </a:cubicBezTo>
                    <a:lnTo>
                      <a:pt x="16" y="7"/>
                    </a:lnTo>
                    <a:close/>
                    <a:moveTo>
                      <a:pt x="32" y="9"/>
                    </a:moveTo>
                    <a:cubicBezTo>
                      <a:pt x="35" y="9"/>
                      <a:pt x="37" y="10"/>
                      <a:pt x="39" y="12"/>
                    </a:cubicBezTo>
                    <a:cubicBezTo>
                      <a:pt x="41" y="14"/>
                      <a:pt x="42" y="17"/>
                      <a:pt x="42" y="19"/>
                    </a:cubicBezTo>
                    <a:cubicBezTo>
                      <a:pt x="41" y="22"/>
                      <a:pt x="40" y="24"/>
                      <a:pt x="37" y="25"/>
                    </a:cubicBezTo>
                    <a:cubicBezTo>
                      <a:pt x="35" y="27"/>
                      <a:pt x="31" y="27"/>
                      <a:pt x="27" y="27"/>
                    </a:cubicBezTo>
                    <a:cubicBezTo>
                      <a:pt x="22" y="26"/>
                      <a:pt x="19" y="25"/>
                      <a:pt x="17" y="23"/>
                    </a:cubicBezTo>
                    <a:cubicBezTo>
                      <a:pt x="15" y="21"/>
                      <a:pt x="14" y="19"/>
                      <a:pt x="14" y="16"/>
                    </a:cubicBezTo>
                    <a:cubicBezTo>
                      <a:pt x="14" y="14"/>
                      <a:pt x="16" y="12"/>
                      <a:pt x="18" y="10"/>
                    </a:cubicBezTo>
                    <a:cubicBezTo>
                      <a:pt x="20" y="8"/>
                      <a:pt x="22" y="8"/>
                      <a:pt x="25" y="8"/>
                    </a:cubicBezTo>
                    <a:lnTo>
                      <a:pt x="32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57" name="Freeform 217"/>
              <p:cNvSpPr>
                <a:spLocks noChangeArrowheads="1" noEditPoints="1"/>
              </p:cNvSpPr>
              <p:nvPr/>
            </p:nvSpPr>
            <p:spPr bwMode="auto">
              <a:xfrm>
                <a:off x="3363913" y="1682750"/>
                <a:ext cx="139700" cy="115888"/>
              </a:xfrm>
              <a:custGeom>
                <a:gdLst>
                  <a:gd fmla="*/ 22654 w 37" name="T0"/>
                  <a:gd fmla="*/ 11215 h 31" name="T1"/>
                  <a:gd fmla="*/ 3776 w 37" name="T2"/>
                  <a:gd fmla="*/ 48598 h 31" name="T3"/>
                  <a:gd fmla="*/ 18878 w 37" name="T4"/>
                  <a:gd fmla="*/ 93458 h 31" name="T5"/>
                  <a:gd fmla="*/ 64186 w 37" name="T6"/>
                  <a:gd fmla="*/ 115888 h 31" name="T7"/>
                  <a:gd fmla="*/ 117046 w 37" name="T8"/>
                  <a:gd fmla="*/ 104673 h 31" name="T9"/>
                  <a:gd fmla="*/ 139700 w 37" name="T10"/>
                  <a:gd fmla="*/ 63551 h 31" name="T11"/>
                  <a:gd fmla="*/ 132149 w 37" name="T12"/>
                  <a:gd fmla="*/ 26168 h 31" name="T13"/>
                  <a:gd fmla="*/ 105719 w 37" name="T14"/>
                  <a:gd fmla="*/ 3738 h 31" name="T15"/>
                  <a:gd fmla="*/ 101943 w 37" name="T16"/>
                  <a:gd fmla="*/ 22430 h 31" name="T17"/>
                  <a:gd fmla="*/ 124597 w 37" name="T18"/>
                  <a:gd fmla="*/ 59813 h 31" name="T19"/>
                  <a:gd fmla="*/ 109495 w 37" name="T20"/>
                  <a:gd fmla="*/ 85981 h 31" name="T21"/>
                  <a:gd fmla="*/ 67962 w 37" name="T22"/>
                  <a:gd fmla="*/ 93458 h 31" name="T23"/>
                  <a:gd fmla="*/ 79289 w 37" name="T24"/>
                  <a:gd fmla="*/ 0 h 31" name="T25"/>
                  <a:gd fmla="*/ 22654 w 37" name="T26"/>
                  <a:gd fmla="*/ 11215 h 31" name="T27"/>
                  <a:gd fmla="*/ 52859 w 37" name="T28"/>
                  <a:gd fmla="*/ 89720 h 31" name="T29"/>
                  <a:gd fmla="*/ 26430 w 37" name="T30"/>
                  <a:gd fmla="*/ 78505 h 31" name="T31"/>
                  <a:gd fmla="*/ 18878 w 37" name="T32"/>
                  <a:gd fmla="*/ 52337 h 31" name="T33"/>
                  <a:gd fmla="*/ 26430 w 37" name="T34"/>
                  <a:gd fmla="*/ 33645 h 31" name="T35"/>
                  <a:gd fmla="*/ 41532 w 37" name="T36"/>
                  <a:gd fmla="*/ 22430 h 31" name="T37"/>
                  <a:gd fmla="*/ 60411 w 37" name="T38"/>
                  <a:gd fmla="*/ 22430 h 31" name="T39"/>
                  <a:gd fmla="*/ 52859 w 37" name="T40"/>
                  <a:gd fmla="*/ 89720 h 31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37" name="T63"/>
                  <a:gd fmla="*/ 0 h 31" name="T64"/>
                  <a:gd fmla="*/ 37 w 37" name="T65"/>
                  <a:gd fmla="*/ 31 h 31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31" w="37">
                    <a:moveTo>
                      <a:pt x="6" y="3"/>
                    </a:moveTo>
                    <a:cubicBezTo>
                      <a:pt x="3" y="5"/>
                      <a:pt x="1" y="9"/>
                      <a:pt x="1" y="13"/>
                    </a:cubicBezTo>
                    <a:cubicBezTo>
                      <a:pt x="0" y="18"/>
                      <a:pt x="2" y="22"/>
                      <a:pt x="5" y="25"/>
                    </a:cubicBezTo>
                    <a:cubicBezTo>
                      <a:pt x="8" y="28"/>
                      <a:pt x="12" y="30"/>
                      <a:pt x="17" y="31"/>
                    </a:cubicBezTo>
                    <a:cubicBezTo>
                      <a:pt x="23" y="31"/>
                      <a:pt x="27" y="30"/>
                      <a:pt x="31" y="28"/>
                    </a:cubicBezTo>
                    <a:cubicBezTo>
                      <a:pt x="34" y="25"/>
                      <a:pt x="36" y="22"/>
                      <a:pt x="37" y="17"/>
                    </a:cubicBezTo>
                    <a:cubicBezTo>
                      <a:pt x="37" y="13"/>
                      <a:pt x="37" y="10"/>
                      <a:pt x="35" y="7"/>
                    </a:cubicBezTo>
                    <a:cubicBezTo>
                      <a:pt x="33" y="5"/>
                      <a:pt x="31" y="3"/>
                      <a:pt x="28" y="1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31" y="8"/>
                      <a:pt x="33" y="12"/>
                      <a:pt x="33" y="16"/>
                    </a:cubicBezTo>
                    <a:cubicBezTo>
                      <a:pt x="32" y="19"/>
                      <a:pt x="31" y="21"/>
                      <a:pt x="29" y="23"/>
                    </a:cubicBezTo>
                    <a:cubicBezTo>
                      <a:pt x="27" y="25"/>
                      <a:pt x="24" y="26"/>
                      <a:pt x="18" y="25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5" y="0"/>
                      <a:pt x="10" y="0"/>
                      <a:pt x="6" y="3"/>
                    </a:cubicBezTo>
                    <a:close/>
                    <a:moveTo>
                      <a:pt x="14" y="24"/>
                    </a:moveTo>
                    <a:cubicBezTo>
                      <a:pt x="11" y="24"/>
                      <a:pt x="9" y="23"/>
                      <a:pt x="7" y="21"/>
                    </a:cubicBezTo>
                    <a:cubicBezTo>
                      <a:pt x="5" y="19"/>
                      <a:pt x="5" y="16"/>
                      <a:pt x="5" y="14"/>
                    </a:cubicBezTo>
                    <a:cubicBezTo>
                      <a:pt x="5" y="12"/>
                      <a:pt x="6" y="10"/>
                      <a:pt x="7" y="9"/>
                    </a:cubicBezTo>
                    <a:cubicBezTo>
                      <a:pt x="8" y="7"/>
                      <a:pt x="9" y="6"/>
                      <a:pt x="11" y="6"/>
                    </a:cubicBezTo>
                    <a:cubicBezTo>
                      <a:pt x="13" y="6"/>
                      <a:pt x="14" y="5"/>
                      <a:pt x="16" y="6"/>
                    </a:cubicBezTo>
                    <a:lnTo>
                      <a:pt x="14" y="2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58" name="Freeform 218"/>
              <p:cNvSpPr>
                <a:spLocks noChangeArrowheads="1"/>
              </p:cNvSpPr>
              <p:nvPr/>
            </p:nvSpPr>
            <p:spPr bwMode="auto">
              <a:xfrm>
                <a:off x="3378200" y="1581150"/>
                <a:ext cx="131763" cy="79375"/>
              </a:xfrm>
              <a:custGeom>
                <a:gdLst>
                  <a:gd fmla="*/ 7529 w 35" name="T0"/>
                  <a:gd fmla="*/ 30238 h 21" name="T1"/>
                  <a:gd fmla="*/ 30117 w 35" name="T2"/>
                  <a:gd fmla="*/ 49137 h 21" name="T3"/>
                  <a:gd fmla="*/ 0 w 35" name="T4"/>
                  <a:gd fmla="*/ 49137 h 21" name="T5"/>
                  <a:gd fmla="*/ 0 w 35" name="T6"/>
                  <a:gd fmla="*/ 64256 h 21" name="T7"/>
                  <a:gd fmla="*/ 127998 w 35" name="T8"/>
                  <a:gd fmla="*/ 79375 h 21" name="T9"/>
                  <a:gd fmla="*/ 131763 w 35" name="T10"/>
                  <a:gd fmla="*/ 56696 h 21" name="T11"/>
                  <a:gd fmla="*/ 63999 w 35" name="T12"/>
                  <a:gd fmla="*/ 52917 h 21" name="T13"/>
                  <a:gd fmla="*/ 30117 w 35" name="T14"/>
                  <a:gd fmla="*/ 37798 h 21" name="T15"/>
                  <a:gd fmla="*/ 22588 w 35" name="T16"/>
                  <a:gd fmla="*/ 7560 h 21" name="T17"/>
                  <a:gd fmla="*/ 22588 w 35" name="T18"/>
                  <a:gd fmla="*/ 3780 h 21" name="T19"/>
                  <a:gd fmla="*/ 3765 w 35" name="T20"/>
                  <a:gd fmla="*/ 0 h 21" name="T21"/>
                  <a:gd fmla="*/ 0 w 35" name="T22"/>
                  <a:gd fmla="*/ 7560 h 21" name="T23"/>
                  <a:gd fmla="*/ 7529 w 35" name="T24"/>
                  <a:gd fmla="*/ 30238 h 21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35" name="T39"/>
                  <a:gd fmla="*/ 0 h 21" name="T40"/>
                  <a:gd fmla="*/ 35 w 35" name="T41"/>
                  <a:gd fmla="*/ 21 h 21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21" w="35">
                    <a:moveTo>
                      <a:pt x="2" y="8"/>
                    </a:moveTo>
                    <a:cubicBezTo>
                      <a:pt x="2" y="9"/>
                      <a:pt x="5" y="11"/>
                      <a:pt x="8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3" y="13"/>
                      <a:pt x="10" y="12"/>
                      <a:pt x="8" y="10"/>
                    </a:cubicBezTo>
                    <a:cubicBezTo>
                      <a:pt x="6" y="7"/>
                      <a:pt x="5" y="5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4"/>
                      <a:pt x="1" y="6"/>
                      <a:pt x="2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59" name="Freeform 219"/>
              <p:cNvSpPr>
                <a:spLocks noChangeArrowheads="1"/>
              </p:cNvSpPr>
              <p:nvPr/>
            </p:nvSpPr>
            <p:spPr bwMode="auto">
              <a:xfrm>
                <a:off x="3386138" y="1460500"/>
                <a:ext cx="139700" cy="112713"/>
              </a:xfrm>
              <a:custGeom>
                <a:gdLst>
                  <a:gd fmla="*/ 30205 w 37" name="T0"/>
                  <a:gd fmla="*/ 3757 h 30" name="T1"/>
                  <a:gd fmla="*/ 11327 w 37" name="T2"/>
                  <a:gd fmla="*/ 15028 h 30" name="T3"/>
                  <a:gd fmla="*/ 3776 w 37" name="T4"/>
                  <a:gd fmla="*/ 37571 h 30" name="T5"/>
                  <a:gd fmla="*/ 26430 w 37" name="T6"/>
                  <a:gd fmla="*/ 82656 h 30" name="T7"/>
                  <a:gd fmla="*/ 3776 w 37" name="T8"/>
                  <a:gd fmla="*/ 78899 h 30" name="T9"/>
                  <a:gd fmla="*/ 0 w 37" name="T10"/>
                  <a:gd fmla="*/ 97685 h 30" name="T11"/>
                  <a:gd fmla="*/ 132149 w 37" name="T12"/>
                  <a:gd fmla="*/ 112713 h 30" name="T13"/>
                  <a:gd fmla="*/ 132149 w 37" name="T14"/>
                  <a:gd fmla="*/ 90170 h 30" name="T15"/>
                  <a:gd fmla="*/ 60411 w 37" name="T16"/>
                  <a:gd fmla="*/ 86413 h 30" name="T17"/>
                  <a:gd fmla="*/ 30205 w 37" name="T18"/>
                  <a:gd fmla="*/ 71385 h 30" name="T19"/>
                  <a:gd fmla="*/ 18878 w 37" name="T20"/>
                  <a:gd fmla="*/ 45085 h 30" name="T21"/>
                  <a:gd fmla="*/ 30205 w 37" name="T22"/>
                  <a:gd fmla="*/ 26300 h 30" name="T23"/>
                  <a:gd fmla="*/ 56635 w 37" name="T24"/>
                  <a:gd fmla="*/ 18786 h 30" name="T25"/>
                  <a:gd fmla="*/ 139700 w 37" name="T26"/>
                  <a:gd fmla="*/ 30057 h 30" name="T27"/>
                  <a:gd fmla="*/ 139700 w 37" name="T28"/>
                  <a:gd fmla="*/ 11271 h 30" name="T29"/>
                  <a:gd fmla="*/ 64186 w 37" name="T30"/>
                  <a:gd fmla="*/ 3757 h 30" name="T31"/>
                  <a:gd fmla="*/ 30205 w 37" name="T32"/>
                  <a:gd fmla="*/ 3757 h 30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7" name="T51"/>
                  <a:gd fmla="*/ 0 h 30" name="T52"/>
                  <a:gd fmla="*/ 37 w 37" name="T53"/>
                  <a:gd fmla="*/ 30 h 30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30" w="37">
                    <a:moveTo>
                      <a:pt x="8" y="1"/>
                    </a:moveTo>
                    <a:cubicBezTo>
                      <a:pt x="7" y="1"/>
                      <a:pt x="5" y="2"/>
                      <a:pt x="3" y="4"/>
                    </a:cubicBezTo>
                    <a:cubicBezTo>
                      <a:pt x="2" y="6"/>
                      <a:pt x="1" y="8"/>
                      <a:pt x="1" y="10"/>
                    </a:cubicBezTo>
                    <a:cubicBezTo>
                      <a:pt x="0" y="15"/>
                      <a:pt x="2" y="19"/>
                      <a:pt x="7" y="22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3" y="22"/>
                      <a:pt x="10" y="21"/>
                      <a:pt x="8" y="19"/>
                    </a:cubicBezTo>
                    <a:cubicBezTo>
                      <a:pt x="6" y="17"/>
                      <a:pt x="5" y="14"/>
                      <a:pt x="5" y="12"/>
                    </a:cubicBezTo>
                    <a:cubicBezTo>
                      <a:pt x="5" y="10"/>
                      <a:pt x="6" y="8"/>
                      <a:pt x="8" y="7"/>
                    </a:cubicBezTo>
                    <a:cubicBezTo>
                      <a:pt x="9" y="6"/>
                      <a:pt x="11" y="5"/>
                      <a:pt x="15" y="5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3" y="0"/>
                      <a:pt x="10" y="0"/>
                      <a:pt x="8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60" name="Freeform 220"/>
              <p:cNvSpPr>
                <a:spLocks noChangeArrowheads="1"/>
              </p:cNvSpPr>
              <p:nvPr/>
            </p:nvSpPr>
            <p:spPr bwMode="auto">
              <a:xfrm>
                <a:off x="1025525" y="2693988"/>
                <a:ext cx="184150" cy="325438"/>
              </a:xfrm>
              <a:custGeom>
                <a:gdLst>
                  <a:gd fmla="*/ 86438 w 49" name="T0"/>
                  <a:gd fmla="*/ 317957 h 87" name="T1"/>
                  <a:gd fmla="*/ 120261 w 49" name="T2"/>
                  <a:gd fmla="*/ 317957 h 87" name="T3"/>
                  <a:gd fmla="*/ 101470 w 49" name="T4"/>
                  <a:gd fmla="*/ 302994 h 87" name="T5"/>
                  <a:gd fmla="*/ 97712 w 49" name="T6"/>
                  <a:gd fmla="*/ 175811 h 87" name="T7"/>
                  <a:gd fmla="*/ 127778 w 49" name="T8"/>
                  <a:gd fmla="*/ 157108 h 87" name="T9"/>
                  <a:gd fmla="*/ 154085 w 49" name="T10"/>
                  <a:gd fmla="*/ 14963 h 87" name="T11"/>
                  <a:gd fmla="*/ 146568 w 49" name="T12"/>
                  <a:gd fmla="*/ 0 h 87" name="T13"/>
                  <a:gd fmla="*/ 142810 w 49" name="T14"/>
                  <a:gd fmla="*/ 18703 h 87" name="T15"/>
                  <a:gd fmla="*/ 97712 w 49" name="T16"/>
                  <a:gd fmla="*/ 153367 h 87" name="T17"/>
                  <a:gd fmla="*/ 93954 w 49" name="T18"/>
                  <a:gd fmla="*/ 63591 h 87" name="T19"/>
                  <a:gd fmla="*/ 60131 w 49" name="T20"/>
                  <a:gd fmla="*/ 18703 h 87" name="T21"/>
                  <a:gd fmla="*/ 52614 w 49" name="T22"/>
                  <a:gd fmla="*/ 134664 h 87" name="T23"/>
                  <a:gd fmla="*/ 22549 w 49" name="T24"/>
                  <a:gd fmla="*/ 123442 h 87" name="T25"/>
                  <a:gd fmla="*/ 0 w 49" name="T26"/>
                  <a:gd fmla="*/ 112220 h 87" name="T27"/>
                  <a:gd fmla="*/ 52614 w 49" name="T28"/>
                  <a:gd fmla="*/ 153367 h 87" name="T29"/>
                  <a:gd fmla="*/ 52614 w 49" name="T30"/>
                  <a:gd fmla="*/ 168330 h 87" name="T31"/>
                  <a:gd fmla="*/ 45098 w 49" name="T32"/>
                  <a:gd fmla="*/ 246884 h 87" name="T33"/>
                  <a:gd fmla="*/ 15033 w 49" name="T34"/>
                  <a:gd fmla="*/ 314216 h 87" name="T35"/>
                  <a:gd fmla="*/ 48856 w 49" name="T36"/>
                  <a:gd fmla="*/ 310475 h 87" name="T37"/>
                  <a:gd fmla="*/ 86438 w 49" name="T38"/>
                  <a:gd fmla="*/ 317957 h 87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49" name="T60"/>
                  <a:gd fmla="*/ 0 h 87" name="T61"/>
                  <a:gd fmla="*/ 49 w 49" name="T62"/>
                  <a:gd fmla="*/ 87 h 87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87" w="49">
                    <a:moveTo>
                      <a:pt x="23" y="85"/>
                    </a:moveTo>
                    <a:cubicBezTo>
                      <a:pt x="28" y="87"/>
                      <a:pt x="32" y="85"/>
                      <a:pt x="32" y="85"/>
                    </a:cubicBezTo>
                    <a:cubicBezTo>
                      <a:pt x="32" y="85"/>
                      <a:pt x="31" y="85"/>
                      <a:pt x="27" y="81"/>
                    </a:cubicBezTo>
                    <a:cubicBezTo>
                      <a:pt x="24" y="77"/>
                      <a:pt x="26" y="47"/>
                      <a:pt x="26" y="47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49" y="30"/>
                      <a:pt x="41" y="4"/>
                      <a:pt x="41" y="4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46" y="39"/>
                      <a:pt x="26" y="41"/>
                      <a:pt x="26" y="41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5" y="34"/>
                      <a:pt x="6" y="33"/>
                      <a:pt x="6" y="33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3" y="39"/>
                      <a:pt x="14" y="41"/>
                      <a:pt x="14" y="41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5"/>
                      <a:pt x="13" y="54"/>
                      <a:pt x="12" y="66"/>
                    </a:cubicBezTo>
                    <a:cubicBezTo>
                      <a:pt x="12" y="78"/>
                      <a:pt x="4" y="84"/>
                      <a:pt x="4" y="84"/>
                    </a:cubicBezTo>
                    <a:cubicBezTo>
                      <a:pt x="7" y="85"/>
                      <a:pt x="13" y="83"/>
                      <a:pt x="13" y="83"/>
                    </a:cubicBezTo>
                    <a:lnTo>
                      <a:pt x="23" y="8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61" name="Freeform 221"/>
              <p:cNvSpPr>
                <a:spLocks noChangeArrowheads="1"/>
              </p:cNvSpPr>
              <p:nvPr/>
            </p:nvSpPr>
            <p:spPr bwMode="auto">
              <a:xfrm>
                <a:off x="950913" y="2551113"/>
                <a:ext cx="322263" cy="273050"/>
              </a:xfrm>
              <a:custGeom>
                <a:gdLst>
                  <a:gd fmla="*/ 33725 w 86" name="T0"/>
                  <a:gd fmla="*/ 108472 h 73" name="T1"/>
                  <a:gd fmla="*/ 33725 w 86" name="T2"/>
                  <a:gd fmla="*/ 93510 h 73" name="T3"/>
                  <a:gd fmla="*/ 127406 w 86" name="T4"/>
                  <a:gd fmla="*/ 0 h 73" name="T5"/>
                  <a:gd fmla="*/ 198604 w 86" name="T6"/>
                  <a:gd fmla="*/ 33664 h 73" name="T7"/>
                  <a:gd fmla="*/ 284791 w 86" name="T8"/>
                  <a:gd fmla="*/ 115953 h 73" name="T9"/>
                  <a:gd fmla="*/ 322263 w 86" name="T10"/>
                  <a:gd fmla="*/ 187021 h 73" name="T11"/>
                  <a:gd fmla="*/ 224835 w 86" name="T12"/>
                  <a:gd fmla="*/ 273050 h 73" name="T13"/>
                  <a:gd fmla="*/ 142395 w 86" name="T14"/>
                  <a:gd fmla="*/ 231905 h 73" name="T15"/>
                  <a:gd fmla="*/ 82439 w 86" name="T16"/>
                  <a:gd fmla="*/ 261829 h 73" name="T17"/>
                  <a:gd fmla="*/ 0 w 86" name="T18"/>
                  <a:gd fmla="*/ 175799 h 73" name="T19"/>
                  <a:gd fmla="*/ 33725 w 86" name="T20"/>
                  <a:gd fmla="*/ 108472 h 73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86" name="T33"/>
                  <a:gd fmla="*/ 0 h 73" name="T34"/>
                  <a:gd fmla="*/ 86 w 86" name="T35"/>
                  <a:gd fmla="*/ 73 h 73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73" w="86">
                    <a:moveTo>
                      <a:pt x="9" y="29"/>
                    </a:moveTo>
                    <a:cubicBezTo>
                      <a:pt x="9" y="28"/>
                      <a:pt x="9" y="26"/>
                      <a:pt x="9" y="25"/>
                    </a:cubicBezTo>
                    <a:cubicBezTo>
                      <a:pt x="9" y="11"/>
                      <a:pt x="20" y="0"/>
                      <a:pt x="34" y="0"/>
                    </a:cubicBezTo>
                    <a:cubicBezTo>
                      <a:pt x="41" y="0"/>
                      <a:pt x="48" y="3"/>
                      <a:pt x="53" y="9"/>
                    </a:cubicBezTo>
                    <a:cubicBezTo>
                      <a:pt x="65" y="9"/>
                      <a:pt x="74" y="19"/>
                      <a:pt x="76" y="31"/>
                    </a:cubicBezTo>
                    <a:cubicBezTo>
                      <a:pt x="82" y="35"/>
                      <a:pt x="86" y="42"/>
                      <a:pt x="86" y="50"/>
                    </a:cubicBezTo>
                    <a:cubicBezTo>
                      <a:pt x="86" y="63"/>
                      <a:pt x="75" y="73"/>
                      <a:pt x="60" y="73"/>
                    </a:cubicBezTo>
                    <a:cubicBezTo>
                      <a:pt x="51" y="73"/>
                      <a:pt x="43" y="69"/>
                      <a:pt x="38" y="62"/>
                    </a:cubicBezTo>
                    <a:cubicBezTo>
                      <a:pt x="34" y="67"/>
                      <a:pt x="28" y="70"/>
                      <a:pt x="22" y="70"/>
                    </a:cubicBezTo>
                    <a:cubicBezTo>
                      <a:pt x="10" y="70"/>
                      <a:pt x="0" y="60"/>
                      <a:pt x="0" y="47"/>
                    </a:cubicBezTo>
                    <a:cubicBezTo>
                      <a:pt x="0" y="40"/>
                      <a:pt x="4" y="33"/>
                      <a:pt x="9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62" name="Freeform 222"/>
              <p:cNvSpPr>
                <a:spLocks noChangeArrowheads="1"/>
              </p:cNvSpPr>
              <p:nvPr/>
            </p:nvSpPr>
            <p:spPr bwMode="auto">
              <a:xfrm>
                <a:off x="931863" y="2551113"/>
                <a:ext cx="225425" cy="179388"/>
              </a:xfrm>
              <a:custGeom>
                <a:gdLst>
                  <a:gd fmla="*/ 180340 w 60" name="T0"/>
                  <a:gd fmla="*/ 18686 h 48" name="T1"/>
                  <a:gd fmla="*/ 180340 w 60" name="T2"/>
                  <a:gd fmla="*/ 14949 h 48" name="T3"/>
                  <a:gd fmla="*/ 127741 w 60" name="T4"/>
                  <a:gd fmla="*/ 7475 h 48" name="T5"/>
                  <a:gd fmla="*/ 116470 w 60" name="T6"/>
                  <a:gd fmla="*/ 29898 h 48" name="T7"/>
                  <a:gd fmla="*/ 108955 w 60" name="T8"/>
                  <a:gd fmla="*/ 59796 h 48" name="T9"/>
                  <a:gd fmla="*/ 105198 w 60" name="T10"/>
                  <a:gd fmla="*/ 59796 h 48" name="T11"/>
                  <a:gd fmla="*/ 101441 w 60" name="T12"/>
                  <a:gd fmla="*/ 56059 h 48" name="T13"/>
                  <a:gd fmla="*/ 33814 w 60" name="T14"/>
                  <a:gd fmla="*/ 48584 h 48" name="T15"/>
                  <a:gd fmla="*/ 18785 w 60" name="T16"/>
                  <a:gd fmla="*/ 78482 h 48" name="T17"/>
                  <a:gd fmla="*/ 15028 w 60" name="T18"/>
                  <a:gd fmla="*/ 130804 h 48" name="T19"/>
                  <a:gd fmla="*/ 22543 w 60" name="T20"/>
                  <a:gd fmla="*/ 164439 h 48" name="T21"/>
                  <a:gd fmla="*/ 90170 w 60" name="T22"/>
                  <a:gd fmla="*/ 164439 h 48" name="T23"/>
                  <a:gd fmla="*/ 105198 w 60" name="T24"/>
                  <a:gd fmla="*/ 130804 h 48" name="T25"/>
                  <a:gd fmla="*/ 139012 w 60" name="T26"/>
                  <a:gd fmla="*/ 123329 h 48" name="T27"/>
                  <a:gd fmla="*/ 150283 w 60" name="T28"/>
                  <a:gd fmla="*/ 108380 h 48" name="T29"/>
                  <a:gd fmla="*/ 172826 w 60" name="T30"/>
                  <a:gd fmla="*/ 100906 h 48" name="T31"/>
                  <a:gd fmla="*/ 184097 w 60" name="T32"/>
                  <a:gd fmla="*/ 74745 h 48" name="T33"/>
                  <a:gd fmla="*/ 210397 w 60" name="T34"/>
                  <a:gd fmla="*/ 71008 h 48" name="T35"/>
                  <a:gd fmla="*/ 210397 w 60" name="T36"/>
                  <a:gd fmla="*/ 29898 h 48" name="T37"/>
                  <a:gd fmla="*/ 180340 w 60" name="T38"/>
                  <a:gd fmla="*/ 18686 h 48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60" name="T60"/>
                  <a:gd fmla="*/ 0 h 48" name="T61"/>
                  <a:gd fmla="*/ 60 w 60" name="T62"/>
                  <a:gd fmla="*/ 48 h 48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48" w="60">
                    <a:moveTo>
                      <a:pt x="48" y="5"/>
                    </a:moveTo>
                    <a:cubicBezTo>
                      <a:pt x="48" y="4"/>
                      <a:pt x="48" y="4"/>
                      <a:pt x="48" y="4"/>
                    </a:cubicBezTo>
                    <a:cubicBezTo>
                      <a:pt x="44" y="0"/>
                      <a:pt x="38" y="0"/>
                      <a:pt x="34" y="2"/>
                    </a:cubicBezTo>
                    <a:cubicBezTo>
                      <a:pt x="32" y="4"/>
                      <a:pt x="31" y="6"/>
                      <a:pt x="31" y="8"/>
                    </a:cubicBezTo>
                    <a:cubicBezTo>
                      <a:pt x="28" y="10"/>
                      <a:pt x="28" y="13"/>
                      <a:pt x="29" y="16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8" y="16"/>
                      <a:pt x="27" y="15"/>
                      <a:pt x="27" y="15"/>
                    </a:cubicBezTo>
                    <a:cubicBezTo>
                      <a:pt x="22" y="10"/>
                      <a:pt x="14" y="10"/>
                      <a:pt x="9" y="13"/>
                    </a:cubicBezTo>
                    <a:cubicBezTo>
                      <a:pt x="6" y="15"/>
                      <a:pt x="5" y="18"/>
                      <a:pt x="5" y="21"/>
                    </a:cubicBezTo>
                    <a:cubicBezTo>
                      <a:pt x="1" y="25"/>
                      <a:pt x="0" y="30"/>
                      <a:pt x="4" y="35"/>
                    </a:cubicBezTo>
                    <a:cubicBezTo>
                      <a:pt x="3" y="38"/>
                      <a:pt x="4" y="41"/>
                      <a:pt x="6" y="44"/>
                    </a:cubicBezTo>
                    <a:cubicBezTo>
                      <a:pt x="11" y="48"/>
                      <a:pt x="19" y="48"/>
                      <a:pt x="24" y="44"/>
                    </a:cubicBezTo>
                    <a:cubicBezTo>
                      <a:pt x="27" y="42"/>
                      <a:pt x="29" y="38"/>
                      <a:pt x="28" y="35"/>
                    </a:cubicBezTo>
                    <a:cubicBezTo>
                      <a:pt x="31" y="35"/>
                      <a:pt x="35" y="35"/>
                      <a:pt x="37" y="33"/>
                    </a:cubicBezTo>
                    <a:cubicBezTo>
                      <a:pt x="39" y="32"/>
                      <a:pt x="40" y="31"/>
                      <a:pt x="40" y="29"/>
                    </a:cubicBezTo>
                    <a:cubicBezTo>
                      <a:pt x="42" y="29"/>
                      <a:pt x="45" y="28"/>
                      <a:pt x="46" y="27"/>
                    </a:cubicBezTo>
                    <a:cubicBezTo>
                      <a:pt x="49" y="25"/>
                      <a:pt x="50" y="22"/>
                      <a:pt x="49" y="20"/>
                    </a:cubicBezTo>
                    <a:cubicBezTo>
                      <a:pt x="52" y="20"/>
                      <a:pt x="54" y="20"/>
                      <a:pt x="56" y="19"/>
                    </a:cubicBezTo>
                    <a:cubicBezTo>
                      <a:pt x="60" y="16"/>
                      <a:pt x="60" y="11"/>
                      <a:pt x="56" y="8"/>
                    </a:cubicBezTo>
                    <a:cubicBezTo>
                      <a:pt x="54" y="6"/>
                      <a:pt x="51" y="5"/>
                      <a:pt x="48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63" name="Freeform 223"/>
              <p:cNvSpPr>
                <a:spLocks noChangeArrowheads="1"/>
              </p:cNvSpPr>
              <p:nvPr/>
            </p:nvSpPr>
            <p:spPr bwMode="auto">
              <a:xfrm>
                <a:off x="962025" y="2455863"/>
                <a:ext cx="311150" cy="249238"/>
              </a:xfrm>
              <a:custGeom>
                <a:gdLst>
                  <a:gd fmla="*/ 56232 w 83" name="T0"/>
                  <a:gd fmla="*/ 71750 h 66" name="T1"/>
                  <a:gd fmla="*/ 59981 w 83" name="T2"/>
                  <a:gd fmla="*/ 60421 h 66" name="T3"/>
                  <a:gd fmla="*/ 164947 w 83" name="T4"/>
                  <a:gd fmla="*/ 11329 h 66" name="T5"/>
                  <a:gd fmla="*/ 221179 w 83" name="T6"/>
                  <a:gd fmla="*/ 52869 h 66" name="T7"/>
                  <a:gd fmla="*/ 284908 w 83" name="T8"/>
                  <a:gd fmla="*/ 132172 h 66" name="T9"/>
                  <a:gd fmla="*/ 303652 w 83" name="T10"/>
                  <a:gd fmla="*/ 192593 h 66" name="T11"/>
                  <a:gd fmla="*/ 198686 w 83" name="T12"/>
                  <a:gd fmla="*/ 237909 h 66" name="T13"/>
                  <a:gd fmla="*/ 131208 w 83" name="T14"/>
                  <a:gd fmla="*/ 188817 h 66" name="T15"/>
                  <a:gd fmla="*/ 67478 w 83" name="T16"/>
                  <a:gd fmla="*/ 196369 h 66" name="T17"/>
                  <a:gd fmla="*/ 11246 w 83" name="T18"/>
                  <a:gd fmla="*/ 113290 h 66" name="T19"/>
                  <a:gd fmla="*/ 56232 w 83" name="T20"/>
                  <a:gd fmla="*/ 71750 h 6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83" name="T33"/>
                  <a:gd fmla="*/ 0 h 66" name="T34"/>
                  <a:gd fmla="*/ 83 w 83" name="T35"/>
                  <a:gd fmla="*/ 66 h 66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66" w="83">
                    <a:moveTo>
                      <a:pt x="15" y="19"/>
                    </a:moveTo>
                    <a:cubicBezTo>
                      <a:pt x="16" y="18"/>
                      <a:pt x="16" y="17"/>
                      <a:pt x="16" y="16"/>
                    </a:cubicBezTo>
                    <a:cubicBezTo>
                      <a:pt x="19" y="6"/>
                      <a:pt x="32" y="0"/>
                      <a:pt x="44" y="3"/>
                    </a:cubicBezTo>
                    <a:cubicBezTo>
                      <a:pt x="51" y="5"/>
                      <a:pt x="56" y="9"/>
                      <a:pt x="59" y="14"/>
                    </a:cubicBezTo>
                    <a:cubicBezTo>
                      <a:pt x="70" y="17"/>
                      <a:pt x="77" y="26"/>
                      <a:pt x="76" y="35"/>
                    </a:cubicBezTo>
                    <a:cubicBezTo>
                      <a:pt x="81" y="40"/>
                      <a:pt x="83" y="46"/>
                      <a:pt x="81" y="51"/>
                    </a:cubicBezTo>
                    <a:cubicBezTo>
                      <a:pt x="79" y="61"/>
                      <a:pt x="66" y="66"/>
                      <a:pt x="53" y="63"/>
                    </a:cubicBezTo>
                    <a:cubicBezTo>
                      <a:pt x="44" y="61"/>
                      <a:pt x="38" y="55"/>
                      <a:pt x="35" y="50"/>
                    </a:cubicBezTo>
                    <a:cubicBezTo>
                      <a:pt x="30" y="52"/>
                      <a:pt x="24" y="53"/>
                      <a:pt x="18" y="52"/>
                    </a:cubicBezTo>
                    <a:cubicBezTo>
                      <a:pt x="7" y="49"/>
                      <a:pt x="0" y="40"/>
                      <a:pt x="3" y="30"/>
                    </a:cubicBezTo>
                    <a:cubicBezTo>
                      <a:pt x="5" y="25"/>
                      <a:pt x="9" y="21"/>
                      <a:pt x="15" y="1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64" name="Freeform 224"/>
              <p:cNvSpPr>
                <a:spLocks noChangeArrowheads="1"/>
              </p:cNvSpPr>
              <p:nvPr/>
            </p:nvSpPr>
            <p:spPr bwMode="auto">
              <a:xfrm>
                <a:off x="1108075" y="3406775"/>
                <a:ext cx="357188" cy="342900"/>
              </a:xfrm>
              <a:custGeom>
                <a:gdLst>
                  <a:gd fmla="*/ 357188 w 95" name="T0"/>
                  <a:gd fmla="*/ 131885 h 91" name="T1"/>
                  <a:gd fmla="*/ 349668 w 95" name="T2"/>
                  <a:gd fmla="*/ 124348 h 91" name="T3"/>
                  <a:gd fmla="*/ 349668 w 95" name="T4"/>
                  <a:gd fmla="*/ 124348 h 91" name="T5"/>
                  <a:gd fmla="*/ 349668 w 95" name="T6"/>
                  <a:gd fmla="*/ 124348 h 91" name="T7"/>
                  <a:gd fmla="*/ 345908 w 95" name="T8"/>
                  <a:gd fmla="*/ 124348 h 91" name="T9"/>
                  <a:gd fmla="*/ 236872 w 95" name="T10"/>
                  <a:gd fmla="*/ 105508 h 91" name="T11"/>
                  <a:gd fmla="*/ 187994 w 95" name="T12"/>
                  <a:gd fmla="*/ 7536 h 91" name="T13"/>
                  <a:gd fmla="*/ 176714 w 95" name="T14"/>
                  <a:gd fmla="*/ 0 h 91" name="T15"/>
                  <a:gd fmla="*/ 165434 w 95" name="T16"/>
                  <a:gd fmla="*/ 7536 h 91" name="T17"/>
                  <a:gd fmla="*/ 116556 w 95" name="T18"/>
                  <a:gd fmla="*/ 105508 h 91" name="T19"/>
                  <a:gd fmla="*/ 11280 w 95" name="T20"/>
                  <a:gd fmla="*/ 124348 h 91" name="T21"/>
                  <a:gd fmla="*/ 0 w 95" name="T22"/>
                  <a:gd fmla="*/ 131885 h 91" name="T23"/>
                  <a:gd fmla="*/ 3760 w 95" name="T24"/>
                  <a:gd fmla="*/ 143189 h 91" name="T25"/>
                  <a:gd fmla="*/ 82717 w 95" name="T26"/>
                  <a:gd fmla="*/ 222320 h 91" name="T27"/>
                  <a:gd fmla="*/ 63918 w 95" name="T28"/>
                  <a:gd fmla="*/ 327827 h 91" name="T29"/>
                  <a:gd fmla="*/ 67678 w 95" name="T30"/>
                  <a:gd fmla="*/ 342900 h 91" name="T31"/>
                  <a:gd fmla="*/ 82717 w 95" name="T32"/>
                  <a:gd fmla="*/ 342900 h 91" name="T33"/>
                  <a:gd fmla="*/ 176714 w 95" name="T34"/>
                  <a:gd fmla="*/ 290146 h 91" name="T35"/>
                  <a:gd fmla="*/ 274471 w 95" name="T36"/>
                  <a:gd fmla="*/ 342900 h 91" name="T37"/>
                  <a:gd fmla="*/ 281991 w 95" name="T38"/>
                  <a:gd fmla="*/ 342900 h 91" name="T39"/>
                  <a:gd fmla="*/ 289510 w 95" name="T40"/>
                  <a:gd fmla="*/ 342900 h 91" name="T41"/>
                  <a:gd fmla="*/ 293270 w 95" name="T42"/>
                  <a:gd fmla="*/ 327827 h 91" name="T43"/>
                  <a:gd fmla="*/ 274471 w 95" name="T44"/>
                  <a:gd fmla="*/ 222320 h 91" name="T45"/>
                  <a:gd fmla="*/ 353428 w 95" name="T46"/>
                  <a:gd fmla="*/ 143189 h 91" name="T47"/>
                  <a:gd fmla="*/ 357188 w 95" name="T48"/>
                  <a:gd fmla="*/ 131885 h 91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w 95" name="T75"/>
                  <a:gd fmla="*/ 0 h 91" name="T76"/>
                  <a:gd fmla="*/ 95 w 95" name="T77"/>
                  <a:gd fmla="*/ 91 h 91" name="T78"/>
                </a:gdLst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b="T78" l="T75" r="T77" t="T76"/>
                <a:pathLst>
                  <a:path h="91" w="95">
                    <a:moveTo>
                      <a:pt x="95" y="35"/>
                    </a:moveTo>
                    <a:cubicBezTo>
                      <a:pt x="94" y="34"/>
                      <a:pt x="94" y="34"/>
                      <a:pt x="93" y="33"/>
                    </a:cubicBezTo>
                    <a:cubicBezTo>
                      <a:pt x="93" y="33"/>
                      <a:pt x="93" y="33"/>
                      <a:pt x="93" y="33"/>
                    </a:cubicBezTo>
                    <a:cubicBezTo>
                      <a:pt x="93" y="33"/>
                      <a:pt x="93" y="33"/>
                      <a:pt x="93" y="33"/>
                    </a:cubicBezTo>
                    <a:cubicBezTo>
                      <a:pt x="92" y="33"/>
                      <a:pt x="92" y="33"/>
                      <a:pt x="92" y="33"/>
                    </a:cubicBezTo>
                    <a:cubicBezTo>
                      <a:pt x="63" y="28"/>
                      <a:pt x="63" y="28"/>
                      <a:pt x="63" y="28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0" y="1"/>
                      <a:pt x="49" y="0"/>
                      <a:pt x="47" y="0"/>
                    </a:cubicBezTo>
                    <a:cubicBezTo>
                      <a:pt x="46" y="0"/>
                      <a:pt x="45" y="1"/>
                      <a:pt x="44" y="2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1" y="33"/>
                      <a:pt x="0" y="34"/>
                      <a:pt x="0" y="35"/>
                    </a:cubicBezTo>
                    <a:cubicBezTo>
                      <a:pt x="0" y="36"/>
                      <a:pt x="0" y="37"/>
                      <a:pt x="1" y="38"/>
                    </a:cubicBezTo>
                    <a:cubicBezTo>
                      <a:pt x="22" y="59"/>
                      <a:pt x="22" y="59"/>
                      <a:pt x="22" y="59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9"/>
                      <a:pt x="17" y="90"/>
                      <a:pt x="18" y="91"/>
                    </a:cubicBezTo>
                    <a:cubicBezTo>
                      <a:pt x="19" y="91"/>
                      <a:pt x="20" y="91"/>
                      <a:pt x="22" y="91"/>
                    </a:cubicBezTo>
                    <a:cubicBezTo>
                      <a:pt x="47" y="77"/>
                      <a:pt x="47" y="77"/>
                      <a:pt x="47" y="77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4" y="91"/>
                      <a:pt x="74" y="91"/>
                      <a:pt x="75" y="91"/>
                    </a:cubicBezTo>
                    <a:cubicBezTo>
                      <a:pt x="75" y="91"/>
                      <a:pt x="76" y="91"/>
                      <a:pt x="77" y="91"/>
                    </a:cubicBezTo>
                    <a:cubicBezTo>
                      <a:pt x="78" y="90"/>
                      <a:pt x="78" y="89"/>
                      <a:pt x="78" y="87"/>
                    </a:cubicBezTo>
                    <a:cubicBezTo>
                      <a:pt x="73" y="59"/>
                      <a:pt x="73" y="59"/>
                      <a:pt x="73" y="59"/>
                    </a:cubicBezTo>
                    <a:cubicBezTo>
                      <a:pt x="94" y="38"/>
                      <a:pt x="94" y="38"/>
                      <a:pt x="94" y="38"/>
                    </a:cubicBezTo>
                    <a:cubicBezTo>
                      <a:pt x="95" y="37"/>
                      <a:pt x="95" y="36"/>
                      <a:pt x="95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65" name="Freeform 225"/>
              <p:cNvSpPr>
                <a:spLocks noChangeArrowheads="1" noEditPoints="1"/>
              </p:cNvSpPr>
              <p:nvPr/>
            </p:nvSpPr>
            <p:spPr bwMode="auto">
              <a:xfrm>
                <a:off x="1412875" y="2370138"/>
                <a:ext cx="112713" cy="168275"/>
              </a:xfrm>
              <a:custGeom>
                <a:gdLst>
                  <a:gd fmla="*/ 48842 w 30" name="T0"/>
                  <a:gd fmla="*/ 3739 h 45" name="T1"/>
                  <a:gd fmla="*/ 18786 w 30" name="T2"/>
                  <a:gd fmla="*/ 37394 h 45" name="T3"/>
                  <a:gd fmla="*/ 15028 w 30" name="T4"/>
                  <a:gd fmla="*/ 14958 h 45" name="T5"/>
                  <a:gd fmla="*/ 0 w 30" name="T6"/>
                  <a:gd fmla="*/ 18697 h 45" name="T7"/>
                  <a:gd fmla="*/ 37571 w 30" name="T8"/>
                  <a:gd fmla="*/ 168275 h 45" name="T9"/>
                  <a:gd fmla="*/ 52599 w 30" name="T10"/>
                  <a:gd fmla="*/ 164536 h 45" name="T11"/>
                  <a:gd fmla="*/ 41328 w 30" name="T12"/>
                  <a:gd fmla="*/ 108444 h 45" name="T13"/>
                  <a:gd fmla="*/ 78899 w 30" name="T14"/>
                  <a:gd fmla="*/ 119662 h 45" name="T15"/>
                  <a:gd fmla="*/ 105199 w 30" name="T16"/>
                  <a:gd fmla="*/ 97226 h 45" name="T17"/>
                  <a:gd fmla="*/ 108956 w 30" name="T18"/>
                  <a:gd fmla="*/ 48613 h 45" name="T19"/>
                  <a:gd fmla="*/ 86413 w 30" name="T20"/>
                  <a:gd fmla="*/ 11218 h 45" name="T21"/>
                  <a:gd fmla="*/ 48842 w 30" name="T22"/>
                  <a:gd fmla="*/ 3739 h 45" name="T23"/>
                  <a:gd fmla="*/ 90170 w 30" name="T24"/>
                  <a:gd fmla="*/ 93486 h 45" name="T25"/>
                  <a:gd fmla="*/ 71385 w 30" name="T26"/>
                  <a:gd fmla="*/ 108444 h 45" name="T27"/>
                  <a:gd fmla="*/ 48842 w 30" name="T28"/>
                  <a:gd fmla="*/ 104704 h 45" name="T29"/>
                  <a:gd fmla="*/ 33814 w 30" name="T30"/>
                  <a:gd fmla="*/ 86007 h 45" name="T31"/>
                  <a:gd fmla="*/ 26300 w 30" name="T32"/>
                  <a:gd fmla="*/ 56092 h 45" name="T33"/>
                  <a:gd fmla="*/ 30057 w 30" name="T34"/>
                  <a:gd fmla="*/ 33655 h 45" name="T35"/>
                  <a:gd fmla="*/ 48842 w 30" name="T36"/>
                  <a:gd fmla="*/ 18697 h 45" name="T37"/>
                  <a:gd fmla="*/ 71385 w 30" name="T38"/>
                  <a:gd fmla="*/ 26176 h 45" name="T39"/>
                  <a:gd fmla="*/ 90170 w 30" name="T40"/>
                  <a:gd fmla="*/ 56092 h 45" name="T41"/>
                  <a:gd fmla="*/ 90170 w 30" name="T42"/>
                  <a:gd fmla="*/ 93486 h 45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30" name="T66"/>
                  <a:gd fmla="*/ 0 h 45" name="T67"/>
                  <a:gd fmla="*/ 30 w 30" name="T68"/>
                  <a:gd fmla="*/ 45 h 45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45" w="30">
                    <a:moveTo>
                      <a:pt x="13" y="1"/>
                    </a:moveTo>
                    <a:cubicBezTo>
                      <a:pt x="9" y="2"/>
                      <a:pt x="6" y="5"/>
                      <a:pt x="5" y="10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4" y="32"/>
                      <a:pt x="17" y="33"/>
                      <a:pt x="21" y="32"/>
                    </a:cubicBezTo>
                    <a:cubicBezTo>
                      <a:pt x="24" y="31"/>
                      <a:pt x="27" y="29"/>
                      <a:pt x="28" y="26"/>
                    </a:cubicBezTo>
                    <a:cubicBezTo>
                      <a:pt x="30" y="22"/>
                      <a:pt x="30" y="18"/>
                      <a:pt x="29" y="13"/>
                    </a:cubicBezTo>
                    <a:cubicBezTo>
                      <a:pt x="27" y="9"/>
                      <a:pt x="25" y="5"/>
                      <a:pt x="23" y="3"/>
                    </a:cubicBezTo>
                    <a:cubicBezTo>
                      <a:pt x="20" y="1"/>
                      <a:pt x="16" y="0"/>
                      <a:pt x="13" y="1"/>
                    </a:cubicBezTo>
                    <a:close/>
                    <a:moveTo>
                      <a:pt x="24" y="25"/>
                    </a:moveTo>
                    <a:cubicBezTo>
                      <a:pt x="22" y="27"/>
                      <a:pt x="21" y="28"/>
                      <a:pt x="19" y="29"/>
                    </a:cubicBezTo>
                    <a:cubicBezTo>
                      <a:pt x="17" y="29"/>
                      <a:pt x="15" y="29"/>
                      <a:pt x="13" y="28"/>
                    </a:cubicBezTo>
                    <a:cubicBezTo>
                      <a:pt x="11" y="27"/>
                      <a:pt x="10" y="25"/>
                      <a:pt x="9" y="23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2"/>
                      <a:pt x="7" y="10"/>
                      <a:pt x="8" y="9"/>
                    </a:cubicBezTo>
                    <a:cubicBezTo>
                      <a:pt x="10" y="7"/>
                      <a:pt x="11" y="6"/>
                      <a:pt x="13" y="5"/>
                    </a:cubicBezTo>
                    <a:cubicBezTo>
                      <a:pt x="15" y="5"/>
                      <a:pt x="17" y="5"/>
                      <a:pt x="19" y="7"/>
                    </a:cubicBezTo>
                    <a:cubicBezTo>
                      <a:pt x="21" y="8"/>
                      <a:pt x="23" y="11"/>
                      <a:pt x="24" y="15"/>
                    </a:cubicBezTo>
                    <a:cubicBezTo>
                      <a:pt x="25" y="19"/>
                      <a:pt x="25" y="22"/>
                      <a:pt x="24" y="2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66" name="Freeform 226"/>
              <p:cNvSpPr>
                <a:spLocks noChangeArrowheads="1"/>
              </p:cNvSpPr>
              <p:nvPr/>
            </p:nvSpPr>
            <p:spPr bwMode="auto">
              <a:xfrm>
                <a:off x="1533525" y="2339975"/>
                <a:ext cx="55563" cy="131763"/>
              </a:xfrm>
              <a:custGeom>
                <a:gdLst>
                  <a:gd fmla="*/ 29634 w 15" name="T0"/>
                  <a:gd fmla="*/ 11294 h 35" name="T1"/>
                  <a:gd fmla="*/ 22225 w 15" name="T2"/>
                  <a:gd fmla="*/ 41411 h 35" name="T3"/>
                  <a:gd fmla="*/ 14817 w 15" name="T4"/>
                  <a:gd fmla="*/ 15059 h 35" name="T5"/>
                  <a:gd fmla="*/ 0 w 15" name="T6"/>
                  <a:gd fmla="*/ 18823 h 35" name="T7"/>
                  <a:gd fmla="*/ 25929 w 15" name="T8"/>
                  <a:gd fmla="*/ 131763 h 35" name="T9"/>
                  <a:gd fmla="*/ 44450 w 15" name="T10"/>
                  <a:gd fmla="*/ 124234 h 35" name="T11"/>
                  <a:gd fmla="*/ 29634 w 15" name="T12"/>
                  <a:gd fmla="*/ 67764 h 35" name="T13"/>
                  <a:gd fmla="*/ 33338 w 15" name="T14"/>
                  <a:gd fmla="*/ 37647 h 35" name="T15"/>
                  <a:gd fmla="*/ 51859 w 15" name="T16"/>
                  <a:gd fmla="*/ 18823 h 35" name="T17"/>
                  <a:gd fmla="*/ 55563 w 15" name="T18"/>
                  <a:gd fmla="*/ 18823 h 35" name="T19"/>
                  <a:gd fmla="*/ 51859 w 15" name="T20"/>
                  <a:gd fmla="*/ 0 h 35" name="T21"/>
                  <a:gd fmla="*/ 44450 w 15" name="T22"/>
                  <a:gd fmla="*/ 3765 h 35" name="T23"/>
                  <a:gd fmla="*/ 29634 w 15" name="T24"/>
                  <a:gd fmla="*/ 11294 h 35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5" name="T39"/>
                  <a:gd fmla="*/ 0 h 35" name="T40"/>
                  <a:gd fmla="*/ 15 w 15" name="T41"/>
                  <a:gd fmla="*/ 35 h 35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35" w="15">
                    <a:moveTo>
                      <a:pt x="8" y="3"/>
                    </a:moveTo>
                    <a:cubicBezTo>
                      <a:pt x="7" y="5"/>
                      <a:pt x="6" y="7"/>
                      <a:pt x="6" y="1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7" y="15"/>
                      <a:pt x="8" y="12"/>
                      <a:pt x="9" y="10"/>
                    </a:cubicBezTo>
                    <a:cubicBezTo>
                      <a:pt x="10" y="7"/>
                      <a:pt x="12" y="6"/>
                      <a:pt x="14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1" y="1"/>
                      <a:pt x="9" y="2"/>
                      <a:pt x="8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67" name="Freeform 227"/>
              <p:cNvSpPr>
                <a:spLocks noChangeArrowheads="1" noEditPoints="1"/>
              </p:cNvSpPr>
              <p:nvPr/>
            </p:nvSpPr>
            <p:spPr bwMode="auto">
              <a:xfrm>
                <a:off x="1604963" y="2320925"/>
                <a:ext cx="107950" cy="128588"/>
              </a:xfrm>
              <a:custGeom>
                <a:gdLst>
                  <a:gd fmla="*/ 78171 w 29" name="T0"/>
                  <a:gd fmla="*/ 11346 h 34" name="T1"/>
                  <a:gd fmla="*/ 37224 w 29" name="T2"/>
                  <a:gd fmla="*/ 3782 h 34" name="T3"/>
                  <a:gd fmla="*/ 7445 w 29" name="T4"/>
                  <a:gd fmla="*/ 30256 h 34" name="T5"/>
                  <a:gd fmla="*/ 3722 w 29" name="T6"/>
                  <a:gd fmla="*/ 75640 h 34" name="T7"/>
                  <a:gd fmla="*/ 26057 w 29" name="T8"/>
                  <a:gd fmla="*/ 117242 h 34" name="T9"/>
                  <a:gd fmla="*/ 67003 w 29" name="T10"/>
                  <a:gd fmla="*/ 124806 h 34" name="T11"/>
                  <a:gd fmla="*/ 100505 w 29" name="T12"/>
                  <a:gd fmla="*/ 98332 h 34" name="T13"/>
                  <a:gd fmla="*/ 104228 w 29" name="T14"/>
                  <a:gd fmla="*/ 52948 h 34" name="T15"/>
                  <a:gd fmla="*/ 78171 w 29" name="T16"/>
                  <a:gd fmla="*/ 11346 h 34" name="T17"/>
                  <a:gd fmla="*/ 85616 w 29" name="T18"/>
                  <a:gd fmla="*/ 94550 h 34" name="T19"/>
                  <a:gd fmla="*/ 63281 w 29" name="T20"/>
                  <a:gd fmla="*/ 109678 h 34" name="T21"/>
                  <a:gd fmla="*/ 40947 w 29" name="T22"/>
                  <a:gd fmla="*/ 105896 h 34" name="T23"/>
                  <a:gd fmla="*/ 22334 w 29" name="T24"/>
                  <a:gd fmla="*/ 71858 h 34" name="T25"/>
                  <a:gd fmla="*/ 22334 w 29" name="T26"/>
                  <a:gd fmla="*/ 37820 h 34" name="T27"/>
                  <a:gd fmla="*/ 40947 w 29" name="T28"/>
                  <a:gd fmla="*/ 18910 h 34" name="T29"/>
                  <a:gd fmla="*/ 67003 w 29" name="T30"/>
                  <a:gd fmla="*/ 26474 h 34" name="T31"/>
                  <a:gd fmla="*/ 85616 w 29" name="T32"/>
                  <a:gd fmla="*/ 56730 h 34" name="T33"/>
                  <a:gd fmla="*/ 85616 w 29" name="T34"/>
                  <a:gd fmla="*/ 94550 h 34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29" name="T54"/>
                  <a:gd fmla="*/ 0 h 34" name="T55"/>
                  <a:gd fmla="*/ 29 w 29" name="T56"/>
                  <a:gd fmla="*/ 34 h 34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34" w="28">
                    <a:moveTo>
                      <a:pt x="21" y="3"/>
                    </a:moveTo>
                    <a:cubicBezTo>
                      <a:pt x="18" y="1"/>
                      <a:pt x="15" y="0"/>
                      <a:pt x="10" y="1"/>
                    </a:cubicBezTo>
                    <a:cubicBezTo>
                      <a:pt x="7" y="2"/>
                      <a:pt x="4" y="5"/>
                      <a:pt x="2" y="8"/>
                    </a:cubicBezTo>
                    <a:cubicBezTo>
                      <a:pt x="0" y="12"/>
                      <a:pt x="0" y="16"/>
                      <a:pt x="1" y="20"/>
                    </a:cubicBezTo>
                    <a:cubicBezTo>
                      <a:pt x="2" y="25"/>
                      <a:pt x="4" y="28"/>
                      <a:pt x="7" y="31"/>
                    </a:cubicBezTo>
                    <a:cubicBezTo>
                      <a:pt x="10" y="33"/>
                      <a:pt x="14" y="34"/>
                      <a:pt x="18" y="33"/>
                    </a:cubicBezTo>
                    <a:cubicBezTo>
                      <a:pt x="22" y="32"/>
                      <a:pt x="25" y="30"/>
                      <a:pt x="27" y="26"/>
                    </a:cubicBezTo>
                    <a:cubicBezTo>
                      <a:pt x="29" y="22"/>
                      <a:pt x="29" y="18"/>
                      <a:pt x="28" y="14"/>
                    </a:cubicBezTo>
                    <a:cubicBezTo>
                      <a:pt x="27" y="9"/>
                      <a:pt x="24" y="6"/>
                      <a:pt x="21" y="3"/>
                    </a:cubicBezTo>
                    <a:close/>
                    <a:moveTo>
                      <a:pt x="23" y="25"/>
                    </a:moveTo>
                    <a:cubicBezTo>
                      <a:pt x="21" y="27"/>
                      <a:pt x="20" y="28"/>
                      <a:pt x="17" y="29"/>
                    </a:cubicBezTo>
                    <a:cubicBezTo>
                      <a:pt x="15" y="30"/>
                      <a:pt x="13" y="29"/>
                      <a:pt x="11" y="28"/>
                    </a:cubicBezTo>
                    <a:cubicBezTo>
                      <a:pt x="9" y="26"/>
                      <a:pt x="7" y="23"/>
                      <a:pt x="6" y="19"/>
                    </a:cubicBezTo>
                    <a:cubicBezTo>
                      <a:pt x="5" y="15"/>
                      <a:pt x="5" y="12"/>
                      <a:pt x="6" y="10"/>
                    </a:cubicBezTo>
                    <a:cubicBezTo>
                      <a:pt x="7" y="7"/>
                      <a:pt x="9" y="6"/>
                      <a:pt x="11" y="5"/>
                    </a:cubicBezTo>
                    <a:cubicBezTo>
                      <a:pt x="13" y="5"/>
                      <a:pt x="16" y="5"/>
                      <a:pt x="18" y="7"/>
                    </a:cubicBezTo>
                    <a:cubicBezTo>
                      <a:pt x="20" y="8"/>
                      <a:pt x="22" y="11"/>
                      <a:pt x="23" y="15"/>
                    </a:cubicBezTo>
                    <a:cubicBezTo>
                      <a:pt x="24" y="19"/>
                      <a:pt x="24" y="22"/>
                      <a:pt x="23" y="2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68" name="Freeform 228"/>
              <p:cNvSpPr>
                <a:spLocks noChangeArrowheads="1"/>
              </p:cNvSpPr>
              <p:nvPr/>
            </p:nvSpPr>
            <p:spPr bwMode="auto">
              <a:xfrm>
                <a:off x="1720850" y="2306638"/>
                <a:ext cx="49213" cy="161925"/>
              </a:xfrm>
              <a:custGeom>
                <a:gdLst>
                  <a:gd fmla="*/ 30285 w 13" name="T0"/>
                  <a:gd fmla="*/ 120502 h 43" name="T1"/>
                  <a:gd fmla="*/ 30285 w 13" name="T2"/>
                  <a:gd fmla="*/ 135565 h 43" name="T3"/>
                  <a:gd fmla="*/ 15142 w 13" name="T4"/>
                  <a:gd fmla="*/ 146862 h 43" name="T5"/>
                  <a:gd fmla="*/ 3786 w 13" name="T6"/>
                  <a:gd fmla="*/ 146862 h 43" name="T7"/>
                  <a:gd fmla="*/ 7571 w 13" name="T8"/>
                  <a:gd fmla="*/ 161925 h 43" name="T9"/>
                  <a:gd fmla="*/ 22714 w 13" name="T10"/>
                  <a:gd fmla="*/ 158159 h 43" name="T11"/>
                  <a:gd fmla="*/ 45427 w 13" name="T12"/>
                  <a:gd fmla="*/ 146862 h 43" name="T13"/>
                  <a:gd fmla="*/ 45427 w 13" name="T14"/>
                  <a:gd fmla="*/ 116737 h 43" name="T15"/>
                  <a:gd fmla="*/ 15142 w 13" name="T16"/>
                  <a:gd fmla="*/ 0 h 43" name="T17"/>
                  <a:gd fmla="*/ 0 w 13" name="T18"/>
                  <a:gd fmla="*/ 3766 h 43" name="T19"/>
                  <a:gd fmla="*/ 30285 w 13" name="T20"/>
                  <a:gd fmla="*/ 120502 h 43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13" name="T33"/>
                  <a:gd fmla="*/ 0 h 43" name="T34"/>
                  <a:gd fmla="*/ 13 w 13" name="T35"/>
                  <a:gd fmla="*/ 43 h 43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43" w="13">
                    <a:moveTo>
                      <a:pt x="8" y="32"/>
                    </a:moveTo>
                    <a:cubicBezTo>
                      <a:pt x="8" y="34"/>
                      <a:pt x="8" y="35"/>
                      <a:pt x="8" y="36"/>
                    </a:cubicBezTo>
                    <a:cubicBezTo>
                      <a:pt x="7" y="37"/>
                      <a:pt x="6" y="38"/>
                      <a:pt x="4" y="39"/>
                    </a:cubicBezTo>
                    <a:cubicBezTo>
                      <a:pt x="3" y="39"/>
                      <a:pt x="2" y="39"/>
                      <a:pt x="1" y="39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3" y="43"/>
                      <a:pt x="5" y="42"/>
                      <a:pt x="6" y="42"/>
                    </a:cubicBezTo>
                    <a:cubicBezTo>
                      <a:pt x="9" y="42"/>
                      <a:pt x="10" y="40"/>
                      <a:pt x="12" y="39"/>
                    </a:cubicBezTo>
                    <a:cubicBezTo>
                      <a:pt x="13" y="37"/>
                      <a:pt x="13" y="34"/>
                      <a:pt x="12" y="3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8" y="3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69" name="Freeform 229"/>
              <p:cNvSpPr>
                <a:spLocks noChangeArrowheads="1"/>
              </p:cNvSpPr>
              <p:nvPr/>
            </p:nvSpPr>
            <p:spPr bwMode="auto">
              <a:xfrm>
                <a:off x="1709738" y="2265363"/>
                <a:ext cx="22225" cy="25400"/>
              </a:xfrm>
              <a:custGeom>
                <a:gdLst>
                  <a:gd fmla="*/ 3175 w 14" name="T0"/>
                  <a:gd fmla="*/ 25400 h 16" name="T1"/>
                  <a:gd fmla="*/ 22225 w 14" name="T2"/>
                  <a:gd fmla="*/ 22225 h 16" name="T3"/>
                  <a:gd fmla="*/ 19050 w 14" name="T4"/>
                  <a:gd fmla="*/ 0 h 16" name="T5"/>
                  <a:gd fmla="*/ 0 w 14" name="T6"/>
                  <a:gd fmla="*/ 6350 h 16" name="T7"/>
                  <a:gd fmla="*/ 3175 w 14" name="T8"/>
                  <a:gd fmla="*/ 25400 h 16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4" name="T15"/>
                  <a:gd fmla="*/ 0 h 16" name="T16"/>
                  <a:gd fmla="*/ 14 w 14" name="T17"/>
                  <a:gd fmla="*/ 16 h 16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6" w="14">
                    <a:moveTo>
                      <a:pt x="2" y="16"/>
                    </a:moveTo>
                    <a:lnTo>
                      <a:pt x="14" y="14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2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70" name="Freeform 230"/>
              <p:cNvSpPr>
                <a:spLocks noChangeArrowheads="1" noEditPoints="1"/>
              </p:cNvSpPr>
              <p:nvPr/>
            </p:nvSpPr>
            <p:spPr bwMode="auto">
              <a:xfrm>
                <a:off x="1773238" y="2279650"/>
                <a:ext cx="109538" cy="123825"/>
              </a:xfrm>
              <a:custGeom>
                <a:gdLst>
                  <a:gd fmla="*/ 79321 w 29" name="T0"/>
                  <a:gd fmla="*/ 11257 h 33" name="T1"/>
                  <a:gd fmla="*/ 41549 w 29" name="T2"/>
                  <a:gd fmla="*/ 3752 h 33" name="T3"/>
                  <a:gd fmla="*/ 7554 w 29" name="T4"/>
                  <a:gd fmla="*/ 30018 h 33" name="T5"/>
                  <a:gd fmla="*/ 3777 w 29" name="T6"/>
                  <a:gd fmla="*/ 75045 h 33" name="T7"/>
                  <a:gd fmla="*/ 30217 w 29" name="T8"/>
                  <a:gd fmla="*/ 116320 h 33" name="T9"/>
                  <a:gd fmla="*/ 71766 w 29" name="T10"/>
                  <a:gd fmla="*/ 120073 h 33" name="T11"/>
                  <a:gd fmla="*/ 98206 w 29" name="T12"/>
                  <a:gd fmla="*/ 105064 h 33" name="T13"/>
                  <a:gd fmla="*/ 109538 w 29" name="T14"/>
                  <a:gd fmla="*/ 75045 h 33" name="T15"/>
                  <a:gd fmla="*/ 94429 w 29" name="T16"/>
                  <a:gd fmla="*/ 78798 h 33" name="T17"/>
                  <a:gd fmla="*/ 67989 w 29" name="T18"/>
                  <a:gd fmla="*/ 105064 h 33" name="T19"/>
                  <a:gd fmla="*/ 45326 w 29" name="T20"/>
                  <a:gd fmla="*/ 105064 h 33" name="T21"/>
                  <a:gd fmla="*/ 22663 w 29" name="T22"/>
                  <a:gd fmla="*/ 71293 h 33" name="T23"/>
                  <a:gd fmla="*/ 105761 w 29" name="T24"/>
                  <a:gd fmla="*/ 52532 h 33" name="T25"/>
                  <a:gd fmla="*/ 79321 w 29" name="T26"/>
                  <a:gd fmla="*/ 11257 h 33" name="T27"/>
                  <a:gd fmla="*/ 22663 w 29" name="T28"/>
                  <a:gd fmla="*/ 60036 h 33" name="T29"/>
                  <a:gd fmla="*/ 26440 w 29" name="T30"/>
                  <a:gd fmla="*/ 30018 h 33" name="T31"/>
                  <a:gd fmla="*/ 45326 w 29" name="T32"/>
                  <a:gd fmla="*/ 15009 h 33" name="T33"/>
                  <a:gd fmla="*/ 64212 w 29" name="T34"/>
                  <a:gd fmla="*/ 18761 h 33" name="T35"/>
                  <a:gd fmla="*/ 75543 w 29" name="T36"/>
                  <a:gd fmla="*/ 26266 h 33" name="T37"/>
                  <a:gd fmla="*/ 83098 w 29" name="T38"/>
                  <a:gd fmla="*/ 45027 h 33" name="T39"/>
                  <a:gd fmla="*/ 22663 w 29" name="T40"/>
                  <a:gd fmla="*/ 60036 h 33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9" name="T63"/>
                  <a:gd fmla="*/ 0 h 33" name="T64"/>
                  <a:gd fmla="*/ 29 w 29" name="T65"/>
                  <a:gd fmla="*/ 33 h 33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33" w="28">
                    <a:moveTo>
                      <a:pt x="21" y="3"/>
                    </a:moveTo>
                    <a:cubicBezTo>
                      <a:pt x="18" y="0"/>
                      <a:pt x="15" y="0"/>
                      <a:pt x="11" y="1"/>
                    </a:cubicBezTo>
                    <a:cubicBezTo>
                      <a:pt x="7" y="2"/>
                      <a:pt x="4" y="4"/>
                      <a:pt x="2" y="8"/>
                    </a:cubicBezTo>
                    <a:cubicBezTo>
                      <a:pt x="0" y="11"/>
                      <a:pt x="0" y="16"/>
                      <a:pt x="1" y="20"/>
                    </a:cubicBezTo>
                    <a:cubicBezTo>
                      <a:pt x="2" y="25"/>
                      <a:pt x="5" y="28"/>
                      <a:pt x="8" y="31"/>
                    </a:cubicBezTo>
                    <a:cubicBezTo>
                      <a:pt x="11" y="33"/>
                      <a:pt x="15" y="33"/>
                      <a:pt x="19" y="32"/>
                    </a:cubicBezTo>
                    <a:cubicBezTo>
                      <a:pt x="22" y="32"/>
                      <a:pt x="24" y="30"/>
                      <a:pt x="26" y="28"/>
                    </a:cubicBezTo>
                    <a:cubicBezTo>
                      <a:pt x="28" y="26"/>
                      <a:pt x="29" y="23"/>
                      <a:pt x="29" y="2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4" y="25"/>
                      <a:pt x="22" y="27"/>
                      <a:pt x="18" y="28"/>
                    </a:cubicBezTo>
                    <a:cubicBezTo>
                      <a:pt x="16" y="29"/>
                      <a:pt x="14" y="29"/>
                      <a:pt x="12" y="28"/>
                    </a:cubicBezTo>
                    <a:cubicBezTo>
                      <a:pt x="9" y="26"/>
                      <a:pt x="8" y="24"/>
                      <a:pt x="6" y="19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7" y="8"/>
                      <a:pt x="24" y="5"/>
                      <a:pt x="21" y="3"/>
                    </a:cubicBezTo>
                    <a:close/>
                    <a:moveTo>
                      <a:pt x="6" y="16"/>
                    </a:moveTo>
                    <a:cubicBezTo>
                      <a:pt x="5" y="13"/>
                      <a:pt x="6" y="10"/>
                      <a:pt x="7" y="8"/>
                    </a:cubicBezTo>
                    <a:cubicBezTo>
                      <a:pt x="8" y="6"/>
                      <a:pt x="10" y="5"/>
                      <a:pt x="12" y="4"/>
                    </a:cubicBezTo>
                    <a:cubicBezTo>
                      <a:pt x="14" y="4"/>
                      <a:pt x="15" y="4"/>
                      <a:pt x="17" y="5"/>
                    </a:cubicBezTo>
                    <a:cubicBezTo>
                      <a:pt x="18" y="5"/>
                      <a:pt x="19" y="6"/>
                      <a:pt x="20" y="7"/>
                    </a:cubicBezTo>
                    <a:cubicBezTo>
                      <a:pt x="21" y="8"/>
                      <a:pt x="22" y="10"/>
                      <a:pt x="22" y="12"/>
                    </a:cubicBezTo>
                    <a:lnTo>
                      <a:pt x="6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71" name="Freeform 231"/>
              <p:cNvSpPr>
                <a:spLocks noChangeArrowheads="1"/>
              </p:cNvSpPr>
              <p:nvPr/>
            </p:nvSpPr>
            <p:spPr bwMode="auto">
              <a:xfrm>
                <a:off x="1890713" y="2249488"/>
                <a:ext cx="101600" cy="128588"/>
              </a:xfrm>
              <a:custGeom>
                <a:gdLst>
                  <a:gd fmla="*/ 41393 w 27" name="T0"/>
                  <a:gd fmla="*/ 18910 h 34" name="T1"/>
                  <a:gd fmla="*/ 75259 w 27" name="T2"/>
                  <a:gd fmla="*/ 41602 h 34" name="T3"/>
                  <a:gd fmla="*/ 90311 w 27" name="T4"/>
                  <a:gd fmla="*/ 34038 h 34" name="T5"/>
                  <a:gd fmla="*/ 71496 w 27" name="T6"/>
                  <a:gd fmla="*/ 7564 h 34" name="T7"/>
                  <a:gd fmla="*/ 37630 w 27" name="T8"/>
                  <a:gd fmla="*/ 3782 h 34" name="T9"/>
                  <a:gd fmla="*/ 7526 w 27" name="T10"/>
                  <a:gd fmla="*/ 30256 h 34" name="T11"/>
                  <a:gd fmla="*/ 7526 w 27" name="T12"/>
                  <a:gd fmla="*/ 75640 h 34" name="T13"/>
                  <a:gd fmla="*/ 30104 w 27" name="T14"/>
                  <a:gd fmla="*/ 113460 h 34" name="T15"/>
                  <a:gd fmla="*/ 67733 w 27" name="T16"/>
                  <a:gd fmla="*/ 124806 h 34" name="T17"/>
                  <a:gd fmla="*/ 94074 w 27" name="T18"/>
                  <a:gd fmla="*/ 105896 h 34" name="T19"/>
                  <a:gd fmla="*/ 101600 w 27" name="T20"/>
                  <a:gd fmla="*/ 71858 h 34" name="T21"/>
                  <a:gd fmla="*/ 86548 w 27" name="T22"/>
                  <a:gd fmla="*/ 71858 h 34" name="T23"/>
                  <a:gd fmla="*/ 63970 w 27" name="T24"/>
                  <a:gd fmla="*/ 109678 h 34" name="T25"/>
                  <a:gd fmla="*/ 41393 w 27" name="T26"/>
                  <a:gd fmla="*/ 102114 h 34" name="T27"/>
                  <a:gd fmla="*/ 22578 w 27" name="T28"/>
                  <a:gd fmla="*/ 71858 h 34" name="T29"/>
                  <a:gd fmla="*/ 22578 w 27" name="T30"/>
                  <a:gd fmla="*/ 37820 h 34" name="T31"/>
                  <a:gd fmla="*/ 41393 w 27" name="T32"/>
                  <a:gd fmla="*/ 18910 h 34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7" name="T51"/>
                  <a:gd fmla="*/ 0 h 34" name="T52"/>
                  <a:gd fmla="*/ 27 w 27" name="T53"/>
                  <a:gd fmla="*/ 34 h 34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34" w="27">
                    <a:moveTo>
                      <a:pt x="11" y="5"/>
                    </a:moveTo>
                    <a:cubicBezTo>
                      <a:pt x="15" y="4"/>
                      <a:pt x="18" y="6"/>
                      <a:pt x="20" y="11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3" y="6"/>
                      <a:pt x="21" y="4"/>
                      <a:pt x="19" y="2"/>
                    </a:cubicBezTo>
                    <a:cubicBezTo>
                      <a:pt x="16" y="1"/>
                      <a:pt x="13" y="0"/>
                      <a:pt x="10" y="1"/>
                    </a:cubicBezTo>
                    <a:cubicBezTo>
                      <a:pt x="6" y="2"/>
                      <a:pt x="4" y="4"/>
                      <a:pt x="2" y="8"/>
                    </a:cubicBezTo>
                    <a:cubicBezTo>
                      <a:pt x="1" y="12"/>
                      <a:pt x="0" y="16"/>
                      <a:pt x="2" y="20"/>
                    </a:cubicBezTo>
                    <a:cubicBezTo>
                      <a:pt x="3" y="25"/>
                      <a:pt x="5" y="28"/>
                      <a:pt x="8" y="30"/>
                    </a:cubicBezTo>
                    <a:cubicBezTo>
                      <a:pt x="11" y="33"/>
                      <a:pt x="14" y="34"/>
                      <a:pt x="18" y="33"/>
                    </a:cubicBezTo>
                    <a:cubicBezTo>
                      <a:pt x="21" y="32"/>
                      <a:pt x="23" y="30"/>
                      <a:pt x="25" y="28"/>
                    </a:cubicBezTo>
                    <a:cubicBezTo>
                      <a:pt x="27" y="26"/>
                      <a:pt x="27" y="23"/>
                      <a:pt x="27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25"/>
                      <a:pt x="21" y="28"/>
                      <a:pt x="17" y="29"/>
                    </a:cubicBezTo>
                    <a:cubicBezTo>
                      <a:pt x="15" y="29"/>
                      <a:pt x="13" y="29"/>
                      <a:pt x="11" y="27"/>
                    </a:cubicBezTo>
                    <a:cubicBezTo>
                      <a:pt x="9" y="25"/>
                      <a:pt x="7" y="23"/>
                      <a:pt x="6" y="19"/>
                    </a:cubicBezTo>
                    <a:cubicBezTo>
                      <a:pt x="5" y="15"/>
                      <a:pt x="5" y="12"/>
                      <a:pt x="6" y="10"/>
                    </a:cubicBezTo>
                    <a:cubicBezTo>
                      <a:pt x="7" y="7"/>
                      <a:pt x="9" y="6"/>
                      <a:pt x="11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72" name="Freeform 232"/>
              <p:cNvSpPr>
                <a:spLocks noChangeArrowheads="1"/>
              </p:cNvSpPr>
              <p:nvPr/>
            </p:nvSpPr>
            <p:spPr bwMode="auto">
              <a:xfrm>
                <a:off x="1981200" y="2205038"/>
                <a:ext cx="93663" cy="146050"/>
              </a:xfrm>
              <a:custGeom>
                <a:gdLst>
                  <a:gd fmla="*/ 78677 w 25" name="T0"/>
                  <a:gd fmla="*/ 127326 h 39" name="T1"/>
                  <a:gd fmla="*/ 56198 w 25" name="T2"/>
                  <a:gd fmla="*/ 116091 h 39" name="T3"/>
                  <a:gd fmla="*/ 37465 w 25" name="T4"/>
                  <a:gd fmla="*/ 44938 h 39" name="T5"/>
                  <a:gd fmla="*/ 63691 w 25" name="T6"/>
                  <a:gd fmla="*/ 37449 h 39" name="T7"/>
                  <a:gd fmla="*/ 59944 w 25" name="T8"/>
                  <a:gd fmla="*/ 26214 h 39" name="T9"/>
                  <a:gd fmla="*/ 33719 w 25" name="T10"/>
                  <a:gd fmla="*/ 29959 h 39" name="T11"/>
                  <a:gd fmla="*/ 26226 w 25" name="T12"/>
                  <a:gd fmla="*/ 0 h 39" name="T13"/>
                  <a:gd fmla="*/ 11240 w 25" name="T14"/>
                  <a:gd fmla="*/ 7490 h 39" name="T15"/>
                  <a:gd fmla="*/ 18733 w 25" name="T16"/>
                  <a:gd fmla="*/ 33704 h 39" name="T17"/>
                  <a:gd fmla="*/ 0 w 25" name="T18"/>
                  <a:gd fmla="*/ 41194 h 39" name="T19"/>
                  <a:gd fmla="*/ 0 w 25" name="T20"/>
                  <a:gd fmla="*/ 52428 h 39" name="T21"/>
                  <a:gd fmla="*/ 22479 w 25" name="T22"/>
                  <a:gd fmla="*/ 48683 h 39" name="T23"/>
                  <a:gd fmla="*/ 37465 w 25" name="T24"/>
                  <a:gd fmla="*/ 116091 h 39" name="T25"/>
                  <a:gd fmla="*/ 78677 w 25" name="T26"/>
                  <a:gd fmla="*/ 142305 h 39" name="T27"/>
                  <a:gd fmla="*/ 93663 w 25" name="T28"/>
                  <a:gd fmla="*/ 134815 h 39" name="T29"/>
                  <a:gd fmla="*/ 89916 w 25" name="T30"/>
                  <a:gd fmla="*/ 123581 h 39" name="T31"/>
                  <a:gd fmla="*/ 78677 w 25" name="T32"/>
                  <a:gd fmla="*/ 127326 h 39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5" name="T51"/>
                  <a:gd fmla="*/ 0 h 39" name="T52"/>
                  <a:gd fmla="*/ 25 w 25" name="T53"/>
                  <a:gd fmla="*/ 39 h 39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39" w="25">
                    <a:moveTo>
                      <a:pt x="21" y="34"/>
                    </a:moveTo>
                    <a:cubicBezTo>
                      <a:pt x="18" y="35"/>
                      <a:pt x="16" y="34"/>
                      <a:pt x="15" y="3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2" y="37"/>
                      <a:pt x="15" y="39"/>
                      <a:pt x="21" y="38"/>
                    </a:cubicBezTo>
                    <a:cubicBezTo>
                      <a:pt x="22" y="37"/>
                      <a:pt x="24" y="37"/>
                      <a:pt x="25" y="36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3" y="33"/>
                      <a:pt x="22" y="34"/>
                      <a:pt x="21" y="3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73" name="Freeform 233"/>
              <p:cNvSpPr>
                <a:spLocks noChangeArrowheads="1" noEditPoints="1"/>
              </p:cNvSpPr>
              <p:nvPr/>
            </p:nvSpPr>
            <p:spPr bwMode="auto">
              <a:xfrm>
                <a:off x="571500" y="423863"/>
                <a:ext cx="112713" cy="153988"/>
              </a:xfrm>
              <a:custGeom>
                <a:gdLst>
                  <a:gd fmla="*/ 41328 w 30" name="T0"/>
                  <a:gd fmla="*/ 3756 h 41" name="T1"/>
                  <a:gd fmla="*/ 22543 w 30" name="T2"/>
                  <a:gd fmla="*/ 41314 h 41" name="T3"/>
                  <a:gd fmla="*/ 15028 w 30" name="T4"/>
                  <a:gd fmla="*/ 22535 h 41" name="T5"/>
                  <a:gd fmla="*/ 0 w 30" name="T6"/>
                  <a:gd fmla="*/ 26291 h 41" name="T7"/>
                  <a:gd fmla="*/ 60114 w 30" name="T8"/>
                  <a:gd fmla="*/ 153988 h 41" name="T9"/>
                  <a:gd fmla="*/ 75142 w 30" name="T10"/>
                  <a:gd fmla="*/ 146476 h 41" name="T11"/>
                  <a:gd fmla="*/ 52599 w 30" name="T12"/>
                  <a:gd fmla="*/ 101407 h 41" name="T13"/>
                  <a:gd fmla="*/ 90170 w 30" name="T14"/>
                  <a:gd fmla="*/ 105163 h 41" name="T15"/>
                  <a:gd fmla="*/ 108956 w 30" name="T16"/>
                  <a:gd fmla="*/ 78872 h 41" name="T17"/>
                  <a:gd fmla="*/ 101442 w 30" name="T18"/>
                  <a:gd fmla="*/ 37558 h 41" name="T19"/>
                  <a:gd fmla="*/ 75142 w 30" name="T20"/>
                  <a:gd fmla="*/ 7512 h 41" name="T21"/>
                  <a:gd fmla="*/ 41328 w 30" name="T22"/>
                  <a:gd fmla="*/ 3756 h 41" name="T23"/>
                  <a:gd fmla="*/ 93928 w 30" name="T24"/>
                  <a:gd fmla="*/ 78872 h 41" name="T25"/>
                  <a:gd fmla="*/ 78899 w 30" name="T26"/>
                  <a:gd fmla="*/ 93895 h 41" name="T27"/>
                  <a:gd fmla="*/ 60114 w 30" name="T28"/>
                  <a:gd fmla="*/ 93895 h 41" name="T29"/>
                  <a:gd fmla="*/ 45085 w 30" name="T30"/>
                  <a:gd fmla="*/ 82628 h 41" name="T31"/>
                  <a:gd fmla="*/ 30057 w 30" name="T32"/>
                  <a:gd fmla="*/ 56337 h 41" name="T33"/>
                  <a:gd fmla="*/ 33814 w 30" name="T34"/>
                  <a:gd fmla="*/ 33802 h 41" name="T35"/>
                  <a:gd fmla="*/ 45085 w 30" name="T36"/>
                  <a:gd fmla="*/ 18779 h 41" name="T37"/>
                  <a:gd fmla="*/ 67628 w 30" name="T38"/>
                  <a:gd fmla="*/ 18779 h 41" name="T39"/>
                  <a:gd fmla="*/ 86413 w 30" name="T40"/>
                  <a:gd fmla="*/ 45070 h 41" name="T41"/>
                  <a:gd fmla="*/ 93928 w 30" name="T42"/>
                  <a:gd fmla="*/ 78872 h 41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30" name="T66"/>
                  <a:gd fmla="*/ 0 h 41" name="T67"/>
                  <a:gd fmla="*/ 30 w 30" name="T68"/>
                  <a:gd fmla="*/ 41 h 41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41" w="30">
                    <a:moveTo>
                      <a:pt x="11" y="1"/>
                    </a:moveTo>
                    <a:cubicBezTo>
                      <a:pt x="8" y="3"/>
                      <a:pt x="6" y="6"/>
                      <a:pt x="6" y="1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7" y="29"/>
                      <a:pt x="21" y="29"/>
                      <a:pt x="24" y="28"/>
                    </a:cubicBezTo>
                    <a:cubicBezTo>
                      <a:pt x="27" y="26"/>
                      <a:pt x="29" y="24"/>
                      <a:pt x="29" y="21"/>
                    </a:cubicBezTo>
                    <a:cubicBezTo>
                      <a:pt x="30" y="17"/>
                      <a:pt x="29" y="14"/>
                      <a:pt x="27" y="10"/>
                    </a:cubicBezTo>
                    <a:cubicBezTo>
                      <a:pt x="26" y="6"/>
                      <a:pt x="23" y="3"/>
                      <a:pt x="20" y="2"/>
                    </a:cubicBezTo>
                    <a:cubicBezTo>
                      <a:pt x="17" y="0"/>
                      <a:pt x="14" y="0"/>
                      <a:pt x="11" y="1"/>
                    </a:cubicBezTo>
                    <a:close/>
                    <a:moveTo>
                      <a:pt x="25" y="21"/>
                    </a:moveTo>
                    <a:cubicBezTo>
                      <a:pt x="24" y="23"/>
                      <a:pt x="23" y="24"/>
                      <a:pt x="21" y="25"/>
                    </a:cubicBezTo>
                    <a:cubicBezTo>
                      <a:pt x="20" y="26"/>
                      <a:pt x="18" y="26"/>
                      <a:pt x="16" y="25"/>
                    </a:cubicBezTo>
                    <a:cubicBezTo>
                      <a:pt x="14" y="25"/>
                      <a:pt x="13" y="23"/>
                      <a:pt x="12" y="22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3"/>
                      <a:pt x="8" y="11"/>
                      <a:pt x="9" y="9"/>
                    </a:cubicBezTo>
                    <a:cubicBezTo>
                      <a:pt x="9" y="7"/>
                      <a:pt x="10" y="6"/>
                      <a:pt x="12" y="5"/>
                    </a:cubicBezTo>
                    <a:cubicBezTo>
                      <a:pt x="14" y="4"/>
                      <a:pt x="16" y="4"/>
                      <a:pt x="18" y="5"/>
                    </a:cubicBezTo>
                    <a:cubicBezTo>
                      <a:pt x="20" y="7"/>
                      <a:pt x="22" y="9"/>
                      <a:pt x="23" y="12"/>
                    </a:cubicBezTo>
                    <a:cubicBezTo>
                      <a:pt x="25" y="16"/>
                      <a:pt x="26" y="18"/>
                      <a:pt x="25" y="2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74" name="Freeform 234"/>
              <p:cNvSpPr>
                <a:spLocks noChangeArrowheads="1"/>
              </p:cNvSpPr>
              <p:nvPr/>
            </p:nvSpPr>
            <p:spPr bwMode="auto">
              <a:xfrm>
                <a:off x="671513" y="379413"/>
                <a:ext cx="60325" cy="119063"/>
              </a:xfrm>
              <a:custGeom>
                <a:gdLst>
                  <a:gd fmla="*/ 30163 w 16" name="T0"/>
                  <a:gd fmla="*/ 11162 h 32" name="T1"/>
                  <a:gd fmla="*/ 26392 w 16" name="T2"/>
                  <a:gd fmla="*/ 40928 h 32" name="T3"/>
                  <a:gd fmla="*/ 15081 w 16" name="T4"/>
                  <a:gd fmla="*/ 18604 h 32" name="T5"/>
                  <a:gd fmla="*/ 0 w 16" name="T6"/>
                  <a:gd fmla="*/ 22324 h 32" name="T7"/>
                  <a:gd fmla="*/ 45244 w 16" name="T8"/>
                  <a:gd fmla="*/ 119063 h 32" name="T9"/>
                  <a:gd fmla="*/ 60325 w 16" name="T10"/>
                  <a:gd fmla="*/ 111622 h 32" name="T11"/>
                  <a:gd fmla="*/ 37703 w 16" name="T12"/>
                  <a:gd fmla="*/ 59532 h 32" name="T13"/>
                  <a:gd fmla="*/ 33933 w 16" name="T14"/>
                  <a:gd fmla="*/ 33486 h 32" name="T15"/>
                  <a:gd fmla="*/ 49014 w 16" name="T16"/>
                  <a:gd fmla="*/ 14883 h 32" name="T17"/>
                  <a:gd fmla="*/ 52784 w 16" name="T18"/>
                  <a:gd fmla="*/ 14883 h 32" name="T19"/>
                  <a:gd fmla="*/ 45244 w 16" name="T20"/>
                  <a:gd fmla="*/ 0 h 32" name="T21"/>
                  <a:gd fmla="*/ 41473 w 16" name="T22"/>
                  <a:gd fmla="*/ 0 h 32" name="T23"/>
                  <a:gd fmla="*/ 30163 w 16" name="T24"/>
                  <a:gd fmla="*/ 11162 h 32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6" name="T39"/>
                  <a:gd fmla="*/ 0 h 32" name="T40"/>
                  <a:gd fmla="*/ 16 w 16" name="T41"/>
                  <a:gd fmla="*/ 32 h 32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32" w="16">
                    <a:moveTo>
                      <a:pt x="8" y="3"/>
                    </a:moveTo>
                    <a:cubicBezTo>
                      <a:pt x="7" y="5"/>
                      <a:pt x="6" y="7"/>
                      <a:pt x="7" y="11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4"/>
                      <a:pt x="9" y="11"/>
                      <a:pt x="9" y="9"/>
                    </a:cubicBezTo>
                    <a:cubicBezTo>
                      <a:pt x="10" y="7"/>
                      <a:pt x="11" y="5"/>
                      <a:pt x="13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0" y="1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75" name="Freeform 235"/>
              <p:cNvSpPr>
                <a:spLocks noChangeArrowheads="1" noEditPoints="1"/>
              </p:cNvSpPr>
              <p:nvPr/>
            </p:nvSpPr>
            <p:spPr bwMode="auto">
              <a:xfrm>
                <a:off x="739775" y="349250"/>
                <a:ext cx="101600" cy="112713"/>
              </a:xfrm>
              <a:custGeom>
                <a:gdLst>
                  <a:gd fmla="*/ 26341 w 27" name="T0"/>
                  <a:gd fmla="*/ 7514 h 30" name="T1"/>
                  <a:gd fmla="*/ 3763 w 27" name="T2"/>
                  <a:gd fmla="*/ 33814 h 30" name="T3"/>
                  <a:gd fmla="*/ 7526 w 27" name="T4"/>
                  <a:gd fmla="*/ 75142 h 30" name="T5"/>
                  <a:gd fmla="*/ 37630 w 27" name="T6"/>
                  <a:gd fmla="*/ 105199 h 30" name="T7"/>
                  <a:gd fmla="*/ 75259 w 27" name="T8"/>
                  <a:gd fmla="*/ 105199 h 30" name="T9"/>
                  <a:gd fmla="*/ 97837 w 27" name="T10"/>
                  <a:gd fmla="*/ 78899 h 30" name="T11"/>
                  <a:gd fmla="*/ 94074 w 27" name="T12"/>
                  <a:gd fmla="*/ 33814 h 30" name="T13"/>
                  <a:gd fmla="*/ 63970 w 27" name="T14"/>
                  <a:gd fmla="*/ 3757 h 30" name="T15"/>
                  <a:gd fmla="*/ 26341 w 27" name="T16"/>
                  <a:gd fmla="*/ 7514 h 30" name="T17"/>
                  <a:gd fmla="*/ 82785 w 27" name="T18"/>
                  <a:gd fmla="*/ 75142 h 30" name="T19"/>
                  <a:gd fmla="*/ 67733 w 27" name="T20"/>
                  <a:gd fmla="*/ 93928 h 30" name="T21"/>
                  <a:gd fmla="*/ 45156 w 27" name="T22"/>
                  <a:gd fmla="*/ 93928 h 30" name="T23"/>
                  <a:gd fmla="*/ 26341 w 27" name="T24"/>
                  <a:gd fmla="*/ 67628 h 30" name="T25"/>
                  <a:gd fmla="*/ 18815 w 27" name="T26"/>
                  <a:gd fmla="*/ 37571 h 30" name="T27"/>
                  <a:gd fmla="*/ 33867 w 27" name="T28"/>
                  <a:gd fmla="*/ 18786 h 30" name="T29"/>
                  <a:gd fmla="*/ 56444 w 27" name="T30"/>
                  <a:gd fmla="*/ 18786 h 30" name="T31"/>
                  <a:gd fmla="*/ 79022 w 27" name="T32"/>
                  <a:gd fmla="*/ 41328 h 30" name="T33"/>
                  <a:gd fmla="*/ 82785 w 27" name="T34"/>
                  <a:gd fmla="*/ 75142 h 30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27" name="T54"/>
                  <a:gd fmla="*/ 0 h 30" name="T55"/>
                  <a:gd fmla="*/ 27 w 27" name="T56"/>
                  <a:gd fmla="*/ 30 h 30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30" w="27">
                    <a:moveTo>
                      <a:pt x="7" y="2"/>
                    </a:moveTo>
                    <a:cubicBezTo>
                      <a:pt x="4" y="3"/>
                      <a:pt x="2" y="6"/>
                      <a:pt x="1" y="9"/>
                    </a:cubicBezTo>
                    <a:cubicBezTo>
                      <a:pt x="0" y="12"/>
                      <a:pt x="0" y="16"/>
                      <a:pt x="2" y="20"/>
                    </a:cubicBezTo>
                    <a:cubicBezTo>
                      <a:pt x="4" y="24"/>
                      <a:pt x="7" y="27"/>
                      <a:pt x="10" y="28"/>
                    </a:cubicBezTo>
                    <a:cubicBezTo>
                      <a:pt x="13" y="30"/>
                      <a:pt x="16" y="30"/>
                      <a:pt x="20" y="28"/>
                    </a:cubicBezTo>
                    <a:cubicBezTo>
                      <a:pt x="23" y="27"/>
                      <a:pt x="25" y="24"/>
                      <a:pt x="26" y="21"/>
                    </a:cubicBezTo>
                    <a:cubicBezTo>
                      <a:pt x="27" y="17"/>
                      <a:pt x="27" y="13"/>
                      <a:pt x="25" y="9"/>
                    </a:cubicBezTo>
                    <a:cubicBezTo>
                      <a:pt x="23" y="6"/>
                      <a:pt x="21" y="3"/>
                      <a:pt x="17" y="1"/>
                    </a:cubicBezTo>
                    <a:cubicBezTo>
                      <a:pt x="14" y="0"/>
                      <a:pt x="11" y="0"/>
                      <a:pt x="7" y="2"/>
                    </a:cubicBezTo>
                    <a:close/>
                    <a:moveTo>
                      <a:pt x="22" y="20"/>
                    </a:moveTo>
                    <a:cubicBezTo>
                      <a:pt x="22" y="22"/>
                      <a:pt x="20" y="24"/>
                      <a:pt x="18" y="25"/>
                    </a:cubicBezTo>
                    <a:cubicBezTo>
                      <a:pt x="16" y="26"/>
                      <a:pt x="14" y="26"/>
                      <a:pt x="12" y="25"/>
                    </a:cubicBezTo>
                    <a:cubicBezTo>
                      <a:pt x="10" y="24"/>
                      <a:pt x="8" y="22"/>
                      <a:pt x="7" y="18"/>
                    </a:cubicBezTo>
                    <a:cubicBezTo>
                      <a:pt x="5" y="15"/>
                      <a:pt x="4" y="12"/>
                      <a:pt x="5" y="10"/>
                    </a:cubicBezTo>
                    <a:cubicBezTo>
                      <a:pt x="6" y="7"/>
                      <a:pt x="7" y="6"/>
                      <a:pt x="9" y="5"/>
                    </a:cubicBezTo>
                    <a:cubicBezTo>
                      <a:pt x="11" y="4"/>
                      <a:pt x="13" y="4"/>
                      <a:pt x="15" y="5"/>
                    </a:cubicBezTo>
                    <a:cubicBezTo>
                      <a:pt x="17" y="6"/>
                      <a:pt x="19" y="8"/>
                      <a:pt x="21" y="11"/>
                    </a:cubicBezTo>
                    <a:cubicBezTo>
                      <a:pt x="22" y="15"/>
                      <a:pt x="23" y="18"/>
                      <a:pt x="22" y="2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76" name="Freeform 236"/>
              <p:cNvSpPr>
                <a:spLocks noChangeArrowheads="1"/>
              </p:cNvSpPr>
              <p:nvPr/>
            </p:nvSpPr>
            <p:spPr bwMode="auto">
              <a:xfrm>
                <a:off x="814388" y="292100"/>
                <a:ext cx="106363" cy="128588"/>
              </a:xfrm>
              <a:custGeom>
                <a:gdLst>
                  <a:gd fmla="*/ 68376 w 28" name="T0"/>
                  <a:gd fmla="*/ 98332 h 34" name="T1"/>
                  <a:gd fmla="*/ 37987 w 28" name="T2"/>
                  <a:gd fmla="*/ 37820 h 34" name="T3"/>
                  <a:gd fmla="*/ 60779 w 28" name="T4"/>
                  <a:gd fmla="*/ 30256 h 34" name="T5"/>
                  <a:gd fmla="*/ 53182 w 28" name="T6"/>
                  <a:gd fmla="*/ 15128 h 34" name="T7"/>
                  <a:gd fmla="*/ 34188 w 28" name="T8"/>
                  <a:gd fmla="*/ 26474 h 34" name="T9"/>
                  <a:gd fmla="*/ 22792 w 28" name="T10"/>
                  <a:gd fmla="*/ 0 h 34" name="T11"/>
                  <a:gd fmla="*/ 7597 w 28" name="T12"/>
                  <a:gd fmla="*/ 11346 h 34" name="T13"/>
                  <a:gd fmla="*/ 18993 w 28" name="T14"/>
                  <a:gd fmla="*/ 34038 h 34" name="T15"/>
                  <a:gd fmla="*/ 0 w 28" name="T16"/>
                  <a:gd fmla="*/ 41602 h 34" name="T17"/>
                  <a:gd fmla="*/ 7597 w 28" name="T18"/>
                  <a:gd fmla="*/ 52948 h 34" name="T19"/>
                  <a:gd fmla="*/ 22792 w 28" name="T20"/>
                  <a:gd fmla="*/ 45384 h 34" name="T21"/>
                  <a:gd fmla="*/ 53182 w 28" name="T22"/>
                  <a:gd fmla="*/ 102114 h 34" name="T23"/>
                  <a:gd fmla="*/ 94967 w 28" name="T24"/>
                  <a:gd fmla="*/ 117242 h 34" name="T25"/>
                  <a:gd fmla="*/ 106363 w 28" name="T26"/>
                  <a:gd fmla="*/ 109678 h 34" name="T27"/>
                  <a:gd fmla="*/ 102564 w 28" name="T28"/>
                  <a:gd fmla="*/ 98332 h 34" name="T29"/>
                  <a:gd fmla="*/ 91168 w 28" name="T30"/>
                  <a:gd fmla="*/ 105896 h 34" name="T31"/>
                  <a:gd fmla="*/ 68376 w 28" name="T32"/>
                  <a:gd fmla="*/ 98332 h 34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8" name="T51"/>
                  <a:gd fmla="*/ 0 h 34" name="T52"/>
                  <a:gd fmla="*/ 28 w 28" name="T53"/>
                  <a:gd fmla="*/ 34 h 34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34" w="28">
                    <a:moveTo>
                      <a:pt x="18" y="26"/>
                    </a:moveTo>
                    <a:cubicBezTo>
                      <a:pt x="10" y="10"/>
                      <a:pt x="10" y="10"/>
                      <a:pt x="10" y="10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6" y="32"/>
                      <a:pt x="20" y="34"/>
                      <a:pt x="25" y="31"/>
                    </a:cubicBezTo>
                    <a:cubicBezTo>
                      <a:pt x="26" y="31"/>
                      <a:pt x="27" y="30"/>
                      <a:pt x="28" y="29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7"/>
                      <a:pt x="25" y="28"/>
                      <a:pt x="24" y="28"/>
                    </a:cubicBezTo>
                    <a:cubicBezTo>
                      <a:pt x="21" y="29"/>
                      <a:pt x="19" y="29"/>
                      <a:pt x="18" y="2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77" name="Freeform 237"/>
              <p:cNvSpPr>
                <a:spLocks noChangeArrowheads="1" noEditPoints="1"/>
              </p:cNvSpPr>
              <p:nvPr/>
            </p:nvSpPr>
            <p:spPr bwMode="auto">
              <a:xfrm>
                <a:off x="893763" y="273050"/>
                <a:ext cx="106363" cy="112713"/>
              </a:xfrm>
              <a:custGeom>
                <a:gdLst>
                  <a:gd fmla="*/ 64578 w 28" name="T0"/>
                  <a:gd fmla="*/ 3757 h 30" name="T1"/>
                  <a:gd fmla="*/ 30389 w 28" name="T2"/>
                  <a:gd fmla="*/ 7514 h 30" name="T3"/>
                  <a:gd fmla="*/ 3799 w 28" name="T4"/>
                  <a:gd fmla="*/ 37571 h 30" name="T5"/>
                  <a:gd fmla="*/ 7597 w 28" name="T6"/>
                  <a:gd fmla="*/ 78899 h 30" name="T7"/>
                  <a:gd fmla="*/ 37987 w 28" name="T8"/>
                  <a:gd fmla="*/ 108956 h 30" name="T9"/>
                  <a:gd fmla="*/ 75974 w 28" name="T10"/>
                  <a:gd fmla="*/ 105199 h 30" name="T11"/>
                  <a:gd fmla="*/ 98766 w 28" name="T12"/>
                  <a:gd fmla="*/ 86413 h 30" name="T13"/>
                  <a:gd fmla="*/ 102564 w 28" name="T14"/>
                  <a:gd fmla="*/ 60114 h 30" name="T15"/>
                  <a:gd fmla="*/ 87370 w 28" name="T16"/>
                  <a:gd fmla="*/ 63871 h 30" name="T17"/>
                  <a:gd fmla="*/ 72175 w 28" name="T18"/>
                  <a:gd fmla="*/ 93928 h 30" name="T19"/>
                  <a:gd fmla="*/ 49383 w 28" name="T20"/>
                  <a:gd fmla="*/ 93928 h 30" name="T21"/>
                  <a:gd fmla="*/ 26591 w 28" name="T22"/>
                  <a:gd fmla="*/ 71385 h 30" name="T23"/>
                  <a:gd fmla="*/ 94967 w 28" name="T24"/>
                  <a:gd fmla="*/ 37571 h 30" name="T25"/>
                  <a:gd fmla="*/ 64578 w 28" name="T26"/>
                  <a:gd fmla="*/ 3757 h 30" name="T27"/>
                  <a:gd fmla="*/ 22792 w 28" name="T28"/>
                  <a:gd fmla="*/ 60114 h 30" name="T29"/>
                  <a:gd fmla="*/ 18993 w 28" name="T30"/>
                  <a:gd fmla="*/ 33814 h 30" name="T31"/>
                  <a:gd fmla="*/ 34188 w 28" name="T32"/>
                  <a:gd fmla="*/ 18786 h 30" name="T33"/>
                  <a:gd fmla="*/ 49383 w 28" name="T34"/>
                  <a:gd fmla="*/ 15028 h 30" name="T35"/>
                  <a:gd fmla="*/ 64578 w 28" name="T36"/>
                  <a:gd fmla="*/ 22543 h 30" name="T37"/>
                  <a:gd fmla="*/ 72175 w 28" name="T38"/>
                  <a:gd fmla="*/ 33814 h 30" name="T39"/>
                  <a:gd fmla="*/ 22792 w 28" name="T40"/>
                  <a:gd fmla="*/ 60114 h 30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8" name="T63"/>
                  <a:gd fmla="*/ 0 h 30" name="T64"/>
                  <a:gd fmla="*/ 28 w 28" name="T65"/>
                  <a:gd fmla="*/ 30 h 30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30" w="28">
                    <a:moveTo>
                      <a:pt x="17" y="1"/>
                    </a:moveTo>
                    <a:cubicBezTo>
                      <a:pt x="14" y="0"/>
                      <a:pt x="11" y="0"/>
                      <a:pt x="8" y="2"/>
                    </a:cubicBezTo>
                    <a:cubicBezTo>
                      <a:pt x="4" y="3"/>
                      <a:pt x="2" y="6"/>
                      <a:pt x="1" y="10"/>
                    </a:cubicBezTo>
                    <a:cubicBezTo>
                      <a:pt x="0" y="13"/>
                      <a:pt x="0" y="17"/>
                      <a:pt x="2" y="21"/>
                    </a:cubicBezTo>
                    <a:cubicBezTo>
                      <a:pt x="4" y="25"/>
                      <a:pt x="7" y="27"/>
                      <a:pt x="10" y="29"/>
                    </a:cubicBezTo>
                    <a:cubicBezTo>
                      <a:pt x="13" y="30"/>
                      <a:pt x="17" y="30"/>
                      <a:pt x="20" y="28"/>
                    </a:cubicBezTo>
                    <a:cubicBezTo>
                      <a:pt x="23" y="27"/>
                      <a:pt x="25" y="25"/>
                      <a:pt x="26" y="23"/>
                    </a:cubicBezTo>
                    <a:cubicBezTo>
                      <a:pt x="27" y="21"/>
                      <a:pt x="28" y="18"/>
                      <a:pt x="27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4" y="21"/>
                      <a:pt x="22" y="24"/>
                      <a:pt x="19" y="25"/>
                    </a:cubicBezTo>
                    <a:cubicBezTo>
                      <a:pt x="17" y="26"/>
                      <a:pt x="15" y="26"/>
                      <a:pt x="13" y="25"/>
                    </a:cubicBezTo>
                    <a:cubicBezTo>
                      <a:pt x="11" y="25"/>
                      <a:pt x="9" y="23"/>
                      <a:pt x="7" y="19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3" y="6"/>
                      <a:pt x="20" y="3"/>
                      <a:pt x="17" y="1"/>
                    </a:cubicBezTo>
                    <a:close/>
                    <a:moveTo>
                      <a:pt x="6" y="16"/>
                    </a:moveTo>
                    <a:cubicBezTo>
                      <a:pt x="5" y="13"/>
                      <a:pt x="4" y="11"/>
                      <a:pt x="5" y="9"/>
                    </a:cubicBezTo>
                    <a:cubicBezTo>
                      <a:pt x="6" y="7"/>
                      <a:pt x="7" y="6"/>
                      <a:pt x="9" y="5"/>
                    </a:cubicBezTo>
                    <a:cubicBezTo>
                      <a:pt x="11" y="4"/>
                      <a:pt x="12" y="4"/>
                      <a:pt x="13" y="4"/>
                    </a:cubicBezTo>
                    <a:cubicBezTo>
                      <a:pt x="15" y="4"/>
                      <a:pt x="16" y="5"/>
                      <a:pt x="17" y="6"/>
                    </a:cubicBezTo>
                    <a:cubicBezTo>
                      <a:pt x="18" y="7"/>
                      <a:pt x="19" y="8"/>
                      <a:pt x="19" y="9"/>
                    </a:cubicBezTo>
                    <a:lnTo>
                      <a:pt x="6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78" name="Freeform 238"/>
              <p:cNvSpPr>
                <a:spLocks noChangeArrowheads="1"/>
              </p:cNvSpPr>
              <p:nvPr/>
            </p:nvSpPr>
            <p:spPr bwMode="auto">
              <a:xfrm>
                <a:off x="995363" y="228600"/>
                <a:ext cx="93663" cy="112713"/>
              </a:xfrm>
              <a:custGeom>
                <a:gdLst>
                  <a:gd fmla="*/ 29972 w 25" name="T0"/>
                  <a:gd fmla="*/ 18786 h 30" name="T1"/>
                  <a:gd fmla="*/ 63691 w 25" name="T2"/>
                  <a:gd fmla="*/ 30057 h 30" name="T3"/>
                  <a:gd fmla="*/ 74930 w 25" name="T4"/>
                  <a:gd fmla="*/ 22543 h 30" name="T5"/>
                  <a:gd fmla="*/ 52451 w 25" name="T6"/>
                  <a:gd fmla="*/ 3757 h 30" name="T7"/>
                  <a:gd fmla="*/ 22479 w 25" name="T8"/>
                  <a:gd fmla="*/ 7514 h 30" name="T9"/>
                  <a:gd fmla="*/ 0 w 25" name="T10"/>
                  <a:gd fmla="*/ 33814 h 30" name="T11"/>
                  <a:gd fmla="*/ 7493 w 25" name="T12"/>
                  <a:gd fmla="*/ 75142 h 30" name="T13"/>
                  <a:gd fmla="*/ 33719 w 25" name="T14"/>
                  <a:gd fmla="*/ 105199 h 30" name="T15"/>
                  <a:gd fmla="*/ 71184 w 25" name="T16"/>
                  <a:gd fmla="*/ 105199 h 30" name="T17"/>
                  <a:gd fmla="*/ 89916 w 25" name="T18"/>
                  <a:gd fmla="*/ 86413 h 30" name="T19"/>
                  <a:gd fmla="*/ 89916 w 25" name="T20"/>
                  <a:gd fmla="*/ 56357 h 30" name="T21"/>
                  <a:gd fmla="*/ 78677 w 25" name="T22"/>
                  <a:gd fmla="*/ 60114 h 30" name="T23"/>
                  <a:gd fmla="*/ 63691 w 25" name="T24"/>
                  <a:gd fmla="*/ 93928 h 30" name="T25"/>
                  <a:gd fmla="*/ 41212 w 25" name="T26"/>
                  <a:gd fmla="*/ 93928 h 30" name="T27"/>
                  <a:gd fmla="*/ 22479 w 25" name="T28"/>
                  <a:gd fmla="*/ 67628 h 30" name="T29"/>
                  <a:gd fmla="*/ 14986 w 25" name="T30"/>
                  <a:gd fmla="*/ 37571 h 30" name="T31"/>
                  <a:gd fmla="*/ 29972 w 25" name="T32"/>
                  <a:gd fmla="*/ 18786 h 30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5" name="T51"/>
                  <a:gd fmla="*/ 0 h 30" name="T52"/>
                  <a:gd fmla="*/ 25 w 25" name="T53"/>
                  <a:gd fmla="*/ 30 h 30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30" w="25">
                    <a:moveTo>
                      <a:pt x="8" y="5"/>
                    </a:moveTo>
                    <a:cubicBezTo>
                      <a:pt x="11" y="3"/>
                      <a:pt x="14" y="4"/>
                      <a:pt x="17" y="8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8" y="3"/>
                      <a:pt x="16" y="2"/>
                      <a:pt x="14" y="1"/>
                    </a:cubicBezTo>
                    <a:cubicBezTo>
                      <a:pt x="12" y="0"/>
                      <a:pt x="9" y="0"/>
                      <a:pt x="6" y="2"/>
                    </a:cubicBezTo>
                    <a:cubicBezTo>
                      <a:pt x="3" y="3"/>
                      <a:pt x="1" y="6"/>
                      <a:pt x="0" y="9"/>
                    </a:cubicBezTo>
                    <a:cubicBezTo>
                      <a:pt x="0" y="13"/>
                      <a:pt x="0" y="16"/>
                      <a:pt x="2" y="20"/>
                    </a:cubicBezTo>
                    <a:cubicBezTo>
                      <a:pt x="4" y="24"/>
                      <a:pt x="6" y="26"/>
                      <a:pt x="9" y="28"/>
                    </a:cubicBezTo>
                    <a:cubicBezTo>
                      <a:pt x="12" y="30"/>
                      <a:pt x="15" y="30"/>
                      <a:pt x="19" y="28"/>
                    </a:cubicBezTo>
                    <a:cubicBezTo>
                      <a:pt x="21" y="27"/>
                      <a:pt x="23" y="25"/>
                      <a:pt x="24" y="23"/>
                    </a:cubicBezTo>
                    <a:cubicBezTo>
                      <a:pt x="25" y="20"/>
                      <a:pt x="25" y="18"/>
                      <a:pt x="24" y="15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2" y="20"/>
                      <a:pt x="21" y="23"/>
                      <a:pt x="17" y="25"/>
                    </a:cubicBezTo>
                    <a:cubicBezTo>
                      <a:pt x="15" y="26"/>
                      <a:pt x="13" y="26"/>
                      <a:pt x="11" y="25"/>
                    </a:cubicBezTo>
                    <a:cubicBezTo>
                      <a:pt x="9" y="23"/>
                      <a:pt x="7" y="21"/>
                      <a:pt x="6" y="18"/>
                    </a:cubicBezTo>
                    <a:cubicBezTo>
                      <a:pt x="5" y="15"/>
                      <a:pt x="4" y="12"/>
                      <a:pt x="4" y="10"/>
                    </a:cubicBezTo>
                    <a:cubicBezTo>
                      <a:pt x="5" y="7"/>
                      <a:pt x="6" y="6"/>
                      <a:pt x="8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79" name="Freeform 239"/>
              <p:cNvSpPr>
                <a:spLocks noChangeArrowheads="1"/>
              </p:cNvSpPr>
              <p:nvPr/>
            </p:nvSpPr>
            <p:spPr bwMode="auto">
              <a:xfrm>
                <a:off x="1063625" y="176213"/>
                <a:ext cx="101600" cy="123825"/>
              </a:xfrm>
              <a:custGeom>
                <a:gdLst>
                  <a:gd fmla="*/ 63970 w 27" name="T0"/>
                  <a:gd fmla="*/ 97559 h 33" name="T1"/>
                  <a:gd fmla="*/ 33867 w 27" name="T2"/>
                  <a:gd fmla="*/ 37523 h 33" name="T3"/>
                  <a:gd fmla="*/ 56444 w 27" name="T4"/>
                  <a:gd fmla="*/ 26266 h 33" name="T5"/>
                  <a:gd fmla="*/ 52681 w 27" name="T6"/>
                  <a:gd fmla="*/ 15009 h 33" name="T7"/>
                  <a:gd fmla="*/ 30104 w 27" name="T8"/>
                  <a:gd fmla="*/ 26266 h 33" name="T9"/>
                  <a:gd fmla="*/ 18815 w 27" name="T10"/>
                  <a:gd fmla="*/ 0 h 33" name="T11"/>
                  <a:gd fmla="*/ 3763 w 27" name="T12"/>
                  <a:gd fmla="*/ 7505 h 33" name="T13"/>
                  <a:gd fmla="*/ 15052 w 27" name="T14"/>
                  <a:gd fmla="*/ 33770 h 33" name="T15"/>
                  <a:gd fmla="*/ 0 w 27" name="T16"/>
                  <a:gd fmla="*/ 41275 h 33" name="T17"/>
                  <a:gd fmla="*/ 3763 w 27" name="T18"/>
                  <a:gd fmla="*/ 52532 h 33" name="T19"/>
                  <a:gd fmla="*/ 22578 w 27" name="T20"/>
                  <a:gd fmla="*/ 45027 h 33" name="T21"/>
                  <a:gd fmla="*/ 48919 w 27" name="T22"/>
                  <a:gd fmla="*/ 101311 h 33" name="T23"/>
                  <a:gd fmla="*/ 90311 w 27" name="T24"/>
                  <a:gd fmla="*/ 116320 h 33" name="T25"/>
                  <a:gd fmla="*/ 101600 w 27" name="T26"/>
                  <a:gd fmla="*/ 108816 h 33" name="T27"/>
                  <a:gd fmla="*/ 97837 w 27" name="T28"/>
                  <a:gd fmla="*/ 97559 h 33" name="T29"/>
                  <a:gd fmla="*/ 86548 w 27" name="T30"/>
                  <a:gd fmla="*/ 105064 h 33" name="T31"/>
                  <a:gd fmla="*/ 63970 w 27" name="T32"/>
                  <a:gd fmla="*/ 97559 h 33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7" name="T51"/>
                  <a:gd fmla="*/ 0 h 33" name="T52"/>
                  <a:gd fmla="*/ 27 w 27" name="T53"/>
                  <a:gd fmla="*/ 33 h 33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33" w="27">
                    <a:moveTo>
                      <a:pt x="17" y="26"/>
                    </a:moveTo>
                    <a:cubicBezTo>
                      <a:pt x="9" y="10"/>
                      <a:pt x="9" y="10"/>
                      <a:pt x="9" y="10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5" y="32"/>
                      <a:pt x="19" y="33"/>
                      <a:pt x="24" y="31"/>
                    </a:cubicBezTo>
                    <a:cubicBezTo>
                      <a:pt x="25" y="31"/>
                      <a:pt x="26" y="30"/>
                      <a:pt x="27" y="29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5" y="27"/>
                      <a:pt x="24" y="27"/>
                      <a:pt x="23" y="28"/>
                    </a:cubicBezTo>
                    <a:cubicBezTo>
                      <a:pt x="20" y="29"/>
                      <a:pt x="18" y="28"/>
                      <a:pt x="17" y="2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80" name="Freeform 240"/>
              <p:cNvSpPr>
                <a:spLocks noChangeArrowheads="1"/>
              </p:cNvSpPr>
              <p:nvPr/>
            </p:nvSpPr>
            <p:spPr bwMode="auto">
              <a:xfrm>
                <a:off x="1119188" y="142875"/>
                <a:ext cx="22225" cy="22225"/>
              </a:xfrm>
              <a:custGeom>
                <a:gdLst>
                  <a:gd fmla="*/ 7938 w 14" name="T0"/>
                  <a:gd fmla="*/ 22225 h 14" name="T1"/>
                  <a:gd fmla="*/ 22225 w 14" name="T2"/>
                  <a:gd fmla="*/ 14288 h 14" name="T3"/>
                  <a:gd fmla="*/ 15875 w 14" name="T4"/>
                  <a:gd fmla="*/ 0 h 14" name="T5"/>
                  <a:gd fmla="*/ 0 w 14" name="T6"/>
                  <a:gd fmla="*/ 6350 h 14" name="T7"/>
                  <a:gd fmla="*/ 7938 w 14" name="T8"/>
                  <a:gd fmla="*/ 22225 h 14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4" name="T15"/>
                  <a:gd fmla="*/ 0 h 14" name="T16"/>
                  <a:gd fmla="*/ 14 w 14" name="T17"/>
                  <a:gd fmla="*/ 14 h 14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4" w="14">
                    <a:moveTo>
                      <a:pt x="5" y="14"/>
                    </a:moveTo>
                    <a:lnTo>
                      <a:pt x="14" y="9"/>
                    </a:lnTo>
                    <a:lnTo>
                      <a:pt x="10" y="0"/>
                    </a:lnTo>
                    <a:lnTo>
                      <a:pt x="0" y="4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81" name="Freeform 241"/>
              <p:cNvSpPr>
                <a:spLocks noChangeArrowheads="1"/>
              </p:cNvSpPr>
              <p:nvPr/>
            </p:nvSpPr>
            <p:spPr bwMode="auto">
              <a:xfrm>
                <a:off x="1135063" y="176213"/>
                <a:ext cx="60325" cy="101600"/>
              </a:xfrm>
              <a:custGeom>
                <a:gdLst>
                  <a:gd fmla="*/ 44450 w 38" name="T0"/>
                  <a:gd fmla="*/ 101600 h 64" name="T1"/>
                  <a:gd fmla="*/ 60325 w 38" name="T2"/>
                  <a:gd fmla="*/ 93662 h 64" name="T3"/>
                  <a:gd fmla="*/ 14288 w 38" name="T4"/>
                  <a:gd fmla="*/ 0 h 64" name="T5"/>
                  <a:gd fmla="*/ 0 w 38" name="T6"/>
                  <a:gd fmla="*/ 3175 h 64" name="T7"/>
                  <a:gd fmla="*/ 44450 w 38" name="T8"/>
                  <a:gd fmla="*/ 101600 h 64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38" name="T15"/>
                  <a:gd fmla="*/ 0 h 64" name="T16"/>
                  <a:gd fmla="*/ 38 w 38" name="T17"/>
                  <a:gd fmla="*/ 64 h 64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64" w="38">
                    <a:moveTo>
                      <a:pt x="28" y="64"/>
                    </a:moveTo>
                    <a:lnTo>
                      <a:pt x="38" y="59"/>
                    </a:lnTo>
                    <a:lnTo>
                      <a:pt x="9" y="0"/>
                    </a:lnTo>
                    <a:lnTo>
                      <a:pt x="0" y="2"/>
                    </a:lnTo>
                    <a:lnTo>
                      <a:pt x="28" y="6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82" name="Freeform 242"/>
              <p:cNvSpPr>
                <a:spLocks noChangeArrowheads="1" noEditPoints="1"/>
              </p:cNvSpPr>
              <p:nvPr/>
            </p:nvSpPr>
            <p:spPr bwMode="auto">
              <a:xfrm>
                <a:off x="1187450" y="134938"/>
                <a:ext cx="101600" cy="112713"/>
              </a:xfrm>
              <a:custGeom>
                <a:gdLst>
                  <a:gd fmla="*/ 26341 w 27" name="T0"/>
                  <a:gd fmla="*/ 7514 h 30" name="T1"/>
                  <a:gd fmla="*/ 3763 w 27" name="T2"/>
                  <a:gd fmla="*/ 33814 h 30" name="T3"/>
                  <a:gd fmla="*/ 7526 w 27" name="T4"/>
                  <a:gd fmla="*/ 75142 h 30" name="T5"/>
                  <a:gd fmla="*/ 37630 w 27" name="T6"/>
                  <a:gd fmla="*/ 105199 h 30" name="T7"/>
                  <a:gd fmla="*/ 71496 w 27" name="T8"/>
                  <a:gd fmla="*/ 105199 h 30" name="T9"/>
                  <a:gd fmla="*/ 97837 w 27" name="T10"/>
                  <a:gd fmla="*/ 78899 h 30" name="T11"/>
                  <a:gd fmla="*/ 94074 w 27" name="T12"/>
                  <a:gd fmla="*/ 37571 h 30" name="T13"/>
                  <a:gd fmla="*/ 63970 w 27" name="T14"/>
                  <a:gd fmla="*/ 7514 h 30" name="T15"/>
                  <a:gd fmla="*/ 26341 w 27" name="T16"/>
                  <a:gd fmla="*/ 7514 h 30" name="T17"/>
                  <a:gd fmla="*/ 82785 w 27" name="T18"/>
                  <a:gd fmla="*/ 75142 h 30" name="T19"/>
                  <a:gd fmla="*/ 67733 w 27" name="T20"/>
                  <a:gd fmla="*/ 93928 h 30" name="T21"/>
                  <a:gd fmla="*/ 45156 w 27" name="T22"/>
                  <a:gd fmla="*/ 93928 h 30" name="T23"/>
                  <a:gd fmla="*/ 22578 w 27" name="T24"/>
                  <a:gd fmla="*/ 67628 h 30" name="T25"/>
                  <a:gd fmla="*/ 18815 w 27" name="T26"/>
                  <a:gd fmla="*/ 37571 h 30" name="T27"/>
                  <a:gd fmla="*/ 33867 w 27" name="T28"/>
                  <a:gd fmla="*/ 18786 h 30" name="T29"/>
                  <a:gd fmla="*/ 56444 w 27" name="T30"/>
                  <a:gd fmla="*/ 18786 h 30" name="T31"/>
                  <a:gd fmla="*/ 75259 w 27" name="T32"/>
                  <a:gd fmla="*/ 45085 h 30" name="T33"/>
                  <a:gd fmla="*/ 82785 w 27" name="T34"/>
                  <a:gd fmla="*/ 75142 h 30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27" name="T54"/>
                  <a:gd fmla="*/ 0 h 30" name="T55"/>
                  <a:gd fmla="*/ 27 w 27" name="T56"/>
                  <a:gd fmla="*/ 30 h 30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30" w="27">
                    <a:moveTo>
                      <a:pt x="7" y="2"/>
                    </a:moveTo>
                    <a:cubicBezTo>
                      <a:pt x="4" y="3"/>
                      <a:pt x="2" y="6"/>
                      <a:pt x="1" y="9"/>
                    </a:cubicBezTo>
                    <a:cubicBezTo>
                      <a:pt x="0" y="13"/>
                      <a:pt x="0" y="16"/>
                      <a:pt x="2" y="20"/>
                    </a:cubicBezTo>
                    <a:cubicBezTo>
                      <a:pt x="4" y="24"/>
                      <a:pt x="6" y="27"/>
                      <a:pt x="10" y="28"/>
                    </a:cubicBezTo>
                    <a:cubicBezTo>
                      <a:pt x="13" y="30"/>
                      <a:pt x="16" y="30"/>
                      <a:pt x="19" y="28"/>
                    </a:cubicBezTo>
                    <a:cubicBezTo>
                      <a:pt x="23" y="27"/>
                      <a:pt x="25" y="24"/>
                      <a:pt x="26" y="21"/>
                    </a:cubicBezTo>
                    <a:cubicBezTo>
                      <a:pt x="27" y="17"/>
                      <a:pt x="27" y="13"/>
                      <a:pt x="25" y="10"/>
                    </a:cubicBezTo>
                    <a:cubicBezTo>
                      <a:pt x="23" y="6"/>
                      <a:pt x="20" y="3"/>
                      <a:pt x="17" y="2"/>
                    </a:cubicBezTo>
                    <a:cubicBezTo>
                      <a:pt x="14" y="0"/>
                      <a:pt x="11" y="0"/>
                      <a:pt x="7" y="2"/>
                    </a:cubicBezTo>
                    <a:close/>
                    <a:moveTo>
                      <a:pt x="22" y="20"/>
                    </a:moveTo>
                    <a:cubicBezTo>
                      <a:pt x="22" y="22"/>
                      <a:pt x="20" y="24"/>
                      <a:pt x="18" y="25"/>
                    </a:cubicBezTo>
                    <a:cubicBezTo>
                      <a:pt x="16" y="26"/>
                      <a:pt x="14" y="26"/>
                      <a:pt x="12" y="25"/>
                    </a:cubicBezTo>
                    <a:cubicBezTo>
                      <a:pt x="10" y="24"/>
                      <a:pt x="8" y="22"/>
                      <a:pt x="6" y="18"/>
                    </a:cubicBezTo>
                    <a:cubicBezTo>
                      <a:pt x="5" y="15"/>
                      <a:pt x="4" y="12"/>
                      <a:pt x="5" y="10"/>
                    </a:cubicBezTo>
                    <a:cubicBezTo>
                      <a:pt x="5" y="7"/>
                      <a:pt x="7" y="6"/>
                      <a:pt x="9" y="5"/>
                    </a:cubicBezTo>
                    <a:cubicBezTo>
                      <a:pt x="10" y="4"/>
                      <a:pt x="12" y="4"/>
                      <a:pt x="15" y="5"/>
                    </a:cubicBezTo>
                    <a:cubicBezTo>
                      <a:pt x="17" y="6"/>
                      <a:pt x="19" y="8"/>
                      <a:pt x="20" y="12"/>
                    </a:cubicBezTo>
                    <a:cubicBezTo>
                      <a:pt x="22" y="15"/>
                      <a:pt x="23" y="18"/>
                      <a:pt x="22" y="2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83" name="Freeform 243"/>
              <p:cNvSpPr>
                <a:spLocks noChangeArrowheads="1"/>
              </p:cNvSpPr>
              <p:nvPr/>
            </p:nvSpPr>
            <p:spPr bwMode="auto">
              <a:xfrm>
                <a:off x="1281113" y="85725"/>
                <a:ext cx="120650" cy="120650"/>
              </a:xfrm>
              <a:custGeom>
                <a:gdLst>
                  <a:gd fmla="*/ 79177 w 32" name="T0"/>
                  <a:gd fmla="*/ 7541 h 32" name="T1"/>
                  <a:gd fmla="*/ 60325 w 32" name="T2"/>
                  <a:gd fmla="*/ 0 h 32" name="T3"/>
                  <a:gd fmla="*/ 41473 w 32" name="T4"/>
                  <a:gd fmla="*/ 3770 h 32" name="T5"/>
                  <a:gd fmla="*/ 18852 w 32" name="T6"/>
                  <a:gd fmla="*/ 37703 h 32" name="T7"/>
                  <a:gd fmla="*/ 11311 w 32" name="T8"/>
                  <a:gd fmla="*/ 18852 h 32" name="T9"/>
                  <a:gd fmla="*/ 0 w 32" name="T10"/>
                  <a:gd fmla="*/ 26392 h 32" name="T11"/>
                  <a:gd fmla="*/ 45244 w 32" name="T12"/>
                  <a:gd fmla="*/ 120650 h 32" name="T13"/>
                  <a:gd fmla="*/ 60325 w 32" name="T14"/>
                  <a:gd fmla="*/ 113109 h 32" name="T15"/>
                  <a:gd fmla="*/ 33933 w 32" name="T16"/>
                  <a:gd fmla="*/ 64095 h 32" name="T17"/>
                  <a:gd fmla="*/ 30163 w 32" name="T18"/>
                  <a:gd fmla="*/ 33933 h 32" name="T19"/>
                  <a:gd fmla="*/ 45244 w 32" name="T20"/>
                  <a:gd fmla="*/ 18852 h 32" name="T21"/>
                  <a:gd fmla="*/ 60325 w 32" name="T22"/>
                  <a:gd fmla="*/ 15081 h 32" name="T23"/>
                  <a:gd fmla="*/ 75406 w 32" name="T24"/>
                  <a:gd fmla="*/ 30163 h 32" name="T25"/>
                  <a:gd fmla="*/ 105569 w 32" name="T26"/>
                  <a:gd fmla="*/ 94258 h 32" name="T27"/>
                  <a:gd fmla="*/ 120650 w 32" name="T28"/>
                  <a:gd fmla="*/ 86717 h 32" name="T29"/>
                  <a:gd fmla="*/ 94258 w 32" name="T30"/>
                  <a:gd fmla="*/ 30163 h 32" name="T31"/>
                  <a:gd fmla="*/ 79177 w 32" name="T32"/>
                  <a:gd fmla="*/ 7541 h 32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2" name="T51"/>
                  <a:gd fmla="*/ 0 h 32" name="T52"/>
                  <a:gd fmla="*/ 32 w 32" name="T53"/>
                  <a:gd fmla="*/ 32 h 32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32" w="32">
                    <a:moveTo>
                      <a:pt x="21" y="2"/>
                    </a:moveTo>
                    <a:cubicBezTo>
                      <a:pt x="20" y="1"/>
                      <a:pt x="18" y="0"/>
                      <a:pt x="16" y="0"/>
                    </a:cubicBezTo>
                    <a:cubicBezTo>
                      <a:pt x="15" y="0"/>
                      <a:pt x="13" y="0"/>
                      <a:pt x="11" y="1"/>
                    </a:cubicBezTo>
                    <a:cubicBezTo>
                      <a:pt x="8" y="2"/>
                      <a:pt x="6" y="6"/>
                      <a:pt x="5" y="10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4"/>
                      <a:pt x="7" y="12"/>
                      <a:pt x="8" y="9"/>
                    </a:cubicBezTo>
                    <a:cubicBezTo>
                      <a:pt x="9" y="7"/>
                      <a:pt x="10" y="6"/>
                      <a:pt x="12" y="5"/>
                    </a:cubicBezTo>
                    <a:cubicBezTo>
                      <a:pt x="13" y="4"/>
                      <a:pt x="15" y="4"/>
                      <a:pt x="16" y="4"/>
                    </a:cubicBezTo>
                    <a:cubicBezTo>
                      <a:pt x="18" y="5"/>
                      <a:pt x="19" y="6"/>
                      <a:pt x="20" y="8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3" y="5"/>
                      <a:pt x="22" y="3"/>
                      <a:pt x="21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84" name="Freeform 244"/>
              <p:cNvSpPr>
                <a:spLocks noChangeArrowheads="1" noEditPoints="1"/>
              </p:cNvSpPr>
              <p:nvPr/>
            </p:nvSpPr>
            <p:spPr bwMode="auto">
              <a:xfrm>
                <a:off x="1044575" y="390525"/>
                <a:ext cx="233363" cy="233363"/>
              </a:xfrm>
              <a:custGeom>
                <a:gdLst>
                  <a:gd fmla="*/ 229599 w 62" name="T0"/>
                  <a:gd fmla="*/ 41403 h 62" name="T1"/>
                  <a:gd fmla="*/ 229599 w 62" name="T2"/>
                  <a:gd fmla="*/ 30111 h 62" name="T3"/>
                  <a:gd fmla="*/ 233363 w 62" name="T4"/>
                  <a:gd fmla="*/ 11292 h 62" name="T5"/>
                  <a:gd fmla="*/ 222071 w 62" name="T6"/>
                  <a:gd fmla="*/ 0 h 62" name="T7"/>
                  <a:gd fmla="*/ 165612 w 62" name="T8"/>
                  <a:gd fmla="*/ 22584 h 62" name="T9"/>
                  <a:gd fmla="*/ 116682 w 62" name="T10"/>
                  <a:gd fmla="*/ 3764 h 62" name="T11"/>
                  <a:gd fmla="*/ 67751 w 62" name="T12"/>
                  <a:gd fmla="*/ 22584 h 62" name="T13"/>
                  <a:gd fmla="*/ 11292 w 62" name="T14"/>
                  <a:gd fmla="*/ 0 h 62" name="T15"/>
                  <a:gd fmla="*/ 0 w 62" name="T16"/>
                  <a:gd fmla="*/ 11292 h 62" name="T17"/>
                  <a:gd fmla="*/ 0 w 62" name="T18"/>
                  <a:gd fmla="*/ 26347 h 62" name="T19"/>
                  <a:gd fmla="*/ 3764 w 62" name="T20"/>
                  <a:gd fmla="*/ 41403 h 62" name="T21"/>
                  <a:gd fmla="*/ 3764 w 62" name="T22"/>
                  <a:gd fmla="*/ 52695 h 62" name="T23"/>
                  <a:gd fmla="*/ 7528 w 62" name="T24"/>
                  <a:gd fmla="*/ 63987 h 62" name="T25"/>
                  <a:gd fmla="*/ 11292 w 62" name="T26"/>
                  <a:gd fmla="*/ 75278 h 62" name="T27"/>
                  <a:gd fmla="*/ 11292 w 62" name="T28"/>
                  <a:gd fmla="*/ 82806 h 62" name="T29"/>
                  <a:gd fmla="*/ 41403 w 62" name="T30"/>
                  <a:gd fmla="*/ 169376 h 62" name="T31"/>
                  <a:gd fmla="*/ 191960 w 62" name="T32"/>
                  <a:gd fmla="*/ 169376 h 62" name="T33"/>
                  <a:gd fmla="*/ 225835 w 62" name="T34"/>
                  <a:gd fmla="*/ 67751 h 62" name="T35"/>
                  <a:gd fmla="*/ 158085 w 62" name="T36"/>
                  <a:gd fmla="*/ 210779 h 62" name="T37"/>
                  <a:gd fmla="*/ 154321 w 62" name="T38"/>
                  <a:gd fmla="*/ 214543 h 62" name="T39"/>
                  <a:gd fmla="*/ 154321 w 62" name="T40"/>
                  <a:gd fmla="*/ 214543 h 62" name="T41"/>
                  <a:gd fmla="*/ 150557 w 62" name="T42"/>
                  <a:gd fmla="*/ 218307 h 62" name="T43"/>
                  <a:gd fmla="*/ 150557 w 62" name="T44"/>
                  <a:gd fmla="*/ 218307 h 62" name="T45"/>
                  <a:gd fmla="*/ 82806 w 62" name="T46"/>
                  <a:gd fmla="*/ 218307 h 62" name="T47"/>
                  <a:gd fmla="*/ 82806 w 62" name="T48"/>
                  <a:gd fmla="*/ 218307 h 62" name="T49"/>
                  <a:gd fmla="*/ 79042 w 62" name="T50"/>
                  <a:gd fmla="*/ 214543 h 62" name="T51"/>
                  <a:gd fmla="*/ 79042 w 62" name="T52"/>
                  <a:gd fmla="*/ 214543 h 62" name="T53"/>
                  <a:gd fmla="*/ 75278 w 62" name="T54"/>
                  <a:gd fmla="*/ 210779 h 62" name="T55"/>
                  <a:gd fmla="*/ 18820 w 62" name="T56"/>
                  <a:gd fmla="*/ 86570 h 62" name="T57"/>
                  <a:gd fmla="*/ 15056 w 62" name="T58"/>
                  <a:gd fmla="*/ 75278 h 62" name="T59"/>
                  <a:gd fmla="*/ 15056 w 62" name="T60"/>
                  <a:gd fmla="*/ 67751 h 62" name="T61"/>
                  <a:gd fmla="*/ 11292 w 62" name="T62"/>
                  <a:gd fmla="*/ 45167 h 62" name="T63"/>
                  <a:gd fmla="*/ 7528 w 62" name="T64"/>
                  <a:gd fmla="*/ 33875 h 62" name="T65"/>
                  <a:gd fmla="*/ 7528 w 62" name="T66"/>
                  <a:gd fmla="*/ 26347 h 62" name="T67"/>
                  <a:gd fmla="*/ 3764 w 62" name="T68"/>
                  <a:gd fmla="*/ 11292 h 62" name="T69"/>
                  <a:gd fmla="*/ 7528 w 62" name="T70"/>
                  <a:gd fmla="*/ 7528 h 62" name="T71"/>
                  <a:gd fmla="*/ 15056 w 62" name="T72"/>
                  <a:gd fmla="*/ 7528 h 62" name="T73"/>
                  <a:gd fmla="*/ 26347 w 62" name="T74"/>
                  <a:gd fmla="*/ 15056 h 62" name="T75"/>
                  <a:gd fmla="*/ 26347 w 62" name="T76"/>
                  <a:gd fmla="*/ 15056 h 62" name="T77"/>
                  <a:gd fmla="*/ 105390 w 62" name="T78"/>
                  <a:gd fmla="*/ 15056 h 62" name="T79"/>
                  <a:gd fmla="*/ 116682 w 62" name="T80"/>
                  <a:gd fmla="*/ 11292 h 62" name="T81"/>
                  <a:gd fmla="*/ 116682 w 62" name="T82"/>
                  <a:gd fmla="*/ 11292 h 62" name="T83"/>
                  <a:gd fmla="*/ 120445 w 62" name="T84"/>
                  <a:gd fmla="*/ 11292 h 62" name="T85"/>
                  <a:gd fmla="*/ 120445 w 62" name="T86"/>
                  <a:gd fmla="*/ 11292 h 62" name="T87"/>
                  <a:gd fmla="*/ 165612 w 62" name="T88"/>
                  <a:gd fmla="*/ 26347 h 62" name="T89"/>
                  <a:gd fmla="*/ 207016 w 62" name="T90"/>
                  <a:gd fmla="*/ 15056 h 62" name="T91"/>
                  <a:gd fmla="*/ 218307 w 62" name="T92"/>
                  <a:gd fmla="*/ 7528 h 62" name="T93"/>
                  <a:gd fmla="*/ 222071 w 62" name="T94"/>
                  <a:gd fmla="*/ 7528 h 62" name="T95"/>
                  <a:gd fmla="*/ 225835 w 62" name="T96"/>
                  <a:gd fmla="*/ 7528 h 62" name="T97"/>
                  <a:gd fmla="*/ 225835 w 62" name="T98"/>
                  <a:gd fmla="*/ 7528 h 62" name="T99"/>
                  <a:gd fmla="*/ 225835 w 62" name="T100"/>
                  <a:gd fmla="*/ 7528 h 62" name="T101"/>
                  <a:gd fmla="*/ 225835 w 62" name="T102"/>
                  <a:gd fmla="*/ 11292 h 62" name="T103"/>
                  <a:gd fmla="*/ 225835 w 62" name="T104"/>
                  <a:gd fmla="*/ 22584 h 62" name="T105"/>
                  <a:gd fmla="*/ 222071 w 62" name="T106"/>
                  <a:gd fmla="*/ 37639 h 62" name="T107"/>
                  <a:gd fmla="*/ 222071 w 62" name="T108"/>
                  <a:gd fmla="*/ 52695 h 62" name="T109"/>
                  <a:gd fmla="*/ 218307 w 62" name="T110"/>
                  <a:gd fmla="*/ 63987 h 62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w 62" name="T168"/>
                  <a:gd fmla="*/ 0 h 62" name="T169"/>
                  <a:gd fmla="*/ 62 w 62" name="T170"/>
                  <a:gd fmla="*/ 62 h 62" name="T171"/>
                </a:gdLst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b="T171" l="T168" r="T170" t="T169"/>
                <a:pathLst>
                  <a:path h="62" w="62">
                    <a:moveTo>
                      <a:pt x="60" y="14"/>
                    </a:moveTo>
                    <a:cubicBezTo>
                      <a:pt x="61" y="13"/>
                      <a:pt x="61" y="12"/>
                      <a:pt x="61" y="11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61" y="9"/>
                      <a:pt x="61" y="9"/>
                      <a:pt x="61" y="8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2" y="6"/>
                      <a:pt x="62" y="4"/>
                      <a:pt x="62" y="3"/>
                    </a:cubicBezTo>
                    <a:cubicBezTo>
                      <a:pt x="62" y="2"/>
                      <a:pt x="61" y="1"/>
                      <a:pt x="60" y="1"/>
                    </a:cubicBezTo>
                    <a:cubicBezTo>
                      <a:pt x="60" y="0"/>
                      <a:pt x="59" y="0"/>
                      <a:pt x="59" y="0"/>
                    </a:cubicBezTo>
                    <a:cubicBezTo>
                      <a:pt x="58" y="0"/>
                      <a:pt x="57" y="1"/>
                      <a:pt x="57" y="1"/>
                    </a:cubicBezTo>
                    <a:cubicBezTo>
                      <a:pt x="53" y="4"/>
                      <a:pt x="49" y="6"/>
                      <a:pt x="44" y="6"/>
                    </a:cubicBezTo>
                    <a:cubicBezTo>
                      <a:pt x="40" y="6"/>
                      <a:pt x="36" y="4"/>
                      <a:pt x="33" y="2"/>
                    </a:cubicBezTo>
                    <a:cubicBezTo>
                      <a:pt x="32" y="2"/>
                      <a:pt x="32" y="1"/>
                      <a:pt x="31" y="1"/>
                    </a:cubicBezTo>
                    <a:cubicBezTo>
                      <a:pt x="30" y="1"/>
                      <a:pt x="29" y="2"/>
                      <a:pt x="29" y="2"/>
                    </a:cubicBezTo>
                    <a:cubicBezTo>
                      <a:pt x="26" y="4"/>
                      <a:pt x="22" y="6"/>
                      <a:pt x="18" y="6"/>
                    </a:cubicBezTo>
                    <a:cubicBezTo>
                      <a:pt x="13" y="6"/>
                      <a:pt x="9" y="4"/>
                      <a:pt x="5" y="1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1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9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5" y="31"/>
                      <a:pt x="8" y="39"/>
                      <a:pt x="11" y="45"/>
                    </a:cubicBezTo>
                    <a:cubicBezTo>
                      <a:pt x="18" y="59"/>
                      <a:pt x="26" y="62"/>
                      <a:pt x="31" y="62"/>
                    </a:cubicBezTo>
                    <a:cubicBezTo>
                      <a:pt x="36" y="62"/>
                      <a:pt x="44" y="59"/>
                      <a:pt x="51" y="45"/>
                    </a:cubicBezTo>
                    <a:cubicBezTo>
                      <a:pt x="55" y="37"/>
                      <a:pt x="58" y="28"/>
                      <a:pt x="60" y="18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60" y="16"/>
                      <a:pt x="60" y="15"/>
                      <a:pt x="60" y="14"/>
                    </a:cubicBezTo>
                    <a:close/>
                    <a:moveTo>
                      <a:pt x="42" y="56"/>
                    </a:moveTo>
                    <a:cubicBezTo>
                      <a:pt x="42" y="56"/>
                      <a:pt x="42" y="56"/>
                      <a:pt x="42" y="56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0" y="57"/>
                      <a:pt x="40" y="57"/>
                      <a:pt x="40" y="57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37" y="60"/>
                      <a:pt x="34" y="61"/>
                      <a:pt x="31" y="61"/>
                    </a:cubicBezTo>
                    <a:cubicBezTo>
                      <a:pt x="28" y="61"/>
                      <a:pt x="25" y="60"/>
                      <a:pt x="22" y="58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14" y="50"/>
                      <a:pt x="9" y="40"/>
                      <a:pt x="5" y="25"/>
                    </a:cubicBezTo>
                    <a:cubicBezTo>
                      <a:pt x="5" y="24"/>
                      <a:pt x="5" y="23"/>
                      <a:pt x="5" y="23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2"/>
                      <a:pt x="4" y="21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19"/>
                      <a:pt x="4" y="18"/>
                      <a:pt x="4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3" y="15"/>
                      <a:pt x="3" y="14"/>
                      <a:pt x="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2" y="10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4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0" y="6"/>
                      <a:pt x="14" y="7"/>
                      <a:pt x="18" y="7"/>
                    </a:cubicBezTo>
                    <a:cubicBezTo>
                      <a:pt x="21" y="7"/>
                      <a:pt x="25" y="6"/>
                      <a:pt x="28" y="4"/>
                    </a:cubicBezTo>
                    <a:cubicBezTo>
                      <a:pt x="29" y="4"/>
                      <a:pt x="29" y="4"/>
                      <a:pt x="30" y="3"/>
                    </a:cubicBezTo>
                    <a:cubicBezTo>
                      <a:pt x="30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5" y="6"/>
                      <a:pt x="40" y="7"/>
                      <a:pt x="44" y="7"/>
                    </a:cubicBezTo>
                    <a:cubicBezTo>
                      <a:pt x="48" y="7"/>
                      <a:pt x="52" y="6"/>
                      <a:pt x="55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56" y="4"/>
                      <a:pt x="57" y="3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8" y="2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4"/>
                      <a:pt x="60" y="5"/>
                      <a:pt x="60" y="6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60" y="8"/>
                      <a:pt x="60" y="9"/>
                      <a:pt x="59" y="10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2"/>
                      <a:pt x="59" y="13"/>
                      <a:pt x="59" y="14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9" y="15"/>
                      <a:pt x="58" y="16"/>
                      <a:pt x="58" y="17"/>
                    </a:cubicBezTo>
                    <a:cubicBezTo>
                      <a:pt x="55" y="36"/>
                      <a:pt x="49" y="49"/>
                      <a:pt x="42" y="5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85" name="Freeform 245"/>
              <p:cNvSpPr>
                <a:spLocks noChangeArrowheads="1"/>
              </p:cNvSpPr>
              <p:nvPr/>
            </p:nvSpPr>
            <p:spPr bwMode="auto">
              <a:xfrm>
                <a:off x="1055688" y="401638"/>
                <a:ext cx="211138" cy="214313"/>
              </a:xfrm>
              <a:custGeom>
                <a:gdLst>
                  <a:gd fmla="*/ 211138 w 56" name="T0"/>
                  <a:gd fmla="*/ 0 h 57" name="T1"/>
                  <a:gd fmla="*/ 154583 w 56" name="T2"/>
                  <a:gd fmla="*/ 22559 h 57" name="T3"/>
                  <a:gd fmla="*/ 105569 w 56" name="T4"/>
                  <a:gd fmla="*/ 3760 h 57" name="T5"/>
                  <a:gd fmla="*/ 56555 w 56" name="T6"/>
                  <a:gd fmla="*/ 22559 h 57" name="T7"/>
                  <a:gd fmla="*/ 0 w 56" name="T8"/>
                  <a:gd fmla="*/ 0 h 57" name="T9"/>
                  <a:gd fmla="*/ 0 w 56" name="T10"/>
                  <a:gd fmla="*/ 11280 h 57" name="T11"/>
                  <a:gd fmla="*/ 3770 w 56" name="T12"/>
                  <a:gd fmla="*/ 15040 h 57" name="T13"/>
                  <a:gd fmla="*/ 3770 w 56" name="T14"/>
                  <a:gd fmla="*/ 22559 h 57" name="T15"/>
                  <a:gd fmla="*/ 3770 w 56" name="T16"/>
                  <a:gd fmla="*/ 30079 h 57" name="T17"/>
                  <a:gd fmla="*/ 3770 w 56" name="T18"/>
                  <a:gd fmla="*/ 33839 h 57" name="T19"/>
                  <a:gd fmla="*/ 7541 w 56" name="T20"/>
                  <a:gd fmla="*/ 41359 h 57" name="T21"/>
                  <a:gd fmla="*/ 7541 w 56" name="T22"/>
                  <a:gd fmla="*/ 45119 h 57" name="T23"/>
                  <a:gd fmla="*/ 7541 w 56" name="T24"/>
                  <a:gd fmla="*/ 52638 h 57" name="T25"/>
                  <a:gd fmla="*/ 7541 w 56" name="T26"/>
                  <a:gd fmla="*/ 56398 h 57" name="T27"/>
                  <a:gd fmla="*/ 11311 w 56" name="T28"/>
                  <a:gd fmla="*/ 60158 h 57" name="T29"/>
                  <a:gd fmla="*/ 11311 w 56" name="T30"/>
                  <a:gd fmla="*/ 67678 h 57" name="T31"/>
                  <a:gd fmla="*/ 11311 w 56" name="T32"/>
                  <a:gd fmla="*/ 71438 h 57" name="T33"/>
                  <a:gd fmla="*/ 15081 w 56" name="T34"/>
                  <a:gd fmla="*/ 82717 h 57" name="T35"/>
                  <a:gd fmla="*/ 45244 w 56" name="T36"/>
                  <a:gd fmla="*/ 161675 h 57" name="T37"/>
                  <a:gd fmla="*/ 45244 w 56" name="T38"/>
                  <a:gd fmla="*/ 165435 h 57" name="T39"/>
                  <a:gd fmla="*/ 49014 w 56" name="T40"/>
                  <a:gd fmla="*/ 172954 h 57" name="T41"/>
                  <a:gd fmla="*/ 49014 w 56" name="T42"/>
                  <a:gd fmla="*/ 172954 h 57" name="T43"/>
                  <a:gd fmla="*/ 49014 w 56" name="T44"/>
                  <a:gd fmla="*/ 172954 h 57" name="T45"/>
                  <a:gd fmla="*/ 56555 w 56" name="T46"/>
                  <a:gd fmla="*/ 180474 h 57" name="T47"/>
                  <a:gd fmla="*/ 56555 w 56" name="T48"/>
                  <a:gd fmla="*/ 180474 h 57" name="T49"/>
                  <a:gd fmla="*/ 105569 w 56" name="T50"/>
                  <a:gd fmla="*/ 214313 h 57" name="T51"/>
                  <a:gd fmla="*/ 203597 w 56" name="T52"/>
                  <a:gd fmla="*/ 52638 h 57" name="T53"/>
                  <a:gd fmla="*/ 203597 w 56" name="T54"/>
                  <a:gd fmla="*/ 52638 h 57" name="T55"/>
                  <a:gd fmla="*/ 203597 w 56" name="T56"/>
                  <a:gd fmla="*/ 41359 h 57" name="T57"/>
                  <a:gd fmla="*/ 207368 w 56" name="T58"/>
                  <a:gd fmla="*/ 26319 h 57" name="T59"/>
                  <a:gd fmla="*/ 207368 w 56" name="T60"/>
                  <a:gd fmla="*/ 26319 h 57" name="T61"/>
                  <a:gd fmla="*/ 211138 w 56" name="T62"/>
                  <a:gd fmla="*/ 0 h 57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56" name="T96"/>
                  <a:gd fmla="*/ 0 h 57" name="T97"/>
                  <a:gd fmla="*/ 56 w 56" name="T98"/>
                  <a:gd fmla="*/ 57 h 57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57" w="56">
                    <a:moveTo>
                      <a:pt x="56" y="0"/>
                    </a:moveTo>
                    <a:cubicBezTo>
                      <a:pt x="52" y="3"/>
                      <a:pt x="47" y="6"/>
                      <a:pt x="41" y="6"/>
                    </a:cubicBezTo>
                    <a:cubicBezTo>
                      <a:pt x="36" y="6"/>
                      <a:pt x="31" y="4"/>
                      <a:pt x="28" y="1"/>
                    </a:cubicBezTo>
                    <a:cubicBezTo>
                      <a:pt x="24" y="4"/>
                      <a:pt x="20" y="6"/>
                      <a:pt x="15" y="6"/>
                    </a:cubicBezTo>
                    <a:cubicBezTo>
                      <a:pt x="9" y="6"/>
                      <a:pt x="4" y="3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1"/>
                    </a:cubicBezTo>
                    <a:cubicBezTo>
                      <a:pt x="2" y="11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4"/>
                      <a:pt x="2" y="15"/>
                      <a:pt x="2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7"/>
                      <a:pt x="3" y="18"/>
                      <a:pt x="3" y="18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0"/>
                      <a:pt x="4" y="21"/>
                      <a:pt x="4" y="22"/>
                    </a:cubicBezTo>
                    <a:cubicBezTo>
                      <a:pt x="6" y="30"/>
                      <a:pt x="9" y="37"/>
                      <a:pt x="12" y="43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4"/>
                      <a:pt x="13" y="45"/>
                      <a:pt x="13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4" y="47"/>
                      <a:pt x="14" y="47"/>
                      <a:pt x="15" y="48"/>
                    </a:cubicBezTo>
                    <a:cubicBezTo>
                      <a:pt x="15" y="48"/>
                      <a:pt x="15" y="48"/>
                      <a:pt x="15" y="48"/>
                    </a:cubicBezTo>
                    <a:cubicBezTo>
                      <a:pt x="19" y="54"/>
                      <a:pt x="23" y="57"/>
                      <a:pt x="28" y="57"/>
                    </a:cubicBezTo>
                    <a:cubicBezTo>
                      <a:pt x="39" y="57"/>
                      <a:pt x="49" y="40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4" y="13"/>
                      <a:pt x="54" y="12"/>
                      <a:pt x="54" y="11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5"/>
                      <a:pt x="56" y="2"/>
                      <a:pt x="56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86" name="Freeform 246"/>
              <p:cNvSpPr>
                <a:spLocks noChangeArrowheads="1" noEditPoints="1"/>
              </p:cNvSpPr>
              <p:nvPr/>
            </p:nvSpPr>
            <p:spPr bwMode="auto">
              <a:xfrm>
                <a:off x="1176338" y="3956050"/>
                <a:ext cx="195263" cy="201613"/>
              </a:xfrm>
              <a:custGeom>
                <a:gdLst>
                  <a:gd fmla="*/ 41306 w 52" name="T0"/>
                  <a:gd fmla="*/ 104540 h 54" name="T1"/>
                  <a:gd fmla="*/ 11265 w 52" name="T2"/>
                  <a:gd fmla="*/ 85872 h 54" name="T3"/>
                  <a:gd fmla="*/ 0 w 52" name="T4"/>
                  <a:gd fmla="*/ 52270 h 54" name="T5"/>
                  <a:gd fmla="*/ 11265 w 52" name="T6"/>
                  <a:gd fmla="*/ 14934 h 54" name="T7"/>
                  <a:gd fmla="*/ 41306 w 52" name="T8"/>
                  <a:gd fmla="*/ 0 h 54" name="T9"/>
                  <a:gd fmla="*/ 75101 w 52" name="T10"/>
                  <a:gd fmla="*/ 14934 h 54" name="T11"/>
                  <a:gd fmla="*/ 82611 w 52" name="T12"/>
                  <a:gd fmla="*/ 52270 h 54" name="T13"/>
                  <a:gd fmla="*/ 71346 w 52" name="T14"/>
                  <a:gd fmla="*/ 85872 h 54" name="T15"/>
                  <a:gd fmla="*/ 41306 w 52" name="T16"/>
                  <a:gd fmla="*/ 104540 h 54" name="T17"/>
                  <a:gd fmla="*/ 41306 w 52" name="T18"/>
                  <a:gd fmla="*/ 89606 h 54" name="T19"/>
                  <a:gd fmla="*/ 60081 w 52" name="T20"/>
                  <a:gd fmla="*/ 82139 h 54" name="T21"/>
                  <a:gd fmla="*/ 67591 w 52" name="T22"/>
                  <a:gd fmla="*/ 52270 h 54" name="T23"/>
                  <a:gd fmla="*/ 60081 w 52" name="T24"/>
                  <a:gd fmla="*/ 22401 h 54" name="T25"/>
                  <a:gd fmla="*/ 41306 w 52" name="T26"/>
                  <a:gd fmla="*/ 11201 h 54" name="T27"/>
                  <a:gd fmla="*/ 15020 w 52" name="T28"/>
                  <a:gd fmla="*/ 48536 h 54" name="T29"/>
                  <a:gd fmla="*/ 41306 w 52" name="T30"/>
                  <a:gd fmla="*/ 89606 h 54" name="T31"/>
                  <a:gd fmla="*/ 48816 w 52" name="T32"/>
                  <a:gd fmla="*/ 201613 h 54" name="T33"/>
                  <a:gd fmla="*/ 30040 w 52" name="T34"/>
                  <a:gd fmla="*/ 201613 h 54" name="T35"/>
                  <a:gd fmla="*/ 150202 w 52" name="T36"/>
                  <a:gd fmla="*/ 0 h 54" name="T37"/>
                  <a:gd fmla="*/ 168978 w 52" name="T38"/>
                  <a:gd fmla="*/ 0 h 54" name="T39"/>
                  <a:gd fmla="*/ 48816 w 52" name="T40"/>
                  <a:gd fmla="*/ 201613 h 54" name="T41"/>
                  <a:gd fmla="*/ 153957 w 52" name="T42"/>
                  <a:gd fmla="*/ 201613 h 54" name="T43"/>
                  <a:gd fmla="*/ 123917 w 52" name="T44"/>
                  <a:gd fmla="*/ 186679 h 54" name="T45"/>
                  <a:gd fmla="*/ 112652 w 52" name="T46"/>
                  <a:gd fmla="*/ 149343 h 54" name="T47"/>
                  <a:gd fmla="*/ 123917 w 52" name="T48"/>
                  <a:gd fmla="*/ 115741 h 54" name="T49"/>
                  <a:gd fmla="*/ 153957 w 52" name="T50"/>
                  <a:gd fmla="*/ 97073 h 54" name="T51"/>
                  <a:gd fmla="*/ 187753 w 52" name="T52"/>
                  <a:gd fmla="*/ 115741 h 54" name="T53"/>
                  <a:gd fmla="*/ 195263 w 52" name="T54"/>
                  <a:gd fmla="*/ 153077 h 54" name="T55"/>
                  <a:gd fmla="*/ 183998 w 52" name="T56"/>
                  <a:gd fmla="*/ 186679 h 54" name="T57"/>
                  <a:gd fmla="*/ 153957 w 52" name="T58"/>
                  <a:gd fmla="*/ 201613 h 54" name="T59"/>
                  <a:gd fmla="*/ 153957 w 52" name="T60"/>
                  <a:gd fmla="*/ 190412 h 54" name="T61"/>
                  <a:gd fmla="*/ 172733 w 52" name="T62"/>
                  <a:gd fmla="*/ 179212 h 54" name="T63"/>
                  <a:gd fmla="*/ 180243 w 52" name="T64"/>
                  <a:gd fmla="*/ 153077 h 54" name="T65"/>
                  <a:gd fmla="*/ 172733 w 52" name="T66"/>
                  <a:gd fmla="*/ 123208 h 54" name="T67"/>
                  <a:gd fmla="*/ 153957 w 52" name="T68"/>
                  <a:gd fmla="*/ 112007 h 54" name="T69"/>
                  <a:gd fmla="*/ 127672 w 52" name="T70"/>
                  <a:gd fmla="*/ 149343 h 54" name="T71"/>
                  <a:gd fmla="*/ 153957 w 52" name="T72"/>
                  <a:gd fmla="*/ 190412 h 54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52" name="T111"/>
                  <a:gd fmla="*/ 0 h 54" name="T112"/>
                  <a:gd fmla="*/ 52 w 52" name="T113"/>
                  <a:gd fmla="*/ 54 h 54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54" w="52">
                    <a:moveTo>
                      <a:pt x="11" y="28"/>
                    </a:moveTo>
                    <a:cubicBezTo>
                      <a:pt x="8" y="28"/>
                      <a:pt x="5" y="26"/>
                      <a:pt x="3" y="23"/>
                    </a:cubicBezTo>
                    <a:cubicBezTo>
                      <a:pt x="1" y="21"/>
                      <a:pt x="0" y="17"/>
                      <a:pt x="0" y="14"/>
                    </a:cubicBezTo>
                    <a:cubicBezTo>
                      <a:pt x="0" y="10"/>
                      <a:pt x="1" y="6"/>
                      <a:pt x="3" y="4"/>
                    </a:cubicBezTo>
                    <a:cubicBezTo>
                      <a:pt x="5" y="1"/>
                      <a:pt x="8" y="0"/>
                      <a:pt x="11" y="0"/>
                    </a:cubicBezTo>
                    <a:cubicBezTo>
                      <a:pt x="15" y="0"/>
                      <a:pt x="18" y="1"/>
                      <a:pt x="20" y="4"/>
                    </a:cubicBezTo>
                    <a:cubicBezTo>
                      <a:pt x="21" y="7"/>
                      <a:pt x="22" y="10"/>
                      <a:pt x="22" y="14"/>
                    </a:cubicBezTo>
                    <a:cubicBezTo>
                      <a:pt x="22" y="17"/>
                      <a:pt x="21" y="21"/>
                      <a:pt x="19" y="23"/>
                    </a:cubicBezTo>
                    <a:cubicBezTo>
                      <a:pt x="18" y="26"/>
                      <a:pt x="15" y="28"/>
                      <a:pt x="11" y="28"/>
                    </a:cubicBezTo>
                    <a:close/>
                    <a:moveTo>
                      <a:pt x="11" y="24"/>
                    </a:moveTo>
                    <a:cubicBezTo>
                      <a:pt x="14" y="24"/>
                      <a:pt x="15" y="24"/>
                      <a:pt x="16" y="22"/>
                    </a:cubicBezTo>
                    <a:cubicBezTo>
                      <a:pt x="18" y="20"/>
                      <a:pt x="18" y="17"/>
                      <a:pt x="18" y="14"/>
                    </a:cubicBezTo>
                    <a:cubicBezTo>
                      <a:pt x="18" y="11"/>
                      <a:pt x="18" y="8"/>
                      <a:pt x="16" y="6"/>
                    </a:cubicBezTo>
                    <a:cubicBezTo>
                      <a:pt x="15" y="4"/>
                      <a:pt x="14" y="3"/>
                      <a:pt x="11" y="3"/>
                    </a:cubicBezTo>
                    <a:cubicBezTo>
                      <a:pt x="7" y="3"/>
                      <a:pt x="4" y="6"/>
                      <a:pt x="4" y="13"/>
                    </a:cubicBezTo>
                    <a:cubicBezTo>
                      <a:pt x="4" y="21"/>
                      <a:pt x="7" y="24"/>
                      <a:pt x="11" y="24"/>
                    </a:cubicBezTo>
                    <a:close/>
                    <a:moveTo>
                      <a:pt x="13" y="54"/>
                    </a:moveTo>
                    <a:cubicBezTo>
                      <a:pt x="8" y="54"/>
                      <a:pt x="8" y="54"/>
                      <a:pt x="8" y="54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5" y="0"/>
                      <a:pt x="45" y="0"/>
                      <a:pt x="45" y="0"/>
                    </a:cubicBezTo>
                    <a:lnTo>
                      <a:pt x="13" y="54"/>
                    </a:lnTo>
                    <a:close/>
                    <a:moveTo>
                      <a:pt x="41" y="54"/>
                    </a:moveTo>
                    <a:cubicBezTo>
                      <a:pt x="38" y="54"/>
                      <a:pt x="35" y="53"/>
                      <a:pt x="33" y="50"/>
                    </a:cubicBezTo>
                    <a:cubicBezTo>
                      <a:pt x="31" y="48"/>
                      <a:pt x="30" y="44"/>
                      <a:pt x="30" y="40"/>
                    </a:cubicBezTo>
                    <a:cubicBezTo>
                      <a:pt x="30" y="36"/>
                      <a:pt x="31" y="33"/>
                      <a:pt x="33" y="31"/>
                    </a:cubicBezTo>
                    <a:cubicBezTo>
                      <a:pt x="35" y="28"/>
                      <a:pt x="38" y="26"/>
                      <a:pt x="41" y="26"/>
                    </a:cubicBezTo>
                    <a:cubicBezTo>
                      <a:pt x="45" y="26"/>
                      <a:pt x="48" y="28"/>
                      <a:pt x="50" y="31"/>
                    </a:cubicBezTo>
                    <a:cubicBezTo>
                      <a:pt x="51" y="34"/>
                      <a:pt x="52" y="37"/>
                      <a:pt x="52" y="41"/>
                    </a:cubicBezTo>
                    <a:cubicBezTo>
                      <a:pt x="52" y="44"/>
                      <a:pt x="51" y="47"/>
                      <a:pt x="49" y="50"/>
                    </a:cubicBezTo>
                    <a:cubicBezTo>
                      <a:pt x="48" y="53"/>
                      <a:pt x="45" y="54"/>
                      <a:pt x="41" y="54"/>
                    </a:cubicBezTo>
                    <a:close/>
                    <a:moveTo>
                      <a:pt x="41" y="51"/>
                    </a:moveTo>
                    <a:cubicBezTo>
                      <a:pt x="44" y="51"/>
                      <a:pt x="45" y="50"/>
                      <a:pt x="46" y="48"/>
                    </a:cubicBezTo>
                    <a:cubicBezTo>
                      <a:pt x="48" y="46"/>
                      <a:pt x="48" y="44"/>
                      <a:pt x="48" y="41"/>
                    </a:cubicBezTo>
                    <a:cubicBezTo>
                      <a:pt x="48" y="38"/>
                      <a:pt x="48" y="35"/>
                      <a:pt x="46" y="33"/>
                    </a:cubicBezTo>
                    <a:cubicBezTo>
                      <a:pt x="45" y="31"/>
                      <a:pt x="44" y="30"/>
                      <a:pt x="41" y="30"/>
                    </a:cubicBezTo>
                    <a:cubicBezTo>
                      <a:pt x="37" y="30"/>
                      <a:pt x="34" y="33"/>
                      <a:pt x="34" y="40"/>
                    </a:cubicBezTo>
                    <a:cubicBezTo>
                      <a:pt x="34" y="48"/>
                      <a:pt x="37" y="51"/>
                      <a:pt x="41" y="5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87" name="Freeform 247"/>
              <p:cNvSpPr>
                <a:spLocks noChangeArrowheads="1" noEditPoints="1"/>
              </p:cNvSpPr>
              <p:nvPr/>
            </p:nvSpPr>
            <p:spPr bwMode="auto">
              <a:xfrm>
                <a:off x="2992438" y="585788"/>
                <a:ext cx="100013" cy="115888"/>
              </a:xfrm>
              <a:custGeom>
                <a:gdLst>
                  <a:gd fmla="*/ 92605 w 27" name="T0"/>
                  <a:gd fmla="*/ 48598 h 31" name="T1"/>
                  <a:gd fmla="*/ 66675 w 27" name="T2"/>
                  <a:gd fmla="*/ 37383 h 31" name="T3"/>
                  <a:gd fmla="*/ 100013 w 27" name="T4"/>
                  <a:gd fmla="*/ 11215 h 31" name="T5"/>
                  <a:gd fmla="*/ 92605 w 27" name="T6"/>
                  <a:gd fmla="*/ 0 h 31" name="T7"/>
                  <a:gd fmla="*/ 0 w 27" name="T8"/>
                  <a:gd fmla="*/ 71028 h 31" name="T9"/>
                  <a:gd fmla="*/ 3704 w 27" name="T10"/>
                  <a:gd fmla="*/ 74766 h 31" name="T11"/>
                  <a:gd fmla="*/ 18521 w 27" name="T12"/>
                  <a:gd fmla="*/ 71028 h 31" name="T13"/>
                  <a:gd fmla="*/ 18521 w 27" name="T14"/>
                  <a:gd fmla="*/ 100935 h 31" name="T15"/>
                  <a:gd fmla="*/ 44450 w 27" name="T16"/>
                  <a:gd fmla="*/ 115888 h 31" name="T17"/>
                  <a:gd fmla="*/ 77788 w 27" name="T18"/>
                  <a:gd fmla="*/ 104673 h 31" name="T19"/>
                  <a:gd fmla="*/ 100013 w 27" name="T20"/>
                  <a:gd fmla="*/ 74766 h 31" name="T21"/>
                  <a:gd fmla="*/ 92605 w 27" name="T22"/>
                  <a:gd fmla="*/ 48598 h 31" name="T23"/>
                  <a:gd fmla="*/ 44450 w 27" name="T24"/>
                  <a:gd fmla="*/ 104673 h 31" name="T25"/>
                  <a:gd fmla="*/ 29633 w 27" name="T26"/>
                  <a:gd fmla="*/ 93458 h 31" name="T27"/>
                  <a:gd fmla="*/ 22225 w 27" name="T28"/>
                  <a:gd fmla="*/ 78505 h 31" name="T29"/>
                  <a:gd fmla="*/ 33338 w 27" name="T30"/>
                  <a:gd fmla="*/ 59813 h 31" name="T31"/>
                  <a:gd fmla="*/ 51859 w 27" name="T32"/>
                  <a:gd fmla="*/ 48598 h 31" name="T33"/>
                  <a:gd fmla="*/ 70380 w 27" name="T34"/>
                  <a:gd fmla="*/ 44860 h 31" name="T35"/>
                  <a:gd fmla="*/ 85196 w 27" name="T36"/>
                  <a:gd fmla="*/ 56075 h 31" name="T37"/>
                  <a:gd fmla="*/ 85196 w 27" name="T38"/>
                  <a:gd fmla="*/ 74766 h 31" name="T39"/>
                  <a:gd fmla="*/ 66675 w 27" name="T40"/>
                  <a:gd fmla="*/ 93458 h 31" name="T41"/>
                  <a:gd fmla="*/ 44450 w 27" name="T42"/>
                  <a:gd fmla="*/ 104673 h 31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27" name="T66"/>
                  <a:gd fmla="*/ 0 h 31" name="T67"/>
                  <a:gd fmla="*/ 27 w 27" name="T68"/>
                  <a:gd fmla="*/ 31 h 31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31" w="27">
                    <a:moveTo>
                      <a:pt x="25" y="13"/>
                    </a:moveTo>
                    <a:cubicBezTo>
                      <a:pt x="24" y="11"/>
                      <a:pt x="21" y="10"/>
                      <a:pt x="18" y="10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3" y="22"/>
                      <a:pt x="4" y="25"/>
                      <a:pt x="5" y="27"/>
                    </a:cubicBezTo>
                    <a:cubicBezTo>
                      <a:pt x="7" y="30"/>
                      <a:pt x="9" y="31"/>
                      <a:pt x="12" y="31"/>
                    </a:cubicBezTo>
                    <a:cubicBezTo>
                      <a:pt x="15" y="31"/>
                      <a:pt x="18" y="30"/>
                      <a:pt x="21" y="28"/>
                    </a:cubicBezTo>
                    <a:cubicBezTo>
                      <a:pt x="24" y="26"/>
                      <a:pt x="26" y="23"/>
                      <a:pt x="27" y="20"/>
                    </a:cubicBezTo>
                    <a:cubicBezTo>
                      <a:pt x="27" y="18"/>
                      <a:pt x="27" y="15"/>
                      <a:pt x="25" y="13"/>
                    </a:cubicBezTo>
                    <a:close/>
                    <a:moveTo>
                      <a:pt x="12" y="28"/>
                    </a:moveTo>
                    <a:cubicBezTo>
                      <a:pt x="10" y="28"/>
                      <a:pt x="9" y="27"/>
                      <a:pt x="8" y="25"/>
                    </a:cubicBezTo>
                    <a:cubicBezTo>
                      <a:pt x="7" y="24"/>
                      <a:pt x="6" y="23"/>
                      <a:pt x="6" y="21"/>
                    </a:cubicBezTo>
                    <a:cubicBezTo>
                      <a:pt x="7" y="19"/>
                      <a:pt x="8" y="18"/>
                      <a:pt x="9" y="16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2"/>
                      <a:pt x="17" y="12"/>
                      <a:pt x="19" y="12"/>
                    </a:cubicBezTo>
                    <a:cubicBezTo>
                      <a:pt x="20" y="13"/>
                      <a:pt x="22" y="13"/>
                      <a:pt x="23" y="15"/>
                    </a:cubicBezTo>
                    <a:cubicBezTo>
                      <a:pt x="24" y="16"/>
                      <a:pt x="24" y="18"/>
                      <a:pt x="23" y="20"/>
                    </a:cubicBezTo>
                    <a:cubicBezTo>
                      <a:pt x="22" y="22"/>
                      <a:pt x="21" y="23"/>
                      <a:pt x="18" y="25"/>
                    </a:cubicBezTo>
                    <a:cubicBezTo>
                      <a:pt x="16" y="27"/>
                      <a:pt x="14" y="28"/>
                      <a:pt x="12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88" name="Freeform 248"/>
              <p:cNvSpPr>
                <a:spLocks noChangeArrowheads="1"/>
              </p:cNvSpPr>
              <p:nvPr/>
            </p:nvSpPr>
            <p:spPr bwMode="auto">
              <a:xfrm>
                <a:off x="3055938" y="682625"/>
                <a:ext cx="101600" cy="106363"/>
              </a:xfrm>
              <a:custGeom>
                <a:gdLst>
                  <a:gd fmla="*/ 52681 w 27" name="T0"/>
                  <a:gd fmla="*/ 72175 h 28" name="T1"/>
                  <a:gd fmla="*/ 41393 w 27" name="T2"/>
                  <a:gd fmla="*/ 79772 h 28" name="T3"/>
                  <a:gd fmla="*/ 26341 w 27" name="T4"/>
                  <a:gd fmla="*/ 75974 h 28" name="T5"/>
                  <a:gd fmla="*/ 15052 w 27" name="T6"/>
                  <a:gd fmla="*/ 68376 h 28" name="T7"/>
                  <a:gd fmla="*/ 11289 w 27" name="T8"/>
                  <a:gd fmla="*/ 56980 h 28" name="T9"/>
                  <a:gd fmla="*/ 22578 w 27" name="T10"/>
                  <a:gd fmla="*/ 41785 h 28" name="T11"/>
                  <a:gd fmla="*/ 67733 w 27" name="T12"/>
                  <a:gd fmla="*/ 11396 h 28" name="T13"/>
                  <a:gd fmla="*/ 60207 w 27" name="T14"/>
                  <a:gd fmla="*/ 0 h 28" name="T15"/>
                  <a:gd fmla="*/ 15052 w 27" name="T16"/>
                  <a:gd fmla="*/ 30389 h 28" name="T17"/>
                  <a:gd fmla="*/ 0 w 27" name="T18"/>
                  <a:gd fmla="*/ 53182 h 28" name="T19"/>
                  <a:gd fmla="*/ 3763 w 27" name="T20"/>
                  <a:gd fmla="*/ 75974 h 28" name="T21"/>
                  <a:gd fmla="*/ 37630 w 27" name="T22"/>
                  <a:gd fmla="*/ 87370 h 28" name="T23"/>
                  <a:gd fmla="*/ 22578 w 27" name="T24"/>
                  <a:gd fmla="*/ 94967 h 28" name="T25"/>
                  <a:gd fmla="*/ 30104 w 27" name="T26"/>
                  <a:gd fmla="*/ 106363 h 28" name="T27"/>
                  <a:gd fmla="*/ 101600 w 27" name="T28"/>
                  <a:gd fmla="*/ 53182 h 28" name="T29"/>
                  <a:gd fmla="*/ 94074 w 27" name="T30"/>
                  <a:gd fmla="*/ 41785 h 28" name="T31"/>
                  <a:gd fmla="*/ 52681 w 27" name="T32"/>
                  <a:gd fmla="*/ 72175 h 28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7" name="T51"/>
                  <a:gd fmla="*/ 0 h 28" name="T52"/>
                  <a:gd fmla="*/ 27 w 27" name="T53"/>
                  <a:gd fmla="*/ 28 h 28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8" w="27">
                    <a:moveTo>
                      <a:pt x="14" y="19"/>
                    </a:moveTo>
                    <a:cubicBezTo>
                      <a:pt x="13" y="20"/>
                      <a:pt x="12" y="20"/>
                      <a:pt x="11" y="21"/>
                    </a:cubicBezTo>
                    <a:cubicBezTo>
                      <a:pt x="9" y="21"/>
                      <a:pt x="8" y="21"/>
                      <a:pt x="7" y="20"/>
                    </a:cubicBezTo>
                    <a:cubicBezTo>
                      <a:pt x="6" y="20"/>
                      <a:pt x="5" y="19"/>
                      <a:pt x="4" y="18"/>
                    </a:cubicBezTo>
                    <a:cubicBezTo>
                      <a:pt x="4" y="17"/>
                      <a:pt x="3" y="16"/>
                      <a:pt x="3" y="15"/>
                    </a:cubicBezTo>
                    <a:cubicBezTo>
                      <a:pt x="4" y="14"/>
                      <a:pt x="5" y="12"/>
                      <a:pt x="6" y="11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1" y="12"/>
                      <a:pt x="0" y="14"/>
                    </a:cubicBezTo>
                    <a:cubicBezTo>
                      <a:pt x="0" y="16"/>
                      <a:pt x="0" y="18"/>
                      <a:pt x="1" y="20"/>
                    </a:cubicBezTo>
                    <a:cubicBezTo>
                      <a:pt x="3" y="22"/>
                      <a:pt x="6" y="23"/>
                      <a:pt x="10" y="23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1"/>
                      <a:pt x="25" y="11"/>
                      <a:pt x="25" y="11"/>
                    </a:cubicBezTo>
                    <a:lnTo>
                      <a:pt x="14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89" name="Freeform 249"/>
              <p:cNvSpPr>
                <a:spLocks noChangeArrowheads="1"/>
              </p:cNvSpPr>
              <p:nvPr/>
            </p:nvSpPr>
            <p:spPr bwMode="auto">
              <a:xfrm>
                <a:off x="3105150" y="762000"/>
                <a:ext cx="93663" cy="90488"/>
              </a:xfrm>
              <a:custGeom>
                <a:gdLst>
                  <a:gd fmla="*/ 59944 w 25" name="T0"/>
                  <a:gd fmla="*/ 49014 h 24" name="T1"/>
                  <a:gd fmla="*/ 52451 w 25" name="T2"/>
                  <a:gd fmla="*/ 33933 h 24" name="T3"/>
                  <a:gd fmla="*/ 52451 w 25" name="T4"/>
                  <a:gd fmla="*/ 15081 h 24" name="T5"/>
                  <a:gd fmla="*/ 63691 w 25" name="T6"/>
                  <a:gd fmla="*/ 11311 h 24" name="T7"/>
                  <a:gd fmla="*/ 74930 w 25" name="T8"/>
                  <a:gd fmla="*/ 22622 h 24" name="T9"/>
                  <a:gd fmla="*/ 74930 w 25" name="T10"/>
                  <a:gd fmla="*/ 49014 h 24" name="T11"/>
                  <a:gd fmla="*/ 86170 w 25" name="T12"/>
                  <a:gd fmla="*/ 56555 h 24" name="T13"/>
                  <a:gd fmla="*/ 82423 w 25" name="T14"/>
                  <a:gd fmla="*/ 15081 h 24" name="T15"/>
                  <a:gd fmla="*/ 63691 w 25" name="T16"/>
                  <a:gd fmla="*/ 0 h 24" name="T17"/>
                  <a:gd fmla="*/ 44958 w 25" name="T18"/>
                  <a:gd fmla="*/ 3770 h 24" name="T19"/>
                  <a:gd fmla="*/ 33719 w 25" name="T20"/>
                  <a:gd fmla="*/ 18852 h 24" name="T21"/>
                  <a:gd fmla="*/ 37465 w 25" name="T22"/>
                  <a:gd fmla="*/ 37703 h 24" name="T23"/>
                  <a:gd fmla="*/ 44958 w 25" name="T24"/>
                  <a:gd fmla="*/ 52785 h 24" name="T25"/>
                  <a:gd fmla="*/ 44958 w 25" name="T26"/>
                  <a:gd fmla="*/ 75407 h 24" name="T27"/>
                  <a:gd fmla="*/ 33719 w 25" name="T28"/>
                  <a:gd fmla="*/ 75407 h 24" name="T29"/>
                  <a:gd fmla="*/ 22479 w 25" name="T30"/>
                  <a:gd fmla="*/ 64096 h 24" name="T31"/>
                  <a:gd fmla="*/ 18733 w 25" name="T32"/>
                  <a:gd fmla="*/ 33933 h 24" name="T33"/>
                  <a:gd fmla="*/ 7493 w 25" name="T34"/>
                  <a:gd fmla="*/ 26392 h 24" name="T35"/>
                  <a:gd fmla="*/ 11240 w 25" name="T36"/>
                  <a:gd fmla="*/ 71636 h 24" name="T37"/>
                  <a:gd fmla="*/ 33719 w 25" name="T38"/>
                  <a:gd fmla="*/ 86718 h 24" name="T39"/>
                  <a:gd fmla="*/ 52451 w 25" name="T40"/>
                  <a:gd fmla="*/ 82947 h 24" name="T41"/>
                  <a:gd fmla="*/ 59944 w 25" name="T42"/>
                  <a:gd fmla="*/ 49014 h 24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25" name="T66"/>
                  <a:gd fmla="*/ 0 h 24" name="T67"/>
                  <a:gd fmla="*/ 25 w 25" name="T68"/>
                  <a:gd fmla="*/ 24 h 24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4" w="25">
                    <a:moveTo>
                      <a:pt x="16" y="13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3" y="6"/>
                      <a:pt x="13" y="5"/>
                      <a:pt x="14" y="4"/>
                    </a:cubicBezTo>
                    <a:cubicBezTo>
                      <a:pt x="15" y="3"/>
                      <a:pt x="16" y="3"/>
                      <a:pt x="17" y="3"/>
                    </a:cubicBezTo>
                    <a:cubicBezTo>
                      <a:pt x="18" y="4"/>
                      <a:pt x="19" y="5"/>
                      <a:pt x="20" y="6"/>
                    </a:cubicBezTo>
                    <a:cubicBezTo>
                      <a:pt x="22" y="8"/>
                      <a:pt x="22" y="11"/>
                      <a:pt x="20" y="13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5" y="12"/>
                      <a:pt x="25" y="8"/>
                      <a:pt x="22" y="4"/>
                    </a:cubicBezTo>
                    <a:cubicBezTo>
                      <a:pt x="21" y="2"/>
                      <a:pt x="19" y="1"/>
                      <a:pt x="17" y="0"/>
                    </a:cubicBezTo>
                    <a:cubicBezTo>
                      <a:pt x="15" y="0"/>
                      <a:pt x="13" y="0"/>
                      <a:pt x="12" y="1"/>
                    </a:cubicBezTo>
                    <a:cubicBezTo>
                      <a:pt x="10" y="2"/>
                      <a:pt x="10" y="3"/>
                      <a:pt x="9" y="5"/>
                    </a:cubicBezTo>
                    <a:cubicBezTo>
                      <a:pt x="9" y="6"/>
                      <a:pt x="9" y="8"/>
                      <a:pt x="10" y="10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4" y="17"/>
                      <a:pt x="13" y="19"/>
                      <a:pt x="12" y="20"/>
                    </a:cubicBezTo>
                    <a:cubicBezTo>
                      <a:pt x="11" y="20"/>
                      <a:pt x="10" y="20"/>
                      <a:pt x="9" y="20"/>
                    </a:cubicBezTo>
                    <a:cubicBezTo>
                      <a:pt x="8" y="20"/>
                      <a:pt x="7" y="19"/>
                      <a:pt x="6" y="17"/>
                    </a:cubicBezTo>
                    <a:cubicBezTo>
                      <a:pt x="3" y="14"/>
                      <a:pt x="3" y="11"/>
                      <a:pt x="5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10"/>
                      <a:pt x="0" y="14"/>
                      <a:pt x="3" y="19"/>
                    </a:cubicBezTo>
                    <a:cubicBezTo>
                      <a:pt x="5" y="21"/>
                      <a:pt x="7" y="23"/>
                      <a:pt x="9" y="23"/>
                    </a:cubicBezTo>
                    <a:cubicBezTo>
                      <a:pt x="11" y="24"/>
                      <a:pt x="13" y="24"/>
                      <a:pt x="14" y="22"/>
                    </a:cubicBezTo>
                    <a:cubicBezTo>
                      <a:pt x="17" y="20"/>
                      <a:pt x="18" y="17"/>
                      <a:pt x="16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90" name="Freeform 250"/>
              <p:cNvSpPr>
                <a:spLocks noChangeArrowheads="1"/>
              </p:cNvSpPr>
              <p:nvPr/>
            </p:nvSpPr>
            <p:spPr bwMode="auto">
              <a:xfrm>
                <a:off x="3149600" y="825500"/>
                <a:ext cx="79375" cy="60325"/>
              </a:xfrm>
              <a:custGeom>
                <a:gdLst>
                  <a:gd fmla="*/ 0 w 50" name="T0"/>
                  <a:gd fmla="*/ 49212 h 38" name="T1"/>
                  <a:gd fmla="*/ 7938 w 50" name="T2"/>
                  <a:gd fmla="*/ 60325 h 38" name="T3"/>
                  <a:gd fmla="*/ 79375 w 50" name="T4"/>
                  <a:gd fmla="*/ 11112 h 38" name="T5"/>
                  <a:gd fmla="*/ 71438 w 50" name="T6"/>
                  <a:gd fmla="*/ 0 h 38" name="T7"/>
                  <a:gd fmla="*/ 0 w 50" name="T8"/>
                  <a:gd fmla="*/ 49212 h 38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50" name="T15"/>
                  <a:gd fmla="*/ 0 h 38" name="T16"/>
                  <a:gd fmla="*/ 50 w 50" name="T17"/>
                  <a:gd fmla="*/ 38 h 38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38" w="50">
                    <a:moveTo>
                      <a:pt x="0" y="31"/>
                    </a:moveTo>
                    <a:lnTo>
                      <a:pt x="5" y="38"/>
                    </a:lnTo>
                    <a:lnTo>
                      <a:pt x="50" y="7"/>
                    </a:lnTo>
                    <a:lnTo>
                      <a:pt x="45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91" name="Freeform 251"/>
              <p:cNvSpPr>
                <a:spLocks noChangeArrowheads="1"/>
              </p:cNvSpPr>
              <p:nvPr/>
            </p:nvSpPr>
            <p:spPr bwMode="auto">
              <a:xfrm>
                <a:off x="3232150" y="808038"/>
                <a:ext cx="22225" cy="17463"/>
              </a:xfrm>
              <a:custGeom>
                <a:gdLst>
                  <a:gd fmla="*/ 0 w 14" name="T0"/>
                  <a:gd fmla="*/ 6350 h 11" name="T1"/>
                  <a:gd fmla="*/ 7938 w 14" name="T2"/>
                  <a:gd fmla="*/ 17463 h 11" name="T3"/>
                  <a:gd fmla="*/ 22225 w 14" name="T4"/>
                  <a:gd fmla="*/ 11113 h 11" name="T5"/>
                  <a:gd fmla="*/ 11113 w 14" name="T6"/>
                  <a:gd fmla="*/ 0 h 11" name="T7"/>
                  <a:gd fmla="*/ 0 w 14" name="T8"/>
                  <a:gd fmla="*/ 6350 h 11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4" name="T15"/>
                  <a:gd fmla="*/ 0 h 11" name="T16"/>
                  <a:gd fmla="*/ 14 w 14" name="T17"/>
                  <a:gd fmla="*/ 11 h 11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1" w="14">
                    <a:moveTo>
                      <a:pt x="0" y="4"/>
                    </a:moveTo>
                    <a:lnTo>
                      <a:pt x="5" y="11"/>
                    </a:lnTo>
                    <a:lnTo>
                      <a:pt x="14" y="7"/>
                    </a:lnTo>
                    <a:lnTo>
                      <a:pt x="7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92" name="Freeform 252"/>
              <p:cNvSpPr>
                <a:spLocks noChangeArrowheads="1"/>
              </p:cNvSpPr>
              <p:nvPr/>
            </p:nvSpPr>
            <p:spPr bwMode="auto">
              <a:xfrm>
                <a:off x="3171825" y="860425"/>
                <a:ext cx="101600" cy="104775"/>
              </a:xfrm>
              <a:custGeom>
                <a:gdLst>
                  <a:gd fmla="*/ 101600 w 27" name="T0"/>
                  <a:gd fmla="*/ 44904 h 28" name="T1"/>
                  <a:gd fmla="*/ 97837 w 27" name="T2"/>
                  <a:gd fmla="*/ 29936 h 28" name="T3"/>
                  <a:gd fmla="*/ 67733 w 27" name="T4"/>
                  <a:gd fmla="*/ 18710 h 28" name="T5"/>
                  <a:gd fmla="*/ 79022 w 27" name="T6"/>
                  <a:gd fmla="*/ 7484 h 28" name="T7"/>
                  <a:gd fmla="*/ 71496 w 27" name="T8"/>
                  <a:gd fmla="*/ 0 h 28" name="T9"/>
                  <a:gd fmla="*/ 0 w 27" name="T10"/>
                  <a:gd fmla="*/ 48646 h 28" name="T11"/>
                  <a:gd fmla="*/ 7526 w 27" name="T12"/>
                  <a:gd fmla="*/ 59871 h 28" name="T13"/>
                  <a:gd fmla="*/ 48919 w 27" name="T14"/>
                  <a:gd fmla="*/ 33678 h 28" name="T15"/>
                  <a:gd fmla="*/ 67733 w 27" name="T16"/>
                  <a:gd fmla="*/ 26194 h 28" name="T17"/>
                  <a:gd fmla="*/ 86548 w 27" name="T18"/>
                  <a:gd fmla="*/ 33678 h 28" name="T19"/>
                  <a:gd fmla="*/ 90311 w 27" name="T20"/>
                  <a:gd fmla="*/ 48646 h 28" name="T21"/>
                  <a:gd fmla="*/ 79022 w 27" name="T22"/>
                  <a:gd fmla="*/ 59871 h 28" name="T23"/>
                  <a:gd fmla="*/ 33867 w 27" name="T24"/>
                  <a:gd fmla="*/ 93549 h 28" name="T25"/>
                  <a:gd fmla="*/ 41393 w 27" name="T26"/>
                  <a:gd fmla="*/ 104775 h 28" name="T27"/>
                  <a:gd fmla="*/ 82785 w 27" name="T28"/>
                  <a:gd fmla="*/ 74839 h 28" name="T29"/>
                  <a:gd fmla="*/ 97837 w 27" name="T30"/>
                  <a:gd fmla="*/ 59871 h 28" name="T31"/>
                  <a:gd fmla="*/ 101600 w 27" name="T32"/>
                  <a:gd fmla="*/ 44904 h 28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7" name="T51"/>
                  <a:gd fmla="*/ 0 h 28" name="T52"/>
                  <a:gd fmla="*/ 27 w 27" name="T53"/>
                  <a:gd fmla="*/ 28 h 28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8" w="27">
                    <a:moveTo>
                      <a:pt x="27" y="12"/>
                    </a:moveTo>
                    <a:cubicBezTo>
                      <a:pt x="27" y="11"/>
                      <a:pt x="27" y="9"/>
                      <a:pt x="26" y="8"/>
                    </a:cubicBezTo>
                    <a:cubicBezTo>
                      <a:pt x="24" y="5"/>
                      <a:pt x="21" y="4"/>
                      <a:pt x="18" y="5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5" y="7"/>
                      <a:pt x="17" y="7"/>
                      <a:pt x="18" y="7"/>
                    </a:cubicBezTo>
                    <a:cubicBezTo>
                      <a:pt x="20" y="7"/>
                      <a:pt x="22" y="8"/>
                      <a:pt x="23" y="9"/>
                    </a:cubicBezTo>
                    <a:cubicBezTo>
                      <a:pt x="24" y="10"/>
                      <a:pt x="24" y="11"/>
                      <a:pt x="24" y="13"/>
                    </a:cubicBezTo>
                    <a:cubicBezTo>
                      <a:pt x="24" y="14"/>
                      <a:pt x="23" y="15"/>
                      <a:pt x="21" y="16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4" y="18"/>
                      <a:pt x="26" y="17"/>
                      <a:pt x="26" y="16"/>
                    </a:cubicBezTo>
                    <a:cubicBezTo>
                      <a:pt x="27" y="15"/>
                      <a:pt x="27" y="14"/>
                      <a:pt x="27" y="1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93" name="Freeform 253"/>
              <p:cNvSpPr>
                <a:spLocks noChangeArrowheads="1" noEditPoints="1"/>
              </p:cNvSpPr>
              <p:nvPr/>
            </p:nvSpPr>
            <p:spPr bwMode="auto">
              <a:xfrm>
                <a:off x="3235325" y="946150"/>
                <a:ext cx="95250" cy="87313"/>
              </a:xfrm>
              <a:custGeom>
                <a:gdLst>
                  <a:gd fmla="*/ 91440 w 25" name="T0"/>
                  <a:gd fmla="*/ 45555 h 23" name="T1"/>
                  <a:gd fmla="*/ 87630 w 25" name="T2"/>
                  <a:gd fmla="*/ 15185 h 23" name="T3"/>
                  <a:gd fmla="*/ 57150 w 25" name="T4"/>
                  <a:gd fmla="*/ 0 h 23" name="T5"/>
                  <a:gd fmla="*/ 22860 w 25" name="T6"/>
                  <a:gd fmla="*/ 11389 h 23" name="T7"/>
                  <a:gd fmla="*/ 3810 w 25" name="T8"/>
                  <a:gd fmla="*/ 37962 h 23" name="T9"/>
                  <a:gd fmla="*/ 11430 w 25" name="T10"/>
                  <a:gd fmla="*/ 68332 h 23" name="T11"/>
                  <a:gd fmla="*/ 30480 w 25" name="T12"/>
                  <a:gd fmla="*/ 83517 h 23" name="T13"/>
                  <a:gd fmla="*/ 53340 w 25" name="T14"/>
                  <a:gd fmla="*/ 83517 h 23" name="T15"/>
                  <a:gd fmla="*/ 49530 w 25" name="T16"/>
                  <a:gd fmla="*/ 72128 h 23" name="T17"/>
                  <a:gd fmla="*/ 19050 w 25" name="T18"/>
                  <a:gd fmla="*/ 64536 h 23" name="T19"/>
                  <a:gd fmla="*/ 15240 w 25" name="T20"/>
                  <a:gd fmla="*/ 45555 h 23" name="T21"/>
                  <a:gd fmla="*/ 30480 w 25" name="T22"/>
                  <a:gd fmla="*/ 22777 h 23" name="T23"/>
                  <a:gd fmla="*/ 68580 w 25" name="T24"/>
                  <a:gd fmla="*/ 75924 h 23" name="T25"/>
                  <a:gd fmla="*/ 91440 w 25" name="T26"/>
                  <a:gd fmla="*/ 45555 h 23" name="T27"/>
                  <a:gd fmla="*/ 41910 w 25" name="T28"/>
                  <a:gd fmla="*/ 18981 h 23" name="T29"/>
                  <a:gd fmla="*/ 60960 w 25" name="T30"/>
                  <a:gd fmla="*/ 11389 h 23" name="T31"/>
                  <a:gd fmla="*/ 76200 w 25" name="T32"/>
                  <a:gd fmla="*/ 22777 h 23" name="T33"/>
                  <a:gd fmla="*/ 83820 w 25" name="T34"/>
                  <a:gd fmla="*/ 34166 h 23" name="T35"/>
                  <a:gd fmla="*/ 80010 w 25" name="T36"/>
                  <a:gd fmla="*/ 45555 h 23" name="T37"/>
                  <a:gd fmla="*/ 68580 w 25" name="T38"/>
                  <a:gd fmla="*/ 56943 h 23" name="T39"/>
                  <a:gd fmla="*/ 41910 w 25" name="T40"/>
                  <a:gd fmla="*/ 18981 h 23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5" name="T63"/>
                  <a:gd fmla="*/ 0 h 23" name="T64"/>
                  <a:gd fmla="*/ 25 w 25" name="T65"/>
                  <a:gd fmla="*/ 23 h 23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23" w="25">
                    <a:moveTo>
                      <a:pt x="24" y="12"/>
                    </a:moveTo>
                    <a:cubicBezTo>
                      <a:pt x="25" y="9"/>
                      <a:pt x="24" y="7"/>
                      <a:pt x="23" y="4"/>
                    </a:cubicBezTo>
                    <a:cubicBezTo>
                      <a:pt x="21" y="2"/>
                      <a:pt x="18" y="0"/>
                      <a:pt x="15" y="0"/>
                    </a:cubicBezTo>
                    <a:cubicBezTo>
                      <a:pt x="12" y="0"/>
                      <a:pt x="9" y="0"/>
                      <a:pt x="6" y="3"/>
                    </a:cubicBezTo>
                    <a:cubicBezTo>
                      <a:pt x="3" y="5"/>
                      <a:pt x="2" y="7"/>
                      <a:pt x="1" y="10"/>
                    </a:cubicBezTo>
                    <a:cubicBezTo>
                      <a:pt x="0" y="13"/>
                      <a:pt x="1" y="16"/>
                      <a:pt x="3" y="18"/>
                    </a:cubicBezTo>
                    <a:cubicBezTo>
                      <a:pt x="4" y="20"/>
                      <a:pt x="6" y="21"/>
                      <a:pt x="8" y="22"/>
                    </a:cubicBezTo>
                    <a:cubicBezTo>
                      <a:pt x="10" y="23"/>
                      <a:pt x="12" y="23"/>
                      <a:pt x="14" y="22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9" y="20"/>
                      <a:pt x="7" y="19"/>
                      <a:pt x="5" y="17"/>
                    </a:cubicBezTo>
                    <a:cubicBezTo>
                      <a:pt x="4" y="15"/>
                      <a:pt x="4" y="14"/>
                      <a:pt x="4" y="12"/>
                    </a:cubicBezTo>
                    <a:cubicBezTo>
                      <a:pt x="4" y="10"/>
                      <a:pt x="6" y="8"/>
                      <a:pt x="8" y="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22" y="17"/>
                      <a:pt x="24" y="15"/>
                      <a:pt x="24" y="12"/>
                    </a:cubicBezTo>
                    <a:close/>
                    <a:moveTo>
                      <a:pt x="11" y="5"/>
                    </a:moveTo>
                    <a:cubicBezTo>
                      <a:pt x="13" y="3"/>
                      <a:pt x="14" y="3"/>
                      <a:pt x="16" y="3"/>
                    </a:cubicBezTo>
                    <a:cubicBezTo>
                      <a:pt x="18" y="3"/>
                      <a:pt x="19" y="4"/>
                      <a:pt x="20" y="6"/>
                    </a:cubicBezTo>
                    <a:cubicBezTo>
                      <a:pt x="21" y="7"/>
                      <a:pt x="22" y="8"/>
                      <a:pt x="22" y="9"/>
                    </a:cubicBezTo>
                    <a:cubicBezTo>
                      <a:pt x="21" y="10"/>
                      <a:pt x="21" y="11"/>
                      <a:pt x="21" y="12"/>
                    </a:cubicBezTo>
                    <a:cubicBezTo>
                      <a:pt x="20" y="13"/>
                      <a:pt x="19" y="14"/>
                      <a:pt x="18" y="15"/>
                    </a:cubicBezTo>
                    <a:lnTo>
                      <a:pt x="11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94" name="Freeform 254"/>
              <p:cNvSpPr>
                <a:spLocks noChangeArrowheads="1"/>
              </p:cNvSpPr>
              <p:nvPr/>
            </p:nvSpPr>
            <p:spPr bwMode="auto">
              <a:xfrm>
                <a:off x="3284538" y="1009650"/>
                <a:ext cx="93663" cy="93663"/>
              </a:xfrm>
              <a:custGeom>
                <a:gdLst>
                  <a:gd fmla="*/ 59944 w 25" name="T0"/>
                  <a:gd fmla="*/ 52451 h 25" name="T1"/>
                  <a:gd fmla="*/ 52451 w 25" name="T2"/>
                  <a:gd fmla="*/ 33719 h 25" name="T3"/>
                  <a:gd fmla="*/ 52451 w 25" name="T4"/>
                  <a:gd fmla="*/ 18733 h 25" name="T5"/>
                  <a:gd fmla="*/ 63691 w 25" name="T6"/>
                  <a:gd fmla="*/ 14986 h 25" name="T7"/>
                  <a:gd fmla="*/ 74930 w 25" name="T8"/>
                  <a:gd fmla="*/ 26226 h 25" name="T9"/>
                  <a:gd fmla="*/ 74930 w 25" name="T10"/>
                  <a:gd fmla="*/ 52451 h 25" name="T11"/>
                  <a:gd fmla="*/ 86170 w 25" name="T12"/>
                  <a:gd fmla="*/ 59944 h 25" name="T13"/>
                  <a:gd fmla="*/ 82423 w 25" name="T14"/>
                  <a:gd fmla="*/ 18733 h 25" name="T15"/>
                  <a:gd fmla="*/ 63691 w 25" name="T16"/>
                  <a:gd fmla="*/ 3747 h 25" name="T17"/>
                  <a:gd fmla="*/ 44958 w 25" name="T18"/>
                  <a:gd fmla="*/ 7493 h 25" name="T19"/>
                  <a:gd fmla="*/ 33719 w 25" name="T20"/>
                  <a:gd fmla="*/ 22479 h 25" name="T21"/>
                  <a:gd fmla="*/ 37465 w 25" name="T22"/>
                  <a:gd fmla="*/ 41212 h 25" name="T23"/>
                  <a:gd fmla="*/ 44958 w 25" name="T24"/>
                  <a:gd fmla="*/ 56198 h 25" name="T25"/>
                  <a:gd fmla="*/ 44958 w 25" name="T26"/>
                  <a:gd fmla="*/ 74930 h 25" name="T27"/>
                  <a:gd fmla="*/ 33719 w 25" name="T28"/>
                  <a:gd fmla="*/ 78677 h 25" name="T29"/>
                  <a:gd fmla="*/ 22479 w 25" name="T30"/>
                  <a:gd fmla="*/ 67437 h 25" name="T31"/>
                  <a:gd fmla="*/ 18733 w 25" name="T32"/>
                  <a:gd fmla="*/ 37465 h 25" name="T33"/>
                  <a:gd fmla="*/ 7493 w 25" name="T34"/>
                  <a:gd fmla="*/ 29972 h 25" name="T35"/>
                  <a:gd fmla="*/ 11240 w 25" name="T36"/>
                  <a:gd fmla="*/ 74930 h 25" name="T37"/>
                  <a:gd fmla="*/ 33719 w 25" name="T38"/>
                  <a:gd fmla="*/ 89916 h 25" name="T39"/>
                  <a:gd fmla="*/ 52451 w 25" name="T40"/>
                  <a:gd fmla="*/ 86170 h 25" name="T41"/>
                  <a:gd fmla="*/ 59944 w 25" name="T42"/>
                  <a:gd fmla="*/ 52451 h 25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25" name="T66"/>
                  <a:gd fmla="*/ 0 h 25" name="T67"/>
                  <a:gd fmla="*/ 25 w 25" name="T68"/>
                  <a:gd fmla="*/ 25 h 25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5" w="25">
                    <a:moveTo>
                      <a:pt x="16" y="14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3" y="7"/>
                      <a:pt x="13" y="6"/>
                      <a:pt x="14" y="5"/>
                    </a:cubicBezTo>
                    <a:cubicBezTo>
                      <a:pt x="15" y="4"/>
                      <a:pt x="16" y="4"/>
                      <a:pt x="17" y="4"/>
                    </a:cubicBezTo>
                    <a:cubicBezTo>
                      <a:pt x="18" y="5"/>
                      <a:pt x="19" y="6"/>
                      <a:pt x="20" y="7"/>
                    </a:cubicBezTo>
                    <a:cubicBezTo>
                      <a:pt x="22" y="9"/>
                      <a:pt x="22" y="11"/>
                      <a:pt x="20" y="14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5" y="13"/>
                      <a:pt x="25" y="9"/>
                      <a:pt x="22" y="5"/>
                    </a:cubicBezTo>
                    <a:cubicBezTo>
                      <a:pt x="21" y="3"/>
                      <a:pt x="19" y="1"/>
                      <a:pt x="17" y="1"/>
                    </a:cubicBezTo>
                    <a:cubicBezTo>
                      <a:pt x="15" y="0"/>
                      <a:pt x="13" y="1"/>
                      <a:pt x="12" y="2"/>
                    </a:cubicBezTo>
                    <a:cubicBezTo>
                      <a:pt x="10" y="3"/>
                      <a:pt x="10" y="4"/>
                      <a:pt x="9" y="6"/>
                    </a:cubicBezTo>
                    <a:cubicBezTo>
                      <a:pt x="9" y="7"/>
                      <a:pt x="9" y="9"/>
                      <a:pt x="10" y="11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8"/>
                      <a:pt x="13" y="19"/>
                      <a:pt x="12" y="20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7" y="20"/>
                      <a:pt x="6" y="20"/>
                      <a:pt x="6" y="18"/>
                    </a:cubicBezTo>
                    <a:cubicBezTo>
                      <a:pt x="3" y="15"/>
                      <a:pt x="3" y="12"/>
                      <a:pt x="5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0" y="11"/>
                      <a:pt x="0" y="15"/>
                      <a:pt x="3" y="20"/>
                    </a:cubicBezTo>
                    <a:cubicBezTo>
                      <a:pt x="5" y="22"/>
                      <a:pt x="6" y="24"/>
                      <a:pt x="9" y="24"/>
                    </a:cubicBezTo>
                    <a:cubicBezTo>
                      <a:pt x="11" y="25"/>
                      <a:pt x="13" y="25"/>
                      <a:pt x="14" y="23"/>
                    </a:cubicBezTo>
                    <a:cubicBezTo>
                      <a:pt x="17" y="21"/>
                      <a:pt x="18" y="18"/>
                      <a:pt x="16" y="1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95" name="Freeform 255"/>
              <p:cNvSpPr>
                <a:spLocks noChangeArrowheads="1"/>
              </p:cNvSpPr>
              <p:nvPr/>
            </p:nvSpPr>
            <p:spPr bwMode="auto">
              <a:xfrm>
                <a:off x="3330575" y="1077913"/>
                <a:ext cx="96838" cy="93663"/>
              </a:xfrm>
              <a:custGeom>
                <a:gdLst>
                  <a:gd fmla="*/ 59593 w 26" name="T0"/>
                  <a:gd fmla="*/ 48705 h 25" name="T1"/>
                  <a:gd fmla="*/ 52144 w 26" name="T2"/>
                  <a:gd fmla="*/ 33719 h 25" name="T3"/>
                  <a:gd fmla="*/ 55868 w 26" name="T4"/>
                  <a:gd fmla="*/ 14986 h 25" name="T5"/>
                  <a:gd fmla="*/ 67042 w 26" name="T6"/>
                  <a:gd fmla="*/ 14986 h 25" name="T7"/>
                  <a:gd fmla="*/ 78215 w 26" name="T8"/>
                  <a:gd fmla="*/ 22479 h 25" name="T9"/>
                  <a:gd fmla="*/ 78215 w 26" name="T10"/>
                  <a:gd fmla="*/ 48705 h 25" name="T11"/>
                  <a:gd fmla="*/ 89389 w 26" name="T12"/>
                  <a:gd fmla="*/ 59944 h 25" name="T13"/>
                  <a:gd fmla="*/ 85664 w 26" name="T14"/>
                  <a:gd fmla="*/ 18733 h 25" name="T15"/>
                  <a:gd fmla="*/ 67042 w 26" name="T16"/>
                  <a:gd fmla="*/ 3747 h 25" name="T17"/>
                  <a:gd fmla="*/ 44694 w 26" name="T18"/>
                  <a:gd fmla="*/ 7493 h 25" name="T19"/>
                  <a:gd fmla="*/ 37245 w 26" name="T20"/>
                  <a:gd fmla="*/ 18733 h 25" name="T21"/>
                  <a:gd fmla="*/ 40970 w 26" name="T22"/>
                  <a:gd fmla="*/ 37465 h 25" name="T23"/>
                  <a:gd fmla="*/ 48419 w 26" name="T24"/>
                  <a:gd fmla="*/ 56198 h 25" name="T25"/>
                  <a:gd fmla="*/ 44694 w 26" name="T26"/>
                  <a:gd fmla="*/ 74930 h 25" name="T27"/>
                  <a:gd fmla="*/ 33521 w 26" name="T28"/>
                  <a:gd fmla="*/ 74930 h 25" name="T29"/>
                  <a:gd fmla="*/ 22347 w 26" name="T30"/>
                  <a:gd fmla="*/ 67437 h 25" name="T31"/>
                  <a:gd fmla="*/ 22347 w 26" name="T32"/>
                  <a:gd fmla="*/ 37465 h 25" name="T33"/>
                  <a:gd fmla="*/ 11174 w 26" name="T34"/>
                  <a:gd fmla="*/ 26226 h 25" name="T35"/>
                  <a:gd fmla="*/ 14898 w 26" name="T36"/>
                  <a:gd fmla="*/ 71184 h 25" name="T37"/>
                  <a:gd fmla="*/ 33521 w 26" name="T38"/>
                  <a:gd fmla="*/ 89916 h 25" name="T39"/>
                  <a:gd fmla="*/ 55868 w 26" name="T40"/>
                  <a:gd fmla="*/ 86170 h 25" name="T41"/>
                  <a:gd fmla="*/ 59593 w 26" name="T42"/>
                  <a:gd fmla="*/ 48705 h 25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26" name="T66"/>
                  <a:gd fmla="*/ 0 h 25" name="T67"/>
                  <a:gd fmla="*/ 26 w 26" name="T68"/>
                  <a:gd fmla="*/ 25 h 25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5" w="26">
                    <a:moveTo>
                      <a:pt x="16" y="13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3" y="7"/>
                      <a:pt x="14" y="5"/>
                      <a:pt x="15" y="4"/>
                    </a:cubicBezTo>
                    <a:cubicBezTo>
                      <a:pt x="16" y="4"/>
                      <a:pt x="17" y="4"/>
                      <a:pt x="18" y="4"/>
                    </a:cubicBezTo>
                    <a:cubicBezTo>
                      <a:pt x="19" y="4"/>
                      <a:pt x="20" y="5"/>
                      <a:pt x="21" y="6"/>
                    </a:cubicBezTo>
                    <a:cubicBezTo>
                      <a:pt x="22" y="9"/>
                      <a:pt x="22" y="11"/>
                      <a:pt x="21" y="13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6" y="12"/>
                      <a:pt x="26" y="9"/>
                      <a:pt x="23" y="5"/>
                    </a:cubicBezTo>
                    <a:cubicBezTo>
                      <a:pt x="21" y="2"/>
                      <a:pt x="20" y="1"/>
                      <a:pt x="18" y="1"/>
                    </a:cubicBezTo>
                    <a:cubicBezTo>
                      <a:pt x="16" y="0"/>
                      <a:pt x="14" y="0"/>
                      <a:pt x="12" y="2"/>
                    </a:cubicBezTo>
                    <a:cubicBezTo>
                      <a:pt x="11" y="3"/>
                      <a:pt x="10" y="4"/>
                      <a:pt x="10" y="5"/>
                    </a:cubicBezTo>
                    <a:cubicBezTo>
                      <a:pt x="10" y="7"/>
                      <a:pt x="10" y="9"/>
                      <a:pt x="11" y="10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4" y="17"/>
                      <a:pt x="14" y="19"/>
                      <a:pt x="12" y="20"/>
                    </a:cubicBezTo>
                    <a:cubicBezTo>
                      <a:pt x="11" y="21"/>
                      <a:pt x="10" y="21"/>
                      <a:pt x="9" y="20"/>
                    </a:cubicBezTo>
                    <a:cubicBezTo>
                      <a:pt x="8" y="20"/>
                      <a:pt x="7" y="19"/>
                      <a:pt x="6" y="18"/>
                    </a:cubicBezTo>
                    <a:cubicBezTo>
                      <a:pt x="4" y="15"/>
                      <a:pt x="4" y="12"/>
                      <a:pt x="6" y="1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11"/>
                      <a:pt x="0" y="15"/>
                      <a:pt x="4" y="19"/>
                    </a:cubicBezTo>
                    <a:cubicBezTo>
                      <a:pt x="5" y="22"/>
                      <a:pt x="7" y="23"/>
                      <a:pt x="9" y="24"/>
                    </a:cubicBezTo>
                    <a:cubicBezTo>
                      <a:pt x="11" y="25"/>
                      <a:pt x="13" y="24"/>
                      <a:pt x="15" y="23"/>
                    </a:cubicBezTo>
                    <a:cubicBezTo>
                      <a:pt x="18" y="21"/>
                      <a:pt x="18" y="18"/>
                      <a:pt x="16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96" name="Freeform 256"/>
              <p:cNvSpPr>
                <a:spLocks noChangeArrowheads="1"/>
              </p:cNvSpPr>
              <p:nvPr/>
            </p:nvSpPr>
            <p:spPr bwMode="auto">
              <a:xfrm>
                <a:off x="214313" y="1697038"/>
                <a:ext cx="52388" cy="60325"/>
              </a:xfrm>
              <a:custGeom>
                <a:gdLst>
                  <a:gd fmla="*/ 33678 w 14" name="T0"/>
                  <a:gd fmla="*/ 26392 h 16" name="T1"/>
                  <a:gd fmla="*/ 22452 w 14" name="T2"/>
                  <a:gd fmla="*/ 22622 h 16" name="T3"/>
                  <a:gd fmla="*/ 14968 w 14" name="T4"/>
                  <a:gd fmla="*/ 15081 h 16" name="T5"/>
                  <a:gd fmla="*/ 18710 w 14" name="T6"/>
                  <a:gd fmla="*/ 11311 h 16" name="T7"/>
                  <a:gd fmla="*/ 26194 w 14" name="T8"/>
                  <a:gd fmla="*/ 7541 h 16" name="T9"/>
                  <a:gd fmla="*/ 41162 w 14" name="T10"/>
                  <a:gd fmla="*/ 18852 h 16" name="T11"/>
                  <a:gd fmla="*/ 48646 w 14" name="T12"/>
                  <a:gd fmla="*/ 15081 h 16" name="T13"/>
                  <a:gd fmla="*/ 26194 w 14" name="T14"/>
                  <a:gd fmla="*/ 0 h 16" name="T15"/>
                  <a:gd fmla="*/ 11226 w 14" name="T16"/>
                  <a:gd fmla="*/ 3770 h 16" name="T17"/>
                  <a:gd fmla="*/ 3742 w 14" name="T18"/>
                  <a:gd fmla="*/ 15081 h 16" name="T19"/>
                  <a:gd fmla="*/ 7484 w 14" name="T20"/>
                  <a:gd fmla="*/ 26392 h 16" name="T21"/>
                  <a:gd fmla="*/ 18710 w 14" name="T22"/>
                  <a:gd fmla="*/ 33933 h 16" name="T23"/>
                  <a:gd fmla="*/ 29936 w 14" name="T24"/>
                  <a:gd fmla="*/ 33933 h 16" name="T25"/>
                  <a:gd fmla="*/ 41162 w 14" name="T26"/>
                  <a:gd fmla="*/ 45244 h 16" name="T27"/>
                  <a:gd fmla="*/ 37420 w 14" name="T28"/>
                  <a:gd fmla="*/ 52784 h 16" name="T29"/>
                  <a:gd fmla="*/ 26194 w 14" name="T30"/>
                  <a:gd fmla="*/ 52784 h 16" name="T31"/>
                  <a:gd fmla="*/ 11226 w 14" name="T32"/>
                  <a:gd fmla="*/ 41473 h 16" name="T33"/>
                  <a:gd fmla="*/ 0 w 14" name="T34"/>
                  <a:gd fmla="*/ 45244 h 16" name="T35"/>
                  <a:gd fmla="*/ 26194 w 14" name="T36"/>
                  <a:gd fmla="*/ 60325 h 16" name="T37"/>
                  <a:gd fmla="*/ 44904 w 14" name="T38"/>
                  <a:gd fmla="*/ 56555 h 16" name="T39"/>
                  <a:gd fmla="*/ 48646 w 14" name="T40"/>
                  <a:gd fmla="*/ 45244 h 16" name="T41"/>
                  <a:gd fmla="*/ 33678 w 14" name="T42"/>
                  <a:gd fmla="*/ 26392 h 1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4" name="T66"/>
                  <a:gd fmla="*/ 0 h 16" name="T67"/>
                  <a:gd fmla="*/ 14 w 14" name="T68"/>
                  <a:gd fmla="*/ 16 h 16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16" w="14">
                    <a:moveTo>
                      <a:pt x="9" y="7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5" y="2"/>
                      <a:pt x="6" y="2"/>
                      <a:pt x="7" y="2"/>
                    </a:cubicBezTo>
                    <a:cubicBezTo>
                      <a:pt x="9" y="2"/>
                      <a:pt x="10" y="3"/>
                      <a:pt x="11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1"/>
                      <a:pt x="10" y="0"/>
                      <a:pt x="7" y="0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1" y="6"/>
                      <a:pt x="1" y="7"/>
                      <a:pt x="2" y="7"/>
                    </a:cubicBezTo>
                    <a:cubicBezTo>
                      <a:pt x="3" y="8"/>
                      <a:pt x="4" y="8"/>
                      <a:pt x="5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10" y="10"/>
                      <a:pt x="11" y="11"/>
                      <a:pt x="11" y="12"/>
                    </a:cubicBezTo>
                    <a:cubicBezTo>
                      <a:pt x="11" y="13"/>
                      <a:pt x="11" y="13"/>
                      <a:pt x="10" y="14"/>
                    </a:cubicBezTo>
                    <a:cubicBezTo>
                      <a:pt x="9" y="14"/>
                      <a:pt x="8" y="14"/>
                      <a:pt x="7" y="14"/>
                    </a:cubicBezTo>
                    <a:cubicBezTo>
                      <a:pt x="5" y="14"/>
                      <a:pt x="3" y="13"/>
                      <a:pt x="3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5"/>
                      <a:pt x="3" y="16"/>
                      <a:pt x="7" y="16"/>
                    </a:cubicBezTo>
                    <a:cubicBezTo>
                      <a:pt x="9" y="16"/>
                      <a:pt x="10" y="16"/>
                      <a:pt x="12" y="15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4" y="9"/>
                      <a:pt x="12" y="8"/>
                      <a:pt x="9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97" name="Freeform 257"/>
              <p:cNvSpPr>
                <a:spLocks noChangeArrowheads="1"/>
              </p:cNvSpPr>
              <p:nvPr/>
            </p:nvSpPr>
            <p:spPr bwMode="auto">
              <a:xfrm>
                <a:off x="269875" y="1685925"/>
                <a:ext cx="33338" cy="76200"/>
              </a:xfrm>
              <a:custGeom>
                <a:gdLst>
                  <a:gd fmla="*/ 14817 w 9" name="T0"/>
                  <a:gd fmla="*/ 57150 h 20" name="T1"/>
                  <a:gd fmla="*/ 18521 w 9" name="T2"/>
                  <a:gd fmla="*/ 22860 h 20" name="T3"/>
                  <a:gd fmla="*/ 29634 w 9" name="T4"/>
                  <a:gd fmla="*/ 22860 h 20" name="T5"/>
                  <a:gd fmla="*/ 29634 w 9" name="T6"/>
                  <a:gd fmla="*/ 15240 h 20" name="T7"/>
                  <a:gd fmla="*/ 18521 w 9" name="T8"/>
                  <a:gd fmla="*/ 15240 h 20" name="T9"/>
                  <a:gd fmla="*/ 18521 w 9" name="T10"/>
                  <a:gd fmla="*/ 0 h 20" name="T11"/>
                  <a:gd fmla="*/ 11113 w 9" name="T12"/>
                  <a:gd fmla="*/ 0 h 20" name="T13"/>
                  <a:gd fmla="*/ 7408 w 9" name="T14"/>
                  <a:gd fmla="*/ 15240 h 20" name="T15"/>
                  <a:gd fmla="*/ 0 w 9" name="T16"/>
                  <a:gd fmla="*/ 15240 h 20" name="T17"/>
                  <a:gd fmla="*/ 0 w 9" name="T18"/>
                  <a:gd fmla="*/ 22860 h 20" name="T19"/>
                  <a:gd fmla="*/ 7408 w 9" name="T20"/>
                  <a:gd fmla="*/ 22860 h 20" name="T21"/>
                  <a:gd fmla="*/ 7408 w 9" name="T22"/>
                  <a:gd fmla="*/ 57150 h 20" name="T23"/>
                  <a:gd fmla="*/ 22225 w 9" name="T24"/>
                  <a:gd fmla="*/ 76200 h 20" name="T25"/>
                  <a:gd fmla="*/ 33338 w 9" name="T26"/>
                  <a:gd fmla="*/ 76200 h 20" name="T27"/>
                  <a:gd fmla="*/ 33338 w 9" name="T28"/>
                  <a:gd fmla="*/ 68580 h 20" name="T29"/>
                  <a:gd fmla="*/ 25930 w 9" name="T30"/>
                  <a:gd fmla="*/ 68580 h 20" name="T31"/>
                  <a:gd fmla="*/ 14817 w 9" name="T32"/>
                  <a:gd fmla="*/ 57150 h 20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9" name="T51"/>
                  <a:gd fmla="*/ 0 h 20" name="T52"/>
                  <a:gd fmla="*/ 9 w 9" name="T53"/>
                  <a:gd fmla="*/ 20 h 20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0" w="9">
                    <a:moveTo>
                      <a:pt x="4" y="15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8"/>
                      <a:pt x="3" y="20"/>
                      <a:pt x="6" y="20"/>
                    </a:cubicBezTo>
                    <a:cubicBezTo>
                      <a:pt x="7" y="20"/>
                      <a:pt x="8" y="20"/>
                      <a:pt x="9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8" y="18"/>
                      <a:pt x="7" y="18"/>
                      <a:pt x="7" y="18"/>
                    </a:cubicBezTo>
                    <a:cubicBezTo>
                      <a:pt x="5" y="18"/>
                      <a:pt x="4" y="17"/>
                      <a:pt x="4" y="1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98" name="Freeform 258"/>
              <p:cNvSpPr>
                <a:spLocks noChangeArrowheads="1"/>
              </p:cNvSpPr>
              <p:nvPr/>
            </p:nvSpPr>
            <p:spPr bwMode="auto">
              <a:xfrm>
                <a:off x="311150" y="1701800"/>
                <a:ext cx="49213" cy="60325"/>
              </a:xfrm>
              <a:custGeom>
                <a:gdLst>
                  <a:gd fmla="*/ 37856 w 13" name="T0"/>
                  <a:gd fmla="*/ 33933 h 16" name="T1"/>
                  <a:gd fmla="*/ 34071 w 13" name="T2"/>
                  <a:gd fmla="*/ 45244 h 16" name="T3"/>
                  <a:gd fmla="*/ 30285 w 13" name="T4"/>
                  <a:gd fmla="*/ 49014 h 16" name="T5"/>
                  <a:gd fmla="*/ 22714 w 13" name="T6"/>
                  <a:gd fmla="*/ 52784 h 16" name="T7"/>
                  <a:gd fmla="*/ 15142 w 13" name="T8"/>
                  <a:gd fmla="*/ 49014 h 16" name="T9"/>
                  <a:gd fmla="*/ 11357 w 13" name="T10"/>
                  <a:gd fmla="*/ 37703 h 16" name="T11"/>
                  <a:gd fmla="*/ 11357 w 13" name="T12"/>
                  <a:gd fmla="*/ 0 h 16" name="T13"/>
                  <a:gd fmla="*/ 3786 w 13" name="T14"/>
                  <a:gd fmla="*/ 0 h 16" name="T15"/>
                  <a:gd fmla="*/ 0 w 13" name="T16"/>
                  <a:gd fmla="*/ 37703 h 16" name="T17"/>
                  <a:gd fmla="*/ 7571 w 13" name="T18"/>
                  <a:gd fmla="*/ 52784 h 16" name="T19"/>
                  <a:gd fmla="*/ 18928 w 13" name="T20"/>
                  <a:gd fmla="*/ 60325 h 16" name="T21"/>
                  <a:gd fmla="*/ 37856 w 13" name="T22"/>
                  <a:gd fmla="*/ 49014 h 16" name="T23"/>
                  <a:gd fmla="*/ 37856 w 13" name="T24"/>
                  <a:gd fmla="*/ 60325 h 16" name="T25"/>
                  <a:gd fmla="*/ 45427 w 13" name="T26"/>
                  <a:gd fmla="*/ 60325 h 16" name="T27"/>
                  <a:gd fmla="*/ 49213 w 13" name="T28"/>
                  <a:gd fmla="*/ 0 h 16" name="T29"/>
                  <a:gd fmla="*/ 37856 w 13" name="T30"/>
                  <a:gd fmla="*/ 0 h 16" name="T31"/>
                  <a:gd fmla="*/ 37856 w 13" name="T32"/>
                  <a:gd fmla="*/ 33933 h 1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3" name="T51"/>
                  <a:gd fmla="*/ 0 h 16" name="T52"/>
                  <a:gd fmla="*/ 13 w 13" name="T53"/>
                  <a:gd fmla="*/ 16 h 16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6" w="13">
                    <a:moveTo>
                      <a:pt x="10" y="9"/>
                    </a:moveTo>
                    <a:cubicBezTo>
                      <a:pt x="10" y="10"/>
                      <a:pt x="10" y="11"/>
                      <a:pt x="9" y="12"/>
                    </a:cubicBezTo>
                    <a:cubicBezTo>
                      <a:pt x="9" y="12"/>
                      <a:pt x="9" y="13"/>
                      <a:pt x="8" y="13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5" y="14"/>
                      <a:pt x="4" y="14"/>
                      <a:pt x="4" y="13"/>
                    </a:cubicBezTo>
                    <a:cubicBezTo>
                      <a:pt x="3" y="12"/>
                      <a:pt x="3" y="11"/>
                      <a:pt x="3" y="1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2"/>
                      <a:pt x="1" y="13"/>
                      <a:pt x="2" y="14"/>
                    </a:cubicBezTo>
                    <a:cubicBezTo>
                      <a:pt x="3" y="15"/>
                      <a:pt x="4" y="16"/>
                      <a:pt x="5" y="16"/>
                    </a:cubicBezTo>
                    <a:cubicBezTo>
                      <a:pt x="7" y="16"/>
                      <a:pt x="9" y="15"/>
                      <a:pt x="10" y="13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0" y="0"/>
                      <a:pt x="10" y="0"/>
                      <a:pt x="10" y="0"/>
                    </a:cubicBezTo>
                    <a:lnTo>
                      <a:pt x="10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399" name="Freeform 259"/>
              <p:cNvSpPr>
                <a:spLocks noChangeArrowheads="1" noEditPoints="1"/>
              </p:cNvSpPr>
              <p:nvPr/>
            </p:nvSpPr>
            <p:spPr bwMode="auto">
              <a:xfrm>
                <a:off x="371475" y="1682750"/>
                <a:ext cx="52388" cy="82550"/>
              </a:xfrm>
              <a:custGeom>
                <a:gdLst>
                  <a:gd fmla="*/ 41162 w 14" name="T0"/>
                  <a:gd fmla="*/ 30018 h 22" name="T1"/>
                  <a:gd fmla="*/ 26194 w 14" name="T2"/>
                  <a:gd fmla="*/ 18761 h 22" name="T3"/>
                  <a:gd fmla="*/ 7484 w 14" name="T4"/>
                  <a:gd fmla="*/ 26266 h 22" name="T5"/>
                  <a:gd fmla="*/ 0 w 14" name="T6"/>
                  <a:gd fmla="*/ 48780 h 22" name="T7"/>
                  <a:gd fmla="*/ 7484 w 14" name="T8"/>
                  <a:gd fmla="*/ 71293 h 22" name="T9"/>
                  <a:gd fmla="*/ 22452 w 14" name="T10"/>
                  <a:gd fmla="*/ 78798 h 22" name="T11"/>
                  <a:gd fmla="*/ 41162 w 14" name="T12"/>
                  <a:gd fmla="*/ 71293 h 22" name="T13"/>
                  <a:gd fmla="*/ 41162 w 14" name="T14"/>
                  <a:gd fmla="*/ 78798 h 22" name="T15"/>
                  <a:gd fmla="*/ 48646 w 14" name="T16"/>
                  <a:gd fmla="*/ 78798 h 22" name="T17"/>
                  <a:gd fmla="*/ 52388 w 14" name="T18"/>
                  <a:gd fmla="*/ 0 h 22" name="T19"/>
                  <a:gd fmla="*/ 41162 w 14" name="T20"/>
                  <a:gd fmla="*/ 0 h 22" name="T21"/>
                  <a:gd fmla="*/ 41162 w 14" name="T22"/>
                  <a:gd fmla="*/ 30018 h 22" name="T23"/>
                  <a:gd fmla="*/ 41162 w 14" name="T24"/>
                  <a:gd fmla="*/ 56284 h 22" name="T25"/>
                  <a:gd fmla="*/ 37420 w 14" name="T26"/>
                  <a:gd fmla="*/ 67541 h 22" name="T27"/>
                  <a:gd fmla="*/ 26194 w 14" name="T28"/>
                  <a:gd fmla="*/ 71293 h 22" name="T29"/>
                  <a:gd fmla="*/ 14968 w 14" name="T30"/>
                  <a:gd fmla="*/ 67541 h 22" name="T31"/>
                  <a:gd fmla="*/ 11226 w 14" name="T32"/>
                  <a:gd fmla="*/ 48780 h 22" name="T33"/>
                  <a:gd fmla="*/ 14968 w 14" name="T34"/>
                  <a:gd fmla="*/ 33770 h 22" name="T35"/>
                  <a:gd fmla="*/ 26194 w 14" name="T36"/>
                  <a:gd fmla="*/ 26266 h 22" name="T37"/>
                  <a:gd fmla="*/ 37420 w 14" name="T38"/>
                  <a:gd fmla="*/ 30018 h 22" name="T39"/>
                  <a:gd fmla="*/ 41162 w 14" name="T40"/>
                  <a:gd fmla="*/ 45027 h 22" name="T41"/>
                  <a:gd fmla="*/ 41162 w 14" name="T42"/>
                  <a:gd fmla="*/ 56284 h 22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4" name="T66"/>
                  <a:gd fmla="*/ 0 h 22" name="T67"/>
                  <a:gd fmla="*/ 14 w 14" name="T68"/>
                  <a:gd fmla="*/ 22 h 22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2" w="14">
                    <a:moveTo>
                      <a:pt x="11" y="8"/>
                    </a:moveTo>
                    <a:cubicBezTo>
                      <a:pt x="10" y="6"/>
                      <a:pt x="9" y="5"/>
                      <a:pt x="7" y="5"/>
                    </a:cubicBezTo>
                    <a:cubicBezTo>
                      <a:pt x="5" y="5"/>
                      <a:pt x="3" y="6"/>
                      <a:pt x="2" y="7"/>
                    </a:cubicBezTo>
                    <a:cubicBezTo>
                      <a:pt x="1" y="9"/>
                      <a:pt x="0" y="11"/>
                      <a:pt x="0" y="13"/>
                    </a:cubicBezTo>
                    <a:cubicBezTo>
                      <a:pt x="0" y="16"/>
                      <a:pt x="1" y="18"/>
                      <a:pt x="2" y="19"/>
                    </a:cubicBezTo>
                    <a:cubicBezTo>
                      <a:pt x="3" y="21"/>
                      <a:pt x="4" y="21"/>
                      <a:pt x="6" y="21"/>
                    </a:cubicBezTo>
                    <a:cubicBezTo>
                      <a:pt x="8" y="22"/>
                      <a:pt x="10" y="21"/>
                      <a:pt x="11" y="19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1" y="0"/>
                      <a:pt x="11" y="0"/>
                      <a:pt x="11" y="0"/>
                    </a:cubicBezTo>
                    <a:lnTo>
                      <a:pt x="11" y="8"/>
                    </a:lnTo>
                    <a:close/>
                    <a:moveTo>
                      <a:pt x="11" y="15"/>
                    </a:moveTo>
                    <a:cubicBezTo>
                      <a:pt x="11" y="16"/>
                      <a:pt x="10" y="17"/>
                      <a:pt x="10" y="18"/>
                    </a:cubicBezTo>
                    <a:cubicBezTo>
                      <a:pt x="9" y="19"/>
                      <a:pt x="8" y="20"/>
                      <a:pt x="7" y="19"/>
                    </a:cubicBezTo>
                    <a:cubicBezTo>
                      <a:pt x="5" y="19"/>
                      <a:pt x="4" y="19"/>
                      <a:pt x="4" y="18"/>
                    </a:cubicBezTo>
                    <a:cubicBezTo>
                      <a:pt x="3" y="17"/>
                      <a:pt x="3" y="15"/>
                      <a:pt x="3" y="13"/>
                    </a:cubicBezTo>
                    <a:cubicBezTo>
                      <a:pt x="3" y="11"/>
                      <a:pt x="3" y="10"/>
                      <a:pt x="4" y="9"/>
                    </a:cubicBezTo>
                    <a:cubicBezTo>
                      <a:pt x="5" y="8"/>
                      <a:pt x="6" y="7"/>
                      <a:pt x="7" y="7"/>
                    </a:cubicBezTo>
                    <a:cubicBezTo>
                      <a:pt x="8" y="7"/>
                      <a:pt x="9" y="8"/>
                      <a:pt x="10" y="8"/>
                    </a:cubicBezTo>
                    <a:cubicBezTo>
                      <a:pt x="11" y="9"/>
                      <a:pt x="11" y="10"/>
                      <a:pt x="11" y="12"/>
                    </a:cubicBezTo>
                    <a:lnTo>
                      <a:pt x="11" y="1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400" name="Freeform 260"/>
              <p:cNvSpPr>
                <a:spLocks noChangeArrowheads="1"/>
              </p:cNvSpPr>
              <p:nvPr/>
            </p:nvSpPr>
            <p:spPr bwMode="auto">
              <a:xfrm>
                <a:off x="431800" y="1704975"/>
                <a:ext cx="49213" cy="79375"/>
              </a:xfrm>
              <a:custGeom>
                <a:gdLst>
                  <a:gd fmla="*/ 41642 w 13" name="T0"/>
                  <a:gd fmla="*/ 0 h 21" name="T1"/>
                  <a:gd fmla="*/ 22714 w 13" name="T2"/>
                  <a:gd fmla="*/ 45357 h 21" name="T3"/>
                  <a:gd fmla="*/ 11357 w 13" name="T4"/>
                  <a:gd fmla="*/ 0 h 21" name="T5"/>
                  <a:gd fmla="*/ 0 w 13" name="T6"/>
                  <a:gd fmla="*/ 0 h 21" name="T7"/>
                  <a:gd fmla="*/ 18928 w 13" name="T8"/>
                  <a:gd fmla="*/ 56696 h 21" name="T9"/>
                  <a:gd fmla="*/ 11357 w 13" name="T10"/>
                  <a:gd fmla="*/ 68036 h 21" name="T11"/>
                  <a:gd fmla="*/ 7571 w 13" name="T12"/>
                  <a:gd fmla="*/ 71815 h 21" name="T13"/>
                  <a:gd fmla="*/ 0 w 13" name="T14"/>
                  <a:gd fmla="*/ 71815 h 21" name="T15"/>
                  <a:gd fmla="*/ 0 w 13" name="T16"/>
                  <a:gd fmla="*/ 79375 h 21" name="T17"/>
                  <a:gd fmla="*/ 7571 w 13" name="T18"/>
                  <a:gd fmla="*/ 79375 h 21" name="T19"/>
                  <a:gd fmla="*/ 22714 w 13" name="T20"/>
                  <a:gd fmla="*/ 64256 h 21" name="T21"/>
                  <a:gd fmla="*/ 49213 w 13" name="T22"/>
                  <a:gd fmla="*/ 0 h 21" name="T23"/>
                  <a:gd fmla="*/ 41642 w 13" name="T24"/>
                  <a:gd fmla="*/ 0 h 21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3" name="T39"/>
                  <a:gd fmla="*/ 0 h 21" name="T40"/>
                  <a:gd fmla="*/ 13 w 13" name="T41"/>
                  <a:gd fmla="*/ 21 h 21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21" w="13">
                    <a:moveTo>
                      <a:pt x="11" y="0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7"/>
                      <a:pt x="4" y="18"/>
                      <a:pt x="3" y="18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1" y="19"/>
                      <a:pt x="1" y="19"/>
                      <a:pt x="0" y="19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1"/>
                      <a:pt x="1" y="21"/>
                      <a:pt x="2" y="21"/>
                    </a:cubicBezTo>
                    <a:cubicBezTo>
                      <a:pt x="4" y="21"/>
                      <a:pt x="5" y="20"/>
                      <a:pt x="6" y="17"/>
                    </a:cubicBezTo>
                    <a:cubicBezTo>
                      <a:pt x="13" y="0"/>
                      <a:pt x="13" y="0"/>
                      <a:pt x="13" y="0"/>
                    </a:cubicBez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401" name="Freeform 261"/>
              <p:cNvSpPr>
                <a:spLocks noChangeArrowheads="1"/>
              </p:cNvSpPr>
              <p:nvPr/>
            </p:nvSpPr>
            <p:spPr bwMode="auto">
              <a:xfrm>
                <a:off x="217488" y="1412875"/>
                <a:ext cx="44450" cy="47625"/>
              </a:xfrm>
              <a:custGeom>
                <a:gdLst>
                  <a:gd fmla="*/ 29633 w 12" name="T0"/>
                  <a:gd fmla="*/ 47625 h 13" name="T1"/>
                  <a:gd fmla="*/ 40746 w 12" name="T2"/>
                  <a:gd fmla="*/ 40298 h 13" name="T3"/>
                  <a:gd fmla="*/ 44450 w 12" name="T4"/>
                  <a:gd fmla="*/ 29308 h 13" name="T5"/>
                  <a:gd fmla="*/ 40746 w 12" name="T6"/>
                  <a:gd fmla="*/ 0 h 13" name="T7"/>
                  <a:gd fmla="*/ 0 w 12" name="T8"/>
                  <a:gd fmla="*/ 47625 h 13" name="T9"/>
                  <a:gd fmla="*/ 0 w 12" name="T10"/>
                  <a:gd fmla="*/ 47625 h 13" name="T11"/>
                  <a:gd fmla="*/ 29633 w 12" name="T12"/>
                  <a:gd fmla="*/ 47625 h 1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2" name="T21"/>
                  <a:gd fmla="*/ 0 h 13" name="T22"/>
                  <a:gd fmla="*/ 12 w 12" name="T23"/>
                  <a:gd fmla="*/ 13 h 1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3" w="12">
                    <a:moveTo>
                      <a:pt x="8" y="13"/>
                    </a:moveTo>
                    <a:cubicBezTo>
                      <a:pt x="9" y="12"/>
                      <a:pt x="10" y="12"/>
                      <a:pt x="11" y="11"/>
                    </a:cubicBezTo>
                    <a:cubicBezTo>
                      <a:pt x="12" y="10"/>
                      <a:pt x="12" y="9"/>
                      <a:pt x="12" y="8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48402" name="Freeform 262"/>
              <p:cNvSpPr>
                <a:spLocks noChangeArrowheads="1"/>
              </p:cNvSpPr>
              <p:nvPr/>
            </p:nvSpPr>
            <p:spPr bwMode="auto">
              <a:xfrm>
                <a:off x="209550" y="1389063"/>
                <a:ext cx="233363" cy="266700"/>
              </a:xfrm>
              <a:custGeom>
                <a:gdLst>
                  <a:gd fmla="*/ 214543 w 62" name="T0"/>
                  <a:gd fmla="*/ 15025 h 71" name="T1"/>
                  <a:gd fmla="*/ 207016 w 62" name="T2"/>
                  <a:gd fmla="*/ 3756 h 71" name="T3"/>
                  <a:gd fmla="*/ 195724 w 62" name="T4"/>
                  <a:gd fmla="*/ 0 h 71" name="T5"/>
                  <a:gd fmla="*/ 79042 w 62" name="T6"/>
                  <a:gd fmla="*/ 7513 h 71" name="T7"/>
                  <a:gd fmla="*/ 63987 w 62" name="T8"/>
                  <a:gd fmla="*/ 15025 h 71" name="T9"/>
                  <a:gd fmla="*/ 60223 w 62" name="T10"/>
                  <a:gd fmla="*/ 30051 h 71" name="T11"/>
                  <a:gd fmla="*/ 63987 w 62" name="T12"/>
                  <a:gd fmla="*/ 56345 h 71" name="T13"/>
                  <a:gd fmla="*/ 56459 w 62" name="T14"/>
                  <a:gd fmla="*/ 71370 h 71" name="T15"/>
                  <a:gd fmla="*/ 45167 w 62" name="T16"/>
                  <a:gd fmla="*/ 78883 h 71" name="T17"/>
                  <a:gd fmla="*/ 18820 w 62" name="T18"/>
                  <a:gd fmla="*/ 78883 h 71" name="T19"/>
                  <a:gd fmla="*/ 3764 w 62" name="T20"/>
                  <a:gd fmla="*/ 86396 h 71" name="T21"/>
                  <a:gd fmla="*/ 0 w 62" name="T22"/>
                  <a:gd fmla="*/ 101421 h 71" name="T23"/>
                  <a:gd fmla="*/ 11292 w 62" name="T24"/>
                  <a:gd fmla="*/ 251675 h 71" name="T25"/>
                  <a:gd fmla="*/ 18820 w 62" name="T26"/>
                  <a:gd fmla="*/ 262944 h 71" name="T27"/>
                  <a:gd fmla="*/ 33875 w 62" name="T28"/>
                  <a:gd fmla="*/ 266700 h 71" name="T29"/>
                  <a:gd fmla="*/ 218307 w 62" name="T30"/>
                  <a:gd fmla="*/ 251675 h 71" name="T31"/>
                  <a:gd fmla="*/ 229599 w 62" name="T32"/>
                  <a:gd fmla="*/ 247918 h 71" name="T33"/>
                  <a:gd fmla="*/ 233363 w 62" name="T34"/>
                  <a:gd fmla="*/ 232893 h 71" name="T35"/>
                  <a:gd fmla="*/ 214543 w 62" name="T36"/>
                  <a:gd fmla="*/ 15025 h 71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62" name="T57"/>
                  <a:gd fmla="*/ 0 h 71" name="T58"/>
                  <a:gd fmla="*/ 62 w 62" name="T59"/>
                  <a:gd fmla="*/ 71 h 71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71" w="62">
                    <a:moveTo>
                      <a:pt x="57" y="4"/>
                    </a:moveTo>
                    <a:cubicBezTo>
                      <a:pt x="57" y="3"/>
                      <a:pt x="56" y="2"/>
                      <a:pt x="55" y="1"/>
                    </a:cubicBezTo>
                    <a:cubicBezTo>
                      <a:pt x="54" y="0"/>
                      <a:pt x="53" y="0"/>
                      <a:pt x="52" y="0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19" y="2"/>
                      <a:pt x="18" y="3"/>
                      <a:pt x="17" y="4"/>
                    </a:cubicBezTo>
                    <a:cubicBezTo>
                      <a:pt x="16" y="5"/>
                      <a:pt x="16" y="7"/>
                      <a:pt x="16" y="8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6"/>
                      <a:pt x="16" y="18"/>
                      <a:pt x="15" y="19"/>
                    </a:cubicBezTo>
                    <a:cubicBezTo>
                      <a:pt x="14" y="20"/>
                      <a:pt x="13" y="21"/>
                      <a:pt x="12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3" y="22"/>
                      <a:pt x="2" y="22"/>
                      <a:pt x="1" y="23"/>
                    </a:cubicBezTo>
                    <a:cubicBezTo>
                      <a:pt x="0" y="24"/>
                      <a:pt x="0" y="26"/>
                      <a:pt x="0" y="27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4" y="68"/>
                      <a:pt x="4" y="69"/>
                      <a:pt x="5" y="70"/>
                    </a:cubicBezTo>
                    <a:cubicBezTo>
                      <a:pt x="6" y="71"/>
                      <a:pt x="7" y="71"/>
                      <a:pt x="9" y="71"/>
                    </a:cubicBezTo>
                    <a:cubicBezTo>
                      <a:pt x="58" y="67"/>
                      <a:pt x="58" y="67"/>
                      <a:pt x="58" y="67"/>
                    </a:cubicBezTo>
                    <a:cubicBezTo>
                      <a:pt x="59" y="67"/>
                      <a:pt x="60" y="67"/>
                      <a:pt x="61" y="66"/>
                    </a:cubicBezTo>
                    <a:cubicBezTo>
                      <a:pt x="62" y="65"/>
                      <a:pt x="62" y="63"/>
                      <a:pt x="62" y="62"/>
                    </a:cubicBezTo>
                    <a:lnTo>
                      <a:pt x="57" y="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</p:grpSp>
        <p:sp>
          <p:nvSpPr>
            <p:cNvPr id="48150" name="矩形 103"/>
            <p:cNvSpPr>
              <a:spLocks noChangeArrowheads="1"/>
            </p:cNvSpPr>
            <p:nvPr/>
          </p:nvSpPr>
          <p:spPr bwMode="auto">
            <a:xfrm>
              <a:off x="503065" y="2219884"/>
              <a:ext cx="696433" cy="77586"/>
            </a:xfrm>
            <a:prstGeom prst="rect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48151" name="矩形 104"/>
            <p:cNvSpPr>
              <a:spLocks noChangeArrowheads="1"/>
            </p:cNvSpPr>
            <p:nvPr/>
          </p:nvSpPr>
          <p:spPr bwMode="auto">
            <a:xfrm>
              <a:off x="525063" y="2344506"/>
              <a:ext cx="641024" cy="69134"/>
            </a:xfrm>
            <a:prstGeom prst="rect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48152" name="矩形 105"/>
            <p:cNvSpPr>
              <a:spLocks noChangeArrowheads="1"/>
            </p:cNvSpPr>
            <p:nvPr/>
          </p:nvSpPr>
          <p:spPr bwMode="auto">
            <a:xfrm>
              <a:off x="562031" y="2469802"/>
              <a:ext cx="573205" cy="67824"/>
            </a:xfrm>
            <a:prstGeom prst="rect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</p:grpSp>
    </p:spTree>
  </p:cSld>
  <p:clrMapOvr>
    <a:masterClrMapping/>
  </p:clrMapOvr>
  <p:transition/>
  <p:timing/>
</p:sld>
</file>

<file path=ppt/slides/slide22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49154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gdLst>
              <a:gd fmla="*/ 0 w 996" name="T0"/>
              <a:gd fmla="*/ 0 h 914" name="T1"/>
              <a:gd fmla="*/ 0 w 996" name="T2"/>
              <a:gd fmla="*/ 6078537 h 914" name="T3"/>
              <a:gd fmla="*/ 11231563 w 996" name="T4"/>
              <a:gd fmla="*/ 6078537 h 914" name="T5"/>
              <a:gd fmla="*/ 11163903 w 996" name="T6"/>
              <a:gd fmla="*/ 0 h 914" name="T7"/>
              <a:gd fmla="*/ 0 w 996" name="T8"/>
              <a:gd fmla="*/ 0 h 914" name="T9"/>
              <a:gd fmla="*/ 0 60000 65536" name="T10"/>
              <a:gd fmla="*/ 0 60000 65536" name="T11"/>
              <a:gd fmla="*/ 0 60000 65536" name="T12"/>
              <a:gd fmla="*/ 0 60000 65536" name="T13"/>
              <a:gd fmla="*/ 0 60000 65536" name="T14"/>
              <a:gd fmla="*/ 0 w 996" name="T15"/>
              <a:gd fmla="*/ 0 h 914" name="T16"/>
              <a:gd fmla="*/ 996 w 996" name="T17"/>
              <a:gd fmla="*/ 914 h 914" name="T18"/>
            </a:gdLst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b="T18" l="T15" r="T17" t="T16"/>
            <a:pathLst>
              <a:path h="914" w="996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000000"/>
              </a:solidFill>
              <a:latin charset="-122" panose="02000000000000000000" pitchFamily="2" typeface="方正兰亭细黑_GBK"/>
              <a:sym charset="-122" panose="02010600030101010101" pitchFamily="2" typeface="宋体"/>
            </a:endParaRPr>
          </a:p>
        </p:txBody>
      </p:sp>
      <p:sp>
        <p:nvSpPr>
          <p:cNvPr id="49155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FFFFFF"/>
              </a:solidFill>
              <a:latin charset="-122" panose="02010600030101010101" pitchFamily="2" typeface="宋体"/>
              <a:sym charset="-122" panose="02010600030101010101" pitchFamily="2" typeface="宋体"/>
            </a:endParaRPr>
          </a:p>
        </p:txBody>
      </p:sp>
      <p:grpSp>
        <p:nvGrpSpPr>
          <p:cNvPr id="49156" name="Group 4"/>
          <p:cNvGrpSpPr/>
          <p:nvPr/>
        </p:nvGrpSpPr>
        <p:grpSpPr>
          <a:xfrm>
            <a:off x="58738" y="658813"/>
            <a:ext cx="3478212" cy="885825"/>
            <a:chExt cx="3180410" cy="885942"/>
          </a:xfrm>
        </p:grpSpPr>
        <p:sp>
          <p:nvSpPr>
            <p:cNvPr id="49181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gdLst>
                <a:gd fmla="*/ 3177766 w 1730" name="T0"/>
                <a:gd fmla="*/ 644525 h 406" name="T1"/>
                <a:gd fmla="*/ 3177766 w 1730" name="T2"/>
                <a:gd fmla="*/ 0 h 406" name="T3"/>
                <a:gd fmla="*/ 0 w 1730" name="T4"/>
                <a:gd fmla="*/ 0 h 406" name="T5"/>
                <a:gd fmla="*/ 231444 w 1730" name="T6"/>
                <a:gd fmla="*/ 322263 h 406" name="T7"/>
                <a:gd fmla="*/ 0 w 1730" name="T8"/>
                <a:gd fmla="*/ 644525 h 406" name="T9"/>
                <a:gd fmla="*/ 3177766 w 1730" name="T10"/>
                <a:gd fmla="*/ 644525 h 40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730" name="T18"/>
                <a:gd fmla="*/ 0 h 406" name="T19"/>
                <a:gd fmla="*/ 1730 w 1730" name="T20"/>
                <a:gd fmla="*/ 406 h 40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406" w="1730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49182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</p:grpSp>
      <p:pic>
        <p:nvPicPr>
          <p:cNvPr id="49157" name="图片 6"/>
          <p:cNvPicPr>
            <a:picLocks noChangeArrowheads="1"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158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2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b="1" lang="zh-CN" sz="2000">
                <a:solidFill>
                  <a:srgbClr val="000000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</p:txBody>
      </p:sp>
      <p:grpSp>
        <p:nvGrpSpPr>
          <p:cNvPr id="49159" name="Group 9"/>
          <p:cNvGrpSpPr/>
          <p:nvPr/>
        </p:nvGrpSpPr>
        <p:grpSpPr>
          <a:xfrm>
            <a:off x="2779713" y="1422400"/>
            <a:ext cx="6545262" cy="5235575"/>
            <a:chExt cx="8424936" cy="6739948"/>
          </a:xfrm>
        </p:grpSpPr>
        <p:pic>
          <p:nvPicPr>
            <p:cNvPr id="49160" name="图片 44"/>
            <p:cNvPicPr>
              <a:picLocks noChangeArrowheads="1"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val="0"/>
                </a:ext>
              </a:extLst>
            </a:blip>
            <a:srcRect b="3401" l="12784" r="13425"/>
            <a:stretch>
              <a:fillRect/>
            </a:stretch>
          </p:blipFill>
          <p:spPr bwMode="auto">
            <a:xfrm>
              <a:off x="0" y="0"/>
              <a:ext cx="8424936" cy="67399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161" name="矩形 45"/>
            <p:cNvSpPr>
              <a:spLocks noChangeArrowheads="1"/>
            </p:cNvSpPr>
            <p:nvPr/>
          </p:nvSpPr>
          <p:spPr bwMode="auto">
            <a:xfrm>
              <a:off x="432048" y="576064"/>
              <a:ext cx="7560840" cy="4320480"/>
            </a:xfrm>
            <a:prstGeom prst="rect">
              <a:avLst/>
            </a:pr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b="1" lang="zh-CN">
                <a:solidFill>
                  <a:srgbClr val="FFFFFF"/>
                </a:solidFill>
                <a:latin charset="-122" panose="02000000000000000000" pitchFamily="2" typeface="方正兰亭细黑_GBK"/>
                <a:sym charset="-122" panose="02000000000000000000" pitchFamily="2" typeface="方正兰亭细黑_GBK"/>
              </a:endParaRPr>
            </a:p>
          </p:txBody>
        </p:sp>
        <p:grpSp>
          <p:nvGrpSpPr>
            <p:cNvPr id="49162" name="Group 12"/>
            <p:cNvGrpSpPr/>
            <p:nvPr/>
          </p:nvGrpSpPr>
          <p:grpSpPr>
            <a:xfrm>
              <a:off x="720080" y="1152128"/>
              <a:ext cx="2143295" cy="2143295"/>
              <a:chExt cx="1554926" cy="1554926"/>
            </a:xfrm>
          </p:grpSpPr>
          <p:sp>
            <p:nvSpPr>
              <p:cNvPr id="49176" name="TextBox 68"/>
              <p:cNvSpPr>
                <a:spLocks noChangeArrowheads="1"/>
              </p:cNvSpPr>
              <p:nvPr/>
            </p:nvSpPr>
            <p:spPr bwMode="auto">
              <a:xfrm>
                <a:off x="465406" y="598428"/>
                <a:ext cx="758115" cy="4839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r>
                  <a:rPr altLang="zh-CN" b="1" lang="en-US" sz="2800">
                    <a:solidFill>
                      <a:srgbClr val="000000"/>
                    </a:solidFill>
                    <a:latin charset="-122" panose="02000000000000000000" pitchFamily="2" typeface="方正兰亭细黑_GBK"/>
                    <a:ea charset="-122" panose="02000000000000000000" pitchFamily="2" typeface="方正兰亭细黑_GBK"/>
                    <a:sym charset="-122" panose="02000000000000000000" pitchFamily="2" typeface="方正兰亭细黑_GBK"/>
                  </a:rPr>
                  <a:t>31%</a:t>
                </a:r>
              </a:p>
            </p:txBody>
          </p:sp>
          <p:sp>
            <p:nvSpPr>
              <p:cNvPr id="49177" name="椭圆 48"/>
              <p:cNvSpPr>
                <a:spLocks noChangeArrowheads="1"/>
              </p:cNvSpPr>
              <p:nvPr/>
            </p:nvSpPr>
            <p:spPr bwMode="auto">
              <a:xfrm>
                <a:off x="77073" y="115173"/>
                <a:ext cx="1324580" cy="1324580"/>
              </a:xfrm>
              <a:prstGeom prst="ellipse">
                <a:avLst/>
              </a:prstGeom>
              <a:noFill/>
              <a:ln w="88900">
                <a:solidFill>
                  <a:srgbClr val="DDD9C3"/>
                </a:solidFill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b="1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grpSp>
            <p:nvGrpSpPr>
              <p:cNvPr id="49178" name="Group 15"/>
              <p:cNvGrpSpPr/>
              <p:nvPr/>
            </p:nvGrpSpPr>
            <p:grpSpPr>
              <a:xfrm rot="-1105102">
                <a:off x="0" y="0"/>
                <a:ext cx="1554926" cy="1554926"/>
                <a:chExt cx="1554926" cy="1554926"/>
              </a:xfrm>
            </p:grpSpPr>
            <p:sp>
              <p:nvSpPr>
                <p:cNvPr id="49179" name="空心弧 50"/>
                <p:cNvSpPr>
                  <a:spLocks noChangeArrowheads="1"/>
                </p:cNvSpPr>
                <p:nvPr/>
              </p:nvSpPr>
              <p:spPr bwMode="auto">
                <a:xfrm rot="-3902961">
                  <a:off x="0" y="0"/>
                  <a:ext cx="1554926" cy="1554926"/>
                </a:xfrm>
                <a:custGeom>
                  <a:gdLst>
                    <a:gd fmla="*/ 777463 w 21600" name="T0"/>
                    <a:gd fmla="*/ 0 h 21600" name="T1"/>
                    <a:gd fmla="*/ 111724 w 21600" name="T2"/>
                    <a:gd fmla="*/ 777463 h 21600" name="T3"/>
                    <a:gd fmla="*/ 777463 w 21600" name="T4"/>
                    <a:gd fmla="*/ 223521 h 21600" name="T5"/>
                    <a:gd fmla="*/ 1443202 w 21600" name="T6"/>
                    <a:gd fmla="*/ 777463 h 21600" name="T7"/>
                    <a:gd fmla="*/ 0 60000 65536" name="T8"/>
                    <a:gd fmla="*/ 0 60000 65536" name="T9"/>
                    <a:gd fmla="*/ 0 60000 65536" name="T10"/>
                    <a:gd fmla="*/ 0 60000 65536" name="T11"/>
                    <a:gd fmla="*/ 0 w 21600" name="T12"/>
                    <a:gd fmla="*/ 0 h 21600" name="T13"/>
                    <a:gd fmla="*/ 21600 w 21600" name="T14"/>
                    <a:gd fmla="*/ 7713 h 21600" name="T15"/>
                  </a:gdLst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b="T15" l="T12" r="T14" t="T13"/>
                  <a:pathLst>
                    <a:path h="21600" w="21600">
                      <a:moveTo>
                        <a:pt x="3105" y="10800"/>
                      </a:moveTo>
                      <a:cubicBezTo>
                        <a:pt x="3105" y="6550"/>
                        <a:pt x="6550" y="3105"/>
                        <a:pt x="10800" y="3105"/>
                      </a:cubicBezTo>
                      <a:cubicBezTo>
                        <a:pt x="15049" y="3104"/>
                        <a:pt x="18494" y="6550"/>
                        <a:pt x="18495" y="10799"/>
                      </a:cubicBezTo>
                      <a:lnTo>
                        <a:pt x="21600" y="10800"/>
                      </a:lnTo>
                      <a:cubicBezTo>
                        <a:pt x="21600" y="4835"/>
                        <a:pt x="16764" y="0"/>
                        <a:pt x="10800" y="0"/>
                      </a:cubicBezTo>
                      <a:cubicBezTo>
                        <a:pt x="4835" y="0"/>
                        <a:pt x="0" y="4835"/>
                        <a:pt x="0" y="10800"/>
                      </a:cubicBezTo>
                      <a:close/>
                    </a:path>
                  </a:pathLst>
                </a:custGeom>
                <a:solidFill>
                  <a:srgbClr val="ED7000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b="1" lang="zh-CN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49180" name="椭圆 51"/>
                <p:cNvSpPr>
                  <a:spLocks noChangeArrowheads="1"/>
                </p:cNvSpPr>
                <p:nvPr/>
              </p:nvSpPr>
              <p:spPr bwMode="auto">
                <a:xfrm>
                  <a:off x="105648" y="115173"/>
                  <a:ext cx="1324580" cy="1324580"/>
                </a:xfrm>
                <a:prstGeom prst="ellips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b="1" lang="zh-CN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</p:grpSp>
        </p:grpSp>
        <p:grpSp>
          <p:nvGrpSpPr>
            <p:cNvPr id="49163" name="Group 18"/>
            <p:cNvGrpSpPr/>
            <p:nvPr/>
          </p:nvGrpSpPr>
          <p:grpSpPr>
            <a:xfrm>
              <a:off x="3111497" y="1161005"/>
              <a:ext cx="2130990" cy="2130990"/>
              <a:chExt cx="1554926" cy="1554926"/>
            </a:xfrm>
          </p:grpSpPr>
          <p:sp>
            <p:nvSpPr>
              <p:cNvPr id="49171" name="TextBox 32"/>
              <p:cNvSpPr>
                <a:spLocks noChangeArrowheads="1"/>
              </p:cNvSpPr>
              <p:nvPr/>
            </p:nvSpPr>
            <p:spPr bwMode="auto">
              <a:xfrm>
                <a:off x="486426" y="608938"/>
                <a:ext cx="758115" cy="4867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r>
                  <a:rPr altLang="zh-CN" b="1" lang="en-US" sz="2800">
                    <a:solidFill>
                      <a:srgbClr val="000000"/>
                    </a:solidFill>
                    <a:latin charset="-122" panose="02000000000000000000" pitchFamily="2" typeface="方正兰亭细黑_GBK"/>
                    <a:ea charset="-122" panose="02000000000000000000" pitchFamily="2" typeface="方正兰亭细黑_GBK"/>
                    <a:sym charset="-122" panose="02000000000000000000" pitchFamily="2" typeface="方正兰亭细黑_GBK"/>
                  </a:rPr>
                  <a:t>24%</a:t>
                </a:r>
              </a:p>
            </p:txBody>
          </p:sp>
          <p:sp>
            <p:nvSpPr>
              <p:cNvPr id="49172" name="椭圆 54"/>
              <p:cNvSpPr>
                <a:spLocks noChangeArrowheads="1"/>
              </p:cNvSpPr>
              <p:nvPr/>
            </p:nvSpPr>
            <p:spPr bwMode="auto">
              <a:xfrm>
                <a:off x="98093" y="125683"/>
                <a:ext cx="1324580" cy="1324580"/>
              </a:xfrm>
              <a:prstGeom prst="ellipse">
                <a:avLst/>
              </a:prstGeom>
              <a:noFill/>
              <a:ln w="88900">
                <a:solidFill>
                  <a:srgbClr val="DDD9C3"/>
                </a:solidFill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b="1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grpSp>
            <p:nvGrpSpPr>
              <p:cNvPr id="49173" name="Group 21"/>
              <p:cNvGrpSpPr/>
              <p:nvPr/>
            </p:nvGrpSpPr>
            <p:grpSpPr>
              <a:xfrm rot="-4652747">
                <a:off x="0" y="0"/>
                <a:ext cx="1554926" cy="1554926"/>
                <a:chExt cx="1554926" cy="1554926"/>
              </a:xfrm>
            </p:grpSpPr>
            <p:sp>
              <p:nvSpPr>
                <p:cNvPr id="49174" name="空心弧 56"/>
                <p:cNvSpPr>
                  <a:spLocks noChangeArrowheads="1"/>
                </p:cNvSpPr>
                <p:nvPr/>
              </p:nvSpPr>
              <p:spPr bwMode="auto">
                <a:xfrm rot="-5308050">
                  <a:off x="0" y="0"/>
                  <a:ext cx="1554926" cy="1554926"/>
                </a:xfrm>
                <a:custGeom>
                  <a:gdLst>
                    <a:gd fmla="*/ 777463 w 21600" name="T0"/>
                    <a:gd fmla="*/ 0 h 21600" name="T1"/>
                    <a:gd fmla="*/ 137712 w 21600" name="T2"/>
                    <a:gd fmla="*/ 593176 h 21600" name="T3"/>
                    <a:gd fmla="*/ 777463 w 21600" name="T4"/>
                    <a:gd fmla="*/ 223521 h 21600" name="T5"/>
                    <a:gd fmla="*/ 1417214 w 21600" name="T6"/>
                    <a:gd fmla="*/ 593176 h 21600" name="T7"/>
                    <a:gd fmla="*/ 0 60000 65536" name="T8"/>
                    <a:gd fmla="*/ 0 60000 65536" name="T9"/>
                    <a:gd fmla="*/ 0 60000 65536" name="T10"/>
                    <a:gd fmla="*/ 0 60000 65536" name="T11"/>
                    <a:gd fmla="*/ 0 w 21600" name="T12"/>
                    <a:gd fmla="*/ 0 h 21600" name="T13"/>
                    <a:gd fmla="*/ 21600 w 21600" name="T14"/>
                    <a:gd fmla="*/ 4736 h 21600" name="T15"/>
                  </a:gdLst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b="T15" l="T12" r="T14" t="T13"/>
                  <a:pathLst>
                    <a:path h="21600" w="21600">
                      <a:moveTo>
                        <a:pt x="3405" y="8670"/>
                      </a:moveTo>
                      <a:cubicBezTo>
                        <a:pt x="4354" y="5374"/>
                        <a:pt x="7370" y="3105"/>
                        <a:pt x="10799" y="3105"/>
                      </a:cubicBezTo>
                      <a:cubicBezTo>
                        <a:pt x="14229" y="3104"/>
                        <a:pt x="17245" y="5374"/>
                        <a:pt x="18194" y="8670"/>
                      </a:cubicBezTo>
                      <a:lnTo>
                        <a:pt x="21178" y="7811"/>
                      </a:lnTo>
                      <a:cubicBezTo>
                        <a:pt x="19846" y="3185"/>
                        <a:pt x="15613" y="0"/>
                        <a:pt x="10800" y="0"/>
                      </a:cubicBezTo>
                      <a:cubicBezTo>
                        <a:pt x="5986" y="-1"/>
                        <a:pt x="1753" y="3185"/>
                        <a:pt x="421" y="7811"/>
                      </a:cubicBezTo>
                      <a:close/>
                    </a:path>
                  </a:pathLst>
                </a:custGeom>
                <a:solidFill>
                  <a:srgbClr val="F8B200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b="1" lang="zh-CN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49175" name="椭圆 57"/>
                <p:cNvSpPr>
                  <a:spLocks noChangeArrowheads="1"/>
                </p:cNvSpPr>
                <p:nvPr/>
              </p:nvSpPr>
              <p:spPr bwMode="auto">
                <a:xfrm>
                  <a:off x="110182" y="135699"/>
                  <a:ext cx="1324580" cy="1324580"/>
                </a:xfrm>
                <a:prstGeom prst="ellips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b="1" lang="zh-CN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</p:grpSp>
        </p:grpSp>
        <p:grpSp>
          <p:nvGrpSpPr>
            <p:cNvPr id="49164" name="Group 24"/>
            <p:cNvGrpSpPr/>
            <p:nvPr/>
          </p:nvGrpSpPr>
          <p:grpSpPr>
            <a:xfrm>
              <a:off x="5427638" y="1145348"/>
              <a:ext cx="2186513" cy="2186513"/>
              <a:chExt cx="1554926" cy="1554926"/>
            </a:xfrm>
          </p:grpSpPr>
          <p:sp>
            <p:nvSpPr>
              <p:cNvPr id="49166" name="TextBox 37"/>
              <p:cNvSpPr>
                <a:spLocks noChangeArrowheads="1"/>
              </p:cNvSpPr>
              <p:nvPr/>
            </p:nvSpPr>
            <p:spPr bwMode="auto">
              <a:xfrm>
                <a:off x="412855" y="598428"/>
                <a:ext cx="758115" cy="474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r>
                  <a:rPr altLang="zh-CN" b="1" lang="en-US" sz="2800">
                    <a:solidFill>
                      <a:srgbClr val="000000"/>
                    </a:solidFill>
                    <a:latin charset="-122" panose="02000000000000000000" pitchFamily="2" typeface="方正兰亭细黑_GBK"/>
                    <a:ea charset="-122" panose="02000000000000000000" pitchFamily="2" typeface="方正兰亭细黑_GBK"/>
                    <a:sym charset="-122" panose="02000000000000000000" pitchFamily="2" typeface="方正兰亭细黑_GBK"/>
                  </a:rPr>
                  <a:t>11%</a:t>
                </a:r>
              </a:p>
            </p:txBody>
          </p:sp>
          <p:sp>
            <p:nvSpPr>
              <p:cNvPr id="49167" name="椭圆 60"/>
              <p:cNvSpPr>
                <a:spLocks noChangeArrowheads="1"/>
              </p:cNvSpPr>
              <p:nvPr/>
            </p:nvSpPr>
            <p:spPr bwMode="auto">
              <a:xfrm>
                <a:off x="108603" y="115173"/>
                <a:ext cx="1324580" cy="1324580"/>
              </a:xfrm>
              <a:prstGeom prst="ellipse">
                <a:avLst/>
              </a:prstGeom>
              <a:noFill/>
              <a:ln w="88900">
                <a:solidFill>
                  <a:srgbClr val="DDD9C3"/>
                </a:solidFill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b="1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grpSp>
            <p:nvGrpSpPr>
              <p:cNvPr id="49168" name="Group 27"/>
              <p:cNvGrpSpPr/>
              <p:nvPr/>
            </p:nvGrpSpPr>
            <p:grpSpPr>
              <a:xfrm rot="9344491">
                <a:off x="0" y="0"/>
                <a:ext cx="1554926" cy="1554926"/>
                <a:chExt cx="1554926" cy="1554926"/>
              </a:xfrm>
            </p:grpSpPr>
            <p:sp>
              <p:nvSpPr>
                <p:cNvPr id="49169" name="空心弧 62"/>
                <p:cNvSpPr>
                  <a:spLocks noChangeArrowheads="1"/>
                </p:cNvSpPr>
                <p:nvPr/>
              </p:nvSpPr>
              <p:spPr bwMode="auto">
                <a:xfrm rot="-3902961">
                  <a:off x="0" y="0"/>
                  <a:ext cx="1554926" cy="1554926"/>
                </a:xfrm>
                <a:custGeom>
                  <a:gdLst>
                    <a:gd fmla="*/ 777463 w 21600" name="T0"/>
                    <a:gd fmla="*/ 0 h 21600" name="T1"/>
                    <a:gd fmla="*/ 764361 w 21600" name="T2"/>
                    <a:gd fmla="*/ 111796 h 21600" name="T3"/>
                    <a:gd fmla="*/ 777463 w 21600" name="T4"/>
                    <a:gd fmla="*/ 223521 h 21600" name="T5"/>
                    <a:gd fmla="*/ 790565 w 21600" name="T6"/>
                    <a:gd fmla="*/ 111796 h 21600" name="T7"/>
                    <a:gd fmla="*/ 0 60000 65536" name="T8"/>
                    <a:gd fmla="*/ 0 60000 65536" name="T9"/>
                    <a:gd fmla="*/ 0 60000 65536" name="T10"/>
                    <a:gd fmla="*/ 0 60000 65536" name="T11"/>
                    <a:gd fmla="*/ 0 w 21600" name="T12"/>
                    <a:gd fmla="*/ 0 h 21600" name="T13"/>
                    <a:gd fmla="*/ 21600 w 21600" name="T14"/>
                    <a:gd fmla="*/ 910 h 21600" name="T15"/>
                  </a:gdLst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b="T15" l="T12" r="T14" t="T13"/>
                  <a:pathLst>
                    <a:path h="21600" w="21600">
                      <a:moveTo>
                        <a:pt x="10649" y="3106"/>
                      </a:moveTo>
                      <a:cubicBezTo>
                        <a:pt x="10699" y="3105"/>
                        <a:pt x="10749" y="3105"/>
                        <a:pt x="10799" y="3105"/>
                      </a:cubicBezTo>
                      <a:cubicBezTo>
                        <a:pt x="10850" y="3104"/>
                        <a:pt x="10900" y="3105"/>
                        <a:pt x="10950" y="3106"/>
                      </a:cubicBezTo>
                      <a:lnTo>
                        <a:pt x="11011" y="2"/>
                      </a:lnTo>
                      <a:cubicBezTo>
                        <a:pt x="10941" y="0"/>
                        <a:pt x="10870" y="0"/>
                        <a:pt x="10800" y="0"/>
                      </a:cubicBezTo>
                      <a:cubicBezTo>
                        <a:pt x="10729" y="-1"/>
                        <a:pt x="10658" y="0"/>
                        <a:pt x="10588" y="2"/>
                      </a:cubicBezTo>
                      <a:close/>
                    </a:path>
                  </a:pathLst>
                </a:custGeom>
                <a:solidFill>
                  <a:srgbClr val="20B0DC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b="1" lang="zh-CN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49170" name="椭圆 63"/>
                <p:cNvSpPr>
                  <a:spLocks noChangeArrowheads="1"/>
                </p:cNvSpPr>
                <p:nvPr/>
              </p:nvSpPr>
              <p:spPr bwMode="auto">
                <a:xfrm>
                  <a:off x="105648" y="115173"/>
                  <a:ext cx="1324580" cy="1324580"/>
                </a:xfrm>
                <a:prstGeom prst="ellips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b="1" lang="zh-CN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</p:grpSp>
        </p:grpSp>
        <p:sp>
          <p:nvSpPr>
            <p:cNvPr id="49165" name="矩形 64"/>
            <p:cNvSpPr>
              <a:spLocks noChangeArrowheads="1"/>
            </p:cNvSpPr>
            <p:nvPr/>
          </p:nvSpPr>
          <p:spPr bwMode="auto">
            <a:xfrm>
              <a:off x="722791" y="3854490"/>
              <a:ext cx="6908403" cy="82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lang="zh-CN" sz="12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我们工作室致力于专业PPT模板的发布，课件及汇报PPT的美化，并为您提供专业的PPT个性定制服务。我们秉承“给您演示的光和热”的理念，为您分担职场压力,让您的每一次亮相都信心澎湃。</a:t>
              </a:r>
            </a:p>
          </p:txBody>
        </p:sp>
      </p:grpSp>
    </p:spTree>
  </p:cSld>
  <p:clrMapOvr>
    <a:masterClrMapping/>
  </p:clrMapOvr>
  <p:transition/>
  <p:timing/>
</p:sld>
</file>

<file path=ppt/slides/slide23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50178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gdLst>
              <a:gd fmla="*/ 0 w 996" name="T0"/>
              <a:gd fmla="*/ 0 h 914" name="T1"/>
              <a:gd fmla="*/ 0 w 996" name="T2"/>
              <a:gd fmla="*/ 6078537 h 914" name="T3"/>
              <a:gd fmla="*/ 11231563 w 996" name="T4"/>
              <a:gd fmla="*/ 6078537 h 914" name="T5"/>
              <a:gd fmla="*/ 11163903 w 996" name="T6"/>
              <a:gd fmla="*/ 0 h 914" name="T7"/>
              <a:gd fmla="*/ 0 w 996" name="T8"/>
              <a:gd fmla="*/ 0 h 914" name="T9"/>
              <a:gd fmla="*/ 0 60000 65536" name="T10"/>
              <a:gd fmla="*/ 0 60000 65536" name="T11"/>
              <a:gd fmla="*/ 0 60000 65536" name="T12"/>
              <a:gd fmla="*/ 0 60000 65536" name="T13"/>
              <a:gd fmla="*/ 0 60000 65536" name="T14"/>
              <a:gd fmla="*/ 0 w 996" name="T15"/>
              <a:gd fmla="*/ 0 h 914" name="T16"/>
              <a:gd fmla="*/ 996 w 996" name="T17"/>
              <a:gd fmla="*/ 914 h 914" name="T18"/>
            </a:gdLst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b="T18" l="T15" r="T17" t="T16"/>
            <a:pathLst>
              <a:path h="914" w="996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000000"/>
              </a:solidFill>
              <a:latin charset="-122" panose="02000000000000000000" pitchFamily="2" typeface="方正兰亭细黑_GBK"/>
              <a:sym charset="-122" panose="02010600030101010101" pitchFamily="2" typeface="宋体"/>
            </a:endParaRPr>
          </a:p>
        </p:txBody>
      </p:sp>
      <p:sp>
        <p:nvSpPr>
          <p:cNvPr id="50179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FFFFFF"/>
              </a:solidFill>
              <a:latin charset="-122" panose="02010600030101010101" pitchFamily="2" typeface="宋体"/>
              <a:sym charset="-122" panose="02010600030101010101" pitchFamily="2" typeface="宋体"/>
            </a:endParaRPr>
          </a:p>
        </p:txBody>
      </p:sp>
      <p:grpSp>
        <p:nvGrpSpPr>
          <p:cNvPr id="50180" name="Group 4"/>
          <p:cNvGrpSpPr/>
          <p:nvPr/>
        </p:nvGrpSpPr>
        <p:grpSpPr>
          <a:xfrm>
            <a:off x="58738" y="658813"/>
            <a:ext cx="3478212" cy="885825"/>
            <a:chExt cx="3180410" cy="885942"/>
          </a:xfrm>
        </p:grpSpPr>
        <p:sp>
          <p:nvSpPr>
            <p:cNvPr id="50198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gdLst>
                <a:gd fmla="*/ 3177766 w 1730" name="T0"/>
                <a:gd fmla="*/ 644525 h 406" name="T1"/>
                <a:gd fmla="*/ 3177766 w 1730" name="T2"/>
                <a:gd fmla="*/ 0 h 406" name="T3"/>
                <a:gd fmla="*/ 0 w 1730" name="T4"/>
                <a:gd fmla="*/ 0 h 406" name="T5"/>
                <a:gd fmla="*/ 231444 w 1730" name="T6"/>
                <a:gd fmla="*/ 322263 h 406" name="T7"/>
                <a:gd fmla="*/ 0 w 1730" name="T8"/>
                <a:gd fmla="*/ 644525 h 406" name="T9"/>
                <a:gd fmla="*/ 3177766 w 1730" name="T10"/>
                <a:gd fmla="*/ 644525 h 40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730" name="T18"/>
                <a:gd fmla="*/ 0 h 406" name="T19"/>
                <a:gd fmla="*/ 1730 w 1730" name="T20"/>
                <a:gd fmla="*/ 406 h 40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406" w="1730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50199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</p:grpSp>
      <p:pic>
        <p:nvPicPr>
          <p:cNvPr id="50181" name="图片 6"/>
          <p:cNvPicPr>
            <a:picLocks noChangeArrowheads="1"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82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2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b="1" lang="zh-CN" sz="2000">
                <a:solidFill>
                  <a:srgbClr val="000000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</p:txBody>
      </p:sp>
      <p:grpSp>
        <p:nvGrpSpPr>
          <p:cNvPr id="3" name="Group 9"/>
          <p:cNvGrpSpPr/>
          <p:nvPr/>
        </p:nvGrpSpPr>
        <p:grpSpPr>
          <a:xfrm>
            <a:off x="2260600" y="1427163"/>
            <a:ext cx="7797800" cy="3841750"/>
            <a:chExt cx="7797800" cy="3841819"/>
          </a:xfrm>
        </p:grpSpPr>
        <p:sp>
          <p:nvSpPr>
            <p:cNvPr id="50185" name="Freeform 47"/>
            <p:cNvSpPr>
              <a:spLocks noChangeArrowheads="1" noEditPoints="1"/>
            </p:cNvSpPr>
            <p:nvPr/>
          </p:nvSpPr>
          <p:spPr bwMode="auto">
            <a:xfrm>
              <a:off x="0" y="618527"/>
              <a:ext cx="7797800" cy="2643188"/>
            </a:xfrm>
            <a:custGeom>
              <a:gdLst>
                <a:gd fmla="*/ 2147483647 w 3426" name="T0"/>
                <a:gd fmla="*/ 2147483647 h 1232" name="T1"/>
                <a:gd fmla="*/ 2147483647 w 3426" name="T2"/>
                <a:gd fmla="*/ 2147483647 h 1232" name="T3"/>
                <a:gd fmla="*/ 2147483647 w 3426" name="T4"/>
                <a:gd fmla="*/ 2147483647 h 1232" name="T5"/>
                <a:gd fmla="*/ 2147483647 w 3426" name="T6"/>
                <a:gd fmla="*/ 2147483647 h 1232" name="T7"/>
                <a:gd fmla="*/ 2147483647 w 3426" name="T8"/>
                <a:gd fmla="*/ 2147483647 h 1232" name="T9"/>
                <a:gd fmla="*/ 2147483647 w 3426" name="T10"/>
                <a:gd fmla="*/ 2147483647 h 1232" name="T11"/>
                <a:gd fmla="*/ 2147483647 w 3426" name="T12"/>
                <a:gd fmla="*/ 2147483647 h 1232" name="T13"/>
                <a:gd fmla="*/ 2147483647 w 3426" name="T14"/>
                <a:gd fmla="*/ 2147483647 h 1232" name="T15"/>
                <a:gd fmla="*/ 2147483647 w 3426" name="T16"/>
                <a:gd fmla="*/ 2147483647 h 1232" name="T17"/>
                <a:gd fmla="*/ 2147483647 w 3426" name="T18"/>
                <a:gd fmla="*/ 2147483647 h 1232" name="T19"/>
                <a:gd fmla="*/ 2147483647 w 3426" name="T20"/>
                <a:gd fmla="*/ 2147483647 h 1232" name="T21"/>
                <a:gd fmla="*/ 2147483647 w 3426" name="T22"/>
                <a:gd fmla="*/ 2147483647 h 1232" name="T23"/>
                <a:gd fmla="*/ 2147483647 w 3426" name="T24"/>
                <a:gd fmla="*/ 2147483647 h 1232" name="T25"/>
                <a:gd fmla="*/ 2147483647 w 3426" name="T26"/>
                <a:gd fmla="*/ 2147483647 h 1232" name="T27"/>
                <a:gd fmla="*/ 2147483647 w 3426" name="T28"/>
                <a:gd fmla="*/ 2147483647 h 1232" name="T29"/>
                <a:gd fmla="*/ 2147483647 w 3426" name="T30"/>
                <a:gd fmla="*/ 2147483647 h 1232" name="T31"/>
                <a:gd fmla="*/ 2147483647 w 3426" name="T32"/>
                <a:gd fmla="*/ 2147483647 h 1232" name="T33"/>
                <a:gd fmla="*/ 2147483647 w 3426" name="T34"/>
                <a:gd fmla="*/ 2147483647 h 1232" name="T35"/>
                <a:gd fmla="*/ 2147483647 w 3426" name="T36"/>
                <a:gd fmla="*/ 2147483647 h 1232" name="T37"/>
                <a:gd fmla="*/ 2147483647 w 3426" name="T38"/>
                <a:gd fmla="*/ 2147483647 h 1232" name="T39"/>
                <a:gd fmla="*/ 2147483647 w 3426" name="T40"/>
                <a:gd fmla="*/ 2147483647 h 1232" name="T41"/>
                <a:gd fmla="*/ 2147483647 w 3426" name="T42"/>
                <a:gd fmla="*/ 2147483647 h 1232" name="T43"/>
                <a:gd fmla="*/ 2147483647 w 3426" name="T44"/>
                <a:gd fmla="*/ 2147483647 h 1232" name="T45"/>
                <a:gd fmla="*/ 0 w 3426" name="T46"/>
                <a:gd fmla="*/ 2147483647 h 1232" name="T47"/>
                <a:gd fmla="*/ 2147483647 w 3426" name="T48"/>
                <a:gd fmla="*/ 2147483647 h 1232" name="T49"/>
                <a:gd fmla="*/ 2147483647 w 3426" name="T50"/>
                <a:gd fmla="*/ 2147483647 h 1232" name="T51"/>
                <a:gd fmla="*/ 2147483647 w 3426" name="T52"/>
                <a:gd fmla="*/ 2147483647 h 1232" name="T53"/>
                <a:gd fmla="*/ 2147483647 w 3426" name="T54"/>
                <a:gd fmla="*/ 2147483647 h 1232" name="T55"/>
                <a:gd fmla="*/ 2147483647 w 3426" name="T56"/>
                <a:gd fmla="*/ 2147483647 h 1232" name="T57"/>
                <a:gd fmla="*/ 2147483647 w 3426" name="T58"/>
                <a:gd fmla="*/ 2147483647 h 1232" name="T59"/>
                <a:gd fmla="*/ 2147483647 w 3426" name="T60"/>
                <a:gd fmla="*/ 2147483647 h 1232" name="T61"/>
                <a:gd fmla="*/ 2147483647 w 3426" name="T62"/>
                <a:gd fmla="*/ 2147483647 h 1232" name="T63"/>
                <a:gd fmla="*/ 2147483647 w 3426" name="T64"/>
                <a:gd fmla="*/ 2147483647 h 1232" name="T65"/>
                <a:gd fmla="*/ 2147483647 w 3426" name="T66"/>
                <a:gd fmla="*/ 2147483647 h 1232" name="T67"/>
                <a:gd fmla="*/ 2147483647 w 3426" name="T68"/>
                <a:gd fmla="*/ 2147483647 h 1232" name="T69"/>
                <a:gd fmla="*/ 2147483647 w 3426" name="T70"/>
                <a:gd fmla="*/ 2147483647 h 1232" name="T71"/>
                <a:gd fmla="*/ 2147483647 w 3426" name="T72"/>
                <a:gd fmla="*/ 2147483647 h 1232" name="T73"/>
                <a:gd fmla="*/ 2147483647 w 3426" name="T74"/>
                <a:gd fmla="*/ 2147483647 h 1232" name="T75"/>
                <a:gd fmla="*/ 2147483647 w 3426" name="T76"/>
                <a:gd fmla="*/ 2147483647 h 1232" name="T77"/>
                <a:gd fmla="*/ 2147483647 w 3426" name="T78"/>
                <a:gd fmla="*/ 2147483647 h 1232" name="T79"/>
                <a:gd fmla="*/ 2147483647 w 3426" name="T80"/>
                <a:gd fmla="*/ 2147483647 h 1232" name="T81"/>
                <a:gd fmla="*/ 2147483647 w 3426" name="T82"/>
                <a:gd fmla="*/ 2147483647 h 1232" name="T83"/>
                <a:gd fmla="*/ 2147483647 w 3426" name="T84"/>
                <a:gd fmla="*/ 2147483647 h 1232" name="T85"/>
                <a:gd fmla="*/ 2147483647 w 3426" name="T86"/>
                <a:gd fmla="*/ 2147483647 h 1232" name="T87"/>
                <a:gd fmla="*/ 2147483647 w 3426" name="T88"/>
                <a:gd fmla="*/ 2147483647 h 1232" name="T89"/>
                <a:gd fmla="*/ 2147483647 w 3426" name="T90"/>
                <a:gd fmla="*/ 2147483647 h 1232" name="T91"/>
                <a:gd fmla="*/ 2147483647 w 3426" name="T92"/>
                <a:gd fmla="*/ 2147483647 h 1232" name="T93"/>
                <a:gd fmla="*/ 2147483647 w 3426" name="T94"/>
                <a:gd fmla="*/ 2147483647 h 1232" name="T95"/>
                <a:gd fmla="*/ 2147483647 w 3426" name="T96"/>
                <a:gd fmla="*/ 2147483647 h 1232" name="T97"/>
                <a:gd fmla="*/ 2147483647 w 3426" name="T98"/>
                <a:gd fmla="*/ 2147483647 h 1232" name="T99"/>
                <a:gd fmla="*/ 2147483647 w 3426" name="T100"/>
                <a:gd fmla="*/ 2147483647 h 1232" name="T101"/>
                <a:gd fmla="*/ 2147483647 w 3426" name="T102"/>
                <a:gd fmla="*/ 2147483647 h 1232" name="T103"/>
                <a:gd fmla="*/ 2147483647 w 3426" name="T104"/>
                <a:gd fmla="*/ 2147483647 h 1232" name="T105"/>
                <a:gd fmla="*/ 2147483647 w 3426" name="T106"/>
                <a:gd fmla="*/ 2147483647 h 1232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w 3426" name="T162"/>
                <a:gd fmla="*/ 0 h 1232" name="T163"/>
                <a:gd fmla="*/ 3426 w 3426" name="T164"/>
                <a:gd fmla="*/ 1232 h 1232" name="T165"/>
              </a:gdLst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b="T165" l="T162" r="T164" t="T163"/>
              <a:pathLst>
                <a:path h="1232" w="3425">
                  <a:moveTo>
                    <a:pt x="3426" y="540"/>
                  </a:moveTo>
                  <a:lnTo>
                    <a:pt x="3426" y="540"/>
                  </a:lnTo>
                  <a:lnTo>
                    <a:pt x="3400" y="506"/>
                  </a:lnTo>
                  <a:lnTo>
                    <a:pt x="3372" y="470"/>
                  </a:lnTo>
                  <a:lnTo>
                    <a:pt x="3342" y="436"/>
                  </a:lnTo>
                  <a:lnTo>
                    <a:pt x="3308" y="404"/>
                  </a:lnTo>
                  <a:lnTo>
                    <a:pt x="3270" y="372"/>
                  </a:lnTo>
                  <a:lnTo>
                    <a:pt x="3230" y="340"/>
                  </a:lnTo>
                  <a:lnTo>
                    <a:pt x="3188" y="312"/>
                  </a:lnTo>
                  <a:lnTo>
                    <a:pt x="3142" y="284"/>
                  </a:lnTo>
                  <a:lnTo>
                    <a:pt x="3094" y="258"/>
                  </a:lnTo>
                  <a:lnTo>
                    <a:pt x="3046" y="236"/>
                  </a:lnTo>
                  <a:lnTo>
                    <a:pt x="2994" y="216"/>
                  </a:lnTo>
                  <a:lnTo>
                    <a:pt x="2940" y="198"/>
                  </a:lnTo>
                  <a:lnTo>
                    <a:pt x="2884" y="182"/>
                  </a:lnTo>
                  <a:lnTo>
                    <a:pt x="2828" y="170"/>
                  </a:lnTo>
                  <a:lnTo>
                    <a:pt x="2770" y="162"/>
                  </a:lnTo>
                  <a:lnTo>
                    <a:pt x="2710" y="158"/>
                  </a:lnTo>
                  <a:lnTo>
                    <a:pt x="2646" y="156"/>
                  </a:lnTo>
                  <a:lnTo>
                    <a:pt x="2612" y="158"/>
                  </a:lnTo>
                  <a:lnTo>
                    <a:pt x="2580" y="162"/>
                  </a:lnTo>
                  <a:lnTo>
                    <a:pt x="2550" y="168"/>
                  </a:lnTo>
                  <a:lnTo>
                    <a:pt x="2536" y="172"/>
                  </a:lnTo>
                  <a:lnTo>
                    <a:pt x="2522" y="178"/>
                  </a:lnTo>
                  <a:lnTo>
                    <a:pt x="2510" y="186"/>
                  </a:lnTo>
                  <a:lnTo>
                    <a:pt x="2498" y="194"/>
                  </a:lnTo>
                  <a:lnTo>
                    <a:pt x="2488" y="202"/>
                  </a:lnTo>
                  <a:lnTo>
                    <a:pt x="2480" y="214"/>
                  </a:lnTo>
                  <a:lnTo>
                    <a:pt x="2516" y="298"/>
                  </a:lnTo>
                  <a:lnTo>
                    <a:pt x="2534" y="342"/>
                  </a:lnTo>
                  <a:lnTo>
                    <a:pt x="2548" y="386"/>
                  </a:lnTo>
                  <a:lnTo>
                    <a:pt x="2562" y="432"/>
                  </a:lnTo>
                  <a:lnTo>
                    <a:pt x="2576" y="480"/>
                  </a:lnTo>
                  <a:lnTo>
                    <a:pt x="2586" y="528"/>
                  </a:lnTo>
                  <a:lnTo>
                    <a:pt x="2592" y="580"/>
                  </a:lnTo>
                  <a:lnTo>
                    <a:pt x="2546" y="588"/>
                  </a:lnTo>
                  <a:lnTo>
                    <a:pt x="2496" y="598"/>
                  </a:lnTo>
                  <a:lnTo>
                    <a:pt x="2412" y="606"/>
                  </a:lnTo>
                  <a:lnTo>
                    <a:pt x="2358" y="608"/>
                  </a:lnTo>
                  <a:lnTo>
                    <a:pt x="2268" y="608"/>
                  </a:lnTo>
                  <a:lnTo>
                    <a:pt x="2270" y="578"/>
                  </a:lnTo>
                  <a:lnTo>
                    <a:pt x="2268" y="546"/>
                  </a:lnTo>
                  <a:lnTo>
                    <a:pt x="2266" y="512"/>
                  </a:lnTo>
                  <a:lnTo>
                    <a:pt x="2264" y="480"/>
                  </a:lnTo>
                  <a:lnTo>
                    <a:pt x="2258" y="446"/>
                  </a:lnTo>
                  <a:lnTo>
                    <a:pt x="2252" y="414"/>
                  </a:lnTo>
                  <a:lnTo>
                    <a:pt x="2244" y="380"/>
                  </a:lnTo>
                  <a:lnTo>
                    <a:pt x="2236" y="346"/>
                  </a:lnTo>
                  <a:lnTo>
                    <a:pt x="2224" y="312"/>
                  </a:lnTo>
                  <a:lnTo>
                    <a:pt x="2212" y="278"/>
                  </a:lnTo>
                  <a:lnTo>
                    <a:pt x="2196" y="244"/>
                  </a:lnTo>
                  <a:lnTo>
                    <a:pt x="2180" y="210"/>
                  </a:lnTo>
                  <a:lnTo>
                    <a:pt x="2160" y="176"/>
                  </a:lnTo>
                  <a:lnTo>
                    <a:pt x="2140" y="144"/>
                  </a:lnTo>
                  <a:lnTo>
                    <a:pt x="2116" y="110"/>
                  </a:lnTo>
                  <a:lnTo>
                    <a:pt x="2092" y="76"/>
                  </a:lnTo>
                  <a:lnTo>
                    <a:pt x="2106" y="114"/>
                  </a:lnTo>
                  <a:lnTo>
                    <a:pt x="2122" y="160"/>
                  </a:lnTo>
                  <a:lnTo>
                    <a:pt x="2140" y="222"/>
                  </a:lnTo>
                  <a:lnTo>
                    <a:pt x="2150" y="258"/>
                  </a:lnTo>
                  <a:lnTo>
                    <a:pt x="2158" y="298"/>
                  </a:lnTo>
                  <a:lnTo>
                    <a:pt x="2166" y="342"/>
                  </a:lnTo>
                  <a:lnTo>
                    <a:pt x="2174" y="390"/>
                  </a:lnTo>
                  <a:lnTo>
                    <a:pt x="2180" y="440"/>
                  </a:lnTo>
                  <a:lnTo>
                    <a:pt x="2186" y="494"/>
                  </a:lnTo>
                  <a:lnTo>
                    <a:pt x="2188" y="550"/>
                  </a:lnTo>
                  <a:lnTo>
                    <a:pt x="2190" y="608"/>
                  </a:lnTo>
                  <a:lnTo>
                    <a:pt x="1954" y="606"/>
                  </a:lnTo>
                  <a:lnTo>
                    <a:pt x="1680" y="600"/>
                  </a:lnTo>
                  <a:lnTo>
                    <a:pt x="1680" y="564"/>
                  </a:lnTo>
                  <a:lnTo>
                    <a:pt x="1680" y="528"/>
                  </a:lnTo>
                  <a:lnTo>
                    <a:pt x="1676" y="490"/>
                  </a:lnTo>
                  <a:lnTo>
                    <a:pt x="1672" y="454"/>
                  </a:lnTo>
                  <a:lnTo>
                    <a:pt x="1668" y="416"/>
                  </a:lnTo>
                  <a:lnTo>
                    <a:pt x="1660" y="380"/>
                  </a:lnTo>
                  <a:lnTo>
                    <a:pt x="1650" y="342"/>
                  </a:lnTo>
                  <a:lnTo>
                    <a:pt x="1640" y="304"/>
                  </a:lnTo>
                  <a:lnTo>
                    <a:pt x="1628" y="266"/>
                  </a:lnTo>
                  <a:lnTo>
                    <a:pt x="1612" y="228"/>
                  </a:lnTo>
                  <a:lnTo>
                    <a:pt x="1596" y="190"/>
                  </a:lnTo>
                  <a:lnTo>
                    <a:pt x="1576" y="152"/>
                  </a:lnTo>
                  <a:lnTo>
                    <a:pt x="1556" y="114"/>
                  </a:lnTo>
                  <a:lnTo>
                    <a:pt x="1532" y="76"/>
                  </a:lnTo>
                  <a:lnTo>
                    <a:pt x="1506" y="38"/>
                  </a:lnTo>
                  <a:lnTo>
                    <a:pt x="1478" y="0"/>
                  </a:lnTo>
                  <a:lnTo>
                    <a:pt x="1482" y="10"/>
                  </a:lnTo>
                  <a:lnTo>
                    <a:pt x="1494" y="42"/>
                  </a:lnTo>
                  <a:lnTo>
                    <a:pt x="1512" y="94"/>
                  </a:lnTo>
                  <a:lnTo>
                    <a:pt x="1532" y="162"/>
                  </a:lnTo>
                  <a:lnTo>
                    <a:pt x="1544" y="204"/>
                  </a:lnTo>
                  <a:lnTo>
                    <a:pt x="1554" y="250"/>
                  </a:lnTo>
                  <a:lnTo>
                    <a:pt x="1562" y="298"/>
                  </a:lnTo>
                  <a:lnTo>
                    <a:pt x="1572" y="352"/>
                  </a:lnTo>
                  <a:lnTo>
                    <a:pt x="1578" y="408"/>
                  </a:lnTo>
                  <a:lnTo>
                    <a:pt x="1584" y="468"/>
                  </a:lnTo>
                  <a:lnTo>
                    <a:pt x="1588" y="530"/>
                  </a:lnTo>
                  <a:lnTo>
                    <a:pt x="1588" y="596"/>
                  </a:lnTo>
                  <a:lnTo>
                    <a:pt x="964" y="580"/>
                  </a:lnTo>
                  <a:lnTo>
                    <a:pt x="962" y="518"/>
                  </a:lnTo>
                  <a:lnTo>
                    <a:pt x="958" y="488"/>
                  </a:lnTo>
                  <a:lnTo>
                    <a:pt x="954" y="456"/>
                  </a:lnTo>
                  <a:lnTo>
                    <a:pt x="950" y="426"/>
                  </a:lnTo>
                  <a:lnTo>
                    <a:pt x="942" y="394"/>
                  </a:lnTo>
                  <a:lnTo>
                    <a:pt x="934" y="362"/>
                  </a:lnTo>
                  <a:lnTo>
                    <a:pt x="924" y="330"/>
                  </a:lnTo>
                  <a:lnTo>
                    <a:pt x="914" y="298"/>
                  </a:lnTo>
                  <a:lnTo>
                    <a:pt x="900" y="266"/>
                  </a:lnTo>
                  <a:lnTo>
                    <a:pt x="886" y="234"/>
                  </a:lnTo>
                  <a:lnTo>
                    <a:pt x="870" y="202"/>
                  </a:lnTo>
                  <a:lnTo>
                    <a:pt x="852" y="172"/>
                  </a:lnTo>
                  <a:lnTo>
                    <a:pt x="832" y="140"/>
                  </a:lnTo>
                  <a:lnTo>
                    <a:pt x="810" y="108"/>
                  </a:lnTo>
                  <a:lnTo>
                    <a:pt x="786" y="76"/>
                  </a:lnTo>
                  <a:lnTo>
                    <a:pt x="800" y="112"/>
                  </a:lnTo>
                  <a:lnTo>
                    <a:pt x="816" y="154"/>
                  </a:lnTo>
                  <a:lnTo>
                    <a:pt x="832" y="212"/>
                  </a:lnTo>
                  <a:lnTo>
                    <a:pt x="850" y="284"/>
                  </a:lnTo>
                  <a:lnTo>
                    <a:pt x="858" y="326"/>
                  </a:lnTo>
                  <a:lnTo>
                    <a:pt x="866" y="370"/>
                  </a:lnTo>
                  <a:lnTo>
                    <a:pt x="872" y="418"/>
                  </a:lnTo>
                  <a:lnTo>
                    <a:pt x="878" y="468"/>
                  </a:lnTo>
                  <a:lnTo>
                    <a:pt x="882" y="522"/>
                  </a:lnTo>
                  <a:lnTo>
                    <a:pt x="884" y="576"/>
                  </a:lnTo>
                  <a:lnTo>
                    <a:pt x="762" y="572"/>
                  </a:lnTo>
                  <a:lnTo>
                    <a:pt x="728" y="568"/>
                  </a:lnTo>
                  <a:lnTo>
                    <a:pt x="696" y="562"/>
                  </a:lnTo>
                  <a:lnTo>
                    <a:pt x="666" y="554"/>
                  </a:lnTo>
                  <a:lnTo>
                    <a:pt x="640" y="542"/>
                  </a:lnTo>
                  <a:lnTo>
                    <a:pt x="612" y="530"/>
                  </a:lnTo>
                  <a:lnTo>
                    <a:pt x="588" y="516"/>
                  </a:lnTo>
                  <a:lnTo>
                    <a:pt x="566" y="500"/>
                  </a:lnTo>
                  <a:lnTo>
                    <a:pt x="544" y="484"/>
                  </a:lnTo>
                  <a:lnTo>
                    <a:pt x="524" y="466"/>
                  </a:lnTo>
                  <a:lnTo>
                    <a:pt x="504" y="446"/>
                  </a:lnTo>
                  <a:lnTo>
                    <a:pt x="466" y="406"/>
                  </a:lnTo>
                  <a:lnTo>
                    <a:pt x="432" y="364"/>
                  </a:lnTo>
                  <a:lnTo>
                    <a:pt x="398" y="320"/>
                  </a:lnTo>
                  <a:lnTo>
                    <a:pt x="362" y="278"/>
                  </a:lnTo>
                  <a:lnTo>
                    <a:pt x="326" y="236"/>
                  </a:lnTo>
                  <a:lnTo>
                    <a:pt x="306" y="216"/>
                  </a:lnTo>
                  <a:lnTo>
                    <a:pt x="286" y="198"/>
                  </a:lnTo>
                  <a:lnTo>
                    <a:pt x="266" y="180"/>
                  </a:lnTo>
                  <a:lnTo>
                    <a:pt x="242" y="164"/>
                  </a:lnTo>
                  <a:lnTo>
                    <a:pt x="220" y="148"/>
                  </a:lnTo>
                  <a:lnTo>
                    <a:pt x="194" y="134"/>
                  </a:lnTo>
                  <a:lnTo>
                    <a:pt x="166" y="122"/>
                  </a:lnTo>
                  <a:lnTo>
                    <a:pt x="138" y="114"/>
                  </a:lnTo>
                  <a:lnTo>
                    <a:pt x="106" y="106"/>
                  </a:lnTo>
                  <a:lnTo>
                    <a:pt x="74" y="100"/>
                  </a:lnTo>
                  <a:lnTo>
                    <a:pt x="38" y="96"/>
                  </a:lnTo>
                  <a:lnTo>
                    <a:pt x="0" y="96"/>
                  </a:lnTo>
                  <a:lnTo>
                    <a:pt x="52" y="146"/>
                  </a:lnTo>
                  <a:lnTo>
                    <a:pt x="78" y="172"/>
                  </a:lnTo>
                  <a:lnTo>
                    <a:pt x="102" y="200"/>
                  </a:lnTo>
                  <a:lnTo>
                    <a:pt x="126" y="230"/>
                  </a:lnTo>
                  <a:lnTo>
                    <a:pt x="150" y="262"/>
                  </a:lnTo>
                  <a:lnTo>
                    <a:pt x="172" y="294"/>
                  </a:lnTo>
                  <a:lnTo>
                    <a:pt x="192" y="328"/>
                  </a:lnTo>
                  <a:lnTo>
                    <a:pt x="210" y="362"/>
                  </a:lnTo>
                  <a:lnTo>
                    <a:pt x="226" y="400"/>
                  </a:lnTo>
                  <a:lnTo>
                    <a:pt x="240" y="438"/>
                  </a:lnTo>
                  <a:lnTo>
                    <a:pt x="250" y="478"/>
                  </a:lnTo>
                  <a:lnTo>
                    <a:pt x="258" y="520"/>
                  </a:lnTo>
                  <a:lnTo>
                    <a:pt x="264" y="562"/>
                  </a:lnTo>
                  <a:lnTo>
                    <a:pt x="264" y="608"/>
                  </a:lnTo>
                  <a:lnTo>
                    <a:pt x="262" y="654"/>
                  </a:lnTo>
                  <a:lnTo>
                    <a:pt x="258" y="694"/>
                  </a:lnTo>
                  <a:lnTo>
                    <a:pt x="252" y="732"/>
                  </a:lnTo>
                  <a:lnTo>
                    <a:pt x="244" y="770"/>
                  </a:lnTo>
                  <a:lnTo>
                    <a:pt x="236" y="806"/>
                  </a:lnTo>
                  <a:lnTo>
                    <a:pt x="216" y="880"/>
                  </a:lnTo>
                  <a:lnTo>
                    <a:pt x="192" y="952"/>
                  </a:lnTo>
                  <a:lnTo>
                    <a:pt x="166" y="1020"/>
                  </a:lnTo>
                  <a:lnTo>
                    <a:pt x="138" y="1086"/>
                  </a:lnTo>
                  <a:lnTo>
                    <a:pt x="86" y="1212"/>
                  </a:lnTo>
                  <a:lnTo>
                    <a:pt x="90" y="1208"/>
                  </a:lnTo>
                  <a:lnTo>
                    <a:pt x="92" y="1208"/>
                  </a:lnTo>
                  <a:lnTo>
                    <a:pt x="90" y="1212"/>
                  </a:lnTo>
                  <a:lnTo>
                    <a:pt x="82" y="1222"/>
                  </a:lnTo>
                  <a:lnTo>
                    <a:pt x="84" y="1222"/>
                  </a:lnTo>
                  <a:lnTo>
                    <a:pt x="94" y="1218"/>
                  </a:lnTo>
                  <a:lnTo>
                    <a:pt x="100" y="1218"/>
                  </a:lnTo>
                  <a:lnTo>
                    <a:pt x="102" y="1216"/>
                  </a:lnTo>
                  <a:lnTo>
                    <a:pt x="104" y="1214"/>
                  </a:lnTo>
                  <a:lnTo>
                    <a:pt x="108" y="1202"/>
                  </a:lnTo>
                  <a:lnTo>
                    <a:pt x="142" y="1184"/>
                  </a:lnTo>
                  <a:lnTo>
                    <a:pt x="176" y="1164"/>
                  </a:lnTo>
                  <a:lnTo>
                    <a:pt x="208" y="1144"/>
                  </a:lnTo>
                  <a:lnTo>
                    <a:pt x="238" y="1120"/>
                  </a:lnTo>
                  <a:lnTo>
                    <a:pt x="268" y="1098"/>
                  </a:lnTo>
                  <a:lnTo>
                    <a:pt x="296" y="1072"/>
                  </a:lnTo>
                  <a:lnTo>
                    <a:pt x="352" y="1018"/>
                  </a:lnTo>
                  <a:lnTo>
                    <a:pt x="374" y="994"/>
                  </a:lnTo>
                  <a:lnTo>
                    <a:pt x="394" y="970"/>
                  </a:lnTo>
                  <a:lnTo>
                    <a:pt x="434" y="918"/>
                  </a:lnTo>
                  <a:lnTo>
                    <a:pt x="470" y="866"/>
                  </a:lnTo>
                  <a:lnTo>
                    <a:pt x="506" y="814"/>
                  </a:lnTo>
                  <a:lnTo>
                    <a:pt x="526" y="790"/>
                  </a:lnTo>
                  <a:lnTo>
                    <a:pt x="546" y="766"/>
                  </a:lnTo>
                  <a:lnTo>
                    <a:pt x="568" y="746"/>
                  </a:lnTo>
                  <a:lnTo>
                    <a:pt x="590" y="726"/>
                  </a:lnTo>
                  <a:lnTo>
                    <a:pt x="614" y="710"/>
                  </a:lnTo>
                  <a:lnTo>
                    <a:pt x="642" y="694"/>
                  </a:lnTo>
                  <a:lnTo>
                    <a:pt x="670" y="684"/>
                  </a:lnTo>
                  <a:lnTo>
                    <a:pt x="702" y="676"/>
                  </a:lnTo>
                  <a:lnTo>
                    <a:pt x="882" y="678"/>
                  </a:lnTo>
                  <a:lnTo>
                    <a:pt x="878" y="732"/>
                  </a:lnTo>
                  <a:lnTo>
                    <a:pt x="872" y="788"/>
                  </a:lnTo>
                  <a:lnTo>
                    <a:pt x="866" y="846"/>
                  </a:lnTo>
                  <a:lnTo>
                    <a:pt x="854" y="906"/>
                  </a:lnTo>
                  <a:lnTo>
                    <a:pt x="842" y="966"/>
                  </a:lnTo>
                  <a:lnTo>
                    <a:pt x="826" y="1028"/>
                  </a:lnTo>
                  <a:lnTo>
                    <a:pt x="808" y="1092"/>
                  </a:lnTo>
                  <a:lnTo>
                    <a:pt x="786" y="1156"/>
                  </a:lnTo>
                  <a:lnTo>
                    <a:pt x="808" y="1120"/>
                  </a:lnTo>
                  <a:lnTo>
                    <a:pt x="832" y="1076"/>
                  </a:lnTo>
                  <a:lnTo>
                    <a:pt x="860" y="1020"/>
                  </a:lnTo>
                  <a:lnTo>
                    <a:pt x="876" y="986"/>
                  </a:lnTo>
                  <a:lnTo>
                    <a:pt x="890" y="950"/>
                  </a:lnTo>
                  <a:lnTo>
                    <a:pt x="904" y="910"/>
                  </a:lnTo>
                  <a:lnTo>
                    <a:pt x="918" y="868"/>
                  </a:lnTo>
                  <a:lnTo>
                    <a:pt x="932" y="824"/>
                  </a:lnTo>
                  <a:lnTo>
                    <a:pt x="942" y="778"/>
                  </a:lnTo>
                  <a:lnTo>
                    <a:pt x="952" y="730"/>
                  </a:lnTo>
                  <a:lnTo>
                    <a:pt x="958" y="680"/>
                  </a:lnTo>
                  <a:lnTo>
                    <a:pt x="1258" y="686"/>
                  </a:lnTo>
                  <a:lnTo>
                    <a:pt x="1582" y="696"/>
                  </a:lnTo>
                  <a:lnTo>
                    <a:pt x="1586" y="696"/>
                  </a:lnTo>
                  <a:lnTo>
                    <a:pt x="1582" y="758"/>
                  </a:lnTo>
                  <a:lnTo>
                    <a:pt x="1576" y="820"/>
                  </a:lnTo>
                  <a:lnTo>
                    <a:pt x="1566" y="884"/>
                  </a:lnTo>
                  <a:lnTo>
                    <a:pt x="1556" y="952"/>
                  </a:lnTo>
                  <a:lnTo>
                    <a:pt x="1540" y="1020"/>
                  </a:lnTo>
                  <a:lnTo>
                    <a:pt x="1522" y="1088"/>
                  </a:lnTo>
                  <a:lnTo>
                    <a:pt x="1502" y="1160"/>
                  </a:lnTo>
                  <a:lnTo>
                    <a:pt x="1478" y="1232"/>
                  </a:lnTo>
                  <a:lnTo>
                    <a:pt x="1484" y="1222"/>
                  </a:lnTo>
                  <a:lnTo>
                    <a:pt x="1502" y="1192"/>
                  </a:lnTo>
                  <a:lnTo>
                    <a:pt x="1530" y="1144"/>
                  </a:lnTo>
                  <a:lnTo>
                    <a:pt x="1562" y="1080"/>
                  </a:lnTo>
                  <a:lnTo>
                    <a:pt x="1578" y="1042"/>
                  </a:lnTo>
                  <a:lnTo>
                    <a:pt x="1594" y="1002"/>
                  </a:lnTo>
                  <a:lnTo>
                    <a:pt x="1612" y="958"/>
                  </a:lnTo>
                  <a:lnTo>
                    <a:pt x="1626" y="910"/>
                  </a:lnTo>
                  <a:lnTo>
                    <a:pt x="1642" y="860"/>
                  </a:lnTo>
                  <a:lnTo>
                    <a:pt x="1654" y="808"/>
                  </a:lnTo>
                  <a:lnTo>
                    <a:pt x="1664" y="754"/>
                  </a:lnTo>
                  <a:lnTo>
                    <a:pt x="1672" y="698"/>
                  </a:lnTo>
                  <a:lnTo>
                    <a:pt x="1794" y="700"/>
                  </a:lnTo>
                  <a:lnTo>
                    <a:pt x="1922" y="702"/>
                  </a:lnTo>
                  <a:lnTo>
                    <a:pt x="2186" y="700"/>
                  </a:lnTo>
                  <a:lnTo>
                    <a:pt x="2182" y="752"/>
                  </a:lnTo>
                  <a:lnTo>
                    <a:pt x="2176" y="806"/>
                  </a:lnTo>
                  <a:lnTo>
                    <a:pt x="2168" y="862"/>
                  </a:lnTo>
                  <a:lnTo>
                    <a:pt x="2158" y="918"/>
                  </a:lnTo>
                  <a:lnTo>
                    <a:pt x="2146" y="976"/>
                  </a:lnTo>
                  <a:lnTo>
                    <a:pt x="2130" y="1034"/>
                  </a:lnTo>
                  <a:lnTo>
                    <a:pt x="2112" y="1094"/>
                  </a:lnTo>
                  <a:lnTo>
                    <a:pt x="2092" y="1156"/>
                  </a:lnTo>
                  <a:lnTo>
                    <a:pt x="2112" y="1122"/>
                  </a:lnTo>
                  <a:lnTo>
                    <a:pt x="2136" y="1080"/>
                  </a:lnTo>
                  <a:lnTo>
                    <a:pt x="2164" y="1026"/>
                  </a:lnTo>
                  <a:lnTo>
                    <a:pt x="2192" y="958"/>
                  </a:lnTo>
                  <a:lnTo>
                    <a:pt x="2206" y="922"/>
                  </a:lnTo>
                  <a:lnTo>
                    <a:pt x="2220" y="882"/>
                  </a:lnTo>
                  <a:lnTo>
                    <a:pt x="2232" y="838"/>
                  </a:lnTo>
                  <a:lnTo>
                    <a:pt x="2244" y="794"/>
                  </a:lnTo>
                  <a:lnTo>
                    <a:pt x="2254" y="748"/>
                  </a:lnTo>
                  <a:lnTo>
                    <a:pt x="2262" y="700"/>
                  </a:lnTo>
                  <a:lnTo>
                    <a:pt x="2600" y="694"/>
                  </a:lnTo>
                  <a:lnTo>
                    <a:pt x="2604" y="736"/>
                  </a:lnTo>
                  <a:lnTo>
                    <a:pt x="2606" y="782"/>
                  </a:lnTo>
                  <a:lnTo>
                    <a:pt x="2604" y="830"/>
                  </a:lnTo>
                  <a:lnTo>
                    <a:pt x="2602" y="878"/>
                  </a:lnTo>
                  <a:lnTo>
                    <a:pt x="2596" y="926"/>
                  </a:lnTo>
                  <a:lnTo>
                    <a:pt x="2590" y="976"/>
                  </a:lnTo>
                  <a:lnTo>
                    <a:pt x="2582" y="1022"/>
                  </a:lnTo>
                  <a:lnTo>
                    <a:pt x="2572" y="1068"/>
                  </a:lnTo>
                  <a:lnTo>
                    <a:pt x="2634" y="1070"/>
                  </a:lnTo>
                  <a:lnTo>
                    <a:pt x="2694" y="1066"/>
                  </a:lnTo>
                  <a:lnTo>
                    <a:pt x="2752" y="1060"/>
                  </a:lnTo>
                  <a:lnTo>
                    <a:pt x="2808" y="1050"/>
                  </a:lnTo>
                  <a:lnTo>
                    <a:pt x="2862" y="1038"/>
                  </a:lnTo>
                  <a:lnTo>
                    <a:pt x="2914" y="1022"/>
                  </a:lnTo>
                  <a:lnTo>
                    <a:pt x="2962" y="1004"/>
                  </a:lnTo>
                  <a:lnTo>
                    <a:pt x="3010" y="982"/>
                  </a:lnTo>
                  <a:lnTo>
                    <a:pt x="3054" y="958"/>
                  </a:lnTo>
                  <a:lnTo>
                    <a:pt x="3096" y="932"/>
                  </a:lnTo>
                  <a:lnTo>
                    <a:pt x="3136" y="904"/>
                  </a:lnTo>
                  <a:lnTo>
                    <a:pt x="3174" y="874"/>
                  </a:lnTo>
                  <a:lnTo>
                    <a:pt x="3208" y="842"/>
                  </a:lnTo>
                  <a:lnTo>
                    <a:pt x="3242" y="808"/>
                  </a:lnTo>
                  <a:lnTo>
                    <a:pt x="3272" y="772"/>
                  </a:lnTo>
                  <a:lnTo>
                    <a:pt x="3300" y="736"/>
                  </a:lnTo>
                  <a:lnTo>
                    <a:pt x="3218" y="716"/>
                  </a:lnTo>
                  <a:lnTo>
                    <a:pt x="3178" y="704"/>
                  </a:lnTo>
                  <a:lnTo>
                    <a:pt x="3140" y="692"/>
                  </a:lnTo>
                  <a:lnTo>
                    <a:pt x="3102" y="678"/>
                  </a:lnTo>
                  <a:lnTo>
                    <a:pt x="3068" y="662"/>
                  </a:lnTo>
                  <a:lnTo>
                    <a:pt x="3036" y="644"/>
                  </a:lnTo>
                  <a:lnTo>
                    <a:pt x="3006" y="624"/>
                  </a:lnTo>
                  <a:lnTo>
                    <a:pt x="3114" y="608"/>
                  </a:lnTo>
                  <a:lnTo>
                    <a:pt x="3222" y="590"/>
                  </a:lnTo>
                  <a:lnTo>
                    <a:pt x="3276" y="580"/>
                  </a:lnTo>
                  <a:lnTo>
                    <a:pt x="3326" y="570"/>
                  </a:lnTo>
                  <a:lnTo>
                    <a:pt x="3378" y="556"/>
                  </a:lnTo>
                  <a:lnTo>
                    <a:pt x="3426" y="540"/>
                  </a:lnTo>
                  <a:close/>
                  <a:moveTo>
                    <a:pt x="2788" y="444"/>
                  </a:moveTo>
                  <a:lnTo>
                    <a:pt x="2788" y="444"/>
                  </a:lnTo>
                  <a:lnTo>
                    <a:pt x="2774" y="442"/>
                  </a:lnTo>
                  <a:lnTo>
                    <a:pt x="2762" y="438"/>
                  </a:lnTo>
                  <a:lnTo>
                    <a:pt x="2752" y="432"/>
                  </a:lnTo>
                  <a:lnTo>
                    <a:pt x="2742" y="424"/>
                  </a:lnTo>
                  <a:lnTo>
                    <a:pt x="2734" y="414"/>
                  </a:lnTo>
                  <a:lnTo>
                    <a:pt x="2728" y="404"/>
                  </a:lnTo>
                  <a:lnTo>
                    <a:pt x="2724" y="392"/>
                  </a:lnTo>
                  <a:lnTo>
                    <a:pt x="2722" y="378"/>
                  </a:lnTo>
                  <a:lnTo>
                    <a:pt x="2724" y="364"/>
                  </a:lnTo>
                  <a:lnTo>
                    <a:pt x="2728" y="352"/>
                  </a:lnTo>
                  <a:lnTo>
                    <a:pt x="2734" y="342"/>
                  </a:lnTo>
                  <a:lnTo>
                    <a:pt x="2742" y="332"/>
                  </a:lnTo>
                  <a:lnTo>
                    <a:pt x="2752" y="324"/>
                  </a:lnTo>
                  <a:lnTo>
                    <a:pt x="2762" y="318"/>
                  </a:lnTo>
                  <a:lnTo>
                    <a:pt x="2774" y="314"/>
                  </a:lnTo>
                  <a:lnTo>
                    <a:pt x="2788" y="312"/>
                  </a:lnTo>
                  <a:lnTo>
                    <a:pt x="2802" y="314"/>
                  </a:lnTo>
                  <a:lnTo>
                    <a:pt x="2814" y="318"/>
                  </a:lnTo>
                  <a:lnTo>
                    <a:pt x="2824" y="324"/>
                  </a:lnTo>
                  <a:lnTo>
                    <a:pt x="2834" y="332"/>
                  </a:lnTo>
                  <a:lnTo>
                    <a:pt x="2842" y="342"/>
                  </a:lnTo>
                  <a:lnTo>
                    <a:pt x="2848" y="352"/>
                  </a:lnTo>
                  <a:lnTo>
                    <a:pt x="2852" y="364"/>
                  </a:lnTo>
                  <a:lnTo>
                    <a:pt x="2854" y="378"/>
                  </a:lnTo>
                  <a:lnTo>
                    <a:pt x="2852" y="392"/>
                  </a:lnTo>
                  <a:lnTo>
                    <a:pt x="2848" y="404"/>
                  </a:lnTo>
                  <a:lnTo>
                    <a:pt x="2842" y="414"/>
                  </a:lnTo>
                  <a:lnTo>
                    <a:pt x="2834" y="424"/>
                  </a:lnTo>
                  <a:lnTo>
                    <a:pt x="2824" y="432"/>
                  </a:lnTo>
                  <a:lnTo>
                    <a:pt x="2814" y="438"/>
                  </a:lnTo>
                  <a:lnTo>
                    <a:pt x="2802" y="442"/>
                  </a:lnTo>
                  <a:lnTo>
                    <a:pt x="2788" y="444"/>
                  </a:lnTo>
                  <a:close/>
                </a:path>
              </a:pathLst>
            </a:custGeom>
            <a:solidFill>
              <a:srgbClr val="1DAE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>
                <a:lnSpc>
                  <a:spcPct val="120000"/>
                </a:lnSpc>
              </a:pPr>
              <a:endParaRPr altLang="zh-CN" lang="zh-CN" sz="1200">
                <a:solidFill>
                  <a:srgbClr val="4D4D4D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endParaRPr>
            </a:p>
          </p:txBody>
        </p:sp>
        <p:sp>
          <p:nvSpPr>
            <p:cNvPr id="50186" name="矩形 10"/>
            <p:cNvSpPr>
              <a:spLocks noChangeArrowheads="1"/>
            </p:cNvSpPr>
            <p:nvPr/>
          </p:nvSpPr>
          <p:spPr bwMode="auto">
            <a:xfrm>
              <a:off x="1128812" y="0"/>
              <a:ext cx="1224136" cy="717597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lIns="0" rIns="0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>
                <a:lnSpc>
                  <a:spcPct val="120000"/>
                </a:lnSpc>
                <a:spcBef>
                  <a:spcPts val="600"/>
                </a:spcBef>
                <a:spcAft>
                  <a:spcPts val="600"/>
                </a:spcAft>
              </a:pPr>
              <a:endParaRPr altLang="zh-CN" lang="zh-CN" sz="2800">
                <a:solidFill>
                  <a:srgbClr val="FFFFFF"/>
                </a:solidFill>
                <a:latin charset="0" panose="020b0806030902050204" pitchFamily="34" typeface="Impact"/>
                <a:ea charset="-122" panose="02000000000000000000" pitchFamily="2" typeface="方正兰亭细黑_GBK"/>
                <a:sym charset="0" panose="020b0806030902050204" pitchFamily="34" typeface="Impact"/>
              </a:endParaRPr>
            </a:p>
          </p:txBody>
        </p:sp>
        <p:sp>
          <p:nvSpPr>
            <p:cNvPr id="50187" name="矩形 11"/>
            <p:cNvSpPr>
              <a:spLocks noChangeArrowheads="1"/>
            </p:cNvSpPr>
            <p:nvPr/>
          </p:nvSpPr>
          <p:spPr bwMode="auto">
            <a:xfrm>
              <a:off x="1128812" y="3124222"/>
              <a:ext cx="1224136" cy="717597"/>
            </a:xfrm>
            <a:prstGeom prst="rect">
              <a:avLst/>
            </a:prstGeom>
            <a:solidFill>
              <a:srgbClr val="FF74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lIns="0" rIns="0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>
                <a:lnSpc>
                  <a:spcPct val="120000"/>
                </a:lnSpc>
                <a:spcBef>
                  <a:spcPts val="600"/>
                </a:spcBef>
                <a:spcAft>
                  <a:spcPts val="600"/>
                </a:spcAft>
              </a:pPr>
              <a:endParaRPr altLang="zh-CN" lang="zh-CN" sz="2800">
                <a:solidFill>
                  <a:srgbClr val="FFFFFF"/>
                </a:solidFill>
                <a:latin charset="0" panose="020b0806030902050204" pitchFamily="34" typeface="Impact"/>
                <a:ea charset="-122" panose="02000000000000000000" pitchFamily="2" typeface="方正兰亭细黑_GBK"/>
                <a:sym charset="0" panose="020b0806030902050204" pitchFamily="34" typeface="Impact"/>
              </a:endParaRPr>
            </a:p>
          </p:txBody>
        </p:sp>
        <p:sp>
          <p:nvSpPr>
            <p:cNvPr id="50188" name="矩形 12"/>
            <p:cNvSpPr>
              <a:spLocks noChangeArrowheads="1"/>
            </p:cNvSpPr>
            <p:nvPr/>
          </p:nvSpPr>
          <p:spPr bwMode="auto">
            <a:xfrm>
              <a:off x="2678980" y="3124222"/>
              <a:ext cx="1224136" cy="717597"/>
            </a:xfrm>
            <a:prstGeom prst="rect">
              <a:avLst/>
            </a:prstGeom>
            <a:solidFill>
              <a:srgbClr val="00B0F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lIns="0" rIns="0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>
                <a:lnSpc>
                  <a:spcPct val="120000"/>
                </a:lnSpc>
                <a:spcBef>
                  <a:spcPts val="600"/>
                </a:spcBef>
                <a:spcAft>
                  <a:spcPts val="600"/>
                </a:spcAft>
              </a:pPr>
              <a:endParaRPr altLang="zh-CN" lang="zh-CN" sz="2800">
                <a:solidFill>
                  <a:srgbClr val="FFFFFF"/>
                </a:solidFill>
                <a:latin charset="0" panose="020b0806030902050204" pitchFamily="34" typeface="Impact"/>
                <a:ea charset="-122" panose="02000000000000000000" pitchFamily="2" typeface="方正兰亭细黑_GBK"/>
                <a:sym charset="0" panose="020b0806030902050204" pitchFamily="34" typeface="Impact"/>
              </a:endParaRPr>
            </a:p>
          </p:txBody>
        </p:sp>
        <p:sp>
          <p:nvSpPr>
            <p:cNvPr id="50189" name="矩形 13"/>
            <p:cNvSpPr>
              <a:spLocks noChangeArrowheads="1"/>
            </p:cNvSpPr>
            <p:nvPr/>
          </p:nvSpPr>
          <p:spPr bwMode="auto">
            <a:xfrm>
              <a:off x="2678980" y="0"/>
              <a:ext cx="1224136" cy="717597"/>
            </a:xfrm>
            <a:prstGeom prst="rect">
              <a:avLst/>
            </a:prstGeom>
            <a:solidFill>
              <a:srgbClr val="FF74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lIns="0" rIns="0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>
                <a:lnSpc>
                  <a:spcPct val="120000"/>
                </a:lnSpc>
                <a:spcBef>
                  <a:spcPts val="600"/>
                </a:spcBef>
                <a:spcAft>
                  <a:spcPts val="600"/>
                </a:spcAft>
              </a:pPr>
              <a:endParaRPr altLang="zh-CN" lang="zh-CN" sz="2800">
                <a:solidFill>
                  <a:srgbClr val="FFFFFF"/>
                </a:solidFill>
                <a:latin charset="0" panose="020b0806030902050204" pitchFamily="34" typeface="Impact"/>
                <a:ea charset="-122" panose="02000000000000000000" pitchFamily="2" typeface="方正兰亭细黑_GBK"/>
                <a:sym charset="0" panose="020b0806030902050204" pitchFamily="34" typeface="Impact"/>
              </a:endParaRPr>
            </a:p>
          </p:txBody>
        </p:sp>
        <p:sp>
          <p:nvSpPr>
            <p:cNvPr id="50190" name="矩形 14"/>
            <p:cNvSpPr>
              <a:spLocks noChangeArrowheads="1"/>
            </p:cNvSpPr>
            <p:nvPr/>
          </p:nvSpPr>
          <p:spPr bwMode="auto">
            <a:xfrm>
              <a:off x="4225156" y="0"/>
              <a:ext cx="1224136" cy="717597"/>
            </a:xfrm>
            <a:prstGeom prst="rect">
              <a:avLst/>
            </a:prstGeom>
            <a:solidFill>
              <a:srgbClr val="00B0F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lIns="0" rIns="0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>
                <a:lnSpc>
                  <a:spcPct val="120000"/>
                </a:lnSpc>
                <a:spcBef>
                  <a:spcPts val="600"/>
                </a:spcBef>
                <a:spcAft>
                  <a:spcPts val="600"/>
                </a:spcAft>
              </a:pPr>
              <a:endParaRPr altLang="zh-CN" lang="zh-CN" sz="2800">
                <a:solidFill>
                  <a:srgbClr val="FFFFFF"/>
                </a:solidFill>
                <a:latin charset="0" panose="020b0806030902050204" pitchFamily="34" typeface="Impact"/>
                <a:ea charset="-122" panose="02000000000000000000" pitchFamily="2" typeface="方正兰亭细黑_GBK"/>
                <a:sym charset="0" panose="020b0806030902050204" pitchFamily="34" typeface="Impact"/>
              </a:endParaRPr>
            </a:p>
          </p:txBody>
        </p:sp>
        <p:sp>
          <p:nvSpPr>
            <p:cNvPr id="50191" name="矩形 15"/>
            <p:cNvSpPr>
              <a:spLocks noChangeArrowheads="1"/>
            </p:cNvSpPr>
            <p:nvPr/>
          </p:nvSpPr>
          <p:spPr bwMode="auto">
            <a:xfrm>
              <a:off x="4225156" y="3124222"/>
              <a:ext cx="1224136" cy="717597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lIns="0" rIns="0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>
                <a:lnSpc>
                  <a:spcPct val="120000"/>
                </a:lnSpc>
                <a:spcBef>
                  <a:spcPts val="600"/>
                </a:spcBef>
                <a:spcAft>
                  <a:spcPts val="600"/>
                </a:spcAft>
              </a:pPr>
              <a:endParaRPr altLang="zh-CN" lang="zh-CN" sz="2800">
                <a:solidFill>
                  <a:srgbClr val="FFFFFF"/>
                </a:solidFill>
                <a:latin charset="0" panose="020b0806030902050204" pitchFamily="34" typeface="Impact"/>
                <a:ea charset="-122" panose="02000000000000000000" pitchFamily="2" typeface="方正兰亭细黑_GBK"/>
                <a:sym charset="0" panose="020b0806030902050204" pitchFamily="34" typeface="Impact"/>
              </a:endParaRPr>
            </a:p>
          </p:txBody>
        </p:sp>
        <p:sp>
          <p:nvSpPr>
            <p:cNvPr id="50192" name="TextBox 53"/>
            <p:cNvSpPr>
              <a:spLocks noChangeArrowheads="1"/>
            </p:cNvSpPr>
            <p:nvPr/>
          </p:nvSpPr>
          <p:spPr bwMode="auto">
            <a:xfrm>
              <a:off x="1238593" y="127965"/>
              <a:ext cx="1004573" cy="4572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r>
                <a:rPr altLang="en-US" b="1" lang="zh-CN" sz="1200">
                  <a:solidFill>
                    <a:srgbClr val="F2F2F2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10600030101010101" pitchFamily="2" typeface="宋体"/>
                </a:rPr>
                <a:t>单击此处添加标题</a:t>
              </a:r>
            </a:p>
          </p:txBody>
        </p:sp>
        <p:sp>
          <p:nvSpPr>
            <p:cNvPr id="50193" name="TextBox 53"/>
            <p:cNvSpPr>
              <a:spLocks noChangeArrowheads="1"/>
            </p:cNvSpPr>
            <p:nvPr/>
          </p:nvSpPr>
          <p:spPr bwMode="auto">
            <a:xfrm>
              <a:off x="2788761" y="127965"/>
              <a:ext cx="1004573" cy="4572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r>
                <a:rPr altLang="en-US" b="1" lang="zh-CN" sz="1200">
                  <a:solidFill>
                    <a:srgbClr val="F2F2F2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10600030101010101" pitchFamily="2" typeface="宋体"/>
                </a:rPr>
                <a:t>单击此处添加标题</a:t>
              </a:r>
            </a:p>
          </p:txBody>
        </p:sp>
        <p:sp>
          <p:nvSpPr>
            <p:cNvPr id="50194" name="TextBox 53"/>
            <p:cNvSpPr>
              <a:spLocks noChangeArrowheads="1"/>
            </p:cNvSpPr>
            <p:nvPr/>
          </p:nvSpPr>
          <p:spPr bwMode="auto">
            <a:xfrm>
              <a:off x="4334937" y="127964"/>
              <a:ext cx="1004573" cy="4572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r>
                <a:rPr altLang="en-US" b="1" lang="zh-CN" sz="1200">
                  <a:solidFill>
                    <a:srgbClr val="F2F2F2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10600030101010101" pitchFamily="2" typeface="宋体"/>
                </a:rPr>
                <a:t>单击此处添加标题</a:t>
              </a:r>
            </a:p>
          </p:txBody>
        </p:sp>
        <p:sp>
          <p:nvSpPr>
            <p:cNvPr id="50195" name="TextBox 53"/>
            <p:cNvSpPr>
              <a:spLocks noChangeArrowheads="1"/>
            </p:cNvSpPr>
            <p:nvPr/>
          </p:nvSpPr>
          <p:spPr bwMode="auto">
            <a:xfrm>
              <a:off x="4334937" y="3252187"/>
              <a:ext cx="1004573" cy="4572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r>
                <a:rPr altLang="en-US" b="1" lang="zh-CN" sz="1200">
                  <a:solidFill>
                    <a:srgbClr val="F2F2F2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10600030101010101" pitchFamily="2" typeface="宋体"/>
                </a:rPr>
                <a:t>单击此处添加标题</a:t>
              </a:r>
            </a:p>
          </p:txBody>
        </p:sp>
        <p:sp>
          <p:nvSpPr>
            <p:cNvPr id="50196" name="TextBox 53"/>
            <p:cNvSpPr>
              <a:spLocks noChangeArrowheads="1"/>
            </p:cNvSpPr>
            <p:nvPr/>
          </p:nvSpPr>
          <p:spPr bwMode="auto">
            <a:xfrm>
              <a:off x="2788760" y="3252187"/>
              <a:ext cx="1004573" cy="4572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r>
                <a:rPr altLang="en-US" b="1" lang="zh-CN" sz="1200">
                  <a:solidFill>
                    <a:srgbClr val="F2F2F2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10600030101010101" pitchFamily="2" typeface="宋体"/>
                </a:rPr>
                <a:t>单击此处添加标题</a:t>
              </a:r>
            </a:p>
          </p:txBody>
        </p:sp>
        <p:sp>
          <p:nvSpPr>
            <p:cNvPr id="50197" name="TextBox 53"/>
            <p:cNvSpPr>
              <a:spLocks noChangeArrowheads="1"/>
            </p:cNvSpPr>
            <p:nvPr/>
          </p:nvSpPr>
          <p:spPr bwMode="auto">
            <a:xfrm>
              <a:off x="1238592" y="3252186"/>
              <a:ext cx="1004573" cy="4572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r>
                <a:rPr altLang="en-US" b="1" lang="zh-CN" sz="1200">
                  <a:solidFill>
                    <a:srgbClr val="F2F2F2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10600030101010101" pitchFamily="2" typeface="宋体"/>
                </a:rPr>
                <a:t>单击此处添加标题</a:t>
              </a:r>
            </a:p>
          </p:txBody>
        </p:sp>
      </p:grpSp>
      <p:sp>
        <p:nvSpPr>
          <p:cNvPr id="50184" name="文本框 22"/>
          <p:cNvSpPr>
            <a:spLocks noChangeArrowheads="1"/>
          </p:cNvSpPr>
          <p:nvPr/>
        </p:nvSpPr>
        <p:spPr bwMode="auto">
          <a:xfrm>
            <a:off x="3592512" y="5646738"/>
            <a:ext cx="53292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b="1" lang="zh-CN" sz="1200">
                <a:solidFill>
                  <a:srgbClr val="000000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鱼骨图是由日本管理大师石川馨先生所发明出来的，故又名石川图。</a:t>
            </a:r>
          </a:p>
          <a:p>
            <a:pPr eaLnBrk="1" hangingPunct="1"/>
            <a:r>
              <a:rPr altLang="en-US" b="1" lang="zh-CN" sz="1200">
                <a:solidFill>
                  <a:srgbClr val="000000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鱼骨图是一种发现问题“根本原因”的方法，它也可以称之为 “因果图”</a:t>
            </a:r>
          </a:p>
        </p:txBody>
      </p:sp>
    </p:spTree>
  </p:cSld>
  <p:clrMapOvr>
    <a:masterClrMapping/>
  </p:clrMapOvr>
  <p:transition/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clickEffect" presetClass="entr" presetID="22" presetSubtype="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">
                                      <p:cBhvr>
                                        <p:cTn dur="1000" id="7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51202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gdLst>
              <a:gd fmla="*/ 0 w 996" name="T0"/>
              <a:gd fmla="*/ 0 h 914" name="T1"/>
              <a:gd fmla="*/ 0 w 996" name="T2"/>
              <a:gd fmla="*/ 6078537 h 914" name="T3"/>
              <a:gd fmla="*/ 11231563 w 996" name="T4"/>
              <a:gd fmla="*/ 6078537 h 914" name="T5"/>
              <a:gd fmla="*/ 11163903 w 996" name="T6"/>
              <a:gd fmla="*/ 0 h 914" name="T7"/>
              <a:gd fmla="*/ 0 w 996" name="T8"/>
              <a:gd fmla="*/ 0 h 914" name="T9"/>
              <a:gd fmla="*/ 0 60000 65536" name="T10"/>
              <a:gd fmla="*/ 0 60000 65536" name="T11"/>
              <a:gd fmla="*/ 0 60000 65536" name="T12"/>
              <a:gd fmla="*/ 0 60000 65536" name="T13"/>
              <a:gd fmla="*/ 0 60000 65536" name="T14"/>
              <a:gd fmla="*/ 0 w 996" name="T15"/>
              <a:gd fmla="*/ 0 h 914" name="T16"/>
              <a:gd fmla="*/ 996 w 996" name="T17"/>
              <a:gd fmla="*/ 914 h 914" name="T18"/>
            </a:gdLst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b="T18" l="T15" r="T17" t="T16"/>
            <a:pathLst>
              <a:path h="914" w="996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000000"/>
              </a:solidFill>
              <a:latin charset="-122" panose="02000000000000000000" pitchFamily="2" typeface="方正兰亭细黑_GBK"/>
              <a:sym charset="-122" panose="02010600030101010101" pitchFamily="2" typeface="宋体"/>
            </a:endParaRPr>
          </a:p>
        </p:txBody>
      </p:sp>
      <p:sp>
        <p:nvSpPr>
          <p:cNvPr id="51203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FFFFFF"/>
              </a:solidFill>
              <a:latin charset="-122" panose="02010600030101010101" pitchFamily="2" typeface="宋体"/>
              <a:sym charset="-122" panose="02010600030101010101" pitchFamily="2" typeface="宋体"/>
            </a:endParaRPr>
          </a:p>
        </p:txBody>
      </p:sp>
      <p:sp>
        <p:nvSpPr>
          <p:cNvPr id="51204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gdLst>
              <a:gd fmla="*/ 0 w 996" name="T0"/>
              <a:gd fmla="*/ 0 h 914" name="T1"/>
              <a:gd fmla="*/ 0 w 996" name="T2"/>
              <a:gd fmla="*/ 6078537 h 914" name="T3"/>
              <a:gd fmla="*/ 11231563 w 996" name="T4"/>
              <a:gd fmla="*/ 6078537 h 914" name="T5"/>
              <a:gd fmla="*/ 11163903 w 996" name="T6"/>
              <a:gd fmla="*/ 0 h 914" name="T7"/>
              <a:gd fmla="*/ 0 w 996" name="T8"/>
              <a:gd fmla="*/ 0 h 914" name="T9"/>
              <a:gd fmla="*/ 0 60000 65536" name="T10"/>
              <a:gd fmla="*/ 0 60000 65536" name="T11"/>
              <a:gd fmla="*/ 0 60000 65536" name="T12"/>
              <a:gd fmla="*/ 0 60000 65536" name="T13"/>
              <a:gd fmla="*/ 0 60000 65536" name="T14"/>
              <a:gd fmla="*/ 0 w 996" name="T15"/>
              <a:gd fmla="*/ 0 h 914" name="T16"/>
              <a:gd fmla="*/ 996 w 996" name="T17"/>
              <a:gd fmla="*/ 914 h 914" name="T18"/>
            </a:gdLst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b="T18" l="T15" r="T17" t="T16"/>
            <a:pathLst>
              <a:path h="914" w="996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000000"/>
              </a:solidFill>
              <a:latin charset="-122" panose="02000000000000000000" pitchFamily="2" typeface="方正兰亭细黑_GBK"/>
              <a:sym charset="-122" panose="02010600030101010101" pitchFamily="2" typeface="宋体"/>
            </a:endParaRPr>
          </a:p>
        </p:txBody>
      </p:sp>
      <p:grpSp>
        <p:nvGrpSpPr>
          <p:cNvPr id="51205" name="Group 5"/>
          <p:cNvGrpSpPr/>
          <p:nvPr/>
        </p:nvGrpSpPr>
        <p:grpSpPr>
          <a:xfrm>
            <a:off x="7881938" y="6991350"/>
            <a:ext cx="2746375" cy="1000125"/>
            <a:chExt cx="2746375" cy="1000125"/>
          </a:xfrm>
        </p:grpSpPr>
        <p:grpSp>
          <p:nvGrpSpPr>
            <p:cNvPr id="51499" name="Group 6"/>
            <p:cNvGrpSpPr/>
            <p:nvPr/>
          </p:nvGrpSpPr>
          <p:grpSpPr>
            <a:xfrm>
              <a:off x="0" y="0"/>
              <a:ext cx="2746375" cy="1000125"/>
              <a:chExt cx="2746375" cy="1000125"/>
            </a:xfrm>
          </p:grpSpPr>
          <p:sp>
            <p:nvSpPr>
              <p:cNvPr id="51501" name="Freeform 43"/>
              <p:cNvSpPr>
                <a:spLocks noChangeArrowheads="1"/>
              </p:cNvSpPr>
              <p:nvPr/>
            </p:nvSpPr>
            <p:spPr bwMode="auto">
              <a:xfrm>
                <a:off x="2424112" y="133350"/>
                <a:ext cx="322263" cy="866775"/>
              </a:xfrm>
              <a:custGeom>
                <a:gdLst>
                  <a:gd fmla="*/ 322263 w 203" name="T0"/>
                  <a:gd fmla="*/ 500062 h 546" name="T1"/>
                  <a:gd fmla="*/ 0 w 203" name="T2"/>
                  <a:gd fmla="*/ 866775 h 546" name="T3"/>
                  <a:gd fmla="*/ 0 w 203" name="T4"/>
                  <a:gd fmla="*/ 0 h 546" name="T5"/>
                  <a:gd fmla="*/ 322263 w 203" name="T6"/>
                  <a:gd fmla="*/ 88900 h 546" name="T7"/>
                  <a:gd fmla="*/ 322263 w 203" name="T8"/>
                  <a:gd fmla="*/ 500062 h 546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203" name="T15"/>
                  <a:gd fmla="*/ 0 h 546" name="T16"/>
                  <a:gd fmla="*/ 203 w 203" name="T17"/>
                  <a:gd fmla="*/ 546 h 546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546" w="203">
                    <a:moveTo>
                      <a:pt x="203" y="315"/>
                    </a:moveTo>
                    <a:lnTo>
                      <a:pt x="0" y="546"/>
                    </a:lnTo>
                    <a:lnTo>
                      <a:pt x="0" y="0"/>
                    </a:lnTo>
                    <a:lnTo>
                      <a:pt x="203" y="56"/>
                    </a:lnTo>
                    <a:lnTo>
                      <a:pt x="203" y="315"/>
                    </a:lnTo>
                    <a:close/>
                  </a:path>
                </a:pathLst>
              </a:custGeom>
              <a:solidFill>
                <a:srgbClr val="8C867D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502" name="Freeform 44"/>
              <p:cNvSpPr>
                <a:spLocks noChangeArrowheads="1"/>
              </p:cNvSpPr>
              <p:nvPr/>
            </p:nvSpPr>
            <p:spPr bwMode="auto">
              <a:xfrm>
                <a:off x="0" y="0"/>
                <a:ext cx="2746375" cy="644525"/>
              </a:xfrm>
              <a:custGeom>
                <a:gdLst>
                  <a:gd fmla="*/ 2746375 w 1730" name="T0"/>
                  <a:gd fmla="*/ 644525 h 406" name="T1"/>
                  <a:gd fmla="*/ 2746375 w 1730" name="T2"/>
                  <a:gd fmla="*/ 0 h 406" name="T3"/>
                  <a:gd fmla="*/ 0 w 1730" name="T4"/>
                  <a:gd fmla="*/ 0 h 406" name="T5"/>
                  <a:gd fmla="*/ 200025 w 1730" name="T6"/>
                  <a:gd fmla="*/ 322263 h 406" name="T7"/>
                  <a:gd fmla="*/ 0 w 1730" name="T8"/>
                  <a:gd fmla="*/ 644525 h 406" name="T9"/>
                  <a:gd fmla="*/ 2746375 w 1730" name="T10"/>
                  <a:gd fmla="*/ 644525 h 406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730" name="T18"/>
                  <a:gd fmla="*/ 0 h 406" name="T19"/>
                  <a:gd fmla="*/ 1730 w 1730" name="T20"/>
                  <a:gd fmla="*/ 406 h 406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406" w="1730">
                    <a:moveTo>
                      <a:pt x="1730" y="406"/>
                    </a:moveTo>
                    <a:lnTo>
                      <a:pt x="1730" y="0"/>
                    </a:lnTo>
                    <a:lnTo>
                      <a:pt x="0" y="0"/>
                    </a:lnTo>
                    <a:lnTo>
                      <a:pt x="126" y="203"/>
                    </a:lnTo>
                    <a:lnTo>
                      <a:pt x="0" y="406"/>
                    </a:lnTo>
                    <a:lnTo>
                      <a:pt x="1730" y="406"/>
                    </a:lnTo>
                    <a:close/>
                  </a:path>
                </a:pathLst>
              </a:custGeom>
              <a:solidFill>
                <a:srgbClr val="F2786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</p:grpSp>
        <p:sp>
          <p:nvSpPr>
            <p:cNvPr id="51500" name="文本框 5"/>
            <p:cNvSpPr>
              <a:spLocks noChangeArrowheads="1"/>
            </p:cNvSpPr>
            <p:nvPr/>
          </p:nvSpPr>
          <p:spPr bwMode="auto">
            <a:xfrm>
              <a:off x="212958" y="122206"/>
              <a:ext cx="2374711" cy="396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b="1" lang="zh-CN" sz="2000">
                  <a:solidFill>
                    <a:srgbClr val="FFFFF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单击此处添加标题</a:t>
              </a:r>
            </a:p>
          </p:txBody>
        </p:sp>
      </p:grpSp>
      <p:sp>
        <p:nvSpPr>
          <p:cNvPr id="51206" name="矩形 10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algn="ctr" eaLnBrk="1" hangingPunct="1"/>
            <a:endParaRPr altLang="zh-CN" lang="zh-CN">
              <a:solidFill>
                <a:srgbClr val="FFFFFF"/>
              </a:solidFill>
              <a:latin charset="-122" panose="02010600030101010101" pitchFamily="2" typeface="宋体"/>
              <a:sym charset="-122" panose="02010600030101010101" pitchFamily="2" typeface="宋体"/>
            </a:endParaRPr>
          </a:p>
        </p:txBody>
      </p:sp>
      <p:grpSp>
        <p:nvGrpSpPr>
          <p:cNvPr id="51207" name="Group 11"/>
          <p:cNvGrpSpPr/>
          <p:nvPr/>
        </p:nvGrpSpPr>
        <p:grpSpPr>
          <a:xfrm>
            <a:off x="58738" y="658813"/>
            <a:ext cx="3478212" cy="885825"/>
            <a:chExt cx="3180410" cy="885942"/>
          </a:xfrm>
        </p:grpSpPr>
        <p:sp>
          <p:nvSpPr>
            <p:cNvPr id="51497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gdLst>
                <a:gd fmla="*/ 3177766 w 1730" name="T0"/>
                <a:gd fmla="*/ 644525 h 406" name="T1"/>
                <a:gd fmla="*/ 3177766 w 1730" name="T2"/>
                <a:gd fmla="*/ 0 h 406" name="T3"/>
                <a:gd fmla="*/ 0 w 1730" name="T4"/>
                <a:gd fmla="*/ 0 h 406" name="T5"/>
                <a:gd fmla="*/ 231444 w 1730" name="T6"/>
                <a:gd fmla="*/ 322263 h 406" name="T7"/>
                <a:gd fmla="*/ 0 w 1730" name="T8"/>
                <a:gd fmla="*/ 644525 h 406" name="T9"/>
                <a:gd fmla="*/ 3177766 w 1730" name="T10"/>
                <a:gd fmla="*/ 644525 h 40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730" name="T18"/>
                <a:gd fmla="*/ 0 h 406" name="T19"/>
                <a:gd fmla="*/ 1730 w 1730" name="T20"/>
                <a:gd fmla="*/ 406 h 40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406" w="1730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51498" name="直角三角形 21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</p:grpSp>
      <p:pic>
        <p:nvPicPr>
          <p:cNvPr id="51208" name="图片 23"/>
          <p:cNvPicPr>
            <a:picLocks noChangeArrowheads="1"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09" name="文本框 24"/>
          <p:cNvSpPr>
            <a:spLocks noChangeArrowheads="1"/>
          </p:cNvSpPr>
          <p:nvPr/>
        </p:nvSpPr>
        <p:spPr bwMode="auto">
          <a:xfrm>
            <a:off x="885825" y="777875"/>
            <a:ext cx="2625725" cy="3962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b="1" lang="zh-CN" sz="2000">
                <a:solidFill>
                  <a:srgbClr val="000000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</p:txBody>
      </p:sp>
      <p:sp>
        <p:nvSpPr>
          <p:cNvPr id="51210" name="矩形 25"/>
          <p:cNvSpPr>
            <a:spLocks noChangeArrowheads="1"/>
          </p:cNvSpPr>
          <p:nvPr/>
        </p:nvSpPr>
        <p:spPr bwMode="auto">
          <a:xfrm>
            <a:off x="334963" y="1989138"/>
            <a:ext cx="9144000" cy="3671887"/>
          </a:xfrm>
          <a:prstGeom prst="rect">
            <a:avLst/>
          </a:prstGeom>
          <a:solidFill>
            <a:srgbClr val="92D05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algn="ctr" eaLnBrk="1" hangingPunct="1"/>
            <a:endParaRPr altLang="zh-CN" lang="zh-CN">
              <a:solidFill>
                <a:srgbClr val="FFFFFF"/>
              </a:solidFill>
              <a:latin charset="-122" panose="02010600030101010101" pitchFamily="2" typeface="宋体"/>
              <a:sym charset="-122" panose="02010600030101010101" pitchFamily="2" typeface="宋体"/>
            </a:endParaRPr>
          </a:p>
        </p:txBody>
      </p:sp>
      <p:grpSp>
        <p:nvGrpSpPr>
          <p:cNvPr id="51211" name="Group 17"/>
          <p:cNvGrpSpPr/>
          <p:nvPr/>
        </p:nvGrpSpPr>
        <p:grpSpPr>
          <a:xfrm>
            <a:off x="892175" y="2449513"/>
            <a:ext cx="671513" cy="3133725"/>
            <a:chExt cx="670384" cy="3134166"/>
          </a:xfrm>
        </p:grpSpPr>
        <p:grpSp>
          <p:nvGrpSpPr>
            <p:cNvPr id="51491" name="Group 18"/>
            <p:cNvGrpSpPr/>
            <p:nvPr/>
          </p:nvGrpSpPr>
          <p:grpSpPr>
            <a:xfrm>
              <a:off x="0" y="0"/>
              <a:ext cx="670384" cy="2880320"/>
              <a:chExt cx="670384" cy="2880320"/>
            </a:xfrm>
          </p:grpSpPr>
          <p:grpSp>
            <p:nvGrpSpPr>
              <p:cNvPr id="51493" name="Group 19"/>
              <p:cNvGrpSpPr/>
              <p:nvPr/>
            </p:nvGrpSpPr>
            <p:grpSpPr>
              <a:xfrm>
                <a:off x="0" y="0"/>
                <a:ext cx="670384" cy="526368"/>
                <a:chExt cx="670384" cy="526368"/>
              </a:xfrm>
            </p:grpSpPr>
            <p:sp>
              <p:nvSpPr>
                <p:cNvPr id="51495" name="矩形 31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526368" cy="52636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algn="ctr" eaLnBrk="1" hangingPunct="1"/>
                  <a:endParaRPr altLang="zh-CN" lang="zh-CN">
                    <a:solidFill>
                      <a:srgbClr val="FFFFFF"/>
                    </a:solidFill>
                    <a:latin charset="-122" panose="02010600030101010101" pitchFamily="2" typeface="宋体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51496" name="文本框 32"/>
                <p:cNvSpPr>
                  <a:spLocks noChangeArrowheads="1"/>
                </p:cNvSpPr>
                <p:nvPr/>
              </p:nvSpPr>
              <p:spPr bwMode="auto">
                <a:xfrm>
                  <a:off x="0" y="63129"/>
                  <a:ext cx="670384" cy="3962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r>
                    <a:rPr altLang="zh-CN" b="1" lang="en-US" sz="2000">
                      <a:solidFill>
                        <a:srgbClr val="000000"/>
                      </a:solidFill>
                      <a:latin charset="-122" panose="02000000000000000000" pitchFamily="2" typeface="方正兰亭细黑_GBK"/>
                      <a:ea charset="-122" panose="02000000000000000000" pitchFamily="2" typeface="方正兰亭细黑_GBK"/>
                      <a:sym charset="-122" panose="02000000000000000000" pitchFamily="2" typeface="方正兰亭细黑_GBK"/>
                    </a:rPr>
                    <a:t>01</a:t>
                  </a:r>
                </a:p>
              </p:txBody>
            </p:sp>
          </p:grpSp>
          <p:sp>
            <p:nvSpPr>
              <p:cNvPr id="51494" name="直接连接符 30"/>
              <p:cNvSpPr>
                <a:spLocks noChangeShapeType="1"/>
              </p:cNvSpPr>
              <p:nvPr/>
            </p:nvSpPr>
            <p:spPr bwMode="auto">
              <a:xfrm>
                <a:off x="0" y="517315"/>
                <a:ext cx="1" cy="2363005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</p:grpSp>
        <p:sp>
          <p:nvSpPr>
            <p:cNvPr id="51492" name="文本框 28"/>
            <p:cNvSpPr>
              <a:spLocks noChangeArrowheads="1"/>
            </p:cNvSpPr>
            <p:nvPr/>
          </p:nvSpPr>
          <p:spPr bwMode="auto">
            <a:xfrm>
              <a:off x="63129" y="541878"/>
              <a:ext cx="400110" cy="1798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b="1" lang="zh-CN" sz="1400">
                  <a:solidFill>
                    <a:srgbClr val="FFFFF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单击这里添加文本</a:t>
              </a:r>
            </a:p>
          </p:txBody>
        </p:sp>
      </p:grpSp>
      <p:grpSp>
        <p:nvGrpSpPr>
          <p:cNvPr id="51212" name="Group 24"/>
          <p:cNvGrpSpPr/>
          <p:nvPr/>
        </p:nvGrpSpPr>
        <p:grpSpPr>
          <a:xfrm>
            <a:off x="2022475" y="4846638"/>
            <a:ext cx="669925" cy="527050"/>
            <a:chExt cx="670384" cy="526368"/>
          </a:xfrm>
        </p:grpSpPr>
        <p:sp>
          <p:nvSpPr>
            <p:cNvPr id="51489" name="矩形 34"/>
            <p:cNvSpPr>
              <a:spLocks noChangeArrowheads="1"/>
            </p:cNvSpPr>
            <p:nvPr/>
          </p:nvSpPr>
          <p:spPr bwMode="auto">
            <a:xfrm>
              <a:off x="0" y="0"/>
              <a:ext cx="526368" cy="5263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51490" name="文本框 35"/>
            <p:cNvSpPr>
              <a:spLocks noChangeArrowheads="1"/>
            </p:cNvSpPr>
            <p:nvPr/>
          </p:nvSpPr>
          <p:spPr bwMode="auto">
            <a:xfrm>
              <a:off x="0" y="63129"/>
              <a:ext cx="670384" cy="3957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zh-CN" b="1" lang="en-US" sz="20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02</a:t>
              </a:r>
            </a:p>
          </p:txBody>
        </p:sp>
      </p:grpSp>
      <p:sp>
        <p:nvSpPr>
          <p:cNvPr id="51213" name="直接连接符 36"/>
          <p:cNvSpPr>
            <a:spLocks noChangeShapeType="1"/>
          </p:cNvSpPr>
          <p:nvPr/>
        </p:nvSpPr>
        <p:spPr bwMode="auto">
          <a:xfrm>
            <a:off x="2022475" y="2449513"/>
            <a:ext cx="6350" cy="2914650"/>
          </a:xfrm>
          <a:prstGeom prst="line">
            <a:avLst/>
          </a:prstGeom>
          <a:noFill/>
          <a:ln w="6350">
            <a:solidFill>
              <a:schemeClr val="bg1"/>
            </a:solidFill>
            <a:miter lim="800000"/>
          </a:ln>
          <a:extLst>
            <a:ext uri="{909E8E84-426E-40DD-AFC4-6F175D3DCCD1}">
              <a14:hiddenFill>
                <a:noFill/>
              </a14:hiddenFill>
            </a:ext>
          </a:extLst>
        </p:spPr>
        <p:txBody>
          <a:bodyPr/>
          <a:lstStyle/>
          <a:p>
            <a:endParaRPr altLang="en-US" lang="zh-CN"/>
          </a:p>
        </p:txBody>
      </p:sp>
      <p:sp>
        <p:nvSpPr>
          <p:cNvPr id="51214" name="文本框 37"/>
          <p:cNvSpPr>
            <a:spLocks noChangeArrowheads="1"/>
          </p:cNvSpPr>
          <p:nvPr/>
        </p:nvSpPr>
        <p:spPr bwMode="auto">
          <a:xfrm>
            <a:off x="2063750" y="3313113"/>
            <a:ext cx="395288" cy="1798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b="1" lang="zh-CN" sz="1400">
                <a:solidFill>
                  <a:srgbClr val="FFFFF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单击这里添加文本</a:t>
            </a:r>
          </a:p>
        </p:txBody>
      </p:sp>
      <p:grpSp>
        <p:nvGrpSpPr>
          <p:cNvPr id="51215" name="Group 29"/>
          <p:cNvGrpSpPr/>
          <p:nvPr/>
        </p:nvGrpSpPr>
        <p:grpSpPr>
          <a:xfrm>
            <a:off x="3136900" y="2454275"/>
            <a:ext cx="669925" cy="3128963"/>
            <a:chExt cx="670384" cy="3128816"/>
          </a:xfrm>
        </p:grpSpPr>
        <p:grpSp>
          <p:nvGrpSpPr>
            <p:cNvPr id="51483" name="Group 30"/>
            <p:cNvGrpSpPr/>
            <p:nvPr/>
          </p:nvGrpSpPr>
          <p:grpSpPr>
            <a:xfrm>
              <a:off x="0" y="0"/>
              <a:ext cx="670384" cy="2880320"/>
              <a:chExt cx="670384" cy="2880320"/>
            </a:xfrm>
          </p:grpSpPr>
          <p:grpSp>
            <p:nvGrpSpPr>
              <p:cNvPr id="51485" name="Group 31"/>
              <p:cNvGrpSpPr/>
              <p:nvPr/>
            </p:nvGrpSpPr>
            <p:grpSpPr>
              <a:xfrm>
                <a:off x="0" y="0"/>
                <a:ext cx="670384" cy="526368"/>
                <a:chExt cx="670384" cy="526368"/>
              </a:xfrm>
            </p:grpSpPr>
            <p:sp>
              <p:nvSpPr>
                <p:cNvPr id="51487" name="矩形 43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526368" cy="52636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algn="ctr" eaLnBrk="1" hangingPunct="1"/>
                  <a:endParaRPr altLang="zh-CN" lang="zh-CN">
                    <a:solidFill>
                      <a:srgbClr val="FFFFFF"/>
                    </a:solidFill>
                    <a:latin charset="-122" panose="02010600030101010101" pitchFamily="2" typeface="宋体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51488" name="文本框 44"/>
                <p:cNvSpPr>
                  <a:spLocks noChangeArrowheads="1"/>
                </p:cNvSpPr>
                <p:nvPr/>
              </p:nvSpPr>
              <p:spPr bwMode="auto">
                <a:xfrm>
                  <a:off x="0" y="63129"/>
                  <a:ext cx="670384" cy="39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r>
                    <a:rPr altLang="zh-CN" b="1" lang="en-US" sz="2000">
                      <a:solidFill>
                        <a:srgbClr val="000000"/>
                      </a:solidFill>
                      <a:latin charset="-122" panose="02000000000000000000" pitchFamily="2" typeface="方正兰亭细黑_GBK"/>
                      <a:ea charset="-122" panose="02000000000000000000" pitchFamily="2" typeface="方正兰亭细黑_GBK"/>
                      <a:sym charset="-122" panose="02000000000000000000" pitchFamily="2" typeface="方正兰亭细黑_GBK"/>
                    </a:rPr>
                    <a:t>03</a:t>
                  </a:r>
                </a:p>
              </p:txBody>
            </p:sp>
          </p:grpSp>
          <p:sp>
            <p:nvSpPr>
              <p:cNvPr id="51486" name="直接连接符 42"/>
              <p:cNvSpPr>
                <a:spLocks noChangeShapeType="1"/>
              </p:cNvSpPr>
              <p:nvPr/>
            </p:nvSpPr>
            <p:spPr bwMode="auto">
              <a:xfrm>
                <a:off x="0" y="517315"/>
                <a:ext cx="1" cy="2363005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</p:grpSp>
        <p:sp>
          <p:nvSpPr>
            <p:cNvPr id="51484" name="文本框 40"/>
            <p:cNvSpPr>
              <a:spLocks noChangeArrowheads="1"/>
            </p:cNvSpPr>
            <p:nvPr/>
          </p:nvSpPr>
          <p:spPr bwMode="auto">
            <a:xfrm>
              <a:off x="84243" y="536528"/>
              <a:ext cx="400110" cy="17982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b="1" lang="zh-CN" sz="1400">
                  <a:solidFill>
                    <a:srgbClr val="FFFFF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单击这里添加文本</a:t>
              </a:r>
            </a:p>
          </p:txBody>
        </p:sp>
      </p:grpSp>
      <p:grpSp>
        <p:nvGrpSpPr>
          <p:cNvPr id="51216" name="Group 36"/>
          <p:cNvGrpSpPr/>
          <p:nvPr/>
        </p:nvGrpSpPr>
        <p:grpSpPr>
          <a:xfrm>
            <a:off x="4260850" y="4846638"/>
            <a:ext cx="669925" cy="527050"/>
            <a:chExt cx="670384" cy="526368"/>
          </a:xfrm>
        </p:grpSpPr>
        <p:sp>
          <p:nvSpPr>
            <p:cNvPr id="51481" name="矩形 46"/>
            <p:cNvSpPr>
              <a:spLocks noChangeArrowheads="1"/>
            </p:cNvSpPr>
            <p:nvPr/>
          </p:nvSpPr>
          <p:spPr bwMode="auto">
            <a:xfrm>
              <a:off x="0" y="0"/>
              <a:ext cx="526368" cy="5263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51482" name="文本框 47"/>
            <p:cNvSpPr>
              <a:spLocks noChangeArrowheads="1"/>
            </p:cNvSpPr>
            <p:nvPr/>
          </p:nvSpPr>
          <p:spPr bwMode="auto">
            <a:xfrm>
              <a:off x="0" y="63129"/>
              <a:ext cx="670384" cy="3957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zh-CN" b="1" lang="en-US" sz="20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04</a:t>
              </a:r>
            </a:p>
          </p:txBody>
        </p:sp>
      </p:grpSp>
      <p:sp>
        <p:nvSpPr>
          <p:cNvPr id="51217" name="直接连接符 48"/>
          <p:cNvSpPr>
            <a:spLocks noChangeShapeType="1"/>
          </p:cNvSpPr>
          <p:nvPr/>
        </p:nvSpPr>
        <p:spPr bwMode="auto">
          <a:xfrm>
            <a:off x="4260850" y="2449513"/>
            <a:ext cx="7938" cy="2914650"/>
          </a:xfrm>
          <a:prstGeom prst="line">
            <a:avLst/>
          </a:prstGeom>
          <a:noFill/>
          <a:ln w="6350">
            <a:solidFill>
              <a:schemeClr val="bg1"/>
            </a:solidFill>
            <a:miter lim="800000"/>
          </a:ln>
          <a:extLst>
            <a:ext uri="{909E8E84-426E-40DD-AFC4-6F175D3DCCD1}">
              <a14:hiddenFill>
                <a:noFill/>
              </a14:hiddenFill>
            </a:ext>
          </a:extLst>
        </p:spPr>
        <p:txBody>
          <a:bodyPr/>
          <a:lstStyle/>
          <a:p>
            <a:endParaRPr altLang="en-US" lang="zh-CN"/>
          </a:p>
        </p:txBody>
      </p:sp>
      <p:sp>
        <p:nvSpPr>
          <p:cNvPr id="51218" name="文本框 49"/>
          <p:cNvSpPr>
            <a:spLocks noChangeArrowheads="1"/>
          </p:cNvSpPr>
          <p:nvPr/>
        </p:nvSpPr>
        <p:spPr bwMode="auto">
          <a:xfrm>
            <a:off x="4343400" y="3313113"/>
            <a:ext cx="396875" cy="1798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b="1" lang="zh-CN" sz="1400">
                <a:solidFill>
                  <a:srgbClr val="FFFFF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单击这里添加文本</a:t>
            </a:r>
          </a:p>
        </p:txBody>
      </p:sp>
      <p:grpSp>
        <p:nvGrpSpPr>
          <p:cNvPr id="51219" name="Group 41"/>
          <p:cNvGrpSpPr/>
          <p:nvPr/>
        </p:nvGrpSpPr>
        <p:grpSpPr>
          <a:xfrm>
            <a:off x="5245100" y="2449513"/>
            <a:ext cx="669925" cy="3121025"/>
            <a:chExt cx="670384" cy="3121745"/>
          </a:xfrm>
        </p:grpSpPr>
        <p:grpSp>
          <p:nvGrpSpPr>
            <p:cNvPr id="51475" name="Group 42"/>
            <p:cNvGrpSpPr/>
            <p:nvPr/>
          </p:nvGrpSpPr>
          <p:grpSpPr>
            <a:xfrm>
              <a:off x="0" y="0"/>
              <a:ext cx="670384" cy="2880320"/>
              <a:chExt cx="670384" cy="2880320"/>
            </a:xfrm>
          </p:grpSpPr>
          <p:grpSp>
            <p:nvGrpSpPr>
              <p:cNvPr id="51477" name="Group 43"/>
              <p:cNvGrpSpPr/>
              <p:nvPr/>
            </p:nvGrpSpPr>
            <p:grpSpPr>
              <a:xfrm>
                <a:off x="0" y="0"/>
                <a:ext cx="670384" cy="526368"/>
                <a:chExt cx="670384" cy="526368"/>
              </a:xfrm>
            </p:grpSpPr>
            <p:sp>
              <p:nvSpPr>
                <p:cNvPr id="51479" name="矩形 55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526368" cy="52636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algn="ctr" eaLnBrk="1" hangingPunct="1"/>
                  <a:endParaRPr altLang="zh-CN" lang="zh-CN">
                    <a:solidFill>
                      <a:srgbClr val="FFFFFF"/>
                    </a:solidFill>
                    <a:latin charset="-122" panose="02010600030101010101" pitchFamily="2" typeface="宋体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51480" name="文本框 56"/>
                <p:cNvSpPr>
                  <a:spLocks noChangeArrowheads="1"/>
                </p:cNvSpPr>
                <p:nvPr/>
              </p:nvSpPr>
              <p:spPr bwMode="auto">
                <a:xfrm>
                  <a:off x="0" y="63129"/>
                  <a:ext cx="670384" cy="39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r>
                    <a:rPr altLang="zh-CN" b="1" lang="en-US" sz="2000">
                      <a:solidFill>
                        <a:srgbClr val="000000"/>
                      </a:solidFill>
                      <a:latin charset="-122" panose="02000000000000000000" pitchFamily="2" typeface="方正兰亭细黑_GBK"/>
                      <a:ea charset="-122" panose="02000000000000000000" pitchFamily="2" typeface="方正兰亭细黑_GBK"/>
                      <a:sym charset="-122" panose="02000000000000000000" pitchFamily="2" typeface="方正兰亭细黑_GBK"/>
                    </a:rPr>
                    <a:t>05</a:t>
                  </a:r>
                </a:p>
              </p:txBody>
            </p:sp>
          </p:grpSp>
          <p:sp>
            <p:nvSpPr>
              <p:cNvPr id="51478" name="直接连接符 54"/>
              <p:cNvSpPr>
                <a:spLocks noChangeShapeType="1"/>
              </p:cNvSpPr>
              <p:nvPr/>
            </p:nvSpPr>
            <p:spPr bwMode="auto">
              <a:xfrm>
                <a:off x="0" y="517315"/>
                <a:ext cx="1" cy="2363005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</p:grpSp>
        <p:sp>
          <p:nvSpPr>
            <p:cNvPr id="51476" name="文本框 52"/>
            <p:cNvSpPr>
              <a:spLocks noChangeArrowheads="1"/>
            </p:cNvSpPr>
            <p:nvPr/>
          </p:nvSpPr>
          <p:spPr bwMode="auto">
            <a:xfrm>
              <a:off x="75146" y="529457"/>
              <a:ext cx="400110" cy="1798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b="1" lang="zh-CN" sz="1400">
                  <a:solidFill>
                    <a:srgbClr val="FFFFF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单击这里添加文本</a:t>
              </a:r>
            </a:p>
          </p:txBody>
        </p:sp>
      </p:grpSp>
      <p:grpSp>
        <p:nvGrpSpPr>
          <p:cNvPr id="51220" name="Group 48"/>
          <p:cNvGrpSpPr/>
          <p:nvPr/>
        </p:nvGrpSpPr>
        <p:grpSpPr>
          <a:xfrm>
            <a:off x="6611938" y="2136775"/>
            <a:ext cx="2078037" cy="3378200"/>
            <a:chExt cx="1728242" cy="2811186"/>
          </a:xfrm>
        </p:grpSpPr>
        <p:grpSp>
          <p:nvGrpSpPr>
            <p:cNvPr id="51221" name="Group 49"/>
            <p:cNvGrpSpPr/>
            <p:nvPr/>
          </p:nvGrpSpPr>
          <p:grpSpPr>
            <a:xfrm>
              <a:off x="0" y="0"/>
              <a:ext cx="1728242" cy="2119645"/>
              <a:chExt cx="3525838" cy="4324350"/>
            </a:xfrm>
          </p:grpSpPr>
          <p:sp>
            <p:nvSpPr>
              <p:cNvPr id="51225" name="Freeform 5"/>
              <p:cNvSpPr>
                <a:spLocks noChangeArrowheads="1"/>
              </p:cNvSpPr>
              <p:nvPr/>
            </p:nvSpPr>
            <p:spPr bwMode="auto">
              <a:xfrm>
                <a:off x="1511300" y="1855788"/>
                <a:ext cx="3175" cy="11113"/>
              </a:xfrm>
              <a:custGeom>
                <a:gdLst>
                  <a:gd fmla="*/ 0 w 1" name="T0"/>
                  <a:gd fmla="*/ 0 h 3" name="T1"/>
                  <a:gd fmla="*/ 0 w 1" name="T2"/>
                  <a:gd fmla="*/ 0 h 3" name="T3"/>
                  <a:gd fmla="*/ 3175 w 1" name="T4"/>
                  <a:gd fmla="*/ 11113 h 3" name="T5"/>
                  <a:gd fmla="*/ 0 w 1" name="T6"/>
                  <a:gd fmla="*/ 0 h 3" name="T7"/>
                  <a:gd fmla="*/ 0 60000 65536" name="T8"/>
                  <a:gd fmla="*/ 0 60000 65536" name="T9"/>
                  <a:gd fmla="*/ 0 60000 65536" name="T10"/>
                  <a:gd fmla="*/ 0 60000 65536" name="T11"/>
                  <a:gd fmla="*/ 0 w 1" name="T12"/>
                  <a:gd fmla="*/ 0 h 3" name="T13"/>
                  <a:gd fmla="*/ 1 w 1" name="T14"/>
                  <a:gd fmla="*/ 3 h 3" name="T15"/>
                </a:gdLst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b="T15" l="T12" r="T14" t="T13"/>
                <a:pathLst>
                  <a:path h="3"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26" name="Freeform 13"/>
              <p:cNvSpPr>
                <a:spLocks noChangeArrowheads="1" noEditPoints="1"/>
              </p:cNvSpPr>
              <p:nvPr/>
            </p:nvSpPr>
            <p:spPr bwMode="auto">
              <a:xfrm>
                <a:off x="1627188" y="1374775"/>
                <a:ext cx="120650" cy="161925"/>
              </a:xfrm>
              <a:custGeom>
                <a:gdLst>
                  <a:gd fmla="*/ 94258 w 32" name="T0"/>
                  <a:gd fmla="*/ 56485 h 43" name="T1"/>
                  <a:gd fmla="*/ 60325 w 32" name="T2"/>
                  <a:gd fmla="*/ 30126 h 43" name="T3"/>
                  <a:gd fmla="*/ 22622 w 32" name="T4"/>
                  <a:gd fmla="*/ 45188 h 43" name="T5"/>
                  <a:gd fmla="*/ 3770 w 32" name="T6"/>
                  <a:gd fmla="*/ 86611 h 43" name="T7"/>
                  <a:gd fmla="*/ 7541 w 32" name="T8"/>
                  <a:gd fmla="*/ 131799 h 43" name="T9"/>
                  <a:gd fmla="*/ 37703 w 32" name="T10"/>
                  <a:gd fmla="*/ 154394 h 43" name="T11"/>
                  <a:gd fmla="*/ 79177 w 32" name="T12"/>
                  <a:gd fmla="*/ 139331 h 43" name="T13"/>
                  <a:gd fmla="*/ 75406 w 32" name="T14"/>
                  <a:gd fmla="*/ 158159 h 43" name="T15"/>
                  <a:gd fmla="*/ 94258 w 32" name="T16"/>
                  <a:gd fmla="*/ 161925 h 43" name="T17"/>
                  <a:gd fmla="*/ 120650 w 32" name="T18"/>
                  <a:gd fmla="*/ 3766 h 43" name="T19"/>
                  <a:gd fmla="*/ 101798 w 32" name="T20"/>
                  <a:gd fmla="*/ 0 h 43" name="T21"/>
                  <a:gd fmla="*/ 94258 w 32" name="T22"/>
                  <a:gd fmla="*/ 56485 h 43" name="T23"/>
                  <a:gd fmla="*/ 82947 w 32" name="T24"/>
                  <a:gd fmla="*/ 109205 h 43" name="T25"/>
                  <a:gd fmla="*/ 67866 w 32" name="T26"/>
                  <a:gd fmla="*/ 135565 h 43" name="T27"/>
                  <a:gd fmla="*/ 45244 w 32" name="T28"/>
                  <a:gd fmla="*/ 139331 h 43" name="T29"/>
                  <a:gd fmla="*/ 26392 w 32" name="T30"/>
                  <a:gd fmla="*/ 124268 h 43" name="T31"/>
                  <a:gd fmla="*/ 22622 w 32" name="T32"/>
                  <a:gd fmla="*/ 86611 h 43" name="T33"/>
                  <a:gd fmla="*/ 37703 w 32" name="T34"/>
                  <a:gd fmla="*/ 56485 h 43" name="T35"/>
                  <a:gd fmla="*/ 64095 w 32" name="T36"/>
                  <a:gd fmla="*/ 45188 h 43" name="T37"/>
                  <a:gd fmla="*/ 82947 w 32" name="T38"/>
                  <a:gd fmla="*/ 60251 h 43" name="T39"/>
                  <a:gd fmla="*/ 86717 w 32" name="T40"/>
                  <a:gd fmla="*/ 86611 h 43" name="T41"/>
                  <a:gd fmla="*/ 82947 w 32" name="T42"/>
                  <a:gd fmla="*/ 109205 h 43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32" name="T66"/>
                  <a:gd fmla="*/ 0 h 43" name="T67"/>
                  <a:gd fmla="*/ 32 w 32" name="T68"/>
                  <a:gd fmla="*/ 43 h 43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43" w="32">
                    <a:moveTo>
                      <a:pt x="25" y="15"/>
                    </a:moveTo>
                    <a:cubicBezTo>
                      <a:pt x="23" y="11"/>
                      <a:pt x="20" y="9"/>
                      <a:pt x="16" y="8"/>
                    </a:cubicBezTo>
                    <a:cubicBezTo>
                      <a:pt x="13" y="8"/>
                      <a:pt x="9" y="9"/>
                      <a:pt x="6" y="12"/>
                    </a:cubicBezTo>
                    <a:cubicBezTo>
                      <a:pt x="3" y="14"/>
                      <a:pt x="2" y="18"/>
                      <a:pt x="1" y="23"/>
                    </a:cubicBezTo>
                    <a:cubicBezTo>
                      <a:pt x="0" y="27"/>
                      <a:pt x="0" y="32"/>
                      <a:pt x="2" y="35"/>
                    </a:cubicBezTo>
                    <a:cubicBezTo>
                      <a:pt x="4" y="38"/>
                      <a:pt x="7" y="41"/>
                      <a:pt x="10" y="41"/>
                    </a:cubicBezTo>
                    <a:cubicBezTo>
                      <a:pt x="15" y="42"/>
                      <a:pt x="18" y="41"/>
                      <a:pt x="21" y="37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27" y="0"/>
                      <a:pt x="27" y="0"/>
                      <a:pt x="27" y="0"/>
                    </a:cubicBezTo>
                    <a:lnTo>
                      <a:pt x="25" y="15"/>
                    </a:lnTo>
                    <a:close/>
                    <a:moveTo>
                      <a:pt x="22" y="29"/>
                    </a:moveTo>
                    <a:cubicBezTo>
                      <a:pt x="22" y="32"/>
                      <a:pt x="20" y="34"/>
                      <a:pt x="18" y="36"/>
                    </a:cubicBezTo>
                    <a:cubicBezTo>
                      <a:pt x="16" y="37"/>
                      <a:pt x="14" y="38"/>
                      <a:pt x="12" y="37"/>
                    </a:cubicBezTo>
                    <a:cubicBezTo>
                      <a:pt x="9" y="37"/>
                      <a:pt x="8" y="35"/>
                      <a:pt x="7" y="33"/>
                    </a:cubicBezTo>
                    <a:cubicBezTo>
                      <a:pt x="5" y="31"/>
                      <a:pt x="5" y="27"/>
                      <a:pt x="6" y="23"/>
                    </a:cubicBezTo>
                    <a:cubicBezTo>
                      <a:pt x="7" y="19"/>
                      <a:pt x="8" y="16"/>
                      <a:pt x="10" y="15"/>
                    </a:cubicBezTo>
                    <a:cubicBezTo>
                      <a:pt x="12" y="13"/>
                      <a:pt x="14" y="12"/>
                      <a:pt x="17" y="12"/>
                    </a:cubicBezTo>
                    <a:cubicBezTo>
                      <a:pt x="19" y="13"/>
                      <a:pt x="21" y="14"/>
                      <a:pt x="22" y="16"/>
                    </a:cubicBezTo>
                    <a:cubicBezTo>
                      <a:pt x="23" y="18"/>
                      <a:pt x="24" y="20"/>
                      <a:pt x="23" y="23"/>
                    </a:cubicBezTo>
                    <a:lnTo>
                      <a:pt x="22" y="2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27" name="Freeform 14"/>
              <p:cNvSpPr>
                <a:spLocks noChangeArrowheads="1" noEditPoints="1"/>
              </p:cNvSpPr>
              <p:nvPr/>
            </p:nvSpPr>
            <p:spPr bwMode="auto">
              <a:xfrm>
                <a:off x="1754188" y="1427163"/>
                <a:ext cx="114300" cy="127000"/>
              </a:xfrm>
              <a:custGeom>
                <a:gdLst>
                  <a:gd fmla="*/ 102870 w 30" name="T0"/>
                  <a:gd fmla="*/ 26147 h 34" name="T1"/>
                  <a:gd fmla="*/ 68580 w 30" name="T2"/>
                  <a:gd fmla="*/ 3735 h 34" name="T3"/>
                  <a:gd fmla="*/ 26670 w 30" name="T4"/>
                  <a:gd fmla="*/ 14941 h 34" name="T5"/>
                  <a:gd fmla="*/ 3810 w 30" name="T6"/>
                  <a:gd fmla="*/ 56029 h 34" name="T7"/>
                  <a:gd fmla="*/ 7620 w 30" name="T8"/>
                  <a:gd fmla="*/ 100853 h 34" name="T9"/>
                  <a:gd fmla="*/ 45720 w 30" name="T10"/>
                  <a:gd fmla="*/ 127000 h 34" name="T11"/>
                  <a:gd fmla="*/ 80010 w 30" name="T12"/>
                  <a:gd fmla="*/ 123265 h 34" name="T13"/>
                  <a:gd fmla="*/ 102870 w 30" name="T14"/>
                  <a:gd fmla="*/ 100853 h 34" name="T15"/>
                  <a:gd fmla="*/ 83820 w 30" name="T16"/>
                  <a:gd fmla="*/ 93382 h 34" name="T17"/>
                  <a:gd fmla="*/ 49530 w 30" name="T18"/>
                  <a:gd fmla="*/ 112059 h 34" name="T19"/>
                  <a:gd fmla="*/ 26670 w 30" name="T20"/>
                  <a:gd fmla="*/ 97118 h 34" name="T21"/>
                  <a:gd fmla="*/ 22860 w 30" name="T22"/>
                  <a:gd fmla="*/ 59765 h 34" name="T23"/>
                  <a:gd fmla="*/ 110490 w 30" name="T24"/>
                  <a:gd fmla="*/ 74706 h 34" name="T25"/>
                  <a:gd fmla="*/ 102870 w 30" name="T26"/>
                  <a:gd fmla="*/ 26147 h 34" name="T27"/>
                  <a:gd fmla="*/ 26670 w 30" name="T28"/>
                  <a:gd fmla="*/ 44824 h 34" name="T29"/>
                  <a:gd fmla="*/ 41910 w 30" name="T30"/>
                  <a:gd fmla="*/ 22412 h 34" name="T31"/>
                  <a:gd fmla="*/ 64770 w 30" name="T32"/>
                  <a:gd fmla="*/ 18676 h 34" name="T33"/>
                  <a:gd fmla="*/ 83820 w 30" name="T34"/>
                  <a:gd fmla="*/ 26147 h 34" name="T35"/>
                  <a:gd fmla="*/ 91440 w 30" name="T36"/>
                  <a:gd fmla="*/ 41088 h 34" name="T37"/>
                  <a:gd fmla="*/ 91440 w 30" name="T38"/>
                  <a:gd fmla="*/ 59765 h 34" name="T39"/>
                  <a:gd fmla="*/ 26670 w 30" name="T40"/>
                  <a:gd fmla="*/ 44824 h 34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30" name="T63"/>
                  <a:gd fmla="*/ 0 h 34" name="T64"/>
                  <a:gd fmla="*/ 30 w 30" name="T65"/>
                  <a:gd fmla="*/ 34 h 34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34" w="30">
                    <a:moveTo>
                      <a:pt x="27" y="7"/>
                    </a:moveTo>
                    <a:cubicBezTo>
                      <a:pt x="25" y="4"/>
                      <a:pt x="22" y="2"/>
                      <a:pt x="18" y="1"/>
                    </a:cubicBezTo>
                    <a:cubicBezTo>
                      <a:pt x="14" y="0"/>
                      <a:pt x="10" y="1"/>
                      <a:pt x="7" y="4"/>
                    </a:cubicBezTo>
                    <a:cubicBezTo>
                      <a:pt x="4" y="6"/>
                      <a:pt x="2" y="10"/>
                      <a:pt x="1" y="15"/>
                    </a:cubicBezTo>
                    <a:cubicBezTo>
                      <a:pt x="0" y="20"/>
                      <a:pt x="0" y="24"/>
                      <a:pt x="2" y="27"/>
                    </a:cubicBezTo>
                    <a:cubicBezTo>
                      <a:pt x="5" y="31"/>
                      <a:pt x="8" y="33"/>
                      <a:pt x="12" y="34"/>
                    </a:cubicBezTo>
                    <a:cubicBezTo>
                      <a:pt x="15" y="34"/>
                      <a:pt x="18" y="34"/>
                      <a:pt x="21" y="33"/>
                    </a:cubicBezTo>
                    <a:cubicBezTo>
                      <a:pt x="24" y="31"/>
                      <a:pt x="26" y="29"/>
                      <a:pt x="27" y="27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0" y="29"/>
                      <a:pt x="17" y="30"/>
                      <a:pt x="13" y="30"/>
                    </a:cubicBezTo>
                    <a:cubicBezTo>
                      <a:pt x="11" y="29"/>
                      <a:pt x="9" y="28"/>
                      <a:pt x="7" y="26"/>
                    </a:cubicBezTo>
                    <a:cubicBezTo>
                      <a:pt x="6" y="24"/>
                      <a:pt x="5" y="21"/>
                      <a:pt x="6" y="16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30" y="15"/>
                      <a:pt x="29" y="10"/>
                      <a:pt x="27" y="7"/>
                    </a:cubicBezTo>
                    <a:close/>
                    <a:moveTo>
                      <a:pt x="7" y="12"/>
                    </a:moveTo>
                    <a:cubicBezTo>
                      <a:pt x="8" y="10"/>
                      <a:pt x="9" y="7"/>
                      <a:pt x="11" y="6"/>
                    </a:cubicBezTo>
                    <a:cubicBezTo>
                      <a:pt x="13" y="5"/>
                      <a:pt x="15" y="4"/>
                      <a:pt x="17" y="5"/>
                    </a:cubicBezTo>
                    <a:cubicBezTo>
                      <a:pt x="19" y="5"/>
                      <a:pt x="21" y="6"/>
                      <a:pt x="22" y="7"/>
                    </a:cubicBezTo>
                    <a:cubicBezTo>
                      <a:pt x="23" y="8"/>
                      <a:pt x="24" y="9"/>
                      <a:pt x="24" y="11"/>
                    </a:cubicBezTo>
                    <a:cubicBezTo>
                      <a:pt x="24" y="12"/>
                      <a:pt x="24" y="14"/>
                      <a:pt x="24" y="16"/>
                    </a:cubicBezTo>
                    <a:lnTo>
                      <a:pt x="7" y="1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28" name="Freeform 15"/>
              <p:cNvSpPr>
                <a:spLocks noChangeArrowheads="1"/>
              </p:cNvSpPr>
              <p:nvPr/>
            </p:nvSpPr>
            <p:spPr bwMode="auto">
              <a:xfrm>
                <a:off x="1879600" y="1449388"/>
                <a:ext cx="101600" cy="128588"/>
              </a:xfrm>
              <a:custGeom>
                <a:gdLst>
                  <a:gd fmla="*/ 60207 w 27" name="T0"/>
                  <a:gd fmla="*/ 18910 h 34" name="T1"/>
                  <a:gd fmla="*/ 82785 w 27" name="T2"/>
                  <a:gd fmla="*/ 52948 h 34" name="T3"/>
                  <a:gd fmla="*/ 101600 w 27" name="T4"/>
                  <a:gd fmla="*/ 52948 h 34" name="T5"/>
                  <a:gd fmla="*/ 90311 w 27" name="T6"/>
                  <a:gd fmla="*/ 18910 h 34" name="T7"/>
                  <a:gd fmla="*/ 63970 w 27" name="T8"/>
                  <a:gd fmla="*/ 3782 h 34" name="T9"/>
                  <a:gd fmla="*/ 22578 w 27" name="T10"/>
                  <a:gd fmla="*/ 15128 h 34" name="T11"/>
                  <a:gd fmla="*/ 0 w 27" name="T12"/>
                  <a:gd fmla="*/ 56730 h 34" name="T13"/>
                  <a:gd fmla="*/ 7526 w 27" name="T14"/>
                  <a:gd fmla="*/ 102114 h 34" name="T15"/>
                  <a:gd fmla="*/ 41393 w 27" name="T16"/>
                  <a:gd fmla="*/ 124806 h 34" name="T17"/>
                  <a:gd fmla="*/ 71496 w 27" name="T18"/>
                  <a:gd fmla="*/ 121024 h 34" name="T19"/>
                  <a:gd fmla="*/ 94074 w 27" name="T20"/>
                  <a:gd fmla="*/ 94550 h 34" name="T21"/>
                  <a:gd fmla="*/ 75259 w 27" name="T22"/>
                  <a:gd fmla="*/ 86986 h 34" name="T23"/>
                  <a:gd fmla="*/ 41393 w 27" name="T24"/>
                  <a:gd fmla="*/ 109678 h 34" name="T25"/>
                  <a:gd fmla="*/ 22578 w 27" name="T26"/>
                  <a:gd fmla="*/ 94550 h 34" name="T27"/>
                  <a:gd fmla="*/ 22578 w 27" name="T28"/>
                  <a:gd fmla="*/ 56730 h 34" name="T29"/>
                  <a:gd fmla="*/ 33867 w 27" name="T30"/>
                  <a:gd fmla="*/ 26474 h 34" name="T31"/>
                  <a:gd fmla="*/ 60207 w 27" name="T32"/>
                  <a:gd fmla="*/ 18910 h 34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7" name="T51"/>
                  <a:gd fmla="*/ 0 h 34" name="T52"/>
                  <a:gd fmla="*/ 27 w 27" name="T53"/>
                  <a:gd fmla="*/ 34 h 34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34" w="27">
                    <a:moveTo>
                      <a:pt x="16" y="5"/>
                    </a:moveTo>
                    <a:cubicBezTo>
                      <a:pt x="20" y="5"/>
                      <a:pt x="22" y="8"/>
                      <a:pt x="22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0"/>
                      <a:pt x="26" y="7"/>
                      <a:pt x="24" y="5"/>
                    </a:cubicBezTo>
                    <a:cubicBezTo>
                      <a:pt x="23" y="3"/>
                      <a:pt x="20" y="1"/>
                      <a:pt x="17" y="1"/>
                    </a:cubicBezTo>
                    <a:cubicBezTo>
                      <a:pt x="13" y="0"/>
                      <a:pt x="9" y="1"/>
                      <a:pt x="6" y="4"/>
                    </a:cubicBezTo>
                    <a:cubicBezTo>
                      <a:pt x="3" y="6"/>
                      <a:pt x="1" y="10"/>
                      <a:pt x="0" y="15"/>
                    </a:cubicBezTo>
                    <a:cubicBezTo>
                      <a:pt x="0" y="19"/>
                      <a:pt x="0" y="23"/>
                      <a:pt x="2" y="27"/>
                    </a:cubicBezTo>
                    <a:cubicBezTo>
                      <a:pt x="3" y="30"/>
                      <a:pt x="6" y="33"/>
                      <a:pt x="11" y="33"/>
                    </a:cubicBezTo>
                    <a:cubicBezTo>
                      <a:pt x="14" y="34"/>
                      <a:pt x="17" y="33"/>
                      <a:pt x="19" y="32"/>
                    </a:cubicBezTo>
                    <a:cubicBezTo>
                      <a:pt x="22" y="30"/>
                      <a:pt x="23" y="28"/>
                      <a:pt x="25" y="25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8" y="28"/>
                      <a:pt x="15" y="30"/>
                      <a:pt x="11" y="29"/>
                    </a:cubicBezTo>
                    <a:cubicBezTo>
                      <a:pt x="9" y="29"/>
                      <a:pt x="7" y="27"/>
                      <a:pt x="6" y="25"/>
                    </a:cubicBezTo>
                    <a:cubicBezTo>
                      <a:pt x="5" y="23"/>
                      <a:pt x="5" y="19"/>
                      <a:pt x="6" y="15"/>
                    </a:cubicBezTo>
                    <a:cubicBezTo>
                      <a:pt x="6" y="12"/>
                      <a:pt x="8" y="9"/>
                      <a:pt x="9" y="7"/>
                    </a:cubicBezTo>
                    <a:cubicBezTo>
                      <a:pt x="11" y="5"/>
                      <a:pt x="13" y="4"/>
                      <a:pt x="16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29" name="Freeform 16"/>
              <p:cNvSpPr>
                <a:spLocks noChangeArrowheads="1"/>
              </p:cNvSpPr>
              <p:nvPr/>
            </p:nvSpPr>
            <p:spPr bwMode="auto">
              <a:xfrm>
                <a:off x="1987550" y="1468438"/>
                <a:ext cx="41275" cy="120650"/>
              </a:xfrm>
              <a:custGeom>
                <a:gdLst>
                  <a:gd fmla="*/ 0 w 26" name="T0"/>
                  <a:gd fmla="*/ 115888 h 76" name="T1"/>
                  <a:gd fmla="*/ 19050 w 26" name="T2"/>
                  <a:gd fmla="*/ 120650 h 76" name="T3"/>
                  <a:gd fmla="*/ 41275 w 26" name="T4"/>
                  <a:gd fmla="*/ 3175 h 76" name="T5"/>
                  <a:gd fmla="*/ 22225 w 26" name="T6"/>
                  <a:gd fmla="*/ 0 h 76" name="T7"/>
                  <a:gd fmla="*/ 0 w 26" name="T8"/>
                  <a:gd fmla="*/ 115888 h 76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26" name="T15"/>
                  <a:gd fmla="*/ 0 h 76" name="T16"/>
                  <a:gd fmla="*/ 26 w 26" name="T17"/>
                  <a:gd fmla="*/ 76 h 76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76" w="26">
                    <a:moveTo>
                      <a:pt x="0" y="73"/>
                    </a:moveTo>
                    <a:lnTo>
                      <a:pt x="12" y="76"/>
                    </a:lnTo>
                    <a:lnTo>
                      <a:pt x="26" y="2"/>
                    </a:lnTo>
                    <a:lnTo>
                      <a:pt x="14" y="0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30" name="Freeform 17"/>
              <p:cNvSpPr>
                <a:spLocks noChangeArrowheads="1"/>
              </p:cNvSpPr>
              <p:nvPr/>
            </p:nvSpPr>
            <p:spPr bwMode="auto">
              <a:xfrm>
                <a:off x="2014538" y="1427163"/>
                <a:ext cx="22225" cy="22225"/>
              </a:xfrm>
              <a:custGeom>
                <a:gdLst>
                  <a:gd fmla="*/ 0 w 14" name="T0"/>
                  <a:gd fmla="*/ 19050 h 14" name="T1"/>
                  <a:gd fmla="*/ 19050 w 14" name="T2"/>
                  <a:gd fmla="*/ 22225 h 14" name="T3"/>
                  <a:gd fmla="*/ 22225 w 14" name="T4"/>
                  <a:gd fmla="*/ 3175 h 14" name="T5"/>
                  <a:gd fmla="*/ 3175 w 14" name="T6"/>
                  <a:gd fmla="*/ 0 h 14" name="T7"/>
                  <a:gd fmla="*/ 0 w 14" name="T8"/>
                  <a:gd fmla="*/ 19050 h 14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4" name="T15"/>
                  <a:gd fmla="*/ 0 h 14" name="T16"/>
                  <a:gd fmla="*/ 14 w 14" name="T17"/>
                  <a:gd fmla="*/ 14 h 14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4" w="14">
                    <a:moveTo>
                      <a:pt x="0" y="12"/>
                    </a:moveTo>
                    <a:lnTo>
                      <a:pt x="12" y="14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31" name="Freeform 18"/>
              <p:cNvSpPr>
                <a:spLocks noChangeArrowheads="1"/>
              </p:cNvSpPr>
              <p:nvPr/>
            </p:nvSpPr>
            <p:spPr bwMode="auto">
              <a:xfrm>
                <a:off x="2033588" y="1476375"/>
                <a:ext cx="104775" cy="131763"/>
              </a:xfrm>
              <a:custGeom>
                <a:gdLst>
                  <a:gd fmla="*/ 71097 w 28" name="T0"/>
                  <a:gd fmla="*/ 60235 h 35" name="T1"/>
                  <a:gd fmla="*/ 48646 w 28" name="T2"/>
                  <a:gd fmla="*/ 52705 h 35" name="T3"/>
                  <a:gd fmla="*/ 33678 w 28" name="T4"/>
                  <a:gd fmla="*/ 33882 h 35" name="T5"/>
                  <a:gd fmla="*/ 44904 w 28" name="T6"/>
                  <a:gd fmla="*/ 18823 h 35" name="T7"/>
                  <a:gd fmla="*/ 63613 w 28" name="T8"/>
                  <a:gd fmla="*/ 18823 h 35" name="T9"/>
                  <a:gd fmla="*/ 89807 w 28" name="T10"/>
                  <a:gd fmla="*/ 41411 h 35" name="T11"/>
                  <a:gd fmla="*/ 104775 w 28" name="T12"/>
                  <a:gd fmla="*/ 41411 h 35" name="T13"/>
                  <a:gd fmla="*/ 63613 w 28" name="T14"/>
                  <a:gd fmla="*/ 3765 h 35" name="T15"/>
                  <a:gd fmla="*/ 29936 w 28" name="T16"/>
                  <a:gd fmla="*/ 7529 h 35" name="T17"/>
                  <a:gd fmla="*/ 14968 w 28" name="T18"/>
                  <a:gd fmla="*/ 30117 h 35" name="T19"/>
                  <a:gd fmla="*/ 18710 w 28" name="T20"/>
                  <a:gd fmla="*/ 52705 h 35" name="T21"/>
                  <a:gd fmla="*/ 41162 w 28" name="T22"/>
                  <a:gd fmla="*/ 67764 h 35" name="T23"/>
                  <a:gd fmla="*/ 63613 w 28" name="T24"/>
                  <a:gd fmla="*/ 79058 h 35" name="T25"/>
                  <a:gd fmla="*/ 82323 w 28" name="T26"/>
                  <a:gd fmla="*/ 97881 h 35" name="T27"/>
                  <a:gd fmla="*/ 71097 w 28" name="T28"/>
                  <a:gd fmla="*/ 112940 h 35" name="T29"/>
                  <a:gd fmla="*/ 52388 w 28" name="T30"/>
                  <a:gd fmla="*/ 112940 h 35" name="T31"/>
                  <a:gd fmla="*/ 18710 w 28" name="T32"/>
                  <a:gd fmla="*/ 86587 h 35" name="T33"/>
                  <a:gd fmla="*/ 0 w 28" name="T34"/>
                  <a:gd fmla="*/ 86587 h 35" name="T35"/>
                  <a:gd fmla="*/ 44904 w 28" name="T36"/>
                  <a:gd fmla="*/ 127998 h 35" name="T37"/>
                  <a:gd fmla="*/ 82323 w 28" name="T38"/>
                  <a:gd fmla="*/ 124234 h 35" name="T39"/>
                  <a:gd fmla="*/ 101033 w 28" name="T40"/>
                  <a:gd fmla="*/ 101646 h 35" name="T41"/>
                  <a:gd fmla="*/ 71097 w 28" name="T42"/>
                  <a:gd fmla="*/ 60235 h 35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28" name="T66"/>
                  <a:gd fmla="*/ 0 h 35" name="T67"/>
                  <a:gd fmla="*/ 28 w 28" name="T68"/>
                  <a:gd fmla="*/ 35 h 35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35" w="28">
                    <a:moveTo>
                      <a:pt x="19" y="16"/>
                    </a:moveTo>
                    <a:cubicBezTo>
                      <a:pt x="13" y="14"/>
                      <a:pt x="13" y="14"/>
                      <a:pt x="13" y="14"/>
                    </a:cubicBezTo>
                    <a:cubicBezTo>
                      <a:pt x="10" y="13"/>
                      <a:pt x="9" y="11"/>
                      <a:pt x="9" y="9"/>
                    </a:cubicBezTo>
                    <a:cubicBezTo>
                      <a:pt x="9" y="7"/>
                      <a:pt x="10" y="6"/>
                      <a:pt x="12" y="5"/>
                    </a:cubicBezTo>
                    <a:cubicBezTo>
                      <a:pt x="13" y="5"/>
                      <a:pt x="15" y="5"/>
                      <a:pt x="17" y="5"/>
                    </a:cubicBezTo>
                    <a:cubicBezTo>
                      <a:pt x="21" y="6"/>
                      <a:pt x="23" y="8"/>
                      <a:pt x="24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6"/>
                      <a:pt x="24" y="2"/>
                      <a:pt x="17" y="1"/>
                    </a:cubicBezTo>
                    <a:cubicBezTo>
                      <a:pt x="14" y="0"/>
                      <a:pt x="11" y="1"/>
                      <a:pt x="8" y="2"/>
                    </a:cubicBezTo>
                    <a:cubicBezTo>
                      <a:pt x="6" y="4"/>
                      <a:pt x="5" y="6"/>
                      <a:pt x="4" y="8"/>
                    </a:cubicBezTo>
                    <a:cubicBezTo>
                      <a:pt x="4" y="11"/>
                      <a:pt x="4" y="13"/>
                      <a:pt x="5" y="14"/>
                    </a:cubicBezTo>
                    <a:cubicBezTo>
                      <a:pt x="7" y="16"/>
                      <a:pt x="9" y="17"/>
                      <a:pt x="11" y="18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21" y="22"/>
                      <a:pt x="22" y="24"/>
                      <a:pt x="22" y="26"/>
                    </a:cubicBezTo>
                    <a:cubicBezTo>
                      <a:pt x="22" y="28"/>
                      <a:pt x="21" y="29"/>
                      <a:pt x="19" y="30"/>
                    </a:cubicBezTo>
                    <a:cubicBezTo>
                      <a:pt x="17" y="30"/>
                      <a:pt x="16" y="31"/>
                      <a:pt x="14" y="30"/>
                    </a:cubicBezTo>
                    <a:cubicBezTo>
                      <a:pt x="8" y="29"/>
                      <a:pt x="5" y="27"/>
                      <a:pt x="5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9"/>
                      <a:pt x="5" y="33"/>
                      <a:pt x="12" y="34"/>
                    </a:cubicBezTo>
                    <a:cubicBezTo>
                      <a:pt x="16" y="35"/>
                      <a:pt x="20" y="34"/>
                      <a:pt x="22" y="33"/>
                    </a:cubicBezTo>
                    <a:cubicBezTo>
                      <a:pt x="25" y="32"/>
                      <a:pt x="26" y="30"/>
                      <a:pt x="27" y="27"/>
                    </a:cubicBezTo>
                    <a:cubicBezTo>
                      <a:pt x="28" y="22"/>
                      <a:pt x="25" y="18"/>
                      <a:pt x="19" y="1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32" name="Freeform 19"/>
              <p:cNvSpPr>
                <a:spLocks noChangeArrowheads="1"/>
              </p:cNvSpPr>
              <p:nvPr/>
            </p:nvSpPr>
            <p:spPr bwMode="auto">
              <a:xfrm>
                <a:off x="2179638" y="1457325"/>
                <a:ext cx="22225" cy="22225"/>
              </a:xfrm>
              <a:custGeom>
                <a:gdLst>
                  <a:gd fmla="*/ 0 w 14" name="T0"/>
                  <a:gd fmla="*/ 19050 h 14" name="T1"/>
                  <a:gd fmla="*/ 19050 w 14" name="T2"/>
                  <a:gd fmla="*/ 22225 h 14" name="T3"/>
                  <a:gd fmla="*/ 22225 w 14" name="T4"/>
                  <a:gd fmla="*/ 3175 h 14" name="T5"/>
                  <a:gd fmla="*/ 3175 w 14" name="T6"/>
                  <a:gd fmla="*/ 0 h 14" name="T7"/>
                  <a:gd fmla="*/ 0 w 14" name="T8"/>
                  <a:gd fmla="*/ 19050 h 14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4" name="T15"/>
                  <a:gd fmla="*/ 0 h 14" name="T16"/>
                  <a:gd fmla="*/ 14 w 14" name="T17"/>
                  <a:gd fmla="*/ 14 h 14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4" w="14">
                    <a:moveTo>
                      <a:pt x="0" y="12"/>
                    </a:moveTo>
                    <a:lnTo>
                      <a:pt x="12" y="14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33" name="Freeform 20"/>
              <p:cNvSpPr>
                <a:spLocks noChangeArrowheads="1"/>
              </p:cNvSpPr>
              <p:nvPr/>
            </p:nvSpPr>
            <p:spPr bwMode="auto">
              <a:xfrm>
                <a:off x="2152650" y="1498600"/>
                <a:ext cx="42863" cy="120650"/>
              </a:xfrm>
              <a:custGeom>
                <a:gdLst>
                  <a:gd fmla="*/ 0 w 27" name="T0"/>
                  <a:gd fmla="*/ 115888 h 76" name="T1"/>
                  <a:gd fmla="*/ 19050 w 27" name="T2"/>
                  <a:gd fmla="*/ 120650 h 76" name="T3"/>
                  <a:gd fmla="*/ 42863 w 27" name="T4"/>
                  <a:gd fmla="*/ 3175 h 76" name="T5"/>
                  <a:gd fmla="*/ 23813 w 27" name="T6"/>
                  <a:gd fmla="*/ 0 h 76" name="T7"/>
                  <a:gd fmla="*/ 0 w 27" name="T8"/>
                  <a:gd fmla="*/ 115888 h 76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27" name="T15"/>
                  <a:gd fmla="*/ 0 h 76" name="T16"/>
                  <a:gd fmla="*/ 27 w 27" name="T17"/>
                  <a:gd fmla="*/ 76 h 76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76" w="27">
                    <a:moveTo>
                      <a:pt x="0" y="73"/>
                    </a:moveTo>
                    <a:lnTo>
                      <a:pt x="12" y="76"/>
                    </a:lnTo>
                    <a:lnTo>
                      <a:pt x="27" y="2"/>
                    </a:lnTo>
                    <a:lnTo>
                      <a:pt x="15" y="0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34" name="Freeform 21"/>
              <p:cNvSpPr>
                <a:spLocks noChangeArrowheads="1" noEditPoints="1"/>
              </p:cNvSpPr>
              <p:nvPr/>
            </p:nvSpPr>
            <p:spPr bwMode="auto">
              <a:xfrm>
                <a:off x="2206625" y="1509713"/>
                <a:ext cx="112713" cy="128588"/>
              </a:xfrm>
              <a:custGeom>
                <a:gdLst>
                  <a:gd fmla="*/ 67628 w 30" name="T0"/>
                  <a:gd fmla="*/ 3782 h 34" name="T1"/>
                  <a:gd fmla="*/ 26300 w 30" name="T2"/>
                  <a:gd fmla="*/ 11346 h 34" name="T3"/>
                  <a:gd fmla="*/ 3757 w 30" name="T4"/>
                  <a:gd fmla="*/ 52948 h 34" name="T5"/>
                  <a:gd fmla="*/ 11271 w 30" name="T6"/>
                  <a:gd fmla="*/ 102114 h 34" name="T7"/>
                  <a:gd fmla="*/ 45085 w 30" name="T8"/>
                  <a:gd fmla="*/ 124806 h 34" name="T9"/>
                  <a:gd fmla="*/ 86413 w 30" name="T10"/>
                  <a:gd fmla="*/ 117242 h 34" name="T11"/>
                  <a:gd fmla="*/ 108956 w 30" name="T12"/>
                  <a:gd fmla="*/ 71858 h 34" name="T13"/>
                  <a:gd fmla="*/ 101442 w 30" name="T14"/>
                  <a:gd fmla="*/ 26474 h 34" name="T15"/>
                  <a:gd fmla="*/ 67628 w 30" name="T16"/>
                  <a:gd fmla="*/ 3782 h 34" name="T17"/>
                  <a:gd fmla="*/ 75142 w 30" name="T18"/>
                  <a:gd fmla="*/ 102114 h 34" name="T19"/>
                  <a:gd fmla="*/ 48842 w 30" name="T20"/>
                  <a:gd fmla="*/ 109678 h 34" name="T21"/>
                  <a:gd fmla="*/ 26300 w 30" name="T22"/>
                  <a:gd fmla="*/ 94550 h 34" name="T23"/>
                  <a:gd fmla="*/ 22543 w 30" name="T24"/>
                  <a:gd fmla="*/ 56730 h 34" name="T25"/>
                  <a:gd fmla="*/ 41328 w 30" name="T26"/>
                  <a:gd fmla="*/ 22692 h 34" name="T27"/>
                  <a:gd fmla="*/ 63871 w 30" name="T28"/>
                  <a:gd fmla="*/ 15128 h 34" name="T29"/>
                  <a:gd fmla="*/ 86413 w 30" name="T30"/>
                  <a:gd fmla="*/ 34038 h 34" name="T31"/>
                  <a:gd fmla="*/ 90170 w 30" name="T32"/>
                  <a:gd fmla="*/ 68076 h 34" name="T33"/>
                  <a:gd fmla="*/ 75142 w 30" name="T34"/>
                  <a:gd fmla="*/ 102114 h 34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30" name="T54"/>
                  <a:gd fmla="*/ 0 h 34" name="T55"/>
                  <a:gd fmla="*/ 30 w 30" name="T56"/>
                  <a:gd fmla="*/ 34 h 34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34" w="30">
                    <a:moveTo>
                      <a:pt x="18" y="1"/>
                    </a:moveTo>
                    <a:cubicBezTo>
                      <a:pt x="14" y="0"/>
                      <a:pt x="10" y="1"/>
                      <a:pt x="7" y="3"/>
                    </a:cubicBezTo>
                    <a:cubicBezTo>
                      <a:pt x="4" y="6"/>
                      <a:pt x="2" y="9"/>
                      <a:pt x="1" y="14"/>
                    </a:cubicBezTo>
                    <a:cubicBezTo>
                      <a:pt x="0" y="19"/>
                      <a:pt x="1" y="23"/>
                      <a:pt x="3" y="27"/>
                    </a:cubicBezTo>
                    <a:cubicBezTo>
                      <a:pt x="4" y="30"/>
                      <a:pt x="7" y="32"/>
                      <a:pt x="12" y="33"/>
                    </a:cubicBezTo>
                    <a:cubicBezTo>
                      <a:pt x="16" y="34"/>
                      <a:pt x="20" y="33"/>
                      <a:pt x="23" y="31"/>
                    </a:cubicBezTo>
                    <a:cubicBezTo>
                      <a:pt x="26" y="28"/>
                      <a:pt x="28" y="24"/>
                      <a:pt x="29" y="19"/>
                    </a:cubicBezTo>
                    <a:cubicBezTo>
                      <a:pt x="30" y="15"/>
                      <a:pt x="29" y="11"/>
                      <a:pt x="27" y="7"/>
                    </a:cubicBezTo>
                    <a:cubicBezTo>
                      <a:pt x="25" y="3"/>
                      <a:pt x="22" y="1"/>
                      <a:pt x="18" y="1"/>
                    </a:cubicBezTo>
                    <a:close/>
                    <a:moveTo>
                      <a:pt x="20" y="27"/>
                    </a:moveTo>
                    <a:cubicBezTo>
                      <a:pt x="17" y="29"/>
                      <a:pt x="15" y="30"/>
                      <a:pt x="13" y="29"/>
                    </a:cubicBezTo>
                    <a:cubicBezTo>
                      <a:pt x="10" y="29"/>
                      <a:pt x="8" y="28"/>
                      <a:pt x="7" y="25"/>
                    </a:cubicBezTo>
                    <a:cubicBezTo>
                      <a:pt x="6" y="23"/>
                      <a:pt x="6" y="20"/>
                      <a:pt x="6" y="15"/>
                    </a:cubicBezTo>
                    <a:cubicBezTo>
                      <a:pt x="7" y="11"/>
                      <a:pt x="9" y="8"/>
                      <a:pt x="11" y="6"/>
                    </a:cubicBezTo>
                    <a:cubicBezTo>
                      <a:pt x="13" y="5"/>
                      <a:pt x="15" y="4"/>
                      <a:pt x="17" y="4"/>
                    </a:cubicBezTo>
                    <a:cubicBezTo>
                      <a:pt x="20" y="5"/>
                      <a:pt x="21" y="6"/>
                      <a:pt x="23" y="9"/>
                    </a:cubicBezTo>
                    <a:cubicBezTo>
                      <a:pt x="24" y="11"/>
                      <a:pt x="24" y="14"/>
                      <a:pt x="24" y="18"/>
                    </a:cubicBezTo>
                    <a:cubicBezTo>
                      <a:pt x="23" y="23"/>
                      <a:pt x="22" y="26"/>
                      <a:pt x="20" y="2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35" name="Freeform 22"/>
              <p:cNvSpPr>
                <a:spLocks noChangeArrowheads="1"/>
              </p:cNvSpPr>
              <p:nvPr/>
            </p:nvSpPr>
            <p:spPr bwMode="auto">
              <a:xfrm>
                <a:off x="2330450" y="1528763"/>
                <a:ext cx="107950" cy="134938"/>
              </a:xfrm>
              <a:custGeom>
                <a:gdLst>
                  <a:gd fmla="*/ 107950 w 29" name="T0"/>
                  <a:gd fmla="*/ 33735 h 36" name="T1"/>
                  <a:gd fmla="*/ 96783 w 29" name="T2"/>
                  <a:gd fmla="*/ 18741 h 36" name="T3"/>
                  <a:gd fmla="*/ 78171 w 29" name="T4"/>
                  <a:gd fmla="*/ 7497 h 36" name="T5"/>
                  <a:gd fmla="*/ 37224 w 29" name="T6"/>
                  <a:gd fmla="*/ 26238 h 36" name="T7"/>
                  <a:gd fmla="*/ 40947 w 29" name="T8"/>
                  <a:gd fmla="*/ 3748 h 36" name="T9"/>
                  <a:gd fmla="*/ 22334 w 29" name="T10"/>
                  <a:gd fmla="*/ 0 h 36" name="T11"/>
                  <a:gd fmla="*/ 0 w 29" name="T12"/>
                  <a:gd fmla="*/ 116197 h 36" name="T13"/>
                  <a:gd fmla="*/ 18612 w 29" name="T14"/>
                  <a:gd fmla="*/ 119945 h 36" name="T15"/>
                  <a:gd fmla="*/ 29779 w 29" name="T16"/>
                  <a:gd fmla="*/ 56224 h 36" name="T17"/>
                  <a:gd fmla="*/ 44669 w 29" name="T18"/>
                  <a:gd fmla="*/ 29986 h 36" name="T19"/>
                  <a:gd fmla="*/ 70726 w 29" name="T20"/>
                  <a:gd fmla="*/ 22490 h 36" name="T21"/>
                  <a:gd fmla="*/ 85616 w 29" name="T22"/>
                  <a:gd fmla="*/ 33735 h 36" name="T23"/>
                  <a:gd fmla="*/ 89338 w 29" name="T24"/>
                  <a:gd fmla="*/ 56224 h 36" name="T25"/>
                  <a:gd fmla="*/ 74448 w 29" name="T26"/>
                  <a:gd fmla="*/ 131190 h 36" name="T27"/>
                  <a:gd fmla="*/ 93060 w 29" name="T28"/>
                  <a:gd fmla="*/ 134938 h 36" name="T29"/>
                  <a:gd fmla="*/ 104228 w 29" name="T30"/>
                  <a:gd fmla="*/ 67469 h 36" name="T31"/>
                  <a:gd fmla="*/ 107950 w 29" name="T32"/>
                  <a:gd fmla="*/ 33735 h 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9" name="T51"/>
                  <a:gd fmla="*/ 0 h 36" name="T52"/>
                  <a:gd fmla="*/ 29 w 29" name="T53"/>
                  <a:gd fmla="*/ 36 h 36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36" w="28">
                    <a:moveTo>
                      <a:pt x="29" y="9"/>
                    </a:moveTo>
                    <a:cubicBezTo>
                      <a:pt x="28" y="8"/>
                      <a:pt x="28" y="6"/>
                      <a:pt x="26" y="5"/>
                    </a:cubicBezTo>
                    <a:cubicBezTo>
                      <a:pt x="25" y="3"/>
                      <a:pt x="23" y="2"/>
                      <a:pt x="21" y="2"/>
                    </a:cubicBezTo>
                    <a:cubicBezTo>
                      <a:pt x="17" y="1"/>
                      <a:pt x="13" y="3"/>
                      <a:pt x="10" y="7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2"/>
                      <a:pt x="10" y="9"/>
                      <a:pt x="12" y="8"/>
                    </a:cubicBezTo>
                    <a:cubicBezTo>
                      <a:pt x="14" y="6"/>
                      <a:pt x="17" y="6"/>
                      <a:pt x="19" y="6"/>
                    </a:cubicBezTo>
                    <a:cubicBezTo>
                      <a:pt x="21" y="6"/>
                      <a:pt x="22" y="7"/>
                      <a:pt x="23" y="9"/>
                    </a:cubicBezTo>
                    <a:cubicBezTo>
                      <a:pt x="24" y="10"/>
                      <a:pt x="25" y="12"/>
                      <a:pt x="24" y="1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4"/>
                      <a:pt x="29" y="11"/>
                      <a:pt x="29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36" name="Freeform 23"/>
              <p:cNvSpPr>
                <a:spLocks noChangeArrowheads="1"/>
              </p:cNvSpPr>
              <p:nvPr/>
            </p:nvSpPr>
            <p:spPr bwMode="auto">
              <a:xfrm>
                <a:off x="292100" y="2633663"/>
                <a:ext cx="203200" cy="184150"/>
              </a:xfrm>
              <a:custGeom>
                <a:gdLst>
                  <a:gd fmla="*/ 124178 w 54" name="T0"/>
                  <a:gd fmla="*/ 101470 h 49" name="T1"/>
                  <a:gd fmla="*/ 112889 w 54" name="T2"/>
                  <a:gd fmla="*/ 67647 h 49" name="T3"/>
                  <a:gd fmla="*/ 120415 w 54" name="T4"/>
                  <a:gd fmla="*/ 30065 h 49" name="T5"/>
                  <a:gd fmla="*/ 142993 w 54" name="T6"/>
                  <a:gd fmla="*/ 30065 h 49" name="T7"/>
                  <a:gd fmla="*/ 161807 w 54" name="T8"/>
                  <a:gd fmla="*/ 52614 h 49" name="T9"/>
                  <a:gd fmla="*/ 161807 w 54" name="T10"/>
                  <a:gd fmla="*/ 105229 h 49" name="T11"/>
                  <a:gd fmla="*/ 180622 w 54" name="T12"/>
                  <a:gd fmla="*/ 124019 h 49" name="T13"/>
                  <a:gd fmla="*/ 180622 w 54" name="T14"/>
                  <a:gd fmla="*/ 37582 h 49" name="T15"/>
                  <a:gd fmla="*/ 142993 w 54" name="T16"/>
                  <a:gd fmla="*/ 3758 h 49" name="T17"/>
                  <a:gd fmla="*/ 101600 w 54" name="T18"/>
                  <a:gd fmla="*/ 7516 h 49" name="T19"/>
                  <a:gd fmla="*/ 79022 w 54" name="T20"/>
                  <a:gd fmla="*/ 37582 h 49" name="T21"/>
                  <a:gd fmla="*/ 86548 w 54" name="T22"/>
                  <a:gd fmla="*/ 75163 h 49" name="T23"/>
                  <a:gd fmla="*/ 97837 w 54" name="T24"/>
                  <a:gd fmla="*/ 112745 h 49" name="T25"/>
                  <a:gd fmla="*/ 90311 w 54" name="T26"/>
                  <a:gd fmla="*/ 150327 h 49" name="T27"/>
                  <a:gd fmla="*/ 67733 w 54" name="T28"/>
                  <a:gd fmla="*/ 154085 h 49" name="T29"/>
                  <a:gd fmla="*/ 45156 w 54" name="T30"/>
                  <a:gd fmla="*/ 131536 h 49" name="T31"/>
                  <a:gd fmla="*/ 45156 w 54" name="T32"/>
                  <a:gd fmla="*/ 67647 h 49" name="T33"/>
                  <a:gd fmla="*/ 26341 w 54" name="T34"/>
                  <a:gd fmla="*/ 45098 h 49" name="T35"/>
                  <a:gd fmla="*/ 22578 w 54" name="T36"/>
                  <a:gd fmla="*/ 139052 h 49" name="T37"/>
                  <a:gd fmla="*/ 63970 w 54" name="T38"/>
                  <a:gd fmla="*/ 180392 h 49" name="T39"/>
                  <a:gd fmla="*/ 109126 w 54" name="T40"/>
                  <a:gd fmla="*/ 176634 h 49" name="T41"/>
                  <a:gd fmla="*/ 124178 w 54" name="T42"/>
                  <a:gd fmla="*/ 101470 h 49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54" name="T66"/>
                  <a:gd fmla="*/ 0 h 49" name="T67"/>
                  <a:gd fmla="*/ 54 w 54" name="T68"/>
                  <a:gd fmla="*/ 49 h 49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49" w="54">
                    <a:moveTo>
                      <a:pt x="33" y="27"/>
                    </a:moveTo>
                    <a:cubicBezTo>
                      <a:pt x="30" y="18"/>
                      <a:pt x="30" y="18"/>
                      <a:pt x="30" y="18"/>
                    </a:cubicBezTo>
                    <a:cubicBezTo>
                      <a:pt x="28" y="13"/>
                      <a:pt x="29" y="10"/>
                      <a:pt x="32" y="8"/>
                    </a:cubicBezTo>
                    <a:cubicBezTo>
                      <a:pt x="34" y="7"/>
                      <a:pt x="36" y="7"/>
                      <a:pt x="38" y="8"/>
                    </a:cubicBezTo>
                    <a:cubicBezTo>
                      <a:pt x="40" y="9"/>
                      <a:pt x="42" y="11"/>
                      <a:pt x="43" y="14"/>
                    </a:cubicBezTo>
                    <a:cubicBezTo>
                      <a:pt x="46" y="19"/>
                      <a:pt x="46" y="23"/>
                      <a:pt x="43" y="2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54" y="26"/>
                      <a:pt x="54" y="19"/>
                      <a:pt x="48" y="10"/>
                    </a:cubicBezTo>
                    <a:cubicBezTo>
                      <a:pt x="46" y="5"/>
                      <a:pt x="42" y="2"/>
                      <a:pt x="38" y="1"/>
                    </a:cubicBezTo>
                    <a:cubicBezTo>
                      <a:pt x="34" y="0"/>
                      <a:pt x="31" y="0"/>
                      <a:pt x="27" y="2"/>
                    </a:cubicBezTo>
                    <a:cubicBezTo>
                      <a:pt x="24" y="4"/>
                      <a:pt x="22" y="7"/>
                      <a:pt x="21" y="10"/>
                    </a:cubicBezTo>
                    <a:cubicBezTo>
                      <a:pt x="21" y="13"/>
                      <a:pt x="21" y="16"/>
                      <a:pt x="23" y="2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8" y="35"/>
                      <a:pt x="28" y="38"/>
                      <a:pt x="24" y="40"/>
                    </a:cubicBezTo>
                    <a:cubicBezTo>
                      <a:pt x="22" y="42"/>
                      <a:pt x="20" y="42"/>
                      <a:pt x="18" y="41"/>
                    </a:cubicBezTo>
                    <a:cubicBezTo>
                      <a:pt x="15" y="40"/>
                      <a:pt x="13" y="38"/>
                      <a:pt x="12" y="35"/>
                    </a:cubicBezTo>
                    <a:cubicBezTo>
                      <a:pt x="7" y="28"/>
                      <a:pt x="7" y="22"/>
                      <a:pt x="12" y="18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0" y="19"/>
                      <a:pt x="0" y="28"/>
                      <a:pt x="6" y="37"/>
                    </a:cubicBezTo>
                    <a:cubicBezTo>
                      <a:pt x="9" y="43"/>
                      <a:pt x="13" y="46"/>
                      <a:pt x="17" y="48"/>
                    </a:cubicBezTo>
                    <a:cubicBezTo>
                      <a:pt x="21" y="49"/>
                      <a:pt x="25" y="49"/>
                      <a:pt x="29" y="47"/>
                    </a:cubicBezTo>
                    <a:cubicBezTo>
                      <a:pt x="35" y="43"/>
                      <a:pt x="37" y="36"/>
                      <a:pt x="33" y="2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37" name="Freeform 24"/>
              <p:cNvSpPr>
                <a:spLocks noChangeArrowheads="1"/>
              </p:cNvSpPr>
              <p:nvPr/>
            </p:nvSpPr>
            <p:spPr bwMode="auto">
              <a:xfrm>
                <a:off x="393700" y="2776538"/>
                <a:ext cx="211138" cy="212725"/>
              </a:xfrm>
              <a:custGeom>
                <a:gdLst>
                  <a:gd fmla="*/ 109339 w 56" name="T0"/>
                  <a:gd fmla="*/ 149281 h 57" name="T1"/>
                  <a:gd fmla="*/ 79177 w 56" name="T2"/>
                  <a:gd fmla="*/ 156745 h 57" name="T3"/>
                  <a:gd fmla="*/ 52785 w 56" name="T4"/>
                  <a:gd fmla="*/ 153013 h 57" name="T5"/>
                  <a:gd fmla="*/ 33933 w 56" name="T6"/>
                  <a:gd fmla="*/ 138085 h 57" name="T7"/>
                  <a:gd fmla="*/ 30163 w 56" name="T8"/>
                  <a:gd fmla="*/ 111961 h 57" name="T9"/>
                  <a:gd fmla="*/ 52785 w 56" name="T10"/>
                  <a:gd fmla="*/ 82104 h 57" name="T11"/>
                  <a:gd fmla="*/ 154583 w 56" name="T12"/>
                  <a:gd fmla="*/ 22392 h 57" name="T13"/>
                  <a:gd fmla="*/ 139502 w 56" name="T14"/>
                  <a:gd fmla="*/ 0 h 57" name="T15"/>
                  <a:gd fmla="*/ 41474 w 56" name="T16"/>
                  <a:gd fmla="*/ 59712 h 57" name="T17"/>
                  <a:gd fmla="*/ 3770 w 56" name="T18"/>
                  <a:gd fmla="*/ 97032 h 57" name="T19"/>
                  <a:gd fmla="*/ 11311 w 56" name="T20"/>
                  <a:gd fmla="*/ 145549 h 57" name="T21"/>
                  <a:gd fmla="*/ 75406 w 56" name="T22"/>
                  <a:gd fmla="*/ 171673 h 57" name="T23"/>
                  <a:gd fmla="*/ 45244 w 56" name="T24"/>
                  <a:gd fmla="*/ 190333 h 57" name="T25"/>
                  <a:gd fmla="*/ 56555 w 56" name="T26"/>
                  <a:gd fmla="*/ 212725 h 57" name="T27"/>
                  <a:gd fmla="*/ 211138 w 56" name="T28"/>
                  <a:gd fmla="*/ 119425 h 57" name="T29"/>
                  <a:gd fmla="*/ 196057 w 56" name="T30"/>
                  <a:gd fmla="*/ 97032 h 57" name="T31"/>
                  <a:gd fmla="*/ 109339 w 56" name="T32"/>
                  <a:gd fmla="*/ 149281 h 57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56" name="T51"/>
                  <a:gd fmla="*/ 0 h 57" name="T52"/>
                  <a:gd fmla="*/ 56 w 56" name="T53"/>
                  <a:gd fmla="*/ 57 h 57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57" w="56">
                    <a:moveTo>
                      <a:pt x="29" y="40"/>
                    </a:moveTo>
                    <a:cubicBezTo>
                      <a:pt x="27" y="41"/>
                      <a:pt x="24" y="42"/>
                      <a:pt x="21" y="42"/>
                    </a:cubicBezTo>
                    <a:cubicBezTo>
                      <a:pt x="18" y="42"/>
                      <a:pt x="16" y="42"/>
                      <a:pt x="14" y="41"/>
                    </a:cubicBezTo>
                    <a:cubicBezTo>
                      <a:pt x="12" y="40"/>
                      <a:pt x="10" y="39"/>
                      <a:pt x="9" y="37"/>
                    </a:cubicBezTo>
                    <a:cubicBezTo>
                      <a:pt x="8" y="35"/>
                      <a:pt x="7" y="32"/>
                      <a:pt x="8" y="30"/>
                    </a:cubicBezTo>
                    <a:cubicBezTo>
                      <a:pt x="8" y="27"/>
                      <a:pt x="10" y="24"/>
                      <a:pt x="14" y="22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6" y="19"/>
                      <a:pt x="2" y="22"/>
                      <a:pt x="1" y="26"/>
                    </a:cubicBezTo>
                    <a:cubicBezTo>
                      <a:pt x="0" y="30"/>
                      <a:pt x="0" y="35"/>
                      <a:pt x="3" y="39"/>
                    </a:cubicBezTo>
                    <a:cubicBezTo>
                      <a:pt x="6" y="44"/>
                      <a:pt x="12" y="47"/>
                      <a:pt x="20" y="46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52" y="26"/>
                      <a:pt x="52" y="26"/>
                      <a:pt x="52" y="26"/>
                    </a:cubicBezTo>
                    <a:lnTo>
                      <a:pt x="29" y="4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38" name="Freeform 25"/>
              <p:cNvSpPr>
                <a:spLocks noChangeArrowheads="1"/>
              </p:cNvSpPr>
              <p:nvPr/>
            </p:nvSpPr>
            <p:spPr bwMode="auto">
              <a:xfrm>
                <a:off x="495300" y="2960688"/>
                <a:ext cx="188913" cy="165100"/>
              </a:xfrm>
              <a:custGeom>
                <a:gdLst>
                  <a:gd fmla="*/ 154909 w 50" name="T0"/>
                  <a:gd fmla="*/ 45027 h 44" name="T1"/>
                  <a:gd fmla="*/ 139796 w 50" name="T2"/>
                  <a:gd fmla="*/ 105064 h 44" name="T3"/>
                  <a:gd fmla="*/ 158687 w 50" name="T4"/>
                  <a:gd fmla="*/ 123825 h 44" name="T5"/>
                  <a:gd fmla="*/ 185135 w 50" name="T6"/>
                  <a:gd fmla="*/ 82550 h 44" name="T7"/>
                  <a:gd fmla="*/ 177578 w 50" name="T8"/>
                  <a:gd fmla="*/ 33770 h 44" name="T9"/>
                  <a:gd fmla="*/ 124683 w 50" name="T10"/>
                  <a:gd fmla="*/ 0 h 44" name="T11"/>
                  <a:gd fmla="*/ 52896 w 50" name="T12"/>
                  <a:gd fmla="*/ 18761 h 44" name="T13"/>
                  <a:gd fmla="*/ 7557 w 50" name="T14"/>
                  <a:gd fmla="*/ 71293 h 44" name="T15"/>
                  <a:gd fmla="*/ 11335 w 50" name="T16"/>
                  <a:gd fmla="*/ 131330 h 44" name="T17"/>
                  <a:gd fmla="*/ 52896 w 50" name="T18"/>
                  <a:gd fmla="*/ 161348 h 44" name="T19"/>
                  <a:gd fmla="*/ 102013 w 50" name="T20"/>
                  <a:gd fmla="*/ 157595 h 44" name="T21"/>
                  <a:gd fmla="*/ 94457 w 50" name="T22"/>
                  <a:gd fmla="*/ 135082 h 44" name="T23"/>
                  <a:gd fmla="*/ 34004 w 50" name="T24"/>
                  <a:gd fmla="*/ 120073 h 44" name="T25"/>
                  <a:gd fmla="*/ 30226 w 50" name="T26"/>
                  <a:gd fmla="*/ 82550 h 44" name="T27"/>
                  <a:gd fmla="*/ 71787 w 50" name="T28"/>
                  <a:gd fmla="*/ 41275 h 44" name="T29"/>
                  <a:gd fmla="*/ 120904 w 50" name="T30"/>
                  <a:gd fmla="*/ 26266 h 44" name="T31"/>
                  <a:gd fmla="*/ 154909 w 50" name="T32"/>
                  <a:gd fmla="*/ 45027 h 44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50" name="T51"/>
                  <a:gd fmla="*/ 0 h 44" name="T52"/>
                  <a:gd fmla="*/ 50 w 50" name="T53"/>
                  <a:gd fmla="*/ 44 h 44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4" w="50">
                    <a:moveTo>
                      <a:pt x="41" y="12"/>
                    </a:moveTo>
                    <a:cubicBezTo>
                      <a:pt x="45" y="18"/>
                      <a:pt x="43" y="23"/>
                      <a:pt x="37" y="28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0"/>
                      <a:pt x="48" y="27"/>
                      <a:pt x="49" y="22"/>
                    </a:cubicBezTo>
                    <a:cubicBezTo>
                      <a:pt x="50" y="18"/>
                      <a:pt x="49" y="14"/>
                      <a:pt x="47" y="9"/>
                    </a:cubicBezTo>
                    <a:cubicBezTo>
                      <a:pt x="43" y="4"/>
                      <a:pt x="39" y="1"/>
                      <a:pt x="33" y="0"/>
                    </a:cubicBezTo>
                    <a:cubicBezTo>
                      <a:pt x="27" y="0"/>
                      <a:pt x="21" y="1"/>
                      <a:pt x="14" y="5"/>
                    </a:cubicBezTo>
                    <a:cubicBezTo>
                      <a:pt x="8" y="9"/>
                      <a:pt x="4" y="13"/>
                      <a:pt x="2" y="19"/>
                    </a:cubicBezTo>
                    <a:cubicBezTo>
                      <a:pt x="0" y="24"/>
                      <a:pt x="0" y="30"/>
                      <a:pt x="3" y="35"/>
                    </a:cubicBezTo>
                    <a:cubicBezTo>
                      <a:pt x="6" y="39"/>
                      <a:pt x="9" y="42"/>
                      <a:pt x="14" y="43"/>
                    </a:cubicBezTo>
                    <a:cubicBezTo>
                      <a:pt x="18" y="44"/>
                      <a:pt x="22" y="44"/>
                      <a:pt x="27" y="42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17" y="39"/>
                      <a:pt x="12" y="37"/>
                      <a:pt x="9" y="32"/>
                    </a:cubicBezTo>
                    <a:cubicBezTo>
                      <a:pt x="7" y="29"/>
                      <a:pt x="7" y="25"/>
                      <a:pt x="8" y="22"/>
                    </a:cubicBezTo>
                    <a:cubicBezTo>
                      <a:pt x="10" y="18"/>
                      <a:pt x="14" y="15"/>
                      <a:pt x="19" y="11"/>
                    </a:cubicBezTo>
                    <a:cubicBezTo>
                      <a:pt x="24" y="8"/>
                      <a:pt x="28" y="7"/>
                      <a:pt x="32" y="7"/>
                    </a:cubicBezTo>
                    <a:cubicBezTo>
                      <a:pt x="36" y="7"/>
                      <a:pt x="39" y="9"/>
                      <a:pt x="41" y="1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39" name="Freeform 26"/>
              <p:cNvSpPr>
                <a:spLocks noChangeArrowheads="1"/>
              </p:cNvSpPr>
              <p:nvPr/>
            </p:nvSpPr>
            <p:spPr bwMode="auto">
              <a:xfrm>
                <a:off x="582613" y="3101975"/>
                <a:ext cx="187325" cy="169863"/>
              </a:xfrm>
              <a:custGeom>
                <a:gdLst>
                  <a:gd fmla="*/ 157353 w 50" name="T0"/>
                  <a:gd fmla="*/ 49072 h 45" name="T1"/>
                  <a:gd fmla="*/ 142367 w 50" name="T2"/>
                  <a:gd fmla="*/ 109467 h 45" name="T3"/>
                  <a:gd fmla="*/ 157353 w 50" name="T4"/>
                  <a:gd fmla="*/ 128341 h 45" name="T5"/>
                  <a:gd fmla="*/ 183579 w 50" name="T6"/>
                  <a:gd fmla="*/ 86819 h 45" name="T7"/>
                  <a:gd fmla="*/ 176086 w 50" name="T8"/>
                  <a:gd fmla="*/ 37747 h 45" name="T9"/>
                  <a:gd fmla="*/ 123635 w 50" name="T10"/>
                  <a:gd fmla="*/ 3775 h 45" name="T11"/>
                  <a:gd fmla="*/ 56197 w 50" name="T12"/>
                  <a:gd fmla="*/ 18874 h 45" name="T13"/>
                  <a:gd fmla="*/ 7493 w 50" name="T14"/>
                  <a:gd fmla="*/ 71720 h 45" name="T15"/>
                  <a:gd fmla="*/ 14986 w 50" name="T16"/>
                  <a:gd fmla="*/ 135890 h 45" name="T17"/>
                  <a:gd fmla="*/ 52451 w 50" name="T18"/>
                  <a:gd fmla="*/ 166088 h 45" name="T19"/>
                  <a:gd fmla="*/ 104902 w 50" name="T20"/>
                  <a:gd fmla="*/ 162314 h 45" name="T21"/>
                  <a:gd fmla="*/ 93663 w 50" name="T22"/>
                  <a:gd fmla="*/ 135890 h 45" name="T23"/>
                  <a:gd fmla="*/ 33719 w 50" name="T24"/>
                  <a:gd fmla="*/ 124566 h 45" name="T25"/>
                  <a:gd fmla="*/ 33719 w 50" name="T26"/>
                  <a:gd fmla="*/ 83044 h 45" name="T27"/>
                  <a:gd fmla="*/ 71184 w 50" name="T28"/>
                  <a:gd fmla="*/ 45297 h 45" name="T29"/>
                  <a:gd fmla="*/ 119888 w 50" name="T30"/>
                  <a:gd fmla="*/ 30198 h 45" name="T31"/>
                  <a:gd fmla="*/ 157353 w 50" name="T32"/>
                  <a:gd fmla="*/ 49072 h 45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50" name="T51"/>
                  <a:gd fmla="*/ 0 h 45" name="T52"/>
                  <a:gd fmla="*/ 50 w 50" name="T53"/>
                  <a:gd fmla="*/ 45 h 45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5" w="50">
                    <a:moveTo>
                      <a:pt x="42" y="13"/>
                    </a:moveTo>
                    <a:cubicBezTo>
                      <a:pt x="45" y="18"/>
                      <a:pt x="44" y="24"/>
                      <a:pt x="38" y="29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6" y="31"/>
                      <a:pt x="48" y="27"/>
                      <a:pt x="49" y="23"/>
                    </a:cubicBezTo>
                    <a:cubicBezTo>
                      <a:pt x="50" y="18"/>
                      <a:pt x="50" y="14"/>
                      <a:pt x="47" y="10"/>
                    </a:cubicBezTo>
                    <a:cubicBezTo>
                      <a:pt x="44" y="4"/>
                      <a:pt x="39" y="1"/>
                      <a:pt x="33" y="1"/>
                    </a:cubicBezTo>
                    <a:cubicBezTo>
                      <a:pt x="27" y="0"/>
                      <a:pt x="21" y="2"/>
                      <a:pt x="15" y="5"/>
                    </a:cubicBezTo>
                    <a:cubicBezTo>
                      <a:pt x="9" y="9"/>
                      <a:pt x="5" y="14"/>
                      <a:pt x="2" y="19"/>
                    </a:cubicBezTo>
                    <a:cubicBezTo>
                      <a:pt x="0" y="25"/>
                      <a:pt x="0" y="30"/>
                      <a:pt x="4" y="36"/>
                    </a:cubicBezTo>
                    <a:cubicBezTo>
                      <a:pt x="6" y="40"/>
                      <a:pt x="10" y="43"/>
                      <a:pt x="14" y="44"/>
                    </a:cubicBezTo>
                    <a:cubicBezTo>
                      <a:pt x="18" y="45"/>
                      <a:pt x="23" y="45"/>
                      <a:pt x="28" y="43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18" y="39"/>
                      <a:pt x="12" y="38"/>
                      <a:pt x="9" y="33"/>
                    </a:cubicBezTo>
                    <a:cubicBezTo>
                      <a:pt x="7" y="29"/>
                      <a:pt x="7" y="26"/>
                      <a:pt x="9" y="22"/>
                    </a:cubicBezTo>
                    <a:cubicBezTo>
                      <a:pt x="10" y="18"/>
                      <a:pt x="14" y="15"/>
                      <a:pt x="19" y="12"/>
                    </a:cubicBezTo>
                    <a:cubicBezTo>
                      <a:pt x="24" y="9"/>
                      <a:pt x="28" y="8"/>
                      <a:pt x="32" y="8"/>
                    </a:cubicBezTo>
                    <a:cubicBezTo>
                      <a:pt x="37" y="8"/>
                      <a:pt x="40" y="10"/>
                      <a:pt x="42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40" name="Freeform 27"/>
              <p:cNvSpPr>
                <a:spLocks noChangeArrowheads="1" noEditPoints="1"/>
              </p:cNvSpPr>
              <p:nvPr/>
            </p:nvSpPr>
            <p:spPr bwMode="auto">
              <a:xfrm>
                <a:off x="671513" y="3249613"/>
                <a:ext cx="192088" cy="179388"/>
              </a:xfrm>
              <a:custGeom>
                <a:gdLst>
                  <a:gd fmla="*/ 188322 w 51" name="T0"/>
                  <a:gd fmla="*/ 100906 h 48" name="T1"/>
                  <a:gd fmla="*/ 177022 w 51" name="T2"/>
                  <a:gd fmla="*/ 41110 h 48" name="T3"/>
                  <a:gd fmla="*/ 124292 w 51" name="T4"/>
                  <a:gd fmla="*/ 3737 h 48" name="T5"/>
                  <a:gd fmla="*/ 52730 w 51" name="T6"/>
                  <a:gd fmla="*/ 18686 h 48" name="T7"/>
                  <a:gd fmla="*/ 7533 w 51" name="T8"/>
                  <a:gd fmla="*/ 74745 h 48" name="T9"/>
                  <a:gd fmla="*/ 15066 w 51" name="T10"/>
                  <a:gd fmla="*/ 138278 h 48" name="T11"/>
                  <a:gd fmla="*/ 52730 w 51" name="T12"/>
                  <a:gd fmla="*/ 171914 h 48" name="T13"/>
                  <a:gd fmla="*/ 101694 w 51" name="T14"/>
                  <a:gd fmla="*/ 175651 h 48" name="T15"/>
                  <a:gd fmla="*/ 90394 w 51" name="T16"/>
                  <a:gd fmla="*/ 149490 h 48" name="T17"/>
                  <a:gd fmla="*/ 37664 w 51" name="T18"/>
                  <a:gd fmla="*/ 127067 h 48" name="T19"/>
                  <a:gd fmla="*/ 30131 w 51" name="T20"/>
                  <a:gd fmla="*/ 89694 h 48" name="T21"/>
                  <a:gd fmla="*/ 67796 w 51" name="T22"/>
                  <a:gd fmla="*/ 44847 h 48" name="T23"/>
                  <a:gd fmla="*/ 135592 w 51" name="T24"/>
                  <a:gd fmla="*/ 156965 h 48" name="T25"/>
                  <a:gd fmla="*/ 188322 w 51" name="T26"/>
                  <a:gd fmla="*/ 100906 h 48" name="T27"/>
                  <a:gd fmla="*/ 86628 w 51" name="T28"/>
                  <a:gd fmla="*/ 37373 h 48" name="T29"/>
                  <a:gd fmla="*/ 128059 w 51" name="T30"/>
                  <a:gd fmla="*/ 29898 h 48" name="T31"/>
                  <a:gd fmla="*/ 161957 w 51" name="T32"/>
                  <a:gd fmla="*/ 52321 h 48" name="T33"/>
                  <a:gd fmla="*/ 165723 w 51" name="T34"/>
                  <a:gd fmla="*/ 78482 h 48" name="T35"/>
                  <a:gd fmla="*/ 158190 w 51" name="T36"/>
                  <a:gd fmla="*/ 100906 h 48" name="T37"/>
                  <a:gd fmla="*/ 135592 w 51" name="T38"/>
                  <a:gd fmla="*/ 119592 h 48" name="T39"/>
                  <a:gd fmla="*/ 86628 w 51" name="T40"/>
                  <a:gd fmla="*/ 37373 h 48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51" name="T63"/>
                  <a:gd fmla="*/ 0 h 48" name="T64"/>
                  <a:gd fmla="*/ 51 w 51" name="T65"/>
                  <a:gd fmla="*/ 48 h 48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48" w="51">
                    <a:moveTo>
                      <a:pt x="50" y="27"/>
                    </a:moveTo>
                    <a:cubicBezTo>
                      <a:pt x="51" y="21"/>
                      <a:pt x="50" y="16"/>
                      <a:pt x="47" y="11"/>
                    </a:cubicBezTo>
                    <a:cubicBezTo>
                      <a:pt x="44" y="5"/>
                      <a:pt x="39" y="2"/>
                      <a:pt x="33" y="1"/>
                    </a:cubicBezTo>
                    <a:cubicBezTo>
                      <a:pt x="27" y="0"/>
                      <a:pt x="21" y="1"/>
                      <a:pt x="14" y="5"/>
                    </a:cubicBezTo>
                    <a:cubicBezTo>
                      <a:pt x="8" y="9"/>
                      <a:pt x="4" y="14"/>
                      <a:pt x="2" y="20"/>
                    </a:cubicBezTo>
                    <a:cubicBezTo>
                      <a:pt x="0" y="25"/>
                      <a:pt x="1" y="31"/>
                      <a:pt x="4" y="37"/>
                    </a:cubicBezTo>
                    <a:cubicBezTo>
                      <a:pt x="7" y="41"/>
                      <a:pt x="10" y="44"/>
                      <a:pt x="14" y="46"/>
                    </a:cubicBezTo>
                    <a:cubicBezTo>
                      <a:pt x="18" y="47"/>
                      <a:pt x="23" y="48"/>
                      <a:pt x="27" y="47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18" y="41"/>
                      <a:pt x="13" y="39"/>
                      <a:pt x="10" y="34"/>
                    </a:cubicBezTo>
                    <a:cubicBezTo>
                      <a:pt x="8" y="31"/>
                      <a:pt x="7" y="28"/>
                      <a:pt x="8" y="24"/>
                    </a:cubicBezTo>
                    <a:cubicBezTo>
                      <a:pt x="8" y="20"/>
                      <a:pt x="12" y="16"/>
                      <a:pt x="18" y="12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43" y="37"/>
                      <a:pt x="48" y="32"/>
                      <a:pt x="50" y="27"/>
                    </a:cubicBezTo>
                    <a:close/>
                    <a:moveTo>
                      <a:pt x="23" y="10"/>
                    </a:moveTo>
                    <a:cubicBezTo>
                      <a:pt x="27" y="8"/>
                      <a:pt x="31" y="7"/>
                      <a:pt x="34" y="8"/>
                    </a:cubicBezTo>
                    <a:cubicBezTo>
                      <a:pt x="38" y="9"/>
                      <a:pt x="41" y="11"/>
                      <a:pt x="43" y="14"/>
                    </a:cubicBezTo>
                    <a:cubicBezTo>
                      <a:pt x="44" y="16"/>
                      <a:pt x="45" y="19"/>
                      <a:pt x="44" y="21"/>
                    </a:cubicBezTo>
                    <a:cubicBezTo>
                      <a:pt x="44" y="23"/>
                      <a:pt x="43" y="26"/>
                      <a:pt x="42" y="27"/>
                    </a:cubicBezTo>
                    <a:cubicBezTo>
                      <a:pt x="41" y="29"/>
                      <a:pt x="39" y="31"/>
                      <a:pt x="36" y="32"/>
                    </a:cubicBezTo>
                    <a:lnTo>
                      <a:pt x="23" y="1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41" name="Freeform 28"/>
              <p:cNvSpPr>
                <a:spLocks noChangeArrowheads="1"/>
              </p:cNvSpPr>
              <p:nvPr/>
            </p:nvSpPr>
            <p:spPr bwMode="auto">
              <a:xfrm>
                <a:off x="758825" y="3395663"/>
                <a:ext cx="198438" cy="187325"/>
              </a:xfrm>
              <a:custGeom>
                <a:gdLst>
                  <a:gd fmla="*/ 123556 w 53" name="T0"/>
                  <a:gd fmla="*/ 101155 h 50" name="T1"/>
                  <a:gd fmla="*/ 108579 w 53" name="T2"/>
                  <a:gd fmla="*/ 67437 h 50" name="T3"/>
                  <a:gd fmla="*/ 116068 w 53" name="T4"/>
                  <a:gd fmla="*/ 33719 h 50" name="T5"/>
                  <a:gd fmla="*/ 138532 w 53" name="T6"/>
                  <a:gd fmla="*/ 29972 h 50" name="T7"/>
                  <a:gd fmla="*/ 160997 w 53" name="T8"/>
                  <a:gd fmla="*/ 52451 h 50" name="T9"/>
                  <a:gd fmla="*/ 157253 w 53" name="T10"/>
                  <a:gd fmla="*/ 104902 h 50" name="T11"/>
                  <a:gd fmla="*/ 175973 w 53" name="T12"/>
                  <a:gd fmla="*/ 123635 h 50" name="T13"/>
                  <a:gd fmla="*/ 179717 w 53" name="T14"/>
                  <a:gd fmla="*/ 37465 h 50" name="T15"/>
                  <a:gd fmla="*/ 142276 w 53" name="T16"/>
                  <a:gd fmla="*/ 3747 h 50" name="T17"/>
                  <a:gd fmla="*/ 101091 w 53" name="T18"/>
                  <a:gd fmla="*/ 11240 h 50" name="T19"/>
                  <a:gd fmla="*/ 78626 w 53" name="T20"/>
                  <a:gd fmla="*/ 37465 h 50" name="T21"/>
                  <a:gd fmla="*/ 82370 w 53" name="T22"/>
                  <a:gd fmla="*/ 74930 h 50" name="T23"/>
                  <a:gd fmla="*/ 97347 w 53" name="T24"/>
                  <a:gd fmla="*/ 112395 h 50" name="T25"/>
                  <a:gd fmla="*/ 89859 w 53" name="T26"/>
                  <a:gd fmla="*/ 153607 h 50" name="T27"/>
                  <a:gd fmla="*/ 63650 w 53" name="T28"/>
                  <a:gd fmla="*/ 153607 h 50" name="T29"/>
                  <a:gd fmla="*/ 41185 w 53" name="T30"/>
                  <a:gd fmla="*/ 131128 h 50" name="T31"/>
                  <a:gd fmla="*/ 41185 w 53" name="T32"/>
                  <a:gd fmla="*/ 67437 h 50" name="T33"/>
                  <a:gd fmla="*/ 22465 w 53" name="T34"/>
                  <a:gd fmla="*/ 48704 h 50" name="T35"/>
                  <a:gd fmla="*/ 18721 w 53" name="T36"/>
                  <a:gd fmla="*/ 142367 h 50" name="T37"/>
                  <a:gd fmla="*/ 59906 w 53" name="T38"/>
                  <a:gd fmla="*/ 179832 h 50" name="T39"/>
                  <a:gd fmla="*/ 104835 w 53" name="T40"/>
                  <a:gd fmla="*/ 176086 h 50" name="T41"/>
                  <a:gd fmla="*/ 123556 w 53" name="T42"/>
                  <a:gd fmla="*/ 101155 h 50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53" name="T66"/>
                  <a:gd fmla="*/ 0 h 50" name="T67"/>
                  <a:gd fmla="*/ 53 w 53" name="T68"/>
                  <a:gd fmla="*/ 50 h 50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50" w="52">
                    <a:moveTo>
                      <a:pt x="33" y="27"/>
                    </a:moveTo>
                    <a:cubicBezTo>
                      <a:pt x="29" y="18"/>
                      <a:pt x="29" y="18"/>
                      <a:pt x="29" y="18"/>
                    </a:cubicBezTo>
                    <a:cubicBezTo>
                      <a:pt x="28" y="14"/>
                      <a:pt x="28" y="10"/>
                      <a:pt x="31" y="9"/>
                    </a:cubicBezTo>
                    <a:cubicBezTo>
                      <a:pt x="33" y="7"/>
                      <a:pt x="35" y="7"/>
                      <a:pt x="37" y="8"/>
                    </a:cubicBezTo>
                    <a:cubicBezTo>
                      <a:pt x="39" y="9"/>
                      <a:pt x="41" y="11"/>
                      <a:pt x="43" y="14"/>
                    </a:cubicBezTo>
                    <a:cubicBezTo>
                      <a:pt x="46" y="19"/>
                      <a:pt x="46" y="24"/>
                      <a:pt x="42" y="28"/>
                    </a:cubicBezTo>
                    <a:cubicBezTo>
                      <a:pt x="47" y="33"/>
                      <a:pt x="47" y="33"/>
                      <a:pt x="47" y="33"/>
                    </a:cubicBezTo>
                    <a:cubicBezTo>
                      <a:pt x="53" y="27"/>
                      <a:pt x="53" y="19"/>
                      <a:pt x="48" y="10"/>
                    </a:cubicBezTo>
                    <a:cubicBezTo>
                      <a:pt x="45" y="6"/>
                      <a:pt x="42" y="3"/>
                      <a:pt x="38" y="1"/>
                    </a:cubicBezTo>
                    <a:cubicBezTo>
                      <a:pt x="34" y="0"/>
                      <a:pt x="30" y="0"/>
                      <a:pt x="27" y="3"/>
                    </a:cubicBezTo>
                    <a:cubicBezTo>
                      <a:pt x="23" y="4"/>
                      <a:pt x="22" y="7"/>
                      <a:pt x="21" y="10"/>
                    </a:cubicBezTo>
                    <a:cubicBezTo>
                      <a:pt x="20" y="13"/>
                      <a:pt x="21" y="17"/>
                      <a:pt x="22" y="2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7" y="35"/>
                      <a:pt x="27" y="39"/>
                      <a:pt x="24" y="41"/>
                    </a:cubicBezTo>
                    <a:cubicBezTo>
                      <a:pt x="22" y="42"/>
                      <a:pt x="19" y="42"/>
                      <a:pt x="17" y="41"/>
                    </a:cubicBezTo>
                    <a:cubicBezTo>
                      <a:pt x="15" y="40"/>
                      <a:pt x="13" y="38"/>
                      <a:pt x="11" y="35"/>
                    </a:cubicBezTo>
                    <a:cubicBezTo>
                      <a:pt x="7" y="28"/>
                      <a:pt x="7" y="22"/>
                      <a:pt x="11" y="18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0" y="20"/>
                      <a:pt x="0" y="28"/>
                      <a:pt x="5" y="38"/>
                    </a:cubicBezTo>
                    <a:cubicBezTo>
                      <a:pt x="8" y="43"/>
                      <a:pt x="12" y="46"/>
                      <a:pt x="16" y="48"/>
                    </a:cubicBezTo>
                    <a:cubicBezTo>
                      <a:pt x="21" y="50"/>
                      <a:pt x="24" y="49"/>
                      <a:pt x="28" y="47"/>
                    </a:cubicBezTo>
                    <a:cubicBezTo>
                      <a:pt x="35" y="43"/>
                      <a:pt x="36" y="36"/>
                      <a:pt x="33" y="2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42" name="Freeform 29"/>
              <p:cNvSpPr>
                <a:spLocks noChangeArrowheads="1"/>
              </p:cNvSpPr>
              <p:nvPr/>
            </p:nvSpPr>
            <p:spPr bwMode="auto">
              <a:xfrm>
                <a:off x="844550" y="3538538"/>
                <a:ext cx="200025" cy="187325"/>
              </a:xfrm>
              <a:custGeom>
                <a:gdLst>
                  <a:gd fmla="*/ 124544 w 53" name="T0"/>
                  <a:gd fmla="*/ 104902 h 50" name="T1"/>
                  <a:gd fmla="*/ 113222 w 53" name="T2"/>
                  <a:gd fmla="*/ 71184 h 50" name="T3"/>
                  <a:gd fmla="*/ 116996 w 53" name="T4"/>
                  <a:gd fmla="*/ 33719 h 50" name="T5"/>
                  <a:gd fmla="*/ 139640 w 53" name="T6"/>
                  <a:gd fmla="*/ 33719 h 50" name="T7"/>
                  <a:gd fmla="*/ 162284 w 53" name="T8"/>
                  <a:gd fmla="*/ 52451 h 50" name="T9"/>
                  <a:gd fmla="*/ 162284 w 53" name="T10"/>
                  <a:gd fmla="*/ 104902 h 50" name="T11"/>
                  <a:gd fmla="*/ 181155 w 53" name="T12"/>
                  <a:gd fmla="*/ 123635 h 50" name="T13"/>
                  <a:gd fmla="*/ 181155 w 53" name="T14"/>
                  <a:gd fmla="*/ 41212 h 50" name="T15"/>
                  <a:gd fmla="*/ 143414 w 53" name="T16"/>
                  <a:gd fmla="*/ 7493 h 50" name="T17"/>
                  <a:gd fmla="*/ 101900 w 53" name="T18"/>
                  <a:gd fmla="*/ 11240 h 50" name="T19"/>
                  <a:gd fmla="*/ 79255 w 53" name="T20"/>
                  <a:gd fmla="*/ 37465 h 50" name="T21"/>
                  <a:gd fmla="*/ 83029 w 53" name="T22"/>
                  <a:gd fmla="*/ 78677 h 50" name="T23"/>
                  <a:gd fmla="*/ 98125 w 53" name="T24"/>
                  <a:gd fmla="*/ 112395 h 50" name="T25"/>
                  <a:gd fmla="*/ 90577 w 53" name="T26"/>
                  <a:gd fmla="*/ 153607 h 50" name="T27"/>
                  <a:gd fmla="*/ 64159 w 53" name="T28"/>
                  <a:gd fmla="*/ 153607 h 50" name="T29"/>
                  <a:gd fmla="*/ 41515 w 53" name="T30"/>
                  <a:gd fmla="*/ 134874 h 50" name="T31"/>
                  <a:gd fmla="*/ 41515 w 53" name="T32"/>
                  <a:gd fmla="*/ 67437 h 50" name="T33"/>
                  <a:gd fmla="*/ 22644 w 53" name="T34"/>
                  <a:gd fmla="*/ 48704 h 50" name="T35"/>
                  <a:gd fmla="*/ 22644 w 53" name="T36"/>
                  <a:gd fmla="*/ 142367 h 50" name="T37"/>
                  <a:gd fmla="*/ 64159 w 53" name="T38"/>
                  <a:gd fmla="*/ 179832 h 50" name="T39"/>
                  <a:gd fmla="*/ 109448 w 53" name="T40"/>
                  <a:gd fmla="*/ 176086 h 50" name="T41"/>
                  <a:gd fmla="*/ 124544 w 53" name="T42"/>
                  <a:gd fmla="*/ 104902 h 50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53" name="T66"/>
                  <a:gd fmla="*/ 0 h 50" name="T67"/>
                  <a:gd fmla="*/ 53 w 53" name="T68"/>
                  <a:gd fmla="*/ 50 h 50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50" w="52">
                    <a:moveTo>
                      <a:pt x="33" y="28"/>
                    </a:moveTo>
                    <a:cubicBezTo>
                      <a:pt x="30" y="19"/>
                      <a:pt x="30" y="19"/>
                      <a:pt x="30" y="19"/>
                    </a:cubicBezTo>
                    <a:cubicBezTo>
                      <a:pt x="28" y="14"/>
                      <a:pt x="28" y="11"/>
                      <a:pt x="31" y="9"/>
                    </a:cubicBezTo>
                    <a:cubicBezTo>
                      <a:pt x="33" y="8"/>
                      <a:pt x="35" y="8"/>
                      <a:pt x="37" y="9"/>
                    </a:cubicBezTo>
                    <a:cubicBezTo>
                      <a:pt x="40" y="10"/>
                      <a:pt x="41" y="12"/>
                      <a:pt x="43" y="14"/>
                    </a:cubicBezTo>
                    <a:cubicBezTo>
                      <a:pt x="46" y="19"/>
                      <a:pt x="46" y="24"/>
                      <a:pt x="43" y="2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53" y="27"/>
                      <a:pt x="53" y="20"/>
                      <a:pt x="48" y="11"/>
                    </a:cubicBezTo>
                    <a:cubicBezTo>
                      <a:pt x="45" y="6"/>
                      <a:pt x="42" y="3"/>
                      <a:pt x="38" y="2"/>
                    </a:cubicBezTo>
                    <a:cubicBezTo>
                      <a:pt x="34" y="0"/>
                      <a:pt x="30" y="1"/>
                      <a:pt x="27" y="3"/>
                    </a:cubicBezTo>
                    <a:cubicBezTo>
                      <a:pt x="24" y="5"/>
                      <a:pt x="22" y="7"/>
                      <a:pt x="21" y="10"/>
                    </a:cubicBezTo>
                    <a:cubicBezTo>
                      <a:pt x="20" y="14"/>
                      <a:pt x="21" y="17"/>
                      <a:pt x="22" y="21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8" y="36"/>
                      <a:pt x="27" y="39"/>
                      <a:pt x="24" y="41"/>
                    </a:cubicBezTo>
                    <a:cubicBezTo>
                      <a:pt x="22" y="42"/>
                      <a:pt x="20" y="42"/>
                      <a:pt x="17" y="41"/>
                    </a:cubicBezTo>
                    <a:cubicBezTo>
                      <a:pt x="15" y="40"/>
                      <a:pt x="13" y="38"/>
                      <a:pt x="11" y="36"/>
                    </a:cubicBezTo>
                    <a:cubicBezTo>
                      <a:pt x="7" y="29"/>
                      <a:pt x="7" y="23"/>
                      <a:pt x="11" y="18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0" y="20"/>
                      <a:pt x="0" y="28"/>
                      <a:pt x="6" y="38"/>
                    </a:cubicBezTo>
                    <a:cubicBezTo>
                      <a:pt x="9" y="43"/>
                      <a:pt x="12" y="47"/>
                      <a:pt x="17" y="48"/>
                    </a:cubicBezTo>
                    <a:cubicBezTo>
                      <a:pt x="21" y="50"/>
                      <a:pt x="25" y="50"/>
                      <a:pt x="29" y="47"/>
                    </a:cubicBezTo>
                    <a:cubicBezTo>
                      <a:pt x="35" y="43"/>
                      <a:pt x="37" y="37"/>
                      <a:pt x="33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43" name="Freeform 30"/>
              <p:cNvSpPr>
                <a:spLocks noChangeArrowheads="1"/>
              </p:cNvSpPr>
              <p:nvPr/>
            </p:nvSpPr>
            <p:spPr bwMode="auto">
              <a:xfrm>
                <a:off x="1814513" y="3463925"/>
                <a:ext cx="139700" cy="168275"/>
              </a:xfrm>
              <a:custGeom>
                <a:gdLst>
                  <a:gd fmla="*/ 0 w 88" name="T0"/>
                  <a:gd fmla="*/ 157163 h 106" name="T1"/>
                  <a:gd fmla="*/ 15875 w 88" name="T2"/>
                  <a:gd fmla="*/ 168275 h 106" name="T3"/>
                  <a:gd fmla="*/ 139700 w 88" name="T4"/>
                  <a:gd fmla="*/ 14288 h 106" name="T5"/>
                  <a:gd fmla="*/ 120650 w 88" name="T6"/>
                  <a:gd fmla="*/ 0 h 106" name="T7"/>
                  <a:gd fmla="*/ 0 w 88" name="T8"/>
                  <a:gd fmla="*/ 157163 h 106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88" name="T15"/>
                  <a:gd fmla="*/ 0 h 106" name="T16"/>
                  <a:gd fmla="*/ 88 w 88" name="T17"/>
                  <a:gd fmla="*/ 106 h 106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05" w="88">
                    <a:moveTo>
                      <a:pt x="0" y="99"/>
                    </a:moveTo>
                    <a:lnTo>
                      <a:pt x="10" y="106"/>
                    </a:lnTo>
                    <a:lnTo>
                      <a:pt x="88" y="9"/>
                    </a:lnTo>
                    <a:lnTo>
                      <a:pt x="76" y="0"/>
                    </a:lnTo>
                    <a:lnTo>
                      <a:pt x="0" y="9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44" name="Freeform 31"/>
              <p:cNvSpPr>
                <a:spLocks noChangeArrowheads="1"/>
              </p:cNvSpPr>
              <p:nvPr/>
            </p:nvSpPr>
            <p:spPr bwMode="auto">
              <a:xfrm>
                <a:off x="1882775" y="3546475"/>
                <a:ext cx="165100" cy="187325"/>
              </a:xfrm>
              <a:custGeom>
                <a:gdLst>
                  <a:gd fmla="*/ 97559 w 44" name="T0"/>
                  <a:gd fmla="*/ 123635 h 50" name="T1"/>
                  <a:gd fmla="*/ 78798 w 44" name="T2"/>
                  <a:gd fmla="*/ 138621 h 50" name="T3"/>
                  <a:gd fmla="*/ 56284 w 44" name="T4"/>
                  <a:gd fmla="*/ 142367 h 50" name="T5"/>
                  <a:gd fmla="*/ 33770 w 44" name="T6"/>
                  <a:gd fmla="*/ 134874 h 50" name="T7"/>
                  <a:gd fmla="*/ 26266 w 44" name="T8"/>
                  <a:gd fmla="*/ 116141 h 50" name="T9"/>
                  <a:gd fmla="*/ 37523 w 44" name="T10"/>
                  <a:gd fmla="*/ 86170 h 50" name="T11"/>
                  <a:gd fmla="*/ 93807 w 44" name="T12"/>
                  <a:gd fmla="*/ 14986 h 50" name="T13"/>
                  <a:gd fmla="*/ 75045 w 44" name="T14"/>
                  <a:gd fmla="*/ 0 h 50" name="T15"/>
                  <a:gd fmla="*/ 18761 w 44" name="T16"/>
                  <a:gd fmla="*/ 74930 h 50" name="T17"/>
                  <a:gd fmla="*/ 0 w 44" name="T18"/>
                  <a:gd fmla="*/ 116141 h 50" name="T19"/>
                  <a:gd fmla="*/ 18761 w 44" name="T20"/>
                  <a:gd fmla="*/ 149860 h 50" name="T21"/>
                  <a:gd fmla="*/ 78798 w 44" name="T22"/>
                  <a:gd fmla="*/ 153607 h 50" name="T23"/>
                  <a:gd fmla="*/ 60036 w 44" name="T24"/>
                  <a:gd fmla="*/ 176086 h 50" name="T25"/>
                  <a:gd fmla="*/ 75045 w 44" name="T26"/>
                  <a:gd fmla="*/ 187325 h 50" name="T27"/>
                  <a:gd fmla="*/ 165100 w 44" name="T28"/>
                  <a:gd fmla="*/ 71184 h 50" name="T29"/>
                  <a:gd fmla="*/ 150091 w 44" name="T30"/>
                  <a:gd fmla="*/ 56197 h 50" name="T31"/>
                  <a:gd fmla="*/ 97559 w 44" name="T32"/>
                  <a:gd fmla="*/ 123635 h 50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44" name="T51"/>
                  <a:gd fmla="*/ 0 h 50" name="T52"/>
                  <a:gd fmla="*/ 44 w 44" name="T53"/>
                  <a:gd fmla="*/ 50 h 50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50" w="44">
                    <a:moveTo>
                      <a:pt x="26" y="33"/>
                    </a:moveTo>
                    <a:cubicBezTo>
                      <a:pt x="25" y="35"/>
                      <a:pt x="23" y="36"/>
                      <a:pt x="21" y="37"/>
                    </a:cubicBezTo>
                    <a:cubicBezTo>
                      <a:pt x="19" y="38"/>
                      <a:pt x="17" y="38"/>
                      <a:pt x="15" y="38"/>
                    </a:cubicBezTo>
                    <a:cubicBezTo>
                      <a:pt x="13" y="38"/>
                      <a:pt x="11" y="38"/>
                      <a:pt x="9" y="36"/>
                    </a:cubicBezTo>
                    <a:cubicBezTo>
                      <a:pt x="8" y="35"/>
                      <a:pt x="7" y="33"/>
                      <a:pt x="7" y="31"/>
                    </a:cubicBezTo>
                    <a:cubicBezTo>
                      <a:pt x="6" y="29"/>
                      <a:pt x="7" y="27"/>
                      <a:pt x="10" y="2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2" y="24"/>
                      <a:pt x="0" y="27"/>
                      <a:pt x="0" y="31"/>
                    </a:cubicBezTo>
                    <a:cubicBezTo>
                      <a:pt x="1" y="34"/>
                      <a:pt x="2" y="37"/>
                      <a:pt x="5" y="40"/>
                    </a:cubicBezTo>
                    <a:cubicBezTo>
                      <a:pt x="10" y="43"/>
                      <a:pt x="15" y="43"/>
                      <a:pt x="21" y="41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0" y="15"/>
                      <a:pt x="40" y="15"/>
                      <a:pt x="40" y="15"/>
                    </a:cubicBezTo>
                    <a:lnTo>
                      <a:pt x="26" y="3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45" name="Freeform 32"/>
              <p:cNvSpPr>
                <a:spLocks noChangeArrowheads="1"/>
              </p:cNvSpPr>
              <p:nvPr/>
            </p:nvSpPr>
            <p:spPr bwMode="auto">
              <a:xfrm>
                <a:off x="2009775" y="3659188"/>
                <a:ext cx="142875" cy="149225"/>
              </a:xfrm>
              <a:custGeom>
                <a:gdLst>
                  <a:gd fmla="*/ 105276 w 38" name="T0"/>
                  <a:gd fmla="*/ 29845 h 40" name="T1"/>
                  <a:gd fmla="*/ 112796 w 38" name="T2"/>
                  <a:gd fmla="*/ 82074 h 40" name="T3"/>
                  <a:gd fmla="*/ 131595 w 38" name="T4"/>
                  <a:gd fmla="*/ 89535 h 40" name="T5"/>
                  <a:gd fmla="*/ 139115 w 38" name="T6"/>
                  <a:gd fmla="*/ 52229 h 40" name="T7"/>
                  <a:gd fmla="*/ 116556 w 38" name="T8"/>
                  <a:gd fmla="*/ 14923 h 40" name="T9"/>
                  <a:gd fmla="*/ 67678 w 38" name="T10"/>
                  <a:gd fmla="*/ 3731 h 40" name="T11"/>
                  <a:gd fmla="*/ 18799 w 38" name="T12"/>
                  <a:gd fmla="*/ 37306 h 40" name="T13"/>
                  <a:gd fmla="*/ 0 w 38" name="T14"/>
                  <a:gd fmla="*/ 89535 h 40" name="T15"/>
                  <a:gd fmla="*/ 22559 w 38" name="T16"/>
                  <a:gd fmla="*/ 138033 h 40" name="T17"/>
                  <a:gd fmla="*/ 60158 w 38" name="T18"/>
                  <a:gd fmla="*/ 149225 h 40" name="T19"/>
                  <a:gd fmla="*/ 97757 w 38" name="T20"/>
                  <a:gd fmla="*/ 130572 h 40" name="T21"/>
                  <a:gd fmla="*/ 86477 w 38" name="T22"/>
                  <a:gd fmla="*/ 115649 h 40" name="T23"/>
                  <a:gd fmla="*/ 33839 w 38" name="T24"/>
                  <a:gd fmla="*/ 123111 h 40" name="T25"/>
                  <a:gd fmla="*/ 22559 w 38" name="T26"/>
                  <a:gd fmla="*/ 93266 h 40" name="T27"/>
                  <a:gd fmla="*/ 41359 w 38" name="T28"/>
                  <a:gd fmla="*/ 52229 h 40" name="T29"/>
                  <a:gd fmla="*/ 75197 w 38" name="T30"/>
                  <a:gd fmla="*/ 26114 h 40" name="T31"/>
                  <a:gd fmla="*/ 105276 w 38" name="T32"/>
                  <a:gd fmla="*/ 29845 h 40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8" name="T51"/>
                  <a:gd fmla="*/ 0 h 40" name="T52"/>
                  <a:gd fmla="*/ 38 w 38" name="T53"/>
                  <a:gd fmla="*/ 40 h 40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0" w="38">
                    <a:moveTo>
                      <a:pt x="28" y="8"/>
                    </a:moveTo>
                    <a:cubicBezTo>
                      <a:pt x="33" y="12"/>
                      <a:pt x="33" y="16"/>
                      <a:pt x="30" y="22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7" y="21"/>
                      <a:pt x="38" y="17"/>
                      <a:pt x="37" y="14"/>
                    </a:cubicBezTo>
                    <a:cubicBezTo>
                      <a:pt x="37" y="10"/>
                      <a:pt x="35" y="7"/>
                      <a:pt x="31" y="4"/>
                    </a:cubicBezTo>
                    <a:cubicBezTo>
                      <a:pt x="27" y="1"/>
                      <a:pt x="23" y="0"/>
                      <a:pt x="18" y="1"/>
                    </a:cubicBezTo>
                    <a:cubicBezTo>
                      <a:pt x="13" y="3"/>
                      <a:pt x="9" y="6"/>
                      <a:pt x="5" y="10"/>
                    </a:cubicBezTo>
                    <a:cubicBezTo>
                      <a:pt x="2" y="15"/>
                      <a:pt x="0" y="19"/>
                      <a:pt x="0" y="24"/>
                    </a:cubicBezTo>
                    <a:cubicBezTo>
                      <a:pt x="0" y="29"/>
                      <a:pt x="2" y="33"/>
                      <a:pt x="6" y="37"/>
                    </a:cubicBezTo>
                    <a:cubicBezTo>
                      <a:pt x="9" y="39"/>
                      <a:pt x="12" y="40"/>
                      <a:pt x="16" y="40"/>
                    </a:cubicBezTo>
                    <a:cubicBezTo>
                      <a:pt x="20" y="40"/>
                      <a:pt x="23" y="38"/>
                      <a:pt x="26" y="35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17" y="35"/>
                      <a:pt x="13" y="36"/>
                      <a:pt x="9" y="33"/>
                    </a:cubicBezTo>
                    <a:cubicBezTo>
                      <a:pt x="6" y="31"/>
                      <a:pt x="5" y="28"/>
                      <a:pt x="6" y="25"/>
                    </a:cubicBezTo>
                    <a:cubicBezTo>
                      <a:pt x="6" y="22"/>
                      <a:pt x="8" y="18"/>
                      <a:pt x="11" y="14"/>
                    </a:cubicBezTo>
                    <a:cubicBezTo>
                      <a:pt x="14" y="10"/>
                      <a:pt x="17" y="8"/>
                      <a:pt x="20" y="7"/>
                    </a:cubicBezTo>
                    <a:cubicBezTo>
                      <a:pt x="23" y="6"/>
                      <a:pt x="26" y="6"/>
                      <a:pt x="28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46" name="Freeform 33"/>
              <p:cNvSpPr>
                <a:spLocks noChangeArrowheads="1"/>
              </p:cNvSpPr>
              <p:nvPr/>
            </p:nvSpPr>
            <p:spPr bwMode="auto">
              <a:xfrm>
                <a:off x="2105025" y="3692525"/>
                <a:ext cx="179388" cy="228600"/>
              </a:xfrm>
              <a:custGeom>
                <a:gdLst>
                  <a:gd fmla="*/ 112713 w 113" name="T0"/>
                  <a:gd fmla="*/ 123825 h 144" name="T1"/>
                  <a:gd fmla="*/ 179388 w 113" name="T2"/>
                  <a:gd fmla="*/ 112713 h 144" name="T3"/>
                  <a:gd fmla="*/ 161925 w 113" name="T4"/>
                  <a:gd fmla="*/ 98425 h 144" name="T5"/>
                  <a:gd fmla="*/ 60325 w 113" name="T6"/>
                  <a:gd fmla="*/ 112713 h 144" name="T7"/>
                  <a:gd fmla="*/ 138113 w 113" name="T8"/>
                  <a:gd fmla="*/ 14288 h 144" name="T9"/>
                  <a:gd fmla="*/ 123825 w 113" name="T10"/>
                  <a:gd fmla="*/ 0 h 144" name="T11"/>
                  <a:gd fmla="*/ 0 w 113" name="T12"/>
                  <a:gd fmla="*/ 153987 h 144" name="T13"/>
                  <a:gd fmla="*/ 19050 w 113" name="T14"/>
                  <a:gd fmla="*/ 169862 h 144" name="T15"/>
                  <a:gd fmla="*/ 44450 w 113" name="T16"/>
                  <a:gd fmla="*/ 134937 h 144" name="T17"/>
                  <a:gd fmla="*/ 93663 w 113" name="T18"/>
                  <a:gd fmla="*/ 123825 h 144" name="T19"/>
                  <a:gd fmla="*/ 74613 w 113" name="T20"/>
                  <a:gd fmla="*/ 214313 h 144" name="T21"/>
                  <a:gd fmla="*/ 93663 w 113" name="T22"/>
                  <a:gd fmla="*/ 228600 h 144" name="T23"/>
                  <a:gd fmla="*/ 112713 w 113" name="T24"/>
                  <a:gd fmla="*/ 123825 h 144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13" name="T39"/>
                  <a:gd fmla="*/ 0 h 144" name="T40"/>
                  <a:gd fmla="*/ 113 w 113" name="T41"/>
                  <a:gd fmla="*/ 144 h 144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44" w="113">
                    <a:moveTo>
                      <a:pt x="71" y="78"/>
                    </a:moveTo>
                    <a:lnTo>
                      <a:pt x="113" y="71"/>
                    </a:lnTo>
                    <a:lnTo>
                      <a:pt x="102" y="62"/>
                    </a:lnTo>
                    <a:lnTo>
                      <a:pt x="38" y="71"/>
                    </a:lnTo>
                    <a:lnTo>
                      <a:pt x="87" y="9"/>
                    </a:lnTo>
                    <a:lnTo>
                      <a:pt x="78" y="0"/>
                    </a:lnTo>
                    <a:lnTo>
                      <a:pt x="0" y="97"/>
                    </a:lnTo>
                    <a:lnTo>
                      <a:pt x="12" y="107"/>
                    </a:lnTo>
                    <a:lnTo>
                      <a:pt x="28" y="85"/>
                    </a:lnTo>
                    <a:lnTo>
                      <a:pt x="59" y="78"/>
                    </a:lnTo>
                    <a:lnTo>
                      <a:pt x="47" y="135"/>
                    </a:lnTo>
                    <a:lnTo>
                      <a:pt x="59" y="144"/>
                    </a:lnTo>
                    <a:lnTo>
                      <a:pt x="71" y="78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47" name="Freeform 34"/>
              <p:cNvSpPr>
                <a:spLocks noChangeArrowheads="1" noEditPoints="1"/>
              </p:cNvSpPr>
              <p:nvPr/>
            </p:nvSpPr>
            <p:spPr bwMode="auto">
              <a:xfrm>
                <a:off x="307975" y="635000"/>
                <a:ext cx="239713" cy="338138"/>
              </a:xfrm>
              <a:custGeom>
                <a:gdLst>
                  <a:gd fmla="*/ 176039 w 64" name="T0"/>
                  <a:gd fmla="*/ 221668 h 90" name="T1"/>
                  <a:gd fmla="*/ 123602 w 64" name="T2"/>
                  <a:gd fmla="*/ 210397 h 90" name="T3"/>
                  <a:gd fmla="*/ 67419 w 64" name="T4"/>
                  <a:gd fmla="*/ 195369 h 90" name="T5"/>
                  <a:gd fmla="*/ 56183 w 64" name="T6"/>
                  <a:gd fmla="*/ 176583 h 90" name="T7"/>
                  <a:gd fmla="*/ 67419 w 64" name="T8"/>
                  <a:gd fmla="*/ 165312 h 90" name="T9"/>
                  <a:gd fmla="*/ 82401 w 64" name="T10"/>
                  <a:gd fmla="*/ 161555 h 90" name="T11"/>
                  <a:gd fmla="*/ 97383 w 64" name="T12"/>
                  <a:gd fmla="*/ 165312 h 90" name="T13"/>
                  <a:gd fmla="*/ 112365 w 64" name="T14"/>
                  <a:gd fmla="*/ 169069 h 90" name="T15"/>
                  <a:gd fmla="*/ 176039 w 64" name="T16"/>
                  <a:gd fmla="*/ 154041 h 90" name="T17"/>
                  <a:gd fmla="*/ 206003 w 64" name="T18"/>
                  <a:gd fmla="*/ 105198 h 90" name="T19"/>
                  <a:gd fmla="*/ 191021 w 64" name="T20"/>
                  <a:gd fmla="*/ 48842 h 90" name="T21"/>
                  <a:gd fmla="*/ 206003 w 64" name="T22"/>
                  <a:gd fmla="*/ 30057 h 90" name="T23"/>
                  <a:gd fmla="*/ 235967 w 64" name="T24"/>
                  <a:gd fmla="*/ 30057 h 90" name="T25"/>
                  <a:gd fmla="*/ 239713 w 64" name="T26"/>
                  <a:gd fmla="*/ 3757 h 90" name="T27"/>
                  <a:gd fmla="*/ 232222 w 64" name="T28"/>
                  <a:gd fmla="*/ 0 h 90" name="T29"/>
                  <a:gd fmla="*/ 194767 w 64" name="T30"/>
                  <a:gd fmla="*/ 3757 h 90" name="T31"/>
                  <a:gd fmla="*/ 176039 w 64" name="T32"/>
                  <a:gd fmla="*/ 33814 h 90" name="T33"/>
                  <a:gd fmla="*/ 131093 w 64" name="T34"/>
                  <a:gd fmla="*/ 15028 h 90" name="T35"/>
                  <a:gd fmla="*/ 67419 w 64" name="T36"/>
                  <a:gd fmla="*/ 30057 h 90" name="T37"/>
                  <a:gd fmla="*/ 37455 w 64" name="T38"/>
                  <a:gd fmla="*/ 78899 h 90" name="T39"/>
                  <a:gd fmla="*/ 59928 w 64" name="T40"/>
                  <a:gd fmla="*/ 142769 h 90" name="T41"/>
                  <a:gd fmla="*/ 22473 w 64" name="T42"/>
                  <a:gd fmla="*/ 176583 h 90" name="T43"/>
                  <a:gd fmla="*/ 41201 w 64" name="T44"/>
                  <a:gd fmla="*/ 217911 h 90" name="T45"/>
                  <a:gd fmla="*/ 0 w 64" name="T46"/>
                  <a:gd fmla="*/ 255482 h 90" name="T47"/>
                  <a:gd fmla="*/ 18728 w 64" name="T48"/>
                  <a:gd fmla="*/ 300567 h 90" name="T49"/>
                  <a:gd fmla="*/ 93638 w 64" name="T50"/>
                  <a:gd fmla="*/ 326867 h 90" name="T51"/>
                  <a:gd fmla="*/ 213494 w 64" name="T52"/>
                  <a:gd fmla="*/ 278025 h 90" name="T53"/>
                  <a:gd fmla="*/ 206003 w 64" name="T54"/>
                  <a:gd fmla="*/ 244211 h 90" name="T55"/>
                  <a:gd fmla="*/ 176039 w 64" name="T56"/>
                  <a:gd fmla="*/ 221668 h 90" name="T57"/>
                  <a:gd fmla="*/ 93638 w 64" name="T58"/>
                  <a:gd fmla="*/ 52599 h 90" name="T59"/>
                  <a:gd fmla="*/ 127348 w 64" name="T60"/>
                  <a:gd fmla="*/ 45085 h 90" name="T61"/>
                  <a:gd fmla="*/ 161057 w 64" name="T62"/>
                  <a:gd fmla="*/ 60113 h 90" name="T63"/>
                  <a:gd fmla="*/ 172294 w 64" name="T64"/>
                  <a:gd fmla="*/ 101441 h 90" name="T65"/>
                  <a:gd fmla="*/ 153566 w 64" name="T66"/>
                  <a:gd fmla="*/ 131498 h 90" name="T67"/>
                  <a:gd fmla="*/ 116111 w 64" name="T68"/>
                  <a:gd fmla="*/ 142769 h 90" name="T69"/>
                  <a:gd fmla="*/ 82401 w 64" name="T70"/>
                  <a:gd fmla="*/ 123984 h 90" name="T71"/>
                  <a:gd fmla="*/ 71165 w 64" name="T72"/>
                  <a:gd fmla="*/ 86413 h 90" name="T73"/>
                  <a:gd fmla="*/ 93638 w 64" name="T74"/>
                  <a:gd fmla="*/ 52599 h 90" name="T75"/>
                  <a:gd fmla="*/ 153566 w 64" name="T76"/>
                  <a:gd fmla="*/ 300567 h 90" name="T77"/>
                  <a:gd fmla="*/ 101129 w 64" name="T78"/>
                  <a:gd fmla="*/ 300567 h 90" name="T79"/>
                  <a:gd fmla="*/ 52437 w 64" name="T80"/>
                  <a:gd fmla="*/ 285539 h 90" name="T81"/>
                  <a:gd fmla="*/ 33710 w 64" name="T82"/>
                  <a:gd fmla="*/ 255482 h 90" name="T83"/>
                  <a:gd fmla="*/ 63674 w 64" name="T84"/>
                  <a:gd fmla="*/ 229182 h 90" name="T85"/>
                  <a:gd fmla="*/ 116111 w 64" name="T86"/>
                  <a:gd fmla="*/ 240454 h 90" name="T87"/>
                  <a:gd fmla="*/ 157312 w 64" name="T88"/>
                  <a:gd fmla="*/ 247968 h 90" name="T89"/>
                  <a:gd fmla="*/ 176039 w 64" name="T90"/>
                  <a:gd fmla="*/ 259239 h 90" name="T91"/>
                  <a:gd fmla="*/ 179785 w 64" name="T92"/>
                  <a:gd fmla="*/ 278025 h 90" name="T93"/>
                  <a:gd fmla="*/ 153566 w 64" name="T94"/>
                  <a:gd fmla="*/ 300567 h 90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w 64" name="T144"/>
                  <a:gd fmla="*/ 0 h 90" name="T145"/>
                  <a:gd fmla="*/ 64 w 64" name="T146"/>
                  <a:gd fmla="*/ 90 h 90" name="T147"/>
                </a:gdLst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b="T147" l="T144" r="T146" t="T145"/>
                <a:pathLst>
                  <a:path h="90" w="64">
                    <a:moveTo>
                      <a:pt x="47" y="59"/>
                    </a:moveTo>
                    <a:cubicBezTo>
                      <a:pt x="44" y="58"/>
                      <a:pt x="39" y="57"/>
                      <a:pt x="33" y="56"/>
                    </a:cubicBezTo>
                    <a:cubicBezTo>
                      <a:pt x="25" y="54"/>
                      <a:pt x="20" y="53"/>
                      <a:pt x="18" y="52"/>
                    </a:cubicBezTo>
                    <a:cubicBezTo>
                      <a:pt x="16" y="51"/>
                      <a:pt x="15" y="50"/>
                      <a:pt x="15" y="47"/>
                    </a:cubicBezTo>
                    <a:cubicBezTo>
                      <a:pt x="15" y="46"/>
                      <a:pt x="16" y="44"/>
                      <a:pt x="18" y="44"/>
                    </a:cubicBezTo>
                    <a:cubicBezTo>
                      <a:pt x="19" y="43"/>
                      <a:pt x="21" y="42"/>
                      <a:pt x="22" y="43"/>
                    </a:cubicBezTo>
                    <a:cubicBezTo>
                      <a:pt x="22" y="43"/>
                      <a:pt x="24" y="43"/>
                      <a:pt x="26" y="44"/>
                    </a:cubicBezTo>
                    <a:cubicBezTo>
                      <a:pt x="27" y="44"/>
                      <a:pt x="28" y="44"/>
                      <a:pt x="30" y="45"/>
                    </a:cubicBezTo>
                    <a:cubicBezTo>
                      <a:pt x="37" y="46"/>
                      <a:pt x="42" y="44"/>
                      <a:pt x="47" y="41"/>
                    </a:cubicBezTo>
                    <a:cubicBezTo>
                      <a:pt x="51" y="38"/>
                      <a:pt x="54" y="33"/>
                      <a:pt x="55" y="28"/>
                    </a:cubicBezTo>
                    <a:cubicBezTo>
                      <a:pt x="55" y="23"/>
                      <a:pt x="54" y="18"/>
                      <a:pt x="51" y="13"/>
                    </a:cubicBezTo>
                    <a:cubicBezTo>
                      <a:pt x="52" y="11"/>
                      <a:pt x="53" y="9"/>
                      <a:pt x="55" y="8"/>
                    </a:cubicBezTo>
                    <a:cubicBezTo>
                      <a:pt x="56" y="7"/>
                      <a:pt x="59" y="7"/>
                      <a:pt x="63" y="8"/>
                    </a:cubicBezTo>
                    <a:cubicBezTo>
                      <a:pt x="64" y="1"/>
                      <a:pt x="64" y="1"/>
                      <a:pt x="64" y="1"/>
                    </a:cubicBezTo>
                    <a:cubicBezTo>
                      <a:pt x="63" y="0"/>
                      <a:pt x="62" y="0"/>
                      <a:pt x="62" y="0"/>
                    </a:cubicBezTo>
                    <a:cubicBezTo>
                      <a:pt x="57" y="0"/>
                      <a:pt x="54" y="0"/>
                      <a:pt x="52" y="1"/>
                    </a:cubicBezTo>
                    <a:cubicBezTo>
                      <a:pt x="50" y="2"/>
                      <a:pt x="48" y="5"/>
                      <a:pt x="47" y="9"/>
                    </a:cubicBezTo>
                    <a:cubicBezTo>
                      <a:pt x="43" y="6"/>
                      <a:pt x="39" y="5"/>
                      <a:pt x="35" y="4"/>
                    </a:cubicBezTo>
                    <a:cubicBezTo>
                      <a:pt x="29" y="4"/>
                      <a:pt x="23" y="5"/>
                      <a:pt x="18" y="8"/>
                    </a:cubicBezTo>
                    <a:cubicBezTo>
                      <a:pt x="14" y="11"/>
                      <a:pt x="11" y="16"/>
                      <a:pt x="10" y="21"/>
                    </a:cubicBezTo>
                    <a:cubicBezTo>
                      <a:pt x="9" y="28"/>
                      <a:pt x="11" y="33"/>
                      <a:pt x="16" y="38"/>
                    </a:cubicBezTo>
                    <a:cubicBezTo>
                      <a:pt x="10" y="40"/>
                      <a:pt x="7" y="43"/>
                      <a:pt x="6" y="47"/>
                    </a:cubicBezTo>
                    <a:cubicBezTo>
                      <a:pt x="6" y="51"/>
                      <a:pt x="7" y="55"/>
                      <a:pt x="11" y="58"/>
                    </a:cubicBezTo>
                    <a:cubicBezTo>
                      <a:pt x="4" y="59"/>
                      <a:pt x="1" y="63"/>
                      <a:pt x="0" y="68"/>
                    </a:cubicBezTo>
                    <a:cubicBezTo>
                      <a:pt x="0" y="73"/>
                      <a:pt x="1" y="77"/>
                      <a:pt x="5" y="80"/>
                    </a:cubicBezTo>
                    <a:cubicBezTo>
                      <a:pt x="9" y="84"/>
                      <a:pt x="16" y="86"/>
                      <a:pt x="25" y="87"/>
                    </a:cubicBezTo>
                    <a:cubicBezTo>
                      <a:pt x="45" y="90"/>
                      <a:pt x="55" y="85"/>
                      <a:pt x="57" y="74"/>
                    </a:cubicBezTo>
                    <a:cubicBezTo>
                      <a:pt x="57" y="71"/>
                      <a:pt x="57" y="67"/>
                      <a:pt x="55" y="65"/>
                    </a:cubicBezTo>
                    <a:cubicBezTo>
                      <a:pt x="53" y="62"/>
                      <a:pt x="50" y="60"/>
                      <a:pt x="47" y="59"/>
                    </a:cubicBezTo>
                    <a:close/>
                    <a:moveTo>
                      <a:pt x="25" y="14"/>
                    </a:moveTo>
                    <a:cubicBezTo>
                      <a:pt x="28" y="12"/>
                      <a:pt x="31" y="11"/>
                      <a:pt x="34" y="12"/>
                    </a:cubicBezTo>
                    <a:cubicBezTo>
                      <a:pt x="38" y="12"/>
                      <a:pt x="41" y="14"/>
                      <a:pt x="43" y="16"/>
                    </a:cubicBezTo>
                    <a:cubicBezTo>
                      <a:pt x="45" y="19"/>
                      <a:pt x="46" y="23"/>
                      <a:pt x="46" y="27"/>
                    </a:cubicBezTo>
                    <a:cubicBezTo>
                      <a:pt x="45" y="30"/>
                      <a:pt x="44" y="33"/>
                      <a:pt x="41" y="35"/>
                    </a:cubicBezTo>
                    <a:cubicBezTo>
                      <a:pt x="38" y="37"/>
                      <a:pt x="35" y="38"/>
                      <a:pt x="31" y="38"/>
                    </a:cubicBezTo>
                    <a:cubicBezTo>
                      <a:pt x="27" y="37"/>
                      <a:pt x="24" y="36"/>
                      <a:pt x="22" y="33"/>
                    </a:cubicBezTo>
                    <a:cubicBezTo>
                      <a:pt x="20" y="30"/>
                      <a:pt x="19" y="27"/>
                      <a:pt x="19" y="23"/>
                    </a:cubicBezTo>
                    <a:cubicBezTo>
                      <a:pt x="20" y="19"/>
                      <a:pt x="22" y="16"/>
                      <a:pt x="25" y="14"/>
                    </a:cubicBezTo>
                    <a:close/>
                    <a:moveTo>
                      <a:pt x="41" y="80"/>
                    </a:moveTo>
                    <a:cubicBezTo>
                      <a:pt x="36" y="81"/>
                      <a:pt x="32" y="81"/>
                      <a:pt x="27" y="80"/>
                    </a:cubicBezTo>
                    <a:cubicBezTo>
                      <a:pt x="21" y="80"/>
                      <a:pt x="17" y="78"/>
                      <a:pt x="14" y="76"/>
                    </a:cubicBezTo>
                    <a:cubicBezTo>
                      <a:pt x="10" y="74"/>
                      <a:pt x="9" y="71"/>
                      <a:pt x="9" y="68"/>
                    </a:cubicBezTo>
                    <a:cubicBezTo>
                      <a:pt x="10" y="65"/>
                      <a:pt x="12" y="62"/>
                      <a:pt x="17" y="61"/>
                    </a:cubicBezTo>
                    <a:cubicBezTo>
                      <a:pt x="20" y="62"/>
                      <a:pt x="24" y="63"/>
                      <a:pt x="31" y="64"/>
                    </a:cubicBezTo>
                    <a:cubicBezTo>
                      <a:pt x="36" y="65"/>
                      <a:pt x="40" y="65"/>
                      <a:pt x="42" y="66"/>
                    </a:cubicBezTo>
                    <a:cubicBezTo>
                      <a:pt x="44" y="67"/>
                      <a:pt x="46" y="67"/>
                      <a:pt x="47" y="69"/>
                    </a:cubicBezTo>
                    <a:cubicBezTo>
                      <a:pt x="48" y="70"/>
                      <a:pt x="48" y="72"/>
                      <a:pt x="48" y="74"/>
                    </a:cubicBezTo>
                    <a:cubicBezTo>
                      <a:pt x="48" y="77"/>
                      <a:pt x="45" y="79"/>
                      <a:pt x="41" y="8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48" name="Freeform 35"/>
              <p:cNvSpPr>
                <a:spLocks noChangeArrowheads="1"/>
              </p:cNvSpPr>
              <p:nvPr/>
            </p:nvSpPr>
            <p:spPr bwMode="auto">
              <a:xfrm>
                <a:off x="555625" y="676275"/>
                <a:ext cx="139700" cy="225425"/>
              </a:xfrm>
              <a:custGeom>
                <a:gdLst>
                  <a:gd fmla="*/ 90616 w 37" name="T0"/>
                  <a:gd fmla="*/ 11271 h 60" name="T1"/>
                  <a:gd fmla="*/ 52859 w 37" name="T2"/>
                  <a:gd fmla="*/ 56356 h 60" name="T3"/>
                  <a:gd fmla="*/ 56635 w 37" name="T4"/>
                  <a:gd fmla="*/ 3757 h 60" name="T5"/>
                  <a:gd fmla="*/ 26430 w 37" name="T6"/>
                  <a:gd fmla="*/ 0 h 60" name="T7"/>
                  <a:gd fmla="*/ 0 w 37" name="T8"/>
                  <a:gd fmla="*/ 221668 h 60" name="T9"/>
                  <a:gd fmla="*/ 33981 w 37" name="T10"/>
                  <a:gd fmla="*/ 225425 h 60" name="T11"/>
                  <a:gd fmla="*/ 49084 w 37" name="T12"/>
                  <a:gd fmla="*/ 108955 h 60" name="T13"/>
                  <a:gd fmla="*/ 75514 w 37" name="T14"/>
                  <a:gd fmla="*/ 56356 h 60" name="T15"/>
                  <a:gd fmla="*/ 128373 w 37" name="T16"/>
                  <a:gd fmla="*/ 41328 h 60" name="T17"/>
                  <a:gd fmla="*/ 132149 w 37" name="T18"/>
                  <a:gd fmla="*/ 41328 h 60" name="T19"/>
                  <a:gd fmla="*/ 139700 w 37" name="T20"/>
                  <a:gd fmla="*/ 7514 h 60" name="T21"/>
                  <a:gd fmla="*/ 124597 w 37" name="T22"/>
                  <a:gd fmla="*/ 7514 h 60" name="T23"/>
                  <a:gd fmla="*/ 90616 w 37" name="T24"/>
                  <a:gd fmla="*/ 11271 h 60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37" name="T39"/>
                  <a:gd fmla="*/ 0 h 60" name="T40"/>
                  <a:gd fmla="*/ 37 w 37" name="T41"/>
                  <a:gd fmla="*/ 60 h 60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60" w="37">
                    <a:moveTo>
                      <a:pt x="24" y="3"/>
                    </a:moveTo>
                    <a:cubicBezTo>
                      <a:pt x="21" y="5"/>
                      <a:pt x="17" y="9"/>
                      <a:pt x="14" y="15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4" y="23"/>
                      <a:pt x="16" y="18"/>
                      <a:pt x="20" y="15"/>
                    </a:cubicBezTo>
                    <a:cubicBezTo>
                      <a:pt x="24" y="11"/>
                      <a:pt x="29" y="10"/>
                      <a:pt x="34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5" y="2"/>
                      <a:pt x="34" y="2"/>
                      <a:pt x="33" y="2"/>
                    </a:cubicBezTo>
                    <a:cubicBezTo>
                      <a:pt x="30" y="1"/>
                      <a:pt x="27" y="2"/>
                      <a:pt x="24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49" name="Freeform 36"/>
              <p:cNvSpPr>
                <a:spLocks noChangeArrowheads="1" noEditPoints="1"/>
              </p:cNvSpPr>
              <p:nvPr/>
            </p:nvSpPr>
            <p:spPr bwMode="auto">
              <a:xfrm>
                <a:off x="687388" y="690563"/>
                <a:ext cx="206375" cy="247650"/>
              </a:xfrm>
              <a:custGeom>
                <a:gdLst>
                  <a:gd fmla="*/ 202623 w 55" name="T0"/>
                  <a:gd fmla="*/ 108816 h 66" name="T1"/>
                  <a:gd fmla="*/ 191366 w 55" name="T2"/>
                  <a:gd fmla="*/ 37523 h 66" name="T3"/>
                  <a:gd fmla="*/ 127577 w 55" name="T4"/>
                  <a:gd fmla="*/ 7505 h 66" name="T5"/>
                  <a:gd fmla="*/ 22514 w 55" name="T6"/>
                  <a:gd fmla="*/ 56284 h 66" name="T7"/>
                  <a:gd fmla="*/ 56284 w 55" name="T8"/>
                  <a:gd fmla="*/ 67541 h 66" name="T9"/>
                  <a:gd fmla="*/ 120073 w 55" name="T10"/>
                  <a:gd fmla="*/ 33770 h 66" name="T11"/>
                  <a:gd fmla="*/ 153843 w 55" name="T12"/>
                  <a:gd fmla="*/ 45027 h 66" name="T13"/>
                  <a:gd fmla="*/ 168852 w 55" name="T14"/>
                  <a:gd fmla="*/ 67541 h 66" name="T15"/>
                  <a:gd fmla="*/ 168852 w 55" name="T16"/>
                  <a:gd fmla="*/ 105064 h 66" name="T17"/>
                  <a:gd fmla="*/ 138834 w 55" name="T18"/>
                  <a:gd fmla="*/ 101311 h 66" name="T19"/>
                  <a:gd fmla="*/ 41275 w 55" name="T20"/>
                  <a:gd fmla="*/ 108816 h 66" name="T21"/>
                  <a:gd fmla="*/ 3752 w 55" name="T22"/>
                  <a:gd fmla="*/ 161348 h 66" name="T23"/>
                  <a:gd fmla="*/ 18761 w 55" name="T24"/>
                  <a:gd fmla="*/ 210127 h 66" name="T25"/>
                  <a:gd fmla="*/ 71293 w 55" name="T26"/>
                  <a:gd fmla="*/ 240145 h 66" name="T27"/>
                  <a:gd fmla="*/ 153843 w 55" name="T28"/>
                  <a:gd fmla="*/ 202623 h 66" name="T29"/>
                  <a:gd fmla="*/ 153843 w 55" name="T30"/>
                  <a:gd fmla="*/ 243898 h 66" name="T31"/>
                  <a:gd fmla="*/ 187614 w 55" name="T32"/>
                  <a:gd fmla="*/ 247650 h 66" name="T33"/>
                  <a:gd fmla="*/ 187614 w 55" name="T34"/>
                  <a:gd fmla="*/ 202623 h 66" name="T35"/>
                  <a:gd fmla="*/ 202623 w 55" name="T36"/>
                  <a:gd fmla="*/ 108816 h 66" name="T37"/>
                  <a:gd fmla="*/ 135082 w 55" name="T38"/>
                  <a:gd fmla="*/ 198870 h 66" name="T39"/>
                  <a:gd fmla="*/ 82550 w 55" name="T40"/>
                  <a:gd fmla="*/ 213880 h 66" name="T41"/>
                  <a:gd fmla="*/ 48780 w 55" name="T42"/>
                  <a:gd fmla="*/ 198870 h 66" name="T43"/>
                  <a:gd fmla="*/ 41275 w 55" name="T44"/>
                  <a:gd fmla="*/ 168852 h 66" name="T45"/>
                  <a:gd fmla="*/ 67541 w 55" name="T46"/>
                  <a:gd fmla="*/ 131330 h 66" name="T47"/>
                  <a:gd fmla="*/ 131330 w 55" name="T48"/>
                  <a:gd fmla="*/ 127577 h 66" name="T49"/>
                  <a:gd fmla="*/ 165100 w 55" name="T50"/>
                  <a:gd fmla="*/ 131330 h 66" name="T51"/>
                  <a:gd fmla="*/ 165100 w 55" name="T52"/>
                  <a:gd fmla="*/ 146339 h 66" name="T53"/>
                  <a:gd fmla="*/ 135082 w 55" name="T54"/>
                  <a:gd fmla="*/ 198870 h 6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55" name="T84"/>
                  <a:gd fmla="*/ 0 h 66" name="T85"/>
                  <a:gd fmla="*/ 55 w 55" name="T86"/>
                  <a:gd fmla="*/ 66 h 66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66" w="55">
                    <a:moveTo>
                      <a:pt x="54" y="29"/>
                    </a:moveTo>
                    <a:cubicBezTo>
                      <a:pt x="55" y="21"/>
                      <a:pt x="54" y="14"/>
                      <a:pt x="51" y="10"/>
                    </a:cubicBezTo>
                    <a:cubicBezTo>
                      <a:pt x="48" y="6"/>
                      <a:pt x="42" y="3"/>
                      <a:pt x="34" y="2"/>
                    </a:cubicBezTo>
                    <a:cubicBezTo>
                      <a:pt x="19" y="0"/>
                      <a:pt x="10" y="5"/>
                      <a:pt x="6" y="15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7" y="11"/>
                      <a:pt x="23" y="8"/>
                      <a:pt x="32" y="9"/>
                    </a:cubicBezTo>
                    <a:cubicBezTo>
                      <a:pt x="36" y="10"/>
                      <a:pt x="39" y="11"/>
                      <a:pt x="41" y="12"/>
                    </a:cubicBezTo>
                    <a:cubicBezTo>
                      <a:pt x="43" y="14"/>
                      <a:pt x="45" y="16"/>
                      <a:pt x="45" y="18"/>
                    </a:cubicBezTo>
                    <a:cubicBezTo>
                      <a:pt x="45" y="20"/>
                      <a:pt x="45" y="24"/>
                      <a:pt x="45" y="28"/>
                    </a:cubicBezTo>
                    <a:cubicBezTo>
                      <a:pt x="41" y="28"/>
                      <a:pt x="39" y="27"/>
                      <a:pt x="37" y="27"/>
                    </a:cubicBezTo>
                    <a:cubicBezTo>
                      <a:pt x="25" y="25"/>
                      <a:pt x="16" y="26"/>
                      <a:pt x="11" y="29"/>
                    </a:cubicBezTo>
                    <a:cubicBezTo>
                      <a:pt x="5" y="33"/>
                      <a:pt x="2" y="37"/>
                      <a:pt x="1" y="43"/>
                    </a:cubicBezTo>
                    <a:cubicBezTo>
                      <a:pt x="0" y="48"/>
                      <a:pt x="2" y="52"/>
                      <a:pt x="5" y="56"/>
                    </a:cubicBezTo>
                    <a:cubicBezTo>
                      <a:pt x="8" y="60"/>
                      <a:pt x="13" y="63"/>
                      <a:pt x="19" y="64"/>
                    </a:cubicBezTo>
                    <a:cubicBezTo>
                      <a:pt x="29" y="65"/>
                      <a:pt x="36" y="62"/>
                      <a:pt x="41" y="54"/>
                    </a:cubicBezTo>
                    <a:cubicBezTo>
                      <a:pt x="41" y="59"/>
                      <a:pt x="41" y="63"/>
                      <a:pt x="41" y="65"/>
                    </a:cubicBezTo>
                    <a:cubicBezTo>
                      <a:pt x="50" y="66"/>
                      <a:pt x="50" y="66"/>
                      <a:pt x="50" y="66"/>
                    </a:cubicBezTo>
                    <a:cubicBezTo>
                      <a:pt x="50" y="62"/>
                      <a:pt x="50" y="59"/>
                      <a:pt x="50" y="54"/>
                    </a:cubicBezTo>
                    <a:lnTo>
                      <a:pt x="54" y="29"/>
                    </a:lnTo>
                    <a:close/>
                    <a:moveTo>
                      <a:pt x="36" y="53"/>
                    </a:moveTo>
                    <a:cubicBezTo>
                      <a:pt x="32" y="56"/>
                      <a:pt x="28" y="58"/>
                      <a:pt x="22" y="57"/>
                    </a:cubicBezTo>
                    <a:cubicBezTo>
                      <a:pt x="18" y="56"/>
                      <a:pt x="15" y="55"/>
                      <a:pt x="13" y="53"/>
                    </a:cubicBezTo>
                    <a:cubicBezTo>
                      <a:pt x="11" y="50"/>
                      <a:pt x="10" y="48"/>
                      <a:pt x="11" y="45"/>
                    </a:cubicBezTo>
                    <a:cubicBezTo>
                      <a:pt x="11" y="40"/>
                      <a:pt x="14" y="37"/>
                      <a:pt x="18" y="35"/>
                    </a:cubicBezTo>
                    <a:cubicBezTo>
                      <a:pt x="22" y="33"/>
                      <a:pt x="28" y="33"/>
                      <a:pt x="35" y="34"/>
                    </a:cubicBezTo>
                    <a:cubicBezTo>
                      <a:pt x="37" y="34"/>
                      <a:pt x="40" y="35"/>
                      <a:pt x="44" y="35"/>
                    </a:cubicBezTo>
                    <a:cubicBezTo>
                      <a:pt x="44" y="37"/>
                      <a:pt x="44" y="38"/>
                      <a:pt x="44" y="39"/>
                    </a:cubicBezTo>
                    <a:cubicBezTo>
                      <a:pt x="43" y="45"/>
                      <a:pt x="40" y="49"/>
                      <a:pt x="36" y="5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50" name="Freeform 37"/>
              <p:cNvSpPr>
                <a:spLocks noChangeArrowheads="1" noEditPoints="1"/>
              </p:cNvSpPr>
              <p:nvPr/>
            </p:nvSpPr>
            <p:spPr bwMode="auto">
              <a:xfrm>
                <a:off x="931863" y="723900"/>
                <a:ext cx="214313" cy="301625"/>
              </a:xfrm>
              <a:custGeom>
                <a:gdLst>
                  <a:gd fmla="*/ 139115 w 57" name="T0"/>
                  <a:gd fmla="*/ 7541 h 80" name="T1"/>
                  <a:gd fmla="*/ 63918 w 57" name="T2"/>
                  <a:gd fmla="*/ 49014 h 80" name="T3"/>
                  <a:gd fmla="*/ 67678 w 57" name="T4"/>
                  <a:gd fmla="*/ 3770 h 80" name="T5"/>
                  <a:gd fmla="*/ 37599 w 57" name="T6"/>
                  <a:gd fmla="*/ 0 h 80" name="T7"/>
                  <a:gd fmla="*/ 0 w 57" name="T8"/>
                  <a:gd fmla="*/ 297855 h 80" name="T9"/>
                  <a:gd fmla="*/ 33839 w 57" name="T10"/>
                  <a:gd fmla="*/ 301625 h 80" name="T11"/>
                  <a:gd fmla="*/ 48878 w 57" name="T12"/>
                  <a:gd fmla="*/ 192286 h 80" name="T13"/>
                  <a:gd fmla="*/ 109036 w 57" name="T14"/>
                  <a:gd fmla="*/ 241300 h 80" name="T15"/>
                  <a:gd fmla="*/ 176714 w 57" name="T16"/>
                  <a:gd fmla="*/ 218678 h 80" name="T17"/>
                  <a:gd fmla="*/ 210553 w 57" name="T18"/>
                  <a:gd fmla="*/ 135731 h 80" name="T19"/>
                  <a:gd fmla="*/ 199273 w 57" name="T20"/>
                  <a:gd fmla="*/ 49014 h 80" name="T21"/>
                  <a:gd fmla="*/ 139115 w 57" name="T22"/>
                  <a:gd fmla="*/ 7541 h 80" name="T23"/>
                  <a:gd fmla="*/ 146635 w 57" name="T24"/>
                  <a:gd fmla="*/ 199827 h 80" name="T25"/>
                  <a:gd fmla="*/ 105277 w 57" name="T26"/>
                  <a:gd fmla="*/ 211137 h 80" name="T27"/>
                  <a:gd fmla="*/ 67678 w 57" name="T28"/>
                  <a:gd fmla="*/ 192286 h 80" name="T29"/>
                  <a:gd fmla="*/ 52638 w 57" name="T30"/>
                  <a:gd fmla="*/ 147042 h 80" name="T31"/>
                  <a:gd fmla="*/ 60158 w 57" name="T32"/>
                  <a:gd fmla="*/ 82947 h 80" name="T33"/>
                  <a:gd fmla="*/ 86477 w 57" name="T34"/>
                  <a:gd fmla="*/ 49014 h 80" name="T35"/>
                  <a:gd fmla="*/ 127836 w 57" name="T36"/>
                  <a:gd fmla="*/ 37703 h 80" name="T37"/>
                  <a:gd fmla="*/ 165435 w 57" name="T38"/>
                  <a:gd fmla="*/ 64095 h 80" name="T39"/>
                  <a:gd fmla="*/ 172954 w 57" name="T40"/>
                  <a:gd fmla="*/ 131961 h 80" name="T41"/>
                  <a:gd fmla="*/ 146635 w 57" name="T42"/>
                  <a:gd fmla="*/ 199827 h 80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57" name="T66"/>
                  <a:gd fmla="*/ 0 h 80" name="T67"/>
                  <a:gd fmla="*/ 57 w 57" name="T68"/>
                  <a:gd fmla="*/ 80 h 80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80" w="57">
                    <a:moveTo>
                      <a:pt x="37" y="2"/>
                    </a:moveTo>
                    <a:cubicBezTo>
                      <a:pt x="29" y="1"/>
                      <a:pt x="22" y="5"/>
                      <a:pt x="17" y="13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6" y="59"/>
                      <a:pt x="21" y="63"/>
                      <a:pt x="29" y="64"/>
                    </a:cubicBezTo>
                    <a:cubicBezTo>
                      <a:pt x="35" y="65"/>
                      <a:pt x="41" y="63"/>
                      <a:pt x="47" y="58"/>
                    </a:cubicBezTo>
                    <a:cubicBezTo>
                      <a:pt x="52" y="53"/>
                      <a:pt x="55" y="46"/>
                      <a:pt x="56" y="36"/>
                    </a:cubicBezTo>
                    <a:cubicBezTo>
                      <a:pt x="57" y="27"/>
                      <a:pt x="56" y="19"/>
                      <a:pt x="53" y="13"/>
                    </a:cubicBezTo>
                    <a:cubicBezTo>
                      <a:pt x="49" y="7"/>
                      <a:pt x="44" y="3"/>
                      <a:pt x="37" y="2"/>
                    </a:cubicBezTo>
                    <a:close/>
                    <a:moveTo>
                      <a:pt x="39" y="53"/>
                    </a:moveTo>
                    <a:cubicBezTo>
                      <a:pt x="36" y="56"/>
                      <a:pt x="32" y="57"/>
                      <a:pt x="28" y="56"/>
                    </a:cubicBezTo>
                    <a:cubicBezTo>
                      <a:pt x="24" y="56"/>
                      <a:pt x="21" y="54"/>
                      <a:pt x="18" y="51"/>
                    </a:cubicBezTo>
                    <a:cubicBezTo>
                      <a:pt x="16" y="47"/>
                      <a:pt x="14" y="44"/>
                      <a:pt x="14" y="39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8" y="19"/>
                      <a:pt x="20" y="15"/>
                      <a:pt x="23" y="13"/>
                    </a:cubicBezTo>
                    <a:cubicBezTo>
                      <a:pt x="27" y="10"/>
                      <a:pt x="30" y="9"/>
                      <a:pt x="34" y="10"/>
                    </a:cubicBezTo>
                    <a:cubicBezTo>
                      <a:pt x="38" y="10"/>
                      <a:pt x="42" y="13"/>
                      <a:pt x="44" y="17"/>
                    </a:cubicBezTo>
                    <a:cubicBezTo>
                      <a:pt x="46" y="22"/>
                      <a:pt x="47" y="28"/>
                      <a:pt x="46" y="35"/>
                    </a:cubicBezTo>
                    <a:cubicBezTo>
                      <a:pt x="45" y="44"/>
                      <a:pt x="43" y="49"/>
                      <a:pt x="39" y="5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51" name="Freeform 38"/>
              <p:cNvSpPr>
                <a:spLocks noChangeArrowheads="1"/>
              </p:cNvSpPr>
              <p:nvPr/>
            </p:nvSpPr>
            <p:spPr bwMode="auto">
              <a:xfrm>
                <a:off x="1179513" y="679450"/>
                <a:ext cx="195263" cy="319088"/>
              </a:xfrm>
              <a:custGeom>
                <a:gdLst>
                  <a:gd fmla="*/ 191508 w 52" name="T0"/>
                  <a:gd fmla="*/ 146405 h 85" name="T1"/>
                  <a:gd fmla="*/ 183998 w 52" name="T2"/>
                  <a:gd fmla="*/ 120127 h 85" name="T3"/>
                  <a:gd fmla="*/ 165223 w 52" name="T4"/>
                  <a:gd fmla="*/ 97603 h 85" name="T5"/>
                  <a:gd fmla="*/ 131427 w 52" name="T6"/>
                  <a:gd fmla="*/ 82587 h 85" name="T7"/>
                  <a:gd fmla="*/ 56326 w 52" name="T8"/>
                  <a:gd fmla="*/ 123881 h 85" name="T9"/>
                  <a:gd fmla="*/ 71346 w 52" name="T10"/>
                  <a:gd fmla="*/ 3754 h 85" name="T11"/>
                  <a:gd fmla="*/ 37551 w 52" name="T12"/>
                  <a:gd fmla="*/ 0 h 85" name="T13"/>
                  <a:gd fmla="*/ 0 w 52" name="T14"/>
                  <a:gd fmla="*/ 296564 h 85" name="T15"/>
                  <a:gd fmla="*/ 33796 w 52" name="T16"/>
                  <a:gd fmla="*/ 304072 h 85" name="T17"/>
                  <a:gd fmla="*/ 48816 w 52" name="T18"/>
                  <a:gd fmla="*/ 183945 h 85" name="T19"/>
                  <a:gd fmla="*/ 75101 w 52" name="T20"/>
                  <a:gd fmla="*/ 127635 h 85" name="T21"/>
                  <a:gd fmla="*/ 120162 w 52" name="T22"/>
                  <a:gd fmla="*/ 112619 h 85" name="T23"/>
                  <a:gd fmla="*/ 146447 w 52" name="T24"/>
                  <a:gd fmla="*/ 123881 h 85" name="T25"/>
                  <a:gd fmla="*/ 157712 w 52" name="T26"/>
                  <a:gd fmla="*/ 146405 h 85" name="T27"/>
                  <a:gd fmla="*/ 157712 w 52" name="T28"/>
                  <a:gd fmla="*/ 180191 h 85" name="T29"/>
                  <a:gd fmla="*/ 138937 w 52" name="T30"/>
                  <a:gd fmla="*/ 315334 h 85" name="T31"/>
                  <a:gd fmla="*/ 172733 w 52" name="T32"/>
                  <a:gd fmla="*/ 319088 h 85" name="T33"/>
                  <a:gd fmla="*/ 191508 w 52" name="T34"/>
                  <a:gd fmla="*/ 187699 h 85" name="T35"/>
                  <a:gd fmla="*/ 191508 w 52" name="T36"/>
                  <a:gd fmla="*/ 146405 h 85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52" name="T57"/>
                  <a:gd fmla="*/ 0 h 85" name="T58"/>
                  <a:gd fmla="*/ 52 w 52" name="T59"/>
                  <a:gd fmla="*/ 85 h 85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85" w="52">
                    <a:moveTo>
                      <a:pt x="51" y="39"/>
                    </a:moveTo>
                    <a:cubicBezTo>
                      <a:pt x="51" y="37"/>
                      <a:pt x="50" y="34"/>
                      <a:pt x="49" y="32"/>
                    </a:cubicBezTo>
                    <a:cubicBezTo>
                      <a:pt x="48" y="29"/>
                      <a:pt x="46" y="27"/>
                      <a:pt x="44" y="26"/>
                    </a:cubicBezTo>
                    <a:cubicBezTo>
                      <a:pt x="41" y="24"/>
                      <a:pt x="38" y="23"/>
                      <a:pt x="35" y="22"/>
                    </a:cubicBezTo>
                    <a:cubicBezTo>
                      <a:pt x="27" y="21"/>
                      <a:pt x="21" y="25"/>
                      <a:pt x="15" y="33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9" y="81"/>
                      <a:pt x="9" y="81"/>
                      <a:pt x="9" y="8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4" y="42"/>
                      <a:pt x="16" y="38"/>
                      <a:pt x="20" y="34"/>
                    </a:cubicBezTo>
                    <a:cubicBezTo>
                      <a:pt x="24" y="31"/>
                      <a:pt x="28" y="29"/>
                      <a:pt x="32" y="30"/>
                    </a:cubicBezTo>
                    <a:cubicBezTo>
                      <a:pt x="35" y="30"/>
                      <a:pt x="37" y="31"/>
                      <a:pt x="39" y="33"/>
                    </a:cubicBezTo>
                    <a:cubicBezTo>
                      <a:pt x="41" y="35"/>
                      <a:pt x="42" y="37"/>
                      <a:pt x="42" y="39"/>
                    </a:cubicBezTo>
                    <a:cubicBezTo>
                      <a:pt x="42" y="41"/>
                      <a:pt x="42" y="44"/>
                      <a:pt x="42" y="48"/>
                    </a:cubicBezTo>
                    <a:cubicBezTo>
                      <a:pt x="37" y="84"/>
                      <a:pt x="37" y="84"/>
                      <a:pt x="37" y="84"/>
                    </a:cubicBezTo>
                    <a:cubicBezTo>
                      <a:pt x="46" y="85"/>
                      <a:pt x="46" y="85"/>
                      <a:pt x="46" y="85"/>
                    </a:cubicBezTo>
                    <a:cubicBezTo>
                      <a:pt x="51" y="50"/>
                      <a:pt x="51" y="50"/>
                      <a:pt x="51" y="50"/>
                    </a:cubicBezTo>
                    <a:cubicBezTo>
                      <a:pt x="51" y="45"/>
                      <a:pt x="52" y="41"/>
                      <a:pt x="51" y="3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52" name="Freeform 39"/>
              <p:cNvSpPr>
                <a:spLocks noChangeArrowheads="1" noEditPoints="1"/>
              </p:cNvSpPr>
              <p:nvPr/>
            </p:nvSpPr>
            <p:spPr bwMode="auto">
              <a:xfrm>
                <a:off x="706438" y="1885950"/>
                <a:ext cx="214313" cy="285750"/>
              </a:xfrm>
              <a:custGeom>
                <a:gdLst>
                  <a:gd fmla="*/ 154155 w 57" name="T0"/>
                  <a:gd fmla="*/ 169194 h 76" name="T1"/>
                  <a:gd fmla="*/ 112796 w 57" name="T2"/>
                  <a:gd fmla="*/ 180474 h 76" name="T3"/>
                  <a:gd fmla="*/ 71438 w 57" name="T4"/>
                  <a:gd fmla="*/ 195513 h 76" name="T5"/>
                  <a:gd fmla="*/ 56398 w 57" name="T6"/>
                  <a:gd fmla="*/ 187993 h 76" name="T7"/>
                  <a:gd fmla="*/ 60158 w 57" name="T8"/>
                  <a:gd fmla="*/ 172954 h 76" name="T9"/>
                  <a:gd fmla="*/ 67678 w 57" name="T10"/>
                  <a:gd fmla="*/ 165434 h 76" name="T11"/>
                  <a:gd fmla="*/ 78957 w 57" name="T12"/>
                  <a:gd fmla="*/ 161674 h 76" name="T13"/>
                  <a:gd fmla="*/ 90237 w 57" name="T14"/>
                  <a:gd fmla="*/ 157914 h 76" name="T15"/>
                  <a:gd fmla="*/ 127836 w 57" name="T16"/>
                  <a:gd fmla="*/ 124076 h 76" name="T17"/>
                  <a:gd fmla="*/ 127836 w 57" name="T18"/>
                  <a:gd fmla="*/ 78957 h 76" name="T19"/>
                  <a:gd fmla="*/ 97757 w 57" name="T20"/>
                  <a:gd fmla="*/ 48878 h 76" name="T21"/>
                  <a:gd fmla="*/ 101517 w 57" name="T22"/>
                  <a:gd fmla="*/ 30079 h 76" name="T23"/>
                  <a:gd fmla="*/ 120316 w 57" name="T24"/>
                  <a:gd fmla="*/ 18799 h 76" name="T25"/>
                  <a:gd fmla="*/ 112796 w 57" name="T26"/>
                  <a:gd fmla="*/ 0 h 76" name="T27"/>
                  <a:gd fmla="*/ 105277 w 57" name="T28"/>
                  <a:gd fmla="*/ 0 h 76" name="T29"/>
                  <a:gd fmla="*/ 82717 w 57" name="T30"/>
                  <a:gd fmla="*/ 18799 h 76" name="T31"/>
                  <a:gd fmla="*/ 82717 w 57" name="T32"/>
                  <a:gd fmla="*/ 45118 h 76" name="T33"/>
                  <a:gd fmla="*/ 45119 w 57" name="T34"/>
                  <a:gd fmla="*/ 48878 h 76" name="T35"/>
                  <a:gd fmla="*/ 11280 w 57" name="T36"/>
                  <a:gd fmla="*/ 82717 h 76" name="T37"/>
                  <a:gd fmla="*/ 7520 w 57" name="T38"/>
                  <a:gd fmla="*/ 127836 h 76" name="T39"/>
                  <a:gd fmla="*/ 45119 w 57" name="T40"/>
                  <a:gd fmla="*/ 161674 h 76" name="T41"/>
                  <a:gd fmla="*/ 33839 w 57" name="T42"/>
                  <a:gd fmla="*/ 199273 h 76" name="T43"/>
                  <a:gd fmla="*/ 60158 w 57" name="T44"/>
                  <a:gd fmla="*/ 218072 h 76" name="T45"/>
                  <a:gd fmla="*/ 48878 w 57" name="T46"/>
                  <a:gd fmla="*/ 259431 h 76" name="T47"/>
                  <a:gd fmla="*/ 78957 w 57" name="T48"/>
                  <a:gd fmla="*/ 281990 h 76" name="T49"/>
                  <a:gd fmla="*/ 139115 w 57" name="T50"/>
                  <a:gd fmla="*/ 270711 h 76" name="T51"/>
                  <a:gd fmla="*/ 199273 w 57" name="T52"/>
                  <a:gd fmla="*/ 191753 h 76" name="T53"/>
                  <a:gd fmla="*/ 180474 w 57" name="T54"/>
                  <a:gd fmla="*/ 172954 h 76" name="T55"/>
                  <a:gd fmla="*/ 154155 w 57" name="T56"/>
                  <a:gd fmla="*/ 169194 h 76" name="T57"/>
                  <a:gd fmla="*/ 33839 w 57" name="T58"/>
                  <a:gd fmla="*/ 90237 h 76" name="T59"/>
                  <a:gd fmla="*/ 52638 w 57" name="T60"/>
                  <a:gd fmla="*/ 67678 h 76" name="T61"/>
                  <a:gd fmla="*/ 82717 w 57" name="T62"/>
                  <a:gd fmla="*/ 67678 h 76" name="T63"/>
                  <a:gd fmla="*/ 105277 w 57" name="T64"/>
                  <a:gd fmla="*/ 90237 h 76" name="T65"/>
                  <a:gd fmla="*/ 105277 w 57" name="T66"/>
                  <a:gd fmla="*/ 120316 h 76" name="T67"/>
                  <a:gd fmla="*/ 82717 w 57" name="T68"/>
                  <a:gd fmla="*/ 139115 h 76" name="T69"/>
                  <a:gd fmla="*/ 52638 w 57" name="T70"/>
                  <a:gd fmla="*/ 139115 h 76" name="T71"/>
                  <a:gd fmla="*/ 33839 w 57" name="T72"/>
                  <a:gd fmla="*/ 120316 h 76" name="T73"/>
                  <a:gd fmla="*/ 33839 w 57" name="T74"/>
                  <a:gd fmla="*/ 90237 h 76" name="T75"/>
                  <a:gd fmla="*/ 169194 w 57" name="T76"/>
                  <a:gd fmla="*/ 229352 h 76" name="T77"/>
                  <a:gd fmla="*/ 135356 w 57" name="T78"/>
                  <a:gd fmla="*/ 251911 h 76" name="T79"/>
                  <a:gd fmla="*/ 93997 w 57" name="T80"/>
                  <a:gd fmla="*/ 259431 h 76" name="T81"/>
                  <a:gd fmla="*/ 71438 w 57" name="T82"/>
                  <a:gd fmla="*/ 248151 h 76" name="T83"/>
                  <a:gd fmla="*/ 82717 w 57" name="T84"/>
                  <a:gd fmla="*/ 218072 h 76" name="T85"/>
                  <a:gd fmla="*/ 120316 w 57" name="T86"/>
                  <a:gd fmla="*/ 206793 h 76" name="T87"/>
                  <a:gd fmla="*/ 150395 w 57" name="T88"/>
                  <a:gd fmla="*/ 195513 h 76" name="T89"/>
                  <a:gd fmla="*/ 169194 w 57" name="T90"/>
                  <a:gd fmla="*/ 195513 h 76" name="T91"/>
                  <a:gd fmla="*/ 176714 w 57" name="T92"/>
                  <a:gd fmla="*/ 203033 h 76" name="T93"/>
                  <a:gd fmla="*/ 169194 w 57" name="T94"/>
                  <a:gd fmla="*/ 229352 h 7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w 57" name="T144"/>
                  <a:gd fmla="*/ 0 h 76" name="T145"/>
                  <a:gd fmla="*/ 57 w 57" name="T146"/>
                  <a:gd fmla="*/ 76 h 76" name="T147"/>
                </a:gdLst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b="T147" l="T144" r="T146" t="T145"/>
                <a:pathLst>
                  <a:path h="76" w="57">
                    <a:moveTo>
                      <a:pt x="41" y="45"/>
                    </a:moveTo>
                    <a:cubicBezTo>
                      <a:pt x="39" y="45"/>
                      <a:pt x="35" y="47"/>
                      <a:pt x="30" y="48"/>
                    </a:cubicBezTo>
                    <a:cubicBezTo>
                      <a:pt x="24" y="51"/>
                      <a:pt x="21" y="52"/>
                      <a:pt x="19" y="52"/>
                    </a:cubicBezTo>
                    <a:cubicBezTo>
                      <a:pt x="17" y="52"/>
                      <a:pt x="16" y="51"/>
                      <a:pt x="15" y="50"/>
                    </a:cubicBezTo>
                    <a:cubicBezTo>
                      <a:pt x="15" y="48"/>
                      <a:pt x="15" y="47"/>
                      <a:pt x="16" y="46"/>
                    </a:cubicBezTo>
                    <a:cubicBezTo>
                      <a:pt x="16" y="45"/>
                      <a:pt x="17" y="44"/>
                      <a:pt x="18" y="44"/>
                    </a:cubicBezTo>
                    <a:cubicBezTo>
                      <a:pt x="18" y="44"/>
                      <a:pt x="19" y="43"/>
                      <a:pt x="21" y="43"/>
                    </a:cubicBezTo>
                    <a:cubicBezTo>
                      <a:pt x="22" y="43"/>
                      <a:pt x="23" y="43"/>
                      <a:pt x="24" y="42"/>
                    </a:cubicBezTo>
                    <a:cubicBezTo>
                      <a:pt x="29" y="40"/>
                      <a:pt x="32" y="37"/>
                      <a:pt x="34" y="33"/>
                    </a:cubicBezTo>
                    <a:cubicBezTo>
                      <a:pt x="36" y="29"/>
                      <a:pt x="36" y="25"/>
                      <a:pt x="34" y="21"/>
                    </a:cubicBezTo>
                    <a:cubicBezTo>
                      <a:pt x="33" y="18"/>
                      <a:pt x="30" y="15"/>
                      <a:pt x="26" y="13"/>
                    </a:cubicBezTo>
                    <a:cubicBezTo>
                      <a:pt x="26" y="11"/>
                      <a:pt x="26" y="10"/>
                      <a:pt x="27" y="8"/>
                    </a:cubicBezTo>
                    <a:cubicBezTo>
                      <a:pt x="27" y="7"/>
                      <a:pt x="29" y="6"/>
                      <a:pt x="32" y="5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9" y="0"/>
                      <a:pt x="29" y="0"/>
                      <a:pt x="28" y="0"/>
                    </a:cubicBezTo>
                    <a:cubicBezTo>
                      <a:pt x="25" y="2"/>
                      <a:pt x="23" y="3"/>
                      <a:pt x="22" y="5"/>
                    </a:cubicBezTo>
                    <a:cubicBezTo>
                      <a:pt x="21" y="6"/>
                      <a:pt x="21" y="9"/>
                      <a:pt x="22" y="12"/>
                    </a:cubicBezTo>
                    <a:cubicBezTo>
                      <a:pt x="19" y="11"/>
                      <a:pt x="15" y="12"/>
                      <a:pt x="12" y="13"/>
                    </a:cubicBezTo>
                    <a:cubicBezTo>
                      <a:pt x="8" y="15"/>
                      <a:pt x="5" y="18"/>
                      <a:pt x="3" y="22"/>
                    </a:cubicBezTo>
                    <a:cubicBezTo>
                      <a:pt x="0" y="26"/>
                      <a:pt x="0" y="30"/>
                      <a:pt x="2" y="34"/>
                    </a:cubicBezTo>
                    <a:cubicBezTo>
                      <a:pt x="4" y="39"/>
                      <a:pt x="7" y="42"/>
                      <a:pt x="12" y="43"/>
                    </a:cubicBezTo>
                    <a:cubicBezTo>
                      <a:pt x="9" y="46"/>
                      <a:pt x="8" y="50"/>
                      <a:pt x="9" y="53"/>
                    </a:cubicBezTo>
                    <a:cubicBezTo>
                      <a:pt x="11" y="56"/>
                      <a:pt x="13" y="57"/>
                      <a:pt x="16" y="58"/>
                    </a:cubicBezTo>
                    <a:cubicBezTo>
                      <a:pt x="13" y="61"/>
                      <a:pt x="12" y="65"/>
                      <a:pt x="13" y="69"/>
                    </a:cubicBezTo>
                    <a:cubicBezTo>
                      <a:pt x="15" y="73"/>
                      <a:pt x="17" y="75"/>
                      <a:pt x="21" y="75"/>
                    </a:cubicBezTo>
                    <a:cubicBezTo>
                      <a:pt x="25" y="76"/>
                      <a:pt x="31" y="75"/>
                      <a:pt x="37" y="72"/>
                    </a:cubicBezTo>
                    <a:cubicBezTo>
                      <a:pt x="51" y="66"/>
                      <a:pt x="57" y="60"/>
                      <a:pt x="53" y="51"/>
                    </a:cubicBezTo>
                    <a:cubicBezTo>
                      <a:pt x="52" y="49"/>
                      <a:pt x="51" y="47"/>
                      <a:pt x="48" y="46"/>
                    </a:cubicBezTo>
                    <a:cubicBezTo>
                      <a:pt x="46" y="45"/>
                      <a:pt x="44" y="45"/>
                      <a:pt x="41" y="45"/>
                    </a:cubicBezTo>
                    <a:close/>
                    <a:moveTo>
                      <a:pt x="9" y="24"/>
                    </a:moveTo>
                    <a:cubicBezTo>
                      <a:pt x="10" y="21"/>
                      <a:pt x="12" y="19"/>
                      <a:pt x="14" y="18"/>
                    </a:cubicBezTo>
                    <a:cubicBezTo>
                      <a:pt x="17" y="17"/>
                      <a:pt x="20" y="17"/>
                      <a:pt x="22" y="18"/>
                    </a:cubicBezTo>
                    <a:cubicBezTo>
                      <a:pt x="25" y="19"/>
                      <a:pt x="27" y="21"/>
                      <a:pt x="28" y="24"/>
                    </a:cubicBezTo>
                    <a:cubicBezTo>
                      <a:pt x="29" y="27"/>
                      <a:pt x="29" y="29"/>
                      <a:pt x="28" y="32"/>
                    </a:cubicBezTo>
                    <a:cubicBezTo>
                      <a:pt x="27" y="34"/>
                      <a:pt x="25" y="36"/>
                      <a:pt x="22" y="37"/>
                    </a:cubicBezTo>
                    <a:cubicBezTo>
                      <a:pt x="19" y="38"/>
                      <a:pt x="17" y="38"/>
                      <a:pt x="14" y="37"/>
                    </a:cubicBezTo>
                    <a:cubicBezTo>
                      <a:pt x="12" y="36"/>
                      <a:pt x="10" y="35"/>
                      <a:pt x="9" y="32"/>
                    </a:cubicBezTo>
                    <a:cubicBezTo>
                      <a:pt x="8" y="29"/>
                      <a:pt x="8" y="26"/>
                      <a:pt x="9" y="24"/>
                    </a:cubicBezTo>
                    <a:close/>
                    <a:moveTo>
                      <a:pt x="45" y="61"/>
                    </a:moveTo>
                    <a:cubicBezTo>
                      <a:pt x="42" y="64"/>
                      <a:pt x="39" y="66"/>
                      <a:pt x="36" y="67"/>
                    </a:cubicBezTo>
                    <a:cubicBezTo>
                      <a:pt x="32" y="69"/>
                      <a:pt x="28" y="69"/>
                      <a:pt x="25" y="69"/>
                    </a:cubicBezTo>
                    <a:cubicBezTo>
                      <a:pt x="22" y="69"/>
                      <a:pt x="20" y="68"/>
                      <a:pt x="19" y="66"/>
                    </a:cubicBezTo>
                    <a:cubicBezTo>
                      <a:pt x="18" y="63"/>
                      <a:pt x="19" y="61"/>
                      <a:pt x="22" y="58"/>
                    </a:cubicBezTo>
                    <a:cubicBezTo>
                      <a:pt x="24" y="58"/>
                      <a:pt x="27" y="56"/>
                      <a:pt x="32" y="55"/>
                    </a:cubicBezTo>
                    <a:cubicBezTo>
                      <a:pt x="36" y="53"/>
                      <a:pt x="39" y="52"/>
                      <a:pt x="40" y="52"/>
                    </a:cubicBezTo>
                    <a:cubicBezTo>
                      <a:pt x="42" y="51"/>
                      <a:pt x="43" y="51"/>
                      <a:pt x="45" y="52"/>
                    </a:cubicBezTo>
                    <a:cubicBezTo>
                      <a:pt x="46" y="52"/>
                      <a:pt x="47" y="53"/>
                      <a:pt x="47" y="54"/>
                    </a:cubicBezTo>
                    <a:cubicBezTo>
                      <a:pt x="48" y="57"/>
                      <a:pt x="48" y="59"/>
                      <a:pt x="45" y="6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53" name="Freeform 40"/>
              <p:cNvSpPr>
                <a:spLocks noChangeArrowheads="1"/>
              </p:cNvSpPr>
              <p:nvPr/>
            </p:nvSpPr>
            <p:spPr bwMode="auto">
              <a:xfrm>
                <a:off x="857250" y="1858963"/>
                <a:ext cx="88900" cy="195263"/>
              </a:xfrm>
              <a:custGeom>
                <a:gdLst>
                  <a:gd fmla="*/ 48154 w 24" name="T0"/>
                  <a:gd fmla="*/ 22530 h 52" name="T1"/>
                  <a:gd fmla="*/ 37042 w 24" name="T2"/>
                  <a:gd fmla="*/ 67591 h 52" name="T3"/>
                  <a:gd fmla="*/ 22225 w 24" name="T4"/>
                  <a:gd fmla="*/ 30040 h 52" name="T5"/>
                  <a:gd fmla="*/ 0 w 24" name="T6"/>
                  <a:gd fmla="*/ 37551 h 52" name="T7"/>
                  <a:gd fmla="*/ 66675 w 24" name="T8"/>
                  <a:gd fmla="*/ 195263 h 52" name="T9"/>
                  <a:gd fmla="*/ 88900 w 24" name="T10"/>
                  <a:gd fmla="*/ 183998 h 52" name="T11"/>
                  <a:gd fmla="*/ 55562 w 24" name="T12"/>
                  <a:gd fmla="*/ 101387 h 52" name="T13"/>
                  <a:gd fmla="*/ 55562 w 24" name="T14"/>
                  <a:gd fmla="*/ 56326 h 52" name="T15"/>
                  <a:gd fmla="*/ 81492 w 24" name="T16"/>
                  <a:gd fmla="*/ 26285 h 52" name="T17"/>
                  <a:gd fmla="*/ 85196 w 24" name="T18"/>
                  <a:gd fmla="*/ 26285 h 52" name="T19"/>
                  <a:gd fmla="*/ 77788 w 24" name="T20"/>
                  <a:gd fmla="*/ 0 h 52" name="T21"/>
                  <a:gd fmla="*/ 66675 w 24" name="T22"/>
                  <a:gd fmla="*/ 3755 h 52" name="T23"/>
                  <a:gd fmla="*/ 48154 w 24" name="T24"/>
                  <a:gd fmla="*/ 22530 h 52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24" name="T39"/>
                  <a:gd fmla="*/ 0 h 52" name="T40"/>
                  <a:gd fmla="*/ 24 w 24" name="T41"/>
                  <a:gd fmla="*/ 52 h 52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2" w="24">
                    <a:moveTo>
                      <a:pt x="13" y="6"/>
                    </a:moveTo>
                    <a:cubicBezTo>
                      <a:pt x="11" y="8"/>
                      <a:pt x="10" y="12"/>
                      <a:pt x="10" y="1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8" y="52"/>
                      <a:pt x="18" y="52"/>
                      <a:pt x="18" y="52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3" y="23"/>
                      <a:pt x="13" y="19"/>
                      <a:pt x="15" y="15"/>
                    </a:cubicBezTo>
                    <a:cubicBezTo>
                      <a:pt x="16" y="11"/>
                      <a:pt x="18" y="9"/>
                      <a:pt x="22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9" y="1"/>
                      <a:pt x="19" y="1"/>
                      <a:pt x="18" y="1"/>
                    </a:cubicBezTo>
                    <a:cubicBezTo>
                      <a:pt x="16" y="2"/>
                      <a:pt x="14" y="4"/>
                      <a:pt x="13" y="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54" name="Freeform 41"/>
              <p:cNvSpPr>
                <a:spLocks noChangeArrowheads="1" noEditPoints="1"/>
              </p:cNvSpPr>
              <p:nvPr/>
            </p:nvSpPr>
            <p:spPr bwMode="auto">
              <a:xfrm>
                <a:off x="965200" y="1817688"/>
                <a:ext cx="165100" cy="184150"/>
              </a:xfrm>
              <a:custGeom>
                <a:gdLst>
                  <a:gd fmla="*/ 48780 w 44" name="T0"/>
                  <a:gd fmla="*/ 7516 h 49" name="T1"/>
                  <a:gd fmla="*/ 7505 w 44" name="T2"/>
                  <a:gd fmla="*/ 52614 h 49" name="T3"/>
                  <a:gd fmla="*/ 11257 w 44" name="T4"/>
                  <a:gd fmla="*/ 120261 h 49" name="T5"/>
                  <a:gd fmla="*/ 56284 w 44" name="T6"/>
                  <a:gd fmla="*/ 172876 h 49" name="T7"/>
                  <a:gd fmla="*/ 116320 w 44" name="T8"/>
                  <a:gd fmla="*/ 176634 h 49" name="T9"/>
                  <a:gd fmla="*/ 157595 w 44" name="T10"/>
                  <a:gd fmla="*/ 131536 h 49" name="T11"/>
                  <a:gd fmla="*/ 153843 w 44" name="T12"/>
                  <a:gd fmla="*/ 63889 h 49" name="T13"/>
                  <a:gd fmla="*/ 112568 w 44" name="T14"/>
                  <a:gd fmla="*/ 11274 h 49" name="T15"/>
                  <a:gd fmla="*/ 48780 w 44" name="T16"/>
                  <a:gd fmla="*/ 7516 h 49" name="T17"/>
                  <a:gd fmla="*/ 135082 w 44" name="T18"/>
                  <a:gd fmla="*/ 127778 h 49" name="T19"/>
                  <a:gd fmla="*/ 108816 w 44" name="T20"/>
                  <a:gd fmla="*/ 154085 h 49" name="T21"/>
                  <a:gd fmla="*/ 71293 w 44" name="T22"/>
                  <a:gd fmla="*/ 154085 h 49" name="T23"/>
                  <a:gd fmla="*/ 37523 w 44" name="T24"/>
                  <a:gd fmla="*/ 108987 h 49" name="T25"/>
                  <a:gd fmla="*/ 33770 w 44" name="T26"/>
                  <a:gd fmla="*/ 56372 h 49" name="T27"/>
                  <a:gd fmla="*/ 56284 w 44" name="T28"/>
                  <a:gd fmla="*/ 30065 h 49" name="T29"/>
                  <a:gd fmla="*/ 93807 w 44" name="T30"/>
                  <a:gd fmla="*/ 30065 h 49" name="T31"/>
                  <a:gd fmla="*/ 127577 w 44" name="T32"/>
                  <a:gd fmla="*/ 75163 h 49" name="T33"/>
                  <a:gd fmla="*/ 135082 w 44" name="T34"/>
                  <a:gd fmla="*/ 127778 h 49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44" name="T54"/>
                  <a:gd fmla="*/ 0 h 49" name="T55"/>
                  <a:gd fmla="*/ 44 w 44" name="T56"/>
                  <a:gd fmla="*/ 49 h 49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49" w="44">
                    <a:moveTo>
                      <a:pt x="13" y="2"/>
                    </a:moveTo>
                    <a:cubicBezTo>
                      <a:pt x="8" y="5"/>
                      <a:pt x="4" y="9"/>
                      <a:pt x="2" y="14"/>
                    </a:cubicBezTo>
                    <a:cubicBezTo>
                      <a:pt x="0" y="20"/>
                      <a:pt x="1" y="26"/>
                      <a:pt x="3" y="32"/>
                    </a:cubicBezTo>
                    <a:cubicBezTo>
                      <a:pt x="6" y="39"/>
                      <a:pt x="10" y="43"/>
                      <a:pt x="15" y="46"/>
                    </a:cubicBezTo>
                    <a:cubicBezTo>
                      <a:pt x="20" y="49"/>
                      <a:pt x="25" y="49"/>
                      <a:pt x="31" y="47"/>
                    </a:cubicBezTo>
                    <a:cubicBezTo>
                      <a:pt x="37" y="45"/>
                      <a:pt x="40" y="41"/>
                      <a:pt x="42" y="35"/>
                    </a:cubicBezTo>
                    <a:cubicBezTo>
                      <a:pt x="44" y="29"/>
                      <a:pt x="44" y="23"/>
                      <a:pt x="41" y="17"/>
                    </a:cubicBezTo>
                    <a:cubicBezTo>
                      <a:pt x="38" y="10"/>
                      <a:pt x="35" y="6"/>
                      <a:pt x="30" y="3"/>
                    </a:cubicBezTo>
                    <a:cubicBezTo>
                      <a:pt x="24" y="0"/>
                      <a:pt x="19" y="0"/>
                      <a:pt x="13" y="2"/>
                    </a:cubicBezTo>
                    <a:close/>
                    <a:moveTo>
                      <a:pt x="36" y="34"/>
                    </a:moveTo>
                    <a:cubicBezTo>
                      <a:pt x="35" y="38"/>
                      <a:pt x="33" y="40"/>
                      <a:pt x="29" y="41"/>
                    </a:cubicBezTo>
                    <a:cubicBezTo>
                      <a:pt x="26" y="43"/>
                      <a:pt x="23" y="43"/>
                      <a:pt x="19" y="41"/>
                    </a:cubicBezTo>
                    <a:cubicBezTo>
                      <a:pt x="16" y="39"/>
                      <a:pt x="13" y="35"/>
                      <a:pt x="10" y="29"/>
                    </a:cubicBezTo>
                    <a:cubicBezTo>
                      <a:pt x="8" y="24"/>
                      <a:pt x="7" y="19"/>
                      <a:pt x="9" y="15"/>
                    </a:cubicBezTo>
                    <a:cubicBezTo>
                      <a:pt x="10" y="12"/>
                      <a:pt x="12" y="9"/>
                      <a:pt x="15" y="8"/>
                    </a:cubicBezTo>
                    <a:cubicBezTo>
                      <a:pt x="18" y="7"/>
                      <a:pt x="22" y="7"/>
                      <a:pt x="25" y="8"/>
                    </a:cubicBezTo>
                    <a:cubicBezTo>
                      <a:pt x="29" y="10"/>
                      <a:pt x="31" y="14"/>
                      <a:pt x="34" y="20"/>
                    </a:cubicBezTo>
                    <a:cubicBezTo>
                      <a:pt x="36" y="25"/>
                      <a:pt x="37" y="30"/>
                      <a:pt x="36" y="3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55" name="Freeform 42"/>
              <p:cNvSpPr>
                <a:spLocks noChangeArrowheads="1"/>
              </p:cNvSpPr>
              <p:nvPr/>
            </p:nvSpPr>
            <p:spPr bwMode="auto">
              <a:xfrm>
                <a:off x="1100138" y="1712913"/>
                <a:ext cx="222250" cy="220663"/>
              </a:xfrm>
              <a:custGeom>
                <a:gdLst>
                  <a:gd fmla="*/ 196850 w 140" name="T0"/>
                  <a:gd fmla="*/ 142875 h 139" name="T1"/>
                  <a:gd fmla="*/ 109538 w 140" name="T2"/>
                  <a:gd fmla="*/ 38100 h 139" name="T3"/>
                  <a:gd fmla="*/ 95250 w 140" name="T4"/>
                  <a:gd fmla="*/ 44450 h 139" name="T5"/>
                  <a:gd fmla="*/ 109538 w 140" name="T6"/>
                  <a:gd fmla="*/ 176213 h 139" name="T7"/>
                  <a:gd fmla="*/ 26988 w 140" name="T8"/>
                  <a:gd fmla="*/ 71438 h 139" name="T9"/>
                  <a:gd fmla="*/ 0 w 140" name="T10"/>
                  <a:gd fmla="*/ 82550 h 139" name="T11"/>
                  <a:gd fmla="*/ 112712 w 140" name="T12"/>
                  <a:gd fmla="*/ 220663 h 139" name="T13"/>
                  <a:gd fmla="*/ 136525 w 140" name="T14"/>
                  <a:gd fmla="*/ 214313 h 139" name="T15"/>
                  <a:gd fmla="*/ 117475 w 140" name="T16"/>
                  <a:gd fmla="*/ 82550 h 139" name="T17"/>
                  <a:gd fmla="*/ 203200 w 140" name="T18"/>
                  <a:gd fmla="*/ 184150 h 139" name="T19"/>
                  <a:gd fmla="*/ 222250 w 140" name="T20"/>
                  <a:gd fmla="*/ 176213 h 139" name="T21"/>
                  <a:gd fmla="*/ 203200 w 140" name="T22"/>
                  <a:gd fmla="*/ 0 h 139" name="T23"/>
                  <a:gd fmla="*/ 180975 w 140" name="T24"/>
                  <a:gd fmla="*/ 7938 h 139" name="T25"/>
                  <a:gd fmla="*/ 196850 w 140" name="T26"/>
                  <a:gd fmla="*/ 142875 h 139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140" name="T42"/>
                  <a:gd fmla="*/ 0 h 139" name="T43"/>
                  <a:gd fmla="*/ 140 w 140" name="T44"/>
                  <a:gd fmla="*/ 139 h 139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139" w="140">
                    <a:moveTo>
                      <a:pt x="124" y="90"/>
                    </a:moveTo>
                    <a:lnTo>
                      <a:pt x="69" y="24"/>
                    </a:lnTo>
                    <a:lnTo>
                      <a:pt x="60" y="28"/>
                    </a:lnTo>
                    <a:lnTo>
                      <a:pt x="69" y="111"/>
                    </a:lnTo>
                    <a:lnTo>
                      <a:pt x="17" y="45"/>
                    </a:lnTo>
                    <a:lnTo>
                      <a:pt x="0" y="52"/>
                    </a:lnTo>
                    <a:lnTo>
                      <a:pt x="71" y="139"/>
                    </a:lnTo>
                    <a:lnTo>
                      <a:pt x="86" y="135"/>
                    </a:lnTo>
                    <a:lnTo>
                      <a:pt x="74" y="52"/>
                    </a:lnTo>
                    <a:lnTo>
                      <a:pt x="128" y="116"/>
                    </a:lnTo>
                    <a:lnTo>
                      <a:pt x="140" y="111"/>
                    </a:lnTo>
                    <a:lnTo>
                      <a:pt x="128" y="0"/>
                    </a:lnTo>
                    <a:lnTo>
                      <a:pt x="114" y="5"/>
                    </a:lnTo>
                    <a:lnTo>
                      <a:pt x="124" y="9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56" name="Freeform 43"/>
              <p:cNvSpPr>
                <a:spLocks noChangeArrowheads="1"/>
              </p:cNvSpPr>
              <p:nvPr/>
            </p:nvSpPr>
            <p:spPr bwMode="auto">
              <a:xfrm>
                <a:off x="1308100" y="1644650"/>
                <a:ext cx="165100" cy="211138"/>
              </a:xfrm>
              <a:custGeom>
                <a:gdLst>
                  <a:gd fmla="*/ 101311 w 44" name="T0"/>
                  <a:gd fmla="*/ 162124 h 56" name="T1"/>
                  <a:gd fmla="*/ 60036 w 44" name="T2"/>
                  <a:gd fmla="*/ 64095 h 56" name="T3"/>
                  <a:gd fmla="*/ 97559 w 44" name="T4"/>
                  <a:gd fmla="*/ 49014 h 56" name="T5"/>
                  <a:gd fmla="*/ 90055 w 44" name="T6"/>
                  <a:gd fmla="*/ 30163 h 56" name="T7"/>
                  <a:gd fmla="*/ 52532 w 44" name="T8"/>
                  <a:gd fmla="*/ 45244 h 56" name="T9"/>
                  <a:gd fmla="*/ 33770 w 44" name="T10"/>
                  <a:gd fmla="*/ 0 h 56" name="T11"/>
                  <a:gd fmla="*/ 15009 w 44" name="T12"/>
                  <a:gd fmla="*/ 15081 h 56" name="T13"/>
                  <a:gd fmla="*/ 30018 w 44" name="T14"/>
                  <a:gd fmla="*/ 52785 h 56" name="T15"/>
                  <a:gd fmla="*/ 0 w 44" name="T16"/>
                  <a:gd fmla="*/ 64095 h 56" name="T17"/>
                  <a:gd fmla="*/ 7505 w 44" name="T18"/>
                  <a:gd fmla="*/ 86717 h 56" name="T19"/>
                  <a:gd fmla="*/ 37523 w 44" name="T20"/>
                  <a:gd fmla="*/ 71636 h 56" name="T21"/>
                  <a:gd fmla="*/ 75045 w 44" name="T22"/>
                  <a:gd fmla="*/ 169664 h 56" name="T23"/>
                  <a:gd fmla="*/ 142586 w 44" name="T24"/>
                  <a:gd fmla="*/ 199827 h 56" name="T25"/>
                  <a:gd fmla="*/ 165100 w 44" name="T26"/>
                  <a:gd fmla="*/ 188516 h 56" name="T27"/>
                  <a:gd fmla="*/ 157595 w 44" name="T28"/>
                  <a:gd fmla="*/ 165894 h 56" name="T29"/>
                  <a:gd fmla="*/ 138834 w 44" name="T30"/>
                  <a:gd fmla="*/ 177205 h 56" name="T31"/>
                  <a:gd fmla="*/ 101311 w 44" name="T32"/>
                  <a:gd fmla="*/ 162124 h 5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44" name="T51"/>
                  <a:gd fmla="*/ 0 h 56" name="T52"/>
                  <a:gd fmla="*/ 44 w 44" name="T53"/>
                  <a:gd fmla="*/ 56 h 56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56" w="44">
                    <a:moveTo>
                      <a:pt x="27" y="43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24" y="53"/>
                      <a:pt x="30" y="56"/>
                      <a:pt x="38" y="53"/>
                    </a:cubicBezTo>
                    <a:cubicBezTo>
                      <a:pt x="40" y="52"/>
                      <a:pt x="41" y="51"/>
                      <a:pt x="44" y="50"/>
                    </a:cubicBezTo>
                    <a:cubicBezTo>
                      <a:pt x="42" y="44"/>
                      <a:pt x="42" y="44"/>
                      <a:pt x="42" y="44"/>
                    </a:cubicBezTo>
                    <a:cubicBezTo>
                      <a:pt x="40" y="45"/>
                      <a:pt x="38" y="46"/>
                      <a:pt x="37" y="47"/>
                    </a:cubicBezTo>
                    <a:cubicBezTo>
                      <a:pt x="32" y="49"/>
                      <a:pt x="29" y="48"/>
                      <a:pt x="27" y="4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57" name="Freeform 44"/>
              <p:cNvSpPr>
                <a:spLocks noChangeArrowheads="1"/>
              </p:cNvSpPr>
              <p:nvPr/>
            </p:nvSpPr>
            <p:spPr bwMode="auto">
              <a:xfrm>
                <a:off x="1409700" y="1592263"/>
                <a:ext cx="214313" cy="225425"/>
              </a:xfrm>
              <a:custGeom>
                <a:gdLst>
                  <a:gd fmla="*/ 157915 w 57" name="T0"/>
                  <a:gd fmla="*/ 48842 h 60" name="T1"/>
                  <a:gd fmla="*/ 142875 w 57" name="T2"/>
                  <a:gd fmla="*/ 33814 h 60" name="T3"/>
                  <a:gd fmla="*/ 120316 w 57" name="T4"/>
                  <a:gd fmla="*/ 26300 h 60" name="T5"/>
                  <a:gd fmla="*/ 93997 w 57" name="T6"/>
                  <a:gd fmla="*/ 33814 h 60" name="T7"/>
                  <a:gd fmla="*/ 60158 w 57" name="T8"/>
                  <a:gd fmla="*/ 86413 h 60" name="T9"/>
                  <a:gd fmla="*/ 26319 w 57" name="T10"/>
                  <a:gd fmla="*/ 0 h 60" name="T11"/>
                  <a:gd fmla="*/ 0 w 57" name="T12"/>
                  <a:gd fmla="*/ 11271 h 60" name="T13"/>
                  <a:gd fmla="*/ 90237 w 57" name="T14"/>
                  <a:gd fmla="*/ 225425 h 60" name="T15"/>
                  <a:gd fmla="*/ 112796 w 57" name="T16"/>
                  <a:gd fmla="*/ 214154 h 60" name="T17"/>
                  <a:gd fmla="*/ 78957 w 57" name="T18"/>
                  <a:gd fmla="*/ 127741 h 60" name="T19"/>
                  <a:gd fmla="*/ 75198 w 57" name="T20"/>
                  <a:gd fmla="*/ 82656 h 60" name="T21"/>
                  <a:gd fmla="*/ 97757 w 57" name="T22"/>
                  <a:gd fmla="*/ 52599 h 60" name="T23"/>
                  <a:gd fmla="*/ 120316 w 57" name="T24"/>
                  <a:gd fmla="*/ 52599 h 60" name="T25"/>
                  <a:gd fmla="*/ 135356 w 57" name="T26"/>
                  <a:gd fmla="*/ 63870 h 60" name="T27"/>
                  <a:gd fmla="*/ 146635 w 57" name="T28"/>
                  <a:gd fmla="*/ 86413 h 60" name="T29"/>
                  <a:gd fmla="*/ 187994 w 57" name="T30"/>
                  <a:gd fmla="*/ 184097 h 60" name="T31"/>
                  <a:gd fmla="*/ 214313 w 57" name="T32"/>
                  <a:gd fmla="*/ 172826 h 60" name="T33"/>
                  <a:gd fmla="*/ 172954 w 57" name="T34"/>
                  <a:gd fmla="*/ 78899 h 60" name="T35"/>
                  <a:gd fmla="*/ 157915 w 57" name="T36"/>
                  <a:gd fmla="*/ 48842 h 60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57" name="T57"/>
                  <a:gd fmla="*/ 0 h 60" name="T58"/>
                  <a:gd fmla="*/ 57 w 57" name="T59"/>
                  <a:gd fmla="*/ 60 h 60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60" w="57">
                    <a:moveTo>
                      <a:pt x="42" y="13"/>
                    </a:moveTo>
                    <a:cubicBezTo>
                      <a:pt x="41" y="12"/>
                      <a:pt x="40" y="10"/>
                      <a:pt x="38" y="9"/>
                    </a:cubicBezTo>
                    <a:cubicBezTo>
                      <a:pt x="36" y="8"/>
                      <a:pt x="34" y="7"/>
                      <a:pt x="32" y="7"/>
                    </a:cubicBezTo>
                    <a:cubicBezTo>
                      <a:pt x="30" y="7"/>
                      <a:pt x="27" y="8"/>
                      <a:pt x="25" y="9"/>
                    </a:cubicBezTo>
                    <a:cubicBezTo>
                      <a:pt x="19" y="11"/>
                      <a:pt x="16" y="16"/>
                      <a:pt x="16" y="23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19" y="30"/>
                      <a:pt x="18" y="26"/>
                      <a:pt x="20" y="22"/>
                    </a:cubicBezTo>
                    <a:cubicBezTo>
                      <a:pt x="21" y="18"/>
                      <a:pt x="23" y="16"/>
                      <a:pt x="26" y="14"/>
                    </a:cubicBezTo>
                    <a:cubicBezTo>
                      <a:pt x="28" y="14"/>
                      <a:pt x="30" y="14"/>
                      <a:pt x="32" y="14"/>
                    </a:cubicBezTo>
                    <a:cubicBezTo>
                      <a:pt x="34" y="15"/>
                      <a:pt x="35" y="15"/>
                      <a:pt x="36" y="17"/>
                    </a:cubicBezTo>
                    <a:cubicBezTo>
                      <a:pt x="37" y="18"/>
                      <a:pt x="38" y="20"/>
                      <a:pt x="39" y="23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7" y="46"/>
                      <a:pt x="57" y="46"/>
                      <a:pt x="57" y="46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4" y="17"/>
                      <a:pt x="43" y="15"/>
                      <a:pt x="42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58" name="Freeform 45"/>
              <p:cNvSpPr>
                <a:spLocks noChangeArrowheads="1"/>
              </p:cNvSpPr>
              <p:nvPr/>
            </p:nvSpPr>
            <p:spPr bwMode="auto">
              <a:xfrm>
                <a:off x="1838325" y="1069975"/>
                <a:ext cx="149225" cy="180975"/>
              </a:xfrm>
              <a:custGeom>
                <a:gdLst>
                  <a:gd fmla="*/ 96996 w 40" name="T0"/>
                  <a:gd fmla="*/ 26392 h 48" name="T1"/>
                  <a:gd fmla="*/ 123111 w 40" name="T2"/>
                  <a:gd fmla="*/ 79177 h 48" name="T3"/>
                  <a:gd fmla="*/ 145494 w 40" name="T4"/>
                  <a:gd fmla="*/ 82947 h 48" name="T5"/>
                  <a:gd fmla="*/ 138033 w 40" name="T6"/>
                  <a:gd fmla="*/ 37703 h 48" name="T7"/>
                  <a:gd fmla="*/ 104457 w 40" name="T8"/>
                  <a:gd fmla="*/ 7541 h 48" name="T9"/>
                  <a:gd fmla="*/ 44767 w 40" name="T10"/>
                  <a:gd fmla="*/ 15081 h 48" name="T11"/>
                  <a:gd fmla="*/ 7461 w 40" name="T12"/>
                  <a:gd fmla="*/ 67866 h 48" name="T13"/>
                  <a:gd fmla="*/ 3731 w 40" name="T14"/>
                  <a:gd fmla="*/ 131961 h 48" name="T15"/>
                  <a:gd fmla="*/ 44767 w 40" name="T16"/>
                  <a:gd fmla="*/ 173434 h 48" name="T17"/>
                  <a:gd fmla="*/ 89535 w 40" name="T18"/>
                  <a:gd fmla="*/ 173434 h 48" name="T19"/>
                  <a:gd fmla="*/ 126841 w 40" name="T20"/>
                  <a:gd fmla="*/ 139502 h 48" name="T21"/>
                  <a:gd fmla="*/ 104457 w 40" name="T22"/>
                  <a:gd fmla="*/ 128191 h 48" name="T23"/>
                  <a:gd fmla="*/ 52229 w 40" name="T24"/>
                  <a:gd fmla="*/ 154583 h 48" name="T25"/>
                  <a:gd fmla="*/ 29845 w 40" name="T26"/>
                  <a:gd fmla="*/ 128191 h 48" name="T27"/>
                  <a:gd fmla="*/ 33576 w 40" name="T28"/>
                  <a:gd fmla="*/ 75406 h 48" name="T29"/>
                  <a:gd fmla="*/ 59690 w 40" name="T30"/>
                  <a:gd fmla="*/ 33933 h 48" name="T31"/>
                  <a:gd fmla="*/ 96996 w 40" name="T32"/>
                  <a:gd fmla="*/ 26392 h 48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40" name="T51"/>
                  <a:gd fmla="*/ 0 h 48" name="T52"/>
                  <a:gd fmla="*/ 40 w 40" name="T53"/>
                  <a:gd fmla="*/ 48 h 48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8" w="40">
                    <a:moveTo>
                      <a:pt x="26" y="7"/>
                    </a:moveTo>
                    <a:cubicBezTo>
                      <a:pt x="32" y="9"/>
                      <a:pt x="34" y="14"/>
                      <a:pt x="33" y="21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40" y="18"/>
                      <a:pt x="39" y="14"/>
                      <a:pt x="37" y="10"/>
                    </a:cubicBezTo>
                    <a:cubicBezTo>
                      <a:pt x="35" y="6"/>
                      <a:pt x="32" y="4"/>
                      <a:pt x="28" y="2"/>
                    </a:cubicBezTo>
                    <a:cubicBezTo>
                      <a:pt x="22" y="0"/>
                      <a:pt x="17" y="1"/>
                      <a:pt x="12" y="4"/>
                    </a:cubicBezTo>
                    <a:cubicBezTo>
                      <a:pt x="8" y="7"/>
                      <a:pt x="4" y="12"/>
                      <a:pt x="2" y="18"/>
                    </a:cubicBezTo>
                    <a:cubicBezTo>
                      <a:pt x="0" y="24"/>
                      <a:pt x="0" y="30"/>
                      <a:pt x="1" y="35"/>
                    </a:cubicBezTo>
                    <a:cubicBezTo>
                      <a:pt x="3" y="41"/>
                      <a:pt x="7" y="44"/>
                      <a:pt x="12" y="46"/>
                    </a:cubicBezTo>
                    <a:cubicBezTo>
                      <a:pt x="17" y="48"/>
                      <a:pt x="21" y="48"/>
                      <a:pt x="24" y="46"/>
                    </a:cubicBezTo>
                    <a:cubicBezTo>
                      <a:pt x="28" y="44"/>
                      <a:pt x="31" y="41"/>
                      <a:pt x="34" y="37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4" y="41"/>
                      <a:pt x="20" y="43"/>
                      <a:pt x="14" y="41"/>
                    </a:cubicBezTo>
                    <a:cubicBezTo>
                      <a:pt x="11" y="40"/>
                      <a:pt x="9" y="37"/>
                      <a:pt x="8" y="34"/>
                    </a:cubicBezTo>
                    <a:cubicBezTo>
                      <a:pt x="7" y="30"/>
                      <a:pt x="7" y="26"/>
                      <a:pt x="9" y="20"/>
                    </a:cubicBezTo>
                    <a:cubicBezTo>
                      <a:pt x="11" y="15"/>
                      <a:pt x="13" y="12"/>
                      <a:pt x="16" y="9"/>
                    </a:cubicBezTo>
                    <a:cubicBezTo>
                      <a:pt x="19" y="7"/>
                      <a:pt x="22" y="6"/>
                      <a:pt x="26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59" name="Freeform 46"/>
              <p:cNvSpPr>
                <a:spLocks noChangeArrowheads="1"/>
              </p:cNvSpPr>
              <p:nvPr/>
            </p:nvSpPr>
            <p:spPr bwMode="auto">
              <a:xfrm>
                <a:off x="1981200" y="1058863"/>
                <a:ext cx="165100" cy="255588"/>
              </a:xfrm>
              <a:custGeom>
                <a:gdLst>
                  <a:gd fmla="*/ 161348 w 44" name="T0"/>
                  <a:gd fmla="*/ 109001 h 68" name="T1"/>
                  <a:gd fmla="*/ 150091 w 44" name="T2"/>
                  <a:gd fmla="*/ 90208 h 68" name="T3"/>
                  <a:gd fmla="*/ 127577 w 44" name="T4"/>
                  <a:gd fmla="*/ 75173 h 68" name="T5"/>
                  <a:gd fmla="*/ 67541 w 44" name="T6"/>
                  <a:gd fmla="*/ 93966 h 68" name="T7"/>
                  <a:gd fmla="*/ 97559 w 44" name="T8"/>
                  <a:gd fmla="*/ 7517 h 68" name="T9"/>
                  <a:gd fmla="*/ 71293 w 44" name="T10"/>
                  <a:gd fmla="*/ 0 h 68" name="T11"/>
                  <a:gd fmla="*/ 0 w 44" name="T12"/>
                  <a:gd fmla="*/ 214243 h 68" name="T13"/>
                  <a:gd fmla="*/ 26266 w 44" name="T14"/>
                  <a:gd fmla="*/ 221760 h 68" name="T15"/>
                  <a:gd fmla="*/ 52532 w 44" name="T16"/>
                  <a:gd fmla="*/ 135311 h 68" name="T17"/>
                  <a:gd fmla="*/ 78798 w 44" name="T18"/>
                  <a:gd fmla="*/ 101483 h 68" name="T19"/>
                  <a:gd fmla="*/ 116320 w 44" name="T20"/>
                  <a:gd fmla="*/ 93966 h 68" name="T21"/>
                  <a:gd fmla="*/ 135082 w 44" name="T22"/>
                  <a:gd fmla="*/ 109001 h 68" name="T23"/>
                  <a:gd fmla="*/ 138834 w 44" name="T24"/>
                  <a:gd fmla="*/ 124035 h 68" name="T25"/>
                  <a:gd fmla="*/ 131330 w 44" name="T26"/>
                  <a:gd fmla="*/ 150346 h 68" name="T27"/>
                  <a:gd fmla="*/ 97559 w 44" name="T28"/>
                  <a:gd fmla="*/ 248071 h 68" name="T29"/>
                  <a:gd fmla="*/ 123825 w 44" name="T30"/>
                  <a:gd fmla="*/ 255588 h 68" name="T31"/>
                  <a:gd fmla="*/ 157595 w 44" name="T32"/>
                  <a:gd fmla="*/ 161622 h 68" name="T33"/>
                  <a:gd fmla="*/ 165100 w 44" name="T34"/>
                  <a:gd fmla="*/ 131553 h 68" name="T35"/>
                  <a:gd fmla="*/ 161348 w 44" name="T36"/>
                  <a:gd fmla="*/ 109001 h 68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44" name="T57"/>
                  <a:gd fmla="*/ 0 h 68" name="T58"/>
                  <a:gd fmla="*/ 44 w 44" name="T59"/>
                  <a:gd fmla="*/ 68 h 68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68" w="44">
                    <a:moveTo>
                      <a:pt x="43" y="29"/>
                    </a:moveTo>
                    <a:cubicBezTo>
                      <a:pt x="43" y="27"/>
                      <a:pt x="42" y="26"/>
                      <a:pt x="40" y="24"/>
                    </a:cubicBezTo>
                    <a:cubicBezTo>
                      <a:pt x="39" y="22"/>
                      <a:pt x="37" y="21"/>
                      <a:pt x="34" y="20"/>
                    </a:cubicBezTo>
                    <a:cubicBezTo>
                      <a:pt x="29" y="18"/>
                      <a:pt x="23" y="20"/>
                      <a:pt x="18" y="25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7" y="59"/>
                      <a:pt x="7" y="59"/>
                      <a:pt x="7" y="59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6" y="32"/>
                      <a:pt x="18" y="29"/>
                      <a:pt x="21" y="27"/>
                    </a:cubicBezTo>
                    <a:cubicBezTo>
                      <a:pt x="25" y="25"/>
                      <a:pt x="28" y="24"/>
                      <a:pt x="31" y="25"/>
                    </a:cubicBezTo>
                    <a:cubicBezTo>
                      <a:pt x="33" y="26"/>
                      <a:pt x="35" y="27"/>
                      <a:pt x="36" y="29"/>
                    </a:cubicBezTo>
                    <a:cubicBezTo>
                      <a:pt x="37" y="30"/>
                      <a:pt x="37" y="32"/>
                      <a:pt x="37" y="33"/>
                    </a:cubicBezTo>
                    <a:cubicBezTo>
                      <a:pt x="37" y="35"/>
                      <a:pt x="36" y="37"/>
                      <a:pt x="35" y="40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3" y="39"/>
                      <a:pt x="44" y="36"/>
                      <a:pt x="44" y="35"/>
                    </a:cubicBezTo>
                    <a:cubicBezTo>
                      <a:pt x="44" y="33"/>
                      <a:pt x="44" y="31"/>
                      <a:pt x="43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60" name="Freeform 47"/>
              <p:cNvSpPr>
                <a:spLocks noChangeArrowheads="1" noEditPoints="1"/>
              </p:cNvSpPr>
              <p:nvPr/>
            </p:nvSpPr>
            <p:spPr bwMode="auto">
              <a:xfrm>
                <a:off x="2149475" y="1174750"/>
                <a:ext cx="165100" cy="200025"/>
              </a:xfrm>
              <a:custGeom>
                <a:gdLst>
                  <a:gd fmla="*/ 157595 w 44" name="T0"/>
                  <a:gd fmla="*/ 98125 h 53" name="T1"/>
                  <a:gd fmla="*/ 161348 w 44" name="T2"/>
                  <a:gd fmla="*/ 45289 h 53" name="T3"/>
                  <a:gd fmla="*/ 120073 w 44" name="T4"/>
                  <a:gd fmla="*/ 15096 h 53" name="T5"/>
                  <a:gd fmla="*/ 33770 w 44" name="T6"/>
                  <a:gd fmla="*/ 33967 h 53" name="T7"/>
                  <a:gd fmla="*/ 56284 w 44" name="T8"/>
                  <a:gd fmla="*/ 45289 h 53" name="T9"/>
                  <a:gd fmla="*/ 108816 w 44" name="T10"/>
                  <a:gd fmla="*/ 33967 h 53" name="T11"/>
                  <a:gd fmla="*/ 131330 w 44" name="T12"/>
                  <a:gd fmla="*/ 45289 h 53" name="T13"/>
                  <a:gd fmla="*/ 138834 w 44" name="T14"/>
                  <a:gd fmla="*/ 64159 h 53" name="T15"/>
                  <a:gd fmla="*/ 135082 w 44" name="T16"/>
                  <a:gd fmla="*/ 90577 h 53" name="T17"/>
                  <a:gd fmla="*/ 112568 w 44" name="T18"/>
                  <a:gd fmla="*/ 83029 h 53" name="T19"/>
                  <a:gd fmla="*/ 37523 w 44" name="T20"/>
                  <a:gd fmla="*/ 75481 h 53" name="T21"/>
                  <a:gd fmla="*/ 3752 w 44" name="T22"/>
                  <a:gd fmla="*/ 109448 h 53" name="T23"/>
                  <a:gd fmla="*/ 7505 w 44" name="T24"/>
                  <a:gd fmla="*/ 147188 h 53" name="T25"/>
                  <a:gd fmla="*/ 45027 w 44" name="T26"/>
                  <a:gd fmla="*/ 173607 h 53" name="T27"/>
                  <a:gd fmla="*/ 108816 w 44" name="T28"/>
                  <a:gd fmla="*/ 162284 h 53" name="T29"/>
                  <a:gd fmla="*/ 105064 w 44" name="T30"/>
                  <a:gd fmla="*/ 192477 h 53" name="T31"/>
                  <a:gd fmla="*/ 127577 w 44" name="T32"/>
                  <a:gd fmla="*/ 200025 h 53" name="T33"/>
                  <a:gd fmla="*/ 135082 w 44" name="T34"/>
                  <a:gd fmla="*/ 166059 h 53" name="T35"/>
                  <a:gd fmla="*/ 157595 w 44" name="T36"/>
                  <a:gd fmla="*/ 98125 h 53" name="T37"/>
                  <a:gd fmla="*/ 97559 w 44" name="T38"/>
                  <a:gd fmla="*/ 154736 h 53" name="T39"/>
                  <a:gd fmla="*/ 56284 w 44" name="T40"/>
                  <a:gd fmla="*/ 158510 h 53" name="T41"/>
                  <a:gd fmla="*/ 33770 w 44" name="T42"/>
                  <a:gd fmla="*/ 139640 h 53" name="T43"/>
                  <a:gd fmla="*/ 30018 w 44" name="T44"/>
                  <a:gd fmla="*/ 116996 h 53" name="T45"/>
                  <a:gd fmla="*/ 56284 w 44" name="T46"/>
                  <a:gd fmla="*/ 94351 h 53" name="T47"/>
                  <a:gd fmla="*/ 105064 w 44" name="T48"/>
                  <a:gd fmla="*/ 101900 h 53" name="T49"/>
                  <a:gd fmla="*/ 127577 w 44" name="T50"/>
                  <a:gd fmla="*/ 109448 h 53" name="T51"/>
                  <a:gd fmla="*/ 123825 w 44" name="T52"/>
                  <a:gd fmla="*/ 120770 h 53" name="T53"/>
                  <a:gd fmla="*/ 97559 w 44" name="T54"/>
                  <a:gd fmla="*/ 154736 h 53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44" name="T84"/>
                  <a:gd fmla="*/ 0 h 53" name="T85"/>
                  <a:gd fmla="*/ 44 w 44" name="T86"/>
                  <a:gd fmla="*/ 53 h 53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52" w="44">
                    <a:moveTo>
                      <a:pt x="42" y="26"/>
                    </a:moveTo>
                    <a:cubicBezTo>
                      <a:pt x="44" y="20"/>
                      <a:pt x="44" y="15"/>
                      <a:pt x="43" y="12"/>
                    </a:cubicBezTo>
                    <a:cubicBezTo>
                      <a:pt x="41" y="9"/>
                      <a:pt x="38" y="6"/>
                      <a:pt x="32" y="4"/>
                    </a:cubicBezTo>
                    <a:cubicBezTo>
                      <a:pt x="21" y="0"/>
                      <a:pt x="13" y="2"/>
                      <a:pt x="9" y="9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8" y="8"/>
                      <a:pt x="23" y="6"/>
                      <a:pt x="29" y="9"/>
                    </a:cubicBezTo>
                    <a:cubicBezTo>
                      <a:pt x="32" y="10"/>
                      <a:pt x="34" y="11"/>
                      <a:pt x="35" y="12"/>
                    </a:cubicBezTo>
                    <a:cubicBezTo>
                      <a:pt x="37" y="14"/>
                      <a:pt x="37" y="15"/>
                      <a:pt x="37" y="17"/>
                    </a:cubicBezTo>
                    <a:cubicBezTo>
                      <a:pt x="37" y="19"/>
                      <a:pt x="37" y="21"/>
                      <a:pt x="36" y="24"/>
                    </a:cubicBezTo>
                    <a:cubicBezTo>
                      <a:pt x="33" y="23"/>
                      <a:pt x="31" y="23"/>
                      <a:pt x="30" y="22"/>
                    </a:cubicBezTo>
                    <a:cubicBezTo>
                      <a:pt x="22" y="19"/>
                      <a:pt x="15" y="19"/>
                      <a:pt x="10" y="20"/>
                    </a:cubicBezTo>
                    <a:cubicBezTo>
                      <a:pt x="6" y="22"/>
                      <a:pt x="3" y="24"/>
                      <a:pt x="1" y="29"/>
                    </a:cubicBezTo>
                    <a:cubicBezTo>
                      <a:pt x="0" y="32"/>
                      <a:pt x="0" y="36"/>
                      <a:pt x="2" y="39"/>
                    </a:cubicBezTo>
                    <a:cubicBezTo>
                      <a:pt x="4" y="42"/>
                      <a:pt x="7" y="45"/>
                      <a:pt x="12" y="46"/>
                    </a:cubicBezTo>
                    <a:cubicBezTo>
                      <a:pt x="19" y="49"/>
                      <a:pt x="24" y="48"/>
                      <a:pt x="29" y="43"/>
                    </a:cubicBezTo>
                    <a:cubicBezTo>
                      <a:pt x="28" y="47"/>
                      <a:pt x="28" y="49"/>
                      <a:pt x="28" y="51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0"/>
                      <a:pt x="35" y="47"/>
                      <a:pt x="36" y="44"/>
                    </a:cubicBezTo>
                    <a:lnTo>
                      <a:pt x="42" y="26"/>
                    </a:lnTo>
                    <a:close/>
                    <a:moveTo>
                      <a:pt x="26" y="41"/>
                    </a:moveTo>
                    <a:cubicBezTo>
                      <a:pt x="22" y="43"/>
                      <a:pt x="19" y="43"/>
                      <a:pt x="15" y="42"/>
                    </a:cubicBezTo>
                    <a:cubicBezTo>
                      <a:pt x="12" y="41"/>
                      <a:pt x="10" y="39"/>
                      <a:pt x="9" y="37"/>
                    </a:cubicBezTo>
                    <a:cubicBezTo>
                      <a:pt x="8" y="35"/>
                      <a:pt x="8" y="33"/>
                      <a:pt x="8" y="31"/>
                    </a:cubicBezTo>
                    <a:cubicBezTo>
                      <a:pt x="9" y="28"/>
                      <a:pt x="12" y="26"/>
                      <a:pt x="15" y="25"/>
                    </a:cubicBezTo>
                    <a:cubicBezTo>
                      <a:pt x="19" y="25"/>
                      <a:pt x="23" y="25"/>
                      <a:pt x="28" y="27"/>
                    </a:cubicBezTo>
                    <a:cubicBezTo>
                      <a:pt x="29" y="27"/>
                      <a:pt x="31" y="28"/>
                      <a:pt x="34" y="29"/>
                    </a:cubicBezTo>
                    <a:cubicBezTo>
                      <a:pt x="34" y="30"/>
                      <a:pt x="33" y="31"/>
                      <a:pt x="33" y="32"/>
                    </a:cubicBezTo>
                    <a:cubicBezTo>
                      <a:pt x="32" y="36"/>
                      <a:pt x="29" y="39"/>
                      <a:pt x="26" y="4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61" name="Freeform 48"/>
              <p:cNvSpPr>
                <a:spLocks noChangeArrowheads="1"/>
              </p:cNvSpPr>
              <p:nvPr/>
            </p:nvSpPr>
            <p:spPr bwMode="auto">
              <a:xfrm>
                <a:off x="2322513" y="1231900"/>
                <a:ext cx="134938" cy="165100"/>
              </a:xfrm>
              <a:custGeom>
                <a:gdLst>
                  <a:gd fmla="*/ 97455 w 36" name="T0"/>
                  <a:gd fmla="*/ 18761 h 44" name="T1"/>
                  <a:gd fmla="*/ 63721 w 36" name="T2"/>
                  <a:gd fmla="*/ 45027 h 44" name="T3"/>
                  <a:gd fmla="*/ 74966 w 36" name="T4"/>
                  <a:gd fmla="*/ 7505 h 44" name="T5"/>
                  <a:gd fmla="*/ 56224 w 36" name="T6"/>
                  <a:gd fmla="*/ 0 h 44" name="T7"/>
                  <a:gd fmla="*/ 0 w 36" name="T8"/>
                  <a:gd fmla="*/ 157595 h 44" name="T9"/>
                  <a:gd fmla="*/ 26238 w 36" name="T10"/>
                  <a:gd fmla="*/ 165100 h 44" name="T11"/>
                  <a:gd fmla="*/ 52476 w 36" name="T12"/>
                  <a:gd fmla="*/ 82550 h 44" name="T13"/>
                  <a:gd fmla="*/ 82462 w 36" name="T14"/>
                  <a:gd fmla="*/ 48780 h 44" name="T15"/>
                  <a:gd fmla="*/ 119945 w 36" name="T16"/>
                  <a:gd fmla="*/ 45027 h 44" name="T17"/>
                  <a:gd fmla="*/ 127441 w 36" name="T18"/>
                  <a:gd fmla="*/ 45027 h 44" name="T19"/>
                  <a:gd fmla="*/ 134938 w 36" name="T20"/>
                  <a:gd fmla="*/ 22514 h 44" name="T21"/>
                  <a:gd fmla="*/ 123693 w 36" name="T22"/>
                  <a:gd fmla="*/ 18761 h 44" name="T23"/>
                  <a:gd fmla="*/ 97455 w 36" name="T24"/>
                  <a:gd fmla="*/ 18761 h 44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36" name="T39"/>
                  <a:gd fmla="*/ 0 h 44" name="T40"/>
                  <a:gd fmla="*/ 36 w 36" name="T41"/>
                  <a:gd fmla="*/ 44 h 44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44" w="36">
                    <a:moveTo>
                      <a:pt x="26" y="5"/>
                    </a:moveTo>
                    <a:cubicBezTo>
                      <a:pt x="24" y="5"/>
                      <a:pt x="21" y="8"/>
                      <a:pt x="17" y="1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6" y="18"/>
                      <a:pt x="18" y="15"/>
                      <a:pt x="22" y="13"/>
                    </a:cubicBezTo>
                    <a:cubicBezTo>
                      <a:pt x="25" y="11"/>
                      <a:pt x="29" y="10"/>
                      <a:pt x="32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5" y="5"/>
                      <a:pt x="34" y="5"/>
                      <a:pt x="33" y="5"/>
                    </a:cubicBezTo>
                    <a:cubicBezTo>
                      <a:pt x="31" y="4"/>
                      <a:pt x="29" y="4"/>
                      <a:pt x="26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62" name="Freeform 49"/>
              <p:cNvSpPr>
                <a:spLocks noChangeArrowheads="1"/>
              </p:cNvSpPr>
              <p:nvPr/>
            </p:nvSpPr>
            <p:spPr bwMode="auto">
              <a:xfrm>
                <a:off x="2446338" y="1231900"/>
                <a:ext cx="109538" cy="225425"/>
              </a:xfrm>
              <a:custGeom>
                <a:gdLst>
                  <a:gd fmla="*/ 52880 w 29" name="T0"/>
                  <a:gd fmla="*/ 199125 h 60" name="T1"/>
                  <a:gd fmla="*/ 33995 w 29" name="T2"/>
                  <a:gd fmla="*/ 169069 h 60" name="T3"/>
                  <a:gd fmla="*/ 67989 w 29" name="T4"/>
                  <a:gd fmla="*/ 67628 h 60" name="T5"/>
                  <a:gd fmla="*/ 101984 w 29" name="T6"/>
                  <a:gd fmla="*/ 78899 h 60" name="T7"/>
                  <a:gd fmla="*/ 109538 w 29" name="T8"/>
                  <a:gd fmla="*/ 60113 h 60" name="T9"/>
                  <a:gd fmla="*/ 75543 w 29" name="T10"/>
                  <a:gd fmla="*/ 48842 h 60" name="T11"/>
                  <a:gd fmla="*/ 90652 w 29" name="T12"/>
                  <a:gd fmla="*/ 7514 h 60" name="T13"/>
                  <a:gd fmla="*/ 64212 w 29" name="T14"/>
                  <a:gd fmla="*/ 0 h 60" name="T15"/>
                  <a:gd fmla="*/ 49103 w 29" name="T16"/>
                  <a:gd fmla="*/ 41328 h 60" name="T17"/>
                  <a:gd fmla="*/ 22663 w 29" name="T18"/>
                  <a:gd fmla="*/ 30057 h 60" name="T19"/>
                  <a:gd fmla="*/ 15109 w 29" name="T20"/>
                  <a:gd fmla="*/ 48842 h 60" name="T21"/>
                  <a:gd fmla="*/ 45326 w 29" name="T22"/>
                  <a:gd fmla="*/ 60113 h 60" name="T23"/>
                  <a:gd fmla="*/ 11332 w 29" name="T24"/>
                  <a:gd fmla="*/ 154040 h 60" name="T25"/>
                  <a:gd fmla="*/ 41549 w 29" name="T26"/>
                  <a:gd fmla="*/ 217911 h 60" name="T27"/>
                  <a:gd fmla="*/ 64212 w 29" name="T28"/>
                  <a:gd fmla="*/ 225425 h 60" name="T29"/>
                  <a:gd fmla="*/ 71766 w 29" name="T30"/>
                  <a:gd fmla="*/ 206640 h 60" name="T31"/>
                  <a:gd fmla="*/ 52880 w 29" name="T32"/>
                  <a:gd fmla="*/ 199125 h 60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9" name="T51"/>
                  <a:gd fmla="*/ 0 h 60" name="T52"/>
                  <a:gd fmla="*/ 29 w 29" name="T53"/>
                  <a:gd fmla="*/ 60 h 60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60" w="28">
                    <a:moveTo>
                      <a:pt x="14" y="53"/>
                    </a:moveTo>
                    <a:cubicBezTo>
                      <a:pt x="9" y="52"/>
                      <a:pt x="7" y="49"/>
                      <a:pt x="9" y="45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0" y="50"/>
                      <a:pt x="3" y="55"/>
                      <a:pt x="11" y="58"/>
                    </a:cubicBezTo>
                    <a:cubicBezTo>
                      <a:pt x="13" y="59"/>
                      <a:pt x="15" y="59"/>
                      <a:pt x="17" y="60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7" y="54"/>
                      <a:pt x="15" y="54"/>
                      <a:pt x="14" y="5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63" name="Freeform 50"/>
              <p:cNvSpPr>
                <a:spLocks noChangeArrowheads="1"/>
              </p:cNvSpPr>
              <p:nvPr/>
            </p:nvSpPr>
            <p:spPr bwMode="auto">
              <a:xfrm>
                <a:off x="1874838" y="3944938"/>
                <a:ext cx="219075" cy="184150"/>
              </a:xfrm>
              <a:custGeom>
                <a:gdLst>
                  <a:gd fmla="*/ 203966 w 58" name="T0"/>
                  <a:gd fmla="*/ 37582 h 49" name="T1"/>
                  <a:gd fmla="*/ 181303 w 58" name="T2"/>
                  <a:gd fmla="*/ 22549 h 49" name="T3"/>
                  <a:gd fmla="*/ 128423 w 58" name="T4"/>
                  <a:gd fmla="*/ 52614 h 49" name="T5"/>
                  <a:gd fmla="*/ 117092 w 58" name="T6"/>
                  <a:gd fmla="*/ 22549 h 49" name="T7"/>
                  <a:gd fmla="*/ 90652 w 58" name="T8"/>
                  <a:gd fmla="*/ 7516 h 49" name="T9"/>
                  <a:gd fmla="*/ 41549 w 58" name="T10"/>
                  <a:gd fmla="*/ 33823 h 49" name="T11"/>
                  <a:gd fmla="*/ 45326 w 58" name="T12"/>
                  <a:gd fmla="*/ 3758 h 49" name="T13"/>
                  <a:gd fmla="*/ 22663 w 58" name="T14"/>
                  <a:gd fmla="*/ 0 h 49" name="T15"/>
                  <a:gd fmla="*/ 0 w 58" name="T16"/>
                  <a:gd fmla="*/ 150327 h 49" name="T17"/>
                  <a:gd fmla="*/ 22663 w 58" name="T18"/>
                  <a:gd fmla="*/ 154085 h 49" name="T19"/>
                  <a:gd fmla="*/ 37772 w 58" name="T20"/>
                  <a:gd fmla="*/ 63889 h 49" name="T21"/>
                  <a:gd fmla="*/ 52880 w 58" name="T22"/>
                  <a:gd fmla="*/ 33823 h 49" name="T23"/>
                  <a:gd fmla="*/ 79320 w 58" name="T24"/>
                  <a:gd fmla="*/ 26307 h 49" name="T25"/>
                  <a:gd fmla="*/ 98206 w 58" name="T26"/>
                  <a:gd fmla="*/ 37582 h 49" name="T27"/>
                  <a:gd fmla="*/ 105760 w 58" name="T28"/>
                  <a:gd fmla="*/ 67647 h 49" name="T29"/>
                  <a:gd fmla="*/ 86875 w 58" name="T30"/>
                  <a:gd fmla="*/ 165359 h 49" name="T31"/>
                  <a:gd fmla="*/ 109538 w 58" name="T32"/>
                  <a:gd fmla="*/ 169117 h 49" name="T33"/>
                  <a:gd fmla="*/ 124646 w 58" name="T34"/>
                  <a:gd fmla="*/ 86438 h 49" name="T35"/>
                  <a:gd fmla="*/ 143532 w 58" name="T36"/>
                  <a:gd fmla="*/ 48856 h 49" name="T37"/>
                  <a:gd fmla="*/ 169972 w 58" name="T38"/>
                  <a:gd fmla="*/ 41340 h 49" name="T39"/>
                  <a:gd fmla="*/ 188858 w 58" name="T40"/>
                  <a:gd fmla="*/ 52614 h 49" name="T41"/>
                  <a:gd fmla="*/ 196412 w 58" name="T42"/>
                  <a:gd fmla="*/ 63889 h 49" name="T43"/>
                  <a:gd fmla="*/ 192635 w 58" name="T44"/>
                  <a:gd fmla="*/ 86438 h 49" name="T45"/>
                  <a:gd fmla="*/ 177526 w 58" name="T46"/>
                  <a:gd fmla="*/ 180392 h 49" name="T47"/>
                  <a:gd fmla="*/ 200189 w 58" name="T48"/>
                  <a:gd fmla="*/ 184150 h 49" name="T49"/>
                  <a:gd fmla="*/ 215298 w 58" name="T50"/>
                  <a:gd fmla="*/ 90196 h 49" name="T51"/>
                  <a:gd fmla="*/ 219075 w 58" name="T52"/>
                  <a:gd fmla="*/ 60131 h 49" name="T53"/>
                  <a:gd fmla="*/ 203966 w 58" name="T54"/>
                  <a:gd fmla="*/ 37582 h 49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58" name="T84"/>
                  <a:gd fmla="*/ 0 h 49" name="T85"/>
                  <a:gd fmla="*/ 58 w 58" name="T86"/>
                  <a:gd fmla="*/ 49 h 49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9" w="57">
                    <a:moveTo>
                      <a:pt x="54" y="10"/>
                    </a:moveTo>
                    <a:cubicBezTo>
                      <a:pt x="53" y="8"/>
                      <a:pt x="50" y="7"/>
                      <a:pt x="48" y="6"/>
                    </a:cubicBezTo>
                    <a:cubicBezTo>
                      <a:pt x="42" y="5"/>
                      <a:pt x="37" y="8"/>
                      <a:pt x="34" y="14"/>
                    </a:cubicBezTo>
                    <a:cubicBezTo>
                      <a:pt x="34" y="11"/>
                      <a:pt x="33" y="8"/>
                      <a:pt x="31" y="6"/>
                    </a:cubicBezTo>
                    <a:cubicBezTo>
                      <a:pt x="29" y="4"/>
                      <a:pt x="27" y="3"/>
                      <a:pt x="24" y="2"/>
                    </a:cubicBezTo>
                    <a:cubicBezTo>
                      <a:pt x="19" y="1"/>
                      <a:pt x="14" y="4"/>
                      <a:pt x="11" y="9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4"/>
                      <a:pt x="12" y="11"/>
                      <a:pt x="14" y="9"/>
                    </a:cubicBezTo>
                    <a:cubicBezTo>
                      <a:pt x="16" y="7"/>
                      <a:pt x="19" y="7"/>
                      <a:pt x="21" y="7"/>
                    </a:cubicBezTo>
                    <a:cubicBezTo>
                      <a:pt x="23" y="7"/>
                      <a:pt x="25" y="8"/>
                      <a:pt x="26" y="10"/>
                    </a:cubicBezTo>
                    <a:cubicBezTo>
                      <a:pt x="28" y="12"/>
                      <a:pt x="28" y="14"/>
                      <a:pt x="28" y="18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4" y="18"/>
                      <a:pt x="35" y="15"/>
                      <a:pt x="38" y="13"/>
                    </a:cubicBezTo>
                    <a:cubicBezTo>
                      <a:pt x="40" y="11"/>
                      <a:pt x="43" y="11"/>
                      <a:pt x="45" y="11"/>
                    </a:cubicBezTo>
                    <a:cubicBezTo>
                      <a:pt x="47" y="11"/>
                      <a:pt x="48" y="12"/>
                      <a:pt x="50" y="14"/>
                    </a:cubicBezTo>
                    <a:cubicBezTo>
                      <a:pt x="51" y="15"/>
                      <a:pt x="51" y="16"/>
                      <a:pt x="52" y="17"/>
                    </a:cubicBezTo>
                    <a:cubicBezTo>
                      <a:pt x="52" y="19"/>
                      <a:pt x="52" y="21"/>
                      <a:pt x="51" y="23"/>
                    </a:cubicBezTo>
                    <a:cubicBezTo>
                      <a:pt x="47" y="48"/>
                      <a:pt x="47" y="48"/>
                      <a:pt x="47" y="48"/>
                    </a:cubicBezTo>
                    <a:cubicBezTo>
                      <a:pt x="53" y="49"/>
                      <a:pt x="53" y="49"/>
                      <a:pt x="53" y="49"/>
                    </a:cubicBezTo>
                    <a:cubicBezTo>
                      <a:pt x="57" y="24"/>
                      <a:pt x="57" y="24"/>
                      <a:pt x="57" y="24"/>
                    </a:cubicBezTo>
                    <a:cubicBezTo>
                      <a:pt x="58" y="21"/>
                      <a:pt x="58" y="18"/>
                      <a:pt x="58" y="16"/>
                    </a:cubicBezTo>
                    <a:cubicBezTo>
                      <a:pt x="57" y="14"/>
                      <a:pt x="56" y="12"/>
                      <a:pt x="54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64" name="Freeform 51"/>
              <p:cNvSpPr>
                <a:spLocks noChangeArrowheads="1" noEditPoints="1"/>
              </p:cNvSpPr>
              <p:nvPr/>
            </p:nvSpPr>
            <p:spPr bwMode="auto">
              <a:xfrm>
                <a:off x="2119313" y="3989388"/>
                <a:ext cx="139700" cy="161925"/>
              </a:xfrm>
              <a:custGeom>
                <a:gdLst>
                  <a:gd fmla="*/ 83065 w 37" name="T0"/>
                  <a:gd fmla="*/ 3766 h 43" name="T1"/>
                  <a:gd fmla="*/ 30205 w 37" name="T2"/>
                  <a:gd fmla="*/ 15063 h 43" name="T3"/>
                  <a:gd fmla="*/ 3776 w 37" name="T4"/>
                  <a:gd fmla="*/ 67783 h 43" name="T5"/>
                  <a:gd fmla="*/ 11327 w 37" name="T6"/>
                  <a:gd fmla="*/ 128034 h 43" name="T7"/>
                  <a:gd fmla="*/ 52859 w 37" name="T8"/>
                  <a:gd fmla="*/ 158159 h 43" name="T9"/>
                  <a:gd fmla="*/ 105719 w 37" name="T10"/>
                  <a:gd fmla="*/ 146862 h 43" name="T11"/>
                  <a:gd fmla="*/ 135924 w 37" name="T12"/>
                  <a:gd fmla="*/ 90377 h 43" name="T13"/>
                  <a:gd fmla="*/ 128373 w 37" name="T14"/>
                  <a:gd fmla="*/ 33891 h 43" name="T15"/>
                  <a:gd fmla="*/ 83065 w 37" name="T16"/>
                  <a:gd fmla="*/ 3766 h 43" name="T17"/>
                  <a:gd fmla="*/ 90616 w 37" name="T18"/>
                  <a:gd fmla="*/ 131799 h 43" name="T19"/>
                  <a:gd fmla="*/ 60411 w 37" name="T20"/>
                  <a:gd fmla="*/ 139331 h 43" name="T21"/>
                  <a:gd fmla="*/ 30205 w 37" name="T22"/>
                  <a:gd fmla="*/ 120502 h 43" name="T23"/>
                  <a:gd fmla="*/ 26430 w 37" name="T24"/>
                  <a:gd fmla="*/ 75314 h 43" name="T25"/>
                  <a:gd fmla="*/ 45308 w 37" name="T26"/>
                  <a:gd fmla="*/ 30126 h 43" name="T27"/>
                  <a:gd fmla="*/ 79289 w 37" name="T28"/>
                  <a:gd fmla="*/ 22594 h 43" name="T29"/>
                  <a:gd fmla="*/ 105719 w 37" name="T30"/>
                  <a:gd fmla="*/ 41423 h 43" name="T31"/>
                  <a:gd fmla="*/ 109495 w 37" name="T32"/>
                  <a:gd fmla="*/ 86611 h 43" name="T33"/>
                  <a:gd fmla="*/ 90616 w 37" name="T34"/>
                  <a:gd fmla="*/ 131799 h 43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37" name="T54"/>
                  <a:gd fmla="*/ 0 h 43" name="T55"/>
                  <a:gd fmla="*/ 37 w 37" name="T56"/>
                  <a:gd fmla="*/ 43 h 43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43" w="37">
                    <a:moveTo>
                      <a:pt x="22" y="1"/>
                    </a:moveTo>
                    <a:cubicBezTo>
                      <a:pt x="17" y="0"/>
                      <a:pt x="12" y="1"/>
                      <a:pt x="8" y="4"/>
                    </a:cubicBezTo>
                    <a:cubicBezTo>
                      <a:pt x="4" y="7"/>
                      <a:pt x="2" y="12"/>
                      <a:pt x="1" y="18"/>
                    </a:cubicBezTo>
                    <a:cubicBezTo>
                      <a:pt x="0" y="24"/>
                      <a:pt x="0" y="30"/>
                      <a:pt x="3" y="34"/>
                    </a:cubicBezTo>
                    <a:cubicBezTo>
                      <a:pt x="5" y="39"/>
                      <a:pt x="9" y="42"/>
                      <a:pt x="14" y="42"/>
                    </a:cubicBezTo>
                    <a:cubicBezTo>
                      <a:pt x="20" y="43"/>
                      <a:pt x="24" y="42"/>
                      <a:pt x="28" y="39"/>
                    </a:cubicBezTo>
                    <a:cubicBezTo>
                      <a:pt x="33" y="35"/>
                      <a:pt x="35" y="31"/>
                      <a:pt x="36" y="24"/>
                    </a:cubicBezTo>
                    <a:cubicBezTo>
                      <a:pt x="37" y="19"/>
                      <a:pt x="36" y="13"/>
                      <a:pt x="34" y="9"/>
                    </a:cubicBezTo>
                    <a:cubicBezTo>
                      <a:pt x="31" y="4"/>
                      <a:pt x="27" y="2"/>
                      <a:pt x="22" y="1"/>
                    </a:cubicBezTo>
                    <a:close/>
                    <a:moveTo>
                      <a:pt x="24" y="35"/>
                    </a:moveTo>
                    <a:cubicBezTo>
                      <a:pt x="22" y="37"/>
                      <a:pt x="19" y="38"/>
                      <a:pt x="16" y="37"/>
                    </a:cubicBezTo>
                    <a:cubicBezTo>
                      <a:pt x="13" y="37"/>
                      <a:pt x="10" y="35"/>
                      <a:pt x="8" y="32"/>
                    </a:cubicBezTo>
                    <a:cubicBezTo>
                      <a:pt x="7" y="30"/>
                      <a:pt x="6" y="25"/>
                      <a:pt x="7" y="20"/>
                    </a:cubicBezTo>
                    <a:cubicBezTo>
                      <a:pt x="8" y="14"/>
                      <a:pt x="10" y="10"/>
                      <a:pt x="12" y="8"/>
                    </a:cubicBezTo>
                    <a:cubicBezTo>
                      <a:pt x="15" y="6"/>
                      <a:pt x="18" y="5"/>
                      <a:pt x="21" y="6"/>
                    </a:cubicBezTo>
                    <a:cubicBezTo>
                      <a:pt x="24" y="6"/>
                      <a:pt x="26" y="8"/>
                      <a:pt x="28" y="11"/>
                    </a:cubicBezTo>
                    <a:cubicBezTo>
                      <a:pt x="30" y="14"/>
                      <a:pt x="30" y="18"/>
                      <a:pt x="29" y="23"/>
                    </a:cubicBezTo>
                    <a:cubicBezTo>
                      <a:pt x="28" y="29"/>
                      <a:pt x="27" y="33"/>
                      <a:pt x="24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65" name="Freeform 52"/>
              <p:cNvSpPr>
                <a:spLocks noChangeArrowheads="1"/>
              </p:cNvSpPr>
              <p:nvPr/>
            </p:nvSpPr>
            <p:spPr bwMode="auto">
              <a:xfrm>
                <a:off x="2278063" y="4011613"/>
                <a:ext cx="134938" cy="169863"/>
              </a:xfrm>
              <a:custGeom>
                <a:gdLst>
                  <a:gd fmla="*/ 119945 w 36" name="T0"/>
                  <a:gd fmla="*/ 22648 h 45" name="T1"/>
                  <a:gd fmla="*/ 93707 w 36" name="T2"/>
                  <a:gd fmla="*/ 7549 h 45" name="T3"/>
                  <a:gd fmla="*/ 41231 w 36" name="T4"/>
                  <a:gd fmla="*/ 33973 h 45" name="T5"/>
                  <a:gd fmla="*/ 44979 w 36" name="T6"/>
                  <a:gd fmla="*/ 3775 h 45" name="T7"/>
                  <a:gd fmla="*/ 26238 w 36" name="T8"/>
                  <a:gd fmla="*/ 0 h 45" name="T9"/>
                  <a:gd fmla="*/ 0 w 36" name="T10"/>
                  <a:gd fmla="*/ 150989 h 45" name="T11"/>
                  <a:gd fmla="*/ 22490 w 36" name="T12"/>
                  <a:gd fmla="*/ 154764 h 45" name="T13"/>
                  <a:gd fmla="*/ 37483 w 36" name="T14"/>
                  <a:gd fmla="*/ 71720 h 45" name="T15"/>
                  <a:gd fmla="*/ 56224 w 36" name="T16"/>
                  <a:gd fmla="*/ 37747 h 45" name="T17"/>
                  <a:gd fmla="*/ 86210 w 36" name="T18"/>
                  <a:gd fmla="*/ 26423 h 45" name="T19"/>
                  <a:gd fmla="*/ 108700 w 36" name="T20"/>
                  <a:gd fmla="*/ 41522 h 45" name="T21"/>
                  <a:gd fmla="*/ 112448 w 36" name="T22"/>
                  <a:gd fmla="*/ 71720 h 45" name="T23"/>
                  <a:gd fmla="*/ 97455 w 36" name="T24"/>
                  <a:gd fmla="*/ 166088 h 45" name="T25"/>
                  <a:gd fmla="*/ 116197 w 36" name="T26"/>
                  <a:gd fmla="*/ 169863 h 45" name="T27"/>
                  <a:gd fmla="*/ 131190 w 36" name="T28"/>
                  <a:gd fmla="*/ 83044 h 45" name="T29"/>
                  <a:gd fmla="*/ 134938 w 36" name="T30"/>
                  <a:gd fmla="*/ 45297 h 45" name="T31"/>
                  <a:gd fmla="*/ 119945 w 36" name="T32"/>
                  <a:gd fmla="*/ 22648 h 45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6" name="T51"/>
                  <a:gd fmla="*/ 0 h 45" name="T52"/>
                  <a:gd fmla="*/ 36 w 36" name="T53"/>
                  <a:gd fmla="*/ 45 h 45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5" w="36">
                    <a:moveTo>
                      <a:pt x="32" y="6"/>
                    </a:moveTo>
                    <a:cubicBezTo>
                      <a:pt x="30" y="4"/>
                      <a:pt x="28" y="3"/>
                      <a:pt x="25" y="2"/>
                    </a:cubicBezTo>
                    <a:cubicBezTo>
                      <a:pt x="20" y="1"/>
                      <a:pt x="15" y="3"/>
                      <a:pt x="11" y="9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1" y="15"/>
                      <a:pt x="12" y="12"/>
                      <a:pt x="15" y="10"/>
                    </a:cubicBezTo>
                    <a:cubicBezTo>
                      <a:pt x="17" y="8"/>
                      <a:pt x="20" y="7"/>
                      <a:pt x="23" y="7"/>
                    </a:cubicBezTo>
                    <a:cubicBezTo>
                      <a:pt x="26" y="8"/>
                      <a:pt x="27" y="9"/>
                      <a:pt x="29" y="11"/>
                    </a:cubicBezTo>
                    <a:cubicBezTo>
                      <a:pt x="30" y="12"/>
                      <a:pt x="30" y="15"/>
                      <a:pt x="30" y="19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6" y="17"/>
                      <a:pt x="36" y="14"/>
                      <a:pt x="36" y="12"/>
                    </a:cubicBezTo>
                    <a:cubicBezTo>
                      <a:pt x="35" y="10"/>
                      <a:pt x="34" y="8"/>
                      <a:pt x="32" y="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66" name="Freeform 53"/>
              <p:cNvSpPr>
                <a:spLocks noChangeArrowheads="1" noEditPoints="1"/>
              </p:cNvSpPr>
              <p:nvPr/>
            </p:nvSpPr>
            <p:spPr bwMode="auto">
              <a:xfrm>
                <a:off x="2438400" y="4041775"/>
                <a:ext cx="142875" cy="165100"/>
              </a:xfrm>
              <a:custGeom>
                <a:gdLst>
                  <a:gd fmla="*/ 127836 w 38" name="T0"/>
                  <a:gd fmla="*/ 30018 h 44" name="T1"/>
                  <a:gd fmla="*/ 86477 w 38" name="T2"/>
                  <a:gd fmla="*/ 3752 h 44" name="T3"/>
                  <a:gd fmla="*/ 33839 w 38" name="T4"/>
                  <a:gd fmla="*/ 18761 h 44" name="T5"/>
                  <a:gd fmla="*/ 3760 w 38" name="T6"/>
                  <a:gd fmla="*/ 71293 h 44" name="T7"/>
                  <a:gd fmla="*/ 11280 w 38" name="T8"/>
                  <a:gd fmla="*/ 131330 h 44" name="T9"/>
                  <a:gd fmla="*/ 60158 w 38" name="T10"/>
                  <a:gd fmla="*/ 161348 h 44" name="T11"/>
                  <a:gd fmla="*/ 101516 w 38" name="T12"/>
                  <a:gd fmla="*/ 153843 h 44" name="T13"/>
                  <a:gd fmla="*/ 127836 w 38" name="T14"/>
                  <a:gd fmla="*/ 127577 h 44" name="T15"/>
                  <a:gd fmla="*/ 109036 w 38" name="T16"/>
                  <a:gd fmla="*/ 120073 h 44" name="T17"/>
                  <a:gd fmla="*/ 63918 w 38" name="T18"/>
                  <a:gd fmla="*/ 142586 h 44" name="T19"/>
                  <a:gd fmla="*/ 33839 w 38" name="T20"/>
                  <a:gd fmla="*/ 123825 h 44" name="T21"/>
                  <a:gd fmla="*/ 30079 w 38" name="T22"/>
                  <a:gd fmla="*/ 78798 h 44" name="T23"/>
                  <a:gd fmla="*/ 135355 w 38" name="T24"/>
                  <a:gd fmla="*/ 93807 h 44" name="T25"/>
                  <a:gd fmla="*/ 127836 w 38" name="T26"/>
                  <a:gd fmla="*/ 30018 h 44" name="T27"/>
                  <a:gd fmla="*/ 33839 w 38" name="T28"/>
                  <a:gd fmla="*/ 60036 h 44" name="T29"/>
                  <a:gd fmla="*/ 52638 w 38" name="T30"/>
                  <a:gd fmla="*/ 30018 h 44" name="T31"/>
                  <a:gd fmla="*/ 82717 w 38" name="T32"/>
                  <a:gd fmla="*/ 22514 h 44" name="T33"/>
                  <a:gd fmla="*/ 105276 w 38" name="T34"/>
                  <a:gd fmla="*/ 33770 h 44" name="T35"/>
                  <a:gd fmla="*/ 112796 w 38" name="T36"/>
                  <a:gd fmla="*/ 52532 h 44" name="T37"/>
                  <a:gd fmla="*/ 112796 w 38" name="T38"/>
                  <a:gd fmla="*/ 75045 h 44" name="T39"/>
                  <a:gd fmla="*/ 33839 w 38" name="T40"/>
                  <a:gd fmla="*/ 60036 h 44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38" name="T63"/>
                  <a:gd fmla="*/ 0 h 44" name="T64"/>
                  <a:gd fmla="*/ 38 w 38" name="T65"/>
                  <a:gd fmla="*/ 44 h 44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44" w="38">
                    <a:moveTo>
                      <a:pt x="34" y="8"/>
                    </a:moveTo>
                    <a:cubicBezTo>
                      <a:pt x="32" y="4"/>
                      <a:pt x="28" y="2"/>
                      <a:pt x="23" y="1"/>
                    </a:cubicBezTo>
                    <a:cubicBezTo>
                      <a:pt x="17" y="0"/>
                      <a:pt x="13" y="1"/>
                      <a:pt x="9" y="5"/>
                    </a:cubicBezTo>
                    <a:cubicBezTo>
                      <a:pt x="4" y="8"/>
                      <a:pt x="2" y="13"/>
                      <a:pt x="1" y="19"/>
                    </a:cubicBezTo>
                    <a:cubicBezTo>
                      <a:pt x="0" y="25"/>
                      <a:pt x="1" y="31"/>
                      <a:pt x="3" y="35"/>
                    </a:cubicBezTo>
                    <a:cubicBezTo>
                      <a:pt x="6" y="39"/>
                      <a:pt x="10" y="42"/>
                      <a:pt x="16" y="43"/>
                    </a:cubicBezTo>
                    <a:cubicBezTo>
                      <a:pt x="20" y="44"/>
                      <a:pt x="23" y="43"/>
                      <a:pt x="27" y="41"/>
                    </a:cubicBezTo>
                    <a:cubicBezTo>
                      <a:pt x="30" y="40"/>
                      <a:pt x="33" y="37"/>
                      <a:pt x="34" y="34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6" y="37"/>
                      <a:pt x="22" y="39"/>
                      <a:pt x="17" y="38"/>
                    </a:cubicBezTo>
                    <a:cubicBezTo>
                      <a:pt x="14" y="37"/>
                      <a:pt x="12" y="36"/>
                      <a:pt x="9" y="33"/>
                    </a:cubicBezTo>
                    <a:cubicBezTo>
                      <a:pt x="7" y="31"/>
                      <a:pt x="7" y="27"/>
                      <a:pt x="8" y="21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8" y="18"/>
                      <a:pt x="37" y="13"/>
                      <a:pt x="34" y="8"/>
                    </a:cubicBezTo>
                    <a:close/>
                    <a:moveTo>
                      <a:pt x="9" y="16"/>
                    </a:moveTo>
                    <a:cubicBezTo>
                      <a:pt x="10" y="12"/>
                      <a:pt x="11" y="10"/>
                      <a:pt x="14" y="8"/>
                    </a:cubicBezTo>
                    <a:cubicBezTo>
                      <a:pt x="16" y="6"/>
                      <a:pt x="19" y="5"/>
                      <a:pt x="22" y="6"/>
                    </a:cubicBezTo>
                    <a:cubicBezTo>
                      <a:pt x="24" y="6"/>
                      <a:pt x="26" y="7"/>
                      <a:pt x="28" y="9"/>
                    </a:cubicBezTo>
                    <a:cubicBezTo>
                      <a:pt x="29" y="10"/>
                      <a:pt x="30" y="12"/>
                      <a:pt x="30" y="14"/>
                    </a:cubicBezTo>
                    <a:cubicBezTo>
                      <a:pt x="31" y="15"/>
                      <a:pt x="31" y="17"/>
                      <a:pt x="30" y="20"/>
                    </a:cubicBezTo>
                    <a:lnTo>
                      <a:pt x="9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67" name="Freeform 54"/>
              <p:cNvSpPr>
                <a:spLocks noChangeArrowheads="1"/>
              </p:cNvSpPr>
              <p:nvPr/>
            </p:nvSpPr>
            <p:spPr bwMode="auto">
              <a:xfrm>
                <a:off x="2566988" y="4060825"/>
                <a:ext cx="153988" cy="209550"/>
              </a:xfrm>
              <a:custGeom>
                <a:gdLst>
                  <a:gd fmla="*/ 135209 w 41" name="T0"/>
                  <a:gd fmla="*/ 18710 h 56" name="T1"/>
                  <a:gd fmla="*/ 75116 w 41" name="T2"/>
                  <a:gd fmla="*/ 123485 h 56" name="T3"/>
                  <a:gd fmla="*/ 52581 w 41" name="T4"/>
                  <a:gd fmla="*/ 3742 h 56" name="T5"/>
                  <a:gd fmla="*/ 30046 w 41" name="T6"/>
                  <a:gd fmla="*/ 0 h 56" name="T7"/>
                  <a:gd fmla="*/ 56337 w 41" name="T8"/>
                  <a:gd fmla="*/ 157163 h 56" name="T9"/>
                  <a:gd fmla="*/ 37558 w 41" name="T10"/>
                  <a:gd fmla="*/ 183356 h 56" name="T11"/>
                  <a:gd fmla="*/ 18779 w 41" name="T12"/>
                  <a:gd fmla="*/ 187098 h 56" name="T13"/>
                  <a:gd fmla="*/ 3756 w 41" name="T14"/>
                  <a:gd fmla="*/ 183356 h 56" name="T15"/>
                  <a:gd fmla="*/ 0 w 41" name="T16"/>
                  <a:gd fmla="*/ 202066 h 56" name="T17"/>
                  <a:gd fmla="*/ 18779 w 41" name="T18"/>
                  <a:gd fmla="*/ 205808 h 56" name="T19"/>
                  <a:gd fmla="*/ 67604 w 41" name="T20"/>
                  <a:gd fmla="*/ 179614 h 56" name="T21"/>
                  <a:gd fmla="*/ 153988 w 41" name="T22"/>
                  <a:gd fmla="*/ 22452 h 56" name="T23"/>
                  <a:gd fmla="*/ 135209 w 41" name="T24"/>
                  <a:gd fmla="*/ 18710 h 5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41" name="T39"/>
                  <a:gd fmla="*/ 0 h 56" name="T40"/>
                  <a:gd fmla="*/ 41 w 41" name="T41"/>
                  <a:gd fmla="*/ 56 h 56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6" w="41">
                    <a:moveTo>
                      <a:pt x="36" y="5"/>
                    </a:moveTo>
                    <a:cubicBezTo>
                      <a:pt x="20" y="33"/>
                      <a:pt x="20" y="33"/>
                      <a:pt x="20" y="33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3" y="46"/>
                      <a:pt x="11" y="48"/>
                      <a:pt x="10" y="49"/>
                    </a:cubicBezTo>
                    <a:cubicBezTo>
                      <a:pt x="8" y="50"/>
                      <a:pt x="7" y="50"/>
                      <a:pt x="5" y="50"/>
                    </a:cubicBezTo>
                    <a:cubicBezTo>
                      <a:pt x="4" y="50"/>
                      <a:pt x="2" y="49"/>
                      <a:pt x="1" y="49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2" y="54"/>
                      <a:pt x="3" y="55"/>
                      <a:pt x="5" y="55"/>
                    </a:cubicBezTo>
                    <a:cubicBezTo>
                      <a:pt x="10" y="56"/>
                      <a:pt x="14" y="54"/>
                      <a:pt x="18" y="48"/>
                    </a:cubicBezTo>
                    <a:cubicBezTo>
                      <a:pt x="41" y="6"/>
                      <a:pt x="41" y="6"/>
                      <a:pt x="41" y="6"/>
                    </a:cubicBezTo>
                    <a:lnTo>
                      <a:pt x="36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68" name="Freeform 55"/>
              <p:cNvSpPr>
                <a:spLocks noChangeArrowheads="1"/>
              </p:cNvSpPr>
              <p:nvPr/>
            </p:nvSpPr>
            <p:spPr bwMode="auto">
              <a:xfrm>
                <a:off x="2803525" y="1036638"/>
                <a:ext cx="93663" cy="228600"/>
              </a:xfrm>
              <a:custGeom>
                <a:gdLst>
                  <a:gd fmla="*/ 0 w 59" name="T0"/>
                  <a:gd fmla="*/ 217488 h 144" name="T1"/>
                  <a:gd fmla="*/ 22225 w 59" name="T2"/>
                  <a:gd fmla="*/ 228600 h 144" name="T3"/>
                  <a:gd fmla="*/ 93663 w 59" name="T4"/>
                  <a:gd fmla="*/ 7937 h 144" name="T5"/>
                  <a:gd fmla="*/ 68263 w 59" name="T6"/>
                  <a:gd fmla="*/ 0 h 144" name="T7"/>
                  <a:gd fmla="*/ 0 w 59" name="T8"/>
                  <a:gd fmla="*/ 217488 h 144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59" name="T15"/>
                  <a:gd fmla="*/ 0 h 144" name="T16"/>
                  <a:gd fmla="*/ 59 w 59" name="T17"/>
                  <a:gd fmla="*/ 144 h 144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44" w="59">
                    <a:moveTo>
                      <a:pt x="0" y="137"/>
                    </a:moveTo>
                    <a:lnTo>
                      <a:pt x="14" y="144"/>
                    </a:lnTo>
                    <a:lnTo>
                      <a:pt x="59" y="5"/>
                    </a:lnTo>
                    <a:lnTo>
                      <a:pt x="43" y="0"/>
                    </a:lnTo>
                    <a:lnTo>
                      <a:pt x="0" y="13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69" name="Freeform 56"/>
              <p:cNvSpPr>
                <a:spLocks noChangeArrowheads="1"/>
              </p:cNvSpPr>
              <p:nvPr/>
            </p:nvSpPr>
            <p:spPr bwMode="auto">
              <a:xfrm>
                <a:off x="2878138" y="1119188"/>
                <a:ext cx="76200" cy="168275"/>
              </a:xfrm>
              <a:custGeom>
                <a:gdLst>
                  <a:gd fmla="*/ 0 w 48" name="T0"/>
                  <a:gd fmla="*/ 161925 h 106" name="T1"/>
                  <a:gd fmla="*/ 23812 w 48" name="T2"/>
                  <a:gd fmla="*/ 168275 h 106" name="T3"/>
                  <a:gd fmla="*/ 76200 w 48" name="T4"/>
                  <a:gd fmla="*/ 7938 h 106" name="T5"/>
                  <a:gd fmla="*/ 49212 w 48" name="T6"/>
                  <a:gd fmla="*/ 0 h 106" name="T7"/>
                  <a:gd fmla="*/ 0 w 48" name="T8"/>
                  <a:gd fmla="*/ 161925 h 106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48" name="T15"/>
                  <a:gd fmla="*/ 0 h 106" name="T16"/>
                  <a:gd fmla="*/ 48 w 48" name="T17"/>
                  <a:gd fmla="*/ 106 h 106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05" w="48">
                    <a:moveTo>
                      <a:pt x="0" y="102"/>
                    </a:moveTo>
                    <a:lnTo>
                      <a:pt x="15" y="106"/>
                    </a:lnTo>
                    <a:lnTo>
                      <a:pt x="48" y="5"/>
                    </a:lnTo>
                    <a:lnTo>
                      <a:pt x="31" y="0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70" name="Freeform 57"/>
              <p:cNvSpPr>
                <a:spLocks noChangeArrowheads="1"/>
              </p:cNvSpPr>
              <p:nvPr/>
            </p:nvSpPr>
            <p:spPr bwMode="auto">
              <a:xfrm>
                <a:off x="2938463" y="1058863"/>
                <a:ext cx="34925" cy="38100"/>
              </a:xfrm>
              <a:custGeom>
                <a:gdLst>
                  <a:gd fmla="*/ 0 w 22" name="T0"/>
                  <a:gd fmla="*/ 30163 h 24" name="T1"/>
                  <a:gd fmla="*/ 26988 w 22" name="T2"/>
                  <a:gd fmla="*/ 38100 h 24" name="T3"/>
                  <a:gd fmla="*/ 34925 w 22" name="T4"/>
                  <a:gd fmla="*/ 11112 h 24" name="T5"/>
                  <a:gd fmla="*/ 7938 w 22" name="T6"/>
                  <a:gd fmla="*/ 0 h 24" name="T7"/>
                  <a:gd fmla="*/ 0 w 22" name="T8"/>
                  <a:gd fmla="*/ 30163 h 24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22" name="T15"/>
                  <a:gd fmla="*/ 0 h 24" name="T16"/>
                  <a:gd fmla="*/ 22 w 22" name="T17"/>
                  <a:gd fmla="*/ 24 h 24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24" w="22">
                    <a:moveTo>
                      <a:pt x="0" y="19"/>
                    </a:moveTo>
                    <a:lnTo>
                      <a:pt x="17" y="24"/>
                    </a:lnTo>
                    <a:lnTo>
                      <a:pt x="22" y="7"/>
                    </a:lnTo>
                    <a:lnTo>
                      <a:pt x="5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71" name="Freeform 58"/>
              <p:cNvSpPr>
                <a:spLocks noChangeArrowheads="1" noEditPoints="1"/>
              </p:cNvSpPr>
              <p:nvPr/>
            </p:nvSpPr>
            <p:spPr bwMode="auto">
              <a:xfrm>
                <a:off x="2927350" y="1149350"/>
                <a:ext cx="219075" cy="250825"/>
              </a:xfrm>
              <a:custGeom>
                <a:gdLst>
                  <a:gd fmla="*/ 139755 w 58" name="T0"/>
                  <a:gd fmla="*/ 164721 h 67" name="T1"/>
                  <a:gd fmla="*/ 101983 w 58" name="T2"/>
                  <a:gd fmla="*/ 149746 h 67" name="T3"/>
                  <a:gd fmla="*/ 60434 w 58" name="T4"/>
                  <a:gd fmla="*/ 131028 h 67" name="T5"/>
                  <a:gd fmla="*/ 56657 w 58" name="T6"/>
                  <a:gd fmla="*/ 116053 h 67" name="T7"/>
                  <a:gd fmla="*/ 64212 w 58" name="T8"/>
                  <a:gd fmla="*/ 108566 h 67" name="T9"/>
                  <a:gd fmla="*/ 75543 w 58" name="T10"/>
                  <a:gd fmla="*/ 104822 h 67" name="T11"/>
                  <a:gd fmla="*/ 86875 w 58" name="T12"/>
                  <a:gd fmla="*/ 112310 h 67" name="T13"/>
                  <a:gd fmla="*/ 98206 w 58" name="T14"/>
                  <a:gd fmla="*/ 116053 h 67" name="T15"/>
                  <a:gd fmla="*/ 147309 w 58" name="T16"/>
                  <a:gd fmla="*/ 116053 h 67" name="T17"/>
                  <a:gd fmla="*/ 177526 w 58" name="T18"/>
                  <a:gd fmla="*/ 82360 h 67" name="T19"/>
                  <a:gd fmla="*/ 173749 w 58" name="T20"/>
                  <a:gd fmla="*/ 37437 h 67" name="T21"/>
                  <a:gd fmla="*/ 188858 w 58" name="T22"/>
                  <a:gd fmla="*/ 26206 h 67" name="T23"/>
                  <a:gd fmla="*/ 211521 w 58" name="T24"/>
                  <a:gd fmla="*/ 29949 h 67" name="T25"/>
                  <a:gd fmla="*/ 219075 w 58" name="T26"/>
                  <a:gd fmla="*/ 11231 h 67" name="T27"/>
                  <a:gd fmla="*/ 211521 w 58" name="T28"/>
                  <a:gd fmla="*/ 7487 h 67" name="T29"/>
                  <a:gd fmla="*/ 185081 w 58" name="T30"/>
                  <a:gd fmla="*/ 3744 h 67" name="T31"/>
                  <a:gd fmla="*/ 166195 w 58" name="T32"/>
                  <a:gd fmla="*/ 22462 h 67" name="T33"/>
                  <a:gd fmla="*/ 135978 w 58" name="T34"/>
                  <a:gd fmla="*/ 7487 h 67" name="T35"/>
                  <a:gd fmla="*/ 86875 w 58" name="T36"/>
                  <a:gd fmla="*/ 7487 h 67" name="T37"/>
                  <a:gd fmla="*/ 52880 w 58" name="T38"/>
                  <a:gd fmla="*/ 41180 h 67" name="T39"/>
                  <a:gd fmla="*/ 60434 w 58" name="T40"/>
                  <a:gd fmla="*/ 89848 h 67" name="T41"/>
                  <a:gd fmla="*/ 30217 w 58" name="T42"/>
                  <a:gd fmla="*/ 112310 h 67" name="T43"/>
                  <a:gd fmla="*/ 37772 w 58" name="T44"/>
                  <a:gd fmla="*/ 142259 h 67" name="T45"/>
                  <a:gd fmla="*/ 3777 w 58" name="T46"/>
                  <a:gd fmla="*/ 168465 h 67" name="T47"/>
                  <a:gd fmla="*/ 11331 w 58" name="T48"/>
                  <a:gd fmla="*/ 202157 h 67" name="T49"/>
                  <a:gd fmla="*/ 64212 w 58" name="T50"/>
                  <a:gd fmla="*/ 232107 h 67" name="T51"/>
                  <a:gd fmla="*/ 158641 w 58" name="T52"/>
                  <a:gd fmla="*/ 213388 h 67" name="T53"/>
                  <a:gd fmla="*/ 158641 w 58" name="T54"/>
                  <a:gd fmla="*/ 183439 h 67" name="T55"/>
                  <a:gd fmla="*/ 139755 w 58" name="T56"/>
                  <a:gd fmla="*/ 164721 h 67" name="T57"/>
                  <a:gd fmla="*/ 98206 w 58" name="T58"/>
                  <a:gd fmla="*/ 26206 h 67" name="T59"/>
                  <a:gd fmla="*/ 128423 w 58" name="T60"/>
                  <a:gd fmla="*/ 26206 h 67" name="T61"/>
                  <a:gd fmla="*/ 151086 w 58" name="T62"/>
                  <a:gd fmla="*/ 44924 h 67" name="T63"/>
                  <a:gd fmla="*/ 151086 w 58" name="T64"/>
                  <a:gd fmla="*/ 74873 h 67" name="T65"/>
                  <a:gd fmla="*/ 135978 w 58" name="T66"/>
                  <a:gd fmla="*/ 97335 h 67" name="T67"/>
                  <a:gd fmla="*/ 105760 w 58" name="T68"/>
                  <a:gd fmla="*/ 97335 h 67" name="T69"/>
                  <a:gd fmla="*/ 83097 w 58" name="T70"/>
                  <a:gd fmla="*/ 78617 h 67" name="T71"/>
                  <a:gd fmla="*/ 79320 w 58" name="T72"/>
                  <a:gd fmla="*/ 52411 h 67" name="T73"/>
                  <a:gd fmla="*/ 98206 w 58" name="T74"/>
                  <a:gd fmla="*/ 26206 h 67" name="T75"/>
                  <a:gd fmla="*/ 113315 w 58" name="T76"/>
                  <a:gd fmla="*/ 220876 h 67" name="T77"/>
                  <a:gd fmla="*/ 71766 w 58" name="T78"/>
                  <a:gd fmla="*/ 213388 h 67" name="T79"/>
                  <a:gd fmla="*/ 37772 w 58" name="T80"/>
                  <a:gd fmla="*/ 194670 h 67" name="T81"/>
                  <a:gd fmla="*/ 26440 w 58" name="T82"/>
                  <a:gd fmla="*/ 172208 h 67" name="T83"/>
                  <a:gd fmla="*/ 52880 w 58" name="T84"/>
                  <a:gd fmla="*/ 157234 h 67" name="T85"/>
                  <a:gd fmla="*/ 90652 w 58" name="T86"/>
                  <a:gd fmla="*/ 168465 h 67" name="T87"/>
                  <a:gd fmla="*/ 120869 w 58" name="T88"/>
                  <a:gd fmla="*/ 183439 h 67" name="T89"/>
                  <a:gd fmla="*/ 135978 w 58" name="T90"/>
                  <a:gd fmla="*/ 190926 h 67" name="T91"/>
                  <a:gd fmla="*/ 135978 w 58" name="T92"/>
                  <a:gd fmla="*/ 205901 h 67" name="T93"/>
                  <a:gd fmla="*/ 113315 w 58" name="T94"/>
                  <a:gd fmla="*/ 220876 h 67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w 58" name="T144"/>
                  <a:gd fmla="*/ 0 h 67" name="T145"/>
                  <a:gd fmla="*/ 58 w 58" name="T146"/>
                  <a:gd fmla="*/ 67 h 67" name="T147"/>
                </a:gdLst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b="T147" l="T144" r="T146" t="T145"/>
                <a:pathLst>
                  <a:path h="67" w="57">
                    <a:moveTo>
                      <a:pt x="37" y="44"/>
                    </a:moveTo>
                    <a:cubicBezTo>
                      <a:pt x="35" y="43"/>
                      <a:pt x="32" y="41"/>
                      <a:pt x="27" y="40"/>
                    </a:cubicBezTo>
                    <a:cubicBezTo>
                      <a:pt x="21" y="38"/>
                      <a:pt x="17" y="36"/>
                      <a:pt x="16" y="35"/>
                    </a:cubicBezTo>
                    <a:cubicBezTo>
                      <a:pt x="15" y="34"/>
                      <a:pt x="14" y="33"/>
                      <a:pt x="15" y="31"/>
                    </a:cubicBezTo>
                    <a:cubicBezTo>
                      <a:pt x="15" y="30"/>
                      <a:pt x="16" y="29"/>
                      <a:pt x="17" y="29"/>
                    </a:cubicBezTo>
                    <a:cubicBezTo>
                      <a:pt x="19" y="28"/>
                      <a:pt x="20" y="28"/>
                      <a:pt x="20" y="28"/>
                    </a:cubicBezTo>
                    <a:cubicBezTo>
                      <a:pt x="21" y="28"/>
                      <a:pt x="22" y="29"/>
                      <a:pt x="23" y="30"/>
                    </a:cubicBezTo>
                    <a:cubicBezTo>
                      <a:pt x="24" y="30"/>
                      <a:pt x="25" y="31"/>
                      <a:pt x="26" y="31"/>
                    </a:cubicBezTo>
                    <a:cubicBezTo>
                      <a:pt x="31" y="33"/>
                      <a:pt x="36" y="32"/>
                      <a:pt x="39" y="31"/>
                    </a:cubicBezTo>
                    <a:cubicBezTo>
                      <a:pt x="43" y="29"/>
                      <a:pt x="46" y="26"/>
                      <a:pt x="47" y="22"/>
                    </a:cubicBezTo>
                    <a:cubicBezTo>
                      <a:pt x="48" y="18"/>
                      <a:pt x="48" y="14"/>
                      <a:pt x="46" y="10"/>
                    </a:cubicBezTo>
                    <a:cubicBezTo>
                      <a:pt x="47" y="8"/>
                      <a:pt x="48" y="7"/>
                      <a:pt x="50" y="7"/>
                    </a:cubicBezTo>
                    <a:cubicBezTo>
                      <a:pt x="51" y="7"/>
                      <a:pt x="53" y="7"/>
                      <a:pt x="56" y="8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7" y="2"/>
                      <a:pt x="56" y="2"/>
                      <a:pt x="56" y="2"/>
                    </a:cubicBezTo>
                    <a:cubicBezTo>
                      <a:pt x="53" y="1"/>
                      <a:pt x="51" y="1"/>
                      <a:pt x="49" y="1"/>
                    </a:cubicBezTo>
                    <a:cubicBezTo>
                      <a:pt x="47" y="2"/>
                      <a:pt x="45" y="4"/>
                      <a:pt x="44" y="6"/>
                    </a:cubicBezTo>
                    <a:cubicBezTo>
                      <a:pt x="42" y="4"/>
                      <a:pt x="39" y="3"/>
                      <a:pt x="36" y="2"/>
                    </a:cubicBezTo>
                    <a:cubicBezTo>
                      <a:pt x="31" y="0"/>
                      <a:pt x="27" y="0"/>
                      <a:pt x="23" y="2"/>
                    </a:cubicBezTo>
                    <a:cubicBezTo>
                      <a:pt x="19" y="4"/>
                      <a:pt x="16" y="7"/>
                      <a:pt x="14" y="11"/>
                    </a:cubicBezTo>
                    <a:cubicBezTo>
                      <a:pt x="13" y="16"/>
                      <a:pt x="14" y="20"/>
                      <a:pt x="16" y="24"/>
                    </a:cubicBezTo>
                    <a:cubicBezTo>
                      <a:pt x="12" y="25"/>
                      <a:pt x="9" y="26"/>
                      <a:pt x="8" y="30"/>
                    </a:cubicBezTo>
                    <a:cubicBezTo>
                      <a:pt x="7" y="33"/>
                      <a:pt x="8" y="35"/>
                      <a:pt x="10" y="38"/>
                    </a:cubicBezTo>
                    <a:cubicBezTo>
                      <a:pt x="5" y="38"/>
                      <a:pt x="2" y="40"/>
                      <a:pt x="1" y="45"/>
                    </a:cubicBezTo>
                    <a:cubicBezTo>
                      <a:pt x="0" y="48"/>
                      <a:pt x="0" y="51"/>
                      <a:pt x="3" y="54"/>
                    </a:cubicBezTo>
                    <a:cubicBezTo>
                      <a:pt x="5" y="57"/>
                      <a:pt x="10" y="60"/>
                      <a:pt x="17" y="62"/>
                    </a:cubicBezTo>
                    <a:cubicBezTo>
                      <a:pt x="31" y="67"/>
                      <a:pt x="40" y="65"/>
                      <a:pt x="42" y="57"/>
                    </a:cubicBezTo>
                    <a:cubicBezTo>
                      <a:pt x="43" y="54"/>
                      <a:pt x="43" y="52"/>
                      <a:pt x="42" y="49"/>
                    </a:cubicBezTo>
                    <a:cubicBezTo>
                      <a:pt x="41" y="47"/>
                      <a:pt x="39" y="45"/>
                      <a:pt x="37" y="44"/>
                    </a:cubicBezTo>
                    <a:close/>
                    <a:moveTo>
                      <a:pt x="26" y="7"/>
                    </a:moveTo>
                    <a:cubicBezTo>
                      <a:pt x="29" y="6"/>
                      <a:pt x="31" y="6"/>
                      <a:pt x="34" y="7"/>
                    </a:cubicBezTo>
                    <a:cubicBezTo>
                      <a:pt x="37" y="8"/>
                      <a:pt x="39" y="9"/>
                      <a:pt x="40" y="12"/>
                    </a:cubicBezTo>
                    <a:cubicBezTo>
                      <a:pt x="41" y="14"/>
                      <a:pt x="41" y="17"/>
                      <a:pt x="40" y="20"/>
                    </a:cubicBezTo>
                    <a:cubicBezTo>
                      <a:pt x="40" y="22"/>
                      <a:pt x="38" y="24"/>
                      <a:pt x="36" y="26"/>
                    </a:cubicBezTo>
                    <a:cubicBezTo>
                      <a:pt x="33" y="27"/>
                      <a:pt x="31" y="27"/>
                      <a:pt x="28" y="26"/>
                    </a:cubicBezTo>
                    <a:cubicBezTo>
                      <a:pt x="25" y="25"/>
                      <a:pt x="23" y="23"/>
                      <a:pt x="22" y="21"/>
                    </a:cubicBezTo>
                    <a:cubicBezTo>
                      <a:pt x="20" y="19"/>
                      <a:pt x="20" y="16"/>
                      <a:pt x="21" y="14"/>
                    </a:cubicBezTo>
                    <a:cubicBezTo>
                      <a:pt x="22" y="10"/>
                      <a:pt x="24" y="8"/>
                      <a:pt x="26" y="7"/>
                    </a:cubicBezTo>
                    <a:close/>
                    <a:moveTo>
                      <a:pt x="30" y="59"/>
                    </a:moveTo>
                    <a:cubicBezTo>
                      <a:pt x="26" y="59"/>
                      <a:pt x="23" y="58"/>
                      <a:pt x="19" y="57"/>
                    </a:cubicBezTo>
                    <a:cubicBezTo>
                      <a:pt x="15" y="56"/>
                      <a:pt x="12" y="54"/>
                      <a:pt x="10" y="52"/>
                    </a:cubicBezTo>
                    <a:cubicBezTo>
                      <a:pt x="7" y="50"/>
                      <a:pt x="7" y="48"/>
                      <a:pt x="7" y="46"/>
                    </a:cubicBezTo>
                    <a:cubicBezTo>
                      <a:pt x="8" y="43"/>
                      <a:pt x="10" y="42"/>
                      <a:pt x="14" y="42"/>
                    </a:cubicBezTo>
                    <a:cubicBezTo>
                      <a:pt x="16" y="43"/>
                      <a:pt x="20" y="44"/>
                      <a:pt x="24" y="45"/>
                    </a:cubicBezTo>
                    <a:cubicBezTo>
                      <a:pt x="28" y="47"/>
                      <a:pt x="31" y="48"/>
                      <a:pt x="32" y="49"/>
                    </a:cubicBezTo>
                    <a:cubicBezTo>
                      <a:pt x="34" y="49"/>
                      <a:pt x="35" y="50"/>
                      <a:pt x="36" y="51"/>
                    </a:cubicBezTo>
                    <a:cubicBezTo>
                      <a:pt x="36" y="53"/>
                      <a:pt x="36" y="54"/>
                      <a:pt x="36" y="55"/>
                    </a:cubicBezTo>
                    <a:cubicBezTo>
                      <a:pt x="35" y="58"/>
                      <a:pt x="33" y="59"/>
                      <a:pt x="30" y="5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72" name="Freeform 59"/>
              <p:cNvSpPr>
                <a:spLocks noChangeArrowheads="1"/>
              </p:cNvSpPr>
              <p:nvPr/>
            </p:nvSpPr>
            <p:spPr bwMode="auto">
              <a:xfrm>
                <a:off x="3116263" y="1138238"/>
                <a:ext cx="165100" cy="258763"/>
              </a:xfrm>
              <a:custGeom>
                <a:gdLst>
                  <a:gd fmla="*/ 161348 w 44" name="T0"/>
                  <a:gd fmla="*/ 108755 h 69" name="T1"/>
                  <a:gd fmla="*/ 150091 w 44" name="T2"/>
                  <a:gd fmla="*/ 90005 h 69" name="T3"/>
                  <a:gd fmla="*/ 127577 w 44" name="T4"/>
                  <a:gd fmla="*/ 75004 h 69" name="T5"/>
                  <a:gd fmla="*/ 67541 w 44" name="T6"/>
                  <a:gd fmla="*/ 93755 h 69" name="T7"/>
                  <a:gd fmla="*/ 93807 w 44" name="T8"/>
                  <a:gd fmla="*/ 7500 h 69" name="T9"/>
                  <a:gd fmla="*/ 67541 w 44" name="T10"/>
                  <a:gd fmla="*/ 0 h 69" name="T11"/>
                  <a:gd fmla="*/ 0 w 44" name="T12"/>
                  <a:gd fmla="*/ 217511 h 69" name="T13"/>
                  <a:gd fmla="*/ 22514 w 44" name="T14"/>
                  <a:gd fmla="*/ 225011 h 69" name="T15"/>
                  <a:gd fmla="*/ 52532 w 44" name="T16"/>
                  <a:gd fmla="*/ 138757 h 69" name="T17"/>
                  <a:gd fmla="*/ 78798 w 44" name="T18"/>
                  <a:gd fmla="*/ 101255 h 69" name="T19"/>
                  <a:gd fmla="*/ 116320 w 44" name="T20"/>
                  <a:gd fmla="*/ 93755 h 69" name="T21"/>
                  <a:gd fmla="*/ 131330 w 44" name="T22"/>
                  <a:gd fmla="*/ 105005 h 69" name="T23"/>
                  <a:gd fmla="*/ 138834 w 44" name="T24"/>
                  <a:gd fmla="*/ 123756 h 69" name="T25"/>
                  <a:gd fmla="*/ 131330 w 44" name="T26"/>
                  <a:gd fmla="*/ 150008 h 69" name="T27"/>
                  <a:gd fmla="*/ 101311 w 44" name="T28"/>
                  <a:gd fmla="*/ 247512 h 69" name="T29"/>
                  <a:gd fmla="*/ 123825 w 44" name="T30"/>
                  <a:gd fmla="*/ 258763 h 69" name="T31"/>
                  <a:gd fmla="*/ 157595 w 44" name="T32"/>
                  <a:gd fmla="*/ 157508 h 69" name="T33"/>
                  <a:gd fmla="*/ 165100 w 44" name="T34"/>
                  <a:gd fmla="*/ 127506 h 69" name="T35"/>
                  <a:gd fmla="*/ 161348 w 44" name="T36"/>
                  <a:gd fmla="*/ 108755 h 69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44" name="T57"/>
                  <a:gd fmla="*/ 0 h 69" name="T58"/>
                  <a:gd fmla="*/ 44 w 44" name="T59"/>
                  <a:gd fmla="*/ 69 h 69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69" w="44">
                    <a:moveTo>
                      <a:pt x="43" y="29"/>
                    </a:moveTo>
                    <a:cubicBezTo>
                      <a:pt x="43" y="27"/>
                      <a:pt x="41" y="25"/>
                      <a:pt x="40" y="24"/>
                    </a:cubicBezTo>
                    <a:cubicBezTo>
                      <a:pt x="38" y="22"/>
                      <a:pt x="36" y="21"/>
                      <a:pt x="34" y="20"/>
                    </a:cubicBezTo>
                    <a:cubicBezTo>
                      <a:pt x="28" y="18"/>
                      <a:pt x="23" y="20"/>
                      <a:pt x="18" y="25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5" y="32"/>
                      <a:pt x="18" y="29"/>
                      <a:pt x="21" y="27"/>
                    </a:cubicBezTo>
                    <a:cubicBezTo>
                      <a:pt x="24" y="25"/>
                      <a:pt x="27" y="24"/>
                      <a:pt x="31" y="25"/>
                    </a:cubicBezTo>
                    <a:cubicBezTo>
                      <a:pt x="33" y="26"/>
                      <a:pt x="34" y="27"/>
                      <a:pt x="35" y="28"/>
                    </a:cubicBezTo>
                    <a:cubicBezTo>
                      <a:pt x="36" y="30"/>
                      <a:pt x="37" y="32"/>
                      <a:pt x="37" y="33"/>
                    </a:cubicBezTo>
                    <a:cubicBezTo>
                      <a:pt x="37" y="35"/>
                      <a:pt x="36" y="37"/>
                      <a:pt x="35" y="40"/>
                    </a:cubicBezTo>
                    <a:cubicBezTo>
                      <a:pt x="27" y="66"/>
                      <a:pt x="27" y="66"/>
                      <a:pt x="27" y="66"/>
                    </a:cubicBezTo>
                    <a:cubicBezTo>
                      <a:pt x="33" y="69"/>
                      <a:pt x="33" y="69"/>
                      <a:pt x="33" y="69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3" y="39"/>
                      <a:pt x="44" y="36"/>
                      <a:pt x="44" y="34"/>
                    </a:cubicBezTo>
                    <a:cubicBezTo>
                      <a:pt x="44" y="33"/>
                      <a:pt x="44" y="31"/>
                      <a:pt x="43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73" name="Freeform 60"/>
              <p:cNvSpPr>
                <a:spLocks noChangeArrowheads="1"/>
              </p:cNvSpPr>
              <p:nvPr/>
            </p:nvSpPr>
            <p:spPr bwMode="auto">
              <a:xfrm>
                <a:off x="3300413" y="1209675"/>
                <a:ext cx="107950" cy="228600"/>
              </a:xfrm>
              <a:custGeom>
                <a:gdLst>
                  <a:gd fmla="*/ 48391 w 29" name="T0"/>
                  <a:gd fmla="*/ 202367 h 61" name="T1"/>
                  <a:gd fmla="*/ 33502 w 29" name="T2"/>
                  <a:gd fmla="*/ 172387 h 61" name="T3"/>
                  <a:gd fmla="*/ 63281 w 29" name="T4"/>
                  <a:gd fmla="*/ 67456 h 61" name="T5"/>
                  <a:gd fmla="*/ 100505 w 29" name="T6"/>
                  <a:gd fmla="*/ 82446 h 61" name="T7"/>
                  <a:gd fmla="*/ 107950 w 29" name="T8"/>
                  <a:gd fmla="*/ 59961 h 61" name="T9"/>
                  <a:gd fmla="*/ 70726 w 29" name="T10"/>
                  <a:gd fmla="*/ 48718 h 61" name="T11"/>
                  <a:gd fmla="*/ 85616 w 29" name="T12"/>
                  <a:gd fmla="*/ 7495 h 61" name="T13"/>
                  <a:gd fmla="*/ 59559 w 29" name="T14"/>
                  <a:gd fmla="*/ 0 h 61" name="T15"/>
                  <a:gd fmla="*/ 44669 w 29" name="T16"/>
                  <a:gd fmla="*/ 41223 h 61" name="T17"/>
                  <a:gd fmla="*/ 18612 w 29" name="T18"/>
                  <a:gd fmla="*/ 33728 h 61" name="T19"/>
                  <a:gd fmla="*/ 11167 w 29" name="T20"/>
                  <a:gd fmla="*/ 52466 h 61" name="T21"/>
                  <a:gd fmla="*/ 40947 w 29" name="T22"/>
                  <a:gd fmla="*/ 59961 h 61" name="T23"/>
                  <a:gd fmla="*/ 7445 w 29" name="T24"/>
                  <a:gd fmla="*/ 157397 h 61" name="T25"/>
                  <a:gd fmla="*/ 40947 w 29" name="T26"/>
                  <a:gd fmla="*/ 221105 h 61" name="T27"/>
                  <a:gd fmla="*/ 63281 w 29" name="T28"/>
                  <a:gd fmla="*/ 228600 h 61" name="T29"/>
                  <a:gd fmla="*/ 70726 w 29" name="T30"/>
                  <a:gd fmla="*/ 209862 h 61" name="T31"/>
                  <a:gd fmla="*/ 48391 w 29" name="T32"/>
                  <a:gd fmla="*/ 202367 h 61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9" name="T51"/>
                  <a:gd fmla="*/ 0 h 61" name="T52"/>
                  <a:gd fmla="*/ 29 w 29" name="T53"/>
                  <a:gd fmla="*/ 61 h 61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61" w="28">
                    <a:moveTo>
                      <a:pt x="13" y="54"/>
                    </a:moveTo>
                    <a:cubicBezTo>
                      <a:pt x="9" y="53"/>
                      <a:pt x="7" y="50"/>
                      <a:pt x="9" y="46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0" y="51"/>
                      <a:pt x="2" y="57"/>
                      <a:pt x="11" y="59"/>
                    </a:cubicBezTo>
                    <a:cubicBezTo>
                      <a:pt x="13" y="60"/>
                      <a:pt x="15" y="60"/>
                      <a:pt x="17" y="61"/>
                    </a:cubicBezTo>
                    <a:cubicBezTo>
                      <a:pt x="19" y="56"/>
                      <a:pt x="19" y="56"/>
                      <a:pt x="19" y="56"/>
                    </a:cubicBezTo>
                    <a:cubicBezTo>
                      <a:pt x="17" y="55"/>
                      <a:pt x="15" y="55"/>
                      <a:pt x="13" y="5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74" name="Freeform 61"/>
              <p:cNvSpPr>
                <a:spLocks noChangeArrowheads="1"/>
              </p:cNvSpPr>
              <p:nvPr/>
            </p:nvSpPr>
            <p:spPr bwMode="auto">
              <a:xfrm>
                <a:off x="1654175" y="2636838"/>
                <a:ext cx="138113" cy="228600"/>
              </a:xfrm>
              <a:custGeom>
                <a:gdLst>
                  <a:gd fmla="*/ 134938 w 87" name="T0"/>
                  <a:gd fmla="*/ 63500 h 144" name="T1"/>
                  <a:gd fmla="*/ 107950 w 87" name="T2"/>
                  <a:gd fmla="*/ 60325 h 144" name="T3"/>
                  <a:gd fmla="*/ 28575 w 87" name="T4"/>
                  <a:gd fmla="*/ 146050 h 144" name="T5"/>
                  <a:gd fmla="*/ 28575 w 87" name="T6"/>
                  <a:gd fmla="*/ 0 h 144" name="T7"/>
                  <a:gd fmla="*/ 3175 w 87" name="T8"/>
                  <a:gd fmla="*/ 0 h 144" name="T9"/>
                  <a:gd fmla="*/ 0 w 87" name="T10"/>
                  <a:gd fmla="*/ 228600 h 144" name="T11"/>
                  <a:gd fmla="*/ 25400 w 87" name="T12"/>
                  <a:gd fmla="*/ 228600 h 144" name="T13"/>
                  <a:gd fmla="*/ 25400 w 87" name="T14"/>
                  <a:gd fmla="*/ 176212 h 144" name="T15"/>
                  <a:gd fmla="*/ 63500 w 87" name="T16"/>
                  <a:gd fmla="*/ 134937 h 144" name="T17"/>
                  <a:gd fmla="*/ 112713 w 87" name="T18"/>
                  <a:gd fmla="*/ 228600 h 144" name="T19"/>
                  <a:gd fmla="*/ 138113 w 87" name="T20"/>
                  <a:gd fmla="*/ 228600 h 144" name="T21"/>
                  <a:gd fmla="*/ 82550 w 87" name="T22"/>
                  <a:gd fmla="*/ 120650 h 144" name="T23"/>
                  <a:gd fmla="*/ 134938 w 87" name="T24"/>
                  <a:gd fmla="*/ 63500 h 144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87" name="T39"/>
                  <a:gd fmla="*/ 0 h 144" name="T40"/>
                  <a:gd fmla="*/ 87 w 87" name="T41"/>
                  <a:gd fmla="*/ 144 h 144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44" w="87">
                    <a:moveTo>
                      <a:pt x="85" y="40"/>
                    </a:moveTo>
                    <a:lnTo>
                      <a:pt x="68" y="38"/>
                    </a:lnTo>
                    <a:lnTo>
                      <a:pt x="18" y="92"/>
                    </a:lnTo>
                    <a:lnTo>
                      <a:pt x="18" y="0"/>
                    </a:lnTo>
                    <a:lnTo>
                      <a:pt x="2" y="0"/>
                    </a:lnTo>
                    <a:lnTo>
                      <a:pt x="0" y="144"/>
                    </a:lnTo>
                    <a:lnTo>
                      <a:pt x="16" y="144"/>
                    </a:lnTo>
                    <a:lnTo>
                      <a:pt x="16" y="111"/>
                    </a:lnTo>
                    <a:lnTo>
                      <a:pt x="40" y="85"/>
                    </a:lnTo>
                    <a:lnTo>
                      <a:pt x="71" y="144"/>
                    </a:lnTo>
                    <a:lnTo>
                      <a:pt x="87" y="144"/>
                    </a:lnTo>
                    <a:lnTo>
                      <a:pt x="52" y="76"/>
                    </a:lnTo>
                    <a:lnTo>
                      <a:pt x="85" y="4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75" name="Freeform 62"/>
              <p:cNvSpPr>
                <a:spLocks noChangeArrowheads="1"/>
              </p:cNvSpPr>
              <p:nvPr/>
            </p:nvSpPr>
            <p:spPr bwMode="auto">
              <a:xfrm>
                <a:off x="1825625" y="2697163"/>
                <a:ext cx="136525" cy="173038"/>
              </a:xfrm>
              <a:custGeom>
                <a:gdLst>
                  <a:gd fmla="*/ 113771 w 36" name="T0"/>
                  <a:gd fmla="*/ 11285 h 46" name="T1"/>
                  <a:gd fmla="*/ 79640 w 36" name="T2"/>
                  <a:gd fmla="*/ 0 h 46" name="T3"/>
                  <a:gd fmla="*/ 26547 w 36" name="T4"/>
                  <a:gd fmla="*/ 33855 h 46" name="T5"/>
                  <a:gd fmla="*/ 26547 w 36" name="T6"/>
                  <a:gd fmla="*/ 3762 h 46" name="T7"/>
                  <a:gd fmla="*/ 3792 w 36" name="T8"/>
                  <a:gd fmla="*/ 3762 h 46" name="T9"/>
                  <a:gd fmla="*/ 0 w 36" name="T10"/>
                  <a:gd fmla="*/ 173038 h 46" name="T11"/>
                  <a:gd fmla="*/ 26547 w 36" name="T12"/>
                  <a:gd fmla="*/ 173038 h 46" name="T13"/>
                  <a:gd fmla="*/ 26547 w 36" name="T14"/>
                  <a:gd fmla="*/ 78996 h 46" name="T15"/>
                  <a:gd fmla="*/ 41716 w 36" name="T16"/>
                  <a:gd fmla="*/ 37617 h 46" name="T17"/>
                  <a:gd fmla="*/ 75847 w 36" name="T18"/>
                  <a:gd fmla="*/ 22570 h 46" name="T19"/>
                  <a:gd fmla="*/ 98601 w 36" name="T20"/>
                  <a:gd fmla="*/ 33855 h 46" name="T21"/>
                  <a:gd fmla="*/ 109978 w 36" name="T22"/>
                  <a:gd fmla="*/ 63949 h 46" name="T23"/>
                  <a:gd fmla="*/ 106186 w 36" name="T24"/>
                  <a:gd fmla="*/ 173038 h 46" name="T25"/>
                  <a:gd fmla="*/ 132733 w 36" name="T26"/>
                  <a:gd fmla="*/ 173038 h 46" name="T27"/>
                  <a:gd fmla="*/ 136525 w 36" name="T28"/>
                  <a:gd fmla="*/ 75234 h 46" name="T29"/>
                  <a:gd fmla="*/ 128940 w 36" name="T30"/>
                  <a:gd fmla="*/ 33855 h 46" name="T31"/>
                  <a:gd fmla="*/ 113771 w 36" name="T32"/>
                  <a:gd fmla="*/ 11285 h 4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6" name="T51"/>
                  <a:gd fmla="*/ 0 h 46" name="T52"/>
                  <a:gd fmla="*/ 36 w 36" name="T53"/>
                  <a:gd fmla="*/ 46 h 46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6" w="36">
                    <a:moveTo>
                      <a:pt x="30" y="3"/>
                    </a:moveTo>
                    <a:cubicBezTo>
                      <a:pt x="27" y="1"/>
                      <a:pt x="25" y="0"/>
                      <a:pt x="21" y="0"/>
                    </a:cubicBezTo>
                    <a:cubicBezTo>
                      <a:pt x="15" y="0"/>
                      <a:pt x="11" y="3"/>
                      <a:pt x="7" y="9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16"/>
                      <a:pt x="9" y="13"/>
                      <a:pt x="11" y="10"/>
                    </a:cubicBezTo>
                    <a:cubicBezTo>
                      <a:pt x="13" y="7"/>
                      <a:pt x="16" y="6"/>
                      <a:pt x="20" y="6"/>
                    </a:cubicBezTo>
                    <a:cubicBezTo>
                      <a:pt x="23" y="6"/>
                      <a:pt x="25" y="7"/>
                      <a:pt x="26" y="9"/>
                    </a:cubicBezTo>
                    <a:cubicBezTo>
                      <a:pt x="28" y="10"/>
                      <a:pt x="29" y="13"/>
                      <a:pt x="29" y="17"/>
                    </a:cubicBezTo>
                    <a:cubicBezTo>
                      <a:pt x="28" y="46"/>
                      <a:pt x="28" y="46"/>
                      <a:pt x="28" y="46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15"/>
                      <a:pt x="35" y="11"/>
                      <a:pt x="34" y="9"/>
                    </a:cubicBezTo>
                    <a:cubicBezTo>
                      <a:pt x="34" y="6"/>
                      <a:pt x="32" y="4"/>
                      <a:pt x="30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76" name="Freeform 63"/>
              <p:cNvSpPr>
                <a:spLocks noChangeArrowheads="1" noEditPoints="1"/>
              </p:cNvSpPr>
              <p:nvPr/>
            </p:nvSpPr>
            <p:spPr bwMode="auto">
              <a:xfrm>
                <a:off x="1998663" y="2700338"/>
                <a:ext cx="150813" cy="176213"/>
              </a:xfrm>
              <a:custGeom>
                <a:gdLst>
                  <a:gd fmla="*/ 79177 w 40" name="T0"/>
                  <a:gd fmla="*/ 0 h 47" name="T1"/>
                  <a:gd fmla="*/ 22622 w 40" name="T2"/>
                  <a:gd fmla="*/ 22495 h 47" name="T3"/>
                  <a:gd fmla="*/ 0 w 40" name="T4"/>
                  <a:gd fmla="*/ 86232 h 47" name="T5"/>
                  <a:gd fmla="*/ 18852 w 40" name="T6"/>
                  <a:gd fmla="*/ 149969 h 47" name="T7"/>
                  <a:gd fmla="*/ 71636 w 40" name="T8"/>
                  <a:gd fmla="*/ 176213 h 47" name="T9"/>
                  <a:gd fmla="*/ 128191 w 40" name="T10"/>
                  <a:gd fmla="*/ 153718 h 47" name="T11"/>
                  <a:gd fmla="*/ 150813 w 40" name="T12"/>
                  <a:gd fmla="*/ 89981 h 47" name="T13"/>
                  <a:gd fmla="*/ 131961 w 40" name="T14"/>
                  <a:gd fmla="*/ 26244 h 47" name="T15"/>
                  <a:gd fmla="*/ 79177 w 40" name="T16"/>
                  <a:gd fmla="*/ 0 h 47" name="T17"/>
                  <a:gd fmla="*/ 109339 w 40" name="T18"/>
                  <a:gd fmla="*/ 138721 h 47" name="T19"/>
                  <a:gd fmla="*/ 75407 w 40" name="T20"/>
                  <a:gd fmla="*/ 153718 h 47" name="T21"/>
                  <a:gd fmla="*/ 41474 w 40" name="T22"/>
                  <a:gd fmla="*/ 138721 h 47" name="T23"/>
                  <a:gd fmla="*/ 30163 w 40" name="T24"/>
                  <a:gd fmla="*/ 86232 h 47" name="T25"/>
                  <a:gd fmla="*/ 41474 w 40" name="T26"/>
                  <a:gd fmla="*/ 37492 h 47" name="T27"/>
                  <a:gd fmla="*/ 75407 w 40" name="T28"/>
                  <a:gd fmla="*/ 22495 h 47" name="T29"/>
                  <a:gd fmla="*/ 109339 w 40" name="T30"/>
                  <a:gd fmla="*/ 37492 h 47" name="T31"/>
                  <a:gd fmla="*/ 120650 w 40" name="T32"/>
                  <a:gd fmla="*/ 86232 h 47" name="T33"/>
                  <a:gd fmla="*/ 109339 w 40" name="T34"/>
                  <a:gd fmla="*/ 138721 h 47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40" name="T54"/>
                  <a:gd fmla="*/ 0 h 47" name="T55"/>
                  <a:gd fmla="*/ 40 w 40" name="T56"/>
                  <a:gd fmla="*/ 47 h 47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47" w="40">
                    <a:moveTo>
                      <a:pt x="21" y="0"/>
                    </a:moveTo>
                    <a:cubicBezTo>
                      <a:pt x="15" y="0"/>
                      <a:pt x="10" y="2"/>
                      <a:pt x="6" y="6"/>
                    </a:cubicBezTo>
                    <a:cubicBezTo>
                      <a:pt x="2" y="10"/>
                      <a:pt x="0" y="16"/>
                      <a:pt x="0" y="23"/>
                    </a:cubicBezTo>
                    <a:cubicBezTo>
                      <a:pt x="0" y="30"/>
                      <a:pt x="1" y="35"/>
                      <a:pt x="5" y="40"/>
                    </a:cubicBezTo>
                    <a:cubicBezTo>
                      <a:pt x="8" y="45"/>
                      <a:pt x="13" y="47"/>
                      <a:pt x="19" y="47"/>
                    </a:cubicBezTo>
                    <a:cubicBezTo>
                      <a:pt x="25" y="47"/>
                      <a:pt x="30" y="45"/>
                      <a:pt x="34" y="41"/>
                    </a:cubicBezTo>
                    <a:cubicBezTo>
                      <a:pt x="38" y="36"/>
                      <a:pt x="40" y="31"/>
                      <a:pt x="40" y="24"/>
                    </a:cubicBezTo>
                    <a:cubicBezTo>
                      <a:pt x="40" y="17"/>
                      <a:pt x="39" y="11"/>
                      <a:pt x="35" y="7"/>
                    </a:cubicBezTo>
                    <a:cubicBezTo>
                      <a:pt x="32" y="2"/>
                      <a:pt x="27" y="0"/>
                      <a:pt x="21" y="0"/>
                    </a:cubicBezTo>
                    <a:close/>
                    <a:moveTo>
                      <a:pt x="29" y="37"/>
                    </a:moveTo>
                    <a:cubicBezTo>
                      <a:pt x="26" y="40"/>
                      <a:pt x="23" y="41"/>
                      <a:pt x="20" y="41"/>
                    </a:cubicBezTo>
                    <a:cubicBezTo>
                      <a:pt x="16" y="41"/>
                      <a:pt x="13" y="40"/>
                      <a:pt x="11" y="37"/>
                    </a:cubicBezTo>
                    <a:cubicBezTo>
                      <a:pt x="8" y="34"/>
                      <a:pt x="7" y="29"/>
                      <a:pt x="8" y="23"/>
                    </a:cubicBezTo>
                    <a:cubicBezTo>
                      <a:pt x="8" y="17"/>
                      <a:pt x="9" y="12"/>
                      <a:pt x="11" y="10"/>
                    </a:cubicBezTo>
                    <a:cubicBezTo>
                      <a:pt x="14" y="7"/>
                      <a:pt x="17" y="5"/>
                      <a:pt x="20" y="6"/>
                    </a:cubicBezTo>
                    <a:cubicBezTo>
                      <a:pt x="24" y="6"/>
                      <a:pt x="27" y="7"/>
                      <a:pt x="29" y="10"/>
                    </a:cubicBezTo>
                    <a:cubicBezTo>
                      <a:pt x="31" y="13"/>
                      <a:pt x="33" y="17"/>
                      <a:pt x="32" y="23"/>
                    </a:cubicBezTo>
                    <a:cubicBezTo>
                      <a:pt x="32" y="30"/>
                      <a:pt x="31" y="34"/>
                      <a:pt x="29" y="3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77" name="Freeform 64"/>
              <p:cNvSpPr>
                <a:spLocks noChangeArrowheads="1"/>
              </p:cNvSpPr>
              <p:nvPr/>
            </p:nvSpPr>
            <p:spPr bwMode="auto">
              <a:xfrm>
                <a:off x="2168525" y="2705100"/>
                <a:ext cx="211138" cy="171450"/>
              </a:xfrm>
              <a:custGeom>
                <a:gdLst>
                  <a:gd fmla="*/ 150813 w 133" name="T0"/>
                  <a:gd fmla="*/ 130175 h 108" name="T1"/>
                  <a:gd fmla="*/ 115888 w 133" name="T2"/>
                  <a:gd fmla="*/ 3175 h 108" name="T3"/>
                  <a:gd fmla="*/ 98425 w 133" name="T4"/>
                  <a:gd fmla="*/ 3175 h 108" name="T5"/>
                  <a:gd fmla="*/ 60325 w 133" name="T6"/>
                  <a:gd fmla="*/ 127000 h 108" name="T7"/>
                  <a:gd fmla="*/ 26988 w 133" name="T8"/>
                  <a:gd fmla="*/ 3175 h 108" name="T9"/>
                  <a:gd fmla="*/ 0 w 133" name="T10"/>
                  <a:gd fmla="*/ 0 h 108" name="T11"/>
                  <a:gd fmla="*/ 44450 w 133" name="T12"/>
                  <a:gd fmla="*/ 171450 h 108" name="T13"/>
                  <a:gd fmla="*/ 68263 w 133" name="T14"/>
                  <a:gd fmla="*/ 171450 h 108" name="T15"/>
                  <a:gd fmla="*/ 104775 w 133" name="T16"/>
                  <a:gd fmla="*/ 47625 h 108" name="T17"/>
                  <a:gd fmla="*/ 139700 w 133" name="T18"/>
                  <a:gd fmla="*/ 171450 h 108" name="T19"/>
                  <a:gd fmla="*/ 161925 w 133" name="T20"/>
                  <a:gd fmla="*/ 171450 h 108" name="T21"/>
                  <a:gd fmla="*/ 211138 w 133" name="T22"/>
                  <a:gd fmla="*/ 6350 h 108" name="T23"/>
                  <a:gd fmla="*/ 192088 w 133" name="T24"/>
                  <a:gd fmla="*/ 3175 h 108" name="T25"/>
                  <a:gd fmla="*/ 150813 w 133" name="T26"/>
                  <a:gd fmla="*/ 130175 h 108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133" name="T42"/>
                  <a:gd fmla="*/ 0 h 108" name="T43"/>
                  <a:gd fmla="*/ 133 w 133" name="T44"/>
                  <a:gd fmla="*/ 108 h 108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108" w="133">
                    <a:moveTo>
                      <a:pt x="95" y="82"/>
                    </a:moveTo>
                    <a:lnTo>
                      <a:pt x="73" y="2"/>
                    </a:lnTo>
                    <a:lnTo>
                      <a:pt x="62" y="2"/>
                    </a:lnTo>
                    <a:lnTo>
                      <a:pt x="38" y="80"/>
                    </a:lnTo>
                    <a:lnTo>
                      <a:pt x="17" y="2"/>
                    </a:lnTo>
                    <a:lnTo>
                      <a:pt x="0" y="0"/>
                    </a:lnTo>
                    <a:lnTo>
                      <a:pt x="28" y="108"/>
                    </a:lnTo>
                    <a:lnTo>
                      <a:pt x="43" y="108"/>
                    </a:lnTo>
                    <a:lnTo>
                      <a:pt x="66" y="30"/>
                    </a:lnTo>
                    <a:lnTo>
                      <a:pt x="88" y="108"/>
                    </a:lnTo>
                    <a:lnTo>
                      <a:pt x="102" y="108"/>
                    </a:lnTo>
                    <a:lnTo>
                      <a:pt x="133" y="4"/>
                    </a:lnTo>
                    <a:lnTo>
                      <a:pt x="121" y="2"/>
                    </a:lnTo>
                    <a:lnTo>
                      <a:pt x="95" y="8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78" name="Freeform 65"/>
              <p:cNvSpPr>
                <a:spLocks noChangeArrowheads="1"/>
              </p:cNvSpPr>
              <p:nvPr/>
            </p:nvSpPr>
            <p:spPr bwMode="auto">
              <a:xfrm>
                <a:off x="2408238" y="2651125"/>
                <a:ext cx="30163" cy="230188"/>
              </a:xfrm>
              <a:custGeom>
                <a:gdLst>
                  <a:gd fmla="*/ 0 w 19" name="T0"/>
                  <a:gd fmla="*/ 230188 h 145" name="T1"/>
                  <a:gd fmla="*/ 26988 w 19" name="T2"/>
                  <a:gd fmla="*/ 230188 h 145" name="T3"/>
                  <a:gd fmla="*/ 30163 w 19" name="T4"/>
                  <a:gd fmla="*/ 0 h 145" name="T5"/>
                  <a:gd fmla="*/ 4763 w 19" name="T6"/>
                  <a:gd fmla="*/ 0 h 145" name="T7"/>
                  <a:gd fmla="*/ 0 w 19" name="T8"/>
                  <a:gd fmla="*/ 230188 h 145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9" name="T15"/>
                  <a:gd fmla="*/ 0 h 145" name="T16"/>
                  <a:gd fmla="*/ 19 w 19" name="T17"/>
                  <a:gd fmla="*/ 145 h 145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45" w="19">
                    <a:moveTo>
                      <a:pt x="0" y="145"/>
                    </a:moveTo>
                    <a:lnTo>
                      <a:pt x="17" y="145"/>
                    </a:lnTo>
                    <a:lnTo>
                      <a:pt x="19" y="0"/>
                    </a:lnTo>
                    <a:lnTo>
                      <a:pt x="3" y="0"/>
                    </a:lnTo>
                    <a:lnTo>
                      <a:pt x="0" y="14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79" name="Freeform 66"/>
              <p:cNvSpPr>
                <a:spLocks noChangeArrowheads="1" noEditPoints="1"/>
              </p:cNvSpPr>
              <p:nvPr/>
            </p:nvSpPr>
            <p:spPr bwMode="auto">
              <a:xfrm>
                <a:off x="2476500" y="2708275"/>
                <a:ext cx="150813" cy="180975"/>
              </a:xfrm>
              <a:custGeom>
                <a:gdLst>
                  <a:gd fmla="*/ 131961 w 40" name="T0"/>
                  <a:gd fmla="*/ 26392 h 48" name="T1"/>
                  <a:gd fmla="*/ 79177 w 40" name="T2"/>
                  <a:gd fmla="*/ 0 h 48" name="T3"/>
                  <a:gd fmla="*/ 22622 w 40" name="T4"/>
                  <a:gd fmla="*/ 26392 h 48" name="T5"/>
                  <a:gd fmla="*/ 0 w 40" name="T6"/>
                  <a:gd fmla="*/ 90488 h 48" name="T7"/>
                  <a:gd fmla="*/ 18852 w 40" name="T8"/>
                  <a:gd fmla="*/ 154583 h 48" name="T9"/>
                  <a:gd fmla="*/ 75407 w 40" name="T10"/>
                  <a:gd fmla="*/ 177205 h 48" name="T11"/>
                  <a:gd fmla="*/ 120650 w 40" name="T12"/>
                  <a:gd fmla="*/ 165894 h 48" name="T13"/>
                  <a:gd fmla="*/ 147043 w 40" name="T14"/>
                  <a:gd fmla="*/ 131961 h 48" name="T15"/>
                  <a:gd fmla="*/ 124421 w 40" name="T16"/>
                  <a:gd fmla="*/ 124420 h 48" name="T17"/>
                  <a:gd fmla="*/ 79177 w 40" name="T18"/>
                  <a:gd fmla="*/ 158353 h 48" name="T19"/>
                  <a:gd fmla="*/ 45244 w 40" name="T20"/>
                  <a:gd fmla="*/ 143272 h 48" name="T21"/>
                  <a:gd fmla="*/ 30163 w 40" name="T22"/>
                  <a:gd fmla="*/ 90488 h 48" name="T23"/>
                  <a:gd fmla="*/ 150813 w 40" name="T24"/>
                  <a:gd fmla="*/ 94258 h 48" name="T25"/>
                  <a:gd fmla="*/ 131961 w 40" name="T26"/>
                  <a:gd fmla="*/ 26392 h 48" name="T27"/>
                  <a:gd fmla="*/ 30163 w 40" name="T28"/>
                  <a:gd fmla="*/ 71636 h 48" name="T29"/>
                  <a:gd fmla="*/ 49014 w 40" name="T30"/>
                  <a:gd fmla="*/ 33933 h 48" name="T31"/>
                  <a:gd fmla="*/ 79177 w 40" name="T32"/>
                  <a:gd fmla="*/ 22622 h 48" name="T33"/>
                  <a:gd fmla="*/ 105569 w 40" name="T34"/>
                  <a:gd fmla="*/ 30163 h 48" name="T35"/>
                  <a:gd fmla="*/ 120650 w 40" name="T36"/>
                  <a:gd fmla="*/ 49014 h 48" name="T37"/>
                  <a:gd fmla="*/ 124421 w 40" name="T38"/>
                  <a:gd fmla="*/ 75406 h 48" name="T39"/>
                  <a:gd fmla="*/ 30163 w 40" name="T40"/>
                  <a:gd fmla="*/ 71636 h 48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40" name="T63"/>
                  <a:gd fmla="*/ 0 h 48" name="T64"/>
                  <a:gd fmla="*/ 40 w 40" name="T65"/>
                  <a:gd fmla="*/ 48 h 48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48" w="40">
                    <a:moveTo>
                      <a:pt x="35" y="7"/>
                    </a:moveTo>
                    <a:cubicBezTo>
                      <a:pt x="32" y="2"/>
                      <a:pt x="27" y="0"/>
                      <a:pt x="21" y="0"/>
                    </a:cubicBezTo>
                    <a:cubicBezTo>
                      <a:pt x="15" y="0"/>
                      <a:pt x="10" y="2"/>
                      <a:pt x="6" y="7"/>
                    </a:cubicBezTo>
                    <a:cubicBezTo>
                      <a:pt x="2" y="11"/>
                      <a:pt x="0" y="17"/>
                      <a:pt x="0" y="24"/>
                    </a:cubicBezTo>
                    <a:cubicBezTo>
                      <a:pt x="0" y="31"/>
                      <a:pt x="2" y="36"/>
                      <a:pt x="5" y="41"/>
                    </a:cubicBezTo>
                    <a:cubicBezTo>
                      <a:pt x="9" y="45"/>
                      <a:pt x="14" y="47"/>
                      <a:pt x="20" y="47"/>
                    </a:cubicBezTo>
                    <a:cubicBezTo>
                      <a:pt x="25" y="48"/>
                      <a:pt x="29" y="46"/>
                      <a:pt x="32" y="44"/>
                    </a:cubicBezTo>
                    <a:cubicBezTo>
                      <a:pt x="36" y="42"/>
                      <a:pt x="38" y="38"/>
                      <a:pt x="39" y="35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1" y="39"/>
                      <a:pt x="27" y="42"/>
                      <a:pt x="21" y="42"/>
                    </a:cubicBezTo>
                    <a:cubicBezTo>
                      <a:pt x="18" y="42"/>
                      <a:pt x="15" y="40"/>
                      <a:pt x="12" y="38"/>
                    </a:cubicBezTo>
                    <a:cubicBezTo>
                      <a:pt x="9" y="36"/>
                      <a:pt x="8" y="31"/>
                      <a:pt x="8" y="24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17"/>
                      <a:pt x="39" y="11"/>
                      <a:pt x="35" y="7"/>
                    </a:cubicBezTo>
                    <a:close/>
                    <a:moveTo>
                      <a:pt x="8" y="19"/>
                    </a:moveTo>
                    <a:cubicBezTo>
                      <a:pt x="9" y="15"/>
                      <a:pt x="10" y="12"/>
                      <a:pt x="13" y="9"/>
                    </a:cubicBezTo>
                    <a:cubicBezTo>
                      <a:pt x="15" y="7"/>
                      <a:pt x="18" y="5"/>
                      <a:pt x="21" y="6"/>
                    </a:cubicBezTo>
                    <a:cubicBezTo>
                      <a:pt x="24" y="6"/>
                      <a:pt x="26" y="6"/>
                      <a:pt x="28" y="8"/>
                    </a:cubicBezTo>
                    <a:cubicBezTo>
                      <a:pt x="30" y="9"/>
                      <a:pt x="31" y="11"/>
                      <a:pt x="32" y="13"/>
                    </a:cubicBezTo>
                    <a:cubicBezTo>
                      <a:pt x="32" y="15"/>
                      <a:pt x="33" y="17"/>
                      <a:pt x="33" y="20"/>
                    </a:cubicBezTo>
                    <a:lnTo>
                      <a:pt x="8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80" name="Freeform 67"/>
              <p:cNvSpPr>
                <a:spLocks noChangeArrowheads="1" noEditPoints="1"/>
              </p:cNvSpPr>
              <p:nvPr/>
            </p:nvSpPr>
            <p:spPr bwMode="auto">
              <a:xfrm>
                <a:off x="2652713" y="2659063"/>
                <a:ext cx="150813" cy="230188"/>
              </a:xfrm>
              <a:custGeom>
                <a:gdLst>
                  <a:gd fmla="*/ 120650 w 40" name="T0"/>
                  <a:gd fmla="*/ 83019 h 61" name="T1"/>
                  <a:gd fmla="*/ 71636 w 40" name="T2"/>
                  <a:gd fmla="*/ 52830 h 61" name="T3"/>
                  <a:gd fmla="*/ 22622 w 40" name="T4"/>
                  <a:gd fmla="*/ 79245 h 61" name="T5"/>
                  <a:gd fmla="*/ 0 w 40" name="T6"/>
                  <a:gd fmla="*/ 143396 h 61" name="T7"/>
                  <a:gd fmla="*/ 18852 w 40" name="T8"/>
                  <a:gd fmla="*/ 207547 h 61" name="T9"/>
                  <a:gd fmla="*/ 67866 w 40" name="T10"/>
                  <a:gd fmla="*/ 230188 h 61" name="T11"/>
                  <a:gd fmla="*/ 120650 w 40" name="T12"/>
                  <a:gd fmla="*/ 199999 h 61" name="T13"/>
                  <a:gd fmla="*/ 120650 w 40" name="T14"/>
                  <a:gd fmla="*/ 226414 h 61" name="T15"/>
                  <a:gd fmla="*/ 143272 w 40" name="T16"/>
                  <a:gd fmla="*/ 226414 h 61" name="T17"/>
                  <a:gd fmla="*/ 150813 w 40" name="T18"/>
                  <a:gd fmla="*/ 0 h 61" name="T19"/>
                  <a:gd fmla="*/ 124421 w 40" name="T20"/>
                  <a:gd fmla="*/ 0 h 61" name="T21"/>
                  <a:gd fmla="*/ 120650 w 40" name="T22"/>
                  <a:gd fmla="*/ 83019 h 61" name="T23"/>
                  <a:gd fmla="*/ 120650 w 40" name="T24"/>
                  <a:gd fmla="*/ 158490 h 61" name="T25"/>
                  <a:gd fmla="*/ 105569 w 40" name="T26"/>
                  <a:gd fmla="*/ 196226 h 61" name="T27"/>
                  <a:gd fmla="*/ 71636 w 40" name="T28"/>
                  <a:gd fmla="*/ 211320 h 61" name="T29"/>
                  <a:gd fmla="*/ 41474 w 40" name="T30"/>
                  <a:gd fmla="*/ 192452 h 61" name="T31"/>
                  <a:gd fmla="*/ 30163 w 40" name="T32"/>
                  <a:gd fmla="*/ 139622 h 61" name="T33"/>
                  <a:gd fmla="*/ 45244 w 40" name="T34"/>
                  <a:gd fmla="*/ 90566 h 61" name="T35"/>
                  <a:gd fmla="*/ 75407 w 40" name="T36"/>
                  <a:gd fmla="*/ 75471 h 61" name="T37"/>
                  <a:gd fmla="*/ 109339 w 40" name="T38"/>
                  <a:gd fmla="*/ 86792 h 61" name="T39"/>
                  <a:gd fmla="*/ 120650 w 40" name="T40"/>
                  <a:gd fmla="*/ 124528 h 61" name="T41"/>
                  <a:gd fmla="*/ 120650 w 40" name="T42"/>
                  <a:gd fmla="*/ 158490 h 61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40" name="T66"/>
                  <a:gd fmla="*/ 0 h 61" name="T67"/>
                  <a:gd fmla="*/ 40 w 40" name="T68"/>
                  <a:gd fmla="*/ 61 h 61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61" w="40">
                    <a:moveTo>
                      <a:pt x="32" y="22"/>
                    </a:moveTo>
                    <a:cubicBezTo>
                      <a:pt x="29" y="17"/>
                      <a:pt x="25" y="14"/>
                      <a:pt x="19" y="14"/>
                    </a:cubicBezTo>
                    <a:cubicBezTo>
                      <a:pt x="14" y="14"/>
                      <a:pt x="9" y="16"/>
                      <a:pt x="6" y="21"/>
                    </a:cubicBezTo>
                    <a:cubicBezTo>
                      <a:pt x="2" y="25"/>
                      <a:pt x="1" y="31"/>
                      <a:pt x="0" y="38"/>
                    </a:cubicBezTo>
                    <a:cubicBezTo>
                      <a:pt x="0" y="44"/>
                      <a:pt x="2" y="50"/>
                      <a:pt x="5" y="55"/>
                    </a:cubicBezTo>
                    <a:cubicBezTo>
                      <a:pt x="8" y="59"/>
                      <a:pt x="13" y="61"/>
                      <a:pt x="18" y="61"/>
                    </a:cubicBezTo>
                    <a:cubicBezTo>
                      <a:pt x="24" y="61"/>
                      <a:pt x="29" y="59"/>
                      <a:pt x="32" y="53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3" y="0"/>
                      <a:pt x="33" y="0"/>
                      <a:pt x="33" y="0"/>
                    </a:cubicBezTo>
                    <a:lnTo>
                      <a:pt x="32" y="22"/>
                    </a:lnTo>
                    <a:close/>
                    <a:moveTo>
                      <a:pt x="32" y="42"/>
                    </a:moveTo>
                    <a:cubicBezTo>
                      <a:pt x="32" y="46"/>
                      <a:pt x="30" y="49"/>
                      <a:pt x="28" y="52"/>
                    </a:cubicBezTo>
                    <a:cubicBezTo>
                      <a:pt x="25" y="54"/>
                      <a:pt x="23" y="56"/>
                      <a:pt x="19" y="56"/>
                    </a:cubicBezTo>
                    <a:cubicBezTo>
                      <a:pt x="16" y="56"/>
                      <a:pt x="13" y="54"/>
                      <a:pt x="11" y="51"/>
                    </a:cubicBezTo>
                    <a:cubicBezTo>
                      <a:pt x="9" y="48"/>
                      <a:pt x="8" y="43"/>
                      <a:pt x="8" y="37"/>
                    </a:cubicBezTo>
                    <a:cubicBezTo>
                      <a:pt x="8" y="31"/>
                      <a:pt x="9" y="27"/>
                      <a:pt x="12" y="24"/>
                    </a:cubicBezTo>
                    <a:cubicBezTo>
                      <a:pt x="14" y="21"/>
                      <a:pt x="17" y="20"/>
                      <a:pt x="20" y="20"/>
                    </a:cubicBezTo>
                    <a:cubicBezTo>
                      <a:pt x="23" y="20"/>
                      <a:pt x="26" y="21"/>
                      <a:pt x="29" y="23"/>
                    </a:cubicBezTo>
                    <a:cubicBezTo>
                      <a:pt x="31" y="26"/>
                      <a:pt x="32" y="29"/>
                      <a:pt x="32" y="33"/>
                    </a:cubicBezTo>
                    <a:lnTo>
                      <a:pt x="32" y="4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81" name="Freeform 68"/>
              <p:cNvSpPr>
                <a:spLocks noChangeArrowheads="1" noEditPoints="1"/>
              </p:cNvSpPr>
              <p:nvPr/>
            </p:nvSpPr>
            <p:spPr bwMode="auto">
              <a:xfrm>
                <a:off x="2833688" y="2693988"/>
                <a:ext cx="161925" cy="258763"/>
              </a:xfrm>
              <a:custGeom>
                <a:gdLst>
                  <a:gd fmla="*/ 128034 w 43" name="T0"/>
                  <a:gd fmla="*/ 172509 h 69" name="T1"/>
                  <a:gd fmla="*/ 86611 w 43" name="T2"/>
                  <a:gd fmla="*/ 168758 h 69" name="T3"/>
                  <a:gd fmla="*/ 41423 w 43" name="T4"/>
                  <a:gd fmla="*/ 161258 h 69" name="T5"/>
                  <a:gd fmla="*/ 33891 w 43" name="T6"/>
                  <a:gd fmla="*/ 150008 h 69" name="T7"/>
                  <a:gd fmla="*/ 41423 w 43" name="T8"/>
                  <a:gd fmla="*/ 138757 h 69" name="T9"/>
                  <a:gd fmla="*/ 52720 w 43" name="T10"/>
                  <a:gd fmla="*/ 135007 h 69" name="T11"/>
                  <a:gd fmla="*/ 64017 w 43" name="T12"/>
                  <a:gd fmla="*/ 135007 h 69" name="T13"/>
                  <a:gd fmla="*/ 75314 w 43" name="T14"/>
                  <a:gd fmla="*/ 138757 h 69" name="T15"/>
                  <a:gd fmla="*/ 120502 w 43" name="T16"/>
                  <a:gd fmla="*/ 120006 h 69" name="T17"/>
                  <a:gd fmla="*/ 139331 w 43" name="T18"/>
                  <a:gd fmla="*/ 82504 h 69" name="T19"/>
                  <a:gd fmla="*/ 124268 w 43" name="T20"/>
                  <a:gd fmla="*/ 41252 h 69" name="T21"/>
                  <a:gd fmla="*/ 131799 w 43" name="T22"/>
                  <a:gd fmla="*/ 26251 h 69" name="T23"/>
                  <a:gd fmla="*/ 158159 w 43" name="T24"/>
                  <a:gd fmla="*/ 22501 h 69" name="T25"/>
                  <a:gd fmla="*/ 158159 w 43" name="T26"/>
                  <a:gd fmla="*/ 3750 h 69" name="T27"/>
                  <a:gd fmla="*/ 150628 w 43" name="T28"/>
                  <a:gd fmla="*/ 3750 h 69" name="T29"/>
                  <a:gd fmla="*/ 124268 w 43" name="T30"/>
                  <a:gd fmla="*/ 7500 h 69" name="T31"/>
                  <a:gd fmla="*/ 112971 w 43" name="T32"/>
                  <a:gd fmla="*/ 30002 h 69" name="T33"/>
                  <a:gd fmla="*/ 79080 w 43" name="T34"/>
                  <a:gd fmla="*/ 22501 h 69" name="T35"/>
                  <a:gd fmla="*/ 30126 w 43" name="T36"/>
                  <a:gd fmla="*/ 37502 h 69" name="T37"/>
                  <a:gd fmla="*/ 11297 w 43" name="T38"/>
                  <a:gd fmla="*/ 78754 h 69" name="T39"/>
                  <a:gd fmla="*/ 33891 w 43" name="T40"/>
                  <a:gd fmla="*/ 123756 h 69" name="T41"/>
                  <a:gd fmla="*/ 7531 w 43" name="T42"/>
                  <a:gd fmla="*/ 153758 h 69" name="T43"/>
                  <a:gd fmla="*/ 26360 w 43" name="T44"/>
                  <a:gd fmla="*/ 180009 h 69" name="T45"/>
                  <a:gd fmla="*/ 0 w 43" name="T46"/>
                  <a:gd fmla="*/ 213761 h 69" name="T47"/>
                  <a:gd fmla="*/ 15063 w 43" name="T48"/>
                  <a:gd fmla="*/ 243762 h 69" name="T49"/>
                  <a:gd fmla="*/ 75314 w 43" name="T50"/>
                  <a:gd fmla="*/ 258763 h 69" name="T51"/>
                  <a:gd fmla="*/ 161925 w 43" name="T52"/>
                  <a:gd fmla="*/ 213761 h 69" name="T53"/>
                  <a:gd fmla="*/ 150628 w 43" name="T54"/>
                  <a:gd fmla="*/ 187509 h 69" name="T55"/>
                  <a:gd fmla="*/ 128034 w 43" name="T56"/>
                  <a:gd fmla="*/ 172509 h 69" name="T57"/>
                  <a:gd fmla="*/ 52720 w 43" name="T58"/>
                  <a:gd fmla="*/ 52503 h 69" name="T59"/>
                  <a:gd fmla="*/ 79080 w 43" name="T60"/>
                  <a:gd fmla="*/ 41252 h 69" name="T61"/>
                  <a:gd fmla="*/ 105440 w 43" name="T62"/>
                  <a:gd fmla="*/ 52503 h 69" name="T63"/>
                  <a:gd fmla="*/ 112971 w 43" name="T64"/>
                  <a:gd fmla="*/ 82504 h 69" name="T65"/>
                  <a:gd fmla="*/ 101674 w 43" name="T66"/>
                  <a:gd fmla="*/ 108755 h 69" name="T67"/>
                  <a:gd fmla="*/ 75314 w 43" name="T68"/>
                  <a:gd fmla="*/ 116256 h 69" name="T69"/>
                  <a:gd fmla="*/ 48954 w 43" name="T70"/>
                  <a:gd fmla="*/ 105005 h 69" name="T71"/>
                  <a:gd fmla="*/ 37657 w 43" name="T72"/>
                  <a:gd fmla="*/ 78754 h 69" name="T73"/>
                  <a:gd fmla="*/ 52720 w 43" name="T74"/>
                  <a:gd fmla="*/ 52503 h 69" name="T75"/>
                  <a:gd fmla="*/ 116737 w 43" name="T76"/>
                  <a:gd fmla="*/ 232512 h 69" name="T77"/>
                  <a:gd fmla="*/ 79080 w 43" name="T78"/>
                  <a:gd fmla="*/ 240012 h 69" name="T79"/>
                  <a:gd fmla="*/ 37657 w 43" name="T80"/>
                  <a:gd fmla="*/ 232512 h 69" name="T81"/>
                  <a:gd fmla="*/ 22594 w 43" name="T82"/>
                  <a:gd fmla="*/ 210011 h 69" name="T83"/>
                  <a:gd fmla="*/ 41423 w 43" name="T84"/>
                  <a:gd fmla="*/ 187509 h 69" name="T85"/>
                  <a:gd fmla="*/ 82845 w 43" name="T86"/>
                  <a:gd fmla="*/ 191260 h 69" name="T87"/>
                  <a:gd fmla="*/ 116737 w 43" name="T88"/>
                  <a:gd fmla="*/ 195010 h 69" name="T89"/>
                  <a:gd fmla="*/ 131799 w 43" name="T90"/>
                  <a:gd fmla="*/ 198760 h 69" name="T91"/>
                  <a:gd fmla="*/ 135565 w 43" name="T92"/>
                  <a:gd fmla="*/ 213761 h 69" name="T93"/>
                  <a:gd fmla="*/ 116737 w 43" name="T94"/>
                  <a:gd fmla="*/ 232512 h 69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w 43" name="T144"/>
                  <a:gd fmla="*/ 0 h 69" name="T145"/>
                  <a:gd fmla="*/ 43 w 43" name="T146"/>
                  <a:gd fmla="*/ 69 h 69" name="T147"/>
                </a:gdLst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b="T147" l="T144" r="T146" t="T145"/>
                <a:pathLst>
                  <a:path h="69" w="43">
                    <a:moveTo>
                      <a:pt x="34" y="46"/>
                    </a:moveTo>
                    <a:cubicBezTo>
                      <a:pt x="32" y="45"/>
                      <a:pt x="28" y="45"/>
                      <a:pt x="23" y="45"/>
                    </a:cubicBezTo>
                    <a:cubicBezTo>
                      <a:pt x="17" y="44"/>
                      <a:pt x="13" y="44"/>
                      <a:pt x="11" y="43"/>
                    </a:cubicBezTo>
                    <a:cubicBezTo>
                      <a:pt x="10" y="43"/>
                      <a:pt x="9" y="42"/>
                      <a:pt x="9" y="40"/>
                    </a:cubicBezTo>
                    <a:cubicBezTo>
                      <a:pt x="9" y="39"/>
                      <a:pt x="10" y="38"/>
                      <a:pt x="11" y="37"/>
                    </a:cubicBezTo>
                    <a:cubicBezTo>
                      <a:pt x="12" y="36"/>
                      <a:pt x="13" y="36"/>
                      <a:pt x="14" y="36"/>
                    </a:cubicBezTo>
                    <a:cubicBezTo>
                      <a:pt x="14" y="36"/>
                      <a:pt x="15" y="36"/>
                      <a:pt x="17" y="36"/>
                    </a:cubicBezTo>
                    <a:cubicBezTo>
                      <a:pt x="18" y="36"/>
                      <a:pt x="19" y="37"/>
                      <a:pt x="20" y="37"/>
                    </a:cubicBezTo>
                    <a:cubicBezTo>
                      <a:pt x="25" y="37"/>
                      <a:pt x="29" y="35"/>
                      <a:pt x="32" y="32"/>
                    </a:cubicBezTo>
                    <a:cubicBezTo>
                      <a:pt x="36" y="30"/>
                      <a:pt x="37" y="26"/>
                      <a:pt x="37" y="22"/>
                    </a:cubicBezTo>
                    <a:cubicBezTo>
                      <a:pt x="37" y="18"/>
                      <a:pt x="36" y="14"/>
                      <a:pt x="33" y="11"/>
                    </a:cubicBezTo>
                    <a:cubicBezTo>
                      <a:pt x="34" y="9"/>
                      <a:pt x="34" y="8"/>
                      <a:pt x="35" y="7"/>
                    </a:cubicBezTo>
                    <a:cubicBezTo>
                      <a:pt x="37" y="6"/>
                      <a:pt x="39" y="6"/>
                      <a:pt x="42" y="6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1" y="1"/>
                      <a:pt x="41" y="1"/>
                      <a:pt x="40" y="1"/>
                    </a:cubicBezTo>
                    <a:cubicBezTo>
                      <a:pt x="37" y="0"/>
                      <a:pt x="35" y="1"/>
                      <a:pt x="33" y="2"/>
                    </a:cubicBezTo>
                    <a:cubicBezTo>
                      <a:pt x="31" y="3"/>
                      <a:pt x="30" y="5"/>
                      <a:pt x="30" y="8"/>
                    </a:cubicBezTo>
                    <a:cubicBezTo>
                      <a:pt x="27" y="7"/>
                      <a:pt x="24" y="6"/>
                      <a:pt x="21" y="6"/>
                    </a:cubicBezTo>
                    <a:cubicBezTo>
                      <a:pt x="16" y="6"/>
                      <a:pt x="12" y="7"/>
                      <a:pt x="8" y="10"/>
                    </a:cubicBezTo>
                    <a:cubicBezTo>
                      <a:pt x="5" y="13"/>
                      <a:pt x="3" y="16"/>
                      <a:pt x="3" y="21"/>
                    </a:cubicBezTo>
                    <a:cubicBezTo>
                      <a:pt x="3" y="26"/>
                      <a:pt x="5" y="30"/>
                      <a:pt x="9" y="33"/>
                    </a:cubicBezTo>
                    <a:cubicBezTo>
                      <a:pt x="5" y="35"/>
                      <a:pt x="2" y="37"/>
                      <a:pt x="2" y="41"/>
                    </a:cubicBezTo>
                    <a:cubicBezTo>
                      <a:pt x="2" y="44"/>
                      <a:pt x="4" y="46"/>
                      <a:pt x="7" y="48"/>
                    </a:cubicBezTo>
                    <a:cubicBezTo>
                      <a:pt x="2" y="49"/>
                      <a:pt x="0" y="52"/>
                      <a:pt x="0" y="57"/>
                    </a:cubicBezTo>
                    <a:cubicBezTo>
                      <a:pt x="0" y="60"/>
                      <a:pt x="1" y="63"/>
                      <a:pt x="4" y="65"/>
                    </a:cubicBezTo>
                    <a:cubicBezTo>
                      <a:pt x="8" y="68"/>
                      <a:pt x="13" y="69"/>
                      <a:pt x="20" y="69"/>
                    </a:cubicBezTo>
                    <a:cubicBezTo>
                      <a:pt x="35" y="69"/>
                      <a:pt x="43" y="65"/>
                      <a:pt x="43" y="57"/>
                    </a:cubicBezTo>
                    <a:cubicBezTo>
                      <a:pt x="43" y="54"/>
                      <a:pt x="42" y="52"/>
                      <a:pt x="40" y="50"/>
                    </a:cubicBezTo>
                    <a:cubicBezTo>
                      <a:pt x="39" y="48"/>
                      <a:pt x="37" y="46"/>
                      <a:pt x="34" y="46"/>
                    </a:cubicBezTo>
                    <a:close/>
                    <a:moveTo>
                      <a:pt x="14" y="14"/>
                    </a:moveTo>
                    <a:cubicBezTo>
                      <a:pt x="16" y="12"/>
                      <a:pt x="18" y="11"/>
                      <a:pt x="21" y="11"/>
                    </a:cubicBezTo>
                    <a:cubicBezTo>
                      <a:pt x="23" y="11"/>
                      <a:pt x="26" y="12"/>
                      <a:pt x="28" y="14"/>
                    </a:cubicBezTo>
                    <a:cubicBezTo>
                      <a:pt x="29" y="16"/>
                      <a:pt x="30" y="19"/>
                      <a:pt x="30" y="22"/>
                    </a:cubicBezTo>
                    <a:cubicBezTo>
                      <a:pt x="30" y="25"/>
                      <a:pt x="29" y="27"/>
                      <a:pt x="27" y="29"/>
                    </a:cubicBezTo>
                    <a:cubicBezTo>
                      <a:pt x="25" y="30"/>
                      <a:pt x="23" y="31"/>
                      <a:pt x="20" y="31"/>
                    </a:cubicBezTo>
                    <a:cubicBezTo>
                      <a:pt x="17" y="31"/>
                      <a:pt x="15" y="30"/>
                      <a:pt x="13" y="28"/>
                    </a:cubicBezTo>
                    <a:cubicBezTo>
                      <a:pt x="11" y="27"/>
                      <a:pt x="10" y="24"/>
                      <a:pt x="10" y="21"/>
                    </a:cubicBezTo>
                    <a:cubicBezTo>
                      <a:pt x="10" y="18"/>
                      <a:pt x="11" y="16"/>
                      <a:pt x="14" y="14"/>
                    </a:cubicBezTo>
                    <a:close/>
                    <a:moveTo>
                      <a:pt x="31" y="62"/>
                    </a:moveTo>
                    <a:cubicBezTo>
                      <a:pt x="28" y="63"/>
                      <a:pt x="24" y="64"/>
                      <a:pt x="21" y="64"/>
                    </a:cubicBezTo>
                    <a:cubicBezTo>
                      <a:pt x="16" y="64"/>
                      <a:pt x="13" y="63"/>
                      <a:pt x="10" y="62"/>
                    </a:cubicBezTo>
                    <a:cubicBezTo>
                      <a:pt x="8" y="60"/>
                      <a:pt x="6" y="58"/>
                      <a:pt x="6" y="56"/>
                    </a:cubicBezTo>
                    <a:cubicBezTo>
                      <a:pt x="6" y="53"/>
                      <a:pt x="8" y="51"/>
                      <a:pt x="11" y="50"/>
                    </a:cubicBezTo>
                    <a:cubicBezTo>
                      <a:pt x="14" y="50"/>
                      <a:pt x="17" y="51"/>
                      <a:pt x="22" y="51"/>
                    </a:cubicBezTo>
                    <a:cubicBezTo>
                      <a:pt x="26" y="51"/>
                      <a:pt x="29" y="51"/>
                      <a:pt x="31" y="52"/>
                    </a:cubicBezTo>
                    <a:cubicBezTo>
                      <a:pt x="32" y="52"/>
                      <a:pt x="34" y="52"/>
                      <a:pt x="35" y="53"/>
                    </a:cubicBezTo>
                    <a:cubicBezTo>
                      <a:pt x="36" y="54"/>
                      <a:pt x="36" y="55"/>
                      <a:pt x="36" y="57"/>
                    </a:cubicBezTo>
                    <a:cubicBezTo>
                      <a:pt x="36" y="59"/>
                      <a:pt x="34" y="61"/>
                      <a:pt x="31" y="6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82" name="Freeform 69"/>
              <p:cNvSpPr>
                <a:spLocks noChangeArrowheads="1" noEditPoints="1"/>
              </p:cNvSpPr>
              <p:nvPr/>
            </p:nvSpPr>
            <p:spPr bwMode="auto">
              <a:xfrm>
                <a:off x="3006725" y="2719388"/>
                <a:ext cx="150813" cy="176213"/>
              </a:xfrm>
              <a:custGeom>
                <a:gdLst>
                  <a:gd fmla="*/ 79177 w 40" name="T0"/>
                  <a:gd fmla="*/ 153718 h 47" name="T1"/>
                  <a:gd fmla="*/ 45244 w 40" name="T2"/>
                  <a:gd fmla="*/ 142470 h 47" name="T3"/>
                  <a:gd fmla="*/ 30163 w 40" name="T4"/>
                  <a:gd fmla="*/ 89981 h 47" name="T5"/>
                  <a:gd fmla="*/ 150813 w 40" name="T6"/>
                  <a:gd fmla="*/ 93730 h 47" name="T7"/>
                  <a:gd fmla="*/ 131961 w 40" name="T8"/>
                  <a:gd fmla="*/ 22495 h 47" name="T9"/>
                  <a:gd fmla="*/ 79177 w 40" name="T10"/>
                  <a:gd fmla="*/ 0 h 47" name="T11"/>
                  <a:gd fmla="*/ 22622 w 40" name="T12"/>
                  <a:gd fmla="*/ 22495 h 47" name="T13"/>
                  <a:gd fmla="*/ 0 w 40" name="T14"/>
                  <a:gd fmla="*/ 86232 h 47" name="T15"/>
                  <a:gd fmla="*/ 18852 w 40" name="T16"/>
                  <a:gd fmla="*/ 149969 h 47" name="T17"/>
                  <a:gd fmla="*/ 75407 w 40" name="T18"/>
                  <a:gd fmla="*/ 176213 h 47" name="T19"/>
                  <a:gd fmla="*/ 120650 w 40" name="T20"/>
                  <a:gd fmla="*/ 164965 h 47" name="T21"/>
                  <a:gd fmla="*/ 147043 w 40" name="T22"/>
                  <a:gd fmla="*/ 127473 h 47" name="T23"/>
                  <a:gd fmla="*/ 124421 w 40" name="T24"/>
                  <a:gd fmla="*/ 123724 h 47" name="T25"/>
                  <a:gd fmla="*/ 79177 w 40" name="T26"/>
                  <a:gd fmla="*/ 153718 h 47" name="T27"/>
                  <a:gd fmla="*/ 45244 w 40" name="T28"/>
                  <a:gd fmla="*/ 33743 h 47" name="T29"/>
                  <a:gd fmla="*/ 79177 w 40" name="T30"/>
                  <a:gd fmla="*/ 18746 h 47" name="T31"/>
                  <a:gd fmla="*/ 105569 w 40" name="T32"/>
                  <a:gd fmla="*/ 26244 h 47" name="T33"/>
                  <a:gd fmla="*/ 120650 w 40" name="T34"/>
                  <a:gd fmla="*/ 44991 h 47" name="T35"/>
                  <a:gd fmla="*/ 124421 w 40" name="T36"/>
                  <a:gd fmla="*/ 71235 h 47" name="T37"/>
                  <a:gd fmla="*/ 30163 w 40" name="T38"/>
                  <a:gd fmla="*/ 71235 h 47" name="T39"/>
                  <a:gd fmla="*/ 45244 w 40" name="T40"/>
                  <a:gd fmla="*/ 33743 h 47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40" name="T63"/>
                  <a:gd fmla="*/ 0 h 47" name="T64"/>
                  <a:gd fmla="*/ 40 w 40" name="T65"/>
                  <a:gd fmla="*/ 47 h 47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47" w="40">
                    <a:moveTo>
                      <a:pt x="21" y="41"/>
                    </a:moveTo>
                    <a:cubicBezTo>
                      <a:pt x="17" y="41"/>
                      <a:pt x="14" y="40"/>
                      <a:pt x="12" y="38"/>
                    </a:cubicBezTo>
                    <a:cubicBezTo>
                      <a:pt x="9" y="35"/>
                      <a:pt x="8" y="31"/>
                      <a:pt x="8" y="24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16"/>
                      <a:pt x="39" y="10"/>
                      <a:pt x="35" y="6"/>
                    </a:cubicBezTo>
                    <a:cubicBezTo>
                      <a:pt x="32" y="2"/>
                      <a:pt x="27" y="0"/>
                      <a:pt x="21" y="0"/>
                    </a:cubicBezTo>
                    <a:cubicBezTo>
                      <a:pt x="15" y="0"/>
                      <a:pt x="10" y="2"/>
                      <a:pt x="6" y="6"/>
                    </a:cubicBezTo>
                    <a:cubicBezTo>
                      <a:pt x="2" y="11"/>
                      <a:pt x="0" y="16"/>
                      <a:pt x="0" y="23"/>
                    </a:cubicBezTo>
                    <a:cubicBezTo>
                      <a:pt x="0" y="30"/>
                      <a:pt x="2" y="36"/>
                      <a:pt x="5" y="40"/>
                    </a:cubicBezTo>
                    <a:cubicBezTo>
                      <a:pt x="9" y="45"/>
                      <a:pt x="14" y="47"/>
                      <a:pt x="20" y="47"/>
                    </a:cubicBezTo>
                    <a:cubicBezTo>
                      <a:pt x="25" y="47"/>
                      <a:pt x="29" y="46"/>
                      <a:pt x="32" y="44"/>
                    </a:cubicBezTo>
                    <a:cubicBezTo>
                      <a:pt x="36" y="41"/>
                      <a:pt x="38" y="38"/>
                      <a:pt x="39" y="34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0" y="39"/>
                      <a:pt x="26" y="42"/>
                      <a:pt x="21" y="41"/>
                    </a:cubicBezTo>
                    <a:close/>
                    <a:moveTo>
                      <a:pt x="12" y="9"/>
                    </a:moveTo>
                    <a:cubicBezTo>
                      <a:pt x="15" y="6"/>
                      <a:pt x="18" y="5"/>
                      <a:pt x="21" y="5"/>
                    </a:cubicBezTo>
                    <a:cubicBezTo>
                      <a:pt x="24" y="5"/>
                      <a:pt x="26" y="6"/>
                      <a:pt x="28" y="7"/>
                    </a:cubicBezTo>
                    <a:cubicBezTo>
                      <a:pt x="30" y="9"/>
                      <a:pt x="31" y="11"/>
                      <a:pt x="32" y="12"/>
                    </a:cubicBezTo>
                    <a:cubicBezTo>
                      <a:pt x="32" y="14"/>
                      <a:pt x="33" y="17"/>
                      <a:pt x="33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5"/>
                      <a:pt x="10" y="11"/>
                      <a:pt x="12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83" name="Freeform 70"/>
              <p:cNvSpPr>
                <a:spLocks noChangeArrowheads="1"/>
              </p:cNvSpPr>
              <p:nvPr/>
            </p:nvSpPr>
            <p:spPr bwMode="auto">
              <a:xfrm>
                <a:off x="1503363" y="836613"/>
                <a:ext cx="161925" cy="200025"/>
              </a:xfrm>
              <a:custGeom>
                <a:gdLst>
                  <a:gd fmla="*/ 101674 w 43" name="T0"/>
                  <a:gd fmla="*/ 83029 h 53" name="T1"/>
                  <a:gd fmla="*/ 67783 w 43" name="T2"/>
                  <a:gd fmla="*/ 79255 h 53" name="T3"/>
                  <a:gd fmla="*/ 37657 w 43" name="T4"/>
                  <a:gd fmla="*/ 52837 h 53" name="T5"/>
                  <a:gd fmla="*/ 48954 w 43" name="T6"/>
                  <a:gd fmla="*/ 30192 h 53" name="T7"/>
                  <a:gd fmla="*/ 79080 w 43" name="T8"/>
                  <a:gd fmla="*/ 22644 h 53" name="T9"/>
                  <a:gd fmla="*/ 124268 w 43" name="T10"/>
                  <a:gd fmla="*/ 52837 h 53" name="T11"/>
                  <a:gd fmla="*/ 154394 w 43" name="T12"/>
                  <a:gd fmla="*/ 45289 h 53" name="T13"/>
                  <a:gd fmla="*/ 75314 w 43" name="T14"/>
                  <a:gd fmla="*/ 0 h 53" name="T15"/>
                  <a:gd fmla="*/ 26360 w 43" name="T16"/>
                  <a:gd fmla="*/ 15096 h 53" name="T17"/>
                  <a:gd fmla="*/ 7531 w 43" name="T18"/>
                  <a:gd fmla="*/ 52837 h 53" name="T19"/>
                  <a:gd fmla="*/ 22594 w 43" name="T20"/>
                  <a:gd fmla="*/ 90577 h 53" name="T21"/>
                  <a:gd fmla="*/ 56485 w 43" name="T22"/>
                  <a:gd fmla="*/ 105674 h 53" name="T23"/>
                  <a:gd fmla="*/ 97908 w 43" name="T24"/>
                  <a:gd fmla="*/ 113222 h 53" name="T25"/>
                  <a:gd fmla="*/ 131799 w 43" name="T26"/>
                  <a:gd fmla="*/ 143414 h 53" name="T27"/>
                  <a:gd fmla="*/ 116737 w 43" name="T28"/>
                  <a:gd fmla="*/ 166059 h 53" name="T29"/>
                  <a:gd fmla="*/ 86611 w 43" name="T30"/>
                  <a:gd fmla="*/ 173607 h 53" name="T31"/>
                  <a:gd fmla="*/ 26360 w 43" name="T32"/>
                  <a:gd fmla="*/ 139640 h 53" name="T33"/>
                  <a:gd fmla="*/ 0 w 43" name="T34"/>
                  <a:gd fmla="*/ 143414 h 53" name="T35"/>
                  <a:gd fmla="*/ 82845 w 43" name="T36"/>
                  <a:gd fmla="*/ 200025 h 53" name="T37"/>
                  <a:gd fmla="*/ 139331 w 43" name="T38"/>
                  <a:gd fmla="*/ 181155 h 53" name="T39"/>
                  <a:gd fmla="*/ 161925 w 43" name="T40"/>
                  <a:gd fmla="*/ 139640 h 53" name="T41"/>
                  <a:gd fmla="*/ 101674 w 43" name="T42"/>
                  <a:gd fmla="*/ 83029 h 53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43" name="T66"/>
                  <a:gd fmla="*/ 0 h 53" name="T67"/>
                  <a:gd fmla="*/ 43 w 43" name="T68"/>
                  <a:gd fmla="*/ 53 h 53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52" w="43">
                    <a:moveTo>
                      <a:pt x="27" y="22"/>
                    </a:moveTo>
                    <a:cubicBezTo>
                      <a:pt x="18" y="21"/>
                      <a:pt x="18" y="21"/>
                      <a:pt x="18" y="21"/>
                    </a:cubicBezTo>
                    <a:cubicBezTo>
                      <a:pt x="13" y="20"/>
                      <a:pt x="10" y="17"/>
                      <a:pt x="10" y="14"/>
                    </a:cubicBezTo>
                    <a:cubicBezTo>
                      <a:pt x="10" y="11"/>
                      <a:pt x="11" y="9"/>
                      <a:pt x="13" y="8"/>
                    </a:cubicBezTo>
                    <a:cubicBezTo>
                      <a:pt x="15" y="7"/>
                      <a:pt x="18" y="6"/>
                      <a:pt x="21" y="6"/>
                    </a:cubicBezTo>
                    <a:cubicBezTo>
                      <a:pt x="27" y="6"/>
                      <a:pt x="31" y="9"/>
                      <a:pt x="33" y="14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38" y="4"/>
                      <a:pt x="31" y="0"/>
                      <a:pt x="20" y="0"/>
                    </a:cubicBezTo>
                    <a:cubicBezTo>
                      <a:pt x="15" y="0"/>
                      <a:pt x="10" y="1"/>
                      <a:pt x="7" y="4"/>
                    </a:cubicBezTo>
                    <a:cubicBezTo>
                      <a:pt x="4" y="7"/>
                      <a:pt x="2" y="10"/>
                      <a:pt x="2" y="14"/>
                    </a:cubicBezTo>
                    <a:cubicBezTo>
                      <a:pt x="2" y="18"/>
                      <a:pt x="3" y="21"/>
                      <a:pt x="6" y="24"/>
                    </a:cubicBezTo>
                    <a:cubicBezTo>
                      <a:pt x="8" y="26"/>
                      <a:pt x="11" y="27"/>
                      <a:pt x="15" y="28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32" y="31"/>
                      <a:pt x="35" y="34"/>
                      <a:pt x="35" y="38"/>
                    </a:cubicBezTo>
                    <a:cubicBezTo>
                      <a:pt x="35" y="40"/>
                      <a:pt x="33" y="42"/>
                      <a:pt x="31" y="44"/>
                    </a:cubicBezTo>
                    <a:cubicBezTo>
                      <a:pt x="29" y="45"/>
                      <a:pt x="26" y="46"/>
                      <a:pt x="23" y="46"/>
                    </a:cubicBezTo>
                    <a:cubicBezTo>
                      <a:pt x="14" y="46"/>
                      <a:pt x="9" y="43"/>
                      <a:pt x="7" y="37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3" y="48"/>
                      <a:pt x="10" y="53"/>
                      <a:pt x="22" y="53"/>
                    </a:cubicBezTo>
                    <a:cubicBezTo>
                      <a:pt x="28" y="53"/>
                      <a:pt x="33" y="51"/>
                      <a:pt x="37" y="48"/>
                    </a:cubicBezTo>
                    <a:cubicBezTo>
                      <a:pt x="41" y="45"/>
                      <a:pt x="43" y="42"/>
                      <a:pt x="43" y="37"/>
                    </a:cubicBezTo>
                    <a:cubicBezTo>
                      <a:pt x="43" y="29"/>
                      <a:pt x="38" y="24"/>
                      <a:pt x="27" y="2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84" name="Freeform 71"/>
              <p:cNvSpPr>
                <a:spLocks noChangeArrowheads="1" noEditPoints="1"/>
              </p:cNvSpPr>
              <p:nvPr/>
            </p:nvSpPr>
            <p:spPr bwMode="auto">
              <a:xfrm>
                <a:off x="1687513" y="836613"/>
                <a:ext cx="165100" cy="200025"/>
              </a:xfrm>
              <a:custGeom>
                <a:gdLst>
                  <a:gd fmla="*/ 161348 w 44" name="T0"/>
                  <a:gd fmla="*/ 75481 h 53" name="T1"/>
                  <a:gd fmla="*/ 146339 w 44" name="T2"/>
                  <a:gd fmla="*/ 15096 h 53" name="T3"/>
                  <a:gd fmla="*/ 90055 w 44" name="T4"/>
                  <a:gd fmla="*/ 0 h 53" name="T5"/>
                  <a:gd fmla="*/ 7505 w 44" name="T6"/>
                  <a:gd fmla="*/ 52837 h 53" name="T7"/>
                  <a:gd fmla="*/ 33770 w 44" name="T8"/>
                  <a:gd fmla="*/ 56611 h 53" name="T9"/>
                  <a:gd fmla="*/ 86302 w 44" name="T10"/>
                  <a:gd fmla="*/ 22644 h 53" name="T11"/>
                  <a:gd fmla="*/ 112568 w 44" name="T12"/>
                  <a:gd fmla="*/ 26418 h 53" name="T13"/>
                  <a:gd fmla="*/ 127577 w 44" name="T14"/>
                  <a:gd fmla="*/ 45289 h 53" name="T15"/>
                  <a:gd fmla="*/ 131330 w 44" name="T16"/>
                  <a:gd fmla="*/ 75481 h 53" name="T17"/>
                  <a:gd fmla="*/ 108816 w 44" name="T18"/>
                  <a:gd fmla="*/ 75481 h 53" name="T19"/>
                  <a:gd fmla="*/ 26266 w 44" name="T20"/>
                  <a:gd fmla="*/ 94351 h 53" name="T21"/>
                  <a:gd fmla="*/ 0 w 44" name="T22"/>
                  <a:gd fmla="*/ 139640 h 53" name="T23"/>
                  <a:gd fmla="*/ 18761 w 44" name="T24"/>
                  <a:gd fmla="*/ 181155 h 53" name="T25"/>
                  <a:gd fmla="*/ 67541 w 44" name="T26"/>
                  <a:gd fmla="*/ 200025 h 53" name="T27"/>
                  <a:gd fmla="*/ 131330 w 44" name="T28"/>
                  <a:gd fmla="*/ 158510 h 53" name="T29"/>
                  <a:gd fmla="*/ 135082 w 44" name="T30"/>
                  <a:gd fmla="*/ 192477 h 53" name="T31"/>
                  <a:gd fmla="*/ 165100 w 44" name="T32"/>
                  <a:gd fmla="*/ 192477 h 53" name="T33"/>
                  <a:gd fmla="*/ 161348 w 44" name="T34"/>
                  <a:gd fmla="*/ 154736 h 53" name="T35"/>
                  <a:gd fmla="*/ 161348 w 44" name="T36"/>
                  <a:gd fmla="*/ 75481 h 53" name="T37"/>
                  <a:gd fmla="*/ 116320 w 44" name="T38"/>
                  <a:gd fmla="*/ 154736 h 53" name="T39"/>
                  <a:gd fmla="*/ 71293 w 44" name="T40"/>
                  <a:gd fmla="*/ 177381 h 53" name="T41"/>
                  <a:gd fmla="*/ 41275 w 44" name="T42"/>
                  <a:gd fmla="*/ 166059 h 53" name="T43"/>
                  <a:gd fmla="*/ 33770 w 44" name="T44"/>
                  <a:gd fmla="*/ 143414 h 53" name="T45"/>
                  <a:gd fmla="*/ 52532 w 44" name="T46"/>
                  <a:gd fmla="*/ 109448 h 53" name="T47"/>
                  <a:gd fmla="*/ 105064 w 44" name="T48"/>
                  <a:gd fmla="*/ 98125 h 53" name="T49"/>
                  <a:gd fmla="*/ 131330 w 44" name="T50"/>
                  <a:gd fmla="*/ 98125 h 53" name="T51"/>
                  <a:gd fmla="*/ 131330 w 44" name="T52"/>
                  <a:gd fmla="*/ 109448 h 53" name="T53"/>
                  <a:gd fmla="*/ 116320 w 44" name="T54"/>
                  <a:gd fmla="*/ 154736 h 53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44" name="T84"/>
                  <a:gd fmla="*/ 0 h 53" name="T85"/>
                  <a:gd fmla="*/ 44 w 44" name="T86"/>
                  <a:gd fmla="*/ 53 h 53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52" w="44">
                    <a:moveTo>
                      <a:pt x="43" y="20"/>
                    </a:moveTo>
                    <a:cubicBezTo>
                      <a:pt x="43" y="13"/>
                      <a:pt x="41" y="7"/>
                      <a:pt x="39" y="4"/>
                    </a:cubicBezTo>
                    <a:cubicBezTo>
                      <a:pt x="36" y="1"/>
                      <a:pt x="31" y="0"/>
                      <a:pt x="24" y="0"/>
                    </a:cubicBezTo>
                    <a:cubicBezTo>
                      <a:pt x="11" y="0"/>
                      <a:pt x="3" y="4"/>
                      <a:pt x="2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0" y="9"/>
                      <a:pt x="15" y="6"/>
                      <a:pt x="23" y="6"/>
                    </a:cubicBezTo>
                    <a:cubicBezTo>
                      <a:pt x="26" y="6"/>
                      <a:pt x="29" y="6"/>
                      <a:pt x="30" y="7"/>
                    </a:cubicBezTo>
                    <a:cubicBezTo>
                      <a:pt x="32" y="8"/>
                      <a:pt x="34" y="10"/>
                      <a:pt x="34" y="12"/>
                    </a:cubicBezTo>
                    <a:cubicBezTo>
                      <a:pt x="35" y="13"/>
                      <a:pt x="35" y="16"/>
                      <a:pt x="35" y="20"/>
                    </a:cubicBezTo>
                    <a:cubicBezTo>
                      <a:pt x="32" y="20"/>
                      <a:pt x="30" y="20"/>
                      <a:pt x="29" y="20"/>
                    </a:cubicBezTo>
                    <a:cubicBezTo>
                      <a:pt x="18" y="20"/>
                      <a:pt x="11" y="22"/>
                      <a:pt x="7" y="25"/>
                    </a:cubicBezTo>
                    <a:cubicBezTo>
                      <a:pt x="2" y="28"/>
                      <a:pt x="0" y="32"/>
                      <a:pt x="0" y="37"/>
                    </a:cubicBezTo>
                    <a:cubicBezTo>
                      <a:pt x="0" y="41"/>
                      <a:pt x="2" y="45"/>
                      <a:pt x="5" y="48"/>
                    </a:cubicBezTo>
                    <a:cubicBezTo>
                      <a:pt x="8" y="51"/>
                      <a:pt x="12" y="53"/>
                      <a:pt x="18" y="53"/>
                    </a:cubicBezTo>
                    <a:cubicBezTo>
                      <a:pt x="26" y="53"/>
                      <a:pt x="32" y="49"/>
                      <a:pt x="35" y="42"/>
                    </a:cubicBezTo>
                    <a:cubicBezTo>
                      <a:pt x="36" y="47"/>
                      <a:pt x="36" y="50"/>
                      <a:pt x="36" y="51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3" y="48"/>
                      <a:pt x="43" y="45"/>
                      <a:pt x="43" y="41"/>
                    </a:cubicBezTo>
                    <a:lnTo>
                      <a:pt x="43" y="20"/>
                    </a:lnTo>
                    <a:close/>
                    <a:moveTo>
                      <a:pt x="31" y="41"/>
                    </a:moveTo>
                    <a:cubicBezTo>
                      <a:pt x="28" y="45"/>
                      <a:pt x="24" y="47"/>
                      <a:pt x="19" y="47"/>
                    </a:cubicBezTo>
                    <a:cubicBezTo>
                      <a:pt x="16" y="47"/>
                      <a:pt x="13" y="46"/>
                      <a:pt x="11" y="44"/>
                    </a:cubicBezTo>
                    <a:cubicBezTo>
                      <a:pt x="10" y="42"/>
                      <a:pt x="9" y="40"/>
                      <a:pt x="9" y="38"/>
                    </a:cubicBezTo>
                    <a:cubicBezTo>
                      <a:pt x="9" y="34"/>
                      <a:pt x="10" y="31"/>
                      <a:pt x="14" y="29"/>
                    </a:cubicBezTo>
                    <a:cubicBezTo>
                      <a:pt x="17" y="27"/>
                      <a:pt x="22" y="26"/>
                      <a:pt x="28" y="26"/>
                    </a:cubicBezTo>
                    <a:cubicBezTo>
                      <a:pt x="30" y="26"/>
                      <a:pt x="32" y="26"/>
                      <a:pt x="35" y="26"/>
                    </a:cubicBezTo>
                    <a:cubicBezTo>
                      <a:pt x="35" y="27"/>
                      <a:pt x="35" y="28"/>
                      <a:pt x="35" y="29"/>
                    </a:cubicBezTo>
                    <a:cubicBezTo>
                      <a:pt x="35" y="34"/>
                      <a:pt x="34" y="38"/>
                      <a:pt x="31" y="4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85" name="Rectangle 72"/>
              <p:cNvSpPr>
                <a:spLocks noChangeArrowheads="1"/>
              </p:cNvSpPr>
              <p:nvPr/>
            </p:nvSpPr>
            <p:spPr bwMode="auto">
              <a:xfrm>
                <a:off x="1905000" y="773113"/>
                <a:ext cx="30163" cy="255588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86" name="Freeform 73"/>
              <p:cNvSpPr>
                <a:spLocks noChangeArrowheads="1" noEditPoints="1"/>
              </p:cNvSpPr>
              <p:nvPr/>
            </p:nvSpPr>
            <p:spPr bwMode="auto">
              <a:xfrm>
                <a:off x="1981200" y="836613"/>
                <a:ext cx="168275" cy="200025"/>
              </a:xfrm>
              <a:custGeom>
                <a:gdLst>
                  <a:gd fmla="*/ 86007 w 45" name="T0"/>
                  <a:gd fmla="*/ 173607 h 53" name="T1"/>
                  <a:gd fmla="*/ 48613 w 45" name="T2"/>
                  <a:gd fmla="*/ 158510 h 53" name="T3"/>
                  <a:gd fmla="*/ 29916 w 45" name="T4"/>
                  <a:gd fmla="*/ 101900 h 53" name="T5"/>
                  <a:gd fmla="*/ 168275 w 45" name="T6"/>
                  <a:gd fmla="*/ 101900 h 53" name="T7"/>
                  <a:gd fmla="*/ 145838 w 45" name="T8"/>
                  <a:gd fmla="*/ 22644 h 53" name="T9"/>
                  <a:gd fmla="*/ 86007 w 45" name="T10"/>
                  <a:gd fmla="*/ 0 h 53" name="T11"/>
                  <a:gd fmla="*/ 22437 w 45" name="T12"/>
                  <a:gd fmla="*/ 26418 h 53" name="T13"/>
                  <a:gd fmla="*/ 0 w 45" name="T14"/>
                  <a:gd fmla="*/ 98125 h 53" name="T15"/>
                  <a:gd fmla="*/ 22437 w 45" name="T16"/>
                  <a:gd fmla="*/ 169833 h 53" name="T17"/>
                  <a:gd fmla="*/ 86007 w 45" name="T18"/>
                  <a:gd fmla="*/ 200025 h 53" name="T19"/>
                  <a:gd fmla="*/ 134620 w 45" name="T20"/>
                  <a:gd fmla="*/ 181155 h 53" name="T21"/>
                  <a:gd fmla="*/ 164536 w 45" name="T22"/>
                  <a:gd fmla="*/ 143414 h 53" name="T23"/>
                  <a:gd fmla="*/ 138359 w 45" name="T24"/>
                  <a:gd fmla="*/ 135866 h 53" name="T25"/>
                  <a:gd fmla="*/ 86007 w 45" name="T26"/>
                  <a:gd fmla="*/ 173607 h 53" name="T27"/>
                  <a:gd fmla="*/ 48613 w 45" name="T28"/>
                  <a:gd fmla="*/ 37741 h 53" name="T29"/>
                  <a:gd fmla="*/ 86007 w 45" name="T30"/>
                  <a:gd fmla="*/ 22644 h 53" name="T31"/>
                  <a:gd fmla="*/ 115923 w 45" name="T32"/>
                  <a:gd fmla="*/ 30192 h 53" name="T33"/>
                  <a:gd fmla="*/ 130881 w 45" name="T34"/>
                  <a:gd fmla="*/ 52837 h 53" name="T35"/>
                  <a:gd fmla="*/ 134620 w 45" name="T36"/>
                  <a:gd fmla="*/ 79255 h 53" name="T37"/>
                  <a:gd fmla="*/ 33655 w 45" name="T38"/>
                  <a:gd fmla="*/ 79255 h 53" name="T39"/>
                  <a:gd fmla="*/ 48613 w 45" name="T40"/>
                  <a:gd fmla="*/ 37741 h 53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45" name="T63"/>
                  <a:gd fmla="*/ 0 h 53" name="T64"/>
                  <a:gd fmla="*/ 45 w 45" name="T65"/>
                  <a:gd fmla="*/ 53 h 53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52" w="45">
                    <a:moveTo>
                      <a:pt x="23" y="46"/>
                    </a:moveTo>
                    <a:cubicBezTo>
                      <a:pt x="20" y="46"/>
                      <a:pt x="16" y="45"/>
                      <a:pt x="13" y="42"/>
                    </a:cubicBezTo>
                    <a:cubicBezTo>
                      <a:pt x="10" y="39"/>
                      <a:pt x="8" y="34"/>
                      <a:pt x="8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5" y="18"/>
                      <a:pt x="43" y="11"/>
                      <a:pt x="39" y="6"/>
                    </a:cubicBezTo>
                    <a:cubicBezTo>
                      <a:pt x="35" y="2"/>
                      <a:pt x="30" y="0"/>
                      <a:pt x="23" y="0"/>
                    </a:cubicBezTo>
                    <a:cubicBezTo>
                      <a:pt x="16" y="0"/>
                      <a:pt x="11" y="2"/>
                      <a:pt x="6" y="7"/>
                    </a:cubicBezTo>
                    <a:cubicBezTo>
                      <a:pt x="2" y="12"/>
                      <a:pt x="0" y="18"/>
                      <a:pt x="0" y="26"/>
                    </a:cubicBezTo>
                    <a:cubicBezTo>
                      <a:pt x="0" y="34"/>
                      <a:pt x="2" y="40"/>
                      <a:pt x="6" y="45"/>
                    </a:cubicBezTo>
                    <a:cubicBezTo>
                      <a:pt x="10" y="50"/>
                      <a:pt x="16" y="53"/>
                      <a:pt x="23" y="53"/>
                    </a:cubicBezTo>
                    <a:cubicBezTo>
                      <a:pt x="28" y="53"/>
                      <a:pt x="32" y="51"/>
                      <a:pt x="36" y="48"/>
                    </a:cubicBezTo>
                    <a:cubicBezTo>
                      <a:pt x="40" y="46"/>
                      <a:pt x="43" y="42"/>
                      <a:pt x="44" y="38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4" y="43"/>
                      <a:pt x="30" y="46"/>
                      <a:pt x="23" y="46"/>
                    </a:cubicBezTo>
                    <a:close/>
                    <a:moveTo>
                      <a:pt x="13" y="10"/>
                    </a:moveTo>
                    <a:cubicBezTo>
                      <a:pt x="16" y="7"/>
                      <a:pt x="19" y="6"/>
                      <a:pt x="23" y="6"/>
                    </a:cubicBezTo>
                    <a:cubicBezTo>
                      <a:pt x="26" y="6"/>
                      <a:pt x="29" y="6"/>
                      <a:pt x="31" y="8"/>
                    </a:cubicBezTo>
                    <a:cubicBezTo>
                      <a:pt x="33" y="9"/>
                      <a:pt x="34" y="11"/>
                      <a:pt x="35" y="14"/>
                    </a:cubicBezTo>
                    <a:cubicBezTo>
                      <a:pt x="36" y="16"/>
                      <a:pt x="36" y="18"/>
                      <a:pt x="36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16"/>
                      <a:pt x="11" y="13"/>
                      <a:pt x="13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87" name="Freeform 74"/>
              <p:cNvSpPr>
                <a:spLocks noChangeArrowheads="1"/>
              </p:cNvSpPr>
              <p:nvPr/>
            </p:nvSpPr>
            <p:spPr bwMode="auto">
              <a:xfrm>
                <a:off x="1671638" y="3271838"/>
                <a:ext cx="125413" cy="209550"/>
              </a:xfrm>
              <a:custGeom>
                <a:gdLst>
                  <a:gd fmla="*/ 53975 w 79" name="T0"/>
                  <a:gd fmla="*/ 209550 h 132" name="T1"/>
                  <a:gd fmla="*/ 76200 w 79" name="T2"/>
                  <a:gd fmla="*/ 206375 h 132" name="T3"/>
                  <a:gd fmla="*/ 53975 w 79" name="T4"/>
                  <a:gd fmla="*/ 120650 h 132" name="T5"/>
                  <a:gd fmla="*/ 125413 w 79" name="T6"/>
                  <a:gd fmla="*/ 98425 h 132" name="T7"/>
                  <a:gd fmla="*/ 117475 w 79" name="T8"/>
                  <a:gd fmla="*/ 82550 h 132" name="T9"/>
                  <a:gd fmla="*/ 46038 w 79" name="T10"/>
                  <a:gd fmla="*/ 101600 h 132" name="T11"/>
                  <a:gd fmla="*/ 30163 w 79" name="T12"/>
                  <a:gd fmla="*/ 44450 h 132" name="T13"/>
                  <a:gd fmla="*/ 117475 w 79" name="T14"/>
                  <a:gd fmla="*/ 19050 h 132" name="T15"/>
                  <a:gd fmla="*/ 112713 w 79" name="T16"/>
                  <a:gd fmla="*/ 0 h 132" name="T17"/>
                  <a:gd fmla="*/ 0 w 79" name="T18"/>
                  <a:gd fmla="*/ 33337 h 132" name="T19"/>
                  <a:gd fmla="*/ 53975 w 79" name="T20"/>
                  <a:gd fmla="*/ 209550 h 132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79" name="T33"/>
                  <a:gd fmla="*/ 0 h 132" name="T34"/>
                  <a:gd fmla="*/ 79 w 79" name="T35"/>
                  <a:gd fmla="*/ 132 h 132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132" w="79">
                    <a:moveTo>
                      <a:pt x="34" y="132"/>
                    </a:moveTo>
                    <a:lnTo>
                      <a:pt x="48" y="130"/>
                    </a:lnTo>
                    <a:lnTo>
                      <a:pt x="34" y="76"/>
                    </a:lnTo>
                    <a:lnTo>
                      <a:pt x="79" y="62"/>
                    </a:lnTo>
                    <a:lnTo>
                      <a:pt x="74" y="52"/>
                    </a:lnTo>
                    <a:lnTo>
                      <a:pt x="29" y="64"/>
                    </a:lnTo>
                    <a:lnTo>
                      <a:pt x="19" y="28"/>
                    </a:lnTo>
                    <a:lnTo>
                      <a:pt x="74" y="12"/>
                    </a:lnTo>
                    <a:lnTo>
                      <a:pt x="71" y="0"/>
                    </a:lnTo>
                    <a:lnTo>
                      <a:pt x="0" y="21"/>
                    </a:lnTo>
                    <a:lnTo>
                      <a:pt x="34" y="13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88" name="Freeform 75"/>
              <p:cNvSpPr>
                <a:spLocks noChangeArrowheads="1"/>
              </p:cNvSpPr>
              <p:nvPr/>
            </p:nvSpPr>
            <p:spPr bwMode="auto">
              <a:xfrm>
                <a:off x="1808163" y="3260725"/>
                <a:ext cx="30163" cy="25400"/>
              </a:xfrm>
              <a:custGeom>
                <a:gdLst>
                  <a:gd fmla="*/ 6350 w 19" name="T0"/>
                  <a:gd fmla="*/ 25400 h 16" name="T1"/>
                  <a:gd fmla="*/ 30163 w 19" name="T2"/>
                  <a:gd fmla="*/ 22225 h 16" name="T3"/>
                  <a:gd fmla="*/ 22225 w 19" name="T4"/>
                  <a:gd fmla="*/ 0 h 16" name="T5"/>
                  <a:gd fmla="*/ 0 w 19" name="T6"/>
                  <a:gd fmla="*/ 3175 h 16" name="T7"/>
                  <a:gd fmla="*/ 6350 w 19" name="T8"/>
                  <a:gd fmla="*/ 25400 h 16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9" name="T15"/>
                  <a:gd fmla="*/ 0 h 16" name="T16"/>
                  <a:gd fmla="*/ 19 w 19" name="T17"/>
                  <a:gd fmla="*/ 16 h 16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6" w="19">
                    <a:moveTo>
                      <a:pt x="4" y="16"/>
                    </a:moveTo>
                    <a:lnTo>
                      <a:pt x="19" y="14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4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89" name="Freeform 76"/>
              <p:cNvSpPr>
                <a:spLocks noChangeArrowheads="1"/>
              </p:cNvSpPr>
              <p:nvPr/>
            </p:nvSpPr>
            <p:spPr bwMode="auto">
              <a:xfrm>
                <a:off x="1822450" y="3305175"/>
                <a:ext cx="60325" cy="139700"/>
              </a:xfrm>
              <a:custGeom>
                <a:gdLst>
                  <a:gd fmla="*/ 38100 w 38" name="T0"/>
                  <a:gd fmla="*/ 139700 h 88" name="T1"/>
                  <a:gd fmla="*/ 60325 w 38" name="T2"/>
                  <a:gd fmla="*/ 131763 h 88" name="T3"/>
                  <a:gd fmla="*/ 19050 w 38" name="T4"/>
                  <a:gd fmla="*/ 0 h 88" name="T5"/>
                  <a:gd fmla="*/ 0 w 38" name="T6"/>
                  <a:gd fmla="*/ 7938 h 88" name="T7"/>
                  <a:gd fmla="*/ 38100 w 38" name="T8"/>
                  <a:gd fmla="*/ 139700 h 88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38" name="T15"/>
                  <a:gd fmla="*/ 0 h 88" name="T16"/>
                  <a:gd fmla="*/ 38 w 38" name="T17"/>
                  <a:gd fmla="*/ 88 h 88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88" w="38">
                    <a:moveTo>
                      <a:pt x="24" y="88"/>
                    </a:moveTo>
                    <a:lnTo>
                      <a:pt x="38" y="83"/>
                    </a:lnTo>
                    <a:lnTo>
                      <a:pt x="12" y="0"/>
                    </a:lnTo>
                    <a:lnTo>
                      <a:pt x="0" y="5"/>
                    </a:lnTo>
                    <a:lnTo>
                      <a:pt x="24" y="88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90" name="Freeform 77"/>
              <p:cNvSpPr>
                <a:spLocks noChangeArrowheads="1"/>
              </p:cNvSpPr>
              <p:nvPr/>
            </p:nvSpPr>
            <p:spPr bwMode="auto">
              <a:xfrm>
                <a:off x="1882775" y="3268663"/>
                <a:ext cx="142875" cy="157163"/>
              </a:xfrm>
              <a:custGeom>
                <a:gdLst>
                  <a:gd fmla="*/ 90237 w 38" name="T0"/>
                  <a:gd fmla="*/ 3742 h 42" name="T1"/>
                  <a:gd fmla="*/ 60158 w 38" name="T2"/>
                  <a:gd fmla="*/ 3742 h 42" name="T3"/>
                  <a:gd fmla="*/ 26319 w 38" name="T4"/>
                  <a:gd fmla="*/ 44904 h 42" name="T5"/>
                  <a:gd fmla="*/ 18799 w 38" name="T6"/>
                  <a:gd fmla="*/ 18710 h 42" name="T7"/>
                  <a:gd fmla="*/ 0 w 38" name="T8"/>
                  <a:gd fmla="*/ 26194 h 42" name="T9"/>
                  <a:gd fmla="*/ 41359 w 38" name="T10"/>
                  <a:gd fmla="*/ 157163 h 42" name="T11"/>
                  <a:gd fmla="*/ 60158 w 38" name="T12"/>
                  <a:gd fmla="*/ 153421 h 42" name="T13"/>
                  <a:gd fmla="*/ 37599 w 38" name="T14"/>
                  <a:gd fmla="*/ 78582 h 42" name="T15"/>
                  <a:gd fmla="*/ 41359 w 38" name="T16"/>
                  <a:gd fmla="*/ 44904 h 42" name="T17"/>
                  <a:gd fmla="*/ 63918 w 38" name="T18"/>
                  <a:gd fmla="*/ 22452 h 42" name="T19"/>
                  <a:gd fmla="*/ 86477 w 38" name="T20"/>
                  <a:gd fmla="*/ 26194 h 42" name="T21"/>
                  <a:gd fmla="*/ 101516 w 38" name="T22"/>
                  <a:gd fmla="*/ 48646 h 42" name="T23"/>
                  <a:gd fmla="*/ 124076 w 38" name="T24"/>
                  <a:gd fmla="*/ 134711 h 42" name="T25"/>
                  <a:gd fmla="*/ 142875 w 38" name="T26"/>
                  <a:gd fmla="*/ 127227 h 42" name="T27"/>
                  <a:gd fmla="*/ 124076 w 38" name="T28"/>
                  <a:gd fmla="*/ 52388 h 42" name="T29"/>
                  <a:gd fmla="*/ 109036 w 38" name="T30"/>
                  <a:gd fmla="*/ 18710 h 42" name="T31"/>
                  <a:gd fmla="*/ 90237 w 38" name="T32"/>
                  <a:gd fmla="*/ 3742 h 42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8" name="T51"/>
                  <a:gd fmla="*/ 0 h 42" name="T52"/>
                  <a:gd fmla="*/ 38 w 38" name="T53"/>
                  <a:gd fmla="*/ 42 h 42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2" w="38">
                    <a:moveTo>
                      <a:pt x="24" y="1"/>
                    </a:moveTo>
                    <a:cubicBezTo>
                      <a:pt x="21" y="0"/>
                      <a:pt x="19" y="0"/>
                      <a:pt x="16" y="1"/>
                    </a:cubicBezTo>
                    <a:cubicBezTo>
                      <a:pt x="12" y="2"/>
                      <a:pt x="9" y="6"/>
                      <a:pt x="7" y="1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9" y="18"/>
                      <a:pt x="9" y="14"/>
                      <a:pt x="11" y="12"/>
                    </a:cubicBezTo>
                    <a:cubicBezTo>
                      <a:pt x="12" y="9"/>
                      <a:pt x="14" y="7"/>
                      <a:pt x="17" y="6"/>
                    </a:cubicBezTo>
                    <a:cubicBezTo>
                      <a:pt x="19" y="6"/>
                      <a:pt x="21" y="6"/>
                      <a:pt x="23" y="7"/>
                    </a:cubicBezTo>
                    <a:cubicBezTo>
                      <a:pt x="24" y="8"/>
                      <a:pt x="26" y="10"/>
                      <a:pt x="27" y="13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1" y="9"/>
                      <a:pt x="30" y="6"/>
                      <a:pt x="29" y="5"/>
                    </a:cubicBezTo>
                    <a:cubicBezTo>
                      <a:pt x="28" y="3"/>
                      <a:pt x="26" y="2"/>
                      <a:pt x="24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91" name="Freeform 78"/>
              <p:cNvSpPr>
                <a:spLocks noChangeArrowheads="1" noEditPoints="1"/>
              </p:cNvSpPr>
              <p:nvPr/>
            </p:nvSpPr>
            <p:spPr bwMode="auto">
              <a:xfrm>
                <a:off x="2028825" y="3227388"/>
                <a:ext cx="142875" cy="153988"/>
              </a:xfrm>
              <a:custGeom>
                <a:gdLst>
                  <a:gd fmla="*/ 116556 w 38" name="T0"/>
                  <a:gd fmla="*/ 45070 h 41" name="T1"/>
                  <a:gd fmla="*/ 93997 w 38" name="T2"/>
                  <a:gd fmla="*/ 7512 h 41" name="T3"/>
                  <a:gd fmla="*/ 48878 w 38" name="T4"/>
                  <a:gd fmla="*/ 7512 h 41" name="T5"/>
                  <a:gd fmla="*/ 3760 w 38" name="T6"/>
                  <a:gd fmla="*/ 60093 h 41" name="T7"/>
                  <a:gd fmla="*/ 22559 w 38" name="T8"/>
                  <a:gd fmla="*/ 56337 h 41" name="T9"/>
                  <a:gd fmla="*/ 52638 w 38" name="T10"/>
                  <a:gd fmla="*/ 22535 h 41" name="T11"/>
                  <a:gd fmla="*/ 75197 w 38" name="T12"/>
                  <a:gd fmla="*/ 22535 h 41" name="T13"/>
                  <a:gd fmla="*/ 86477 w 38" name="T14"/>
                  <a:gd fmla="*/ 30046 h 41" name="T15"/>
                  <a:gd fmla="*/ 97757 w 38" name="T16"/>
                  <a:gd fmla="*/ 52581 h 41" name="T17"/>
                  <a:gd fmla="*/ 78957 w 38" name="T18"/>
                  <a:gd fmla="*/ 56337 h 41" name="T19"/>
                  <a:gd fmla="*/ 26319 w 38" name="T20"/>
                  <a:gd fmla="*/ 86384 h 41" name="T21"/>
                  <a:gd fmla="*/ 18799 w 38" name="T22"/>
                  <a:gd fmla="*/ 123942 h 41" name="T23"/>
                  <a:gd fmla="*/ 37599 w 38" name="T24"/>
                  <a:gd fmla="*/ 150232 h 41" name="T25"/>
                  <a:gd fmla="*/ 75197 w 38" name="T26"/>
                  <a:gd fmla="*/ 150232 h 41" name="T27"/>
                  <a:gd fmla="*/ 112796 w 38" name="T28"/>
                  <a:gd fmla="*/ 108918 h 41" name="T29"/>
                  <a:gd fmla="*/ 124076 w 38" name="T30"/>
                  <a:gd fmla="*/ 131453 h 41" name="T31"/>
                  <a:gd fmla="*/ 142875 w 38" name="T32"/>
                  <a:gd fmla="*/ 127697 h 41" name="T33"/>
                  <a:gd fmla="*/ 131595 w 38" name="T34"/>
                  <a:gd fmla="*/ 101407 h 41" name="T35"/>
                  <a:gd fmla="*/ 116556 w 38" name="T36"/>
                  <a:gd fmla="*/ 45070 h 41" name="T37"/>
                  <a:gd fmla="*/ 101516 w 38" name="T38"/>
                  <a:gd fmla="*/ 112674 h 41" name="T39"/>
                  <a:gd fmla="*/ 75197 w 38" name="T40"/>
                  <a:gd fmla="*/ 135209 h 41" name="T41"/>
                  <a:gd fmla="*/ 52638 w 38" name="T42"/>
                  <a:gd fmla="*/ 131453 h 41" name="T43"/>
                  <a:gd fmla="*/ 37599 w 38" name="T44"/>
                  <a:gd fmla="*/ 120186 h 41" name="T45"/>
                  <a:gd fmla="*/ 45118 w 38" name="T46"/>
                  <a:gd fmla="*/ 90139 h 41" name="T47"/>
                  <a:gd fmla="*/ 82717 w 38" name="T48"/>
                  <a:gd fmla="*/ 71360 h 41" name="T49"/>
                  <a:gd fmla="*/ 101516 w 38" name="T50"/>
                  <a:gd fmla="*/ 67604 h 41" name="T51"/>
                  <a:gd fmla="*/ 105276 w 38" name="T52"/>
                  <a:gd fmla="*/ 75116 h 41" name="T53"/>
                  <a:gd fmla="*/ 101516 w 38" name="T54"/>
                  <a:gd fmla="*/ 112674 h 41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38" name="T84"/>
                  <a:gd fmla="*/ 0 h 41" name="T85"/>
                  <a:gd fmla="*/ 38 w 38" name="T86"/>
                  <a:gd fmla="*/ 41 h 41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1" w="38">
                    <a:moveTo>
                      <a:pt x="31" y="12"/>
                    </a:moveTo>
                    <a:cubicBezTo>
                      <a:pt x="30" y="7"/>
                      <a:pt x="27" y="3"/>
                      <a:pt x="25" y="2"/>
                    </a:cubicBezTo>
                    <a:cubicBezTo>
                      <a:pt x="22" y="0"/>
                      <a:pt x="18" y="0"/>
                      <a:pt x="13" y="2"/>
                    </a:cubicBezTo>
                    <a:cubicBezTo>
                      <a:pt x="4" y="4"/>
                      <a:pt x="0" y="9"/>
                      <a:pt x="1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1"/>
                      <a:pt x="8" y="8"/>
                      <a:pt x="14" y="6"/>
                    </a:cubicBezTo>
                    <a:cubicBezTo>
                      <a:pt x="16" y="5"/>
                      <a:pt x="18" y="5"/>
                      <a:pt x="20" y="6"/>
                    </a:cubicBezTo>
                    <a:cubicBezTo>
                      <a:pt x="21" y="6"/>
                      <a:pt x="23" y="7"/>
                      <a:pt x="23" y="8"/>
                    </a:cubicBezTo>
                    <a:cubicBezTo>
                      <a:pt x="24" y="9"/>
                      <a:pt x="25" y="11"/>
                      <a:pt x="26" y="14"/>
                    </a:cubicBezTo>
                    <a:cubicBezTo>
                      <a:pt x="24" y="14"/>
                      <a:pt x="22" y="15"/>
                      <a:pt x="21" y="15"/>
                    </a:cubicBezTo>
                    <a:cubicBezTo>
                      <a:pt x="14" y="17"/>
                      <a:pt x="9" y="20"/>
                      <a:pt x="7" y="23"/>
                    </a:cubicBezTo>
                    <a:cubicBezTo>
                      <a:pt x="4" y="26"/>
                      <a:pt x="3" y="29"/>
                      <a:pt x="5" y="33"/>
                    </a:cubicBezTo>
                    <a:cubicBezTo>
                      <a:pt x="5" y="36"/>
                      <a:pt x="7" y="38"/>
                      <a:pt x="10" y="40"/>
                    </a:cubicBezTo>
                    <a:cubicBezTo>
                      <a:pt x="13" y="41"/>
                      <a:pt x="16" y="41"/>
                      <a:pt x="20" y="40"/>
                    </a:cubicBezTo>
                    <a:cubicBezTo>
                      <a:pt x="26" y="39"/>
                      <a:pt x="29" y="35"/>
                      <a:pt x="30" y="29"/>
                    </a:cubicBezTo>
                    <a:cubicBezTo>
                      <a:pt x="31" y="32"/>
                      <a:pt x="32" y="34"/>
                      <a:pt x="33" y="35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7" y="32"/>
                      <a:pt x="36" y="30"/>
                      <a:pt x="35" y="27"/>
                    </a:cubicBezTo>
                    <a:lnTo>
                      <a:pt x="31" y="12"/>
                    </a:lnTo>
                    <a:close/>
                    <a:moveTo>
                      <a:pt x="27" y="30"/>
                    </a:moveTo>
                    <a:cubicBezTo>
                      <a:pt x="26" y="33"/>
                      <a:pt x="23" y="35"/>
                      <a:pt x="20" y="36"/>
                    </a:cubicBezTo>
                    <a:cubicBezTo>
                      <a:pt x="17" y="36"/>
                      <a:pt x="15" y="36"/>
                      <a:pt x="14" y="35"/>
                    </a:cubicBezTo>
                    <a:cubicBezTo>
                      <a:pt x="12" y="35"/>
                      <a:pt x="11" y="33"/>
                      <a:pt x="10" y="32"/>
                    </a:cubicBezTo>
                    <a:cubicBezTo>
                      <a:pt x="10" y="29"/>
                      <a:pt x="10" y="26"/>
                      <a:pt x="12" y="24"/>
                    </a:cubicBezTo>
                    <a:cubicBezTo>
                      <a:pt x="14" y="22"/>
                      <a:pt x="17" y="20"/>
                      <a:pt x="22" y="19"/>
                    </a:cubicBezTo>
                    <a:cubicBezTo>
                      <a:pt x="23" y="19"/>
                      <a:pt x="25" y="18"/>
                      <a:pt x="27" y="18"/>
                    </a:cubicBezTo>
                    <a:cubicBezTo>
                      <a:pt x="27" y="19"/>
                      <a:pt x="28" y="20"/>
                      <a:pt x="28" y="20"/>
                    </a:cubicBezTo>
                    <a:cubicBezTo>
                      <a:pt x="29" y="23"/>
                      <a:pt x="28" y="27"/>
                      <a:pt x="27" y="3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92" name="Freeform 79"/>
              <p:cNvSpPr>
                <a:spLocks noChangeArrowheads="1"/>
              </p:cNvSpPr>
              <p:nvPr/>
            </p:nvSpPr>
            <p:spPr bwMode="auto">
              <a:xfrm>
                <a:off x="2171700" y="3186113"/>
                <a:ext cx="142875" cy="157163"/>
              </a:xfrm>
              <a:custGeom>
                <a:gdLst>
                  <a:gd fmla="*/ 90237 w 38" name="T0"/>
                  <a:gd fmla="*/ 3742 h 42" name="T1"/>
                  <a:gd fmla="*/ 60158 w 38" name="T2"/>
                  <a:gd fmla="*/ 3742 h 42" name="T3"/>
                  <a:gd fmla="*/ 26319 w 38" name="T4"/>
                  <a:gd fmla="*/ 44904 h 42" name="T5"/>
                  <a:gd fmla="*/ 18799 w 38" name="T6"/>
                  <a:gd fmla="*/ 18710 h 42" name="T7"/>
                  <a:gd fmla="*/ 0 w 38" name="T8"/>
                  <a:gd fmla="*/ 26194 h 42" name="T9"/>
                  <a:gd fmla="*/ 37599 w 38" name="T10"/>
                  <a:gd fmla="*/ 157163 h 42" name="T11"/>
                  <a:gd fmla="*/ 60158 w 38" name="T12"/>
                  <a:gd fmla="*/ 149679 h 42" name="T13"/>
                  <a:gd fmla="*/ 37599 w 38" name="T14"/>
                  <a:gd fmla="*/ 78582 h 42" name="T15"/>
                  <a:gd fmla="*/ 41359 w 38" name="T16"/>
                  <a:gd fmla="*/ 41162 h 42" name="T17"/>
                  <a:gd fmla="*/ 63918 w 38" name="T18"/>
                  <a:gd fmla="*/ 22452 h 42" name="T19"/>
                  <a:gd fmla="*/ 82717 w 38" name="T20"/>
                  <a:gd fmla="*/ 22452 h 42" name="T21"/>
                  <a:gd fmla="*/ 101516 w 38" name="T22"/>
                  <a:gd fmla="*/ 48646 h 42" name="T23"/>
                  <a:gd fmla="*/ 124076 w 38" name="T24"/>
                  <a:gd fmla="*/ 130969 h 42" name="T25"/>
                  <a:gd fmla="*/ 142875 w 38" name="T26"/>
                  <a:gd fmla="*/ 127227 h 42" name="T27"/>
                  <a:gd fmla="*/ 120316 w 38" name="T28"/>
                  <a:gd fmla="*/ 48646 h 42" name="T29"/>
                  <a:gd fmla="*/ 109036 w 38" name="T30"/>
                  <a:gd fmla="*/ 14968 h 42" name="T31"/>
                  <a:gd fmla="*/ 90237 w 38" name="T32"/>
                  <a:gd fmla="*/ 3742 h 42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8" name="T51"/>
                  <a:gd fmla="*/ 0 h 42" name="T52"/>
                  <a:gd fmla="*/ 38 w 38" name="T53"/>
                  <a:gd fmla="*/ 42 h 42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2" w="38">
                    <a:moveTo>
                      <a:pt x="24" y="1"/>
                    </a:moveTo>
                    <a:cubicBezTo>
                      <a:pt x="21" y="0"/>
                      <a:pt x="19" y="0"/>
                      <a:pt x="16" y="1"/>
                    </a:cubicBezTo>
                    <a:cubicBezTo>
                      <a:pt x="12" y="2"/>
                      <a:pt x="9" y="6"/>
                      <a:pt x="7" y="1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9" y="17"/>
                      <a:pt x="9" y="14"/>
                      <a:pt x="11" y="11"/>
                    </a:cubicBezTo>
                    <a:cubicBezTo>
                      <a:pt x="12" y="8"/>
                      <a:pt x="14" y="7"/>
                      <a:pt x="17" y="6"/>
                    </a:cubicBezTo>
                    <a:cubicBezTo>
                      <a:pt x="19" y="5"/>
                      <a:pt x="21" y="5"/>
                      <a:pt x="22" y="6"/>
                    </a:cubicBezTo>
                    <a:cubicBezTo>
                      <a:pt x="24" y="7"/>
                      <a:pt x="26" y="9"/>
                      <a:pt x="27" y="1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1" y="9"/>
                      <a:pt x="30" y="6"/>
                      <a:pt x="29" y="4"/>
                    </a:cubicBezTo>
                    <a:cubicBezTo>
                      <a:pt x="27" y="3"/>
                      <a:pt x="26" y="2"/>
                      <a:pt x="24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93" name="Freeform 80"/>
              <p:cNvSpPr>
                <a:spLocks noChangeArrowheads="1"/>
              </p:cNvSpPr>
              <p:nvPr/>
            </p:nvSpPr>
            <p:spPr bwMode="auto">
              <a:xfrm>
                <a:off x="2322513" y="3148013"/>
                <a:ext cx="120650" cy="146050"/>
              </a:xfrm>
              <a:custGeom>
                <a:gdLst>
                  <a:gd fmla="*/ 49014 w 32" name="T0"/>
                  <a:gd fmla="*/ 18724 h 39" name="T1"/>
                  <a:gd fmla="*/ 90487 w 32" name="T2"/>
                  <a:gd fmla="*/ 41194 h 39" name="T3"/>
                  <a:gd fmla="*/ 105569 w 32" name="T4"/>
                  <a:gd fmla="*/ 33704 h 39" name="T5"/>
                  <a:gd fmla="*/ 79177 w 32" name="T6"/>
                  <a:gd fmla="*/ 3745 h 39" name="T7"/>
                  <a:gd fmla="*/ 41473 w 32" name="T8"/>
                  <a:gd fmla="*/ 3745 h 39" name="T9"/>
                  <a:gd fmla="*/ 7541 w 32" name="T10"/>
                  <a:gd fmla="*/ 33704 h 39" name="T11"/>
                  <a:gd fmla="*/ 3770 w 32" name="T12"/>
                  <a:gd fmla="*/ 89877 h 39" name="T13"/>
                  <a:gd fmla="*/ 33933 w 32" name="T14"/>
                  <a:gd fmla="*/ 134815 h 39" name="T15"/>
                  <a:gd fmla="*/ 82947 w 32" name="T16"/>
                  <a:gd fmla="*/ 142305 h 39" name="T17"/>
                  <a:gd fmla="*/ 113109 w 32" name="T18"/>
                  <a:gd fmla="*/ 119836 h 39" name="T19"/>
                  <a:gd fmla="*/ 120650 w 32" name="T20"/>
                  <a:gd fmla="*/ 82387 h 39" name="T21"/>
                  <a:gd fmla="*/ 101798 w 32" name="T22"/>
                  <a:gd fmla="*/ 82387 h 39" name="T23"/>
                  <a:gd fmla="*/ 79177 w 32" name="T24"/>
                  <a:gd fmla="*/ 123581 h 39" name="T25"/>
                  <a:gd fmla="*/ 49014 w 32" name="T26"/>
                  <a:gd fmla="*/ 119836 h 39" name="T27"/>
                  <a:gd fmla="*/ 26392 w 32" name="T28"/>
                  <a:gd fmla="*/ 82387 h 39" name="T29"/>
                  <a:gd fmla="*/ 26392 w 32" name="T30"/>
                  <a:gd fmla="*/ 41194 h 39" name="T31"/>
                  <a:gd fmla="*/ 49014 w 32" name="T32"/>
                  <a:gd fmla="*/ 18724 h 39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2" name="T51"/>
                  <a:gd fmla="*/ 0 h 39" name="T52"/>
                  <a:gd fmla="*/ 32 w 32" name="T53"/>
                  <a:gd fmla="*/ 39 h 39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39" w="32">
                    <a:moveTo>
                      <a:pt x="13" y="5"/>
                    </a:moveTo>
                    <a:cubicBezTo>
                      <a:pt x="17" y="4"/>
                      <a:pt x="21" y="6"/>
                      <a:pt x="24" y="11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7" y="6"/>
                      <a:pt x="24" y="3"/>
                      <a:pt x="21" y="1"/>
                    </a:cubicBezTo>
                    <a:cubicBezTo>
                      <a:pt x="18" y="0"/>
                      <a:pt x="15" y="0"/>
                      <a:pt x="11" y="1"/>
                    </a:cubicBezTo>
                    <a:cubicBezTo>
                      <a:pt x="6" y="2"/>
                      <a:pt x="3" y="5"/>
                      <a:pt x="2" y="9"/>
                    </a:cubicBezTo>
                    <a:cubicBezTo>
                      <a:pt x="0" y="14"/>
                      <a:pt x="0" y="18"/>
                      <a:pt x="1" y="24"/>
                    </a:cubicBezTo>
                    <a:cubicBezTo>
                      <a:pt x="3" y="29"/>
                      <a:pt x="6" y="33"/>
                      <a:pt x="9" y="36"/>
                    </a:cubicBezTo>
                    <a:cubicBezTo>
                      <a:pt x="13" y="39"/>
                      <a:pt x="17" y="39"/>
                      <a:pt x="22" y="38"/>
                    </a:cubicBezTo>
                    <a:cubicBezTo>
                      <a:pt x="25" y="37"/>
                      <a:pt x="28" y="35"/>
                      <a:pt x="30" y="32"/>
                    </a:cubicBezTo>
                    <a:cubicBezTo>
                      <a:pt x="32" y="29"/>
                      <a:pt x="32" y="26"/>
                      <a:pt x="32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8"/>
                      <a:pt x="25" y="32"/>
                      <a:pt x="21" y="33"/>
                    </a:cubicBezTo>
                    <a:cubicBezTo>
                      <a:pt x="18" y="34"/>
                      <a:pt x="15" y="34"/>
                      <a:pt x="13" y="32"/>
                    </a:cubicBezTo>
                    <a:cubicBezTo>
                      <a:pt x="10" y="30"/>
                      <a:pt x="8" y="26"/>
                      <a:pt x="7" y="22"/>
                    </a:cubicBezTo>
                    <a:cubicBezTo>
                      <a:pt x="6" y="18"/>
                      <a:pt x="6" y="14"/>
                      <a:pt x="7" y="11"/>
                    </a:cubicBezTo>
                    <a:cubicBezTo>
                      <a:pt x="8" y="8"/>
                      <a:pt x="10" y="6"/>
                      <a:pt x="13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94" name="Freeform 81"/>
              <p:cNvSpPr>
                <a:spLocks noChangeArrowheads="1" noEditPoints="1"/>
              </p:cNvSpPr>
              <p:nvPr/>
            </p:nvSpPr>
            <p:spPr bwMode="auto">
              <a:xfrm>
                <a:off x="2446338" y="3106738"/>
                <a:ext cx="134938" cy="150813"/>
              </a:xfrm>
              <a:custGeom>
                <a:gdLst>
                  <a:gd fmla="*/ 86210 w 36" name="T0"/>
                  <a:gd fmla="*/ 128191 h 40" name="T1"/>
                  <a:gd fmla="*/ 56224 w 36" name="T2"/>
                  <a:gd fmla="*/ 128191 h 40" name="T3"/>
                  <a:gd fmla="*/ 29986 w 36" name="T4"/>
                  <a:gd fmla="*/ 90488 h 40" name="T5"/>
                  <a:gd fmla="*/ 127441 w 36" name="T6"/>
                  <a:gd fmla="*/ 60325 h 40" name="T7"/>
                  <a:gd fmla="*/ 93707 w 36" name="T8"/>
                  <a:gd fmla="*/ 11311 h 40" name="T9"/>
                  <a:gd fmla="*/ 48728 w 36" name="T10"/>
                  <a:gd fmla="*/ 7541 h 40" name="T11"/>
                  <a:gd fmla="*/ 11245 w 36" name="T12"/>
                  <a:gd fmla="*/ 37703 h 40" name="T13"/>
                  <a:gd fmla="*/ 7497 w 36" name="T14"/>
                  <a:gd fmla="*/ 94258 h 40" name="T15"/>
                  <a:gd fmla="*/ 37483 w 36" name="T16"/>
                  <a:gd fmla="*/ 139502 h 40" name="T17"/>
                  <a:gd fmla="*/ 89959 w 36" name="T18"/>
                  <a:gd fmla="*/ 147043 h 40" name="T19"/>
                  <a:gd fmla="*/ 119945 w 36" name="T20"/>
                  <a:gd fmla="*/ 124421 h 40" name="T21"/>
                  <a:gd fmla="*/ 134938 w 36" name="T22"/>
                  <a:gd fmla="*/ 90488 h 40" name="T23"/>
                  <a:gd fmla="*/ 112448 w 36" name="T24"/>
                  <a:gd fmla="*/ 94258 h 40" name="T25"/>
                  <a:gd fmla="*/ 86210 w 36" name="T26"/>
                  <a:gd fmla="*/ 128191 h 40" name="T27"/>
                  <a:gd fmla="*/ 29986 w 36" name="T28"/>
                  <a:gd fmla="*/ 41474 h 40" name="T29"/>
                  <a:gd fmla="*/ 52476 w 36" name="T30"/>
                  <a:gd fmla="*/ 22622 h 40" name="T31"/>
                  <a:gd fmla="*/ 74966 w 36" name="T32"/>
                  <a:gd fmla="*/ 22622 h 40" name="T33"/>
                  <a:gd fmla="*/ 89959 w 36" name="T34"/>
                  <a:gd fmla="*/ 33933 h 40" name="T35"/>
                  <a:gd fmla="*/ 101203 w 36" name="T36"/>
                  <a:gd fmla="*/ 52785 h 40" name="T37"/>
                  <a:gd fmla="*/ 26238 w 36" name="T38"/>
                  <a:gd fmla="*/ 75407 h 40" name="T39"/>
                  <a:gd fmla="*/ 29986 w 36" name="T40"/>
                  <a:gd fmla="*/ 41474 h 40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36" name="T63"/>
                  <a:gd fmla="*/ 0 h 40" name="T64"/>
                  <a:gd fmla="*/ 36 w 36" name="T65"/>
                  <a:gd fmla="*/ 40 h 40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40" w="36">
                    <a:moveTo>
                      <a:pt x="23" y="34"/>
                    </a:moveTo>
                    <a:cubicBezTo>
                      <a:pt x="20" y="35"/>
                      <a:pt x="17" y="35"/>
                      <a:pt x="15" y="34"/>
                    </a:cubicBezTo>
                    <a:cubicBezTo>
                      <a:pt x="12" y="32"/>
                      <a:pt x="10" y="29"/>
                      <a:pt x="8" y="24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2" y="10"/>
                      <a:pt x="29" y="6"/>
                      <a:pt x="25" y="3"/>
                    </a:cubicBezTo>
                    <a:cubicBezTo>
                      <a:pt x="22" y="1"/>
                      <a:pt x="17" y="0"/>
                      <a:pt x="13" y="2"/>
                    </a:cubicBezTo>
                    <a:cubicBezTo>
                      <a:pt x="8" y="3"/>
                      <a:pt x="5" y="6"/>
                      <a:pt x="3" y="10"/>
                    </a:cubicBezTo>
                    <a:cubicBezTo>
                      <a:pt x="1" y="15"/>
                      <a:pt x="0" y="20"/>
                      <a:pt x="2" y="25"/>
                    </a:cubicBezTo>
                    <a:cubicBezTo>
                      <a:pt x="4" y="31"/>
                      <a:pt x="6" y="35"/>
                      <a:pt x="10" y="37"/>
                    </a:cubicBezTo>
                    <a:cubicBezTo>
                      <a:pt x="14" y="40"/>
                      <a:pt x="19" y="40"/>
                      <a:pt x="24" y="39"/>
                    </a:cubicBezTo>
                    <a:cubicBezTo>
                      <a:pt x="27" y="38"/>
                      <a:pt x="30" y="36"/>
                      <a:pt x="32" y="33"/>
                    </a:cubicBezTo>
                    <a:cubicBezTo>
                      <a:pt x="34" y="30"/>
                      <a:pt x="35" y="27"/>
                      <a:pt x="36" y="24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30"/>
                      <a:pt x="27" y="33"/>
                      <a:pt x="23" y="34"/>
                    </a:cubicBezTo>
                    <a:close/>
                    <a:moveTo>
                      <a:pt x="8" y="11"/>
                    </a:moveTo>
                    <a:cubicBezTo>
                      <a:pt x="9" y="8"/>
                      <a:pt x="11" y="7"/>
                      <a:pt x="14" y="6"/>
                    </a:cubicBezTo>
                    <a:cubicBezTo>
                      <a:pt x="16" y="5"/>
                      <a:pt x="18" y="5"/>
                      <a:pt x="20" y="6"/>
                    </a:cubicBezTo>
                    <a:cubicBezTo>
                      <a:pt x="22" y="6"/>
                      <a:pt x="23" y="8"/>
                      <a:pt x="24" y="9"/>
                    </a:cubicBezTo>
                    <a:cubicBezTo>
                      <a:pt x="25" y="10"/>
                      <a:pt x="26" y="12"/>
                      <a:pt x="27" y="14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6" y="16"/>
                      <a:pt x="7" y="13"/>
                      <a:pt x="8" y="1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95" name="Freeform 82"/>
              <p:cNvSpPr>
                <a:spLocks noChangeArrowheads="1"/>
              </p:cNvSpPr>
              <p:nvPr/>
            </p:nvSpPr>
            <p:spPr bwMode="auto">
              <a:xfrm>
                <a:off x="2097088" y="2159000"/>
                <a:ext cx="60325" cy="65088"/>
              </a:xfrm>
              <a:custGeom>
                <a:gdLst>
                  <a:gd fmla="*/ 3175 w 38" name="T0"/>
                  <a:gd fmla="*/ 65088 h 41" name="T1"/>
                  <a:gd fmla="*/ 60325 w 38" name="T2"/>
                  <a:gd fmla="*/ 57150 h 41" name="T3"/>
                  <a:gd fmla="*/ 55563 w 38" name="T4"/>
                  <a:gd fmla="*/ 0 h 41" name="T5"/>
                  <a:gd fmla="*/ 0 w 38" name="T6"/>
                  <a:gd fmla="*/ 4763 h 41" name="T7"/>
                  <a:gd fmla="*/ 3175 w 38" name="T8"/>
                  <a:gd fmla="*/ 65088 h 41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38" name="T15"/>
                  <a:gd fmla="*/ 0 h 41" name="T16"/>
                  <a:gd fmla="*/ 38 w 38" name="T17"/>
                  <a:gd fmla="*/ 41 h 41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41" w="38">
                    <a:moveTo>
                      <a:pt x="2" y="41"/>
                    </a:moveTo>
                    <a:lnTo>
                      <a:pt x="38" y="36"/>
                    </a:lnTo>
                    <a:lnTo>
                      <a:pt x="35" y="0"/>
                    </a:lnTo>
                    <a:lnTo>
                      <a:pt x="0" y="3"/>
                    </a:lnTo>
                    <a:lnTo>
                      <a:pt x="2" y="4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96" name="Freeform 83"/>
              <p:cNvSpPr>
                <a:spLocks noChangeArrowheads="1"/>
              </p:cNvSpPr>
              <p:nvPr/>
            </p:nvSpPr>
            <p:spPr bwMode="auto">
              <a:xfrm>
                <a:off x="2108200" y="2279650"/>
                <a:ext cx="82550" cy="342900"/>
              </a:xfrm>
              <a:custGeom>
                <a:gdLst>
                  <a:gd fmla="*/ 30163 w 52" name="T0"/>
                  <a:gd fmla="*/ 342900 h 216" name="T1"/>
                  <a:gd fmla="*/ 82550 w 52" name="T2"/>
                  <a:gd fmla="*/ 338138 h 216" name="T3"/>
                  <a:gd fmla="*/ 52388 w 52" name="T4"/>
                  <a:gd fmla="*/ 0 h 216" name="T5"/>
                  <a:gd fmla="*/ 0 w 52" name="T6"/>
                  <a:gd fmla="*/ 4763 h 216" name="T7"/>
                  <a:gd fmla="*/ 30163 w 52" name="T8"/>
                  <a:gd fmla="*/ 342900 h 216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52" name="T15"/>
                  <a:gd fmla="*/ 0 h 216" name="T16"/>
                  <a:gd fmla="*/ 52 w 52" name="T17"/>
                  <a:gd fmla="*/ 216 h 216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216" w="52">
                    <a:moveTo>
                      <a:pt x="19" y="216"/>
                    </a:moveTo>
                    <a:lnTo>
                      <a:pt x="52" y="213"/>
                    </a:lnTo>
                    <a:lnTo>
                      <a:pt x="33" y="0"/>
                    </a:lnTo>
                    <a:lnTo>
                      <a:pt x="0" y="3"/>
                    </a:lnTo>
                    <a:lnTo>
                      <a:pt x="19" y="2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97" name="Freeform 84"/>
              <p:cNvSpPr>
                <a:spLocks noChangeArrowheads="1" noEditPoints="1"/>
              </p:cNvSpPr>
              <p:nvPr/>
            </p:nvSpPr>
            <p:spPr bwMode="auto">
              <a:xfrm>
                <a:off x="2251075" y="2125663"/>
                <a:ext cx="312738" cy="484188"/>
              </a:xfrm>
              <a:custGeom>
                <a:gdLst>
                  <a:gd fmla="*/ 233611 w 83" name="T0"/>
                  <a:gd fmla="*/ 168903 h 129" name="T1"/>
                  <a:gd fmla="*/ 128110 w 83" name="T2"/>
                  <a:gd fmla="*/ 123862 h 129" name="T3"/>
                  <a:gd fmla="*/ 30143 w 83" name="T4"/>
                  <a:gd fmla="*/ 183916 h 129" name="T5"/>
                  <a:gd fmla="*/ 3768 w 83" name="T6"/>
                  <a:gd fmla="*/ 319039 h 129" name="T7"/>
                  <a:gd fmla="*/ 56519 w 83" name="T8"/>
                  <a:gd fmla="*/ 439147 h 129" name="T9"/>
                  <a:gd fmla="*/ 158253 w 83" name="T10"/>
                  <a:gd fmla="*/ 480435 h 129" name="T11"/>
                  <a:gd fmla="*/ 259987 w 83" name="T12"/>
                  <a:gd fmla="*/ 405367 h 129" name="T13"/>
                  <a:gd fmla="*/ 263755 w 83" name="T14"/>
                  <a:gd fmla="*/ 461668 h 129" name="T15"/>
                  <a:gd fmla="*/ 312738 w 83" name="T16"/>
                  <a:gd fmla="*/ 457914 h 129" name="T17"/>
                  <a:gd fmla="*/ 271291 w 83" name="T18"/>
                  <a:gd fmla="*/ 0 h 129" name="T19"/>
                  <a:gd fmla="*/ 218540 w 83" name="T20"/>
                  <a:gd fmla="*/ 3753 h 129" name="T21"/>
                  <a:gd fmla="*/ 233611 w 83" name="T22"/>
                  <a:gd fmla="*/ 168903 h 129" name="T23"/>
                  <a:gd fmla="*/ 248683 w 83" name="T24"/>
                  <a:gd fmla="*/ 326545 h 129" name="T25"/>
                  <a:gd fmla="*/ 226076 w 83" name="T26"/>
                  <a:gd fmla="*/ 401613 h 129" name="T27"/>
                  <a:gd fmla="*/ 162021 w 83" name="T28"/>
                  <a:gd fmla="*/ 439147 h 129" name="T29"/>
                  <a:gd fmla="*/ 94198 w 83" name="T30"/>
                  <a:gd fmla="*/ 409120 h 129" name="T31"/>
                  <a:gd fmla="*/ 64055 w 83" name="T32"/>
                  <a:gd fmla="*/ 307778 h 129" name="T33"/>
                  <a:gd fmla="*/ 79126 w 83" name="T34"/>
                  <a:gd fmla="*/ 206437 h 129" name="T35"/>
                  <a:gd fmla="*/ 139413 w 83" name="T36"/>
                  <a:gd fmla="*/ 165149 h 129" name="T37"/>
                  <a:gd fmla="*/ 207236 w 83" name="T38"/>
                  <a:gd fmla="*/ 187670 h 129" name="T39"/>
                  <a:gd fmla="*/ 241147 w 83" name="T40"/>
                  <a:gd fmla="*/ 255231 h 129" name="T41"/>
                  <a:gd fmla="*/ 248683 w 83" name="T42"/>
                  <a:gd fmla="*/ 326545 h 129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83" name="T66"/>
                  <a:gd fmla="*/ 0 h 129" name="T67"/>
                  <a:gd fmla="*/ 83 w 83" name="T68"/>
                  <a:gd fmla="*/ 129 h 129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129" w="83">
                    <a:moveTo>
                      <a:pt x="62" y="45"/>
                    </a:moveTo>
                    <a:cubicBezTo>
                      <a:pt x="54" y="36"/>
                      <a:pt x="45" y="32"/>
                      <a:pt x="34" y="33"/>
                    </a:cubicBezTo>
                    <a:cubicBezTo>
                      <a:pt x="23" y="34"/>
                      <a:pt x="14" y="39"/>
                      <a:pt x="8" y="49"/>
                    </a:cubicBezTo>
                    <a:cubicBezTo>
                      <a:pt x="2" y="59"/>
                      <a:pt x="0" y="71"/>
                      <a:pt x="1" y="85"/>
                    </a:cubicBezTo>
                    <a:cubicBezTo>
                      <a:pt x="3" y="98"/>
                      <a:pt x="7" y="109"/>
                      <a:pt x="15" y="117"/>
                    </a:cubicBezTo>
                    <a:cubicBezTo>
                      <a:pt x="22" y="126"/>
                      <a:pt x="31" y="129"/>
                      <a:pt x="42" y="128"/>
                    </a:cubicBezTo>
                    <a:cubicBezTo>
                      <a:pt x="55" y="127"/>
                      <a:pt x="64" y="121"/>
                      <a:pt x="69" y="108"/>
                    </a:cubicBezTo>
                    <a:cubicBezTo>
                      <a:pt x="70" y="123"/>
                      <a:pt x="70" y="123"/>
                      <a:pt x="70" y="123"/>
                    </a:cubicBezTo>
                    <a:cubicBezTo>
                      <a:pt x="83" y="122"/>
                      <a:pt x="83" y="122"/>
                      <a:pt x="83" y="122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58" y="1"/>
                      <a:pt x="58" y="1"/>
                      <a:pt x="58" y="1"/>
                    </a:cubicBezTo>
                    <a:lnTo>
                      <a:pt x="62" y="45"/>
                    </a:lnTo>
                    <a:close/>
                    <a:moveTo>
                      <a:pt x="66" y="87"/>
                    </a:moveTo>
                    <a:cubicBezTo>
                      <a:pt x="66" y="94"/>
                      <a:pt x="64" y="101"/>
                      <a:pt x="60" y="107"/>
                    </a:cubicBezTo>
                    <a:cubicBezTo>
                      <a:pt x="55" y="113"/>
                      <a:pt x="50" y="116"/>
                      <a:pt x="43" y="117"/>
                    </a:cubicBezTo>
                    <a:cubicBezTo>
                      <a:pt x="36" y="117"/>
                      <a:pt x="30" y="115"/>
                      <a:pt x="25" y="109"/>
                    </a:cubicBezTo>
                    <a:cubicBezTo>
                      <a:pt x="21" y="103"/>
                      <a:pt x="18" y="94"/>
                      <a:pt x="17" y="82"/>
                    </a:cubicBezTo>
                    <a:cubicBezTo>
                      <a:pt x="16" y="70"/>
                      <a:pt x="17" y="61"/>
                      <a:pt x="21" y="55"/>
                    </a:cubicBezTo>
                    <a:cubicBezTo>
                      <a:pt x="25" y="48"/>
                      <a:pt x="30" y="45"/>
                      <a:pt x="37" y="44"/>
                    </a:cubicBezTo>
                    <a:cubicBezTo>
                      <a:pt x="44" y="43"/>
                      <a:pt x="50" y="45"/>
                      <a:pt x="55" y="50"/>
                    </a:cubicBezTo>
                    <a:cubicBezTo>
                      <a:pt x="60" y="54"/>
                      <a:pt x="63" y="60"/>
                      <a:pt x="64" y="68"/>
                    </a:cubicBezTo>
                    <a:lnTo>
                      <a:pt x="66" y="8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98" name="Freeform 85"/>
              <p:cNvSpPr>
                <a:spLocks noChangeArrowheads="1" noEditPoints="1"/>
              </p:cNvSpPr>
              <p:nvPr/>
            </p:nvSpPr>
            <p:spPr bwMode="auto">
              <a:xfrm>
                <a:off x="2622550" y="2212975"/>
                <a:ext cx="312738" cy="363538"/>
              </a:xfrm>
              <a:custGeom>
                <a:gdLst>
                  <a:gd fmla="*/ 256219 w 83" name="T0"/>
                  <a:gd fmla="*/ 37478 h 97" name="T1"/>
                  <a:gd fmla="*/ 146949 w 83" name="T2"/>
                  <a:gd fmla="*/ 3748 h 97" name="T3"/>
                  <a:gd fmla="*/ 37679 w 83" name="T4"/>
                  <a:gd fmla="*/ 63713 h 97" name="T5"/>
                  <a:gd fmla="*/ 3768 w 83" name="T6"/>
                  <a:gd fmla="*/ 198634 h 97" name="T7"/>
                  <a:gd fmla="*/ 60287 w 83" name="T8"/>
                  <a:gd fmla="*/ 322312 h 97" name="T9"/>
                  <a:gd fmla="*/ 177093 w 83" name="T10"/>
                  <a:gd fmla="*/ 359790 h 97" name="T11"/>
                  <a:gd fmla="*/ 267523 w 83" name="T12"/>
                  <a:gd fmla="*/ 326060 h 97" name="T13"/>
                  <a:gd fmla="*/ 312738 w 83" name="T14"/>
                  <a:gd fmla="*/ 247356 h 97" name="T15"/>
                  <a:gd fmla="*/ 259987 w 83" name="T16"/>
                  <a:gd fmla="*/ 243608 h 97" name="T17"/>
                  <a:gd fmla="*/ 177093 w 83" name="T18"/>
                  <a:gd fmla="*/ 318564 h 97" name="T19"/>
                  <a:gd fmla="*/ 105502 w 83" name="T20"/>
                  <a:gd fmla="*/ 296077 h 97" name="T21"/>
                  <a:gd fmla="*/ 64055 w 83" name="T22"/>
                  <a:gd fmla="*/ 194886 h 97" name="T23"/>
                  <a:gd fmla="*/ 312738 w 83" name="T24"/>
                  <a:gd fmla="*/ 172399 h 97" name="T25"/>
                  <a:gd fmla="*/ 256219 w 83" name="T26"/>
                  <a:gd fmla="*/ 37478 h 97" name="T27"/>
                  <a:gd fmla="*/ 64055 w 83" name="T28"/>
                  <a:gd fmla="*/ 157408 h 97" name="T29"/>
                  <a:gd fmla="*/ 86662 w 83" name="T30"/>
                  <a:gd fmla="*/ 78704 h 97" name="T31"/>
                  <a:gd fmla="*/ 150717 w 83" name="T32"/>
                  <a:gd fmla="*/ 41226 h 97" name="T33"/>
                  <a:gd fmla="*/ 203468 w 83" name="T34"/>
                  <a:gd fmla="*/ 52469 h 97" name="T35"/>
                  <a:gd fmla="*/ 237379 w 83" name="T36"/>
                  <a:gd fmla="*/ 89948 h 97" name="T37"/>
                  <a:gd fmla="*/ 248683 w 83" name="T38"/>
                  <a:gd fmla="*/ 138669 h 97" name="T39"/>
                  <a:gd fmla="*/ 64055 w 83" name="T40"/>
                  <a:gd fmla="*/ 157408 h 97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83" name="T63"/>
                  <a:gd fmla="*/ 0 h 97" name="T64"/>
                  <a:gd fmla="*/ 83 w 83" name="T65"/>
                  <a:gd fmla="*/ 97 h 97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97" w="83">
                    <a:moveTo>
                      <a:pt x="68" y="10"/>
                    </a:moveTo>
                    <a:cubicBezTo>
                      <a:pt x="60" y="3"/>
                      <a:pt x="50" y="0"/>
                      <a:pt x="39" y="1"/>
                    </a:cubicBezTo>
                    <a:cubicBezTo>
                      <a:pt x="27" y="2"/>
                      <a:pt x="17" y="7"/>
                      <a:pt x="10" y="17"/>
                    </a:cubicBezTo>
                    <a:cubicBezTo>
                      <a:pt x="3" y="26"/>
                      <a:pt x="0" y="38"/>
                      <a:pt x="1" y="53"/>
                    </a:cubicBezTo>
                    <a:cubicBezTo>
                      <a:pt x="2" y="67"/>
                      <a:pt x="7" y="78"/>
                      <a:pt x="16" y="86"/>
                    </a:cubicBezTo>
                    <a:cubicBezTo>
                      <a:pt x="24" y="94"/>
                      <a:pt x="34" y="97"/>
                      <a:pt x="47" y="96"/>
                    </a:cubicBezTo>
                    <a:cubicBezTo>
                      <a:pt x="56" y="95"/>
                      <a:pt x="64" y="92"/>
                      <a:pt x="71" y="87"/>
                    </a:cubicBezTo>
                    <a:cubicBezTo>
                      <a:pt x="77" y="81"/>
                      <a:pt x="81" y="74"/>
                      <a:pt x="83" y="66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6" y="77"/>
                      <a:pt x="58" y="84"/>
                      <a:pt x="47" y="85"/>
                    </a:cubicBezTo>
                    <a:cubicBezTo>
                      <a:pt x="40" y="85"/>
                      <a:pt x="34" y="83"/>
                      <a:pt x="28" y="79"/>
                    </a:cubicBezTo>
                    <a:cubicBezTo>
                      <a:pt x="22" y="75"/>
                      <a:pt x="18" y="66"/>
                      <a:pt x="17" y="52"/>
                    </a:cubicBezTo>
                    <a:cubicBezTo>
                      <a:pt x="83" y="46"/>
                      <a:pt x="83" y="46"/>
                      <a:pt x="83" y="46"/>
                    </a:cubicBezTo>
                    <a:cubicBezTo>
                      <a:pt x="81" y="30"/>
                      <a:pt x="76" y="18"/>
                      <a:pt x="68" y="10"/>
                    </a:cubicBezTo>
                    <a:close/>
                    <a:moveTo>
                      <a:pt x="17" y="42"/>
                    </a:moveTo>
                    <a:cubicBezTo>
                      <a:pt x="16" y="33"/>
                      <a:pt x="19" y="26"/>
                      <a:pt x="23" y="21"/>
                    </a:cubicBezTo>
                    <a:cubicBezTo>
                      <a:pt x="27" y="15"/>
                      <a:pt x="33" y="12"/>
                      <a:pt x="40" y="11"/>
                    </a:cubicBezTo>
                    <a:cubicBezTo>
                      <a:pt x="45" y="11"/>
                      <a:pt x="50" y="12"/>
                      <a:pt x="54" y="14"/>
                    </a:cubicBezTo>
                    <a:cubicBezTo>
                      <a:pt x="58" y="17"/>
                      <a:pt x="61" y="20"/>
                      <a:pt x="63" y="24"/>
                    </a:cubicBezTo>
                    <a:cubicBezTo>
                      <a:pt x="64" y="28"/>
                      <a:pt x="66" y="32"/>
                      <a:pt x="66" y="37"/>
                    </a:cubicBezTo>
                    <a:lnTo>
                      <a:pt x="17" y="4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299" name="Freeform 86"/>
              <p:cNvSpPr>
                <a:spLocks noChangeArrowheads="1" noEditPoints="1"/>
              </p:cNvSpPr>
              <p:nvPr/>
            </p:nvSpPr>
            <p:spPr bwMode="auto">
              <a:xfrm>
                <a:off x="2984500" y="2178050"/>
                <a:ext cx="307975" cy="373063"/>
              </a:xfrm>
              <a:custGeom>
                <a:gdLst>
                  <a:gd fmla="*/ 296708 w 82" name="T0"/>
                  <a:gd fmla="*/ 278855 h 99" name="T1"/>
                  <a:gd fmla="*/ 285440 w 82" name="T2"/>
                  <a:gd fmla="*/ 131891 h 99" name="T3"/>
                  <a:gd fmla="*/ 244127 w 82" name="T4"/>
                  <a:gd fmla="*/ 26378 h 99" name="T5"/>
                  <a:gd fmla="*/ 142720 w 82" name="T6"/>
                  <a:gd fmla="*/ 3768 h 99" name="T7"/>
                  <a:gd fmla="*/ 0 w 82" name="T8"/>
                  <a:gd fmla="*/ 113049 h 99" name="T9"/>
                  <a:gd fmla="*/ 48825 w 82" name="T10"/>
                  <a:gd fmla="*/ 116818 h 99" name="T11"/>
                  <a:gd fmla="*/ 138964 w 82" name="T12"/>
                  <a:gd fmla="*/ 45220 h 99" name="T13"/>
                  <a:gd fmla="*/ 191545 w 82" name="T14"/>
                  <a:gd fmla="*/ 52756 h 99" name="T15"/>
                  <a:gd fmla="*/ 221592 w 82" name="T16"/>
                  <a:gd fmla="*/ 79135 h 99" name="T17"/>
                  <a:gd fmla="*/ 232859 w 82" name="T18"/>
                  <a:gd fmla="*/ 135659 h 99" name="T19"/>
                  <a:gd fmla="*/ 187790 w 82" name="T20"/>
                  <a:gd fmla="*/ 139428 h 99" name="T21"/>
                  <a:gd fmla="*/ 41314 w 82" name="T22"/>
                  <a:gd fmla="*/ 188416 h 99" name="T23"/>
                  <a:gd fmla="*/ 3756 w 82" name="T24"/>
                  <a:gd fmla="*/ 275087 h 99" name="T25"/>
                  <a:gd fmla="*/ 41314 w 82" name="T26"/>
                  <a:gd fmla="*/ 346685 h 99" name="T27"/>
                  <a:gd fmla="*/ 131453 w 82" name="T28"/>
                  <a:gd fmla="*/ 369295 h 99" name="T29"/>
                  <a:gd fmla="*/ 244127 w 82" name="T30"/>
                  <a:gd fmla="*/ 286392 h 99" name="T31"/>
                  <a:gd fmla="*/ 259150 w 82" name="T32"/>
                  <a:gd fmla="*/ 346685 h 99" name="T33"/>
                  <a:gd fmla="*/ 307975 w 82" name="T34"/>
                  <a:gd fmla="*/ 342917 h 99" name="T35"/>
                  <a:gd fmla="*/ 296708 w 82" name="T36"/>
                  <a:gd fmla="*/ 278855 h 99" name="T37"/>
                  <a:gd fmla="*/ 214080 w 82" name="T38"/>
                  <a:gd fmla="*/ 286392 h 99" name="T39"/>
                  <a:gd fmla="*/ 138964 w 82" name="T40"/>
                  <a:gd fmla="*/ 327843 h 99" name="T41"/>
                  <a:gd fmla="*/ 86383 w 82" name="T42"/>
                  <a:gd fmla="*/ 312770 h 99" name="T43"/>
                  <a:gd fmla="*/ 63848 w 82" name="T44"/>
                  <a:gd fmla="*/ 271319 h 99" name="T45"/>
                  <a:gd fmla="*/ 90139 w 82" name="T46"/>
                  <a:gd fmla="*/ 211026 h 99" name="T47"/>
                  <a:gd fmla="*/ 187790 w 82" name="T48"/>
                  <a:gd fmla="*/ 180879 h 99" name="T49"/>
                  <a:gd fmla="*/ 236615 w 82" name="T50"/>
                  <a:gd fmla="*/ 177111 h 99" name="T51"/>
                  <a:gd fmla="*/ 240371 w 82" name="T52"/>
                  <a:gd fmla="*/ 199721 h 99" name="T53"/>
                  <a:gd fmla="*/ 214080 w 82" name="T54"/>
                  <a:gd fmla="*/ 286392 h 99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82" name="T84"/>
                  <a:gd fmla="*/ 0 h 99" name="T85"/>
                  <a:gd fmla="*/ 82 w 82" name="T86"/>
                  <a:gd fmla="*/ 99 h 99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99" w="82">
                    <a:moveTo>
                      <a:pt x="79" y="74"/>
                    </a:moveTo>
                    <a:cubicBezTo>
                      <a:pt x="76" y="35"/>
                      <a:pt x="76" y="35"/>
                      <a:pt x="76" y="35"/>
                    </a:cubicBezTo>
                    <a:cubicBezTo>
                      <a:pt x="74" y="22"/>
                      <a:pt x="71" y="12"/>
                      <a:pt x="65" y="7"/>
                    </a:cubicBezTo>
                    <a:cubicBezTo>
                      <a:pt x="59" y="2"/>
                      <a:pt x="50" y="0"/>
                      <a:pt x="38" y="1"/>
                    </a:cubicBezTo>
                    <a:cubicBezTo>
                      <a:pt x="14" y="3"/>
                      <a:pt x="2" y="13"/>
                      <a:pt x="0" y="30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5" y="20"/>
                      <a:pt x="23" y="14"/>
                      <a:pt x="37" y="12"/>
                    </a:cubicBezTo>
                    <a:cubicBezTo>
                      <a:pt x="43" y="12"/>
                      <a:pt x="47" y="12"/>
                      <a:pt x="51" y="14"/>
                    </a:cubicBezTo>
                    <a:cubicBezTo>
                      <a:pt x="55" y="16"/>
                      <a:pt x="58" y="18"/>
                      <a:pt x="59" y="21"/>
                    </a:cubicBezTo>
                    <a:cubicBezTo>
                      <a:pt x="60" y="24"/>
                      <a:pt x="61" y="29"/>
                      <a:pt x="62" y="36"/>
                    </a:cubicBezTo>
                    <a:cubicBezTo>
                      <a:pt x="56" y="37"/>
                      <a:pt x="52" y="37"/>
                      <a:pt x="50" y="37"/>
                    </a:cubicBezTo>
                    <a:cubicBezTo>
                      <a:pt x="31" y="39"/>
                      <a:pt x="18" y="43"/>
                      <a:pt x="11" y="50"/>
                    </a:cubicBezTo>
                    <a:cubicBezTo>
                      <a:pt x="4" y="56"/>
                      <a:pt x="1" y="64"/>
                      <a:pt x="1" y="73"/>
                    </a:cubicBezTo>
                    <a:cubicBezTo>
                      <a:pt x="2" y="81"/>
                      <a:pt x="5" y="87"/>
                      <a:pt x="11" y="92"/>
                    </a:cubicBezTo>
                    <a:cubicBezTo>
                      <a:pt x="17" y="97"/>
                      <a:pt x="25" y="99"/>
                      <a:pt x="35" y="98"/>
                    </a:cubicBezTo>
                    <a:cubicBezTo>
                      <a:pt x="50" y="96"/>
                      <a:pt x="60" y="89"/>
                      <a:pt x="65" y="76"/>
                    </a:cubicBezTo>
                    <a:cubicBezTo>
                      <a:pt x="67" y="84"/>
                      <a:pt x="68" y="90"/>
                      <a:pt x="69" y="92"/>
                    </a:cubicBezTo>
                    <a:cubicBezTo>
                      <a:pt x="82" y="91"/>
                      <a:pt x="82" y="91"/>
                      <a:pt x="82" y="91"/>
                    </a:cubicBezTo>
                    <a:cubicBezTo>
                      <a:pt x="81" y="86"/>
                      <a:pt x="80" y="80"/>
                      <a:pt x="79" y="74"/>
                    </a:cubicBezTo>
                    <a:close/>
                    <a:moveTo>
                      <a:pt x="57" y="76"/>
                    </a:moveTo>
                    <a:cubicBezTo>
                      <a:pt x="52" y="82"/>
                      <a:pt x="46" y="86"/>
                      <a:pt x="37" y="87"/>
                    </a:cubicBezTo>
                    <a:cubicBezTo>
                      <a:pt x="31" y="87"/>
                      <a:pt x="26" y="86"/>
                      <a:pt x="23" y="83"/>
                    </a:cubicBezTo>
                    <a:cubicBezTo>
                      <a:pt x="19" y="80"/>
                      <a:pt x="17" y="77"/>
                      <a:pt x="17" y="72"/>
                    </a:cubicBezTo>
                    <a:cubicBezTo>
                      <a:pt x="16" y="65"/>
                      <a:pt x="19" y="60"/>
                      <a:pt x="24" y="56"/>
                    </a:cubicBezTo>
                    <a:cubicBezTo>
                      <a:pt x="30" y="51"/>
                      <a:pt x="39" y="49"/>
                      <a:pt x="50" y="48"/>
                    </a:cubicBezTo>
                    <a:cubicBezTo>
                      <a:pt x="53" y="48"/>
                      <a:pt x="57" y="47"/>
                      <a:pt x="63" y="47"/>
                    </a:cubicBezTo>
                    <a:cubicBezTo>
                      <a:pt x="63" y="49"/>
                      <a:pt x="64" y="51"/>
                      <a:pt x="64" y="53"/>
                    </a:cubicBezTo>
                    <a:cubicBezTo>
                      <a:pt x="64" y="61"/>
                      <a:pt x="62" y="69"/>
                      <a:pt x="57" y="7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00" name="Freeform 87"/>
              <p:cNvSpPr>
                <a:spLocks noChangeArrowheads="1" noEditPoints="1"/>
              </p:cNvSpPr>
              <p:nvPr/>
            </p:nvSpPr>
            <p:spPr bwMode="auto">
              <a:xfrm>
                <a:off x="1225550" y="2859088"/>
                <a:ext cx="138113" cy="165100"/>
              </a:xfrm>
              <a:custGeom>
                <a:gdLst>
                  <a:gd fmla="*/ 134380 w 37" name="T0"/>
                  <a:gd fmla="*/ 75045 h 44" name="T1"/>
                  <a:gd fmla="*/ 130647 w 37" name="T2"/>
                  <a:gd fmla="*/ 26266 h 44" name="T3"/>
                  <a:gd fmla="*/ 89587 w 37" name="T4"/>
                  <a:gd fmla="*/ 3752 h 44" name="T5"/>
                  <a:gd fmla="*/ 18664 w 37" name="T6"/>
                  <a:gd fmla="*/ 33770 h 44" name="T7"/>
                  <a:gd fmla="*/ 37328 w 37" name="T8"/>
                  <a:gd fmla="*/ 41275 h 44" name="T9"/>
                  <a:gd fmla="*/ 82121 w 37" name="T10"/>
                  <a:gd fmla="*/ 22514 h 44" name="T11"/>
                  <a:gd fmla="*/ 104518 w 37" name="T12"/>
                  <a:gd fmla="*/ 30018 h 44" name="T13"/>
                  <a:gd fmla="*/ 111983 w 37" name="T14"/>
                  <a:gd fmla="*/ 45027 h 44" name="T15"/>
                  <a:gd fmla="*/ 111983 w 37" name="T16"/>
                  <a:gd fmla="*/ 71293 h 44" name="T17"/>
                  <a:gd fmla="*/ 93320 w 37" name="T18"/>
                  <a:gd fmla="*/ 67541 h 44" name="T19"/>
                  <a:gd fmla="*/ 26129 w 37" name="T20"/>
                  <a:gd fmla="*/ 71293 h 44" name="T21"/>
                  <a:gd fmla="*/ 3733 w 37" name="T22"/>
                  <a:gd fmla="*/ 105064 h 44" name="T23"/>
                  <a:gd fmla="*/ 11198 w 37" name="T24"/>
                  <a:gd fmla="*/ 138834 h 44" name="T25"/>
                  <a:gd fmla="*/ 44793 w 37" name="T26"/>
                  <a:gd fmla="*/ 157595 h 44" name="T27"/>
                  <a:gd fmla="*/ 100785 w 37" name="T28"/>
                  <a:gd fmla="*/ 135082 h 44" name="T29"/>
                  <a:gd fmla="*/ 100785 w 37" name="T30"/>
                  <a:gd fmla="*/ 161348 h 44" name="T31"/>
                  <a:gd fmla="*/ 123182 w 37" name="T32"/>
                  <a:gd fmla="*/ 165100 h 44" name="T33"/>
                  <a:gd fmla="*/ 123182 w 37" name="T34"/>
                  <a:gd fmla="*/ 135082 h 44" name="T35"/>
                  <a:gd fmla="*/ 134380 w 37" name="T36"/>
                  <a:gd fmla="*/ 75045 h 44" name="T37"/>
                  <a:gd fmla="*/ 89587 w 37" name="T38"/>
                  <a:gd fmla="*/ 131330 h 44" name="T39"/>
                  <a:gd fmla="*/ 52259 w 37" name="T40"/>
                  <a:gd fmla="*/ 138834 h 44" name="T41"/>
                  <a:gd fmla="*/ 29862 w 37" name="T42"/>
                  <a:gd fmla="*/ 127577 h 44" name="T43"/>
                  <a:gd fmla="*/ 26129 w 37" name="T44"/>
                  <a:gd fmla="*/ 108816 h 44" name="T45"/>
                  <a:gd fmla="*/ 44793 w 37" name="T46"/>
                  <a:gd fmla="*/ 86302 h 44" name="T47"/>
                  <a:gd fmla="*/ 89587 w 37" name="T48"/>
                  <a:gd fmla="*/ 82550 h 44" name="T49"/>
                  <a:gd fmla="*/ 108251 w 37" name="T50"/>
                  <a:gd fmla="*/ 86302 h 44" name="T51"/>
                  <a:gd fmla="*/ 108251 w 37" name="T52"/>
                  <a:gd fmla="*/ 97559 h 44" name="T53"/>
                  <a:gd fmla="*/ 89587 w 37" name="T54"/>
                  <a:gd fmla="*/ 131330 h 44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37" name="T84"/>
                  <a:gd fmla="*/ 0 h 44" name="T85"/>
                  <a:gd fmla="*/ 37 w 37" name="T86"/>
                  <a:gd fmla="*/ 44 h 44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4" w="37">
                    <a:moveTo>
                      <a:pt x="36" y="20"/>
                    </a:moveTo>
                    <a:cubicBezTo>
                      <a:pt x="37" y="14"/>
                      <a:pt x="36" y="10"/>
                      <a:pt x="35" y="7"/>
                    </a:cubicBezTo>
                    <a:cubicBezTo>
                      <a:pt x="33" y="4"/>
                      <a:pt x="29" y="2"/>
                      <a:pt x="24" y="1"/>
                    </a:cubicBezTo>
                    <a:cubicBezTo>
                      <a:pt x="14" y="0"/>
                      <a:pt x="7" y="2"/>
                      <a:pt x="5" y="9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2" y="7"/>
                      <a:pt x="16" y="5"/>
                      <a:pt x="22" y="6"/>
                    </a:cubicBezTo>
                    <a:cubicBezTo>
                      <a:pt x="25" y="6"/>
                      <a:pt x="27" y="7"/>
                      <a:pt x="28" y="8"/>
                    </a:cubicBezTo>
                    <a:cubicBezTo>
                      <a:pt x="29" y="9"/>
                      <a:pt x="30" y="11"/>
                      <a:pt x="30" y="12"/>
                    </a:cubicBezTo>
                    <a:cubicBezTo>
                      <a:pt x="31" y="13"/>
                      <a:pt x="31" y="16"/>
                      <a:pt x="30" y="19"/>
                    </a:cubicBezTo>
                    <a:cubicBezTo>
                      <a:pt x="28" y="18"/>
                      <a:pt x="26" y="18"/>
                      <a:pt x="25" y="18"/>
                    </a:cubicBezTo>
                    <a:cubicBezTo>
                      <a:pt x="17" y="16"/>
                      <a:pt x="11" y="17"/>
                      <a:pt x="7" y="19"/>
                    </a:cubicBezTo>
                    <a:cubicBezTo>
                      <a:pt x="3" y="21"/>
                      <a:pt x="1" y="24"/>
                      <a:pt x="1" y="28"/>
                    </a:cubicBezTo>
                    <a:cubicBezTo>
                      <a:pt x="0" y="31"/>
                      <a:pt x="1" y="34"/>
                      <a:pt x="3" y="37"/>
                    </a:cubicBezTo>
                    <a:cubicBezTo>
                      <a:pt x="5" y="39"/>
                      <a:pt x="8" y="41"/>
                      <a:pt x="12" y="42"/>
                    </a:cubicBezTo>
                    <a:cubicBezTo>
                      <a:pt x="19" y="43"/>
                      <a:pt x="24" y="41"/>
                      <a:pt x="27" y="36"/>
                    </a:cubicBezTo>
                    <a:cubicBezTo>
                      <a:pt x="27" y="39"/>
                      <a:pt x="27" y="42"/>
                      <a:pt x="27" y="43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2"/>
                      <a:pt x="33" y="39"/>
                      <a:pt x="33" y="36"/>
                    </a:cubicBezTo>
                    <a:lnTo>
                      <a:pt x="36" y="20"/>
                    </a:lnTo>
                    <a:close/>
                    <a:moveTo>
                      <a:pt x="24" y="35"/>
                    </a:moveTo>
                    <a:cubicBezTo>
                      <a:pt x="21" y="37"/>
                      <a:pt x="18" y="38"/>
                      <a:pt x="14" y="37"/>
                    </a:cubicBezTo>
                    <a:cubicBezTo>
                      <a:pt x="12" y="37"/>
                      <a:pt x="10" y="36"/>
                      <a:pt x="8" y="34"/>
                    </a:cubicBezTo>
                    <a:cubicBezTo>
                      <a:pt x="7" y="33"/>
                      <a:pt x="7" y="31"/>
                      <a:pt x="7" y="29"/>
                    </a:cubicBezTo>
                    <a:cubicBezTo>
                      <a:pt x="8" y="26"/>
                      <a:pt x="9" y="24"/>
                      <a:pt x="12" y="23"/>
                    </a:cubicBezTo>
                    <a:cubicBezTo>
                      <a:pt x="15" y="22"/>
                      <a:pt x="19" y="21"/>
                      <a:pt x="24" y="22"/>
                    </a:cubicBezTo>
                    <a:cubicBezTo>
                      <a:pt x="25" y="22"/>
                      <a:pt x="27" y="23"/>
                      <a:pt x="29" y="23"/>
                    </a:cubicBezTo>
                    <a:cubicBezTo>
                      <a:pt x="29" y="24"/>
                      <a:pt x="29" y="25"/>
                      <a:pt x="29" y="26"/>
                    </a:cubicBezTo>
                    <a:cubicBezTo>
                      <a:pt x="28" y="30"/>
                      <a:pt x="27" y="32"/>
                      <a:pt x="24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01" name="Freeform 88"/>
              <p:cNvSpPr>
                <a:spLocks noChangeArrowheads="1"/>
              </p:cNvSpPr>
              <p:nvPr/>
            </p:nvSpPr>
            <p:spPr bwMode="auto">
              <a:xfrm>
                <a:off x="1390650" y="2884488"/>
                <a:ext cx="131763" cy="165100"/>
              </a:xfrm>
              <a:custGeom>
                <a:gdLst>
                  <a:gd fmla="*/ 116704 w 35" name="T0"/>
                  <a:gd fmla="*/ 18761 h 44" name="T1"/>
                  <a:gd fmla="*/ 90352 w 35" name="T2"/>
                  <a:gd fmla="*/ 7505 h 44" name="T3"/>
                  <a:gd fmla="*/ 41411 w 35" name="T4"/>
                  <a:gd fmla="*/ 30018 h 44" name="T5"/>
                  <a:gd fmla="*/ 45176 w 35" name="T6"/>
                  <a:gd fmla="*/ 3752 h 44" name="T7"/>
                  <a:gd fmla="*/ 22588 w 35" name="T8"/>
                  <a:gd fmla="*/ 0 h 44" name="T9"/>
                  <a:gd fmla="*/ 0 w 35" name="T10"/>
                  <a:gd fmla="*/ 146339 h 44" name="T11"/>
                  <a:gd fmla="*/ 22588 w 35" name="T12"/>
                  <a:gd fmla="*/ 150091 h 44" name="T13"/>
                  <a:gd fmla="*/ 37647 w 35" name="T14"/>
                  <a:gd fmla="*/ 67541 h 44" name="T15"/>
                  <a:gd fmla="*/ 52705 w 35" name="T16"/>
                  <a:gd fmla="*/ 33770 h 44" name="T17"/>
                  <a:gd fmla="*/ 86587 w 35" name="T18"/>
                  <a:gd fmla="*/ 26266 h 44" name="T19"/>
                  <a:gd fmla="*/ 105410 w 35" name="T20"/>
                  <a:gd fmla="*/ 37523 h 44" name="T21"/>
                  <a:gd fmla="*/ 109175 w 35" name="T22"/>
                  <a:gd fmla="*/ 67541 h 44" name="T23"/>
                  <a:gd fmla="*/ 94116 w 35" name="T24"/>
                  <a:gd fmla="*/ 161348 h 44" name="T25"/>
                  <a:gd fmla="*/ 116704 w 35" name="T26"/>
                  <a:gd fmla="*/ 165100 h 44" name="T27"/>
                  <a:gd fmla="*/ 127998 w 35" name="T28"/>
                  <a:gd fmla="*/ 78798 h 44" name="T29"/>
                  <a:gd fmla="*/ 131763 w 35" name="T30"/>
                  <a:gd fmla="*/ 41275 h 44" name="T31"/>
                  <a:gd fmla="*/ 116704 w 35" name="T32"/>
                  <a:gd fmla="*/ 18761 h 44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5" name="T51"/>
                  <a:gd fmla="*/ 0 h 44" name="T52"/>
                  <a:gd fmla="*/ 35 w 35" name="T53"/>
                  <a:gd fmla="*/ 44 h 44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4" w="35">
                    <a:moveTo>
                      <a:pt x="31" y="5"/>
                    </a:moveTo>
                    <a:cubicBezTo>
                      <a:pt x="30" y="3"/>
                      <a:pt x="27" y="2"/>
                      <a:pt x="24" y="2"/>
                    </a:cubicBezTo>
                    <a:cubicBezTo>
                      <a:pt x="19" y="1"/>
                      <a:pt x="15" y="3"/>
                      <a:pt x="11" y="8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4"/>
                      <a:pt x="12" y="11"/>
                      <a:pt x="14" y="9"/>
                    </a:cubicBezTo>
                    <a:cubicBezTo>
                      <a:pt x="17" y="7"/>
                      <a:pt x="20" y="6"/>
                      <a:pt x="23" y="7"/>
                    </a:cubicBezTo>
                    <a:cubicBezTo>
                      <a:pt x="25" y="7"/>
                      <a:pt x="27" y="8"/>
                      <a:pt x="28" y="10"/>
                    </a:cubicBezTo>
                    <a:cubicBezTo>
                      <a:pt x="29" y="12"/>
                      <a:pt x="30" y="14"/>
                      <a:pt x="29" y="18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5" y="16"/>
                      <a:pt x="35" y="13"/>
                      <a:pt x="35" y="11"/>
                    </a:cubicBezTo>
                    <a:cubicBezTo>
                      <a:pt x="34" y="9"/>
                      <a:pt x="33" y="7"/>
                      <a:pt x="31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02" name="Freeform 89"/>
              <p:cNvSpPr>
                <a:spLocks noChangeArrowheads="1" noEditPoints="1"/>
              </p:cNvSpPr>
              <p:nvPr/>
            </p:nvSpPr>
            <p:spPr bwMode="auto">
              <a:xfrm>
                <a:off x="1544638" y="2911475"/>
                <a:ext cx="134938" cy="165100"/>
              </a:xfrm>
              <a:custGeom>
                <a:gdLst>
                  <a:gd fmla="*/ 131190 w 36" name="T0"/>
                  <a:gd fmla="*/ 75045 h 44" name="T1"/>
                  <a:gd fmla="*/ 127441 w 36" name="T2"/>
                  <a:gd fmla="*/ 26266 h 44" name="T3"/>
                  <a:gd fmla="*/ 86210 w 36" name="T4"/>
                  <a:gd fmla="*/ 3752 h 44" name="T5"/>
                  <a:gd fmla="*/ 14993 w 36" name="T6"/>
                  <a:gd fmla="*/ 33770 h 44" name="T7"/>
                  <a:gd fmla="*/ 37483 w 36" name="T8"/>
                  <a:gd fmla="*/ 41275 h 44" name="T9"/>
                  <a:gd fmla="*/ 78714 w 36" name="T10"/>
                  <a:gd fmla="*/ 22514 h 44" name="T11"/>
                  <a:gd fmla="*/ 101203 w 36" name="T12"/>
                  <a:gd fmla="*/ 30018 h 44" name="T13"/>
                  <a:gd fmla="*/ 112448 w 36" name="T14"/>
                  <a:gd fmla="*/ 45027 h 44" name="T15"/>
                  <a:gd fmla="*/ 108700 w 36" name="T16"/>
                  <a:gd fmla="*/ 71293 h 44" name="T17"/>
                  <a:gd fmla="*/ 89959 w 36" name="T18"/>
                  <a:gd fmla="*/ 67541 h 44" name="T19"/>
                  <a:gd fmla="*/ 26238 w 36" name="T20"/>
                  <a:gd fmla="*/ 71293 h 44" name="T21"/>
                  <a:gd fmla="*/ 0 w 36" name="T22"/>
                  <a:gd fmla="*/ 105064 h 44" name="T23"/>
                  <a:gd fmla="*/ 7497 w 36" name="T24"/>
                  <a:gd fmla="*/ 135082 h 44" name="T25"/>
                  <a:gd fmla="*/ 44979 w 36" name="T26"/>
                  <a:gd fmla="*/ 157595 h 44" name="T27"/>
                  <a:gd fmla="*/ 101203 w 36" name="T28"/>
                  <a:gd fmla="*/ 135082 h 44" name="T29"/>
                  <a:gd fmla="*/ 97455 w 36" name="T30"/>
                  <a:gd fmla="*/ 161348 h 44" name="T31"/>
                  <a:gd fmla="*/ 119945 w 36" name="T32"/>
                  <a:gd fmla="*/ 165100 h 44" name="T33"/>
                  <a:gd fmla="*/ 123693 w 36" name="T34"/>
                  <a:gd fmla="*/ 135082 h 44" name="T35"/>
                  <a:gd fmla="*/ 131190 w 36" name="T36"/>
                  <a:gd fmla="*/ 75045 h 44" name="T37"/>
                  <a:gd fmla="*/ 86210 w 36" name="T38"/>
                  <a:gd fmla="*/ 131330 h 44" name="T39"/>
                  <a:gd fmla="*/ 52476 w 36" name="T40"/>
                  <a:gd fmla="*/ 138834 h 44" name="T41"/>
                  <a:gd fmla="*/ 29986 w 36" name="T42"/>
                  <a:gd fmla="*/ 127577 h 44" name="T43"/>
                  <a:gd fmla="*/ 22490 w 36" name="T44"/>
                  <a:gd fmla="*/ 108816 h 44" name="T45"/>
                  <a:gd fmla="*/ 44979 w 36" name="T46"/>
                  <a:gd fmla="*/ 86302 h 44" name="T47"/>
                  <a:gd fmla="*/ 86210 w 36" name="T48"/>
                  <a:gd fmla="*/ 82550 h 44" name="T49"/>
                  <a:gd fmla="*/ 108700 w 36" name="T50"/>
                  <a:gd fmla="*/ 86302 h 44" name="T51"/>
                  <a:gd fmla="*/ 104952 w 36" name="T52"/>
                  <a:gd fmla="*/ 97559 h 44" name="T53"/>
                  <a:gd fmla="*/ 86210 w 36" name="T54"/>
                  <a:gd fmla="*/ 131330 h 44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36" name="T84"/>
                  <a:gd fmla="*/ 0 h 44" name="T85"/>
                  <a:gd fmla="*/ 36 w 36" name="T86"/>
                  <a:gd fmla="*/ 44 h 44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4" w="36">
                    <a:moveTo>
                      <a:pt x="35" y="20"/>
                    </a:moveTo>
                    <a:cubicBezTo>
                      <a:pt x="36" y="14"/>
                      <a:pt x="36" y="10"/>
                      <a:pt x="34" y="7"/>
                    </a:cubicBezTo>
                    <a:cubicBezTo>
                      <a:pt x="32" y="4"/>
                      <a:pt x="28" y="2"/>
                      <a:pt x="23" y="1"/>
                    </a:cubicBezTo>
                    <a:cubicBezTo>
                      <a:pt x="13" y="0"/>
                      <a:pt x="7" y="2"/>
                      <a:pt x="4" y="9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1" y="7"/>
                      <a:pt x="15" y="5"/>
                      <a:pt x="21" y="6"/>
                    </a:cubicBezTo>
                    <a:cubicBezTo>
                      <a:pt x="24" y="6"/>
                      <a:pt x="26" y="7"/>
                      <a:pt x="27" y="8"/>
                    </a:cubicBezTo>
                    <a:cubicBezTo>
                      <a:pt x="29" y="9"/>
                      <a:pt x="30" y="10"/>
                      <a:pt x="30" y="12"/>
                    </a:cubicBezTo>
                    <a:cubicBezTo>
                      <a:pt x="30" y="13"/>
                      <a:pt x="30" y="16"/>
                      <a:pt x="29" y="19"/>
                    </a:cubicBezTo>
                    <a:cubicBezTo>
                      <a:pt x="27" y="18"/>
                      <a:pt x="25" y="18"/>
                      <a:pt x="24" y="18"/>
                    </a:cubicBezTo>
                    <a:cubicBezTo>
                      <a:pt x="16" y="16"/>
                      <a:pt x="10" y="17"/>
                      <a:pt x="7" y="19"/>
                    </a:cubicBezTo>
                    <a:cubicBezTo>
                      <a:pt x="3" y="21"/>
                      <a:pt x="1" y="24"/>
                      <a:pt x="0" y="28"/>
                    </a:cubicBezTo>
                    <a:cubicBezTo>
                      <a:pt x="0" y="31"/>
                      <a:pt x="0" y="34"/>
                      <a:pt x="2" y="36"/>
                    </a:cubicBezTo>
                    <a:cubicBezTo>
                      <a:pt x="4" y="39"/>
                      <a:pt x="7" y="41"/>
                      <a:pt x="12" y="42"/>
                    </a:cubicBezTo>
                    <a:cubicBezTo>
                      <a:pt x="18" y="43"/>
                      <a:pt x="23" y="41"/>
                      <a:pt x="27" y="36"/>
                    </a:cubicBezTo>
                    <a:cubicBezTo>
                      <a:pt x="26" y="39"/>
                      <a:pt x="26" y="42"/>
                      <a:pt x="26" y="43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2"/>
                      <a:pt x="32" y="39"/>
                      <a:pt x="33" y="36"/>
                    </a:cubicBezTo>
                    <a:lnTo>
                      <a:pt x="35" y="20"/>
                    </a:lnTo>
                    <a:close/>
                    <a:moveTo>
                      <a:pt x="23" y="35"/>
                    </a:moveTo>
                    <a:cubicBezTo>
                      <a:pt x="21" y="37"/>
                      <a:pt x="17" y="38"/>
                      <a:pt x="14" y="37"/>
                    </a:cubicBezTo>
                    <a:cubicBezTo>
                      <a:pt x="11" y="37"/>
                      <a:pt x="9" y="36"/>
                      <a:pt x="8" y="34"/>
                    </a:cubicBezTo>
                    <a:cubicBezTo>
                      <a:pt x="7" y="33"/>
                      <a:pt x="6" y="31"/>
                      <a:pt x="6" y="29"/>
                    </a:cubicBezTo>
                    <a:cubicBezTo>
                      <a:pt x="7" y="26"/>
                      <a:pt x="9" y="24"/>
                      <a:pt x="12" y="23"/>
                    </a:cubicBezTo>
                    <a:cubicBezTo>
                      <a:pt x="14" y="22"/>
                      <a:pt x="18" y="21"/>
                      <a:pt x="23" y="22"/>
                    </a:cubicBezTo>
                    <a:cubicBezTo>
                      <a:pt x="24" y="22"/>
                      <a:pt x="26" y="23"/>
                      <a:pt x="29" y="23"/>
                    </a:cubicBezTo>
                    <a:cubicBezTo>
                      <a:pt x="29" y="24"/>
                      <a:pt x="28" y="25"/>
                      <a:pt x="28" y="26"/>
                    </a:cubicBezTo>
                    <a:cubicBezTo>
                      <a:pt x="28" y="29"/>
                      <a:pt x="26" y="32"/>
                      <a:pt x="23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03" name="Freeform 90"/>
              <p:cNvSpPr>
                <a:spLocks noChangeArrowheads="1"/>
              </p:cNvSpPr>
              <p:nvPr/>
            </p:nvSpPr>
            <p:spPr bwMode="auto">
              <a:xfrm>
                <a:off x="1706563" y="2884488"/>
                <a:ext cx="55563" cy="203200"/>
              </a:xfrm>
              <a:custGeom>
                <a:gdLst>
                  <a:gd fmla="*/ 0 w 35" name="T0"/>
                  <a:gd fmla="*/ 200025 h 128" name="T1"/>
                  <a:gd fmla="*/ 22225 w 35" name="T2"/>
                  <a:gd fmla="*/ 203200 h 128" name="T3"/>
                  <a:gd fmla="*/ 55563 w 35" name="T4"/>
                  <a:gd fmla="*/ 4762 h 128" name="T5"/>
                  <a:gd fmla="*/ 33338 w 35" name="T6"/>
                  <a:gd fmla="*/ 0 h 128" name="T7"/>
                  <a:gd fmla="*/ 0 w 35" name="T8"/>
                  <a:gd fmla="*/ 200025 h 128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35" name="T15"/>
                  <a:gd fmla="*/ 0 h 128" name="T16"/>
                  <a:gd fmla="*/ 35 w 35" name="T17"/>
                  <a:gd fmla="*/ 128 h 128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28" w="35">
                    <a:moveTo>
                      <a:pt x="0" y="126"/>
                    </a:moveTo>
                    <a:lnTo>
                      <a:pt x="14" y="128"/>
                    </a:lnTo>
                    <a:lnTo>
                      <a:pt x="35" y="3"/>
                    </a:lnTo>
                    <a:lnTo>
                      <a:pt x="21" y="0"/>
                    </a:lnTo>
                    <a:lnTo>
                      <a:pt x="0" y="12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04" name="Freeform 91"/>
              <p:cNvSpPr>
                <a:spLocks noChangeArrowheads="1"/>
              </p:cNvSpPr>
              <p:nvPr/>
            </p:nvSpPr>
            <p:spPr bwMode="auto">
              <a:xfrm>
                <a:off x="1747838" y="2944813"/>
                <a:ext cx="153988" cy="206375"/>
              </a:xfrm>
              <a:custGeom>
                <a:gdLst>
                  <a:gd fmla="*/ 75116 w 41" name="T0"/>
                  <a:gd fmla="*/ 120073 h 55" name="T1"/>
                  <a:gd fmla="*/ 52581 w 41" name="T2"/>
                  <a:gd fmla="*/ 3752 h 55" name="T3"/>
                  <a:gd fmla="*/ 30046 w 41" name="T4"/>
                  <a:gd fmla="*/ 0 h 55" name="T5"/>
                  <a:gd fmla="*/ 56337 w 41" name="T6"/>
                  <a:gd fmla="*/ 150091 h 55" name="T7"/>
                  <a:gd fmla="*/ 37558 w 41" name="T8"/>
                  <a:gd fmla="*/ 180109 h 55" name="T9"/>
                  <a:gd fmla="*/ 18779 w 41" name="T10"/>
                  <a:gd fmla="*/ 183861 h 55" name="T11"/>
                  <a:gd fmla="*/ 3756 w 41" name="T12"/>
                  <a:gd fmla="*/ 176357 h 55" name="T13"/>
                  <a:gd fmla="*/ 0 w 41" name="T14"/>
                  <a:gd fmla="*/ 195118 h 55" name="T15"/>
                  <a:gd fmla="*/ 22535 w 41" name="T16"/>
                  <a:gd fmla="*/ 202623 h 55" name="T17"/>
                  <a:gd fmla="*/ 67604 w 41" name="T18"/>
                  <a:gd fmla="*/ 172605 h 55" name="T19"/>
                  <a:gd fmla="*/ 153988 w 41" name="T20"/>
                  <a:gd fmla="*/ 18761 h 55" name="T21"/>
                  <a:gd fmla="*/ 135209 w 41" name="T22"/>
                  <a:gd fmla="*/ 15009 h 55" name="T23"/>
                  <a:gd fmla="*/ 75116 w 41" name="T24"/>
                  <a:gd fmla="*/ 120073 h 55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41" name="T39"/>
                  <a:gd fmla="*/ 0 h 55" name="T40"/>
                  <a:gd fmla="*/ 41 w 41" name="T41"/>
                  <a:gd fmla="*/ 55 h 55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5" w="41">
                    <a:moveTo>
                      <a:pt x="20" y="32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3" y="44"/>
                      <a:pt x="12" y="47"/>
                      <a:pt x="10" y="48"/>
                    </a:cubicBezTo>
                    <a:cubicBezTo>
                      <a:pt x="9" y="49"/>
                      <a:pt x="7" y="49"/>
                      <a:pt x="5" y="49"/>
                    </a:cubicBezTo>
                    <a:cubicBezTo>
                      <a:pt x="4" y="48"/>
                      <a:pt x="3" y="48"/>
                      <a:pt x="1" y="47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2" y="53"/>
                      <a:pt x="4" y="53"/>
                      <a:pt x="6" y="54"/>
                    </a:cubicBezTo>
                    <a:cubicBezTo>
                      <a:pt x="10" y="55"/>
                      <a:pt x="15" y="52"/>
                      <a:pt x="18" y="46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36" y="4"/>
                      <a:pt x="36" y="4"/>
                      <a:pt x="36" y="4"/>
                    </a:cubicBezTo>
                    <a:lnTo>
                      <a:pt x="20" y="3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05" name="Freeform 92"/>
              <p:cNvSpPr>
                <a:spLocks noChangeArrowheads="1"/>
              </p:cNvSpPr>
              <p:nvPr/>
            </p:nvSpPr>
            <p:spPr bwMode="auto">
              <a:xfrm>
                <a:off x="1885950" y="2967038"/>
                <a:ext cx="131763" cy="161925"/>
              </a:xfrm>
              <a:custGeom>
                <a:gdLst>
                  <a:gd fmla="*/ 86587 w 35" name="T0"/>
                  <a:gd fmla="*/ 71548 h 43" name="T1"/>
                  <a:gd fmla="*/ 60235 w 35" name="T2"/>
                  <a:gd fmla="*/ 64017 h 43" name="T3"/>
                  <a:gd fmla="*/ 41411 w 35" name="T4"/>
                  <a:gd fmla="*/ 37657 h 43" name="T5"/>
                  <a:gd fmla="*/ 52705 w 35" name="T6"/>
                  <a:gd fmla="*/ 22594 h 43" name="T7"/>
                  <a:gd fmla="*/ 75293 w 35" name="T8"/>
                  <a:gd fmla="*/ 22594 h 43" name="T9"/>
                  <a:gd fmla="*/ 109175 w 35" name="T10"/>
                  <a:gd fmla="*/ 52720 h 43" name="T11"/>
                  <a:gd fmla="*/ 131763 w 35" name="T12"/>
                  <a:gd fmla="*/ 48954 h 43" name="T13"/>
                  <a:gd fmla="*/ 79058 w 35" name="T14"/>
                  <a:gd fmla="*/ 3766 h 43" name="T15"/>
                  <a:gd fmla="*/ 37647 w 35" name="T16"/>
                  <a:gd fmla="*/ 7531 h 43" name="T17"/>
                  <a:gd fmla="*/ 15059 w 35" name="T18"/>
                  <a:gd fmla="*/ 37657 h 43" name="T19"/>
                  <a:gd fmla="*/ 22588 w 35" name="T20"/>
                  <a:gd fmla="*/ 67783 h 43" name="T21"/>
                  <a:gd fmla="*/ 48941 w 35" name="T22"/>
                  <a:gd fmla="*/ 82845 h 43" name="T23"/>
                  <a:gd fmla="*/ 79058 w 35" name="T24"/>
                  <a:gd fmla="*/ 94142 h 43" name="T25"/>
                  <a:gd fmla="*/ 101646 w 35" name="T26"/>
                  <a:gd fmla="*/ 120502 h 43" name="T27"/>
                  <a:gd fmla="*/ 86587 w 35" name="T28"/>
                  <a:gd fmla="*/ 139331 h 43" name="T29"/>
                  <a:gd fmla="*/ 63999 w 35" name="T30"/>
                  <a:gd fmla="*/ 139331 h 43" name="T31"/>
                  <a:gd fmla="*/ 22588 w 35" name="T32"/>
                  <a:gd fmla="*/ 105440 h 43" name="T33"/>
                  <a:gd fmla="*/ 0 w 35" name="T34"/>
                  <a:gd fmla="*/ 105440 h 43" name="T35"/>
                  <a:gd fmla="*/ 56470 w 35" name="T36"/>
                  <a:gd fmla="*/ 158159 h 43" name="T37"/>
                  <a:gd fmla="*/ 101646 w 35" name="T38"/>
                  <a:gd fmla="*/ 154394 h 43" name="T39"/>
                  <a:gd fmla="*/ 124234 w 35" name="T40"/>
                  <a:gd fmla="*/ 124268 h 43" name="T41"/>
                  <a:gd fmla="*/ 86587 w 35" name="T42"/>
                  <a:gd fmla="*/ 71548 h 43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35" name="T66"/>
                  <a:gd fmla="*/ 0 h 43" name="T67"/>
                  <a:gd fmla="*/ 35 w 35" name="T68"/>
                  <a:gd fmla="*/ 43 h 43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43" w="35">
                    <a:moveTo>
                      <a:pt x="23" y="19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2" y="15"/>
                      <a:pt x="10" y="13"/>
                      <a:pt x="11" y="10"/>
                    </a:cubicBezTo>
                    <a:cubicBezTo>
                      <a:pt x="11" y="9"/>
                      <a:pt x="12" y="7"/>
                      <a:pt x="14" y="6"/>
                    </a:cubicBezTo>
                    <a:cubicBezTo>
                      <a:pt x="15" y="6"/>
                      <a:pt x="18" y="6"/>
                      <a:pt x="20" y="6"/>
                    </a:cubicBezTo>
                    <a:cubicBezTo>
                      <a:pt x="25" y="7"/>
                      <a:pt x="28" y="9"/>
                      <a:pt x="29" y="14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4" y="6"/>
                      <a:pt x="29" y="2"/>
                      <a:pt x="21" y="1"/>
                    </a:cubicBezTo>
                    <a:cubicBezTo>
                      <a:pt x="16" y="0"/>
                      <a:pt x="12" y="1"/>
                      <a:pt x="10" y="2"/>
                    </a:cubicBezTo>
                    <a:cubicBezTo>
                      <a:pt x="7" y="4"/>
                      <a:pt x="5" y="7"/>
                      <a:pt x="4" y="10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8" y="20"/>
                      <a:pt x="10" y="21"/>
                      <a:pt x="13" y="22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5" y="27"/>
                      <a:pt x="27" y="29"/>
                      <a:pt x="27" y="32"/>
                    </a:cubicBezTo>
                    <a:cubicBezTo>
                      <a:pt x="26" y="34"/>
                      <a:pt x="25" y="36"/>
                      <a:pt x="23" y="37"/>
                    </a:cubicBezTo>
                    <a:cubicBezTo>
                      <a:pt x="21" y="37"/>
                      <a:pt x="19" y="38"/>
                      <a:pt x="17" y="37"/>
                    </a:cubicBezTo>
                    <a:cubicBezTo>
                      <a:pt x="10" y="36"/>
                      <a:pt x="6" y="33"/>
                      <a:pt x="6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36"/>
                      <a:pt x="6" y="41"/>
                      <a:pt x="15" y="42"/>
                    </a:cubicBezTo>
                    <a:cubicBezTo>
                      <a:pt x="20" y="43"/>
                      <a:pt x="24" y="43"/>
                      <a:pt x="27" y="41"/>
                    </a:cubicBezTo>
                    <a:cubicBezTo>
                      <a:pt x="31" y="39"/>
                      <a:pt x="33" y="36"/>
                      <a:pt x="33" y="33"/>
                    </a:cubicBezTo>
                    <a:cubicBezTo>
                      <a:pt x="34" y="27"/>
                      <a:pt x="31" y="22"/>
                      <a:pt x="23" y="1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06" name="Freeform 93"/>
              <p:cNvSpPr>
                <a:spLocks noChangeArrowheads="1"/>
              </p:cNvSpPr>
              <p:nvPr/>
            </p:nvSpPr>
            <p:spPr bwMode="auto">
              <a:xfrm>
                <a:off x="2063750" y="2941638"/>
                <a:ext cx="30163" cy="25400"/>
              </a:xfrm>
              <a:custGeom>
                <a:gdLst>
                  <a:gd fmla="*/ 0 w 19" name="T0"/>
                  <a:gd fmla="*/ 22225 h 16" name="T1"/>
                  <a:gd fmla="*/ 25400 w 19" name="T2"/>
                  <a:gd fmla="*/ 25400 h 16" name="T3"/>
                  <a:gd fmla="*/ 30163 w 19" name="T4"/>
                  <a:gd fmla="*/ 3175 h 16" name="T5"/>
                  <a:gd fmla="*/ 3175 w 19" name="T6"/>
                  <a:gd fmla="*/ 0 h 16" name="T7"/>
                  <a:gd fmla="*/ 0 w 19" name="T8"/>
                  <a:gd fmla="*/ 22225 h 16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9" name="T15"/>
                  <a:gd fmla="*/ 0 h 16" name="T16"/>
                  <a:gd fmla="*/ 19 w 19" name="T17"/>
                  <a:gd fmla="*/ 16 h 16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6" w="19">
                    <a:moveTo>
                      <a:pt x="0" y="14"/>
                    </a:moveTo>
                    <a:lnTo>
                      <a:pt x="16" y="16"/>
                    </a:lnTo>
                    <a:lnTo>
                      <a:pt x="19" y="2"/>
                    </a:lnTo>
                    <a:lnTo>
                      <a:pt x="2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07" name="Freeform 94"/>
              <p:cNvSpPr>
                <a:spLocks noChangeArrowheads="1"/>
              </p:cNvSpPr>
              <p:nvPr/>
            </p:nvSpPr>
            <p:spPr bwMode="auto">
              <a:xfrm>
                <a:off x="2036763" y="2989263"/>
                <a:ext cx="44450" cy="150813"/>
              </a:xfrm>
              <a:custGeom>
                <a:gdLst>
                  <a:gd fmla="*/ 0 w 28" name="T0"/>
                  <a:gd fmla="*/ 147638 h 95" name="T1"/>
                  <a:gd fmla="*/ 22225 w 28" name="T2"/>
                  <a:gd fmla="*/ 150813 h 95" name="T3"/>
                  <a:gd fmla="*/ 44450 w 28" name="T4"/>
                  <a:gd fmla="*/ 4763 h 95" name="T5"/>
                  <a:gd fmla="*/ 22225 w 28" name="T6"/>
                  <a:gd fmla="*/ 0 h 95" name="T7"/>
                  <a:gd fmla="*/ 0 w 28" name="T8"/>
                  <a:gd fmla="*/ 147638 h 95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28" name="T15"/>
                  <a:gd fmla="*/ 0 h 95" name="T16"/>
                  <a:gd fmla="*/ 28 w 28" name="T17"/>
                  <a:gd fmla="*/ 95 h 95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95" w="28">
                    <a:moveTo>
                      <a:pt x="0" y="93"/>
                    </a:moveTo>
                    <a:lnTo>
                      <a:pt x="14" y="95"/>
                    </a:lnTo>
                    <a:lnTo>
                      <a:pt x="28" y="3"/>
                    </a:lnTo>
                    <a:lnTo>
                      <a:pt x="14" y="0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08" name="Freeform 95"/>
              <p:cNvSpPr>
                <a:spLocks noChangeArrowheads="1"/>
              </p:cNvSpPr>
              <p:nvPr/>
            </p:nvSpPr>
            <p:spPr bwMode="auto">
              <a:xfrm>
                <a:off x="2089150" y="3001963"/>
                <a:ext cx="131763" cy="160338"/>
              </a:xfrm>
              <a:custGeom>
                <a:gdLst>
                  <a:gd fmla="*/ 90352 w 35" name="T0"/>
                  <a:gd fmla="*/ 70847 h 43" name="T1"/>
                  <a:gd fmla="*/ 60235 w 35" name="T2"/>
                  <a:gd fmla="*/ 63389 h 43" name="T3"/>
                  <a:gd fmla="*/ 41411 w 35" name="T4"/>
                  <a:gd fmla="*/ 37288 h 43" name="T5"/>
                  <a:gd fmla="*/ 52705 w 35" name="T6"/>
                  <a:gd fmla="*/ 22373 h 43" name="T7"/>
                  <a:gd fmla="*/ 79058 w 35" name="T8"/>
                  <a:gd fmla="*/ 22373 h 43" name="T9"/>
                  <a:gd fmla="*/ 109175 w 35" name="T10"/>
                  <a:gd fmla="*/ 52203 h 43" name="T11"/>
                  <a:gd fmla="*/ 131763 w 35" name="T12"/>
                  <a:gd fmla="*/ 48474 h 43" name="T13"/>
                  <a:gd fmla="*/ 79058 w 35" name="T14"/>
                  <a:gd fmla="*/ 3729 h 43" name="T15"/>
                  <a:gd fmla="*/ 37647 w 35" name="T16"/>
                  <a:gd fmla="*/ 7458 h 43" name="T17"/>
                  <a:gd fmla="*/ 18823 w 35" name="T18"/>
                  <a:gd fmla="*/ 37288 h 43" name="T19"/>
                  <a:gd fmla="*/ 26353 w 35" name="T20"/>
                  <a:gd fmla="*/ 67118 h 43" name="T21"/>
                  <a:gd fmla="*/ 52705 w 35" name="T22"/>
                  <a:gd fmla="*/ 85762 h 43" name="T23"/>
                  <a:gd fmla="*/ 82822 w 35" name="T24"/>
                  <a:gd fmla="*/ 93220 h 43" name="T25"/>
                  <a:gd fmla="*/ 101646 w 35" name="T26"/>
                  <a:gd fmla="*/ 119321 h 43" name="T27"/>
                  <a:gd fmla="*/ 90352 w 35" name="T28"/>
                  <a:gd fmla="*/ 137965 h 43" name="T29"/>
                  <a:gd fmla="*/ 63999 w 35" name="T30"/>
                  <a:gd fmla="*/ 137965 h 43" name="T31"/>
                  <a:gd fmla="*/ 22588 w 35" name="T32"/>
                  <a:gd fmla="*/ 104406 h 43" name="T33"/>
                  <a:gd fmla="*/ 0 w 35" name="T34"/>
                  <a:gd fmla="*/ 104406 h 43" name="T35"/>
                  <a:gd fmla="*/ 60235 w 35" name="T36"/>
                  <a:gd fmla="*/ 156609 h 43" name="T37"/>
                  <a:gd fmla="*/ 105410 w 35" name="T38"/>
                  <a:gd fmla="*/ 152880 h 43" name="T39"/>
                  <a:gd fmla="*/ 127998 w 35" name="T40"/>
                  <a:gd fmla="*/ 123050 h 43" name="T41"/>
                  <a:gd fmla="*/ 90352 w 35" name="T42"/>
                  <a:gd fmla="*/ 70847 h 43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35" name="T66"/>
                  <a:gd fmla="*/ 0 h 43" name="T67"/>
                  <a:gd fmla="*/ 35 w 35" name="T68"/>
                  <a:gd fmla="*/ 43 h 43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43" w="35">
                    <a:moveTo>
                      <a:pt x="24" y="19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3" y="15"/>
                      <a:pt x="11" y="13"/>
                      <a:pt x="11" y="10"/>
                    </a:cubicBezTo>
                    <a:cubicBezTo>
                      <a:pt x="12" y="9"/>
                      <a:pt x="13" y="7"/>
                      <a:pt x="14" y="6"/>
                    </a:cubicBezTo>
                    <a:cubicBezTo>
                      <a:pt x="16" y="6"/>
                      <a:pt x="18" y="6"/>
                      <a:pt x="21" y="6"/>
                    </a:cubicBezTo>
                    <a:cubicBezTo>
                      <a:pt x="26" y="7"/>
                      <a:pt x="29" y="9"/>
                      <a:pt x="29" y="14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4" y="6"/>
                      <a:pt x="30" y="2"/>
                      <a:pt x="21" y="1"/>
                    </a:cubicBezTo>
                    <a:cubicBezTo>
                      <a:pt x="17" y="0"/>
                      <a:pt x="13" y="1"/>
                      <a:pt x="10" y="2"/>
                    </a:cubicBezTo>
                    <a:cubicBezTo>
                      <a:pt x="7" y="4"/>
                      <a:pt x="6" y="7"/>
                      <a:pt x="5" y="10"/>
                    </a:cubicBezTo>
                    <a:cubicBezTo>
                      <a:pt x="4" y="13"/>
                      <a:pt x="5" y="16"/>
                      <a:pt x="7" y="18"/>
                    </a:cubicBezTo>
                    <a:cubicBezTo>
                      <a:pt x="8" y="20"/>
                      <a:pt x="11" y="21"/>
                      <a:pt x="14" y="23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6" y="27"/>
                      <a:pt x="28" y="29"/>
                      <a:pt x="27" y="32"/>
                    </a:cubicBezTo>
                    <a:cubicBezTo>
                      <a:pt x="27" y="34"/>
                      <a:pt x="26" y="36"/>
                      <a:pt x="24" y="37"/>
                    </a:cubicBezTo>
                    <a:cubicBezTo>
                      <a:pt x="22" y="37"/>
                      <a:pt x="20" y="38"/>
                      <a:pt x="17" y="37"/>
                    </a:cubicBezTo>
                    <a:cubicBezTo>
                      <a:pt x="10" y="36"/>
                      <a:pt x="7" y="33"/>
                      <a:pt x="6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36"/>
                      <a:pt x="6" y="41"/>
                      <a:pt x="16" y="42"/>
                    </a:cubicBezTo>
                    <a:cubicBezTo>
                      <a:pt x="21" y="43"/>
                      <a:pt x="25" y="43"/>
                      <a:pt x="28" y="41"/>
                    </a:cubicBezTo>
                    <a:cubicBezTo>
                      <a:pt x="31" y="39"/>
                      <a:pt x="33" y="36"/>
                      <a:pt x="34" y="33"/>
                    </a:cubicBezTo>
                    <a:cubicBezTo>
                      <a:pt x="35" y="27"/>
                      <a:pt x="31" y="22"/>
                      <a:pt x="24" y="1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09" name="Freeform 96"/>
              <p:cNvSpPr>
                <a:spLocks noChangeArrowheads="1"/>
              </p:cNvSpPr>
              <p:nvPr/>
            </p:nvSpPr>
            <p:spPr bwMode="auto">
              <a:xfrm>
                <a:off x="0" y="1619250"/>
                <a:ext cx="134938" cy="96838"/>
              </a:xfrm>
              <a:custGeom>
                <a:gdLst>
                  <a:gd fmla="*/ 25400 w 85" name="T0"/>
                  <a:gd fmla="*/ 82550 h 61" name="T1"/>
                  <a:gd fmla="*/ 107950 w 85" name="T2"/>
                  <a:gd fmla="*/ 19050 h 61" name="T3"/>
                  <a:gd fmla="*/ 101600 w 85" name="T4"/>
                  <a:gd fmla="*/ 0 h 61" name="T5"/>
                  <a:gd fmla="*/ 0 w 85" name="T6"/>
                  <a:gd fmla="*/ 77788 h 61" name="T7"/>
                  <a:gd fmla="*/ 6350 w 85" name="T8"/>
                  <a:gd fmla="*/ 96838 h 61" name="T9"/>
                  <a:gd fmla="*/ 134938 w 85" name="T10"/>
                  <a:gd fmla="*/ 96838 h 61" name="T11"/>
                  <a:gd fmla="*/ 127000 w 85" name="T12"/>
                  <a:gd fmla="*/ 82550 h 61" name="T13"/>
                  <a:gd fmla="*/ 25400 w 85" name="T14"/>
                  <a:gd fmla="*/ 82550 h 61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85" name="T24"/>
                  <a:gd fmla="*/ 0 h 61" name="T25"/>
                  <a:gd fmla="*/ 85 w 85" name="T26"/>
                  <a:gd fmla="*/ 61 h 61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61" w="85">
                    <a:moveTo>
                      <a:pt x="16" y="52"/>
                    </a:moveTo>
                    <a:lnTo>
                      <a:pt x="68" y="12"/>
                    </a:lnTo>
                    <a:lnTo>
                      <a:pt x="64" y="0"/>
                    </a:lnTo>
                    <a:lnTo>
                      <a:pt x="0" y="49"/>
                    </a:lnTo>
                    <a:lnTo>
                      <a:pt x="4" y="61"/>
                    </a:lnTo>
                    <a:lnTo>
                      <a:pt x="85" y="61"/>
                    </a:lnTo>
                    <a:lnTo>
                      <a:pt x="80" y="52"/>
                    </a:lnTo>
                    <a:lnTo>
                      <a:pt x="16" y="5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10" name="Freeform 97"/>
              <p:cNvSpPr>
                <a:spLocks noChangeArrowheads="1"/>
              </p:cNvSpPr>
              <p:nvPr/>
            </p:nvSpPr>
            <p:spPr bwMode="auto">
              <a:xfrm>
                <a:off x="160338" y="1724025"/>
                <a:ext cx="26988" cy="26988"/>
              </a:xfrm>
              <a:custGeom>
                <a:gdLst>
                  <a:gd fmla="*/ 0 w 17" name="T0"/>
                  <a:gd fmla="*/ 7938 h 17" name="T1"/>
                  <a:gd fmla="*/ 7938 w 17" name="T2"/>
                  <a:gd fmla="*/ 26988 h 17" name="T3"/>
                  <a:gd fmla="*/ 26988 w 17" name="T4"/>
                  <a:gd fmla="*/ 19050 h 17" name="T5"/>
                  <a:gd fmla="*/ 19050 w 17" name="T6"/>
                  <a:gd fmla="*/ 0 h 17" name="T7"/>
                  <a:gd fmla="*/ 0 w 17" name="T8"/>
                  <a:gd fmla="*/ 7938 h 17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7" name="T15"/>
                  <a:gd fmla="*/ 0 h 17" name="T16"/>
                  <a:gd fmla="*/ 17 w 17" name="T17"/>
                  <a:gd fmla="*/ 17 h 17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7" w="17">
                    <a:moveTo>
                      <a:pt x="0" y="5"/>
                    </a:moveTo>
                    <a:lnTo>
                      <a:pt x="5" y="17"/>
                    </a:lnTo>
                    <a:lnTo>
                      <a:pt x="17" y="12"/>
                    </a:lnTo>
                    <a:lnTo>
                      <a:pt x="12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11" name="Freeform 98"/>
              <p:cNvSpPr>
                <a:spLocks noChangeArrowheads="1"/>
              </p:cNvSpPr>
              <p:nvPr/>
            </p:nvSpPr>
            <p:spPr bwMode="auto">
              <a:xfrm>
                <a:off x="25400" y="1738313"/>
                <a:ext cx="120650" cy="57150"/>
              </a:xfrm>
              <a:custGeom>
                <a:gdLst>
                  <a:gd fmla="*/ 0 w 76" name="T0"/>
                  <a:gd fmla="*/ 38100 h 36" name="T1"/>
                  <a:gd fmla="*/ 7937 w 76" name="T2"/>
                  <a:gd fmla="*/ 57150 h 36" name="T3"/>
                  <a:gd fmla="*/ 120650 w 76" name="T4"/>
                  <a:gd fmla="*/ 15875 h 36" name="T5"/>
                  <a:gd fmla="*/ 117475 w 76" name="T6"/>
                  <a:gd fmla="*/ 0 h 36" name="T7"/>
                  <a:gd fmla="*/ 0 w 76" name="T8"/>
                  <a:gd fmla="*/ 38100 h 36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76" name="T15"/>
                  <a:gd fmla="*/ 0 h 36" name="T16"/>
                  <a:gd fmla="*/ 76 w 76" name="T17"/>
                  <a:gd fmla="*/ 36 h 36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36" w="76">
                    <a:moveTo>
                      <a:pt x="0" y="24"/>
                    </a:moveTo>
                    <a:lnTo>
                      <a:pt x="5" y="36"/>
                    </a:lnTo>
                    <a:lnTo>
                      <a:pt x="76" y="10"/>
                    </a:lnTo>
                    <a:lnTo>
                      <a:pt x="74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12" name="Freeform 99"/>
              <p:cNvSpPr>
                <a:spLocks noChangeArrowheads="1"/>
              </p:cNvSpPr>
              <p:nvPr/>
            </p:nvSpPr>
            <p:spPr bwMode="auto">
              <a:xfrm>
                <a:off x="47625" y="1795463"/>
                <a:ext cx="131763" cy="109538"/>
              </a:xfrm>
              <a:custGeom>
                <a:gdLst>
                  <a:gd fmla="*/ 112940 w 35" name="T0"/>
                  <a:gd fmla="*/ 41549 h 29" name="T1"/>
                  <a:gd fmla="*/ 94116 w 35" name="T2"/>
                  <a:gd fmla="*/ 75543 h 29" name="T3"/>
                  <a:gd fmla="*/ 101646 w 35" name="T4"/>
                  <a:gd fmla="*/ 90652 h 29" name="T5"/>
                  <a:gd fmla="*/ 124234 w 35" name="T6"/>
                  <a:gd fmla="*/ 67989 h 29" name="T7"/>
                  <a:gd fmla="*/ 127998 w 35" name="T8"/>
                  <a:gd fmla="*/ 33995 h 29" name="T9"/>
                  <a:gd fmla="*/ 97881 w 35" name="T10"/>
                  <a:gd fmla="*/ 3777 h 29" name="T11"/>
                  <a:gd fmla="*/ 48941 w 35" name="T12"/>
                  <a:gd fmla="*/ 7554 h 29" name="T13"/>
                  <a:gd fmla="*/ 11294 w 35" name="T14"/>
                  <a:gd fmla="*/ 33995 h 29" name="T15"/>
                  <a:gd fmla="*/ 7529 w 35" name="T16"/>
                  <a:gd fmla="*/ 75543 h 29" name="T17"/>
                  <a:gd fmla="*/ 26353 w 35" name="T18"/>
                  <a:gd fmla="*/ 101984 h 29" name="T19"/>
                  <a:gd fmla="*/ 60235 w 35" name="T20"/>
                  <a:gd fmla="*/ 105761 h 29" name="T21"/>
                  <a:gd fmla="*/ 60235 w 35" name="T22"/>
                  <a:gd fmla="*/ 86875 h 29" name="T23"/>
                  <a:gd fmla="*/ 18823 w 35" name="T24"/>
                  <a:gd fmla="*/ 71766 h 29" name="T25"/>
                  <a:gd fmla="*/ 26353 w 35" name="T26"/>
                  <a:gd fmla="*/ 45326 h 29" name="T27"/>
                  <a:gd fmla="*/ 56470 w 35" name="T28"/>
                  <a:gd fmla="*/ 22663 h 29" name="T29"/>
                  <a:gd fmla="*/ 90352 w 35" name="T30"/>
                  <a:gd fmla="*/ 22663 h 29" name="T31"/>
                  <a:gd fmla="*/ 112940 w 35" name="T32"/>
                  <a:gd fmla="*/ 41549 h 29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5" name="T51"/>
                  <a:gd fmla="*/ 0 h 29" name="T52"/>
                  <a:gd fmla="*/ 35 w 35" name="T53"/>
                  <a:gd fmla="*/ 29 h 29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8" w="35">
                    <a:moveTo>
                      <a:pt x="30" y="11"/>
                    </a:moveTo>
                    <a:cubicBezTo>
                      <a:pt x="31" y="15"/>
                      <a:pt x="29" y="18"/>
                      <a:pt x="25" y="20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30" y="23"/>
                      <a:pt x="32" y="21"/>
                      <a:pt x="33" y="18"/>
                    </a:cubicBezTo>
                    <a:cubicBezTo>
                      <a:pt x="35" y="15"/>
                      <a:pt x="35" y="12"/>
                      <a:pt x="34" y="9"/>
                    </a:cubicBezTo>
                    <a:cubicBezTo>
                      <a:pt x="32" y="5"/>
                      <a:pt x="30" y="2"/>
                      <a:pt x="26" y="1"/>
                    </a:cubicBezTo>
                    <a:cubicBezTo>
                      <a:pt x="22" y="0"/>
                      <a:pt x="18" y="0"/>
                      <a:pt x="13" y="2"/>
                    </a:cubicBezTo>
                    <a:cubicBezTo>
                      <a:pt x="9" y="3"/>
                      <a:pt x="5" y="5"/>
                      <a:pt x="3" y="9"/>
                    </a:cubicBezTo>
                    <a:cubicBezTo>
                      <a:pt x="1" y="12"/>
                      <a:pt x="0" y="16"/>
                      <a:pt x="2" y="20"/>
                    </a:cubicBezTo>
                    <a:cubicBezTo>
                      <a:pt x="3" y="23"/>
                      <a:pt x="4" y="25"/>
                      <a:pt x="7" y="27"/>
                    </a:cubicBezTo>
                    <a:cubicBezTo>
                      <a:pt x="10" y="28"/>
                      <a:pt x="13" y="29"/>
                      <a:pt x="16" y="28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0" y="24"/>
                      <a:pt x="7" y="22"/>
                      <a:pt x="5" y="19"/>
                    </a:cubicBezTo>
                    <a:cubicBezTo>
                      <a:pt x="5" y="16"/>
                      <a:pt x="5" y="14"/>
                      <a:pt x="7" y="12"/>
                    </a:cubicBezTo>
                    <a:cubicBezTo>
                      <a:pt x="8" y="9"/>
                      <a:pt x="11" y="8"/>
                      <a:pt x="15" y="6"/>
                    </a:cubicBezTo>
                    <a:cubicBezTo>
                      <a:pt x="19" y="5"/>
                      <a:pt x="22" y="5"/>
                      <a:pt x="24" y="6"/>
                    </a:cubicBezTo>
                    <a:cubicBezTo>
                      <a:pt x="27" y="6"/>
                      <a:pt x="29" y="8"/>
                      <a:pt x="30" y="1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13" name="Freeform 100"/>
              <p:cNvSpPr>
                <a:spLocks noChangeArrowheads="1"/>
              </p:cNvSpPr>
              <p:nvPr/>
            </p:nvSpPr>
            <p:spPr bwMode="auto">
              <a:xfrm>
                <a:off x="82550" y="1881188"/>
                <a:ext cx="149225" cy="109538"/>
              </a:xfrm>
              <a:custGeom>
                <a:gdLst>
                  <a:gd fmla="*/ 33576 w 40" name="T0"/>
                  <a:gd fmla="*/ 67989 h 29" name="T1"/>
                  <a:gd fmla="*/ 104457 w 40" name="T2"/>
                  <a:gd fmla="*/ 41549 h 29" name="T3"/>
                  <a:gd fmla="*/ 111919 w 40" name="T4"/>
                  <a:gd fmla="*/ 67989 h 29" name="T5"/>
                  <a:gd fmla="*/ 126841 w 40" name="T6"/>
                  <a:gd fmla="*/ 64212 h 29" name="T7"/>
                  <a:gd fmla="*/ 119380 w 40" name="T8"/>
                  <a:gd fmla="*/ 37772 h 29" name="T9"/>
                  <a:gd fmla="*/ 149225 w 40" name="T10"/>
                  <a:gd fmla="*/ 26440 h 29" name="T11"/>
                  <a:gd fmla="*/ 141764 w 40" name="T12"/>
                  <a:gd fmla="*/ 11332 h 29" name="T13"/>
                  <a:gd fmla="*/ 111919 w 40" name="T14"/>
                  <a:gd fmla="*/ 18886 h 29" name="T15"/>
                  <a:gd fmla="*/ 104457 w 40" name="T16"/>
                  <a:gd fmla="*/ 0 h 29" name="T17"/>
                  <a:gd fmla="*/ 93266 w 40" name="T18"/>
                  <a:gd fmla="*/ 3777 h 29" name="T19"/>
                  <a:gd fmla="*/ 96996 w 40" name="T20"/>
                  <a:gd fmla="*/ 22663 h 29" name="T21"/>
                  <a:gd fmla="*/ 29845 w 40" name="T22"/>
                  <a:gd fmla="*/ 49103 h 29" name="T23"/>
                  <a:gd fmla="*/ 7461 w 40" name="T24"/>
                  <a:gd fmla="*/ 94429 h 29" name="T25"/>
                  <a:gd fmla="*/ 14923 w 40" name="T26"/>
                  <a:gd fmla="*/ 109538 h 29" name="T27"/>
                  <a:gd fmla="*/ 26114 w 40" name="T28"/>
                  <a:gd fmla="*/ 105761 h 29" name="T29"/>
                  <a:gd fmla="*/ 22384 w 40" name="T30"/>
                  <a:gd fmla="*/ 90652 h 29" name="T31"/>
                  <a:gd fmla="*/ 33576 w 40" name="T32"/>
                  <a:gd fmla="*/ 67989 h 29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40" name="T51"/>
                  <a:gd fmla="*/ 0 h 29" name="T52"/>
                  <a:gd fmla="*/ 40 w 40" name="T53"/>
                  <a:gd fmla="*/ 29 h 29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8" w="40">
                    <a:moveTo>
                      <a:pt x="9" y="18"/>
                    </a:moveTo>
                    <a:cubicBezTo>
                      <a:pt x="28" y="11"/>
                      <a:pt x="28" y="11"/>
                      <a:pt x="28" y="11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2" y="15"/>
                      <a:pt x="0" y="19"/>
                      <a:pt x="2" y="25"/>
                    </a:cubicBezTo>
                    <a:cubicBezTo>
                      <a:pt x="2" y="26"/>
                      <a:pt x="3" y="27"/>
                      <a:pt x="4" y="29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6"/>
                      <a:pt x="6" y="25"/>
                      <a:pt x="6" y="24"/>
                    </a:cubicBezTo>
                    <a:cubicBezTo>
                      <a:pt x="5" y="21"/>
                      <a:pt x="6" y="19"/>
                      <a:pt x="9" y="1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14" name="Freeform 101"/>
              <p:cNvSpPr>
                <a:spLocks noChangeArrowheads="1" noEditPoints="1"/>
              </p:cNvSpPr>
              <p:nvPr/>
            </p:nvSpPr>
            <p:spPr bwMode="auto">
              <a:xfrm>
                <a:off x="107950" y="1971675"/>
                <a:ext cx="131763" cy="112713"/>
              </a:xfrm>
              <a:custGeom>
                <a:gdLst>
                  <a:gd fmla="*/ 127998 w 35" name="T0"/>
                  <a:gd fmla="*/ 37571 h 30" name="T1"/>
                  <a:gd fmla="*/ 97881 w 35" name="T2"/>
                  <a:gd fmla="*/ 3757 h 30" name="T3"/>
                  <a:gd fmla="*/ 48941 w 35" name="T4"/>
                  <a:gd fmla="*/ 3757 h 30" name="T5"/>
                  <a:gd fmla="*/ 11294 w 35" name="T6"/>
                  <a:gd fmla="*/ 33814 h 30" name="T7"/>
                  <a:gd fmla="*/ 3765 w 35" name="T8"/>
                  <a:gd fmla="*/ 75142 h 30" name="T9"/>
                  <a:gd fmla="*/ 33882 w 35" name="T10"/>
                  <a:gd fmla="*/ 108956 h 30" name="T11"/>
                  <a:gd fmla="*/ 82822 w 35" name="T12"/>
                  <a:gd fmla="*/ 108956 h 30" name="T13"/>
                  <a:gd fmla="*/ 120469 w 35" name="T14"/>
                  <a:gd fmla="*/ 78899 h 30" name="T15"/>
                  <a:gd fmla="*/ 127998 w 35" name="T16"/>
                  <a:gd fmla="*/ 37571 h 30" name="T17"/>
                  <a:gd fmla="*/ 37647 w 35" name="T18"/>
                  <a:gd fmla="*/ 90170 h 30" name="T19"/>
                  <a:gd fmla="*/ 18823 w 35" name="T20"/>
                  <a:gd fmla="*/ 71385 h 30" name="T21"/>
                  <a:gd fmla="*/ 22588 w 35" name="T22"/>
                  <a:gd fmla="*/ 45085 h 30" name="T23"/>
                  <a:gd fmla="*/ 56470 w 35" name="T24"/>
                  <a:gd fmla="*/ 26300 h 30" name="T25"/>
                  <a:gd fmla="*/ 94116 w 35" name="T26"/>
                  <a:gd fmla="*/ 22543 h 30" name="T27"/>
                  <a:gd fmla="*/ 112940 w 35" name="T28"/>
                  <a:gd fmla="*/ 41328 h 30" name="T29"/>
                  <a:gd fmla="*/ 109175 w 35" name="T30"/>
                  <a:gd fmla="*/ 67628 h 30" name="T31"/>
                  <a:gd fmla="*/ 75293 w 35" name="T32"/>
                  <a:gd fmla="*/ 90170 h 30" name="T33"/>
                  <a:gd fmla="*/ 37647 w 35" name="T34"/>
                  <a:gd fmla="*/ 90170 h 30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35" name="T54"/>
                  <a:gd fmla="*/ 0 h 30" name="T55"/>
                  <a:gd fmla="*/ 35 w 35" name="T56"/>
                  <a:gd fmla="*/ 30 h 30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30" w="35">
                    <a:moveTo>
                      <a:pt x="34" y="10"/>
                    </a:moveTo>
                    <a:cubicBezTo>
                      <a:pt x="32" y="6"/>
                      <a:pt x="30" y="3"/>
                      <a:pt x="26" y="1"/>
                    </a:cubicBezTo>
                    <a:cubicBezTo>
                      <a:pt x="22" y="0"/>
                      <a:pt x="18" y="0"/>
                      <a:pt x="13" y="1"/>
                    </a:cubicBezTo>
                    <a:cubicBezTo>
                      <a:pt x="8" y="3"/>
                      <a:pt x="5" y="5"/>
                      <a:pt x="3" y="9"/>
                    </a:cubicBezTo>
                    <a:cubicBezTo>
                      <a:pt x="0" y="12"/>
                      <a:pt x="0" y="16"/>
                      <a:pt x="1" y="20"/>
                    </a:cubicBezTo>
                    <a:cubicBezTo>
                      <a:pt x="3" y="24"/>
                      <a:pt x="5" y="27"/>
                      <a:pt x="9" y="29"/>
                    </a:cubicBezTo>
                    <a:cubicBezTo>
                      <a:pt x="13" y="30"/>
                      <a:pt x="17" y="30"/>
                      <a:pt x="22" y="29"/>
                    </a:cubicBezTo>
                    <a:cubicBezTo>
                      <a:pt x="27" y="27"/>
                      <a:pt x="30" y="25"/>
                      <a:pt x="32" y="21"/>
                    </a:cubicBezTo>
                    <a:cubicBezTo>
                      <a:pt x="35" y="18"/>
                      <a:pt x="35" y="14"/>
                      <a:pt x="34" y="10"/>
                    </a:cubicBezTo>
                    <a:close/>
                    <a:moveTo>
                      <a:pt x="10" y="24"/>
                    </a:moveTo>
                    <a:cubicBezTo>
                      <a:pt x="8" y="23"/>
                      <a:pt x="6" y="22"/>
                      <a:pt x="5" y="19"/>
                    </a:cubicBezTo>
                    <a:cubicBezTo>
                      <a:pt x="5" y="17"/>
                      <a:pt x="5" y="14"/>
                      <a:pt x="6" y="12"/>
                    </a:cubicBezTo>
                    <a:cubicBezTo>
                      <a:pt x="8" y="10"/>
                      <a:pt x="10" y="8"/>
                      <a:pt x="15" y="7"/>
                    </a:cubicBezTo>
                    <a:cubicBezTo>
                      <a:pt x="19" y="5"/>
                      <a:pt x="22" y="5"/>
                      <a:pt x="25" y="6"/>
                    </a:cubicBezTo>
                    <a:cubicBezTo>
                      <a:pt x="27" y="7"/>
                      <a:pt x="29" y="9"/>
                      <a:pt x="30" y="11"/>
                    </a:cubicBezTo>
                    <a:cubicBezTo>
                      <a:pt x="30" y="13"/>
                      <a:pt x="30" y="16"/>
                      <a:pt x="29" y="18"/>
                    </a:cubicBezTo>
                    <a:cubicBezTo>
                      <a:pt x="27" y="20"/>
                      <a:pt x="25" y="22"/>
                      <a:pt x="20" y="24"/>
                    </a:cubicBezTo>
                    <a:cubicBezTo>
                      <a:pt x="16" y="25"/>
                      <a:pt x="13" y="25"/>
                      <a:pt x="10" y="2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15" name="Freeform 102"/>
              <p:cNvSpPr>
                <a:spLocks noChangeArrowheads="1"/>
              </p:cNvSpPr>
              <p:nvPr/>
            </p:nvSpPr>
            <p:spPr bwMode="auto">
              <a:xfrm>
                <a:off x="142875" y="2089150"/>
                <a:ext cx="134938" cy="58738"/>
              </a:xfrm>
              <a:custGeom>
                <a:gdLst>
                  <a:gd fmla="*/ 123693 w 36" name="T0"/>
                  <a:gd fmla="*/ 33040 h 16" name="T1"/>
                  <a:gd fmla="*/ 93707 w 36" name="T2"/>
                  <a:gd fmla="*/ 22027 h 16" name="T3"/>
                  <a:gd fmla="*/ 119945 w 36" name="T4"/>
                  <a:gd fmla="*/ 14685 h 16" name="T5"/>
                  <a:gd fmla="*/ 116197 w 36" name="T6"/>
                  <a:gd fmla="*/ 0 h 16" name="T7"/>
                  <a:gd fmla="*/ 0 w 36" name="T8"/>
                  <a:gd fmla="*/ 36711 h 16" name="T9"/>
                  <a:gd fmla="*/ 7497 w 36" name="T10"/>
                  <a:gd fmla="*/ 55067 h 16" name="T11"/>
                  <a:gd fmla="*/ 67469 w 36" name="T12"/>
                  <a:gd fmla="*/ 33040 h 16" name="T13"/>
                  <a:gd fmla="*/ 101203 w 36" name="T14"/>
                  <a:gd fmla="*/ 36711 h 16" name="T15"/>
                  <a:gd fmla="*/ 119945 w 36" name="T16"/>
                  <a:gd fmla="*/ 55067 h 16" name="T17"/>
                  <a:gd fmla="*/ 119945 w 36" name="T18"/>
                  <a:gd fmla="*/ 58738 h 16" name="T19"/>
                  <a:gd fmla="*/ 134938 w 36" name="T20"/>
                  <a:gd fmla="*/ 55067 h 16" name="T21"/>
                  <a:gd fmla="*/ 134938 w 36" name="T22"/>
                  <a:gd fmla="*/ 47725 h 16" name="T23"/>
                  <a:gd fmla="*/ 123693 w 36" name="T24"/>
                  <a:gd fmla="*/ 33040 h 1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36" name="T39"/>
                  <a:gd fmla="*/ 0 h 16" name="T40"/>
                  <a:gd fmla="*/ 36 w 36" name="T41"/>
                  <a:gd fmla="*/ 16 h 16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6" w="36">
                    <a:moveTo>
                      <a:pt x="33" y="9"/>
                    </a:moveTo>
                    <a:cubicBezTo>
                      <a:pt x="31" y="7"/>
                      <a:pt x="29" y="7"/>
                      <a:pt x="25" y="6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21" y="8"/>
                      <a:pt x="24" y="8"/>
                      <a:pt x="27" y="10"/>
                    </a:cubicBezTo>
                    <a:cubicBezTo>
                      <a:pt x="29" y="11"/>
                      <a:pt x="31" y="12"/>
                      <a:pt x="32" y="15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14"/>
                      <a:pt x="36" y="13"/>
                      <a:pt x="36" y="13"/>
                    </a:cubicBezTo>
                    <a:cubicBezTo>
                      <a:pt x="35" y="11"/>
                      <a:pt x="34" y="10"/>
                      <a:pt x="33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16" name="Freeform 103"/>
              <p:cNvSpPr>
                <a:spLocks noChangeArrowheads="1"/>
              </p:cNvSpPr>
              <p:nvPr/>
            </p:nvSpPr>
            <p:spPr bwMode="auto">
              <a:xfrm>
                <a:off x="127000" y="2155825"/>
                <a:ext cx="184150" cy="93663"/>
              </a:xfrm>
              <a:custGeom>
                <a:gdLst>
                  <a:gd fmla="*/ 180392 w 49" name="T0"/>
                  <a:gd fmla="*/ 78677 h 25" name="T1"/>
                  <a:gd fmla="*/ 82680 w 49" name="T2"/>
                  <a:gd fmla="*/ 74930 h 25" name="T3"/>
                  <a:gd fmla="*/ 157843 w 49" name="T4"/>
                  <a:gd fmla="*/ 14986 h 25" name="T5"/>
                  <a:gd fmla="*/ 154085 w 49" name="T6"/>
                  <a:gd fmla="*/ 0 h 25" name="T7"/>
                  <a:gd fmla="*/ 52614 w 49" name="T8"/>
                  <a:gd fmla="*/ 74930 h 25" name="T9"/>
                  <a:gd fmla="*/ 26307 w 49" name="T10"/>
                  <a:gd fmla="*/ 71184 h 25" name="T11"/>
                  <a:gd fmla="*/ 15033 w 49" name="T12"/>
                  <a:gd fmla="*/ 59944 h 25" name="T13"/>
                  <a:gd fmla="*/ 15033 w 49" name="T14"/>
                  <a:gd fmla="*/ 48705 h 25" name="T15"/>
                  <a:gd fmla="*/ 0 w 49" name="T16"/>
                  <a:gd fmla="*/ 52451 h 25" name="T17"/>
                  <a:gd fmla="*/ 3758 w 49" name="T18"/>
                  <a:gd fmla="*/ 67437 h 25" name="T19"/>
                  <a:gd fmla="*/ 41340 w 49" name="T20"/>
                  <a:gd fmla="*/ 89916 h 25" name="T21"/>
                  <a:gd fmla="*/ 184150 w 49" name="T22"/>
                  <a:gd fmla="*/ 93663 h 25" name="T23"/>
                  <a:gd fmla="*/ 180392 w 49" name="T24"/>
                  <a:gd fmla="*/ 78677 h 25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49" name="T39"/>
                  <a:gd fmla="*/ 0 h 25" name="T40"/>
                  <a:gd fmla="*/ 49 w 49" name="T41"/>
                  <a:gd fmla="*/ 25 h 25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25" w="49">
                    <a:moveTo>
                      <a:pt x="48" y="21"/>
                    </a:moveTo>
                    <a:cubicBezTo>
                      <a:pt x="22" y="20"/>
                      <a:pt x="22" y="20"/>
                      <a:pt x="22" y="20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1" y="20"/>
                      <a:pt x="8" y="20"/>
                      <a:pt x="7" y="19"/>
                    </a:cubicBezTo>
                    <a:cubicBezTo>
                      <a:pt x="6" y="18"/>
                      <a:pt x="5" y="17"/>
                      <a:pt x="4" y="16"/>
                    </a:cubicBezTo>
                    <a:cubicBezTo>
                      <a:pt x="4" y="15"/>
                      <a:pt x="4" y="14"/>
                      <a:pt x="4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7"/>
                      <a:pt x="1" y="18"/>
                    </a:cubicBezTo>
                    <a:cubicBezTo>
                      <a:pt x="2" y="22"/>
                      <a:pt x="5" y="24"/>
                      <a:pt x="11" y="24"/>
                    </a:cubicBezTo>
                    <a:cubicBezTo>
                      <a:pt x="49" y="25"/>
                      <a:pt x="49" y="25"/>
                      <a:pt x="49" y="25"/>
                    </a:cubicBezTo>
                    <a:lnTo>
                      <a:pt x="48" y="2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17" name="Freeform 104"/>
              <p:cNvSpPr>
                <a:spLocks noChangeArrowheads="1" noEditPoints="1"/>
              </p:cNvSpPr>
              <p:nvPr/>
            </p:nvSpPr>
            <p:spPr bwMode="auto">
              <a:xfrm>
                <a:off x="2405063" y="1933575"/>
                <a:ext cx="104775" cy="142875"/>
              </a:xfrm>
              <a:custGeom>
                <a:gdLst>
                  <a:gd fmla="*/ 71097 w 28" name="T0"/>
                  <a:gd fmla="*/ 3760 h 38" name="T1"/>
                  <a:gd fmla="*/ 33678 w 28" name="T2"/>
                  <a:gd fmla="*/ 22559 h 38" name="T3"/>
                  <a:gd fmla="*/ 37420 w 28" name="T4"/>
                  <a:gd fmla="*/ 0 h 38" name="T5"/>
                  <a:gd fmla="*/ 22452 w 28" name="T6"/>
                  <a:gd fmla="*/ 0 h 38" name="T7"/>
                  <a:gd fmla="*/ 0 w 28" name="T8"/>
                  <a:gd fmla="*/ 142875 h 38" name="T9"/>
                  <a:gd fmla="*/ 14968 w 28" name="T10"/>
                  <a:gd fmla="*/ 142875 h 38" name="T11"/>
                  <a:gd fmla="*/ 22452 w 28" name="T12"/>
                  <a:gd fmla="*/ 90237 h 38" name="T13"/>
                  <a:gd fmla="*/ 52388 w 28" name="T14"/>
                  <a:gd fmla="*/ 116556 h 38" name="T15"/>
                  <a:gd fmla="*/ 86065 w 28" name="T16"/>
                  <a:gd fmla="*/ 105276 h 38" name="T17"/>
                  <a:gd fmla="*/ 101033 w 28" name="T18"/>
                  <a:gd fmla="*/ 63918 h 38" name="T19"/>
                  <a:gd fmla="*/ 97291 w 28" name="T20"/>
                  <a:gd fmla="*/ 22559 h 38" name="T21"/>
                  <a:gd fmla="*/ 71097 w 28" name="T22"/>
                  <a:gd fmla="*/ 3760 h 38" name="T23"/>
                  <a:gd fmla="*/ 71097 w 28" name="T24"/>
                  <a:gd fmla="*/ 93997 h 38" name="T25"/>
                  <a:gd fmla="*/ 52388 w 28" name="T26"/>
                  <a:gd fmla="*/ 101516 h 38" name="T27"/>
                  <a:gd fmla="*/ 33678 w 28" name="T28"/>
                  <a:gd fmla="*/ 90237 h 38" name="T29"/>
                  <a:gd fmla="*/ 26194 w 28" name="T30"/>
                  <a:gd fmla="*/ 67678 h 38" name="T31"/>
                  <a:gd fmla="*/ 29936 w 28" name="T32"/>
                  <a:gd fmla="*/ 37599 h 38" name="T33"/>
                  <a:gd fmla="*/ 44904 w 28" name="T34"/>
                  <a:gd fmla="*/ 22559 h 38" name="T35"/>
                  <a:gd fmla="*/ 63613 w 28" name="T36"/>
                  <a:gd fmla="*/ 18799 h 38" name="T37"/>
                  <a:gd fmla="*/ 82323 w 28" name="T38"/>
                  <a:gd fmla="*/ 30079 h 38" name="T39"/>
                  <a:gd fmla="*/ 86065 w 28" name="T40"/>
                  <a:gd fmla="*/ 63918 h 38" name="T41"/>
                  <a:gd fmla="*/ 71097 w 28" name="T42"/>
                  <a:gd fmla="*/ 93997 h 38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28" name="T66"/>
                  <a:gd fmla="*/ 0 h 38" name="T67"/>
                  <a:gd fmla="*/ 28 w 28" name="T68"/>
                  <a:gd fmla="*/ 38 h 38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38" w="28">
                    <a:moveTo>
                      <a:pt x="19" y="1"/>
                    </a:moveTo>
                    <a:cubicBezTo>
                      <a:pt x="15" y="0"/>
                      <a:pt x="11" y="2"/>
                      <a:pt x="9" y="6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8" y="28"/>
                      <a:pt x="10" y="30"/>
                      <a:pt x="14" y="31"/>
                    </a:cubicBezTo>
                    <a:cubicBezTo>
                      <a:pt x="17" y="31"/>
                      <a:pt x="20" y="30"/>
                      <a:pt x="23" y="28"/>
                    </a:cubicBezTo>
                    <a:cubicBezTo>
                      <a:pt x="25" y="26"/>
                      <a:pt x="27" y="22"/>
                      <a:pt x="27" y="17"/>
                    </a:cubicBezTo>
                    <a:cubicBezTo>
                      <a:pt x="28" y="13"/>
                      <a:pt x="28" y="9"/>
                      <a:pt x="26" y="6"/>
                    </a:cubicBezTo>
                    <a:cubicBezTo>
                      <a:pt x="24" y="3"/>
                      <a:pt x="22" y="1"/>
                      <a:pt x="19" y="1"/>
                    </a:cubicBezTo>
                    <a:close/>
                    <a:moveTo>
                      <a:pt x="19" y="25"/>
                    </a:moveTo>
                    <a:cubicBezTo>
                      <a:pt x="17" y="27"/>
                      <a:pt x="15" y="27"/>
                      <a:pt x="14" y="27"/>
                    </a:cubicBezTo>
                    <a:cubicBezTo>
                      <a:pt x="12" y="27"/>
                      <a:pt x="10" y="26"/>
                      <a:pt x="9" y="24"/>
                    </a:cubicBezTo>
                    <a:cubicBezTo>
                      <a:pt x="8" y="22"/>
                      <a:pt x="7" y="21"/>
                      <a:pt x="7" y="18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9"/>
                      <a:pt x="10" y="7"/>
                      <a:pt x="12" y="6"/>
                    </a:cubicBezTo>
                    <a:cubicBezTo>
                      <a:pt x="14" y="5"/>
                      <a:pt x="15" y="4"/>
                      <a:pt x="17" y="5"/>
                    </a:cubicBezTo>
                    <a:cubicBezTo>
                      <a:pt x="19" y="5"/>
                      <a:pt x="21" y="6"/>
                      <a:pt x="22" y="8"/>
                    </a:cubicBezTo>
                    <a:cubicBezTo>
                      <a:pt x="23" y="10"/>
                      <a:pt x="23" y="13"/>
                      <a:pt x="23" y="17"/>
                    </a:cubicBezTo>
                    <a:cubicBezTo>
                      <a:pt x="22" y="21"/>
                      <a:pt x="21" y="24"/>
                      <a:pt x="19" y="2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18" name="Freeform 105"/>
              <p:cNvSpPr>
                <a:spLocks noChangeArrowheads="1"/>
              </p:cNvSpPr>
              <p:nvPr/>
            </p:nvSpPr>
            <p:spPr bwMode="auto">
              <a:xfrm>
                <a:off x="2525713" y="1949450"/>
                <a:ext cx="68263" cy="109538"/>
              </a:xfrm>
              <a:custGeom>
                <a:gdLst>
                  <a:gd fmla="*/ 45509 w 18" name="T0"/>
                  <a:gd fmla="*/ 7554 h 29" name="T1"/>
                  <a:gd fmla="*/ 26547 w 18" name="T2"/>
                  <a:gd fmla="*/ 30217 h 29" name="T3"/>
                  <a:gd fmla="*/ 30339 w 18" name="T4"/>
                  <a:gd fmla="*/ 3777 h 29" name="T5"/>
                  <a:gd fmla="*/ 15170 w 18" name="T6"/>
                  <a:gd fmla="*/ 0 h 29" name="T7"/>
                  <a:gd fmla="*/ 0 w 18" name="T8"/>
                  <a:gd fmla="*/ 109538 h 29" name="T9"/>
                  <a:gd fmla="*/ 15170 w 18" name="T10"/>
                  <a:gd fmla="*/ 109538 h 29" name="T11"/>
                  <a:gd fmla="*/ 26547 w 18" name="T12"/>
                  <a:gd fmla="*/ 52880 h 29" name="T13"/>
                  <a:gd fmla="*/ 37924 w 18" name="T14"/>
                  <a:gd fmla="*/ 30217 h 29" name="T15"/>
                  <a:gd fmla="*/ 64471 w 18" name="T16"/>
                  <a:gd fmla="*/ 22663 h 29" name="T17"/>
                  <a:gd fmla="*/ 68263 w 18" name="T18"/>
                  <a:gd fmla="*/ 22663 h 29" name="T19"/>
                  <a:gd fmla="*/ 68263 w 18" name="T20"/>
                  <a:gd fmla="*/ 7554 h 29" name="T21"/>
                  <a:gd fmla="*/ 64471 w 18" name="T22"/>
                  <a:gd fmla="*/ 3777 h 29" name="T23"/>
                  <a:gd fmla="*/ 45509 w 18" name="T24"/>
                  <a:gd fmla="*/ 7554 h 29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8" name="T39"/>
                  <a:gd fmla="*/ 0 h 29" name="T40"/>
                  <a:gd fmla="*/ 18 w 18" name="T41"/>
                  <a:gd fmla="*/ 29 h 29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28" w="18">
                    <a:moveTo>
                      <a:pt x="12" y="2"/>
                    </a:moveTo>
                    <a:cubicBezTo>
                      <a:pt x="11" y="3"/>
                      <a:pt x="9" y="5"/>
                      <a:pt x="7" y="8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1"/>
                      <a:pt x="8" y="9"/>
                      <a:pt x="10" y="8"/>
                    </a:cubicBezTo>
                    <a:cubicBezTo>
                      <a:pt x="12" y="6"/>
                      <a:pt x="14" y="5"/>
                      <a:pt x="17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7" y="1"/>
                      <a:pt x="17" y="1"/>
                    </a:cubicBezTo>
                    <a:cubicBezTo>
                      <a:pt x="15" y="1"/>
                      <a:pt x="14" y="1"/>
                      <a:pt x="12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19" name="Freeform 106"/>
              <p:cNvSpPr>
                <a:spLocks noChangeArrowheads="1" noEditPoints="1"/>
              </p:cNvSpPr>
              <p:nvPr/>
            </p:nvSpPr>
            <p:spPr bwMode="auto">
              <a:xfrm>
                <a:off x="2589213" y="1960563"/>
                <a:ext cx="101600" cy="115888"/>
              </a:xfrm>
              <a:custGeom>
                <a:gdLst>
                  <a:gd fmla="*/ 60207 w 27" name="T0"/>
                  <a:gd fmla="*/ 3738 h 31" name="T1"/>
                  <a:gd fmla="*/ 22578 w 27" name="T2"/>
                  <a:gd fmla="*/ 14953 h 31" name="T3"/>
                  <a:gd fmla="*/ 3763 w 27" name="T4"/>
                  <a:gd fmla="*/ 52337 h 31" name="T5"/>
                  <a:gd fmla="*/ 7526 w 27" name="T6"/>
                  <a:gd fmla="*/ 93458 h 31" name="T7"/>
                  <a:gd fmla="*/ 41393 w 27" name="T8"/>
                  <a:gd fmla="*/ 115888 h 31" name="T9"/>
                  <a:gd fmla="*/ 79022 w 27" name="T10"/>
                  <a:gd fmla="*/ 104673 h 31" name="T11"/>
                  <a:gd fmla="*/ 97837 w 27" name="T12"/>
                  <a:gd fmla="*/ 67290 h 31" name="T13"/>
                  <a:gd fmla="*/ 90311 w 27" name="T14"/>
                  <a:gd fmla="*/ 26168 h 31" name="T15"/>
                  <a:gd fmla="*/ 60207 w 27" name="T16"/>
                  <a:gd fmla="*/ 3738 h 31" name="T17"/>
                  <a:gd fmla="*/ 67733 w 27" name="T18"/>
                  <a:gd fmla="*/ 93458 h 31" name="T19"/>
                  <a:gd fmla="*/ 45156 w 27" name="T20"/>
                  <a:gd fmla="*/ 100935 h 31" name="T21"/>
                  <a:gd fmla="*/ 22578 w 27" name="T22"/>
                  <a:gd fmla="*/ 89720 h 31" name="T23"/>
                  <a:gd fmla="*/ 22578 w 27" name="T24"/>
                  <a:gd fmla="*/ 56075 h 31" name="T25"/>
                  <a:gd fmla="*/ 33867 w 27" name="T26"/>
                  <a:gd fmla="*/ 22430 h 31" name="T27"/>
                  <a:gd fmla="*/ 56444 w 27" name="T28"/>
                  <a:gd fmla="*/ 18692 h 31" name="T29"/>
                  <a:gd fmla="*/ 75259 w 27" name="T30"/>
                  <a:gd fmla="*/ 29907 h 31" name="T31"/>
                  <a:gd fmla="*/ 79022 w 27" name="T32"/>
                  <a:gd fmla="*/ 63551 h 31" name="T33"/>
                  <a:gd fmla="*/ 67733 w 27" name="T34"/>
                  <a:gd fmla="*/ 93458 h 31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27" name="T54"/>
                  <a:gd fmla="*/ 0 h 31" name="T55"/>
                  <a:gd fmla="*/ 27 w 27" name="T56"/>
                  <a:gd fmla="*/ 31 h 31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31" w="27">
                    <a:moveTo>
                      <a:pt x="16" y="1"/>
                    </a:moveTo>
                    <a:cubicBezTo>
                      <a:pt x="12" y="0"/>
                      <a:pt x="9" y="1"/>
                      <a:pt x="6" y="4"/>
                    </a:cubicBezTo>
                    <a:cubicBezTo>
                      <a:pt x="3" y="6"/>
                      <a:pt x="1" y="9"/>
                      <a:pt x="1" y="14"/>
                    </a:cubicBezTo>
                    <a:cubicBezTo>
                      <a:pt x="0" y="18"/>
                      <a:pt x="1" y="22"/>
                      <a:pt x="2" y="25"/>
                    </a:cubicBezTo>
                    <a:cubicBezTo>
                      <a:pt x="4" y="28"/>
                      <a:pt x="7" y="30"/>
                      <a:pt x="11" y="31"/>
                    </a:cubicBezTo>
                    <a:cubicBezTo>
                      <a:pt x="15" y="31"/>
                      <a:pt x="18" y="31"/>
                      <a:pt x="21" y="28"/>
                    </a:cubicBezTo>
                    <a:cubicBezTo>
                      <a:pt x="24" y="26"/>
                      <a:pt x="26" y="22"/>
                      <a:pt x="26" y="18"/>
                    </a:cubicBezTo>
                    <a:cubicBezTo>
                      <a:pt x="27" y="14"/>
                      <a:pt x="26" y="10"/>
                      <a:pt x="24" y="7"/>
                    </a:cubicBezTo>
                    <a:cubicBezTo>
                      <a:pt x="23" y="3"/>
                      <a:pt x="20" y="2"/>
                      <a:pt x="16" y="1"/>
                    </a:cubicBezTo>
                    <a:close/>
                    <a:moveTo>
                      <a:pt x="18" y="25"/>
                    </a:moveTo>
                    <a:cubicBezTo>
                      <a:pt x="16" y="27"/>
                      <a:pt x="14" y="28"/>
                      <a:pt x="12" y="27"/>
                    </a:cubicBezTo>
                    <a:cubicBezTo>
                      <a:pt x="9" y="27"/>
                      <a:pt x="8" y="26"/>
                      <a:pt x="6" y="24"/>
                    </a:cubicBezTo>
                    <a:cubicBezTo>
                      <a:pt x="5" y="22"/>
                      <a:pt x="5" y="19"/>
                      <a:pt x="6" y="15"/>
                    </a:cubicBezTo>
                    <a:cubicBezTo>
                      <a:pt x="6" y="11"/>
                      <a:pt x="7" y="8"/>
                      <a:pt x="9" y="6"/>
                    </a:cubicBezTo>
                    <a:cubicBezTo>
                      <a:pt x="11" y="5"/>
                      <a:pt x="13" y="4"/>
                      <a:pt x="15" y="5"/>
                    </a:cubicBezTo>
                    <a:cubicBezTo>
                      <a:pt x="17" y="5"/>
                      <a:pt x="19" y="6"/>
                      <a:pt x="20" y="8"/>
                    </a:cubicBezTo>
                    <a:cubicBezTo>
                      <a:pt x="22" y="10"/>
                      <a:pt x="22" y="13"/>
                      <a:pt x="21" y="17"/>
                    </a:cubicBezTo>
                    <a:cubicBezTo>
                      <a:pt x="21" y="21"/>
                      <a:pt x="20" y="24"/>
                      <a:pt x="18" y="2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20" name="Freeform 107"/>
              <p:cNvSpPr>
                <a:spLocks noChangeArrowheads="1"/>
              </p:cNvSpPr>
              <p:nvPr/>
            </p:nvSpPr>
            <p:spPr bwMode="auto">
              <a:xfrm>
                <a:off x="2701925" y="1976438"/>
                <a:ext cx="93663" cy="115888"/>
              </a:xfrm>
              <a:custGeom>
                <a:gdLst>
                  <a:gd fmla="*/ 38100 w 59" name="T0"/>
                  <a:gd fmla="*/ 93663 h 73" name="T1"/>
                  <a:gd fmla="*/ 19050 w 59" name="T2"/>
                  <a:gd fmla="*/ 3175 h 73" name="T3"/>
                  <a:gd fmla="*/ 0 w 59" name="T4"/>
                  <a:gd fmla="*/ 0 h 73" name="T5"/>
                  <a:gd fmla="*/ 22225 w 59" name="T6"/>
                  <a:gd fmla="*/ 112713 h 73" name="T7"/>
                  <a:gd fmla="*/ 41275 w 59" name="T8"/>
                  <a:gd fmla="*/ 115888 h 73" name="T9"/>
                  <a:gd fmla="*/ 93663 w 59" name="T10"/>
                  <a:gd fmla="*/ 14288 h 73" name="T11"/>
                  <a:gd fmla="*/ 79375 w 59" name="T12"/>
                  <a:gd fmla="*/ 11113 h 73" name="T13"/>
                  <a:gd fmla="*/ 38100 w 59" name="T14"/>
                  <a:gd fmla="*/ 93663 h 73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9" name="T24"/>
                  <a:gd fmla="*/ 0 h 73" name="T25"/>
                  <a:gd fmla="*/ 59 w 59" name="T26"/>
                  <a:gd fmla="*/ 73 h 73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73" w="59">
                    <a:moveTo>
                      <a:pt x="24" y="59"/>
                    </a:moveTo>
                    <a:lnTo>
                      <a:pt x="12" y="2"/>
                    </a:lnTo>
                    <a:lnTo>
                      <a:pt x="0" y="0"/>
                    </a:lnTo>
                    <a:lnTo>
                      <a:pt x="14" y="71"/>
                    </a:lnTo>
                    <a:lnTo>
                      <a:pt x="26" y="73"/>
                    </a:lnTo>
                    <a:lnTo>
                      <a:pt x="59" y="9"/>
                    </a:lnTo>
                    <a:lnTo>
                      <a:pt x="50" y="7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21" name="Freeform 108"/>
              <p:cNvSpPr>
                <a:spLocks noChangeArrowheads="1" noEditPoints="1"/>
              </p:cNvSpPr>
              <p:nvPr/>
            </p:nvSpPr>
            <p:spPr bwMode="auto">
              <a:xfrm>
                <a:off x="2792413" y="1993900"/>
                <a:ext cx="101600" cy="117475"/>
              </a:xfrm>
              <a:custGeom>
                <a:gdLst>
                  <a:gd fmla="*/ 45156 w 27" name="T0"/>
                  <a:gd fmla="*/ 102317 h 31" name="T1"/>
                  <a:gd fmla="*/ 26341 w 27" name="T2"/>
                  <a:gd fmla="*/ 90948 h 31" name="T3"/>
                  <a:gd fmla="*/ 18815 w 27" name="T4"/>
                  <a:gd fmla="*/ 53053 h 31" name="T5"/>
                  <a:gd fmla="*/ 97837 w 27" name="T6"/>
                  <a:gd fmla="*/ 68211 h 31" name="T7"/>
                  <a:gd fmla="*/ 90311 w 27" name="T8"/>
                  <a:gd fmla="*/ 22737 h 31" name="T9"/>
                  <a:gd fmla="*/ 60207 w 27" name="T10"/>
                  <a:gd fmla="*/ 0 h 31" name="T11"/>
                  <a:gd fmla="*/ 22578 w 27" name="T12"/>
                  <a:gd fmla="*/ 11369 h 31" name="T13"/>
                  <a:gd fmla="*/ 3763 w 27" name="T14"/>
                  <a:gd fmla="*/ 49264 h 31" name="T15"/>
                  <a:gd fmla="*/ 11289 w 27" name="T16"/>
                  <a:gd fmla="*/ 94738 h 31" name="T17"/>
                  <a:gd fmla="*/ 41393 w 27" name="T18"/>
                  <a:gd fmla="*/ 113685 h 31" name="T19"/>
                  <a:gd fmla="*/ 71496 w 27" name="T20"/>
                  <a:gd fmla="*/ 109896 h 31" name="T21"/>
                  <a:gd fmla="*/ 94074 w 27" name="T22"/>
                  <a:gd fmla="*/ 90948 h 31" name="T23"/>
                  <a:gd fmla="*/ 79022 w 27" name="T24"/>
                  <a:gd fmla="*/ 83369 h 31" name="T25"/>
                  <a:gd fmla="*/ 45156 w 27" name="T26"/>
                  <a:gd fmla="*/ 102317 h 31" name="T27"/>
                  <a:gd fmla="*/ 37630 w 27" name="T28"/>
                  <a:gd fmla="*/ 18948 h 31" name="T29"/>
                  <a:gd fmla="*/ 60207 w 27" name="T30"/>
                  <a:gd fmla="*/ 15158 h 31" name="T31"/>
                  <a:gd fmla="*/ 75259 w 27" name="T32"/>
                  <a:gd fmla="*/ 22737 h 31" name="T33"/>
                  <a:gd fmla="*/ 82785 w 27" name="T34"/>
                  <a:gd fmla="*/ 34106 h 31" name="T35"/>
                  <a:gd fmla="*/ 82785 w 27" name="T36"/>
                  <a:gd fmla="*/ 53053 h 31" name="T37"/>
                  <a:gd fmla="*/ 22578 w 27" name="T38"/>
                  <a:gd fmla="*/ 41685 h 31" name="T39"/>
                  <a:gd fmla="*/ 37630 w 27" name="T40"/>
                  <a:gd fmla="*/ 18948 h 31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7" name="T63"/>
                  <a:gd fmla="*/ 0 h 31" name="T64"/>
                  <a:gd fmla="*/ 27 w 27" name="T65"/>
                  <a:gd fmla="*/ 31 h 31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31" w="27">
                    <a:moveTo>
                      <a:pt x="12" y="27"/>
                    </a:moveTo>
                    <a:cubicBezTo>
                      <a:pt x="10" y="26"/>
                      <a:pt x="8" y="25"/>
                      <a:pt x="7" y="24"/>
                    </a:cubicBezTo>
                    <a:cubicBezTo>
                      <a:pt x="5" y="22"/>
                      <a:pt x="5" y="19"/>
                      <a:pt x="5" y="14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7" y="13"/>
                      <a:pt x="26" y="8"/>
                      <a:pt x="24" y="6"/>
                    </a:cubicBezTo>
                    <a:cubicBezTo>
                      <a:pt x="23" y="3"/>
                      <a:pt x="20" y="1"/>
                      <a:pt x="16" y="0"/>
                    </a:cubicBezTo>
                    <a:cubicBezTo>
                      <a:pt x="12" y="0"/>
                      <a:pt x="9" y="1"/>
                      <a:pt x="6" y="3"/>
                    </a:cubicBezTo>
                    <a:cubicBezTo>
                      <a:pt x="3" y="5"/>
                      <a:pt x="1" y="9"/>
                      <a:pt x="1" y="13"/>
                    </a:cubicBezTo>
                    <a:cubicBezTo>
                      <a:pt x="0" y="18"/>
                      <a:pt x="1" y="22"/>
                      <a:pt x="3" y="25"/>
                    </a:cubicBezTo>
                    <a:cubicBezTo>
                      <a:pt x="5" y="28"/>
                      <a:pt x="7" y="30"/>
                      <a:pt x="11" y="30"/>
                    </a:cubicBezTo>
                    <a:cubicBezTo>
                      <a:pt x="14" y="31"/>
                      <a:pt x="17" y="30"/>
                      <a:pt x="19" y="29"/>
                    </a:cubicBezTo>
                    <a:cubicBezTo>
                      <a:pt x="22" y="28"/>
                      <a:pt x="24" y="26"/>
                      <a:pt x="25" y="24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19" y="26"/>
                      <a:pt x="16" y="27"/>
                      <a:pt x="12" y="27"/>
                    </a:cubicBezTo>
                    <a:close/>
                    <a:moveTo>
                      <a:pt x="10" y="5"/>
                    </a:moveTo>
                    <a:cubicBezTo>
                      <a:pt x="11" y="4"/>
                      <a:pt x="13" y="3"/>
                      <a:pt x="16" y="4"/>
                    </a:cubicBezTo>
                    <a:cubicBezTo>
                      <a:pt x="17" y="4"/>
                      <a:pt x="19" y="5"/>
                      <a:pt x="20" y="6"/>
                    </a:cubicBezTo>
                    <a:cubicBezTo>
                      <a:pt x="21" y="7"/>
                      <a:pt x="21" y="8"/>
                      <a:pt x="22" y="9"/>
                    </a:cubicBezTo>
                    <a:cubicBezTo>
                      <a:pt x="22" y="11"/>
                      <a:pt x="22" y="12"/>
                      <a:pt x="22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8" y="7"/>
                      <a:pt x="10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22" name="Freeform 109"/>
              <p:cNvSpPr>
                <a:spLocks noChangeArrowheads="1"/>
              </p:cNvSpPr>
              <p:nvPr/>
            </p:nvSpPr>
            <p:spPr bwMode="auto">
              <a:xfrm>
                <a:off x="915988" y="3862388"/>
                <a:ext cx="120650" cy="146050"/>
              </a:xfrm>
              <a:custGeom>
                <a:gdLst>
                  <a:gd fmla="*/ 45244 w 32" name="T0"/>
                  <a:gd fmla="*/ 22469 h 39" name="T1"/>
                  <a:gd fmla="*/ 86717 w 32" name="T2"/>
                  <a:gd fmla="*/ 44938 h 39" name="T3"/>
                  <a:gd fmla="*/ 105569 w 32" name="T4"/>
                  <a:gd fmla="*/ 37449 h 39" name="T5"/>
                  <a:gd fmla="*/ 79177 w 32" name="T6"/>
                  <a:gd fmla="*/ 7490 h 39" name="T7"/>
                  <a:gd fmla="*/ 41473 w 32" name="T8"/>
                  <a:gd fmla="*/ 3745 h 39" name="T9"/>
                  <a:gd fmla="*/ 3770 w 32" name="T10"/>
                  <a:gd fmla="*/ 37449 h 39" name="T11"/>
                  <a:gd fmla="*/ 3770 w 32" name="T12"/>
                  <a:gd fmla="*/ 89877 h 39" name="T13"/>
                  <a:gd fmla="*/ 33933 w 32" name="T14"/>
                  <a:gd fmla="*/ 134815 h 39" name="T15"/>
                  <a:gd fmla="*/ 79177 w 32" name="T16"/>
                  <a:gd fmla="*/ 142305 h 39" name="T17"/>
                  <a:gd fmla="*/ 109339 w 32" name="T18"/>
                  <a:gd fmla="*/ 119836 h 39" name="T19"/>
                  <a:gd fmla="*/ 116880 w 32" name="T20"/>
                  <a:gd fmla="*/ 82387 h 39" name="T21"/>
                  <a:gd fmla="*/ 98028 w 32" name="T22"/>
                  <a:gd fmla="*/ 82387 h 39" name="T23"/>
                  <a:gd fmla="*/ 75406 w 32" name="T24"/>
                  <a:gd fmla="*/ 127326 h 39" name="T25"/>
                  <a:gd fmla="*/ 45244 w 32" name="T26"/>
                  <a:gd fmla="*/ 119836 h 39" name="T27"/>
                  <a:gd fmla="*/ 26392 w 32" name="T28"/>
                  <a:gd fmla="*/ 82387 h 39" name="T29"/>
                  <a:gd fmla="*/ 22622 w 32" name="T30"/>
                  <a:gd fmla="*/ 41194 h 39" name="T31"/>
                  <a:gd fmla="*/ 45244 w 32" name="T32"/>
                  <a:gd fmla="*/ 22469 h 39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2" name="T51"/>
                  <a:gd fmla="*/ 0 h 39" name="T52"/>
                  <a:gd fmla="*/ 32 w 32" name="T53"/>
                  <a:gd fmla="*/ 39 h 39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39" w="32">
                    <a:moveTo>
                      <a:pt x="12" y="6"/>
                    </a:moveTo>
                    <a:cubicBezTo>
                      <a:pt x="17" y="4"/>
                      <a:pt x="20" y="6"/>
                      <a:pt x="23" y="12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6" y="6"/>
                      <a:pt x="24" y="4"/>
                      <a:pt x="21" y="2"/>
                    </a:cubicBezTo>
                    <a:cubicBezTo>
                      <a:pt x="18" y="0"/>
                      <a:pt x="15" y="0"/>
                      <a:pt x="11" y="1"/>
                    </a:cubicBezTo>
                    <a:cubicBezTo>
                      <a:pt x="6" y="2"/>
                      <a:pt x="3" y="5"/>
                      <a:pt x="1" y="10"/>
                    </a:cubicBezTo>
                    <a:cubicBezTo>
                      <a:pt x="0" y="14"/>
                      <a:pt x="0" y="19"/>
                      <a:pt x="1" y="24"/>
                    </a:cubicBezTo>
                    <a:cubicBezTo>
                      <a:pt x="3" y="29"/>
                      <a:pt x="5" y="33"/>
                      <a:pt x="9" y="36"/>
                    </a:cubicBezTo>
                    <a:cubicBezTo>
                      <a:pt x="12" y="39"/>
                      <a:pt x="16" y="39"/>
                      <a:pt x="21" y="38"/>
                    </a:cubicBezTo>
                    <a:cubicBezTo>
                      <a:pt x="25" y="37"/>
                      <a:pt x="27" y="35"/>
                      <a:pt x="29" y="32"/>
                    </a:cubicBezTo>
                    <a:cubicBezTo>
                      <a:pt x="31" y="29"/>
                      <a:pt x="32" y="26"/>
                      <a:pt x="31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9"/>
                      <a:pt x="24" y="32"/>
                      <a:pt x="20" y="34"/>
                    </a:cubicBezTo>
                    <a:cubicBezTo>
                      <a:pt x="17" y="34"/>
                      <a:pt x="14" y="34"/>
                      <a:pt x="12" y="32"/>
                    </a:cubicBezTo>
                    <a:cubicBezTo>
                      <a:pt x="10" y="30"/>
                      <a:pt x="8" y="26"/>
                      <a:pt x="7" y="22"/>
                    </a:cubicBezTo>
                    <a:cubicBezTo>
                      <a:pt x="6" y="18"/>
                      <a:pt x="5" y="14"/>
                      <a:pt x="6" y="11"/>
                    </a:cubicBezTo>
                    <a:cubicBezTo>
                      <a:pt x="7" y="8"/>
                      <a:pt x="9" y="6"/>
                      <a:pt x="12" y="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23" name="Freeform 110"/>
              <p:cNvSpPr>
                <a:spLocks noChangeArrowheads="1" noEditPoints="1"/>
              </p:cNvSpPr>
              <p:nvPr/>
            </p:nvSpPr>
            <p:spPr bwMode="auto">
              <a:xfrm>
                <a:off x="1036638" y="3824288"/>
                <a:ext cx="131763" cy="150813"/>
              </a:xfrm>
              <a:custGeom>
                <a:gdLst>
                  <a:gd fmla="*/ 48941 w 35" name="T0"/>
                  <a:gd fmla="*/ 3770 h 40" name="T1"/>
                  <a:gd fmla="*/ 11294 w 35" name="T2"/>
                  <a:gd fmla="*/ 37703 h 40" name="T3"/>
                  <a:gd fmla="*/ 7529 w 35" name="T4"/>
                  <a:gd fmla="*/ 90488 h 40" name="T5"/>
                  <a:gd fmla="*/ 37647 w 35" name="T6"/>
                  <a:gd fmla="*/ 135732 h 40" name="T7"/>
                  <a:gd fmla="*/ 86587 w 35" name="T8"/>
                  <a:gd fmla="*/ 147043 h 40" name="T9"/>
                  <a:gd fmla="*/ 124234 w 35" name="T10"/>
                  <a:gd fmla="*/ 113110 h 40" name="T11"/>
                  <a:gd fmla="*/ 124234 w 35" name="T12"/>
                  <a:gd fmla="*/ 56555 h 40" name="T13"/>
                  <a:gd fmla="*/ 97881 w 35" name="T14"/>
                  <a:gd fmla="*/ 11311 h 40" name="T15"/>
                  <a:gd fmla="*/ 48941 w 35" name="T16"/>
                  <a:gd fmla="*/ 3770 h 40" name="T17"/>
                  <a:gd fmla="*/ 105410 w 35" name="T18"/>
                  <a:gd fmla="*/ 109339 h 40" name="T19"/>
                  <a:gd fmla="*/ 82822 w 35" name="T20"/>
                  <a:gd fmla="*/ 128191 h 40" name="T21"/>
                  <a:gd fmla="*/ 52705 w 35" name="T22"/>
                  <a:gd fmla="*/ 124421 h 40" name="T23"/>
                  <a:gd fmla="*/ 30117 w 35" name="T24"/>
                  <a:gd fmla="*/ 86717 h 40" name="T25"/>
                  <a:gd fmla="*/ 30117 w 35" name="T26"/>
                  <a:gd fmla="*/ 41474 h 40" name="T27"/>
                  <a:gd fmla="*/ 52705 w 35" name="T28"/>
                  <a:gd fmla="*/ 22622 h 40" name="T29"/>
                  <a:gd fmla="*/ 82822 w 35" name="T30"/>
                  <a:gd fmla="*/ 26392 h 40" name="T31"/>
                  <a:gd fmla="*/ 105410 w 35" name="T32"/>
                  <a:gd fmla="*/ 64096 h 40" name="T33"/>
                  <a:gd fmla="*/ 105410 w 35" name="T34"/>
                  <a:gd fmla="*/ 109339 h 40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35" name="T54"/>
                  <a:gd fmla="*/ 0 h 40" name="T55"/>
                  <a:gd fmla="*/ 35 w 35" name="T56"/>
                  <a:gd fmla="*/ 40 h 40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40" w="35">
                    <a:moveTo>
                      <a:pt x="13" y="1"/>
                    </a:moveTo>
                    <a:cubicBezTo>
                      <a:pt x="8" y="3"/>
                      <a:pt x="5" y="5"/>
                      <a:pt x="3" y="10"/>
                    </a:cubicBezTo>
                    <a:cubicBezTo>
                      <a:pt x="1" y="14"/>
                      <a:pt x="0" y="19"/>
                      <a:pt x="2" y="24"/>
                    </a:cubicBezTo>
                    <a:cubicBezTo>
                      <a:pt x="4" y="30"/>
                      <a:pt x="6" y="34"/>
                      <a:pt x="10" y="36"/>
                    </a:cubicBezTo>
                    <a:cubicBezTo>
                      <a:pt x="14" y="39"/>
                      <a:pt x="18" y="40"/>
                      <a:pt x="23" y="39"/>
                    </a:cubicBezTo>
                    <a:cubicBezTo>
                      <a:pt x="27" y="37"/>
                      <a:pt x="31" y="34"/>
                      <a:pt x="33" y="30"/>
                    </a:cubicBezTo>
                    <a:cubicBezTo>
                      <a:pt x="35" y="26"/>
                      <a:pt x="35" y="21"/>
                      <a:pt x="33" y="15"/>
                    </a:cubicBezTo>
                    <a:cubicBezTo>
                      <a:pt x="32" y="10"/>
                      <a:pt x="29" y="6"/>
                      <a:pt x="26" y="3"/>
                    </a:cubicBezTo>
                    <a:cubicBezTo>
                      <a:pt x="22" y="1"/>
                      <a:pt x="18" y="0"/>
                      <a:pt x="13" y="1"/>
                    </a:cubicBezTo>
                    <a:close/>
                    <a:moveTo>
                      <a:pt x="28" y="29"/>
                    </a:moveTo>
                    <a:cubicBezTo>
                      <a:pt x="27" y="31"/>
                      <a:pt x="25" y="33"/>
                      <a:pt x="22" y="34"/>
                    </a:cubicBezTo>
                    <a:cubicBezTo>
                      <a:pt x="19" y="35"/>
                      <a:pt x="16" y="34"/>
                      <a:pt x="14" y="33"/>
                    </a:cubicBezTo>
                    <a:cubicBezTo>
                      <a:pt x="11" y="31"/>
                      <a:pt x="9" y="28"/>
                      <a:pt x="8" y="23"/>
                    </a:cubicBezTo>
                    <a:cubicBezTo>
                      <a:pt x="7" y="18"/>
                      <a:pt x="7" y="14"/>
                      <a:pt x="8" y="11"/>
                    </a:cubicBezTo>
                    <a:cubicBezTo>
                      <a:pt x="9" y="9"/>
                      <a:pt x="11" y="7"/>
                      <a:pt x="14" y="6"/>
                    </a:cubicBezTo>
                    <a:cubicBezTo>
                      <a:pt x="16" y="5"/>
                      <a:pt x="19" y="6"/>
                      <a:pt x="22" y="7"/>
                    </a:cubicBezTo>
                    <a:cubicBezTo>
                      <a:pt x="24" y="9"/>
                      <a:pt x="26" y="12"/>
                      <a:pt x="28" y="17"/>
                    </a:cubicBezTo>
                    <a:cubicBezTo>
                      <a:pt x="29" y="22"/>
                      <a:pt x="29" y="26"/>
                      <a:pt x="28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24" name="Freeform 111"/>
              <p:cNvSpPr>
                <a:spLocks noChangeArrowheads="1"/>
              </p:cNvSpPr>
              <p:nvPr/>
            </p:nvSpPr>
            <p:spPr bwMode="auto">
              <a:xfrm>
                <a:off x="1160463" y="3756025"/>
                <a:ext cx="30163" cy="30163"/>
              </a:xfrm>
              <a:custGeom>
                <a:gdLst>
                  <a:gd fmla="*/ 7938 w 19" name="T0"/>
                  <a:gd fmla="*/ 30163 h 19" name="T1"/>
                  <a:gd fmla="*/ 30163 w 19" name="T2"/>
                  <a:gd fmla="*/ 22225 h 19" name="T3"/>
                  <a:gd fmla="*/ 23813 w 19" name="T4"/>
                  <a:gd fmla="*/ 0 h 19" name="T5"/>
                  <a:gd fmla="*/ 0 w 19" name="T6"/>
                  <a:gd fmla="*/ 4763 h 19" name="T7"/>
                  <a:gd fmla="*/ 7938 w 19" name="T8"/>
                  <a:gd fmla="*/ 30163 h 19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9" name="T15"/>
                  <a:gd fmla="*/ 0 h 19" name="T16"/>
                  <a:gd fmla="*/ 19 w 19" name="T17"/>
                  <a:gd fmla="*/ 19 h 19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9" w="19">
                    <a:moveTo>
                      <a:pt x="5" y="19"/>
                    </a:moveTo>
                    <a:lnTo>
                      <a:pt x="19" y="14"/>
                    </a:lnTo>
                    <a:lnTo>
                      <a:pt x="15" y="0"/>
                    </a:lnTo>
                    <a:lnTo>
                      <a:pt x="0" y="3"/>
                    </a:lnTo>
                    <a:lnTo>
                      <a:pt x="5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25" name="Freeform 112"/>
              <p:cNvSpPr>
                <a:spLocks noChangeArrowheads="1"/>
              </p:cNvSpPr>
              <p:nvPr/>
            </p:nvSpPr>
            <p:spPr bwMode="auto">
              <a:xfrm>
                <a:off x="1176338" y="3802063"/>
                <a:ext cx="55563" cy="138113"/>
              </a:xfrm>
              <a:custGeom>
                <a:gdLst>
                  <a:gd fmla="*/ 36513 w 35" name="T0"/>
                  <a:gd fmla="*/ 138113 h 87" name="T1"/>
                  <a:gd fmla="*/ 55563 w 35" name="T2"/>
                  <a:gd fmla="*/ 130175 h 87" name="T3"/>
                  <a:gd fmla="*/ 19050 w 35" name="T4"/>
                  <a:gd fmla="*/ 0 h 87" name="T5"/>
                  <a:gd fmla="*/ 0 w 35" name="T6"/>
                  <a:gd fmla="*/ 6350 h 87" name="T7"/>
                  <a:gd fmla="*/ 36513 w 35" name="T8"/>
                  <a:gd fmla="*/ 138113 h 87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35" name="T15"/>
                  <a:gd fmla="*/ 0 h 87" name="T16"/>
                  <a:gd fmla="*/ 35 w 35" name="T17"/>
                  <a:gd fmla="*/ 87 h 87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87" w="35">
                    <a:moveTo>
                      <a:pt x="23" y="87"/>
                    </a:moveTo>
                    <a:lnTo>
                      <a:pt x="35" y="82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23" y="8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26" name="Freeform 113"/>
              <p:cNvSpPr>
                <a:spLocks noChangeArrowheads="1"/>
              </p:cNvSpPr>
              <p:nvPr/>
            </p:nvSpPr>
            <p:spPr bwMode="auto">
              <a:xfrm>
                <a:off x="1236663" y="3767138"/>
                <a:ext cx="142875" cy="153988"/>
              </a:xfrm>
              <a:custGeom>
                <a:gdLst>
                  <a:gd fmla="*/ 105276 w 38" name="T0"/>
                  <a:gd fmla="*/ 15023 h 41" name="T1"/>
                  <a:gd fmla="*/ 86477 w 38" name="T2"/>
                  <a:gd fmla="*/ 3756 h 41" name="T3"/>
                  <a:gd fmla="*/ 60158 w 38" name="T4"/>
                  <a:gd fmla="*/ 0 h 41" name="T5"/>
                  <a:gd fmla="*/ 26319 w 38" name="T6"/>
                  <a:gd fmla="*/ 41314 h 41" name="T7"/>
                  <a:gd fmla="*/ 18799 w 38" name="T8"/>
                  <a:gd fmla="*/ 18779 h 41" name="T9"/>
                  <a:gd fmla="*/ 0 w 38" name="T10"/>
                  <a:gd fmla="*/ 22535 h 41" name="T11"/>
                  <a:gd fmla="*/ 37599 w 38" name="T12"/>
                  <a:gd fmla="*/ 153988 h 41" name="T13"/>
                  <a:gd fmla="*/ 56398 w 38" name="T14"/>
                  <a:gd fmla="*/ 146476 h 41" name="T15"/>
                  <a:gd fmla="*/ 37599 w 38" name="T16"/>
                  <a:gd fmla="*/ 75116 h 41" name="T17"/>
                  <a:gd fmla="*/ 37599 w 38" name="T18"/>
                  <a:gd fmla="*/ 41314 h 41" name="T19"/>
                  <a:gd fmla="*/ 60158 w 38" name="T20"/>
                  <a:gd fmla="*/ 18779 h 41" name="T21"/>
                  <a:gd fmla="*/ 82717 w 38" name="T22"/>
                  <a:gd fmla="*/ 22535 h 41" name="T23"/>
                  <a:gd fmla="*/ 97757 w 38" name="T24"/>
                  <a:gd fmla="*/ 45070 h 41" name="T25"/>
                  <a:gd fmla="*/ 120316 w 38" name="T26"/>
                  <a:gd fmla="*/ 131453 h 41" name="T27"/>
                  <a:gd fmla="*/ 142875 w 38" name="T28"/>
                  <a:gd fmla="*/ 123942 h 41" name="T29"/>
                  <a:gd fmla="*/ 120316 w 38" name="T30"/>
                  <a:gd fmla="*/ 48825 h 41" name="T31"/>
                  <a:gd fmla="*/ 105276 w 38" name="T32"/>
                  <a:gd fmla="*/ 15023 h 41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8" name="T51"/>
                  <a:gd fmla="*/ 0 h 41" name="T52"/>
                  <a:gd fmla="*/ 38 w 38" name="T53"/>
                  <a:gd fmla="*/ 41 h 41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1" w="38">
                    <a:moveTo>
                      <a:pt x="28" y="4"/>
                    </a:moveTo>
                    <a:cubicBezTo>
                      <a:pt x="27" y="3"/>
                      <a:pt x="25" y="1"/>
                      <a:pt x="23" y="1"/>
                    </a:cubicBezTo>
                    <a:cubicBezTo>
                      <a:pt x="21" y="0"/>
                      <a:pt x="18" y="0"/>
                      <a:pt x="16" y="0"/>
                    </a:cubicBezTo>
                    <a:cubicBezTo>
                      <a:pt x="11" y="2"/>
                      <a:pt x="8" y="5"/>
                      <a:pt x="7" y="11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17"/>
                      <a:pt x="9" y="13"/>
                      <a:pt x="10" y="11"/>
                    </a:cubicBezTo>
                    <a:cubicBezTo>
                      <a:pt x="12" y="8"/>
                      <a:pt x="14" y="6"/>
                      <a:pt x="16" y="5"/>
                    </a:cubicBezTo>
                    <a:cubicBezTo>
                      <a:pt x="18" y="5"/>
                      <a:pt x="20" y="5"/>
                      <a:pt x="22" y="6"/>
                    </a:cubicBezTo>
                    <a:cubicBezTo>
                      <a:pt x="24" y="7"/>
                      <a:pt x="25" y="9"/>
                      <a:pt x="26" y="12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0" y="9"/>
                      <a:pt x="29" y="6"/>
                      <a:pt x="28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27" name="Freeform 114"/>
              <p:cNvSpPr>
                <a:spLocks noChangeArrowheads="1" noEditPoints="1"/>
              </p:cNvSpPr>
              <p:nvPr/>
            </p:nvSpPr>
            <p:spPr bwMode="auto">
              <a:xfrm>
                <a:off x="2641600" y="3302000"/>
                <a:ext cx="207963" cy="203200"/>
              </a:xfrm>
              <a:custGeom>
                <a:gdLst>
                  <a:gd fmla="*/ 139902 w 55" name="T0"/>
                  <a:gd fmla="*/ 86548 h 54" name="T1"/>
                  <a:gd fmla="*/ 120997 w 55" name="T2"/>
                  <a:gd fmla="*/ 116652 h 54" name="T3"/>
                  <a:gd fmla="*/ 102091 w 55" name="T4"/>
                  <a:gd fmla="*/ 146756 h 54" name="T5"/>
                  <a:gd fmla="*/ 90747 w 55" name="T6"/>
                  <a:gd fmla="*/ 146756 h 54" name="T7"/>
                  <a:gd fmla="*/ 83185 w 55" name="T8"/>
                  <a:gd fmla="*/ 139230 h 54" name="T9"/>
                  <a:gd fmla="*/ 83185 w 55" name="T10"/>
                  <a:gd fmla="*/ 127941 h 54" name="T11"/>
                  <a:gd fmla="*/ 90747 w 55" name="T12"/>
                  <a:gd fmla="*/ 120415 h 54" name="T13"/>
                  <a:gd fmla="*/ 94529 w 55" name="T14"/>
                  <a:gd fmla="*/ 112889 h 54" name="T15"/>
                  <a:gd fmla="*/ 102091 w 55" name="T16"/>
                  <a:gd fmla="*/ 71496 h 54" name="T17"/>
                  <a:gd fmla="*/ 79404 w 55" name="T18"/>
                  <a:gd fmla="*/ 45156 h 54" name="T19"/>
                  <a:gd fmla="*/ 41593 w 55" name="T20"/>
                  <a:gd fmla="*/ 41393 h 54" name="T21"/>
                  <a:gd fmla="*/ 34030 w 55" name="T22"/>
                  <a:gd fmla="*/ 30104 h 54" name="T23"/>
                  <a:gd fmla="*/ 37811 w 55" name="T24"/>
                  <a:gd fmla="*/ 11289 h 54" name="T25"/>
                  <a:gd fmla="*/ 22687 w 55" name="T26"/>
                  <a:gd fmla="*/ 0 h 54" name="T27"/>
                  <a:gd fmla="*/ 22687 w 55" name="T28"/>
                  <a:gd fmla="*/ 7526 h 54" name="T29"/>
                  <a:gd fmla="*/ 15125 w 55" name="T30"/>
                  <a:gd fmla="*/ 30104 h 54" name="T31"/>
                  <a:gd fmla="*/ 26468 w 55" name="T32"/>
                  <a:gd fmla="*/ 45156 h 54" name="T33"/>
                  <a:gd fmla="*/ 11343 w 55" name="T34"/>
                  <a:gd fmla="*/ 67733 h 54" name="T35"/>
                  <a:gd fmla="*/ 3781 w 55" name="T36"/>
                  <a:gd fmla="*/ 109126 h 54" name="T37"/>
                  <a:gd fmla="*/ 26468 w 55" name="T38"/>
                  <a:gd fmla="*/ 139230 h 54" name="T39"/>
                  <a:gd fmla="*/ 68061 w 55" name="T40"/>
                  <a:gd fmla="*/ 139230 h 54" name="T41"/>
                  <a:gd fmla="*/ 83185 w 55" name="T42"/>
                  <a:gd fmla="*/ 165570 h 54" name="T43"/>
                  <a:gd fmla="*/ 109653 w 55" name="T44"/>
                  <a:gd fmla="*/ 165570 h 54" name="T45"/>
                  <a:gd fmla="*/ 124778 w 55" name="T46"/>
                  <a:gd fmla="*/ 195674 h 54" name="T47"/>
                  <a:gd fmla="*/ 155027 w 55" name="T48"/>
                  <a:gd fmla="*/ 195674 h 54" name="T49"/>
                  <a:gd fmla="*/ 185276 w 55" name="T50"/>
                  <a:gd fmla="*/ 158044 h 54" name="T51"/>
                  <a:gd fmla="*/ 181495 w 55" name="T52"/>
                  <a:gd fmla="*/ 75259 h 54" name="T53"/>
                  <a:gd fmla="*/ 158808 w 55" name="T54"/>
                  <a:gd fmla="*/ 75259 h 54" name="T55"/>
                  <a:gd fmla="*/ 139902 w 55" name="T56"/>
                  <a:gd fmla="*/ 86548 h 54" name="T57"/>
                  <a:gd fmla="*/ 22687 w 55" name="T58"/>
                  <a:gd fmla="*/ 97837 h 54" name="T59"/>
                  <a:gd fmla="*/ 26468 w 55" name="T60"/>
                  <a:gd fmla="*/ 75259 h 54" name="T61"/>
                  <a:gd fmla="*/ 41593 w 55" name="T62"/>
                  <a:gd fmla="*/ 60207 h 54" name="T63"/>
                  <a:gd fmla="*/ 68061 w 55" name="T64"/>
                  <a:gd fmla="*/ 63970 h 54" name="T65"/>
                  <a:gd fmla="*/ 83185 w 55" name="T66"/>
                  <a:gd fmla="*/ 82785 h 54" name="T67"/>
                  <a:gd fmla="*/ 79404 w 55" name="T68"/>
                  <a:gd fmla="*/ 105363 h 54" name="T69"/>
                  <a:gd fmla="*/ 60498 w 55" name="T70"/>
                  <a:gd fmla="*/ 120415 h 54" name="T71"/>
                  <a:gd fmla="*/ 37811 w 55" name="T72"/>
                  <a:gd fmla="*/ 120415 h 54" name="T73"/>
                  <a:gd fmla="*/ 22687 w 55" name="T74"/>
                  <a:gd fmla="*/ 97837 h 54" name="T75"/>
                  <a:gd fmla="*/ 181495 w 55" name="T76"/>
                  <a:gd fmla="*/ 116652 h 54" name="T77"/>
                  <a:gd fmla="*/ 170152 w 55" name="T78"/>
                  <a:gd fmla="*/ 146756 h 54" name="T79"/>
                  <a:gd fmla="*/ 151246 w 55" name="T80"/>
                  <a:gd fmla="*/ 173096 h 54" name="T81"/>
                  <a:gd fmla="*/ 132340 w 55" name="T82"/>
                  <a:gd fmla="*/ 176859 h 54" name="T83"/>
                  <a:gd fmla="*/ 120997 w 55" name="T84"/>
                  <a:gd fmla="*/ 154281 h 54" name="T85"/>
                  <a:gd fmla="*/ 139902 w 55" name="T86"/>
                  <a:gd fmla="*/ 124178 h 54" name="T87"/>
                  <a:gd fmla="*/ 151246 w 55" name="T88"/>
                  <a:gd fmla="*/ 101600 h 54" name="T89"/>
                  <a:gd fmla="*/ 162589 w 55" name="T90"/>
                  <a:gd fmla="*/ 94074 h 54" name="T91"/>
                  <a:gd fmla="*/ 173933 w 55" name="T92"/>
                  <a:gd fmla="*/ 94074 h 54" name="T93"/>
                  <a:gd fmla="*/ 181495 w 55" name="T94"/>
                  <a:gd fmla="*/ 116652 h 54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w 55" name="T144"/>
                  <a:gd fmla="*/ 0 h 54" name="T145"/>
                  <a:gd fmla="*/ 55 w 55" name="T146"/>
                  <a:gd fmla="*/ 54 h 54" name="T147"/>
                </a:gdLst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b="T147" l="T144" r="T146" t="T145"/>
                <a:pathLst>
                  <a:path h="54" w="55">
                    <a:moveTo>
                      <a:pt x="37" y="23"/>
                    </a:moveTo>
                    <a:cubicBezTo>
                      <a:pt x="36" y="24"/>
                      <a:pt x="34" y="27"/>
                      <a:pt x="32" y="31"/>
                    </a:cubicBezTo>
                    <a:cubicBezTo>
                      <a:pt x="30" y="35"/>
                      <a:pt x="28" y="38"/>
                      <a:pt x="27" y="39"/>
                    </a:cubicBezTo>
                    <a:cubicBezTo>
                      <a:pt x="26" y="40"/>
                      <a:pt x="25" y="40"/>
                      <a:pt x="24" y="39"/>
                    </a:cubicBezTo>
                    <a:cubicBezTo>
                      <a:pt x="23" y="39"/>
                      <a:pt x="22" y="38"/>
                      <a:pt x="22" y="37"/>
                    </a:cubicBezTo>
                    <a:cubicBezTo>
                      <a:pt x="22" y="36"/>
                      <a:pt x="22" y="35"/>
                      <a:pt x="22" y="34"/>
                    </a:cubicBezTo>
                    <a:cubicBezTo>
                      <a:pt x="22" y="34"/>
                      <a:pt x="23" y="33"/>
                      <a:pt x="24" y="32"/>
                    </a:cubicBezTo>
                    <a:cubicBezTo>
                      <a:pt x="24" y="32"/>
                      <a:pt x="25" y="31"/>
                      <a:pt x="25" y="30"/>
                    </a:cubicBezTo>
                    <a:cubicBezTo>
                      <a:pt x="27" y="26"/>
                      <a:pt x="28" y="23"/>
                      <a:pt x="27" y="19"/>
                    </a:cubicBezTo>
                    <a:cubicBezTo>
                      <a:pt x="26" y="16"/>
                      <a:pt x="24" y="13"/>
                      <a:pt x="21" y="12"/>
                    </a:cubicBezTo>
                    <a:cubicBezTo>
                      <a:pt x="18" y="10"/>
                      <a:pt x="15" y="10"/>
                      <a:pt x="11" y="11"/>
                    </a:cubicBezTo>
                    <a:cubicBezTo>
                      <a:pt x="10" y="10"/>
                      <a:pt x="9" y="9"/>
                      <a:pt x="9" y="8"/>
                    </a:cubicBezTo>
                    <a:cubicBezTo>
                      <a:pt x="9" y="7"/>
                      <a:pt x="9" y="5"/>
                      <a:pt x="10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4" y="4"/>
                      <a:pt x="4" y="6"/>
                      <a:pt x="4" y="8"/>
                    </a:cubicBezTo>
                    <a:cubicBezTo>
                      <a:pt x="4" y="9"/>
                      <a:pt x="5" y="11"/>
                      <a:pt x="7" y="12"/>
                    </a:cubicBezTo>
                    <a:cubicBezTo>
                      <a:pt x="5" y="14"/>
                      <a:pt x="4" y="16"/>
                      <a:pt x="3" y="18"/>
                    </a:cubicBezTo>
                    <a:cubicBezTo>
                      <a:pt x="1" y="22"/>
                      <a:pt x="0" y="25"/>
                      <a:pt x="1" y="29"/>
                    </a:cubicBezTo>
                    <a:cubicBezTo>
                      <a:pt x="2" y="32"/>
                      <a:pt x="4" y="35"/>
                      <a:pt x="7" y="37"/>
                    </a:cubicBezTo>
                    <a:cubicBezTo>
                      <a:pt x="11" y="39"/>
                      <a:pt x="14" y="39"/>
                      <a:pt x="18" y="37"/>
                    </a:cubicBezTo>
                    <a:cubicBezTo>
                      <a:pt x="18" y="41"/>
                      <a:pt x="19" y="43"/>
                      <a:pt x="22" y="44"/>
                    </a:cubicBezTo>
                    <a:cubicBezTo>
                      <a:pt x="24" y="46"/>
                      <a:pt x="26" y="45"/>
                      <a:pt x="29" y="44"/>
                    </a:cubicBezTo>
                    <a:cubicBezTo>
                      <a:pt x="28" y="48"/>
                      <a:pt x="30" y="51"/>
                      <a:pt x="33" y="52"/>
                    </a:cubicBezTo>
                    <a:cubicBezTo>
                      <a:pt x="35" y="54"/>
                      <a:pt x="38" y="54"/>
                      <a:pt x="41" y="52"/>
                    </a:cubicBezTo>
                    <a:cubicBezTo>
                      <a:pt x="44" y="50"/>
                      <a:pt x="46" y="47"/>
                      <a:pt x="49" y="42"/>
                    </a:cubicBezTo>
                    <a:cubicBezTo>
                      <a:pt x="55" y="31"/>
                      <a:pt x="55" y="24"/>
                      <a:pt x="48" y="20"/>
                    </a:cubicBezTo>
                    <a:cubicBezTo>
                      <a:pt x="46" y="19"/>
                      <a:pt x="44" y="19"/>
                      <a:pt x="42" y="20"/>
                    </a:cubicBezTo>
                    <a:cubicBezTo>
                      <a:pt x="40" y="20"/>
                      <a:pt x="39" y="21"/>
                      <a:pt x="37" y="23"/>
                    </a:cubicBezTo>
                    <a:close/>
                    <a:moveTo>
                      <a:pt x="6" y="26"/>
                    </a:moveTo>
                    <a:cubicBezTo>
                      <a:pt x="5" y="24"/>
                      <a:pt x="6" y="22"/>
                      <a:pt x="7" y="20"/>
                    </a:cubicBezTo>
                    <a:cubicBezTo>
                      <a:pt x="8" y="18"/>
                      <a:pt x="9" y="17"/>
                      <a:pt x="11" y="16"/>
                    </a:cubicBezTo>
                    <a:cubicBezTo>
                      <a:pt x="13" y="15"/>
                      <a:pt x="16" y="16"/>
                      <a:pt x="18" y="17"/>
                    </a:cubicBezTo>
                    <a:cubicBezTo>
                      <a:pt x="20" y="18"/>
                      <a:pt x="21" y="19"/>
                      <a:pt x="22" y="22"/>
                    </a:cubicBezTo>
                    <a:cubicBezTo>
                      <a:pt x="23" y="24"/>
                      <a:pt x="22" y="26"/>
                      <a:pt x="21" y="28"/>
                    </a:cubicBezTo>
                    <a:cubicBezTo>
                      <a:pt x="20" y="30"/>
                      <a:pt x="19" y="32"/>
                      <a:pt x="16" y="32"/>
                    </a:cubicBezTo>
                    <a:cubicBezTo>
                      <a:pt x="14" y="33"/>
                      <a:pt x="12" y="33"/>
                      <a:pt x="10" y="32"/>
                    </a:cubicBezTo>
                    <a:cubicBezTo>
                      <a:pt x="8" y="30"/>
                      <a:pt x="6" y="29"/>
                      <a:pt x="6" y="26"/>
                    </a:cubicBezTo>
                    <a:close/>
                    <a:moveTo>
                      <a:pt x="48" y="31"/>
                    </a:moveTo>
                    <a:cubicBezTo>
                      <a:pt x="48" y="34"/>
                      <a:pt x="47" y="37"/>
                      <a:pt x="45" y="39"/>
                    </a:cubicBezTo>
                    <a:cubicBezTo>
                      <a:pt x="44" y="42"/>
                      <a:pt x="42" y="45"/>
                      <a:pt x="40" y="46"/>
                    </a:cubicBezTo>
                    <a:cubicBezTo>
                      <a:pt x="38" y="48"/>
                      <a:pt x="36" y="48"/>
                      <a:pt x="35" y="47"/>
                    </a:cubicBezTo>
                    <a:cubicBezTo>
                      <a:pt x="33" y="46"/>
                      <a:pt x="32" y="44"/>
                      <a:pt x="32" y="41"/>
                    </a:cubicBezTo>
                    <a:cubicBezTo>
                      <a:pt x="33" y="40"/>
                      <a:pt x="35" y="37"/>
                      <a:pt x="37" y="33"/>
                    </a:cubicBezTo>
                    <a:cubicBezTo>
                      <a:pt x="38" y="31"/>
                      <a:pt x="39" y="28"/>
                      <a:pt x="40" y="27"/>
                    </a:cubicBezTo>
                    <a:cubicBezTo>
                      <a:pt x="41" y="26"/>
                      <a:pt x="42" y="25"/>
                      <a:pt x="43" y="25"/>
                    </a:cubicBezTo>
                    <a:cubicBezTo>
                      <a:pt x="44" y="25"/>
                      <a:pt x="45" y="25"/>
                      <a:pt x="46" y="25"/>
                    </a:cubicBezTo>
                    <a:cubicBezTo>
                      <a:pt x="48" y="26"/>
                      <a:pt x="49" y="28"/>
                      <a:pt x="48" y="3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28" name="Freeform 115"/>
              <p:cNvSpPr>
                <a:spLocks noChangeArrowheads="1" noEditPoints="1"/>
              </p:cNvSpPr>
              <p:nvPr/>
            </p:nvSpPr>
            <p:spPr bwMode="auto">
              <a:xfrm>
                <a:off x="2709863" y="3208338"/>
                <a:ext cx="146050" cy="138113"/>
              </a:xfrm>
              <a:custGeom>
                <a:gdLst>
                  <a:gd fmla="*/ 7490 w 39" name="T0"/>
                  <a:gd fmla="*/ 33595 h 37" name="T1"/>
                  <a:gd fmla="*/ 3745 w 39" name="T2"/>
                  <a:gd fmla="*/ 82121 h 37" name="T3"/>
                  <a:gd fmla="*/ 44938 w 39" name="T4"/>
                  <a:gd fmla="*/ 123182 h 37" name="T5"/>
                  <a:gd fmla="*/ 97367 w 39" name="T6"/>
                  <a:gd fmla="*/ 134380 h 37" name="T7"/>
                  <a:gd fmla="*/ 138560 w 39" name="T8"/>
                  <a:gd fmla="*/ 104518 h 37" name="T9"/>
                  <a:gd fmla="*/ 138560 w 39" name="T10"/>
                  <a:gd fmla="*/ 52259 h 37" name="T11"/>
                  <a:gd fmla="*/ 101112 w 39" name="T12"/>
                  <a:gd fmla="*/ 14931 h 37" name="T13"/>
                  <a:gd fmla="*/ 48683 w 39" name="T14"/>
                  <a:gd fmla="*/ 3733 h 37" name="T15"/>
                  <a:gd fmla="*/ 7490 w 39" name="T16"/>
                  <a:gd fmla="*/ 33595 h 37" name="T17"/>
                  <a:gd fmla="*/ 123581 w 39" name="T18"/>
                  <a:gd fmla="*/ 63457 h 37" name="T19"/>
                  <a:gd fmla="*/ 123581 w 39" name="T20"/>
                  <a:gd fmla="*/ 93320 h 37" name="T21"/>
                  <a:gd fmla="*/ 97367 w 39" name="T22"/>
                  <a:gd fmla="*/ 111983 h 37" name="T23"/>
                  <a:gd fmla="*/ 52428 w 39" name="T24"/>
                  <a:gd fmla="*/ 104518 h 37" name="T25"/>
                  <a:gd fmla="*/ 22469 w 39" name="T26"/>
                  <a:gd fmla="*/ 74656 h 37" name="T27"/>
                  <a:gd fmla="*/ 22469 w 39" name="T28"/>
                  <a:gd fmla="*/ 44793 h 37" name="T29"/>
                  <a:gd fmla="*/ 48683 w 39" name="T30"/>
                  <a:gd fmla="*/ 26129 h 37" name="T31"/>
                  <a:gd fmla="*/ 89877 w 39" name="T32"/>
                  <a:gd fmla="*/ 33595 h 37" name="T33"/>
                  <a:gd fmla="*/ 123581 w 39" name="T34"/>
                  <a:gd fmla="*/ 63457 h 37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39" name="T54"/>
                  <a:gd fmla="*/ 0 h 37" name="T55"/>
                  <a:gd fmla="*/ 39 w 39" name="T56"/>
                  <a:gd fmla="*/ 37 h 37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37" w="39">
                    <a:moveTo>
                      <a:pt x="2" y="9"/>
                    </a:moveTo>
                    <a:cubicBezTo>
                      <a:pt x="0" y="14"/>
                      <a:pt x="0" y="18"/>
                      <a:pt x="1" y="22"/>
                    </a:cubicBezTo>
                    <a:cubicBezTo>
                      <a:pt x="3" y="27"/>
                      <a:pt x="6" y="30"/>
                      <a:pt x="12" y="33"/>
                    </a:cubicBezTo>
                    <a:cubicBezTo>
                      <a:pt x="17" y="36"/>
                      <a:pt x="21" y="37"/>
                      <a:pt x="26" y="36"/>
                    </a:cubicBezTo>
                    <a:cubicBezTo>
                      <a:pt x="31" y="35"/>
                      <a:pt x="34" y="32"/>
                      <a:pt x="37" y="28"/>
                    </a:cubicBezTo>
                    <a:cubicBezTo>
                      <a:pt x="39" y="23"/>
                      <a:pt x="39" y="19"/>
                      <a:pt x="37" y="14"/>
                    </a:cubicBezTo>
                    <a:cubicBezTo>
                      <a:pt x="36" y="10"/>
                      <a:pt x="32" y="6"/>
                      <a:pt x="27" y="4"/>
                    </a:cubicBezTo>
                    <a:cubicBezTo>
                      <a:pt x="22" y="1"/>
                      <a:pt x="17" y="0"/>
                      <a:pt x="13" y="1"/>
                    </a:cubicBezTo>
                    <a:cubicBezTo>
                      <a:pt x="8" y="2"/>
                      <a:pt x="4" y="5"/>
                      <a:pt x="2" y="9"/>
                    </a:cubicBezTo>
                    <a:close/>
                    <a:moveTo>
                      <a:pt x="33" y="17"/>
                    </a:moveTo>
                    <a:cubicBezTo>
                      <a:pt x="34" y="20"/>
                      <a:pt x="34" y="23"/>
                      <a:pt x="33" y="25"/>
                    </a:cubicBezTo>
                    <a:cubicBezTo>
                      <a:pt x="31" y="28"/>
                      <a:pt x="29" y="29"/>
                      <a:pt x="26" y="30"/>
                    </a:cubicBezTo>
                    <a:cubicBezTo>
                      <a:pt x="23" y="31"/>
                      <a:pt x="19" y="30"/>
                      <a:pt x="14" y="28"/>
                    </a:cubicBezTo>
                    <a:cubicBezTo>
                      <a:pt x="10" y="25"/>
                      <a:pt x="7" y="23"/>
                      <a:pt x="6" y="20"/>
                    </a:cubicBezTo>
                    <a:cubicBezTo>
                      <a:pt x="5" y="17"/>
                      <a:pt x="5" y="14"/>
                      <a:pt x="6" y="12"/>
                    </a:cubicBezTo>
                    <a:cubicBezTo>
                      <a:pt x="7" y="9"/>
                      <a:pt x="10" y="8"/>
                      <a:pt x="13" y="7"/>
                    </a:cubicBezTo>
                    <a:cubicBezTo>
                      <a:pt x="16" y="6"/>
                      <a:pt x="19" y="7"/>
                      <a:pt x="24" y="9"/>
                    </a:cubicBezTo>
                    <a:cubicBezTo>
                      <a:pt x="29" y="11"/>
                      <a:pt x="31" y="14"/>
                      <a:pt x="33" y="1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29" name="Freeform 116"/>
              <p:cNvSpPr>
                <a:spLocks noChangeArrowheads="1"/>
              </p:cNvSpPr>
              <p:nvPr/>
            </p:nvSpPr>
            <p:spPr bwMode="auto">
              <a:xfrm>
                <a:off x="2720975" y="3117850"/>
                <a:ext cx="176213" cy="104775"/>
              </a:xfrm>
              <a:custGeom>
                <a:gdLst>
                  <a:gd fmla="*/ 165100 w 111" name="T0"/>
                  <a:gd fmla="*/ 104775 h 66" name="T1"/>
                  <a:gd fmla="*/ 176213 w 111" name="T2"/>
                  <a:gd fmla="*/ 85725 h 66" name="T3"/>
                  <a:gd fmla="*/ 7938 w 111" name="T4"/>
                  <a:gd fmla="*/ 0 h 66" name="T5"/>
                  <a:gd fmla="*/ 0 w 111" name="T6"/>
                  <a:gd fmla="*/ 19050 h 66" name="T7"/>
                  <a:gd fmla="*/ 165100 w 111" name="T8"/>
                  <a:gd fmla="*/ 104775 h 66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11" name="T15"/>
                  <a:gd fmla="*/ 0 h 66" name="T16"/>
                  <a:gd fmla="*/ 111 w 111" name="T17"/>
                  <a:gd fmla="*/ 66 h 66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66" w="110">
                    <a:moveTo>
                      <a:pt x="104" y="66"/>
                    </a:moveTo>
                    <a:lnTo>
                      <a:pt x="111" y="54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104" y="6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30" name="Freeform 117"/>
              <p:cNvSpPr>
                <a:spLocks noChangeArrowheads="1" noEditPoints="1"/>
              </p:cNvSpPr>
              <p:nvPr/>
            </p:nvSpPr>
            <p:spPr bwMode="auto">
              <a:xfrm>
                <a:off x="2789238" y="2982913"/>
                <a:ext cx="179388" cy="176213"/>
              </a:xfrm>
              <a:custGeom>
                <a:gdLst>
                  <a:gd fmla="*/ 0 w 48" name="T0"/>
                  <a:gd fmla="*/ 18746 h 47" name="T1"/>
                  <a:gd fmla="*/ 59796 w 48" name="T2"/>
                  <a:gd fmla="*/ 52489 h 47" name="T3"/>
                  <a:gd fmla="*/ 22424 w 48" name="T4"/>
                  <a:gd fmla="*/ 78733 h 47" name="T5"/>
                  <a:gd fmla="*/ 22424 w 48" name="T6"/>
                  <a:gd fmla="*/ 123724 h 47" name="T7"/>
                  <a:gd fmla="*/ 63533 w 48" name="T8"/>
                  <a:gd fmla="*/ 161216 h 47" name="T9"/>
                  <a:gd fmla="*/ 115855 w 48" name="T10"/>
                  <a:gd fmla="*/ 172464 h 47" name="T11"/>
                  <a:gd fmla="*/ 153227 w 48" name="T12"/>
                  <a:gd fmla="*/ 146219 h 47" name="T13"/>
                  <a:gd fmla="*/ 149490 w 48" name="T14"/>
                  <a:gd fmla="*/ 93730 h 47" name="T15"/>
                  <a:gd fmla="*/ 168176 w 48" name="T16"/>
                  <a:gd fmla="*/ 104978 h 47" name="T17"/>
                  <a:gd fmla="*/ 179388 w 48" name="T18"/>
                  <a:gd fmla="*/ 86232 h 47" name="T19"/>
                  <a:gd fmla="*/ 11212 w 48" name="T20"/>
                  <a:gd fmla="*/ 0 h 47" name="T21"/>
                  <a:gd fmla="*/ 0 w 48" name="T22"/>
                  <a:gd fmla="*/ 18746 h 47" name="T23"/>
                  <a:gd fmla="*/ 119592 w 48" name="T24"/>
                  <a:gd fmla="*/ 78733 h 47" name="T25"/>
                  <a:gd fmla="*/ 138278 w 48" name="T26"/>
                  <a:gd fmla="*/ 104978 h 47" name="T27"/>
                  <a:gd fmla="*/ 138278 w 48" name="T28"/>
                  <a:gd fmla="*/ 134972 h 47" name="T29"/>
                  <a:gd fmla="*/ 112117 w 48" name="T30"/>
                  <a:gd fmla="*/ 149969 h 47" name="T31"/>
                  <a:gd fmla="*/ 71008 w 48" name="T32"/>
                  <a:gd fmla="*/ 138721 h 47" name="T33"/>
                  <a:gd fmla="*/ 41110 w 48" name="T34"/>
                  <a:gd fmla="*/ 112476 h 47" name="T35"/>
                  <a:gd fmla="*/ 41110 w 48" name="T36"/>
                  <a:gd fmla="*/ 82483 h 47" name="T37"/>
                  <a:gd fmla="*/ 59796 w 48" name="T38"/>
                  <a:gd fmla="*/ 63737 h 47" name="T39"/>
                  <a:gd fmla="*/ 93431 w 48" name="T40"/>
                  <a:gd fmla="*/ 67486 h 47" name="T41"/>
                  <a:gd fmla="*/ 119592 w 48" name="T42"/>
                  <a:gd fmla="*/ 78733 h 47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48" name="T66"/>
                  <a:gd fmla="*/ 0 h 47" name="T67"/>
                  <a:gd fmla="*/ 48 w 48" name="T68"/>
                  <a:gd fmla="*/ 47 h 47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47" w="48">
                    <a:moveTo>
                      <a:pt x="0" y="5"/>
                    </a:moveTo>
                    <a:cubicBezTo>
                      <a:pt x="16" y="14"/>
                      <a:pt x="16" y="14"/>
                      <a:pt x="16" y="14"/>
                    </a:cubicBezTo>
                    <a:cubicBezTo>
                      <a:pt x="12" y="14"/>
                      <a:pt x="8" y="17"/>
                      <a:pt x="6" y="21"/>
                    </a:cubicBezTo>
                    <a:cubicBezTo>
                      <a:pt x="4" y="25"/>
                      <a:pt x="4" y="29"/>
                      <a:pt x="6" y="33"/>
                    </a:cubicBezTo>
                    <a:cubicBezTo>
                      <a:pt x="8" y="37"/>
                      <a:pt x="12" y="41"/>
                      <a:pt x="17" y="43"/>
                    </a:cubicBezTo>
                    <a:cubicBezTo>
                      <a:pt x="22" y="46"/>
                      <a:pt x="27" y="47"/>
                      <a:pt x="31" y="46"/>
                    </a:cubicBezTo>
                    <a:cubicBezTo>
                      <a:pt x="36" y="45"/>
                      <a:pt x="39" y="43"/>
                      <a:pt x="41" y="39"/>
                    </a:cubicBezTo>
                    <a:cubicBezTo>
                      <a:pt x="43" y="34"/>
                      <a:pt x="43" y="29"/>
                      <a:pt x="40" y="25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0" y="5"/>
                    </a:lnTo>
                    <a:close/>
                    <a:moveTo>
                      <a:pt x="32" y="21"/>
                    </a:moveTo>
                    <a:cubicBezTo>
                      <a:pt x="34" y="23"/>
                      <a:pt x="36" y="25"/>
                      <a:pt x="37" y="28"/>
                    </a:cubicBezTo>
                    <a:cubicBezTo>
                      <a:pt x="38" y="31"/>
                      <a:pt x="38" y="33"/>
                      <a:pt x="37" y="36"/>
                    </a:cubicBezTo>
                    <a:cubicBezTo>
                      <a:pt x="36" y="38"/>
                      <a:pt x="33" y="40"/>
                      <a:pt x="30" y="40"/>
                    </a:cubicBezTo>
                    <a:cubicBezTo>
                      <a:pt x="27" y="40"/>
                      <a:pt x="23" y="39"/>
                      <a:pt x="19" y="37"/>
                    </a:cubicBezTo>
                    <a:cubicBezTo>
                      <a:pt x="15" y="35"/>
                      <a:pt x="12" y="33"/>
                      <a:pt x="11" y="30"/>
                    </a:cubicBezTo>
                    <a:cubicBezTo>
                      <a:pt x="9" y="27"/>
                      <a:pt x="9" y="24"/>
                      <a:pt x="11" y="22"/>
                    </a:cubicBezTo>
                    <a:cubicBezTo>
                      <a:pt x="12" y="19"/>
                      <a:pt x="14" y="18"/>
                      <a:pt x="16" y="17"/>
                    </a:cubicBezTo>
                    <a:cubicBezTo>
                      <a:pt x="19" y="16"/>
                      <a:pt x="22" y="16"/>
                      <a:pt x="25" y="18"/>
                    </a:cubicBez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31" name="Freeform 118"/>
              <p:cNvSpPr>
                <a:spLocks noChangeArrowheads="1" noEditPoints="1"/>
              </p:cNvSpPr>
              <p:nvPr/>
            </p:nvSpPr>
            <p:spPr bwMode="auto">
              <a:xfrm>
                <a:off x="1660525" y="1679575"/>
                <a:ext cx="71438" cy="82550"/>
              </a:xfrm>
              <a:custGeom>
                <a:gdLst>
                  <a:gd fmla="*/ 60158 w 19" name="T0"/>
                  <a:gd fmla="*/ 11257 h 22" name="T1"/>
                  <a:gd fmla="*/ 37599 w 19" name="T2"/>
                  <a:gd fmla="*/ 0 h 22" name="T3"/>
                  <a:gd fmla="*/ 11280 w 19" name="T4"/>
                  <a:gd fmla="*/ 11257 h 22" name="T5"/>
                  <a:gd fmla="*/ 0 w 19" name="T6"/>
                  <a:gd fmla="*/ 41275 h 22" name="T7"/>
                  <a:gd fmla="*/ 11280 w 19" name="T8"/>
                  <a:gd fmla="*/ 71293 h 22" name="T9"/>
                  <a:gd fmla="*/ 37599 w 19" name="T10"/>
                  <a:gd fmla="*/ 82550 h 22" name="T11"/>
                  <a:gd fmla="*/ 56398 w 19" name="T12"/>
                  <a:gd fmla="*/ 75045 h 22" name="T13"/>
                  <a:gd fmla="*/ 67678 w 19" name="T14"/>
                  <a:gd fmla="*/ 60036 h 22" name="T15"/>
                  <a:gd fmla="*/ 56398 w 19" name="T16"/>
                  <a:gd fmla="*/ 56284 h 22" name="T17"/>
                  <a:gd fmla="*/ 37599 w 19" name="T18"/>
                  <a:gd fmla="*/ 71293 h 22" name="T19"/>
                  <a:gd fmla="*/ 22559 w 19" name="T20"/>
                  <a:gd fmla="*/ 67541 h 22" name="T21"/>
                  <a:gd fmla="*/ 15040 w 19" name="T22"/>
                  <a:gd fmla="*/ 41275 h 22" name="T23"/>
                  <a:gd fmla="*/ 71438 w 19" name="T24"/>
                  <a:gd fmla="*/ 41275 h 22" name="T25"/>
                  <a:gd fmla="*/ 60158 w 19" name="T26"/>
                  <a:gd fmla="*/ 11257 h 22" name="T27"/>
                  <a:gd fmla="*/ 15040 w 19" name="T28"/>
                  <a:gd fmla="*/ 33770 h 22" name="T29"/>
                  <a:gd fmla="*/ 22559 w 19" name="T30"/>
                  <a:gd fmla="*/ 15009 h 22" name="T31"/>
                  <a:gd fmla="*/ 37599 w 19" name="T32"/>
                  <a:gd fmla="*/ 7505 h 22" name="T33"/>
                  <a:gd fmla="*/ 48879 w 19" name="T34"/>
                  <a:gd fmla="*/ 11257 h 22" name="T35"/>
                  <a:gd fmla="*/ 56398 w 19" name="T36"/>
                  <a:gd fmla="*/ 22514 h 22" name="T37"/>
                  <a:gd fmla="*/ 56398 w 19" name="T38"/>
                  <a:gd fmla="*/ 33770 h 22" name="T39"/>
                  <a:gd fmla="*/ 15040 w 19" name="T40"/>
                  <a:gd fmla="*/ 33770 h 22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19" name="T63"/>
                  <a:gd fmla="*/ 0 h 22" name="T64"/>
                  <a:gd fmla="*/ 19 w 19" name="T65"/>
                  <a:gd fmla="*/ 22 h 22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22" w="19">
                    <a:moveTo>
                      <a:pt x="16" y="3"/>
                    </a:moveTo>
                    <a:cubicBezTo>
                      <a:pt x="15" y="1"/>
                      <a:pt x="12" y="0"/>
                      <a:pt x="10" y="0"/>
                    </a:cubicBezTo>
                    <a:cubicBezTo>
                      <a:pt x="7" y="0"/>
                      <a:pt x="5" y="1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0" y="14"/>
                      <a:pt x="1" y="17"/>
                      <a:pt x="3" y="19"/>
                    </a:cubicBezTo>
                    <a:cubicBezTo>
                      <a:pt x="4" y="21"/>
                      <a:pt x="7" y="22"/>
                      <a:pt x="10" y="22"/>
                    </a:cubicBezTo>
                    <a:cubicBezTo>
                      <a:pt x="12" y="22"/>
                      <a:pt x="14" y="21"/>
                      <a:pt x="15" y="20"/>
                    </a:cubicBezTo>
                    <a:cubicBezTo>
                      <a:pt x="17" y="19"/>
                      <a:pt x="18" y="18"/>
                      <a:pt x="18" y="16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8"/>
                      <a:pt x="12" y="19"/>
                      <a:pt x="10" y="19"/>
                    </a:cubicBezTo>
                    <a:cubicBezTo>
                      <a:pt x="8" y="19"/>
                      <a:pt x="7" y="19"/>
                      <a:pt x="6" y="18"/>
                    </a:cubicBezTo>
                    <a:cubicBezTo>
                      <a:pt x="4" y="16"/>
                      <a:pt x="4" y="14"/>
                      <a:pt x="4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7"/>
                      <a:pt x="18" y="5"/>
                      <a:pt x="16" y="3"/>
                    </a:cubicBezTo>
                    <a:close/>
                    <a:moveTo>
                      <a:pt x="4" y="9"/>
                    </a:moveTo>
                    <a:cubicBezTo>
                      <a:pt x="4" y="7"/>
                      <a:pt x="4" y="5"/>
                      <a:pt x="6" y="4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1" y="2"/>
                      <a:pt x="12" y="3"/>
                      <a:pt x="13" y="3"/>
                    </a:cubicBezTo>
                    <a:cubicBezTo>
                      <a:pt x="14" y="4"/>
                      <a:pt x="14" y="5"/>
                      <a:pt x="15" y="6"/>
                    </a:cubicBezTo>
                    <a:cubicBezTo>
                      <a:pt x="15" y="7"/>
                      <a:pt x="15" y="8"/>
                      <a:pt x="15" y="9"/>
                    </a:cubicBezTo>
                    <a:lnTo>
                      <a:pt x="4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32" name="Freeform 119"/>
              <p:cNvSpPr>
                <a:spLocks noChangeArrowheads="1"/>
              </p:cNvSpPr>
              <p:nvPr/>
            </p:nvSpPr>
            <p:spPr bwMode="auto">
              <a:xfrm>
                <a:off x="1736725" y="1679575"/>
                <a:ext cx="63500" cy="77788"/>
              </a:xfrm>
              <a:custGeom>
                <a:gdLst>
                  <a:gd fmla="*/ 60325 w 40" name="T0"/>
                  <a:gd fmla="*/ 0 h 49" name="T1"/>
                  <a:gd fmla="*/ 47625 w 40" name="T2"/>
                  <a:gd fmla="*/ 0 h 49" name="T3"/>
                  <a:gd fmla="*/ 33337 w 40" name="T4"/>
                  <a:gd fmla="*/ 28575 h 49" name="T5"/>
                  <a:gd fmla="*/ 14288 w 40" name="T6"/>
                  <a:gd fmla="*/ 0 h 49" name="T7"/>
                  <a:gd fmla="*/ 0 w 40" name="T8"/>
                  <a:gd fmla="*/ 0 h 49" name="T9"/>
                  <a:gd fmla="*/ 25400 w 40" name="T10"/>
                  <a:gd fmla="*/ 36513 h 49" name="T11"/>
                  <a:gd fmla="*/ 0 w 40" name="T12"/>
                  <a:gd fmla="*/ 77788 h 49" name="T13"/>
                  <a:gd fmla="*/ 11112 w 40" name="T14"/>
                  <a:gd fmla="*/ 77788 h 49" name="T15"/>
                  <a:gd fmla="*/ 30163 w 40" name="T16"/>
                  <a:gd fmla="*/ 47625 h 49" name="T17"/>
                  <a:gd fmla="*/ 52388 w 40" name="T18"/>
                  <a:gd fmla="*/ 77788 h 49" name="T19"/>
                  <a:gd fmla="*/ 63500 w 40" name="T20"/>
                  <a:gd fmla="*/ 77788 h 49" name="T21"/>
                  <a:gd fmla="*/ 36512 w 40" name="T22"/>
                  <a:gd fmla="*/ 36513 h 49" name="T23"/>
                  <a:gd fmla="*/ 60325 w 40" name="T24"/>
                  <a:gd fmla="*/ 0 h 49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40" name="T39"/>
                  <a:gd fmla="*/ 0 h 49" name="T40"/>
                  <a:gd fmla="*/ 40 w 40" name="T41"/>
                  <a:gd fmla="*/ 49 h 49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49" w="40">
                    <a:moveTo>
                      <a:pt x="38" y="0"/>
                    </a:moveTo>
                    <a:lnTo>
                      <a:pt x="30" y="0"/>
                    </a:lnTo>
                    <a:lnTo>
                      <a:pt x="21" y="18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16" y="23"/>
                    </a:lnTo>
                    <a:lnTo>
                      <a:pt x="0" y="49"/>
                    </a:lnTo>
                    <a:lnTo>
                      <a:pt x="7" y="49"/>
                    </a:lnTo>
                    <a:lnTo>
                      <a:pt x="19" y="30"/>
                    </a:lnTo>
                    <a:lnTo>
                      <a:pt x="33" y="49"/>
                    </a:lnTo>
                    <a:lnTo>
                      <a:pt x="40" y="49"/>
                    </a:lnTo>
                    <a:lnTo>
                      <a:pt x="23" y="23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33" name="Freeform 120"/>
              <p:cNvSpPr>
                <a:spLocks noChangeArrowheads="1"/>
              </p:cNvSpPr>
              <p:nvPr/>
            </p:nvSpPr>
            <p:spPr bwMode="auto">
              <a:xfrm>
                <a:off x="1803400" y="1679575"/>
                <a:ext cx="65088" cy="82550"/>
              </a:xfrm>
              <a:custGeom>
                <a:gdLst>
                  <a:gd fmla="*/ 34458 w 17" name="T0"/>
                  <a:gd fmla="*/ 11257 h 22" name="T1"/>
                  <a:gd fmla="*/ 53602 w 17" name="T2"/>
                  <a:gd fmla="*/ 30018 h 22" name="T3"/>
                  <a:gd fmla="*/ 65088 w 17" name="T4"/>
                  <a:gd fmla="*/ 26266 h 22" name="T5"/>
                  <a:gd fmla="*/ 57431 w 17" name="T6"/>
                  <a:gd fmla="*/ 7505 h 22" name="T7"/>
                  <a:gd fmla="*/ 34458 w 17" name="T8"/>
                  <a:gd fmla="*/ 0 h 22" name="T9"/>
                  <a:gd fmla="*/ 11486 w 17" name="T10"/>
                  <a:gd fmla="*/ 11257 h 22" name="T11"/>
                  <a:gd fmla="*/ 0 w 17" name="T12"/>
                  <a:gd fmla="*/ 41275 h 22" name="T13"/>
                  <a:gd fmla="*/ 11486 w 17" name="T14"/>
                  <a:gd fmla="*/ 71293 h 22" name="T15"/>
                  <a:gd fmla="*/ 34458 w 17" name="T16"/>
                  <a:gd fmla="*/ 82550 h 22" name="T17"/>
                  <a:gd fmla="*/ 57431 w 17" name="T18"/>
                  <a:gd fmla="*/ 75045 h 22" name="T19"/>
                  <a:gd fmla="*/ 65088 w 17" name="T20"/>
                  <a:gd fmla="*/ 56284 h 22" name="T21"/>
                  <a:gd fmla="*/ 53602 w 17" name="T22"/>
                  <a:gd fmla="*/ 52532 h 22" name="T23"/>
                  <a:gd fmla="*/ 34458 w 17" name="T24"/>
                  <a:gd fmla="*/ 71293 h 22" name="T25"/>
                  <a:gd fmla="*/ 19144 w 17" name="T26"/>
                  <a:gd fmla="*/ 63789 h 22" name="T27"/>
                  <a:gd fmla="*/ 15315 w 17" name="T28"/>
                  <a:gd fmla="*/ 41275 h 22" name="T29"/>
                  <a:gd fmla="*/ 19144 w 17" name="T30"/>
                  <a:gd fmla="*/ 18761 h 22" name="T31"/>
                  <a:gd fmla="*/ 34458 w 17" name="T32"/>
                  <a:gd fmla="*/ 11257 h 22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7" name="T51"/>
                  <a:gd fmla="*/ 0 h 22" name="T52"/>
                  <a:gd fmla="*/ 17 w 17" name="T53"/>
                  <a:gd fmla="*/ 22 h 22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2" w="17">
                    <a:moveTo>
                      <a:pt x="9" y="3"/>
                    </a:moveTo>
                    <a:cubicBezTo>
                      <a:pt x="12" y="3"/>
                      <a:pt x="14" y="4"/>
                      <a:pt x="14" y="8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5"/>
                      <a:pt x="16" y="3"/>
                      <a:pt x="15" y="2"/>
                    </a:cubicBezTo>
                    <a:cubicBezTo>
                      <a:pt x="13" y="1"/>
                      <a:pt x="12" y="0"/>
                      <a:pt x="9" y="0"/>
                    </a:cubicBezTo>
                    <a:cubicBezTo>
                      <a:pt x="7" y="0"/>
                      <a:pt x="4" y="1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0" y="14"/>
                      <a:pt x="1" y="17"/>
                      <a:pt x="3" y="19"/>
                    </a:cubicBezTo>
                    <a:cubicBezTo>
                      <a:pt x="4" y="21"/>
                      <a:pt x="6" y="22"/>
                      <a:pt x="9" y="22"/>
                    </a:cubicBezTo>
                    <a:cubicBezTo>
                      <a:pt x="11" y="22"/>
                      <a:pt x="13" y="21"/>
                      <a:pt x="15" y="20"/>
                    </a:cubicBezTo>
                    <a:cubicBezTo>
                      <a:pt x="16" y="19"/>
                      <a:pt x="17" y="17"/>
                      <a:pt x="17" y="15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7"/>
                      <a:pt x="12" y="19"/>
                      <a:pt x="9" y="19"/>
                    </a:cubicBezTo>
                    <a:cubicBezTo>
                      <a:pt x="8" y="19"/>
                      <a:pt x="6" y="18"/>
                      <a:pt x="5" y="17"/>
                    </a:cubicBezTo>
                    <a:cubicBezTo>
                      <a:pt x="4" y="16"/>
                      <a:pt x="4" y="13"/>
                      <a:pt x="4" y="11"/>
                    </a:cubicBezTo>
                    <a:cubicBezTo>
                      <a:pt x="4" y="8"/>
                      <a:pt x="4" y="6"/>
                      <a:pt x="5" y="5"/>
                    </a:cubicBezTo>
                    <a:cubicBezTo>
                      <a:pt x="6" y="3"/>
                      <a:pt x="8" y="3"/>
                      <a:pt x="9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34" name="Freeform 121"/>
              <p:cNvSpPr>
                <a:spLocks noChangeArrowheads="1"/>
              </p:cNvSpPr>
              <p:nvPr/>
            </p:nvSpPr>
            <p:spPr bwMode="auto">
              <a:xfrm>
                <a:off x="1885950" y="1652588"/>
                <a:ext cx="60325" cy="104775"/>
              </a:xfrm>
              <a:custGeom>
                <a:gdLst>
                  <a:gd fmla="*/ 56555 w 16" name="T0"/>
                  <a:gd fmla="*/ 37420 h 28" name="T1"/>
                  <a:gd fmla="*/ 49014 w 16" name="T2"/>
                  <a:gd fmla="*/ 29936 h 28" name="T3"/>
                  <a:gd fmla="*/ 33933 w 16" name="T4"/>
                  <a:gd fmla="*/ 26194 h 28" name="T5"/>
                  <a:gd fmla="*/ 11311 w 16" name="T6"/>
                  <a:gd fmla="*/ 41162 h 28" name="T7"/>
                  <a:gd fmla="*/ 11311 w 16" name="T8"/>
                  <a:gd fmla="*/ 0 h 28" name="T9"/>
                  <a:gd fmla="*/ 0 w 16" name="T10"/>
                  <a:gd fmla="*/ 0 h 28" name="T11"/>
                  <a:gd fmla="*/ 0 w 16" name="T12"/>
                  <a:gd fmla="*/ 104775 h 28" name="T13"/>
                  <a:gd fmla="*/ 11311 w 16" name="T14"/>
                  <a:gd fmla="*/ 104775 h 28" name="T15"/>
                  <a:gd fmla="*/ 11311 w 16" name="T16"/>
                  <a:gd fmla="*/ 63613 h 28" name="T17"/>
                  <a:gd fmla="*/ 18852 w 16" name="T18"/>
                  <a:gd fmla="*/ 44904 h 28" name="T19"/>
                  <a:gd fmla="*/ 33933 w 16" name="T20"/>
                  <a:gd fmla="*/ 37420 h 28" name="T21"/>
                  <a:gd fmla="*/ 41473 w 16" name="T22"/>
                  <a:gd fmla="*/ 37420 h 28" name="T23"/>
                  <a:gd fmla="*/ 49014 w 16" name="T24"/>
                  <a:gd fmla="*/ 44904 h 28" name="T25"/>
                  <a:gd fmla="*/ 49014 w 16" name="T26"/>
                  <a:gd fmla="*/ 59871 h 28" name="T27"/>
                  <a:gd fmla="*/ 49014 w 16" name="T28"/>
                  <a:gd fmla="*/ 104775 h 28" name="T29"/>
                  <a:gd fmla="*/ 60325 w 16" name="T30"/>
                  <a:gd fmla="*/ 104775 h 28" name="T31"/>
                  <a:gd fmla="*/ 60325 w 16" name="T32"/>
                  <a:gd fmla="*/ 59871 h 28" name="T33"/>
                  <a:gd fmla="*/ 60325 w 16" name="T34"/>
                  <a:gd fmla="*/ 44904 h 28" name="T35"/>
                  <a:gd fmla="*/ 56555 w 16" name="T36"/>
                  <a:gd fmla="*/ 37420 h 28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16" name="T57"/>
                  <a:gd fmla="*/ 0 h 28" name="T58"/>
                  <a:gd fmla="*/ 16 w 16" name="T59"/>
                  <a:gd fmla="*/ 28 h 28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28" w="16">
                    <a:moveTo>
                      <a:pt x="15" y="10"/>
                    </a:moveTo>
                    <a:cubicBezTo>
                      <a:pt x="14" y="9"/>
                      <a:pt x="14" y="8"/>
                      <a:pt x="13" y="8"/>
                    </a:cubicBezTo>
                    <a:cubicBezTo>
                      <a:pt x="12" y="7"/>
                      <a:pt x="11" y="7"/>
                      <a:pt x="9" y="7"/>
                    </a:cubicBezTo>
                    <a:cubicBezTo>
                      <a:pt x="7" y="7"/>
                      <a:pt x="5" y="8"/>
                      <a:pt x="3" y="1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3"/>
                      <a:pt x="5" y="12"/>
                    </a:cubicBezTo>
                    <a:cubicBezTo>
                      <a:pt x="6" y="10"/>
                      <a:pt x="7" y="10"/>
                      <a:pt x="9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2" y="11"/>
                      <a:pt x="12" y="12"/>
                      <a:pt x="13" y="12"/>
                    </a:cubicBezTo>
                    <a:cubicBezTo>
                      <a:pt x="13" y="13"/>
                      <a:pt x="13" y="14"/>
                      <a:pt x="13" y="16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4"/>
                      <a:pt x="16" y="13"/>
                      <a:pt x="16" y="12"/>
                    </a:cubicBezTo>
                    <a:cubicBezTo>
                      <a:pt x="16" y="11"/>
                      <a:pt x="15" y="10"/>
                      <a:pt x="15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35" name="Freeform 122"/>
              <p:cNvSpPr>
                <a:spLocks noChangeArrowheads="1" noEditPoints="1"/>
              </p:cNvSpPr>
              <p:nvPr/>
            </p:nvSpPr>
            <p:spPr bwMode="auto">
              <a:xfrm>
                <a:off x="1965325" y="1679575"/>
                <a:ext cx="68263" cy="82550"/>
              </a:xfrm>
              <a:custGeom>
                <a:gdLst>
                  <a:gd fmla="*/ 64471 w 18" name="T0"/>
                  <a:gd fmla="*/ 30018 h 22" name="T1"/>
                  <a:gd fmla="*/ 60678 w 18" name="T2"/>
                  <a:gd fmla="*/ 7505 h 22" name="T3"/>
                  <a:gd fmla="*/ 37924 w 18" name="T4"/>
                  <a:gd fmla="*/ 0 h 22" name="T5"/>
                  <a:gd fmla="*/ 0 w 18" name="T6"/>
                  <a:gd fmla="*/ 22514 h 22" name="T7"/>
                  <a:gd fmla="*/ 11377 w 18" name="T8"/>
                  <a:gd fmla="*/ 22514 h 22" name="T9"/>
                  <a:gd fmla="*/ 34132 w 18" name="T10"/>
                  <a:gd fmla="*/ 7505 h 22" name="T11"/>
                  <a:gd fmla="*/ 45509 w 18" name="T12"/>
                  <a:gd fmla="*/ 11257 h 22" name="T13"/>
                  <a:gd fmla="*/ 53093 w 18" name="T14"/>
                  <a:gd fmla="*/ 18761 h 22" name="T15"/>
                  <a:gd fmla="*/ 53093 w 18" name="T16"/>
                  <a:gd fmla="*/ 30018 h 22" name="T17"/>
                  <a:gd fmla="*/ 45509 w 18" name="T18"/>
                  <a:gd fmla="*/ 30018 h 22" name="T19"/>
                  <a:gd fmla="*/ 7585 w 18" name="T20"/>
                  <a:gd fmla="*/ 37523 h 22" name="T21"/>
                  <a:gd fmla="*/ 0 w 18" name="T22"/>
                  <a:gd fmla="*/ 60036 h 22" name="T23"/>
                  <a:gd fmla="*/ 7585 w 18" name="T24"/>
                  <a:gd fmla="*/ 75045 h 22" name="T25"/>
                  <a:gd fmla="*/ 26547 w 18" name="T26"/>
                  <a:gd fmla="*/ 82550 h 22" name="T27"/>
                  <a:gd fmla="*/ 53093 w 18" name="T28"/>
                  <a:gd fmla="*/ 67541 h 22" name="T29"/>
                  <a:gd fmla="*/ 56886 w 18" name="T30"/>
                  <a:gd fmla="*/ 78798 h 22" name="T31"/>
                  <a:gd fmla="*/ 68263 w 18" name="T32"/>
                  <a:gd fmla="*/ 78798 h 22" name="T33"/>
                  <a:gd fmla="*/ 64471 w 18" name="T34"/>
                  <a:gd fmla="*/ 63789 h 22" name="T35"/>
                  <a:gd fmla="*/ 64471 w 18" name="T36"/>
                  <a:gd fmla="*/ 30018 h 22" name="T37"/>
                  <a:gd fmla="*/ 49301 w 18" name="T38"/>
                  <a:gd fmla="*/ 63789 h 22" name="T39"/>
                  <a:gd fmla="*/ 30339 w 18" name="T40"/>
                  <a:gd fmla="*/ 71293 h 22" name="T41"/>
                  <a:gd fmla="*/ 15170 w 18" name="T42"/>
                  <a:gd fmla="*/ 67541 h 22" name="T43"/>
                  <a:gd fmla="*/ 11377 w 18" name="T44"/>
                  <a:gd fmla="*/ 60036 h 22" name="T45"/>
                  <a:gd fmla="*/ 18962 w 18" name="T46"/>
                  <a:gd fmla="*/ 45027 h 22" name="T47"/>
                  <a:gd fmla="*/ 41716 w 18" name="T48"/>
                  <a:gd fmla="*/ 41275 h 22" name="T49"/>
                  <a:gd fmla="*/ 53093 w 18" name="T50"/>
                  <a:gd fmla="*/ 41275 h 22" name="T51"/>
                  <a:gd fmla="*/ 53093 w 18" name="T52"/>
                  <a:gd fmla="*/ 45027 h 22" name="T53"/>
                  <a:gd fmla="*/ 49301 w 18" name="T54"/>
                  <a:gd fmla="*/ 63789 h 22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18" name="T84"/>
                  <a:gd fmla="*/ 0 h 22" name="T85"/>
                  <a:gd fmla="*/ 18 w 18" name="T86"/>
                  <a:gd fmla="*/ 22 h 22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22" w="18">
                    <a:moveTo>
                      <a:pt x="17" y="8"/>
                    </a:moveTo>
                    <a:cubicBezTo>
                      <a:pt x="17" y="5"/>
                      <a:pt x="17" y="3"/>
                      <a:pt x="16" y="2"/>
                    </a:cubicBezTo>
                    <a:cubicBezTo>
                      <a:pt x="14" y="1"/>
                      <a:pt x="12" y="0"/>
                      <a:pt x="10" y="0"/>
                    </a:cubicBezTo>
                    <a:cubicBezTo>
                      <a:pt x="4" y="0"/>
                      <a:pt x="1" y="2"/>
                      <a:pt x="0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6" y="2"/>
                      <a:pt x="9" y="2"/>
                    </a:cubicBezTo>
                    <a:cubicBezTo>
                      <a:pt x="10" y="2"/>
                      <a:pt x="12" y="3"/>
                      <a:pt x="12" y="3"/>
                    </a:cubicBezTo>
                    <a:cubicBezTo>
                      <a:pt x="13" y="4"/>
                      <a:pt x="14" y="4"/>
                      <a:pt x="14" y="5"/>
                    </a:cubicBezTo>
                    <a:cubicBezTo>
                      <a:pt x="14" y="6"/>
                      <a:pt x="14" y="7"/>
                      <a:pt x="14" y="8"/>
                    </a:cubicBezTo>
                    <a:cubicBezTo>
                      <a:pt x="13" y="8"/>
                      <a:pt x="12" y="8"/>
                      <a:pt x="12" y="8"/>
                    </a:cubicBezTo>
                    <a:cubicBezTo>
                      <a:pt x="7" y="8"/>
                      <a:pt x="4" y="9"/>
                      <a:pt x="2" y="10"/>
                    </a:cubicBezTo>
                    <a:cubicBezTo>
                      <a:pt x="1" y="12"/>
                      <a:pt x="0" y="13"/>
                      <a:pt x="0" y="16"/>
                    </a:cubicBezTo>
                    <a:cubicBezTo>
                      <a:pt x="0" y="17"/>
                      <a:pt x="0" y="19"/>
                      <a:pt x="2" y="20"/>
                    </a:cubicBezTo>
                    <a:cubicBezTo>
                      <a:pt x="3" y="21"/>
                      <a:pt x="5" y="22"/>
                      <a:pt x="7" y="22"/>
                    </a:cubicBezTo>
                    <a:cubicBezTo>
                      <a:pt x="10" y="22"/>
                      <a:pt x="13" y="20"/>
                      <a:pt x="14" y="18"/>
                    </a:cubicBezTo>
                    <a:cubicBezTo>
                      <a:pt x="14" y="19"/>
                      <a:pt x="15" y="21"/>
                      <a:pt x="15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0"/>
                      <a:pt x="17" y="19"/>
                      <a:pt x="17" y="17"/>
                    </a:cubicBezTo>
                    <a:lnTo>
                      <a:pt x="17" y="8"/>
                    </a:lnTo>
                    <a:close/>
                    <a:moveTo>
                      <a:pt x="13" y="17"/>
                    </a:moveTo>
                    <a:cubicBezTo>
                      <a:pt x="11" y="19"/>
                      <a:pt x="10" y="19"/>
                      <a:pt x="8" y="19"/>
                    </a:cubicBezTo>
                    <a:cubicBezTo>
                      <a:pt x="6" y="19"/>
                      <a:pt x="5" y="19"/>
                      <a:pt x="4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3" y="14"/>
                      <a:pt x="4" y="13"/>
                      <a:pt x="5" y="12"/>
                    </a:cubicBezTo>
                    <a:cubicBezTo>
                      <a:pt x="7" y="11"/>
                      <a:pt x="9" y="11"/>
                      <a:pt x="11" y="11"/>
                    </a:cubicBezTo>
                    <a:cubicBezTo>
                      <a:pt x="12" y="11"/>
                      <a:pt x="13" y="11"/>
                      <a:pt x="14" y="11"/>
                    </a:cubicBezTo>
                    <a:cubicBezTo>
                      <a:pt x="14" y="11"/>
                      <a:pt x="14" y="12"/>
                      <a:pt x="14" y="12"/>
                    </a:cubicBezTo>
                    <a:cubicBezTo>
                      <a:pt x="14" y="14"/>
                      <a:pt x="14" y="16"/>
                      <a:pt x="13" y="1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36" name="Freeform 123"/>
              <p:cNvSpPr>
                <a:spLocks noChangeArrowheads="1"/>
              </p:cNvSpPr>
              <p:nvPr/>
            </p:nvSpPr>
            <p:spPr bwMode="auto">
              <a:xfrm>
                <a:off x="2055813" y="1679575"/>
                <a:ext cx="60325" cy="77788"/>
              </a:xfrm>
              <a:custGeom>
                <a:gdLst>
                  <a:gd fmla="*/ 52784 w 16" name="T0"/>
                  <a:gd fmla="*/ 3704 h 21" name="T1"/>
                  <a:gd fmla="*/ 37703 w 16" name="T2"/>
                  <a:gd fmla="*/ 0 h 21" name="T3"/>
                  <a:gd fmla="*/ 11311 w 16" name="T4"/>
                  <a:gd fmla="*/ 14817 h 21" name="T5"/>
                  <a:gd fmla="*/ 11311 w 16" name="T6"/>
                  <a:gd fmla="*/ 0 h 21" name="T7"/>
                  <a:gd fmla="*/ 0 w 16" name="T8"/>
                  <a:gd fmla="*/ 0 h 21" name="T9"/>
                  <a:gd fmla="*/ 0 w 16" name="T10"/>
                  <a:gd fmla="*/ 77788 h 21" name="T11"/>
                  <a:gd fmla="*/ 11311 w 16" name="T12"/>
                  <a:gd fmla="*/ 77788 h 21" name="T13"/>
                  <a:gd fmla="*/ 11311 w 16" name="T14"/>
                  <a:gd fmla="*/ 37042 h 21" name="T15"/>
                  <a:gd fmla="*/ 18852 w 16" name="T16"/>
                  <a:gd fmla="*/ 18521 h 21" name="T17"/>
                  <a:gd fmla="*/ 33933 w 16" name="T18"/>
                  <a:gd fmla="*/ 11113 h 21" name="T19"/>
                  <a:gd fmla="*/ 45244 w 16" name="T20"/>
                  <a:gd fmla="*/ 14817 h 21" name="T21"/>
                  <a:gd fmla="*/ 49014 w 16" name="T22"/>
                  <a:gd fmla="*/ 29634 h 21" name="T23"/>
                  <a:gd fmla="*/ 49014 w 16" name="T24"/>
                  <a:gd fmla="*/ 77788 h 21" name="T25"/>
                  <a:gd fmla="*/ 60325 w 16" name="T26"/>
                  <a:gd fmla="*/ 77788 h 21" name="T27"/>
                  <a:gd fmla="*/ 60325 w 16" name="T28"/>
                  <a:gd fmla="*/ 33338 h 21" name="T29"/>
                  <a:gd fmla="*/ 60325 w 16" name="T30"/>
                  <a:gd fmla="*/ 14817 h 21" name="T31"/>
                  <a:gd fmla="*/ 52784 w 16" name="T32"/>
                  <a:gd fmla="*/ 3704 h 21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6" name="T51"/>
                  <a:gd fmla="*/ 0 h 21" name="T52"/>
                  <a:gd fmla="*/ 16 w 16" name="T53"/>
                  <a:gd fmla="*/ 21 h 21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1" w="16">
                    <a:moveTo>
                      <a:pt x="14" y="1"/>
                    </a:moveTo>
                    <a:cubicBezTo>
                      <a:pt x="12" y="0"/>
                      <a:pt x="11" y="0"/>
                      <a:pt x="10" y="0"/>
                    </a:cubicBezTo>
                    <a:cubicBezTo>
                      <a:pt x="7" y="0"/>
                      <a:pt x="5" y="1"/>
                      <a:pt x="3" y="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8"/>
                      <a:pt x="4" y="6"/>
                      <a:pt x="5" y="5"/>
                    </a:cubicBezTo>
                    <a:cubicBezTo>
                      <a:pt x="6" y="3"/>
                      <a:pt x="7" y="3"/>
                      <a:pt x="9" y="3"/>
                    </a:cubicBezTo>
                    <a:cubicBezTo>
                      <a:pt x="10" y="3"/>
                      <a:pt x="11" y="3"/>
                      <a:pt x="12" y="4"/>
                    </a:cubicBezTo>
                    <a:cubicBezTo>
                      <a:pt x="13" y="5"/>
                      <a:pt x="13" y="6"/>
                      <a:pt x="13" y="8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7"/>
                      <a:pt x="16" y="5"/>
                      <a:pt x="16" y="4"/>
                    </a:cubicBezTo>
                    <a:cubicBezTo>
                      <a:pt x="15" y="3"/>
                      <a:pt x="15" y="2"/>
                      <a:pt x="14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37" name="Freeform 124"/>
              <p:cNvSpPr>
                <a:spLocks noChangeArrowheads="1" noEditPoints="1"/>
              </p:cNvSpPr>
              <p:nvPr/>
            </p:nvSpPr>
            <p:spPr bwMode="auto">
              <a:xfrm>
                <a:off x="2135188" y="1666875"/>
                <a:ext cx="74613" cy="120650"/>
              </a:xfrm>
              <a:custGeom>
                <a:gdLst>
                  <a:gd fmla="*/ 59690 w 20" name="T0"/>
                  <a:gd fmla="*/ 79177 h 32" name="T1"/>
                  <a:gd fmla="*/ 37307 w 20" name="T2"/>
                  <a:gd fmla="*/ 79177 h 32" name="T3"/>
                  <a:gd fmla="*/ 18653 w 20" name="T4"/>
                  <a:gd fmla="*/ 75406 h 32" name="T5"/>
                  <a:gd fmla="*/ 14923 w 20" name="T6"/>
                  <a:gd fmla="*/ 71636 h 32" name="T7"/>
                  <a:gd fmla="*/ 18653 w 20" name="T8"/>
                  <a:gd fmla="*/ 64095 h 32" name="T9"/>
                  <a:gd fmla="*/ 22384 w 20" name="T10"/>
                  <a:gd fmla="*/ 64095 h 32" name="T11"/>
                  <a:gd fmla="*/ 26115 w 20" name="T12"/>
                  <a:gd fmla="*/ 64095 h 32" name="T13"/>
                  <a:gd fmla="*/ 33576 w 20" name="T14"/>
                  <a:gd fmla="*/ 64095 h 32" name="T15"/>
                  <a:gd fmla="*/ 55960 w 20" name="T16"/>
                  <a:gd fmla="*/ 56555 h 32" name="T17"/>
                  <a:gd fmla="*/ 63421 w 20" name="T18"/>
                  <a:gd fmla="*/ 37703 h 32" name="T19"/>
                  <a:gd fmla="*/ 55960 w 20" name="T20"/>
                  <a:gd fmla="*/ 18852 h 32" name="T21"/>
                  <a:gd fmla="*/ 59690 w 20" name="T22"/>
                  <a:gd fmla="*/ 11311 h 32" name="T23"/>
                  <a:gd fmla="*/ 70882 w 20" name="T24"/>
                  <a:gd fmla="*/ 11311 h 32" name="T25"/>
                  <a:gd fmla="*/ 70882 w 20" name="T26"/>
                  <a:gd fmla="*/ 0 h 32" name="T27"/>
                  <a:gd fmla="*/ 67152 w 20" name="T28"/>
                  <a:gd fmla="*/ 0 h 32" name="T29"/>
                  <a:gd fmla="*/ 55960 w 20" name="T30"/>
                  <a:gd fmla="*/ 3770 h 32" name="T31"/>
                  <a:gd fmla="*/ 48498 w 20" name="T32"/>
                  <a:gd fmla="*/ 15081 h 32" name="T33"/>
                  <a:gd fmla="*/ 33576 w 20" name="T34"/>
                  <a:gd fmla="*/ 11311 h 32" name="T35"/>
                  <a:gd fmla="*/ 11192 w 20" name="T36"/>
                  <a:gd fmla="*/ 18852 h 32" name="T37"/>
                  <a:gd fmla="*/ 3731 w 20" name="T38"/>
                  <a:gd fmla="*/ 37703 h 32" name="T39"/>
                  <a:gd fmla="*/ 14923 w 20" name="T40"/>
                  <a:gd fmla="*/ 56555 h 32" name="T41"/>
                  <a:gd fmla="*/ 3731 w 20" name="T42"/>
                  <a:gd fmla="*/ 71636 h 32" name="T43"/>
                  <a:gd fmla="*/ 11192 w 20" name="T44"/>
                  <a:gd fmla="*/ 86717 h 32" name="T45"/>
                  <a:gd fmla="*/ 0 w 20" name="T46"/>
                  <a:gd fmla="*/ 101798 h 32" name="T47"/>
                  <a:gd fmla="*/ 7461 w 20" name="T48"/>
                  <a:gd fmla="*/ 116880 h 32" name="T49"/>
                  <a:gd fmla="*/ 33576 w 20" name="T50"/>
                  <a:gd fmla="*/ 120650 h 32" name="T51"/>
                  <a:gd fmla="*/ 74613 w 20" name="T52"/>
                  <a:gd fmla="*/ 98028 h 32" name="T53"/>
                  <a:gd fmla="*/ 70882 w 20" name="T54"/>
                  <a:gd fmla="*/ 86717 h 32" name="T55"/>
                  <a:gd fmla="*/ 59690 w 20" name="T56"/>
                  <a:gd fmla="*/ 79177 h 32" name="T57"/>
                  <a:gd fmla="*/ 22384 w 20" name="T58"/>
                  <a:gd fmla="*/ 26392 h 32" name="T59"/>
                  <a:gd fmla="*/ 33576 w 20" name="T60"/>
                  <a:gd fmla="*/ 18852 h 32" name="T61"/>
                  <a:gd fmla="*/ 44768 w 20" name="T62"/>
                  <a:gd fmla="*/ 26392 h 32" name="T63"/>
                  <a:gd fmla="*/ 52229 w 20" name="T64"/>
                  <a:gd fmla="*/ 37703 h 32" name="T65"/>
                  <a:gd fmla="*/ 44768 w 20" name="T66"/>
                  <a:gd fmla="*/ 49014 h 32" name="T67"/>
                  <a:gd fmla="*/ 33576 w 20" name="T68"/>
                  <a:gd fmla="*/ 56555 h 32" name="T69"/>
                  <a:gd fmla="*/ 22384 w 20" name="T70"/>
                  <a:gd fmla="*/ 49014 h 32" name="T71"/>
                  <a:gd fmla="*/ 14923 w 20" name="T72"/>
                  <a:gd fmla="*/ 37703 h 32" name="T73"/>
                  <a:gd fmla="*/ 22384 w 20" name="T74"/>
                  <a:gd fmla="*/ 26392 h 32" name="T75"/>
                  <a:gd fmla="*/ 52229 w 20" name="T76"/>
                  <a:gd fmla="*/ 109339 h 32" name="T77"/>
                  <a:gd fmla="*/ 33576 w 20" name="T78"/>
                  <a:gd fmla="*/ 113109 h 32" name="T79"/>
                  <a:gd fmla="*/ 18653 w 20" name="T80"/>
                  <a:gd fmla="*/ 109339 h 32" name="T81"/>
                  <a:gd fmla="*/ 11192 w 20" name="T82"/>
                  <a:gd fmla="*/ 98028 h 32" name="T83"/>
                  <a:gd fmla="*/ 18653 w 20" name="T84"/>
                  <a:gd fmla="*/ 86717 h 32" name="T85"/>
                  <a:gd fmla="*/ 37307 w 20" name="T86"/>
                  <a:gd fmla="*/ 90487 h 32" name="T87"/>
                  <a:gd fmla="*/ 52229 w 20" name="T88"/>
                  <a:gd fmla="*/ 90487 h 32" name="T89"/>
                  <a:gd fmla="*/ 59690 w 20" name="T90"/>
                  <a:gd fmla="*/ 94258 h 32" name="T91"/>
                  <a:gd fmla="*/ 63421 w 20" name="T92"/>
                  <a:gd fmla="*/ 98028 h 32" name="T93"/>
                  <a:gd fmla="*/ 52229 w 20" name="T94"/>
                  <a:gd fmla="*/ 109339 h 32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w 20" name="T144"/>
                  <a:gd fmla="*/ 0 h 32" name="T145"/>
                  <a:gd fmla="*/ 20 w 20" name="T146"/>
                  <a:gd fmla="*/ 32 h 32" name="T147"/>
                </a:gdLst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b="T147" l="T144" r="T146" t="T145"/>
                <a:pathLst>
                  <a:path h="32" w="20">
                    <a:moveTo>
                      <a:pt x="16" y="21"/>
                    </a:moveTo>
                    <a:cubicBezTo>
                      <a:pt x="15" y="21"/>
                      <a:pt x="13" y="21"/>
                      <a:pt x="10" y="21"/>
                    </a:cubicBezTo>
                    <a:cubicBezTo>
                      <a:pt x="8" y="21"/>
                      <a:pt x="6" y="21"/>
                      <a:pt x="5" y="20"/>
                    </a:cubicBezTo>
                    <a:cubicBezTo>
                      <a:pt x="4" y="20"/>
                      <a:pt x="4" y="20"/>
                      <a:pt x="4" y="19"/>
                    </a:cubicBezTo>
                    <a:cubicBezTo>
                      <a:pt x="4" y="18"/>
                      <a:pt x="4" y="18"/>
                      <a:pt x="5" y="17"/>
                    </a:cubicBezTo>
                    <a:cubicBezTo>
                      <a:pt x="5" y="17"/>
                      <a:pt x="6" y="17"/>
                      <a:pt x="6" y="17"/>
                    </a:cubicBezTo>
                    <a:cubicBezTo>
                      <a:pt x="6" y="17"/>
                      <a:pt x="7" y="17"/>
                      <a:pt x="7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11" y="17"/>
                      <a:pt x="13" y="16"/>
                      <a:pt x="15" y="15"/>
                    </a:cubicBezTo>
                    <a:cubicBezTo>
                      <a:pt x="16" y="14"/>
                      <a:pt x="17" y="12"/>
                      <a:pt x="17" y="10"/>
                    </a:cubicBezTo>
                    <a:cubicBezTo>
                      <a:pt x="17" y="8"/>
                      <a:pt x="16" y="7"/>
                      <a:pt x="15" y="5"/>
                    </a:cubicBezTo>
                    <a:cubicBezTo>
                      <a:pt x="15" y="4"/>
                      <a:pt x="15" y="4"/>
                      <a:pt x="16" y="3"/>
                    </a:cubicBezTo>
                    <a:cubicBezTo>
                      <a:pt x="16" y="3"/>
                      <a:pt x="17" y="3"/>
                      <a:pt x="19" y="3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5" y="0"/>
                      <a:pt x="15" y="1"/>
                    </a:cubicBezTo>
                    <a:cubicBezTo>
                      <a:pt x="14" y="1"/>
                      <a:pt x="13" y="2"/>
                      <a:pt x="13" y="4"/>
                    </a:cubicBezTo>
                    <a:cubicBezTo>
                      <a:pt x="12" y="3"/>
                      <a:pt x="11" y="3"/>
                      <a:pt x="9" y="3"/>
                    </a:cubicBezTo>
                    <a:cubicBezTo>
                      <a:pt x="7" y="3"/>
                      <a:pt x="5" y="4"/>
                      <a:pt x="3" y="5"/>
                    </a:cubicBezTo>
                    <a:cubicBezTo>
                      <a:pt x="2" y="6"/>
                      <a:pt x="1" y="8"/>
                      <a:pt x="1" y="10"/>
                    </a:cubicBezTo>
                    <a:cubicBezTo>
                      <a:pt x="1" y="12"/>
                      <a:pt x="2" y="14"/>
                      <a:pt x="4" y="15"/>
                    </a:cubicBezTo>
                    <a:cubicBezTo>
                      <a:pt x="2" y="16"/>
                      <a:pt x="1" y="18"/>
                      <a:pt x="1" y="19"/>
                    </a:cubicBezTo>
                    <a:cubicBezTo>
                      <a:pt x="1" y="21"/>
                      <a:pt x="2" y="22"/>
                      <a:pt x="3" y="23"/>
                    </a:cubicBezTo>
                    <a:cubicBezTo>
                      <a:pt x="1" y="23"/>
                      <a:pt x="0" y="25"/>
                      <a:pt x="0" y="27"/>
                    </a:cubicBezTo>
                    <a:cubicBezTo>
                      <a:pt x="0" y="28"/>
                      <a:pt x="0" y="30"/>
                      <a:pt x="2" y="31"/>
                    </a:cubicBezTo>
                    <a:cubicBezTo>
                      <a:pt x="4" y="32"/>
                      <a:pt x="6" y="32"/>
                      <a:pt x="9" y="32"/>
                    </a:cubicBezTo>
                    <a:cubicBezTo>
                      <a:pt x="16" y="32"/>
                      <a:pt x="20" y="30"/>
                      <a:pt x="20" y="26"/>
                    </a:cubicBezTo>
                    <a:cubicBezTo>
                      <a:pt x="20" y="25"/>
                      <a:pt x="19" y="24"/>
                      <a:pt x="19" y="23"/>
                    </a:cubicBezTo>
                    <a:cubicBezTo>
                      <a:pt x="18" y="22"/>
                      <a:pt x="17" y="22"/>
                      <a:pt x="16" y="21"/>
                    </a:cubicBezTo>
                    <a:close/>
                    <a:moveTo>
                      <a:pt x="6" y="7"/>
                    </a:moveTo>
                    <a:cubicBezTo>
                      <a:pt x="7" y="6"/>
                      <a:pt x="8" y="5"/>
                      <a:pt x="9" y="5"/>
                    </a:cubicBezTo>
                    <a:cubicBezTo>
                      <a:pt x="10" y="5"/>
                      <a:pt x="11" y="6"/>
                      <a:pt x="12" y="7"/>
                    </a:cubicBezTo>
                    <a:cubicBezTo>
                      <a:pt x="13" y="8"/>
                      <a:pt x="14" y="9"/>
                      <a:pt x="14" y="10"/>
                    </a:cubicBezTo>
                    <a:cubicBezTo>
                      <a:pt x="14" y="11"/>
                      <a:pt x="13" y="13"/>
                      <a:pt x="12" y="13"/>
                    </a:cubicBezTo>
                    <a:cubicBezTo>
                      <a:pt x="11" y="14"/>
                      <a:pt x="10" y="15"/>
                      <a:pt x="9" y="15"/>
                    </a:cubicBezTo>
                    <a:cubicBezTo>
                      <a:pt x="8" y="15"/>
                      <a:pt x="6" y="14"/>
                      <a:pt x="6" y="13"/>
                    </a:cubicBezTo>
                    <a:cubicBezTo>
                      <a:pt x="5" y="13"/>
                      <a:pt x="4" y="12"/>
                      <a:pt x="4" y="10"/>
                    </a:cubicBezTo>
                    <a:cubicBezTo>
                      <a:pt x="4" y="9"/>
                      <a:pt x="5" y="7"/>
                      <a:pt x="6" y="7"/>
                    </a:cubicBezTo>
                    <a:close/>
                    <a:moveTo>
                      <a:pt x="14" y="29"/>
                    </a:moveTo>
                    <a:cubicBezTo>
                      <a:pt x="13" y="29"/>
                      <a:pt x="11" y="30"/>
                      <a:pt x="9" y="30"/>
                    </a:cubicBezTo>
                    <a:cubicBezTo>
                      <a:pt x="8" y="30"/>
                      <a:pt x="6" y="29"/>
                      <a:pt x="5" y="29"/>
                    </a:cubicBezTo>
                    <a:cubicBezTo>
                      <a:pt x="3" y="28"/>
                      <a:pt x="3" y="27"/>
                      <a:pt x="3" y="26"/>
                    </a:cubicBezTo>
                    <a:cubicBezTo>
                      <a:pt x="3" y="25"/>
                      <a:pt x="4" y="24"/>
                      <a:pt x="5" y="23"/>
                    </a:cubicBezTo>
                    <a:cubicBezTo>
                      <a:pt x="6" y="24"/>
                      <a:pt x="8" y="24"/>
                      <a:pt x="10" y="24"/>
                    </a:cubicBezTo>
                    <a:cubicBezTo>
                      <a:pt x="12" y="24"/>
                      <a:pt x="13" y="24"/>
                      <a:pt x="14" y="24"/>
                    </a:cubicBezTo>
                    <a:cubicBezTo>
                      <a:pt x="15" y="24"/>
                      <a:pt x="16" y="24"/>
                      <a:pt x="16" y="25"/>
                    </a:cubicBezTo>
                    <a:cubicBezTo>
                      <a:pt x="16" y="25"/>
                      <a:pt x="17" y="26"/>
                      <a:pt x="17" y="26"/>
                    </a:cubicBezTo>
                    <a:cubicBezTo>
                      <a:pt x="17" y="28"/>
                      <a:pt x="16" y="28"/>
                      <a:pt x="14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38" name="Freeform 125"/>
              <p:cNvSpPr>
                <a:spLocks noChangeArrowheads="1" noEditPoints="1"/>
              </p:cNvSpPr>
              <p:nvPr/>
            </p:nvSpPr>
            <p:spPr bwMode="auto">
              <a:xfrm>
                <a:off x="2212975" y="1679575"/>
                <a:ext cx="71438" cy="82550"/>
              </a:xfrm>
              <a:custGeom>
                <a:gdLst>
                  <a:gd fmla="*/ 37599 w 19" name="T0"/>
                  <a:gd fmla="*/ 71293 h 22" name="T1"/>
                  <a:gd fmla="*/ 22559 w 19" name="T2"/>
                  <a:gd fmla="*/ 67541 h 22" name="T3"/>
                  <a:gd fmla="*/ 15040 w 19" name="T4"/>
                  <a:gd fmla="*/ 41275 h 22" name="T5"/>
                  <a:gd fmla="*/ 71438 w 19" name="T6"/>
                  <a:gd fmla="*/ 41275 h 22" name="T7"/>
                  <a:gd fmla="*/ 60158 w 19" name="T8"/>
                  <a:gd fmla="*/ 11257 h 22" name="T9"/>
                  <a:gd fmla="*/ 37599 w 19" name="T10"/>
                  <a:gd fmla="*/ 0 h 22" name="T11"/>
                  <a:gd fmla="*/ 11280 w 19" name="T12"/>
                  <a:gd fmla="*/ 11257 h 22" name="T13"/>
                  <a:gd fmla="*/ 0 w 19" name="T14"/>
                  <a:gd fmla="*/ 41275 h 22" name="T15"/>
                  <a:gd fmla="*/ 11280 w 19" name="T16"/>
                  <a:gd fmla="*/ 71293 h 22" name="T17"/>
                  <a:gd fmla="*/ 37599 w 19" name="T18"/>
                  <a:gd fmla="*/ 82550 h 22" name="T19"/>
                  <a:gd fmla="*/ 56398 w 19" name="T20"/>
                  <a:gd fmla="*/ 75045 h 22" name="T21"/>
                  <a:gd fmla="*/ 67678 w 19" name="T22"/>
                  <a:gd fmla="*/ 60036 h 22" name="T23"/>
                  <a:gd fmla="*/ 56398 w 19" name="T24"/>
                  <a:gd fmla="*/ 56284 h 22" name="T25"/>
                  <a:gd fmla="*/ 37599 w 19" name="T26"/>
                  <a:gd fmla="*/ 71293 h 22" name="T27"/>
                  <a:gd fmla="*/ 22559 w 19" name="T28"/>
                  <a:gd fmla="*/ 15009 h 22" name="T29"/>
                  <a:gd fmla="*/ 37599 w 19" name="T30"/>
                  <a:gd fmla="*/ 7505 h 22" name="T31"/>
                  <a:gd fmla="*/ 48879 w 19" name="T32"/>
                  <a:gd fmla="*/ 11257 h 22" name="T33"/>
                  <a:gd fmla="*/ 56398 w 19" name="T34"/>
                  <a:gd fmla="*/ 22514 h 22" name="T35"/>
                  <a:gd fmla="*/ 56398 w 19" name="T36"/>
                  <a:gd fmla="*/ 33770 h 22" name="T37"/>
                  <a:gd fmla="*/ 15040 w 19" name="T38"/>
                  <a:gd fmla="*/ 33770 h 22" name="T39"/>
                  <a:gd fmla="*/ 22559 w 19" name="T40"/>
                  <a:gd fmla="*/ 15009 h 22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19" name="T63"/>
                  <a:gd fmla="*/ 0 h 22" name="T64"/>
                  <a:gd fmla="*/ 19 w 19" name="T65"/>
                  <a:gd fmla="*/ 22 h 22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22" w="19">
                    <a:moveTo>
                      <a:pt x="10" y="19"/>
                    </a:moveTo>
                    <a:cubicBezTo>
                      <a:pt x="8" y="19"/>
                      <a:pt x="7" y="19"/>
                      <a:pt x="6" y="18"/>
                    </a:cubicBezTo>
                    <a:cubicBezTo>
                      <a:pt x="4" y="16"/>
                      <a:pt x="4" y="14"/>
                      <a:pt x="4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7"/>
                      <a:pt x="18" y="5"/>
                      <a:pt x="16" y="3"/>
                    </a:cubicBezTo>
                    <a:cubicBezTo>
                      <a:pt x="15" y="1"/>
                      <a:pt x="12" y="0"/>
                      <a:pt x="10" y="0"/>
                    </a:cubicBezTo>
                    <a:cubicBezTo>
                      <a:pt x="7" y="0"/>
                      <a:pt x="5" y="1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0" y="14"/>
                      <a:pt x="1" y="17"/>
                      <a:pt x="3" y="19"/>
                    </a:cubicBezTo>
                    <a:cubicBezTo>
                      <a:pt x="4" y="21"/>
                      <a:pt x="7" y="22"/>
                      <a:pt x="10" y="22"/>
                    </a:cubicBezTo>
                    <a:cubicBezTo>
                      <a:pt x="12" y="22"/>
                      <a:pt x="14" y="21"/>
                      <a:pt x="15" y="20"/>
                    </a:cubicBezTo>
                    <a:cubicBezTo>
                      <a:pt x="17" y="19"/>
                      <a:pt x="18" y="18"/>
                      <a:pt x="18" y="16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8"/>
                      <a:pt x="12" y="19"/>
                      <a:pt x="10" y="19"/>
                    </a:cubicBezTo>
                    <a:close/>
                    <a:moveTo>
                      <a:pt x="6" y="4"/>
                    </a:moveTo>
                    <a:cubicBezTo>
                      <a:pt x="7" y="3"/>
                      <a:pt x="8" y="2"/>
                      <a:pt x="10" y="2"/>
                    </a:cubicBezTo>
                    <a:cubicBezTo>
                      <a:pt x="11" y="2"/>
                      <a:pt x="12" y="3"/>
                      <a:pt x="13" y="3"/>
                    </a:cubicBezTo>
                    <a:cubicBezTo>
                      <a:pt x="14" y="4"/>
                      <a:pt x="14" y="5"/>
                      <a:pt x="15" y="6"/>
                    </a:cubicBezTo>
                    <a:cubicBezTo>
                      <a:pt x="15" y="7"/>
                      <a:pt x="15" y="8"/>
                      <a:pt x="1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7"/>
                      <a:pt x="5" y="5"/>
                      <a:pt x="6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39" name="Rectangle 126"/>
              <p:cNvSpPr>
                <a:spLocks noChangeArrowheads="1"/>
              </p:cNvSpPr>
              <p:nvPr/>
            </p:nvSpPr>
            <p:spPr bwMode="auto">
              <a:xfrm>
                <a:off x="928688" y="3038475"/>
                <a:ext cx="33338" cy="296863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40" name="Rectangle 127"/>
              <p:cNvSpPr>
                <a:spLocks noChangeArrowheads="1"/>
              </p:cNvSpPr>
              <p:nvPr/>
            </p:nvSpPr>
            <p:spPr bwMode="auto">
              <a:xfrm>
                <a:off x="1028700" y="3114675"/>
                <a:ext cx="38100" cy="220663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41" name="Rectangle 128"/>
              <p:cNvSpPr>
                <a:spLocks noChangeArrowheads="1"/>
              </p:cNvSpPr>
              <p:nvPr/>
            </p:nvSpPr>
            <p:spPr bwMode="auto">
              <a:xfrm>
                <a:off x="1028700" y="3038475"/>
                <a:ext cx="38100" cy="38100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42" name="Freeform 129"/>
              <p:cNvSpPr>
                <a:spLocks noChangeArrowheads="1"/>
              </p:cNvSpPr>
              <p:nvPr/>
            </p:nvSpPr>
            <p:spPr bwMode="auto">
              <a:xfrm>
                <a:off x="1100138" y="3032125"/>
                <a:ext cx="136525" cy="303213"/>
              </a:xfrm>
              <a:custGeom>
                <a:gdLst>
                  <a:gd fmla="*/ 56885 w 36" name="T0"/>
                  <a:gd fmla="*/ 14973 h 81" name="T1"/>
                  <a:gd fmla="*/ 37924 w 36" name="T2"/>
                  <a:gd fmla="*/ 82354 h 81" name="T3"/>
                  <a:gd fmla="*/ 0 w 36" name="T4"/>
                  <a:gd fmla="*/ 82354 h 81" name="T5"/>
                  <a:gd fmla="*/ 0 w 36" name="T6"/>
                  <a:gd fmla="*/ 108558 h 81" name="T7"/>
                  <a:gd fmla="*/ 37924 w 36" name="T8"/>
                  <a:gd fmla="*/ 108558 h 81" name="T9"/>
                  <a:gd fmla="*/ 37924 w 36" name="T10"/>
                  <a:gd fmla="*/ 303213 h 81" name="T11"/>
                  <a:gd fmla="*/ 72055 w 36" name="T12"/>
                  <a:gd fmla="*/ 303213 h 81" name="T13"/>
                  <a:gd fmla="*/ 72055 w 36" name="T14"/>
                  <a:gd fmla="*/ 108558 h 81" name="T15"/>
                  <a:gd fmla="*/ 125148 w 36" name="T16"/>
                  <a:gd fmla="*/ 108558 h 81" name="T17"/>
                  <a:gd fmla="*/ 125148 w 36" name="T18"/>
                  <a:gd fmla="*/ 82354 h 81" name="T19"/>
                  <a:gd fmla="*/ 72055 w 36" name="T20"/>
                  <a:gd fmla="*/ 82354 h 81" name="T21"/>
                  <a:gd fmla="*/ 72055 w 36" name="T22"/>
                  <a:gd fmla="*/ 74867 h 81" name="T23"/>
                  <a:gd fmla="*/ 83432 w 36" name="T24"/>
                  <a:gd fmla="*/ 37434 h 81" name="T25"/>
                  <a:gd fmla="*/ 117563 w 36" name="T26"/>
                  <a:gd fmla="*/ 26204 h 81" name="T27"/>
                  <a:gd fmla="*/ 136525 w 36" name="T28"/>
                  <a:gd fmla="*/ 29947 h 81" name="T29"/>
                  <a:gd fmla="*/ 136525 w 36" name="T30"/>
                  <a:gd fmla="*/ 3743 h 81" name="T31"/>
                  <a:gd fmla="*/ 106186 w 36" name="T32"/>
                  <a:gd fmla="*/ 0 h 81" name="T33"/>
                  <a:gd fmla="*/ 56885 w 36" name="T34"/>
                  <a:gd fmla="*/ 14973 h 81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36" name="T54"/>
                  <a:gd fmla="*/ 0 h 81" name="T55"/>
                  <a:gd fmla="*/ 36 w 36" name="T56"/>
                  <a:gd fmla="*/ 81 h 81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81" w="36">
                    <a:moveTo>
                      <a:pt x="15" y="4"/>
                    </a:moveTo>
                    <a:cubicBezTo>
                      <a:pt x="12" y="7"/>
                      <a:pt x="10" y="13"/>
                      <a:pt x="1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81"/>
                      <a:pt x="10" y="81"/>
                      <a:pt x="10" y="81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15"/>
                      <a:pt x="20" y="12"/>
                      <a:pt x="22" y="10"/>
                    </a:cubicBezTo>
                    <a:cubicBezTo>
                      <a:pt x="24" y="8"/>
                      <a:pt x="27" y="7"/>
                      <a:pt x="31" y="7"/>
                    </a:cubicBezTo>
                    <a:cubicBezTo>
                      <a:pt x="33" y="7"/>
                      <a:pt x="34" y="8"/>
                      <a:pt x="36" y="8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3" y="0"/>
                      <a:pt x="30" y="0"/>
                      <a:pt x="28" y="0"/>
                    </a:cubicBezTo>
                    <a:cubicBezTo>
                      <a:pt x="23" y="0"/>
                      <a:pt x="19" y="1"/>
                      <a:pt x="15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43" name="Freeform 130"/>
              <p:cNvSpPr>
                <a:spLocks noChangeArrowheads="1" noEditPoints="1"/>
              </p:cNvSpPr>
              <p:nvPr/>
            </p:nvSpPr>
            <p:spPr bwMode="auto">
              <a:xfrm>
                <a:off x="1239838" y="3109913"/>
                <a:ext cx="195263" cy="230188"/>
              </a:xfrm>
              <a:custGeom>
                <a:gdLst>
                  <a:gd fmla="*/ 101387 w 52" name="T0"/>
                  <a:gd fmla="*/ 203773 h 61" name="T1"/>
                  <a:gd fmla="*/ 56326 w 52" name="T2"/>
                  <a:gd fmla="*/ 184905 h 61" name="T3"/>
                  <a:gd fmla="*/ 37551 w 52" name="T4"/>
                  <a:gd fmla="*/ 116981 h 61" name="T5"/>
                  <a:gd fmla="*/ 195263 w 52" name="T6"/>
                  <a:gd fmla="*/ 116981 h 61" name="T7"/>
                  <a:gd fmla="*/ 168978 w 52" name="T8"/>
                  <a:gd fmla="*/ 30189 h 61" name="T9"/>
                  <a:gd fmla="*/ 101387 w 52" name="T10"/>
                  <a:gd fmla="*/ 0 h 61" name="T11"/>
                  <a:gd fmla="*/ 26285 w 52" name="T12"/>
                  <a:gd fmla="*/ 30189 h 61" name="T13"/>
                  <a:gd fmla="*/ 0 w 52" name="T14"/>
                  <a:gd fmla="*/ 116981 h 61" name="T15"/>
                  <a:gd fmla="*/ 26285 w 52" name="T16"/>
                  <a:gd fmla="*/ 199999 h 61" name="T17"/>
                  <a:gd fmla="*/ 101387 w 52" name="T18"/>
                  <a:gd fmla="*/ 230188 h 61" name="T19"/>
                  <a:gd fmla="*/ 157712 w 52" name="T20"/>
                  <a:gd fmla="*/ 211320 h 61" name="T21"/>
                  <a:gd fmla="*/ 191508 w 52" name="T22"/>
                  <a:gd fmla="*/ 166037 h 61" name="T23"/>
                  <a:gd fmla="*/ 161467 w 52" name="T24"/>
                  <a:gd fmla="*/ 158490 h 61" name="T25"/>
                  <a:gd fmla="*/ 101387 w 52" name="T26"/>
                  <a:gd fmla="*/ 203773 h 61" name="T27"/>
                  <a:gd fmla="*/ 60081 w 52" name="T28"/>
                  <a:gd fmla="*/ 41509 h 61" name="T29"/>
                  <a:gd fmla="*/ 101387 w 52" name="T30"/>
                  <a:gd fmla="*/ 26415 h 61" name="T31"/>
                  <a:gd fmla="*/ 135182 w 52" name="T32"/>
                  <a:gd fmla="*/ 33962 h 61" name="T33"/>
                  <a:gd fmla="*/ 153957 w 52" name="T34"/>
                  <a:gd fmla="*/ 60377 h 61" name="T35"/>
                  <a:gd fmla="*/ 157712 w 52" name="T36"/>
                  <a:gd fmla="*/ 94339 h 61" name="T37"/>
                  <a:gd fmla="*/ 37551 w 52" name="T38"/>
                  <a:gd fmla="*/ 94339 h 61" name="T39"/>
                  <a:gd fmla="*/ 60081 w 52" name="T40"/>
                  <a:gd fmla="*/ 41509 h 61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52" name="T63"/>
                  <a:gd fmla="*/ 0 h 61" name="T64"/>
                  <a:gd fmla="*/ 52 w 52" name="T65"/>
                  <a:gd fmla="*/ 61 h 61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61" w="52">
                    <a:moveTo>
                      <a:pt x="27" y="54"/>
                    </a:moveTo>
                    <a:cubicBezTo>
                      <a:pt x="23" y="54"/>
                      <a:pt x="19" y="52"/>
                      <a:pt x="15" y="49"/>
                    </a:cubicBezTo>
                    <a:cubicBezTo>
                      <a:pt x="12" y="46"/>
                      <a:pt x="10" y="40"/>
                      <a:pt x="10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2" y="21"/>
                      <a:pt x="50" y="13"/>
                      <a:pt x="45" y="8"/>
                    </a:cubicBezTo>
                    <a:cubicBezTo>
                      <a:pt x="41" y="2"/>
                      <a:pt x="34" y="0"/>
                      <a:pt x="27" y="0"/>
                    </a:cubicBezTo>
                    <a:cubicBezTo>
                      <a:pt x="19" y="0"/>
                      <a:pt x="13" y="2"/>
                      <a:pt x="7" y="8"/>
                    </a:cubicBezTo>
                    <a:cubicBezTo>
                      <a:pt x="2" y="14"/>
                      <a:pt x="0" y="21"/>
                      <a:pt x="0" y="31"/>
                    </a:cubicBezTo>
                    <a:cubicBezTo>
                      <a:pt x="0" y="40"/>
                      <a:pt x="2" y="47"/>
                      <a:pt x="7" y="53"/>
                    </a:cubicBezTo>
                    <a:cubicBezTo>
                      <a:pt x="12" y="59"/>
                      <a:pt x="19" y="61"/>
                      <a:pt x="27" y="61"/>
                    </a:cubicBezTo>
                    <a:cubicBezTo>
                      <a:pt x="33" y="61"/>
                      <a:pt x="38" y="60"/>
                      <a:pt x="42" y="56"/>
                    </a:cubicBezTo>
                    <a:cubicBezTo>
                      <a:pt x="47" y="53"/>
                      <a:pt x="50" y="49"/>
                      <a:pt x="51" y="44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0" y="50"/>
                      <a:pt x="35" y="54"/>
                      <a:pt x="27" y="54"/>
                    </a:cubicBezTo>
                    <a:close/>
                    <a:moveTo>
                      <a:pt x="16" y="11"/>
                    </a:moveTo>
                    <a:cubicBezTo>
                      <a:pt x="19" y="8"/>
                      <a:pt x="23" y="7"/>
                      <a:pt x="27" y="7"/>
                    </a:cubicBezTo>
                    <a:cubicBezTo>
                      <a:pt x="30" y="7"/>
                      <a:pt x="33" y="7"/>
                      <a:pt x="36" y="9"/>
                    </a:cubicBezTo>
                    <a:cubicBezTo>
                      <a:pt x="38" y="11"/>
                      <a:pt x="40" y="13"/>
                      <a:pt x="41" y="16"/>
                    </a:cubicBezTo>
                    <a:cubicBezTo>
                      <a:pt x="42" y="18"/>
                      <a:pt x="42" y="21"/>
                      <a:pt x="42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1" y="19"/>
                      <a:pt x="12" y="15"/>
                      <a:pt x="16" y="1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44" name="Freeform 131"/>
              <p:cNvSpPr>
                <a:spLocks noChangeArrowheads="1"/>
              </p:cNvSpPr>
              <p:nvPr/>
            </p:nvSpPr>
            <p:spPr bwMode="auto">
              <a:xfrm>
                <a:off x="849313" y="4140200"/>
                <a:ext cx="60325" cy="123825"/>
              </a:xfrm>
              <a:custGeom>
                <a:gdLst>
                  <a:gd fmla="*/ 26392 w 16" name="T0"/>
                  <a:gd fmla="*/ 7505 h 33" name="T1"/>
                  <a:gd fmla="*/ 15081 w 16" name="T2"/>
                  <a:gd fmla="*/ 33770 h 33" name="T3"/>
                  <a:gd fmla="*/ 0 w 16" name="T4"/>
                  <a:gd fmla="*/ 33770 h 33" name="T5"/>
                  <a:gd fmla="*/ 0 w 16" name="T6"/>
                  <a:gd fmla="*/ 45027 h 33" name="T7"/>
                  <a:gd fmla="*/ 15081 w 16" name="T8"/>
                  <a:gd fmla="*/ 45027 h 33" name="T9"/>
                  <a:gd fmla="*/ 7541 w 16" name="T10"/>
                  <a:gd fmla="*/ 123825 h 33" name="T11"/>
                  <a:gd fmla="*/ 22622 w 16" name="T12"/>
                  <a:gd fmla="*/ 123825 h 33" name="T13"/>
                  <a:gd fmla="*/ 30163 w 16" name="T14"/>
                  <a:gd fmla="*/ 45027 h 33" name="T15"/>
                  <a:gd fmla="*/ 49014 w 16" name="T16"/>
                  <a:gd fmla="*/ 48780 h 33" name="T17"/>
                  <a:gd fmla="*/ 49014 w 16" name="T18"/>
                  <a:gd fmla="*/ 37523 h 33" name="T19"/>
                  <a:gd fmla="*/ 30163 w 16" name="T20"/>
                  <a:gd fmla="*/ 33770 h 33" name="T21"/>
                  <a:gd fmla="*/ 30163 w 16" name="T22"/>
                  <a:gd fmla="*/ 30018 h 33" name="T23"/>
                  <a:gd fmla="*/ 33933 w 16" name="T24"/>
                  <a:gd fmla="*/ 15009 h 33" name="T25"/>
                  <a:gd fmla="*/ 49014 w 16" name="T26"/>
                  <a:gd fmla="*/ 15009 h 33" name="T27"/>
                  <a:gd fmla="*/ 56555 w 16" name="T28"/>
                  <a:gd fmla="*/ 15009 h 33" name="T29"/>
                  <a:gd fmla="*/ 60325 w 16" name="T30"/>
                  <a:gd fmla="*/ 3752 h 33" name="T31"/>
                  <a:gd fmla="*/ 45244 w 16" name="T32"/>
                  <a:gd fmla="*/ 3752 h 33" name="T33"/>
                  <a:gd fmla="*/ 26392 w 16" name="T34"/>
                  <a:gd fmla="*/ 7505 h 33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16" name="T54"/>
                  <a:gd fmla="*/ 0 h 33" name="T55"/>
                  <a:gd fmla="*/ 16 w 16" name="T56"/>
                  <a:gd fmla="*/ 33 h 33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33" w="16">
                    <a:moveTo>
                      <a:pt x="7" y="2"/>
                    </a:moveTo>
                    <a:cubicBezTo>
                      <a:pt x="5" y="3"/>
                      <a:pt x="4" y="5"/>
                      <a:pt x="4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9" y="5"/>
                      <a:pt x="9" y="4"/>
                    </a:cubicBezTo>
                    <a:cubicBezTo>
                      <a:pt x="10" y="4"/>
                      <a:pt x="11" y="4"/>
                      <a:pt x="13" y="4"/>
                    </a:cubicBezTo>
                    <a:cubicBezTo>
                      <a:pt x="14" y="4"/>
                      <a:pt x="15" y="4"/>
                      <a:pt x="15" y="4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4" y="1"/>
                      <a:pt x="13" y="1"/>
                      <a:pt x="12" y="1"/>
                    </a:cubicBezTo>
                    <a:cubicBezTo>
                      <a:pt x="10" y="0"/>
                      <a:pt x="8" y="1"/>
                      <a:pt x="7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45" name="Freeform 132"/>
              <p:cNvSpPr>
                <a:spLocks noChangeArrowheads="1" noEditPoints="1"/>
              </p:cNvSpPr>
              <p:nvPr/>
            </p:nvSpPr>
            <p:spPr bwMode="auto">
              <a:xfrm>
                <a:off x="901700" y="4176713"/>
                <a:ext cx="79375" cy="98425"/>
              </a:xfrm>
              <a:custGeom>
                <a:gdLst>
                  <a:gd fmla="*/ 79375 w 21" name="T0"/>
                  <a:gd fmla="*/ 41641 h 26" name="T1"/>
                  <a:gd fmla="*/ 75595 w 21" name="T2"/>
                  <a:gd fmla="*/ 11357 h 26" name="T3"/>
                  <a:gd fmla="*/ 49137 w 21" name="T4"/>
                  <a:gd fmla="*/ 0 h 26" name="T5"/>
                  <a:gd fmla="*/ 7560 w 21" name="T6"/>
                  <a:gd fmla="*/ 22713 h 26" name="T7"/>
                  <a:gd fmla="*/ 18899 w 21" name="T8"/>
                  <a:gd fmla="*/ 26499 h 26" name="T9"/>
                  <a:gd fmla="*/ 45357 w 21" name="T10"/>
                  <a:gd fmla="*/ 11357 h 26" name="T11"/>
                  <a:gd fmla="*/ 60476 w 21" name="T12"/>
                  <a:gd fmla="*/ 15142 h 26" name="T13"/>
                  <a:gd fmla="*/ 64256 w 21" name="T14"/>
                  <a:gd fmla="*/ 22713 h 26" name="T15"/>
                  <a:gd fmla="*/ 64256 w 21" name="T16"/>
                  <a:gd fmla="*/ 41641 h 26" name="T17"/>
                  <a:gd fmla="*/ 52917 w 21" name="T18"/>
                  <a:gd fmla="*/ 37856 h 26" name="T19"/>
                  <a:gd fmla="*/ 15119 w 21" name="T20"/>
                  <a:gd fmla="*/ 45427 h 26" name="T21"/>
                  <a:gd fmla="*/ 0 w 21" name="T22"/>
                  <a:gd fmla="*/ 64355 h 26" name="T23"/>
                  <a:gd fmla="*/ 7560 w 21" name="T24"/>
                  <a:gd fmla="*/ 87068 h 26" name="T25"/>
                  <a:gd fmla="*/ 30238 w 21" name="T26"/>
                  <a:gd fmla="*/ 94639 h 26" name="T27"/>
                  <a:gd fmla="*/ 60476 w 21" name="T28"/>
                  <a:gd fmla="*/ 79497 h 26" name="T29"/>
                  <a:gd fmla="*/ 64256 w 21" name="T30"/>
                  <a:gd fmla="*/ 94639 h 26" name="T31"/>
                  <a:gd fmla="*/ 75595 w 21" name="T32"/>
                  <a:gd fmla="*/ 98425 h 26" name="T33"/>
                  <a:gd fmla="*/ 75595 w 21" name="T34"/>
                  <a:gd fmla="*/ 79497 h 26" name="T35"/>
                  <a:gd fmla="*/ 79375 w 21" name="T36"/>
                  <a:gd fmla="*/ 41641 h 26" name="T37"/>
                  <a:gd fmla="*/ 52917 w 21" name="T38"/>
                  <a:gd fmla="*/ 75712 h 26" name="T39"/>
                  <a:gd fmla="*/ 34018 w 21" name="T40"/>
                  <a:gd fmla="*/ 83283 h 26" name="T41"/>
                  <a:gd fmla="*/ 18899 w 21" name="T42"/>
                  <a:gd fmla="*/ 79497 h 26" name="T43"/>
                  <a:gd fmla="*/ 15119 w 21" name="T44"/>
                  <a:gd fmla="*/ 68140 h 26" name="T45"/>
                  <a:gd fmla="*/ 26458 w 21" name="T46"/>
                  <a:gd fmla="*/ 52998 h 26" name="T47"/>
                  <a:gd fmla="*/ 52917 w 21" name="T48"/>
                  <a:gd fmla="*/ 49213 h 26" name="T49"/>
                  <a:gd fmla="*/ 64256 w 21" name="T50"/>
                  <a:gd fmla="*/ 49213 h 26" name="T51"/>
                  <a:gd fmla="*/ 64256 w 21" name="T52"/>
                  <a:gd fmla="*/ 56784 h 26" name="T53"/>
                  <a:gd fmla="*/ 52917 w 21" name="T54"/>
                  <a:gd fmla="*/ 75712 h 2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1" name="T84"/>
                  <a:gd fmla="*/ 0 h 26" name="T85"/>
                  <a:gd fmla="*/ 21 w 21" name="T86"/>
                  <a:gd fmla="*/ 26 h 26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26" w="21">
                    <a:moveTo>
                      <a:pt x="21" y="11"/>
                    </a:moveTo>
                    <a:cubicBezTo>
                      <a:pt x="21" y="7"/>
                      <a:pt x="21" y="5"/>
                      <a:pt x="20" y="3"/>
                    </a:cubicBezTo>
                    <a:cubicBezTo>
                      <a:pt x="18" y="2"/>
                      <a:pt x="16" y="1"/>
                      <a:pt x="13" y="0"/>
                    </a:cubicBezTo>
                    <a:cubicBezTo>
                      <a:pt x="7" y="0"/>
                      <a:pt x="3" y="2"/>
                      <a:pt x="2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4"/>
                      <a:pt x="8" y="3"/>
                      <a:pt x="12" y="3"/>
                    </a:cubicBezTo>
                    <a:cubicBezTo>
                      <a:pt x="13" y="3"/>
                      <a:pt x="15" y="4"/>
                      <a:pt x="16" y="4"/>
                    </a:cubicBezTo>
                    <a:cubicBezTo>
                      <a:pt x="17" y="5"/>
                      <a:pt x="17" y="6"/>
                      <a:pt x="17" y="6"/>
                    </a:cubicBezTo>
                    <a:cubicBezTo>
                      <a:pt x="17" y="7"/>
                      <a:pt x="18" y="9"/>
                      <a:pt x="17" y="11"/>
                    </a:cubicBezTo>
                    <a:cubicBezTo>
                      <a:pt x="16" y="10"/>
                      <a:pt x="15" y="10"/>
                      <a:pt x="14" y="10"/>
                    </a:cubicBezTo>
                    <a:cubicBezTo>
                      <a:pt x="9" y="10"/>
                      <a:pt x="6" y="10"/>
                      <a:pt x="4" y="12"/>
                    </a:cubicBezTo>
                    <a:cubicBezTo>
                      <a:pt x="1" y="13"/>
                      <a:pt x="0" y="15"/>
                      <a:pt x="0" y="17"/>
                    </a:cubicBezTo>
                    <a:cubicBezTo>
                      <a:pt x="0" y="19"/>
                      <a:pt x="0" y="21"/>
                      <a:pt x="2" y="23"/>
                    </a:cubicBezTo>
                    <a:cubicBezTo>
                      <a:pt x="3" y="24"/>
                      <a:pt x="5" y="25"/>
                      <a:pt x="8" y="25"/>
                    </a:cubicBezTo>
                    <a:cubicBezTo>
                      <a:pt x="12" y="26"/>
                      <a:pt x="15" y="24"/>
                      <a:pt x="16" y="21"/>
                    </a:cubicBezTo>
                    <a:cubicBezTo>
                      <a:pt x="16" y="23"/>
                      <a:pt x="16" y="25"/>
                      <a:pt x="17" y="25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4"/>
                      <a:pt x="20" y="23"/>
                      <a:pt x="20" y="21"/>
                    </a:cubicBezTo>
                    <a:lnTo>
                      <a:pt x="21" y="11"/>
                    </a:lnTo>
                    <a:close/>
                    <a:moveTo>
                      <a:pt x="14" y="20"/>
                    </a:moveTo>
                    <a:cubicBezTo>
                      <a:pt x="13" y="22"/>
                      <a:pt x="11" y="23"/>
                      <a:pt x="9" y="22"/>
                    </a:cubicBezTo>
                    <a:cubicBezTo>
                      <a:pt x="7" y="22"/>
                      <a:pt x="6" y="22"/>
                      <a:pt x="5" y="21"/>
                    </a:cubicBezTo>
                    <a:cubicBezTo>
                      <a:pt x="4" y="20"/>
                      <a:pt x="4" y="19"/>
                      <a:pt x="4" y="18"/>
                    </a:cubicBezTo>
                    <a:cubicBezTo>
                      <a:pt x="4" y="16"/>
                      <a:pt x="5" y="15"/>
                      <a:pt x="7" y="14"/>
                    </a:cubicBezTo>
                    <a:cubicBezTo>
                      <a:pt x="8" y="13"/>
                      <a:pt x="11" y="13"/>
                      <a:pt x="14" y="13"/>
                    </a:cubicBezTo>
                    <a:cubicBezTo>
                      <a:pt x="14" y="13"/>
                      <a:pt x="16" y="13"/>
                      <a:pt x="17" y="13"/>
                    </a:cubicBezTo>
                    <a:cubicBezTo>
                      <a:pt x="17" y="14"/>
                      <a:pt x="17" y="14"/>
                      <a:pt x="17" y="15"/>
                    </a:cubicBezTo>
                    <a:cubicBezTo>
                      <a:pt x="17" y="17"/>
                      <a:pt x="16" y="19"/>
                      <a:pt x="14" y="2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46" name="Freeform 133"/>
              <p:cNvSpPr>
                <a:spLocks noChangeArrowheads="1"/>
              </p:cNvSpPr>
              <p:nvPr/>
            </p:nvSpPr>
            <p:spPr bwMode="auto">
              <a:xfrm>
                <a:off x="995363" y="4184650"/>
                <a:ext cx="76200" cy="93663"/>
              </a:xfrm>
              <a:custGeom>
                <a:gdLst>
                  <a:gd fmla="*/ 33338 w 48" name="T0"/>
                  <a:gd fmla="*/ 74613 h 59" name="T1"/>
                  <a:gd fmla="*/ 15875 w 48" name="T2"/>
                  <a:gd fmla="*/ 0 h 59" name="T3"/>
                  <a:gd fmla="*/ 0 w 48" name="T4"/>
                  <a:gd fmla="*/ 0 h 59" name="T5"/>
                  <a:gd fmla="*/ 22225 w 48" name="T6"/>
                  <a:gd fmla="*/ 93663 h 59" name="T7"/>
                  <a:gd fmla="*/ 38100 w 48" name="T8"/>
                  <a:gd fmla="*/ 93663 h 59" name="T9"/>
                  <a:gd fmla="*/ 76200 w 48" name="T10"/>
                  <a:gd fmla="*/ 7938 h 59" name="T11"/>
                  <a:gd fmla="*/ 63500 w 48" name="T12"/>
                  <a:gd fmla="*/ 7938 h 59" name="T13"/>
                  <a:gd fmla="*/ 33338 w 48" name="T14"/>
                  <a:gd fmla="*/ 74613 h 59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48" name="T24"/>
                  <a:gd fmla="*/ 0 h 59" name="T25"/>
                  <a:gd fmla="*/ 48 w 48" name="T26"/>
                  <a:gd fmla="*/ 59 h 59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59" w="48">
                    <a:moveTo>
                      <a:pt x="21" y="47"/>
                    </a:moveTo>
                    <a:lnTo>
                      <a:pt x="10" y="0"/>
                    </a:lnTo>
                    <a:lnTo>
                      <a:pt x="0" y="0"/>
                    </a:lnTo>
                    <a:lnTo>
                      <a:pt x="14" y="59"/>
                    </a:lnTo>
                    <a:lnTo>
                      <a:pt x="24" y="59"/>
                    </a:lnTo>
                    <a:lnTo>
                      <a:pt x="48" y="5"/>
                    </a:lnTo>
                    <a:lnTo>
                      <a:pt x="40" y="5"/>
                    </a:lnTo>
                    <a:lnTo>
                      <a:pt x="21" y="4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47" name="Freeform 134"/>
              <p:cNvSpPr>
                <a:spLocks noChangeArrowheads="1" noEditPoints="1"/>
              </p:cNvSpPr>
              <p:nvPr/>
            </p:nvSpPr>
            <p:spPr bwMode="auto">
              <a:xfrm>
                <a:off x="1074738" y="4192588"/>
                <a:ext cx="82550" cy="96838"/>
              </a:xfrm>
              <a:custGeom>
                <a:gdLst>
                  <a:gd fmla="*/ 45027 w 22" name="T0"/>
                  <a:gd fmla="*/ 0 h 26" name="T1"/>
                  <a:gd fmla="*/ 15009 w 22" name="T2"/>
                  <a:gd fmla="*/ 11174 h 26" name="T3"/>
                  <a:gd fmla="*/ 0 w 22" name="T4"/>
                  <a:gd fmla="*/ 44694 h 26" name="T5"/>
                  <a:gd fmla="*/ 7505 w 22" name="T6"/>
                  <a:gd fmla="*/ 78215 h 26" name="T7"/>
                  <a:gd fmla="*/ 33770 w 22" name="T8"/>
                  <a:gd fmla="*/ 93113 h 26" name="T9"/>
                  <a:gd fmla="*/ 67541 w 22" name="T10"/>
                  <a:gd fmla="*/ 81940 h 26" name="T11"/>
                  <a:gd fmla="*/ 82550 w 22" name="T12"/>
                  <a:gd fmla="*/ 52144 h 26" name="T13"/>
                  <a:gd fmla="*/ 71293 w 22" name="T14"/>
                  <a:gd fmla="*/ 14898 h 26" name="T15"/>
                  <a:gd fmla="*/ 45027 w 22" name="T16"/>
                  <a:gd fmla="*/ 0 h 26" name="T17"/>
                  <a:gd fmla="*/ 56284 w 22" name="T18"/>
                  <a:gd fmla="*/ 74491 h 26" name="T19"/>
                  <a:gd fmla="*/ 37523 w 22" name="T20"/>
                  <a:gd fmla="*/ 81940 h 26" name="T21"/>
                  <a:gd fmla="*/ 22514 w 22" name="T22"/>
                  <a:gd fmla="*/ 74491 h 26" name="T23"/>
                  <a:gd fmla="*/ 15009 w 22" name="T24"/>
                  <a:gd fmla="*/ 44694 h 26" name="T25"/>
                  <a:gd fmla="*/ 26266 w 22" name="T26"/>
                  <a:gd fmla="*/ 18623 h 26" name="T27"/>
                  <a:gd fmla="*/ 45027 w 22" name="T28"/>
                  <a:gd fmla="*/ 11174 h 26" name="T29"/>
                  <a:gd fmla="*/ 60036 w 22" name="T30"/>
                  <a:gd fmla="*/ 22347 h 26" name="T31"/>
                  <a:gd fmla="*/ 67541 w 22" name="T32"/>
                  <a:gd fmla="*/ 48419 h 26" name="T33"/>
                  <a:gd fmla="*/ 56284 w 22" name="T34"/>
                  <a:gd fmla="*/ 74491 h 2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22" name="T54"/>
                  <a:gd fmla="*/ 0 h 26" name="T55"/>
                  <a:gd fmla="*/ 22 w 22" name="T56"/>
                  <a:gd fmla="*/ 26 h 26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26" w="22">
                    <a:moveTo>
                      <a:pt x="12" y="0"/>
                    </a:moveTo>
                    <a:cubicBezTo>
                      <a:pt x="9" y="0"/>
                      <a:pt x="6" y="1"/>
                      <a:pt x="4" y="3"/>
                    </a:cubicBezTo>
                    <a:cubicBezTo>
                      <a:pt x="2" y="5"/>
                      <a:pt x="1" y="8"/>
                      <a:pt x="0" y="12"/>
                    </a:cubicBezTo>
                    <a:cubicBezTo>
                      <a:pt x="0" y="15"/>
                      <a:pt x="1" y="18"/>
                      <a:pt x="2" y="21"/>
                    </a:cubicBezTo>
                    <a:cubicBezTo>
                      <a:pt x="4" y="24"/>
                      <a:pt x="6" y="25"/>
                      <a:pt x="9" y="25"/>
                    </a:cubicBezTo>
                    <a:cubicBezTo>
                      <a:pt x="13" y="26"/>
                      <a:pt x="15" y="25"/>
                      <a:pt x="18" y="22"/>
                    </a:cubicBezTo>
                    <a:cubicBezTo>
                      <a:pt x="20" y="20"/>
                      <a:pt x="21" y="17"/>
                      <a:pt x="22" y="14"/>
                    </a:cubicBezTo>
                    <a:cubicBezTo>
                      <a:pt x="22" y="10"/>
                      <a:pt x="21" y="7"/>
                      <a:pt x="19" y="4"/>
                    </a:cubicBezTo>
                    <a:cubicBezTo>
                      <a:pt x="18" y="2"/>
                      <a:pt x="15" y="1"/>
                      <a:pt x="12" y="0"/>
                    </a:cubicBezTo>
                    <a:close/>
                    <a:moveTo>
                      <a:pt x="15" y="20"/>
                    </a:moveTo>
                    <a:cubicBezTo>
                      <a:pt x="14" y="22"/>
                      <a:pt x="12" y="22"/>
                      <a:pt x="10" y="22"/>
                    </a:cubicBezTo>
                    <a:cubicBezTo>
                      <a:pt x="8" y="22"/>
                      <a:pt x="7" y="21"/>
                      <a:pt x="6" y="20"/>
                    </a:cubicBezTo>
                    <a:cubicBezTo>
                      <a:pt x="4" y="18"/>
                      <a:pt x="4" y="16"/>
                      <a:pt x="4" y="12"/>
                    </a:cubicBezTo>
                    <a:cubicBezTo>
                      <a:pt x="5" y="9"/>
                      <a:pt x="5" y="7"/>
                      <a:pt x="7" y="5"/>
                    </a:cubicBezTo>
                    <a:cubicBezTo>
                      <a:pt x="8" y="4"/>
                      <a:pt x="10" y="3"/>
                      <a:pt x="12" y="3"/>
                    </a:cubicBezTo>
                    <a:cubicBezTo>
                      <a:pt x="13" y="3"/>
                      <a:pt x="15" y="4"/>
                      <a:pt x="16" y="6"/>
                    </a:cubicBezTo>
                    <a:cubicBezTo>
                      <a:pt x="17" y="8"/>
                      <a:pt x="18" y="10"/>
                      <a:pt x="18" y="13"/>
                    </a:cubicBezTo>
                    <a:cubicBezTo>
                      <a:pt x="17" y="17"/>
                      <a:pt x="16" y="19"/>
                      <a:pt x="15" y="2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48" name="Freeform 135"/>
              <p:cNvSpPr>
                <a:spLocks noChangeArrowheads="1"/>
              </p:cNvSpPr>
              <p:nvPr/>
            </p:nvSpPr>
            <p:spPr bwMode="auto">
              <a:xfrm>
                <a:off x="1171575" y="4200525"/>
                <a:ext cx="53975" cy="88900"/>
              </a:xfrm>
              <a:custGeom>
                <a:gdLst>
                  <a:gd fmla="*/ 34698 w 14" name="T0"/>
                  <a:gd fmla="*/ 3704 h 24" name="T1"/>
                  <a:gd fmla="*/ 19277 w 14" name="T2"/>
                  <a:gd fmla="*/ 22225 h 24" name="T3"/>
                  <a:gd fmla="*/ 19277 w 14" name="T4"/>
                  <a:gd fmla="*/ 3704 h 24" name="T5"/>
                  <a:gd fmla="*/ 7711 w 14" name="T6"/>
                  <a:gd fmla="*/ 0 h 24" name="T7"/>
                  <a:gd fmla="*/ 0 w 14" name="T8"/>
                  <a:gd fmla="*/ 88900 h 24" name="T9"/>
                  <a:gd fmla="*/ 15421 w 14" name="T10"/>
                  <a:gd fmla="*/ 88900 h 24" name="T11"/>
                  <a:gd fmla="*/ 19277 w 14" name="T12"/>
                  <a:gd fmla="*/ 44450 h 24" name="T13"/>
                  <a:gd fmla="*/ 30843 w 14" name="T14"/>
                  <a:gd fmla="*/ 22225 h 24" name="T15"/>
                  <a:gd fmla="*/ 50120 w 14" name="T16"/>
                  <a:gd fmla="*/ 14817 h 24" name="T17"/>
                  <a:gd fmla="*/ 53975 w 14" name="T18"/>
                  <a:gd fmla="*/ 14817 h 24" name="T19"/>
                  <a:gd fmla="*/ 53975 w 14" name="T20"/>
                  <a:gd fmla="*/ 3704 h 24" name="T21"/>
                  <a:gd fmla="*/ 46264 w 14" name="T22"/>
                  <a:gd fmla="*/ 0 h 24" name="T23"/>
                  <a:gd fmla="*/ 34698 w 14" name="T24"/>
                  <a:gd fmla="*/ 3704 h 24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4" name="T39"/>
                  <a:gd fmla="*/ 0 h 24" name="T40"/>
                  <a:gd fmla="*/ 14 w 14" name="T41"/>
                  <a:gd fmla="*/ 24 h 24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24" w="14">
                    <a:moveTo>
                      <a:pt x="9" y="1"/>
                    </a:moveTo>
                    <a:cubicBezTo>
                      <a:pt x="8" y="2"/>
                      <a:pt x="6" y="4"/>
                      <a:pt x="5" y="6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9"/>
                      <a:pt x="6" y="7"/>
                      <a:pt x="8" y="6"/>
                    </a:cubicBezTo>
                    <a:cubicBezTo>
                      <a:pt x="9" y="5"/>
                      <a:pt x="11" y="4"/>
                      <a:pt x="13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1" y="0"/>
                      <a:pt x="10" y="1"/>
                      <a:pt x="9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49" name="Freeform 136"/>
              <p:cNvSpPr>
                <a:spLocks noChangeArrowheads="1"/>
              </p:cNvSpPr>
              <p:nvPr/>
            </p:nvSpPr>
            <p:spPr bwMode="auto">
              <a:xfrm>
                <a:off x="1239838" y="4173538"/>
                <a:ext cx="19050" cy="19050"/>
              </a:xfrm>
              <a:custGeom>
                <a:gdLst>
                  <a:gd fmla="*/ 0 w 12" name="T0"/>
                  <a:gd fmla="*/ 14288 h 12" name="T1"/>
                  <a:gd fmla="*/ 15875 w 12" name="T2"/>
                  <a:gd fmla="*/ 19050 h 12" name="T3"/>
                  <a:gd fmla="*/ 19050 w 12" name="T4"/>
                  <a:gd fmla="*/ 3175 h 12" name="T5"/>
                  <a:gd fmla="*/ 3175 w 12" name="T6"/>
                  <a:gd fmla="*/ 0 h 12" name="T7"/>
                  <a:gd fmla="*/ 0 w 12" name="T8"/>
                  <a:gd fmla="*/ 14288 h 12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2" name="T15"/>
                  <a:gd fmla="*/ 0 h 12" name="T16"/>
                  <a:gd fmla="*/ 12 w 12" name="T17"/>
                  <a:gd fmla="*/ 12 h 12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2" w="12">
                    <a:moveTo>
                      <a:pt x="0" y="9"/>
                    </a:moveTo>
                    <a:lnTo>
                      <a:pt x="10" y="12"/>
                    </a:lnTo>
                    <a:lnTo>
                      <a:pt x="12" y="2"/>
                    </a:lnTo>
                    <a:lnTo>
                      <a:pt x="2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50" name="Freeform 137"/>
              <p:cNvSpPr>
                <a:spLocks noChangeArrowheads="1"/>
              </p:cNvSpPr>
              <p:nvPr/>
            </p:nvSpPr>
            <p:spPr bwMode="auto">
              <a:xfrm>
                <a:off x="1231900" y="4206875"/>
                <a:ext cx="23813" cy="90488"/>
              </a:xfrm>
              <a:custGeom>
                <a:gdLst>
                  <a:gd fmla="*/ 0 w 15" name="T0"/>
                  <a:gd fmla="*/ 87313 h 57" name="T1"/>
                  <a:gd fmla="*/ 15875 w 15" name="T2"/>
                  <a:gd fmla="*/ 90488 h 57" name="T3"/>
                  <a:gd fmla="*/ 23813 w 15" name="T4"/>
                  <a:gd fmla="*/ 0 h 57" name="T5"/>
                  <a:gd fmla="*/ 7938 w 15" name="T6"/>
                  <a:gd fmla="*/ 0 h 57" name="T7"/>
                  <a:gd fmla="*/ 0 w 15" name="T8"/>
                  <a:gd fmla="*/ 87313 h 57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5" name="T15"/>
                  <a:gd fmla="*/ 0 h 57" name="T16"/>
                  <a:gd fmla="*/ 15 w 15" name="T17"/>
                  <a:gd fmla="*/ 57 h 57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57" w="15">
                    <a:moveTo>
                      <a:pt x="0" y="55"/>
                    </a:moveTo>
                    <a:lnTo>
                      <a:pt x="10" y="57"/>
                    </a:lnTo>
                    <a:lnTo>
                      <a:pt x="15" y="0"/>
                    </a:lnTo>
                    <a:lnTo>
                      <a:pt x="5" y="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51" name="Freeform 138"/>
              <p:cNvSpPr>
                <a:spLocks noChangeArrowheads="1"/>
              </p:cNvSpPr>
              <p:nvPr/>
            </p:nvSpPr>
            <p:spPr bwMode="auto">
              <a:xfrm>
                <a:off x="1266825" y="4187825"/>
                <a:ext cx="52388" cy="117475"/>
              </a:xfrm>
              <a:custGeom>
                <a:gdLst>
                  <a:gd fmla="*/ 26194 w 14" name="T0"/>
                  <a:gd fmla="*/ 90948 h 31" name="T1"/>
                  <a:gd fmla="*/ 29936 w 14" name="T2"/>
                  <a:gd fmla="*/ 34106 h 31" name="T3"/>
                  <a:gd fmla="*/ 48646 w 14" name="T4"/>
                  <a:gd fmla="*/ 34106 h 31" name="T5"/>
                  <a:gd fmla="*/ 52388 w 14" name="T6"/>
                  <a:gd fmla="*/ 22737 h 31" name="T7"/>
                  <a:gd fmla="*/ 29936 w 14" name="T8"/>
                  <a:gd fmla="*/ 22737 h 31" name="T9"/>
                  <a:gd fmla="*/ 33678 w 14" name="T10"/>
                  <a:gd fmla="*/ 0 h 31" name="T11"/>
                  <a:gd fmla="*/ 18710 w 14" name="T12"/>
                  <a:gd fmla="*/ 0 h 31" name="T13"/>
                  <a:gd fmla="*/ 18710 w 14" name="T14"/>
                  <a:gd fmla="*/ 22737 h 31" name="T15"/>
                  <a:gd fmla="*/ 0 w 14" name="T16"/>
                  <a:gd fmla="*/ 18948 h 31" name="T17"/>
                  <a:gd fmla="*/ 0 w 14" name="T18"/>
                  <a:gd fmla="*/ 30316 h 31" name="T19"/>
                  <a:gd fmla="*/ 14968 w 14" name="T20"/>
                  <a:gd fmla="*/ 34106 h 31" name="T21"/>
                  <a:gd fmla="*/ 11226 w 14" name="T22"/>
                  <a:gd fmla="*/ 87159 h 31" name="T23"/>
                  <a:gd fmla="*/ 33678 w 14" name="T24"/>
                  <a:gd fmla="*/ 117475 h 31" name="T25"/>
                  <a:gd fmla="*/ 48646 w 14" name="T26"/>
                  <a:gd fmla="*/ 117475 h 31" name="T27"/>
                  <a:gd fmla="*/ 48646 w 14" name="T28"/>
                  <a:gd fmla="*/ 106106 h 31" name="T29"/>
                  <a:gd fmla="*/ 37420 w 14" name="T30"/>
                  <a:gd fmla="*/ 106106 h 31" name="T31"/>
                  <a:gd fmla="*/ 26194 w 14" name="T32"/>
                  <a:gd fmla="*/ 90948 h 31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4" name="T51"/>
                  <a:gd fmla="*/ 0 h 31" name="T52"/>
                  <a:gd fmla="*/ 14 w 14" name="T53"/>
                  <a:gd fmla="*/ 31 h 31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31" w="14">
                    <a:moveTo>
                      <a:pt x="7" y="24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8"/>
                      <a:pt x="5" y="30"/>
                      <a:pt x="9" y="31"/>
                    </a:cubicBezTo>
                    <a:cubicBezTo>
                      <a:pt x="10" y="31"/>
                      <a:pt x="12" y="31"/>
                      <a:pt x="13" y="31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2" y="28"/>
                      <a:pt x="11" y="28"/>
                      <a:pt x="10" y="28"/>
                    </a:cubicBezTo>
                    <a:cubicBezTo>
                      <a:pt x="8" y="28"/>
                      <a:pt x="6" y="26"/>
                      <a:pt x="7" y="2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52" name="Freeform 139"/>
              <p:cNvSpPr>
                <a:spLocks noChangeArrowheads="1" noEditPoints="1"/>
              </p:cNvSpPr>
              <p:nvPr/>
            </p:nvSpPr>
            <p:spPr bwMode="auto">
              <a:xfrm>
                <a:off x="1322388" y="4214813"/>
                <a:ext cx="82550" cy="93663"/>
              </a:xfrm>
              <a:custGeom>
                <a:gdLst>
                  <a:gd fmla="*/ 41275 w 22" name="T0"/>
                  <a:gd fmla="*/ 82423 h 25" name="T1"/>
                  <a:gd fmla="*/ 22514 w 22" name="T2"/>
                  <a:gd fmla="*/ 74930 h 25" name="T3"/>
                  <a:gd fmla="*/ 15009 w 22" name="T4"/>
                  <a:gd fmla="*/ 44958 h 25" name="T5"/>
                  <a:gd fmla="*/ 82550 w 22" name="T6"/>
                  <a:gd fmla="*/ 52451 h 25" name="T7"/>
                  <a:gd fmla="*/ 75045 w 22" name="T8"/>
                  <a:gd fmla="*/ 14986 h 25" name="T9"/>
                  <a:gd fmla="*/ 45027 w 22" name="T10"/>
                  <a:gd fmla="*/ 0 h 25" name="T11"/>
                  <a:gd fmla="*/ 15009 w 22" name="T12"/>
                  <a:gd fmla="*/ 11240 h 25" name="T13"/>
                  <a:gd fmla="*/ 0 w 22" name="T14"/>
                  <a:gd fmla="*/ 44958 h 25" name="T15"/>
                  <a:gd fmla="*/ 7505 w 22" name="T16"/>
                  <a:gd fmla="*/ 78677 h 25" name="T17"/>
                  <a:gd fmla="*/ 37523 w 22" name="T18"/>
                  <a:gd fmla="*/ 93663 h 25" name="T19"/>
                  <a:gd fmla="*/ 63789 w 22" name="T20"/>
                  <a:gd fmla="*/ 89916 h 25" name="T21"/>
                  <a:gd fmla="*/ 78798 w 22" name="T22"/>
                  <a:gd fmla="*/ 71184 h 25" name="T23"/>
                  <a:gd fmla="*/ 63789 w 22" name="T24"/>
                  <a:gd fmla="*/ 67437 h 25" name="T25"/>
                  <a:gd fmla="*/ 41275 w 22" name="T26"/>
                  <a:gd fmla="*/ 82423 h 25" name="T27"/>
                  <a:gd fmla="*/ 26266 w 22" name="T28"/>
                  <a:gd fmla="*/ 14986 h 25" name="T29"/>
                  <a:gd fmla="*/ 45027 w 22" name="T30"/>
                  <a:gd fmla="*/ 11240 h 25" name="T31"/>
                  <a:gd fmla="*/ 60036 w 22" name="T32"/>
                  <a:gd fmla="*/ 14986 h 25" name="T33"/>
                  <a:gd fmla="*/ 63789 w 22" name="T34"/>
                  <a:gd fmla="*/ 26226 h 25" name="T35"/>
                  <a:gd fmla="*/ 67541 w 22" name="T36"/>
                  <a:gd fmla="*/ 41212 h 25" name="T37"/>
                  <a:gd fmla="*/ 18761 w 22" name="T38"/>
                  <a:gd fmla="*/ 33719 h 25" name="T39"/>
                  <a:gd fmla="*/ 26266 w 22" name="T40"/>
                  <a:gd fmla="*/ 14986 h 25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2" name="T63"/>
                  <a:gd fmla="*/ 0 h 25" name="T64"/>
                  <a:gd fmla="*/ 22 w 22" name="T65"/>
                  <a:gd fmla="*/ 25 h 25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25" w="22">
                    <a:moveTo>
                      <a:pt x="11" y="22"/>
                    </a:moveTo>
                    <a:cubicBezTo>
                      <a:pt x="9" y="22"/>
                      <a:pt x="7" y="21"/>
                      <a:pt x="6" y="20"/>
                    </a:cubicBezTo>
                    <a:cubicBezTo>
                      <a:pt x="5" y="18"/>
                      <a:pt x="4" y="16"/>
                      <a:pt x="4" y="12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9"/>
                      <a:pt x="21" y="6"/>
                      <a:pt x="20" y="4"/>
                    </a:cubicBezTo>
                    <a:cubicBezTo>
                      <a:pt x="18" y="1"/>
                      <a:pt x="15" y="0"/>
                      <a:pt x="12" y="0"/>
                    </a:cubicBezTo>
                    <a:cubicBezTo>
                      <a:pt x="9" y="0"/>
                      <a:pt x="6" y="1"/>
                      <a:pt x="4" y="3"/>
                    </a:cubicBezTo>
                    <a:cubicBezTo>
                      <a:pt x="2" y="5"/>
                      <a:pt x="1" y="8"/>
                      <a:pt x="0" y="12"/>
                    </a:cubicBezTo>
                    <a:cubicBezTo>
                      <a:pt x="0" y="15"/>
                      <a:pt x="1" y="18"/>
                      <a:pt x="2" y="21"/>
                    </a:cubicBezTo>
                    <a:cubicBezTo>
                      <a:pt x="4" y="23"/>
                      <a:pt x="7" y="25"/>
                      <a:pt x="10" y="25"/>
                    </a:cubicBezTo>
                    <a:cubicBezTo>
                      <a:pt x="13" y="25"/>
                      <a:pt x="15" y="25"/>
                      <a:pt x="17" y="24"/>
                    </a:cubicBezTo>
                    <a:cubicBezTo>
                      <a:pt x="19" y="22"/>
                      <a:pt x="20" y="21"/>
                      <a:pt x="21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6" y="21"/>
                      <a:pt x="14" y="22"/>
                      <a:pt x="11" y="22"/>
                    </a:cubicBezTo>
                    <a:close/>
                    <a:moveTo>
                      <a:pt x="7" y="4"/>
                    </a:moveTo>
                    <a:cubicBezTo>
                      <a:pt x="9" y="3"/>
                      <a:pt x="10" y="3"/>
                      <a:pt x="12" y="3"/>
                    </a:cubicBezTo>
                    <a:cubicBezTo>
                      <a:pt x="14" y="3"/>
                      <a:pt x="15" y="3"/>
                      <a:pt x="16" y="4"/>
                    </a:cubicBezTo>
                    <a:cubicBezTo>
                      <a:pt x="17" y="5"/>
                      <a:pt x="17" y="6"/>
                      <a:pt x="17" y="7"/>
                    </a:cubicBezTo>
                    <a:cubicBezTo>
                      <a:pt x="18" y="8"/>
                      <a:pt x="18" y="9"/>
                      <a:pt x="18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7"/>
                      <a:pt x="6" y="6"/>
                      <a:pt x="7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53" name="Freeform 140"/>
              <p:cNvSpPr>
                <a:spLocks noChangeArrowheads="1" noEditPoints="1"/>
              </p:cNvSpPr>
              <p:nvPr/>
            </p:nvSpPr>
            <p:spPr bwMode="auto">
              <a:xfrm>
                <a:off x="1589088" y="0"/>
                <a:ext cx="57150" cy="209550"/>
              </a:xfrm>
              <a:custGeom>
                <a:gdLst>
                  <a:gd fmla="*/ 57150 w 36" name="T0"/>
                  <a:gd fmla="*/ 3175 h 132" name="T1"/>
                  <a:gd fmla="*/ 52388 w 36" name="T2"/>
                  <a:gd fmla="*/ 30162 h 132" name="T3"/>
                  <a:gd fmla="*/ 26988 w 36" name="T4"/>
                  <a:gd fmla="*/ 25400 h 132" name="T5"/>
                  <a:gd fmla="*/ 30162 w 36" name="T6"/>
                  <a:gd fmla="*/ 0 h 132" name="T7"/>
                  <a:gd fmla="*/ 57150 w 36" name="T8"/>
                  <a:gd fmla="*/ 3175 h 132" name="T9"/>
                  <a:gd fmla="*/ 46037 w 36" name="T10"/>
                  <a:gd fmla="*/ 55562 h 132" name="T11"/>
                  <a:gd fmla="*/ 22225 w 36" name="T12"/>
                  <a:gd fmla="*/ 209550 h 132" name="T13"/>
                  <a:gd fmla="*/ 0 w 36" name="T14"/>
                  <a:gd fmla="*/ 206375 h 132" name="T15"/>
                  <a:gd fmla="*/ 22225 w 36" name="T16"/>
                  <a:gd fmla="*/ 52388 h 132" name="T17"/>
                  <a:gd fmla="*/ 46037 w 36" name="T18"/>
                  <a:gd fmla="*/ 55562 h 132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36" name="T30"/>
                  <a:gd fmla="*/ 0 h 132" name="T31"/>
                  <a:gd fmla="*/ 36 w 36" name="T32"/>
                  <a:gd fmla="*/ 132 h 132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132" w="36">
                    <a:moveTo>
                      <a:pt x="36" y="2"/>
                    </a:moveTo>
                    <a:lnTo>
                      <a:pt x="33" y="19"/>
                    </a:lnTo>
                    <a:lnTo>
                      <a:pt x="17" y="16"/>
                    </a:lnTo>
                    <a:lnTo>
                      <a:pt x="19" y="0"/>
                    </a:lnTo>
                    <a:lnTo>
                      <a:pt x="36" y="2"/>
                    </a:lnTo>
                    <a:close/>
                    <a:moveTo>
                      <a:pt x="29" y="35"/>
                    </a:moveTo>
                    <a:lnTo>
                      <a:pt x="14" y="132"/>
                    </a:lnTo>
                    <a:lnTo>
                      <a:pt x="0" y="130"/>
                    </a:lnTo>
                    <a:lnTo>
                      <a:pt x="14" y="33"/>
                    </a:lnTo>
                    <a:lnTo>
                      <a:pt x="29" y="3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54" name="Freeform 141"/>
              <p:cNvSpPr>
                <a:spLocks noChangeArrowheads="1"/>
              </p:cNvSpPr>
              <p:nvPr/>
            </p:nvSpPr>
            <p:spPr bwMode="auto">
              <a:xfrm>
                <a:off x="1657350" y="63500"/>
                <a:ext cx="139700" cy="173038"/>
              </a:xfrm>
              <a:custGeom>
                <a:gdLst>
                  <a:gd fmla="*/ 120822 w 37" name="T0"/>
                  <a:gd fmla="*/ 173038 h 46" name="T1"/>
                  <a:gd fmla="*/ 98168 w 37" name="T2"/>
                  <a:gd fmla="*/ 169276 h 46" name="T3"/>
                  <a:gd fmla="*/ 113270 w 37" name="T4"/>
                  <a:gd fmla="*/ 71472 h 46" name="T5"/>
                  <a:gd fmla="*/ 109495 w 37" name="T6"/>
                  <a:gd fmla="*/ 41379 h 46" name="T7"/>
                  <a:gd fmla="*/ 86841 w 37" name="T8"/>
                  <a:gd fmla="*/ 26332 h 46" name="T9"/>
                  <a:gd fmla="*/ 56635 w 37" name="T10"/>
                  <a:gd fmla="*/ 37617 h 46" name="T11"/>
                  <a:gd fmla="*/ 37757 w 37" name="T12"/>
                  <a:gd fmla="*/ 75234 h 46" name="T13"/>
                  <a:gd fmla="*/ 26430 w 37" name="T14"/>
                  <a:gd fmla="*/ 157991 h 46" name="T15"/>
                  <a:gd fmla="*/ 0 w 37" name="T16"/>
                  <a:gd fmla="*/ 154230 h 46" name="T17"/>
                  <a:gd fmla="*/ 26430 w 37" name="T18"/>
                  <a:gd fmla="*/ 0 h 46" name="T19"/>
                  <a:gd fmla="*/ 45308 w 37" name="T20"/>
                  <a:gd fmla="*/ 3762 h 46" name="T21"/>
                  <a:gd fmla="*/ 41532 w 37" name="T22"/>
                  <a:gd fmla="*/ 33855 h 46" name="T23"/>
                  <a:gd fmla="*/ 94392 w 37" name="T24"/>
                  <a:gd fmla="*/ 7523 h 46" name="T25"/>
                  <a:gd fmla="*/ 124597 w 37" name="T26"/>
                  <a:gd fmla="*/ 22570 h 46" name="T27"/>
                  <a:gd fmla="*/ 135924 w 37" name="T28"/>
                  <a:gd fmla="*/ 45140 h 46" name="T29"/>
                  <a:gd fmla="*/ 135924 w 37" name="T30"/>
                  <a:gd fmla="*/ 82757 h 46" name="T31"/>
                  <a:gd fmla="*/ 120822 w 37" name="T32"/>
                  <a:gd fmla="*/ 173038 h 4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7" name="T51"/>
                  <a:gd fmla="*/ 0 h 46" name="T52"/>
                  <a:gd fmla="*/ 37 w 37" name="T53"/>
                  <a:gd fmla="*/ 46 h 46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6" w="37">
                    <a:moveTo>
                      <a:pt x="32" y="46"/>
                    </a:moveTo>
                    <a:cubicBezTo>
                      <a:pt x="26" y="45"/>
                      <a:pt x="26" y="45"/>
                      <a:pt x="26" y="45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1" y="15"/>
                      <a:pt x="30" y="12"/>
                      <a:pt x="29" y="11"/>
                    </a:cubicBezTo>
                    <a:cubicBezTo>
                      <a:pt x="28" y="9"/>
                      <a:pt x="26" y="8"/>
                      <a:pt x="23" y="7"/>
                    </a:cubicBezTo>
                    <a:cubicBezTo>
                      <a:pt x="20" y="7"/>
                      <a:pt x="17" y="8"/>
                      <a:pt x="15" y="10"/>
                    </a:cubicBezTo>
                    <a:cubicBezTo>
                      <a:pt x="12" y="12"/>
                      <a:pt x="11" y="15"/>
                      <a:pt x="10" y="20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5" y="4"/>
                      <a:pt x="20" y="1"/>
                      <a:pt x="25" y="2"/>
                    </a:cubicBezTo>
                    <a:cubicBezTo>
                      <a:pt x="28" y="3"/>
                      <a:pt x="31" y="4"/>
                      <a:pt x="33" y="6"/>
                    </a:cubicBezTo>
                    <a:cubicBezTo>
                      <a:pt x="34" y="8"/>
                      <a:pt x="36" y="10"/>
                      <a:pt x="36" y="12"/>
                    </a:cubicBezTo>
                    <a:cubicBezTo>
                      <a:pt x="37" y="14"/>
                      <a:pt x="36" y="17"/>
                      <a:pt x="36" y="22"/>
                    </a:cubicBezTo>
                    <a:lnTo>
                      <a:pt x="32" y="4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55" name="Freeform 142"/>
              <p:cNvSpPr>
                <a:spLocks noChangeArrowheads="1" noEditPoints="1"/>
              </p:cNvSpPr>
              <p:nvPr/>
            </p:nvSpPr>
            <p:spPr bwMode="auto">
              <a:xfrm>
                <a:off x="1819275" y="52388"/>
                <a:ext cx="153988" cy="206375"/>
              </a:xfrm>
              <a:custGeom>
                <a:gdLst>
                  <a:gd fmla="*/ 153988 w 41" name="T0"/>
                  <a:gd fmla="*/ 3752 h 55" name="T1"/>
                  <a:gd fmla="*/ 123942 w 41" name="T2"/>
                  <a:gd fmla="*/ 206375 h 55" name="T3"/>
                  <a:gd fmla="*/ 101407 w 41" name="T4"/>
                  <a:gd fmla="*/ 206375 h 55" name="T5"/>
                  <a:gd fmla="*/ 105163 w 41" name="T6"/>
                  <a:gd fmla="*/ 180109 h 55" name="T7"/>
                  <a:gd fmla="*/ 52581 w 41" name="T8"/>
                  <a:gd fmla="*/ 202623 h 55" name="T9"/>
                  <a:gd fmla="*/ 15023 w 41" name="T10"/>
                  <a:gd fmla="*/ 172605 h 55" name="T11"/>
                  <a:gd fmla="*/ 3756 w 41" name="T12"/>
                  <a:gd fmla="*/ 112568 h 55" name="T13"/>
                  <a:gd fmla="*/ 30046 w 41" name="T14"/>
                  <a:gd fmla="*/ 60036 h 55" name="T15"/>
                  <a:gd fmla="*/ 78872 w 41" name="T16"/>
                  <a:gd fmla="*/ 41275 h 55" name="T17"/>
                  <a:gd fmla="*/ 120186 w 41" name="T18"/>
                  <a:gd fmla="*/ 75045 h 55" name="T19"/>
                  <a:gd fmla="*/ 131453 w 41" name="T20"/>
                  <a:gd fmla="*/ 0 h 55" name="T21"/>
                  <a:gd fmla="*/ 153988 w 41" name="T22"/>
                  <a:gd fmla="*/ 3752 h 55" name="T23"/>
                  <a:gd fmla="*/ 112674 w 41" name="T24"/>
                  <a:gd fmla="*/ 112568 h 55" name="T25"/>
                  <a:gd fmla="*/ 108918 w 41" name="T26"/>
                  <a:gd fmla="*/ 78798 h 55" name="T27"/>
                  <a:gd fmla="*/ 82628 w 41" name="T28"/>
                  <a:gd fmla="*/ 63789 h 55" name="T29"/>
                  <a:gd fmla="*/ 48825 w 41" name="T30"/>
                  <a:gd fmla="*/ 71293 h 55" name="T31"/>
                  <a:gd fmla="*/ 30046 w 41" name="T32"/>
                  <a:gd fmla="*/ 116320 h 55" name="T33"/>
                  <a:gd fmla="*/ 33802 w 41" name="T34"/>
                  <a:gd fmla="*/ 161348 h 55" name="T35"/>
                  <a:gd fmla="*/ 60093 w 41" name="T36"/>
                  <a:gd fmla="*/ 183861 h 55" name="T37"/>
                  <a:gd fmla="*/ 90139 w 41" name="T38"/>
                  <a:gd fmla="*/ 172605 h 55" name="T39"/>
                  <a:gd fmla="*/ 108918 w 41" name="T40"/>
                  <a:gd fmla="*/ 142586 h 55" name="T41"/>
                  <a:gd fmla="*/ 112674 w 41" name="T42"/>
                  <a:gd fmla="*/ 112568 h 55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41" name="T66"/>
                  <a:gd fmla="*/ 0 h 55" name="T67"/>
                  <a:gd fmla="*/ 41 w 41" name="T68"/>
                  <a:gd fmla="*/ 55 h 55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55" w="41">
                    <a:moveTo>
                      <a:pt x="41" y="1"/>
                    </a:moveTo>
                    <a:cubicBezTo>
                      <a:pt x="33" y="55"/>
                      <a:pt x="33" y="55"/>
                      <a:pt x="33" y="55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5" y="53"/>
                      <a:pt x="20" y="55"/>
                      <a:pt x="14" y="54"/>
                    </a:cubicBezTo>
                    <a:cubicBezTo>
                      <a:pt x="10" y="53"/>
                      <a:pt x="6" y="50"/>
                      <a:pt x="4" y="46"/>
                    </a:cubicBezTo>
                    <a:cubicBezTo>
                      <a:pt x="1" y="42"/>
                      <a:pt x="0" y="36"/>
                      <a:pt x="1" y="30"/>
                    </a:cubicBezTo>
                    <a:cubicBezTo>
                      <a:pt x="2" y="24"/>
                      <a:pt x="5" y="19"/>
                      <a:pt x="8" y="16"/>
                    </a:cubicBezTo>
                    <a:cubicBezTo>
                      <a:pt x="12" y="12"/>
                      <a:pt x="16" y="11"/>
                      <a:pt x="21" y="11"/>
                    </a:cubicBezTo>
                    <a:cubicBezTo>
                      <a:pt x="26" y="12"/>
                      <a:pt x="30" y="15"/>
                      <a:pt x="32" y="20"/>
                    </a:cubicBezTo>
                    <a:cubicBezTo>
                      <a:pt x="35" y="0"/>
                      <a:pt x="35" y="0"/>
                      <a:pt x="35" y="0"/>
                    </a:cubicBezTo>
                    <a:lnTo>
                      <a:pt x="41" y="1"/>
                    </a:lnTo>
                    <a:close/>
                    <a:moveTo>
                      <a:pt x="30" y="30"/>
                    </a:moveTo>
                    <a:cubicBezTo>
                      <a:pt x="31" y="26"/>
                      <a:pt x="30" y="23"/>
                      <a:pt x="29" y="21"/>
                    </a:cubicBezTo>
                    <a:cubicBezTo>
                      <a:pt x="27" y="18"/>
                      <a:pt x="24" y="17"/>
                      <a:pt x="22" y="17"/>
                    </a:cubicBezTo>
                    <a:cubicBezTo>
                      <a:pt x="18" y="16"/>
                      <a:pt x="16" y="17"/>
                      <a:pt x="13" y="19"/>
                    </a:cubicBezTo>
                    <a:cubicBezTo>
                      <a:pt x="11" y="22"/>
                      <a:pt x="9" y="26"/>
                      <a:pt x="8" y="31"/>
                    </a:cubicBezTo>
                    <a:cubicBezTo>
                      <a:pt x="8" y="36"/>
                      <a:pt x="8" y="40"/>
                      <a:pt x="9" y="43"/>
                    </a:cubicBezTo>
                    <a:cubicBezTo>
                      <a:pt x="11" y="46"/>
                      <a:pt x="13" y="48"/>
                      <a:pt x="16" y="49"/>
                    </a:cubicBezTo>
                    <a:cubicBezTo>
                      <a:pt x="19" y="49"/>
                      <a:pt x="22" y="48"/>
                      <a:pt x="24" y="46"/>
                    </a:cubicBezTo>
                    <a:cubicBezTo>
                      <a:pt x="27" y="44"/>
                      <a:pt x="29" y="41"/>
                      <a:pt x="29" y="38"/>
                    </a:cubicBezTo>
                    <a:lnTo>
                      <a:pt x="30" y="3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56" name="Freeform 143"/>
              <p:cNvSpPr>
                <a:spLocks noChangeArrowheads="1" noEditPoints="1"/>
              </p:cNvSpPr>
              <p:nvPr/>
            </p:nvSpPr>
            <p:spPr bwMode="auto">
              <a:xfrm>
                <a:off x="1984375" y="119063"/>
                <a:ext cx="142875" cy="166688"/>
              </a:xfrm>
              <a:custGeom>
                <a:gdLst>
                  <a:gd fmla="*/ 112796 w 38" name="T0"/>
                  <a:gd fmla="*/ 121228 h 44" name="T1"/>
                  <a:gd fmla="*/ 131595 w 38" name="T2"/>
                  <a:gd fmla="*/ 128804 h 44" name="T3"/>
                  <a:gd fmla="*/ 105276 w 38" name="T4"/>
                  <a:gd fmla="*/ 155323 h 44" name="T5"/>
                  <a:gd fmla="*/ 60158 w 38" name="T6"/>
                  <a:gd fmla="*/ 162900 h 44" name="T7"/>
                  <a:gd fmla="*/ 15039 w 38" name="T8"/>
                  <a:gd fmla="*/ 132593 h 44" name="T9"/>
                  <a:gd fmla="*/ 3760 w 38" name="T10"/>
                  <a:gd fmla="*/ 71979 h 44" name="T11"/>
                  <a:gd fmla="*/ 33839 w 38" name="T12"/>
                  <a:gd fmla="*/ 15153 h 44" name="T13"/>
                  <a:gd fmla="*/ 86477 w 38" name="T14"/>
                  <a:gd fmla="*/ 3788 h 44" name="T15"/>
                  <a:gd fmla="*/ 131595 w 38" name="T16"/>
                  <a:gd fmla="*/ 30307 h 44" name="T17"/>
                  <a:gd fmla="*/ 139115 w 38" name="T18"/>
                  <a:gd fmla="*/ 94709 h 44" name="T19"/>
                  <a:gd fmla="*/ 30079 w 38" name="T20"/>
                  <a:gd fmla="*/ 79556 h 44" name="T21"/>
                  <a:gd fmla="*/ 37599 w 38" name="T22"/>
                  <a:gd fmla="*/ 125016 h 44" name="T23"/>
                  <a:gd fmla="*/ 67678 w 38" name="T24"/>
                  <a:gd fmla="*/ 143958 h 44" name="T25"/>
                  <a:gd fmla="*/ 112796 w 38" name="T26"/>
                  <a:gd fmla="*/ 121228 h 44" name="T27"/>
                  <a:gd fmla="*/ 116556 w 38" name="T28"/>
                  <a:gd fmla="*/ 71979 h 44" name="T29"/>
                  <a:gd fmla="*/ 116556 w 38" name="T30"/>
                  <a:gd fmla="*/ 49249 h 44" name="T31"/>
                  <a:gd fmla="*/ 105276 w 38" name="T32"/>
                  <a:gd fmla="*/ 30307 h 44" name="T33"/>
                  <a:gd fmla="*/ 86477 w 38" name="T34"/>
                  <a:gd fmla="*/ 18942 h 44" name="T35"/>
                  <a:gd fmla="*/ 52638 w 38" name="T36"/>
                  <a:gd fmla="*/ 30307 h 44" name="T37"/>
                  <a:gd fmla="*/ 33839 w 38" name="T38"/>
                  <a:gd fmla="*/ 60614 h 44" name="T39"/>
                  <a:gd fmla="*/ 116556 w 38" name="T40"/>
                  <a:gd fmla="*/ 71979 h 44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38" name="T63"/>
                  <a:gd fmla="*/ 0 h 44" name="T64"/>
                  <a:gd fmla="*/ 38 w 38" name="T65"/>
                  <a:gd fmla="*/ 44 h 44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44" w="38">
                    <a:moveTo>
                      <a:pt x="30" y="32"/>
                    </a:moveTo>
                    <a:cubicBezTo>
                      <a:pt x="35" y="34"/>
                      <a:pt x="35" y="34"/>
                      <a:pt x="35" y="34"/>
                    </a:cubicBezTo>
                    <a:cubicBezTo>
                      <a:pt x="34" y="37"/>
                      <a:pt x="31" y="40"/>
                      <a:pt x="28" y="41"/>
                    </a:cubicBezTo>
                    <a:cubicBezTo>
                      <a:pt x="24" y="43"/>
                      <a:pt x="20" y="44"/>
                      <a:pt x="16" y="43"/>
                    </a:cubicBezTo>
                    <a:cubicBezTo>
                      <a:pt x="11" y="42"/>
                      <a:pt x="7" y="39"/>
                      <a:pt x="4" y="35"/>
                    </a:cubicBezTo>
                    <a:cubicBezTo>
                      <a:pt x="1" y="31"/>
                      <a:pt x="0" y="25"/>
                      <a:pt x="1" y="19"/>
                    </a:cubicBezTo>
                    <a:cubicBezTo>
                      <a:pt x="2" y="13"/>
                      <a:pt x="5" y="8"/>
                      <a:pt x="9" y="4"/>
                    </a:cubicBezTo>
                    <a:cubicBezTo>
                      <a:pt x="13" y="1"/>
                      <a:pt x="18" y="0"/>
                      <a:pt x="23" y="1"/>
                    </a:cubicBezTo>
                    <a:cubicBezTo>
                      <a:pt x="28" y="1"/>
                      <a:pt x="32" y="4"/>
                      <a:pt x="35" y="8"/>
                    </a:cubicBezTo>
                    <a:cubicBezTo>
                      <a:pt x="38" y="12"/>
                      <a:pt x="38" y="18"/>
                      <a:pt x="37" y="25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7" y="27"/>
                      <a:pt x="8" y="31"/>
                      <a:pt x="10" y="33"/>
                    </a:cubicBezTo>
                    <a:cubicBezTo>
                      <a:pt x="12" y="36"/>
                      <a:pt x="15" y="37"/>
                      <a:pt x="18" y="38"/>
                    </a:cubicBezTo>
                    <a:cubicBezTo>
                      <a:pt x="23" y="39"/>
                      <a:pt x="27" y="37"/>
                      <a:pt x="30" y="32"/>
                    </a:cubicBezTo>
                    <a:close/>
                    <a:moveTo>
                      <a:pt x="31" y="19"/>
                    </a:moveTo>
                    <a:cubicBezTo>
                      <a:pt x="31" y="17"/>
                      <a:pt x="31" y="15"/>
                      <a:pt x="31" y="13"/>
                    </a:cubicBezTo>
                    <a:cubicBezTo>
                      <a:pt x="31" y="11"/>
                      <a:pt x="30" y="10"/>
                      <a:pt x="28" y="8"/>
                    </a:cubicBezTo>
                    <a:cubicBezTo>
                      <a:pt x="27" y="7"/>
                      <a:pt x="25" y="6"/>
                      <a:pt x="23" y="5"/>
                    </a:cubicBezTo>
                    <a:cubicBezTo>
                      <a:pt x="19" y="5"/>
                      <a:pt x="17" y="6"/>
                      <a:pt x="14" y="8"/>
                    </a:cubicBezTo>
                    <a:cubicBezTo>
                      <a:pt x="12" y="9"/>
                      <a:pt x="10" y="12"/>
                      <a:pt x="9" y="16"/>
                    </a:cubicBezTo>
                    <a:lnTo>
                      <a:pt x="31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57" name="Freeform 144"/>
              <p:cNvSpPr>
                <a:spLocks noChangeArrowheads="1"/>
              </p:cNvSpPr>
              <p:nvPr/>
            </p:nvSpPr>
            <p:spPr bwMode="auto">
              <a:xfrm>
                <a:off x="2119313" y="138113"/>
                <a:ext cx="142875" cy="169863"/>
              </a:xfrm>
              <a:custGeom>
                <a:gdLst>
                  <a:gd fmla="*/ 128588 w 90" name="T0"/>
                  <a:gd fmla="*/ 169863 h 107" name="T1"/>
                  <a:gd fmla="*/ 101600 w 90" name="T2"/>
                  <a:gd fmla="*/ 165100 h 107" name="T3"/>
                  <a:gd fmla="*/ 71438 w 90" name="T4"/>
                  <a:gd fmla="*/ 98425 h 107" name="T5"/>
                  <a:gd fmla="*/ 22225 w 90" name="T6"/>
                  <a:gd fmla="*/ 153988 h 107" name="T7"/>
                  <a:gd fmla="*/ 0 w 90" name="T8"/>
                  <a:gd fmla="*/ 150813 h 107" name="T9"/>
                  <a:gd fmla="*/ 63500 w 90" name="T10"/>
                  <a:gd fmla="*/ 79375 h 107" name="T11"/>
                  <a:gd fmla="*/ 30163 w 90" name="T12"/>
                  <a:gd fmla="*/ 0 h 107" name="T13"/>
                  <a:gd fmla="*/ 57150 w 90" name="T14"/>
                  <a:gd fmla="*/ 4763 h 107" name="T15"/>
                  <a:gd fmla="*/ 79375 w 90" name="T16"/>
                  <a:gd fmla="*/ 60325 h 107" name="T17"/>
                  <a:gd fmla="*/ 120650 w 90" name="T18"/>
                  <a:gd fmla="*/ 15875 h 107" name="T19"/>
                  <a:gd fmla="*/ 142875 w 90" name="T20"/>
                  <a:gd fmla="*/ 19050 h 107" name="T21"/>
                  <a:gd fmla="*/ 90487 w 90" name="T22"/>
                  <a:gd fmla="*/ 79375 h 107" name="T23"/>
                  <a:gd fmla="*/ 128588 w 90" name="T24"/>
                  <a:gd fmla="*/ 169863 h 107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90" name="T39"/>
                  <a:gd fmla="*/ 0 h 107" name="T40"/>
                  <a:gd fmla="*/ 90 w 90" name="T41"/>
                  <a:gd fmla="*/ 107 h 107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07" w="90">
                    <a:moveTo>
                      <a:pt x="81" y="107"/>
                    </a:moveTo>
                    <a:lnTo>
                      <a:pt x="64" y="104"/>
                    </a:lnTo>
                    <a:lnTo>
                      <a:pt x="45" y="62"/>
                    </a:lnTo>
                    <a:lnTo>
                      <a:pt x="14" y="97"/>
                    </a:lnTo>
                    <a:lnTo>
                      <a:pt x="0" y="95"/>
                    </a:lnTo>
                    <a:lnTo>
                      <a:pt x="40" y="50"/>
                    </a:lnTo>
                    <a:lnTo>
                      <a:pt x="19" y="0"/>
                    </a:lnTo>
                    <a:lnTo>
                      <a:pt x="36" y="3"/>
                    </a:lnTo>
                    <a:lnTo>
                      <a:pt x="50" y="38"/>
                    </a:lnTo>
                    <a:lnTo>
                      <a:pt x="76" y="10"/>
                    </a:lnTo>
                    <a:lnTo>
                      <a:pt x="90" y="12"/>
                    </a:lnTo>
                    <a:lnTo>
                      <a:pt x="57" y="50"/>
                    </a:lnTo>
                    <a:lnTo>
                      <a:pt x="81" y="10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58" name="Freeform 145"/>
              <p:cNvSpPr>
                <a:spLocks noChangeArrowheads="1" noEditPoints="1"/>
              </p:cNvSpPr>
              <p:nvPr/>
            </p:nvSpPr>
            <p:spPr bwMode="auto">
              <a:xfrm>
                <a:off x="0" y="1435100"/>
                <a:ext cx="112713" cy="96838"/>
              </a:xfrm>
              <a:custGeom>
                <a:gdLst>
                  <a:gd fmla="*/ 11271 w 30" name="T0"/>
                  <a:gd fmla="*/ 22347 h 26" name="T1"/>
                  <a:gd fmla="*/ 22543 w 30" name="T2"/>
                  <a:gd fmla="*/ 52144 h 26" name="T3"/>
                  <a:gd fmla="*/ 7514 w 30" name="T4"/>
                  <a:gd fmla="*/ 48419 h 26" name="T5"/>
                  <a:gd fmla="*/ 0 w 30" name="T6"/>
                  <a:gd fmla="*/ 59593 h 26" name="T7"/>
                  <a:gd fmla="*/ 108956 w 30" name="T8"/>
                  <a:gd fmla="*/ 96838 h 26" name="T9"/>
                  <a:gd fmla="*/ 112713 w 30" name="T10"/>
                  <a:gd fmla="*/ 81940 h 26" name="T11"/>
                  <a:gd fmla="*/ 75142 w 30" name="T12"/>
                  <a:gd fmla="*/ 70766 h 26" name="T13"/>
                  <a:gd fmla="*/ 97685 w 30" name="T14"/>
                  <a:gd fmla="*/ 52144 h 26" name="T15"/>
                  <a:gd fmla="*/ 93928 w 30" name="T16"/>
                  <a:gd fmla="*/ 26072 h 26" name="T17"/>
                  <a:gd fmla="*/ 63871 w 30" name="T18"/>
                  <a:gd fmla="*/ 3725 h 26" name="T19"/>
                  <a:gd fmla="*/ 33814 w 30" name="T20"/>
                  <a:gd fmla="*/ 3725 h 26" name="T21"/>
                  <a:gd fmla="*/ 11271 w 30" name="T22"/>
                  <a:gd fmla="*/ 22347 h 26" name="T23"/>
                  <a:gd fmla="*/ 82656 w 30" name="T24"/>
                  <a:gd fmla="*/ 33521 h 26" name="T25"/>
                  <a:gd fmla="*/ 86413 w 30" name="T26"/>
                  <a:gd fmla="*/ 52144 h 26" name="T27"/>
                  <a:gd fmla="*/ 75142 w 30" name="T28"/>
                  <a:gd fmla="*/ 63317 h 26" name="T29"/>
                  <a:gd fmla="*/ 56357 w 30" name="T30"/>
                  <a:gd fmla="*/ 63317 h 26" name="T31"/>
                  <a:gd fmla="*/ 33814 w 30" name="T32"/>
                  <a:gd fmla="*/ 55868 h 26" name="T33"/>
                  <a:gd fmla="*/ 22543 w 30" name="T34"/>
                  <a:gd fmla="*/ 44694 h 26" name="T35"/>
                  <a:gd fmla="*/ 22543 w 30" name="T36"/>
                  <a:gd fmla="*/ 29796 h 26" name="T37"/>
                  <a:gd fmla="*/ 33814 w 30" name="T38"/>
                  <a:gd fmla="*/ 14898 h 26" name="T39"/>
                  <a:gd fmla="*/ 60114 w 30" name="T40"/>
                  <a:gd fmla="*/ 18623 h 26" name="T41"/>
                  <a:gd fmla="*/ 82656 w 30" name="T42"/>
                  <a:gd fmla="*/ 33521 h 2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30" name="T66"/>
                  <a:gd fmla="*/ 0 h 26" name="T67"/>
                  <a:gd fmla="*/ 30 w 30" name="T68"/>
                  <a:gd fmla="*/ 26 h 26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6" w="30">
                    <a:moveTo>
                      <a:pt x="3" y="6"/>
                    </a:moveTo>
                    <a:cubicBezTo>
                      <a:pt x="2" y="9"/>
                      <a:pt x="3" y="12"/>
                      <a:pt x="6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3" y="18"/>
                      <a:pt x="25" y="17"/>
                      <a:pt x="26" y="14"/>
                    </a:cubicBezTo>
                    <a:cubicBezTo>
                      <a:pt x="26" y="11"/>
                      <a:pt x="26" y="9"/>
                      <a:pt x="25" y="7"/>
                    </a:cubicBezTo>
                    <a:cubicBezTo>
                      <a:pt x="23" y="4"/>
                      <a:pt x="21" y="3"/>
                      <a:pt x="17" y="1"/>
                    </a:cubicBezTo>
                    <a:cubicBezTo>
                      <a:pt x="14" y="0"/>
                      <a:pt x="11" y="0"/>
                      <a:pt x="9" y="1"/>
                    </a:cubicBezTo>
                    <a:cubicBezTo>
                      <a:pt x="6" y="2"/>
                      <a:pt x="4" y="3"/>
                      <a:pt x="3" y="6"/>
                    </a:cubicBezTo>
                    <a:close/>
                    <a:moveTo>
                      <a:pt x="22" y="9"/>
                    </a:moveTo>
                    <a:cubicBezTo>
                      <a:pt x="23" y="11"/>
                      <a:pt x="23" y="12"/>
                      <a:pt x="23" y="14"/>
                    </a:cubicBezTo>
                    <a:cubicBezTo>
                      <a:pt x="22" y="15"/>
                      <a:pt x="21" y="16"/>
                      <a:pt x="20" y="17"/>
                    </a:cubicBezTo>
                    <a:cubicBezTo>
                      <a:pt x="18" y="17"/>
                      <a:pt x="17" y="18"/>
                      <a:pt x="15" y="17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4"/>
                      <a:pt x="7" y="13"/>
                      <a:pt x="6" y="12"/>
                    </a:cubicBezTo>
                    <a:cubicBezTo>
                      <a:pt x="6" y="10"/>
                      <a:pt x="5" y="9"/>
                      <a:pt x="6" y="8"/>
                    </a:cubicBezTo>
                    <a:cubicBezTo>
                      <a:pt x="7" y="6"/>
                      <a:pt x="8" y="5"/>
                      <a:pt x="9" y="4"/>
                    </a:cubicBezTo>
                    <a:cubicBezTo>
                      <a:pt x="11" y="4"/>
                      <a:pt x="14" y="4"/>
                      <a:pt x="16" y="5"/>
                    </a:cubicBezTo>
                    <a:cubicBezTo>
                      <a:pt x="19" y="6"/>
                      <a:pt x="21" y="8"/>
                      <a:pt x="22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59" name="Freeform 146"/>
              <p:cNvSpPr>
                <a:spLocks noChangeArrowheads="1"/>
              </p:cNvSpPr>
              <p:nvPr/>
            </p:nvSpPr>
            <p:spPr bwMode="auto">
              <a:xfrm>
                <a:off x="33338" y="1366838"/>
                <a:ext cx="82550" cy="68263"/>
              </a:xfrm>
              <a:custGeom>
                <a:gdLst>
                  <a:gd fmla="*/ 7505 w 22" name="T0"/>
                  <a:gd fmla="*/ 18962 h 18" name="T1"/>
                  <a:gd fmla="*/ 22514 w 22" name="T2"/>
                  <a:gd fmla="*/ 37924 h 18" name="T3"/>
                  <a:gd fmla="*/ 3752 w 22" name="T4"/>
                  <a:gd fmla="*/ 30339 h 18" name="T5"/>
                  <a:gd fmla="*/ 0 w 22" name="T6"/>
                  <a:gd fmla="*/ 41716 h 18" name="T7"/>
                  <a:gd fmla="*/ 78798 w 22" name="T8"/>
                  <a:gd fmla="*/ 68263 h 18" name="T9"/>
                  <a:gd fmla="*/ 82550 w 22" name="T10"/>
                  <a:gd fmla="*/ 56886 h 18" name="T11"/>
                  <a:gd fmla="*/ 41275 w 22" name="T12"/>
                  <a:gd fmla="*/ 41716 h 18" name="T13"/>
                  <a:gd fmla="*/ 22514 w 22" name="T14"/>
                  <a:gd fmla="*/ 26547 h 18" name="T15"/>
                  <a:gd fmla="*/ 22514 w 22" name="T16"/>
                  <a:gd fmla="*/ 7585 h 18" name="T17"/>
                  <a:gd fmla="*/ 22514 w 22" name="T18"/>
                  <a:gd fmla="*/ 3792 h 18" name="T19"/>
                  <a:gd fmla="*/ 11257 w 22" name="T20"/>
                  <a:gd fmla="*/ 0 h 18" name="T21"/>
                  <a:gd fmla="*/ 7505 w 22" name="T22"/>
                  <a:gd fmla="*/ 7585 h 18" name="T23"/>
                  <a:gd fmla="*/ 7505 w 22" name="T24"/>
                  <a:gd fmla="*/ 18962 h 18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22" name="T39"/>
                  <a:gd fmla="*/ 0 h 18" name="T40"/>
                  <a:gd fmla="*/ 22 w 22" name="T41"/>
                  <a:gd fmla="*/ 18 h 18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8" w="22">
                    <a:moveTo>
                      <a:pt x="2" y="5"/>
                    </a:moveTo>
                    <a:cubicBezTo>
                      <a:pt x="2" y="6"/>
                      <a:pt x="4" y="8"/>
                      <a:pt x="6" y="10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0"/>
                      <a:pt x="7" y="9"/>
                      <a:pt x="6" y="7"/>
                    </a:cubicBezTo>
                    <a:cubicBezTo>
                      <a:pt x="5" y="6"/>
                      <a:pt x="5" y="4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60" name="Freeform 147"/>
              <p:cNvSpPr>
                <a:spLocks noChangeArrowheads="1" noEditPoints="1"/>
              </p:cNvSpPr>
              <p:nvPr/>
            </p:nvSpPr>
            <p:spPr bwMode="auto">
              <a:xfrm>
                <a:off x="55563" y="1303338"/>
                <a:ext cx="90488" cy="79375"/>
              </a:xfrm>
              <a:custGeom>
                <a:gdLst>
                  <a:gd fmla="*/ 3770 w 24" name="T0"/>
                  <a:gd fmla="*/ 22679 h 21" name="T1"/>
                  <a:gd fmla="*/ 3770 w 24" name="T2"/>
                  <a:gd fmla="*/ 52917 h 21" name="T3"/>
                  <a:gd fmla="*/ 30163 w 24" name="T4"/>
                  <a:gd fmla="*/ 75595 h 21" name="T5"/>
                  <a:gd fmla="*/ 64096 w 24" name="T6"/>
                  <a:gd fmla="*/ 75595 h 21" name="T7"/>
                  <a:gd fmla="*/ 86718 w 24" name="T8"/>
                  <a:gd fmla="*/ 56696 h 21" name="T9"/>
                  <a:gd fmla="*/ 82947 w 24" name="T10"/>
                  <a:gd fmla="*/ 26458 h 21" name="T11"/>
                  <a:gd fmla="*/ 56555 w 24" name="T12"/>
                  <a:gd fmla="*/ 3780 h 21" name="T13"/>
                  <a:gd fmla="*/ 22622 w 24" name="T14"/>
                  <a:gd fmla="*/ 3780 h 21" name="T15"/>
                  <a:gd fmla="*/ 3770 w 24" name="T16"/>
                  <a:gd fmla="*/ 22679 h 21" name="T17"/>
                  <a:gd fmla="*/ 75407 w 24" name="T18"/>
                  <a:gd fmla="*/ 34018 h 21" name="T19"/>
                  <a:gd fmla="*/ 75407 w 24" name="T20"/>
                  <a:gd fmla="*/ 49137 h 21" name="T21"/>
                  <a:gd fmla="*/ 64096 w 24" name="T22"/>
                  <a:gd fmla="*/ 64256 h 21" name="T23"/>
                  <a:gd fmla="*/ 33933 w 24" name="T24"/>
                  <a:gd fmla="*/ 60476 h 21" name="T25"/>
                  <a:gd fmla="*/ 15081 w 24" name="T26"/>
                  <a:gd fmla="*/ 45357 h 21" name="T27"/>
                  <a:gd fmla="*/ 11311 w 24" name="T28"/>
                  <a:gd fmla="*/ 30238 h 21" name="T29"/>
                  <a:gd fmla="*/ 26392 w 24" name="T30"/>
                  <a:gd fmla="*/ 15119 h 21" name="T31"/>
                  <a:gd fmla="*/ 52785 w 24" name="T32"/>
                  <a:gd fmla="*/ 18899 h 21" name="T33"/>
                  <a:gd fmla="*/ 75407 w 24" name="T34"/>
                  <a:gd fmla="*/ 34018 h 21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24" name="T54"/>
                  <a:gd fmla="*/ 0 h 21" name="T55"/>
                  <a:gd fmla="*/ 24 w 24" name="T56"/>
                  <a:gd fmla="*/ 21 h 21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21" w="24">
                    <a:moveTo>
                      <a:pt x="1" y="6"/>
                    </a:moveTo>
                    <a:cubicBezTo>
                      <a:pt x="0" y="9"/>
                      <a:pt x="0" y="12"/>
                      <a:pt x="1" y="14"/>
                    </a:cubicBezTo>
                    <a:cubicBezTo>
                      <a:pt x="3" y="17"/>
                      <a:pt x="5" y="19"/>
                      <a:pt x="8" y="20"/>
                    </a:cubicBezTo>
                    <a:cubicBezTo>
                      <a:pt x="11" y="21"/>
                      <a:pt x="14" y="21"/>
                      <a:pt x="17" y="20"/>
                    </a:cubicBezTo>
                    <a:cubicBezTo>
                      <a:pt x="20" y="19"/>
                      <a:pt x="22" y="18"/>
                      <a:pt x="23" y="15"/>
                    </a:cubicBezTo>
                    <a:cubicBezTo>
                      <a:pt x="24" y="12"/>
                      <a:pt x="24" y="9"/>
                      <a:pt x="22" y="7"/>
                    </a:cubicBezTo>
                    <a:cubicBezTo>
                      <a:pt x="21" y="4"/>
                      <a:pt x="18" y="2"/>
                      <a:pt x="15" y="1"/>
                    </a:cubicBezTo>
                    <a:cubicBezTo>
                      <a:pt x="12" y="0"/>
                      <a:pt x="9" y="0"/>
                      <a:pt x="6" y="1"/>
                    </a:cubicBezTo>
                    <a:cubicBezTo>
                      <a:pt x="4" y="2"/>
                      <a:pt x="2" y="4"/>
                      <a:pt x="1" y="6"/>
                    </a:cubicBezTo>
                    <a:close/>
                    <a:moveTo>
                      <a:pt x="20" y="9"/>
                    </a:moveTo>
                    <a:cubicBezTo>
                      <a:pt x="20" y="10"/>
                      <a:pt x="21" y="12"/>
                      <a:pt x="20" y="13"/>
                    </a:cubicBezTo>
                    <a:cubicBezTo>
                      <a:pt x="19" y="15"/>
                      <a:pt x="18" y="16"/>
                      <a:pt x="17" y="17"/>
                    </a:cubicBezTo>
                    <a:cubicBezTo>
                      <a:pt x="15" y="18"/>
                      <a:pt x="13" y="17"/>
                      <a:pt x="9" y="16"/>
                    </a:cubicBezTo>
                    <a:cubicBezTo>
                      <a:pt x="7" y="15"/>
                      <a:pt x="5" y="14"/>
                      <a:pt x="4" y="12"/>
                    </a:cubicBezTo>
                    <a:cubicBezTo>
                      <a:pt x="3" y="11"/>
                      <a:pt x="3" y="9"/>
                      <a:pt x="3" y="8"/>
                    </a:cubicBezTo>
                    <a:cubicBezTo>
                      <a:pt x="4" y="6"/>
                      <a:pt x="5" y="5"/>
                      <a:pt x="7" y="4"/>
                    </a:cubicBezTo>
                    <a:cubicBezTo>
                      <a:pt x="8" y="3"/>
                      <a:pt x="11" y="4"/>
                      <a:pt x="14" y="5"/>
                    </a:cubicBezTo>
                    <a:cubicBezTo>
                      <a:pt x="17" y="6"/>
                      <a:pt x="19" y="7"/>
                      <a:pt x="20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61" name="Freeform 148"/>
              <p:cNvSpPr>
                <a:spLocks noChangeArrowheads="1"/>
              </p:cNvSpPr>
              <p:nvPr/>
            </p:nvSpPr>
            <p:spPr bwMode="auto">
              <a:xfrm>
                <a:off x="82550" y="1223963"/>
                <a:ext cx="90488" cy="76200"/>
              </a:xfrm>
              <a:custGeom>
                <a:gdLst>
                  <a:gd fmla="*/ 15081 w 24" name="T0"/>
                  <a:gd fmla="*/ 26670 h 20" name="T1"/>
                  <a:gd fmla="*/ 41474 w 24" name="T2"/>
                  <a:gd fmla="*/ 15240 h 20" name="T3"/>
                  <a:gd fmla="*/ 45244 w 24" name="T4"/>
                  <a:gd fmla="*/ 0 h 20" name="T5"/>
                  <a:gd fmla="*/ 18852 w 24" name="T6"/>
                  <a:gd fmla="*/ 3810 h 20" name="T7"/>
                  <a:gd fmla="*/ 3770 w 24" name="T8"/>
                  <a:gd fmla="*/ 22860 h 20" name="T9"/>
                  <a:gd fmla="*/ 7541 w 24" name="T10"/>
                  <a:gd fmla="*/ 53340 h 20" name="T11"/>
                  <a:gd fmla="*/ 33933 w 24" name="T12"/>
                  <a:gd fmla="*/ 72390 h 20" name="T13"/>
                  <a:gd fmla="*/ 67866 w 24" name="T14"/>
                  <a:gd fmla="*/ 72390 h 20" name="T15"/>
                  <a:gd fmla="*/ 90488 w 24" name="T16"/>
                  <a:gd fmla="*/ 53340 h 20" name="T17"/>
                  <a:gd fmla="*/ 86718 w 24" name="T18"/>
                  <a:gd fmla="*/ 30480 h 20" name="T19"/>
                  <a:gd fmla="*/ 71636 w 24" name="T20"/>
                  <a:gd fmla="*/ 11430 h 20" name="T21"/>
                  <a:gd fmla="*/ 64096 w 24" name="T22"/>
                  <a:gd fmla="*/ 22860 h 20" name="T23"/>
                  <a:gd fmla="*/ 79177 w 24" name="T24"/>
                  <a:gd fmla="*/ 49530 h 20" name="T25"/>
                  <a:gd fmla="*/ 64096 w 24" name="T26"/>
                  <a:gd fmla="*/ 60960 h 20" name="T27"/>
                  <a:gd fmla="*/ 37703 w 24" name="T28"/>
                  <a:gd fmla="*/ 57150 h 20" name="T29"/>
                  <a:gd fmla="*/ 18852 w 24" name="T30"/>
                  <a:gd fmla="*/ 45720 h 20" name="T31"/>
                  <a:gd fmla="*/ 15081 w 24" name="T32"/>
                  <a:gd fmla="*/ 26670 h 20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4" name="T51"/>
                  <a:gd fmla="*/ 0 h 20" name="T52"/>
                  <a:gd fmla="*/ 24 w 24" name="T53"/>
                  <a:gd fmla="*/ 20 h 20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0" w="24">
                    <a:moveTo>
                      <a:pt x="4" y="7"/>
                    </a:moveTo>
                    <a:cubicBezTo>
                      <a:pt x="5" y="4"/>
                      <a:pt x="7" y="3"/>
                      <a:pt x="11" y="4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9" y="0"/>
                      <a:pt x="7" y="0"/>
                      <a:pt x="5" y="1"/>
                    </a:cubicBezTo>
                    <a:cubicBezTo>
                      <a:pt x="3" y="2"/>
                      <a:pt x="2" y="4"/>
                      <a:pt x="1" y="6"/>
                    </a:cubicBezTo>
                    <a:cubicBezTo>
                      <a:pt x="0" y="9"/>
                      <a:pt x="1" y="11"/>
                      <a:pt x="2" y="14"/>
                    </a:cubicBezTo>
                    <a:cubicBezTo>
                      <a:pt x="4" y="16"/>
                      <a:pt x="6" y="18"/>
                      <a:pt x="9" y="19"/>
                    </a:cubicBezTo>
                    <a:cubicBezTo>
                      <a:pt x="12" y="20"/>
                      <a:pt x="15" y="20"/>
                      <a:pt x="18" y="19"/>
                    </a:cubicBezTo>
                    <a:cubicBezTo>
                      <a:pt x="21" y="19"/>
                      <a:pt x="22" y="17"/>
                      <a:pt x="24" y="14"/>
                    </a:cubicBezTo>
                    <a:cubicBezTo>
                      <a:pt x="24" y="12"/>
                      <a:pt x="24" y="10"/>
                      <a:pt x="23" y="8"/>
                    </a:cubicBezTo>
                    <a:cubicBezTo>
                      <a:pt x="23" y="6"/>
                      <a:pt x="21" y="4"/>
                      <a:pt x="19" y="3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21" y="8"/>
                      <a:pt x="22" y="10"/>
                      <a:pt x="21" y="13"/>
                    </a:cubicBezTo>
                    <a:cubicBezTo>
                      <a:pt x="20" y="15"/>
                      <a:pt x="19" y="16"/>
                      <a:pt x="17" y="16"/>
                    </a:cubicBezTo>
                    <a:cubicBezTo>
                      <a:pt x="15" y="16"/>
                      <a:pt x="13" y="16"/>
                      <a:pt x="10" y="15"/>
                    </a:cubicBezTo>
                    <a:cubicBezTo>
                      <a:pt x="8" y="14"/>
                      <a:pt x="6" y="13"/>
                      <a:pt x="5" y="12"/>
                    </a:cubicBezTo>
                    <a:cubicBezTo>
                      <a:pt x="4" y="10"/>
                      <a:pt x="3" y="8"/>
                      <a:pt x="4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62" name="Freeform 149"/>
              <p:cNvSpPr>
                <a:spLocks noChangeArrowheads="1" noEditPoints="1"/>
              </p:cNvSpPr>
              <p:nvPr/>
            </p:nvSpPr>
            <p:spPr bwMode="auto">
              <a:xfrm>
                <a:off x="112713" y="1146175"/>
                <a:ext cx="90488" cy="77788"/>
              </a:xfrm>
              <a:custGeom>
                <a:gdLst>
                  <a:gd fmla="*/ 22622 w 24" name="T0"/>
                  <a:gd fmla="*/ 3704 h 21" name="T1"/>
                  <a:gd fmla="*/ 3770 w 24" name="T2"/>
                  <a:gd fmla="*/ 22225 h 21" name="T3"/>
                  <a:gd fmla="*/ 3770 w 24" name="T4"/>
                  <a:gd fmla="*/ 51859 h 21" name="T5"/>
                  <a:gd fmla="*/ 30163 w 24" name="T6"/>
                  <a:gd fmla="*/ 74084 h 21" name="T7"/>
                  <a:gd fmla="*/ 64096 w 24" name="T8"/>
                  <a:gd fmla="*/ 74084 h 21" name="T9"/>
                  <a:gd fmla="*/ 86718 w 24" name="T10"/>
                  <a:gd fmla="*/ 51859 h 21" name="T11"/>
                  <a:gd fmla="*/ 86718 w 24" name="T12"/>
                  <a:gd fmla="*/ 29634 h 21" name="T13"/>
                  <a:gd fmla="*/ 75407 w 24" name="T14"/>
                  <a:gd fmla="*/ 11113 h 21" name="T15"/>
                  <a:gd fmla="*/ 67866 w 24" name="T16"/>
                  <a:gd fmla="*/ 22225 h 21" name="T17"/>
                  <a:gd fmla="*/ 75407 w 24" name="T18"/>
                  <a:gd fmla="*/ 48154 h 21" name="T19"/>
                  <a:gd fmla="*/ 64096 w 24" name="T20"/>
                  <a:gd fmla="*/ 62971 h 21" name="T21"/>
                  <a:gd fmla="*/ 37703 w 24" name="T22"/>
                  <a:gd fmla="*/ 59267 h 21" name="T23"/>
                  <a:gd fmla="*/ 56555 w 24" name="T24"/>
                  <a:gd fmla="*/ 3704 h 21" name="T25"/>
                  <a:gd fmla="*/ 22622 w 24" name="T26"/>
                  <a:gd fmla="*/ 3704 h 21" name="T27"/>
                  <a:gd fmla="*/ 30163 w 24" name="T28"/>
                  <a:gd fmla="*/ 55563 h 21" name="T29"/>
                  <a:gd fmla="*/ 11311 w 24" name="T30"/>
                  <a:gd fmla="*/ 44450 h 21" name="T31"/>
                  <a:gd fmla="*/ 11311 w 24" name="T32"/>
                  <a:gd fmla="*/ 25929 h 21" name="T33"/>
                  <a:gd fmla="*/ 18852 w 24" name="T34"/>
                  <a:gd fmla="*/ 14817 h 21" name="T35"/>
                  <a:gd fmla="*/ 30163 w 24" name="T36"/>
                  <a:gd fmla="*/ 11113 h 21" name="T37"/>
                  <a:gd fmla="*/ 45244 w 24" name="T38"/>
                  <a:gd fmla="*/ 14817 h 21" name="T39"/>
                  <a:gd fmla="*/ 30163 w 24" name="T40"/>
                  <a:gd fmla="*/ 55563 h 21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4" name="T63"/>
                  <a:gd fmla="*/ 0 h 21" name="T64"/>
                  <a:gd fmla="*/ 24 w 24" name="T65"/>
                  <a:gd fmla="*/ 21 h 21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21" w="24">
                    <a:moveTo>
                      <a:pt x="6" y="1"/>
                    </a:moveTo>
                    <a:cubicBezTo>
                      <a:pt x="3" y="2"/>
                      <a:pt x="2" y="3"/>
                      <a:pt x="1" y="6"/>
                    </a:cubicBezTo>
                    <a:cubicBezTo>
                      <a:pt x="0" y="9"/>
                      <a:pt x="0" y="12"/>
                      <a:pt x="1" y="14"/>
                    </a:cubicBezTo>
                    <a:cubicBezTo>
                      <a:pt x="3" y="17"/>
                      <a:pt x="5" y="19"/>
                      <a:pt x="8" y="20"/>
                    </a:cubicBezTo>
                    <a:cubicBezTo>
                      <a:pt x="12" y="21"/>
                      <a:pt x="15" y="21"/>
                      <a:pt x="17" y="20"/>
                    </a:cubicBezTo>
                    <a:cubicBezTo>
                      <a:pt x="20" y="19"/>
                      <a:pt x="22" y="17"/>
                      <a:pt x="23" y="14"/>
                    </a:cubicBezTo>
                    <a:cubicBezTo>
                      <a:pt x="24" y="12"/>
                      <a:pt x="24" y="10"/>
                      <a:pt x="23" y="8"/>
                    </a:cubicBezTo>
                    <a:cubicBezTo>
                      <a:pt x="23" y="6"/>
                      <a:pt x="21" y="4"/>
                      <a:pt x="20" y="3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20" y="8"/>
                      <a:pt x="21" y="10"/>
                      <a:pt x="20" y="13"/>
                    </a:cubicBezTo>
                    <a:cubicBezTo>
                      <a:pt x="20" y="14"/>
                      <a:pt x="19" y="16"/>
                      <a:pt x="17" y="17"/>
                    </a:cubicBezTo>
                    <a:cubicBezTo>
                      <a:pt x="15" y="18"/>
                      <a:pt x="13" y="17"/>
                      <a:pt x="10" y="16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2" y="0"/>
                      <a:pt x="8" y="0"/>
                      <a:pt x="6" y="1"/>
                    </a:cubicBezTo>
                    <a:close/>
                    <a:moveTo>
                      <a:pt x="8" y="15"/>
                    </a:moveTo>
                    <a:cubicBezTo>
                      <a:pt x="6" y="14"/>
                      <a:pt x="4" y="13"/>
                      <a:pt x="3" y="12"/>
                    </a:cubicBezTo>
                    <a:cubicBezTo>
                      <a:pt x="3" y="10"/>
                      <a:pt x="3" y="9"/>
                      <a:pt x="3" y="7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6" y="4"/>
                      <a:pt x="7" y="3"/>
                      <a:pt x="8" y="3"/>
                    </a:cubicBezTo>
                    <a:cubicBezTo>
                      <a:pt x="9" y="3"/>
                      <a:pt x="10" y="3"/>
                      <a:pt x="12" y="4"/>
                    </a:cubicBez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63" name="Freeform 150"/>
              <p:cNvSpPr>
                <a:spLocks noChangeArrowheads="1"/>
              </p:cNvSpPr>
              <p:nvPr/>
            </p:nvSpPr>
            <p:spPr bwMode="auto">
              <a:xfrm>
                <a:off x="138113" y="1066800"/>
                <a:ext cx="90488" cy="82550"/>
              </a:xfrm>
              <a:custGeom>
                <a:gdLst>
                  <a:gd fmla="*/ 41474 w 24" name="T0"/>
                  <a:gd fmla="*/ 30018 h 22" name="T1"/>
                  <a:gd fmla="*/ 33933 w 24" name="T2"/>
                  <a:gd fmla="*/ 41275 h 22" name="T3"/>
                  <a:gd fmla="*/ 18852 w 24" name="T4"/>
                  <a:gd fmla="*/ 52532 h 22" name="T5"/>
                  <a:gd fmla="*/ 11311 w 24" name="T6"/>
                  <a:gd fmla="*/ 45027 h 22" name="T7"/>
                  <a:gd fmla="*/ 15081 w 24" name="T8"/>
                  <a:gd fmla="*/ 30018 h 22" name="T9"/>
                  <a:gd fmla="*/ 33933 w 24" name="T10"/>
                  <a:gd fmla="*/ 15009 h 22" name="T11"/>
                  <a:gd fmla="*/ 33933 w 24" name="T12"/>
                  <a:gd fmla="*/ 3752 h 22" name="T13"/>
                  <a:gd fmla="*/ 3770 w 24" name="T14"/>
                  <a:gd fmla="*/ 26266 h 22" name="T15"/>
                  <a:gd fmla="*/ 3770 w 24" name="T16"/>
                  <a:gd fmla="*/ 52532 h 22" name="T17"/>
                  <a:gd fmla="*/ 15081 w 24" name="T18"/>
                  <a:gd fmla="*/ 63789 h 22" name="T19"/>
                  <a:gd fmla="*/ 33933 w 24" name="T20"/>
                  <a:gd fmla="*/ 63789 h 22" name="T21"/>
                  <a:gd fmla="*/ 45244 w 24" name="T22"/>
                  <a:gd fmla="*/ 52532 h 22" name="T23"/>
                  <a:gd fmla="*/ 52785 w 24" name="T24"/>
                  <a:gd fmla="*/ 33770 h 22" name="T25"/>
                  <a:gd fmla="*/ 71636 w 24" name="T26"/>
                  <a:gd fmla="*/ 26266 h 22" name="T27"/>
                  <a:gd fmla="*/ 79177 w 24" name="T28"/>
                  <a:gd fmla="*/ 33770 h 22" name="T29"/>
                  <a:gd fmla="*/ 79177 w 24" name="T30"/>
                  <a:gd fmla="*/ 48780 h 22" name="T31"/>
                  <a:gd fmla="*/ 52785 w 24" name="T32"/>
                  <a:gd fmla="*/ 67541 h 22" name="T33"/>
                  <a:gd fmla="*/ 52785 w 24" name="T34"/>
                  <a:gd fmla="*/ 82550 h 22" name="T35"/>
                  <a:gd fmla="*/ 86718 w 24" name="T36"/>
                  <a:gd fmla="*/ 52532 h 22" name="T37"/>
                  <a:gd fmla="*/ 90488 w 24" name="T38"/>
                  <a:gd fmla="*/ 26266 h 22" name="T39"/>
                  <a:gd fmla="*/ 75407 w 24" name="T40"/>
                  <a:gd fmla="*/ 11257 h 22" name="T41"/>
                  <a:gd fmla="*/ 41474 w 24" name="T42"/>
                  <a:gd fmla="*/ 30018 h 22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24" name="T66"/>
                  <a:gd fmla="*/ 0 h 22" name="T67"/>
                  <a:gd fmla="*/ 24 w 24" name="T68"/>
                  <a:gd fmla="*/ 22 h 22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2" w="24">
                    <a:moveTo>
                      <a:pt x="11" y="8"/>
                    </a:moveTo>
                    <a:cubicBezTo>
                      <a:pt x="9" y="11"/>
                      <a:pt x="9" y="11"/>
                      <a:pt x="9" y="11"/>
                    </a:cubicBezTo>
                    <a:cubicBezTo>
                      <a:pt x="8" y="14"/>
                      <a:pt x="7" y="14"/>
                      <a:pt x="5" y="14"/>
                    </a:cubicBezTo>
                    <a:cubicBezTo>
                      <a:pt x="4" y="13"/>
                      <a:pt x="3" y="13"/>
                      <a:pt x="3" y="12"/>
                    </a:cubicBezTo>
                    <a:cubicBezTo>
                      <a:pt x="3" y="11"/>
                      <a:pt x="3" y="9"/>
                      <a:pt x="4" y="8"/>
                    </a:cubicBezTo>
                    <a:cubicBezTo>
                      <a:pt x="4" y="5"/>
                      <a:pt x="6" y="4"/>
                      <a:pt x="9" y="4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5" y="0"/>
                      <a:pt x="2" y="3"/>
                      <a:pt x="1" y="7"/>
                    </a:cubicBezTo>
                    <a:cubicBezTo>
                      <a:pt x="0" y="10"/>
                      <a:pt x="0" y="12"/>
                      <a:pt x="1" y="14"/>
                    </a:cubicBezTo>
                    <a:cubicBezTo>
                      <a:pt x="1" y="15"/>
                      <a:pt x="2" y="17"/>
                      <a:pt x="4" y="17"/>
                    </a:cubicBezTo>
                    <a:cubicBezTo>
                      <a:pt x="6" y="18"/>
                      <a:pt x="7" y="18"/>
                      <a:pt x="9" y="17"/>
                    </a:cubicBezTo>
                    <a:cubicBezTo>
                      <a:pt x="10" y="16"/>
                      <a:pt x="11" y="15"/>
                      <a:pt x="12" y="14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6" y="7"/>
                      <a:pt x="17" y="6"/>
                      <a:pt x="19" y="7"/>
                    </a:cubicBezTo>
                    <a:cubicBezTo>
                      <a:pt x="20" y="7"/>
                      <a:pt x="21" y="8"/>
                      <a:pt x="21" y="9"/>
                    </a:cubicBezTo>
                    <a:cubicBezTo>
                      <a:pt x="21" y="10"/>
                      <a:pt x="21" y="12"/>
                      <a:pt x="21" y="13"/>
                    </a:cubicBezTo>
                    <a:cubicBezTo>
                      <a:pt x="19" y="17"/>
                      <a:pt x="17" y="18"/>
                      <a:pt x="14" y="18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8" y="22"/>
                      <a:pt x="21" y="19"/>
                      <a:pt x="23" y="14"/>
                    </a:cubicBezTo>
                    <a:cubicBezTo>
                      <a:pt x="24" y="12"/>
                      <a:pt x="24" y="9"/>
                      <a:pt x="24" y="7"/>
                    </a:cubicBezTo>
                    <a:cubicBezTo>
                      <a:pt x="23" y="5"/>
                      <a:pt x="22" y="4"/>
                      <a:pt x="20" y="3"/>
                    </a:cubicBezTo>
                    <a:cubicBezTo>
                      <a:pt x="16" y="2"/>
                      <a:pt x="14" y="4"/>
                      <a:pt x="11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64" name="Freeform 151"/>
              <p:cNvSpPr>
                <a:spLocks noChangeArrowheads="1"/>
              </p:cNvSpPr>
              <p:nvPr/>
            </p:nvSpPr>
            <p:spPr bwMode="auto">
              <a:xfrm>
                <a:off x="165100" y="995363"/>
                <a:ext cx="90488" cy="79375"/>
              </a:xfrm>
              <a:custGeom>
                <a:gdLst>
                  <a:gd fmla="*/ 41474 w 24" name="T0"/>
                  <a:gd fmla="*/ 26458 h 21" name="T1"/>
                  <a:gd fmla="*/ 33933 w 24" name="T2"/>
                  <a:gd fmla="*/ 41577 h 21" name="T3"/>
                  <a:gd fmla="*/ 18852 w 24" name="T4"/>
                  <a:gd fmla="*/ 49137 h 21" name="T5"/>
                  <a:gd fmla="*/ 11311 w 24" name="T6"/>
                  <a:gd fmla="*/ 41577 h 21" name="T7"/>
                  <a:gd fmla="*/ 15081 w 24" name="T8"/>
                  <a:gd fmla="*/ 26458 h 21" name="T9"/>
                  <a:gd fmla="*/ 33933 w 24" name="T10"/>
                  <a:gd fmla="*/ 11339 h 21" name="T11"/>
                  <a:gd fmla="*/ 33933 w 24" name="T12"/>
                  <a:gd fmla="*/ 0 h 21" name="T13"/>
                  <a:gd fmla="*/ 3770 w 24" name="T14"/>
                  <a:gd fmla="*/ 22679 h 21" name="T15"/>
                  <a:gd fmla="*/ 3770 w 24" name="T16"/>
                  <a:gd fmla="*/ 49137 h 21" name="T17"/>
                  <a:gd fmla="*/ 15081 w 24" name="T18"/>
                  <a:gd fmla="*/ 60476 h 21" name="T19"/>
                  <a:gd fmla="*/ 33933 w 24" name="T20"/>
                  <a:gd fmla="*/ 60476 h 21" name="T21"/>
                  <a:gd fmla="*/ 45244 w 24" name="T22"/>
                  <a:gd fmla="*/ 49137 h 21" name="T23"/>
                  <a:gd fmla="*/ 56555 w 24" name="T24"/>
                  <a:gd fmla="*/ 34018 h 21" name="T25"/>
                  <a:gd fmla="*/ 71636 w 24" name="T26"/>
                  <a:gd fmla="*/ 22679 h 21" name="T27"/>
                  <a:gd fmla="*/ 79177 w 24" name="T28"/>
                  <a:gd fmla="*/ 30238 h 21" name="T29"/>
                  <a:gd fmla="*/ 79177 w 24" name="T30"/>
                  <a:gd fmla="*/ 45357 h 21" name="T31"/>
                  <a:gd fmla="*/ 52785 w 24" name="T32"/>
                  <a:gd fmla="*/ 64256 h 21" name="T33"/>
                  <a:gd fmla="*/ 52785 w 24" name="T34"/>
                  <a:gd fmla="*/ 79375 h 21" name="T35"/>
                  <a:gd fmla="*/ 86718 w 24" name="T36"/>
                  <a:gd fmla="*/ 52917 h 21" name="T37"/>
                  <a:gd fmla="*/ 90488 w 24" name="T38"/>
                  <a:gd fmla="*/ 26458 h 21" name="T39"/>
                  <a:gd fmla="*/ 75407 w 24" name="T40"/>
                  <a:gd fmla="*/ 11339 h 21" name="T41"/>
                  <a:gd fmla="*/ 41474 w 24" name="T42"/>
                  <a:gd fmla="*/ 26458 h 21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24" name="T66"/>
                  <a:gd fmla="*/ 0 h 21" name="T67"/>
                  <a:gd fmla="*/ 24 w 24" name="T68"/>
                  <a:gd fmla="*/ 21 h 21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1" w="24">
                    <a:moveTo>
                      <a:pt x="11" y="7"/>
                    </a:moveTo>
                    <a:cubicBezTo>
                      <a:pt x="9" y="11"/>
                      <a:pt x="9" y="11"/>
                      <a:pt x="9" y="11"/>
                    </a:cubicBezTo>
                    <a:cubicBezTo>
                      <a:pt x="8" y="13"/>
                      <a:pt x="7" y="13"/>
                      <a:pt x="5" y="13"/>
                    </a:cubicBezTo>
                    <a:cubicBezTo>
                      <a:pt x="4" y="13"/>
                      <a:pt x="3" y="12"/>
                      <a:pt x="3" y="11"/>
                    </a:cubicBezTo>
                    <a:cubicBezTo>
                      <a:pt x="3" y="10"/>
                      <a:pt x="3" y="9"/>
                      <a:pt x="4" y="7"/>
                    </a:cubicBezTo>
                    <a:cubicBezTo>
                      <a:pt x="5" y="5"/>
                      <a:pt x="6" y="3"/>
                      <a:pt x="9" y="3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0"/>
                      <a:pt x="2" y="2"/>
                      <a:pt x="1" y="6"/>
                    </a:cubicBezTo>
                    <a:cubicBezTo>
                      <a:pt x="0" y="9"/>
                      <a:pt x="0" y="11"/>
                      <a:pt x="1" y="13"/>
                    </a:cubicBezTo>
                    <a:cubicBezTo>
                      <a:pt x="1" y="15"/>
                      <a:pt x="3" y="16"/>
                      <a:pt x="4" y="16"/>
                    </a:cubicBezTo>
                    <a:cubicBezTo>
                      <a:pt x="6" y="17"/>
                      <a:pt x="7" y="17"/>
                      <a:pt x="9" y="16"/>
                    </a:cubicBezTo>
                    <a:cubicBezTo>
                      <a:pt x="10" y="16"/>
                      <a:pt x="11" y="14"/>
                      <a:pt x="12" y="13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6"/>
                      <a:pt x="17" y="6"/>
                      <a:pt x="19" y="6"/>
                    </a:cubicBezTo>
                    <a:cubicBezTo>
                      <a:pt x="20" y="7"/>
                      <a:pt x="21" y="7"/>
                      <a:pt x="21" y="8"/>
                    </a:cubicBezTo>
                    <a:cubicBezTo>
                      <a:pt x="21" y="10"/>
                      <a:pt x="21" y="11"/>
                      <a:pt x="21" y="12"/>
                    </a:cubicBezTo>
                    <a:cubicBezTo>
                      <a:pt x="19" y="16"/>
                      <a:pt x="17" y="18"/>
                      <a:pt x="14" y="17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8" y="21"/>
                      <a:pt x="22" y="19"/>
                      <a:pt x="23" y="14"/>
                    </a:cubicBezTo>
                    <a:cubicBezTo>
                      <a:pt x="24" y="11"/>
                      <a:pt x="24" y="9"/>
                      <a:pt x="24" y="7"/>
                    </a:cubicBezTo>
                    <a:cubicBezTo>
                      <a:pt x="23" y="5"/>
                      <a:pt x="22" y="3"/>
                      <a:pt x="20" y="3"/>
                    </a:cubicBezTo>
                    <a:cubicBezTo>
                      <a:pt x="17" y="1"/>
                      <a:pt x="14" y="3"/>
                      <a:pt x="11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65" name="Freeform 152"/>
              <p:cNvSpPr>
                <a:spLocks noChangeArrowheads="1"/>
              </p:cNvSpPr>
              <p:nvPr/>
            </p:nvSpPr>
            <p:spPr bwMode="auto">
              <a:xfrm>
                <a:off x="1897063" y="4184650"/>
                <a:ext cx="15875" cy="101600"/>
              </a:xfrm>
              <a:custGeom>
                <a:gdLst>
                  <a:gd fmla="*/ 0 w 10" name="T0"/>
                  <a:gd fmla="*/ 101600 h 64" name="T1"/>
                  <a:gd fmla="*/ 12700 w 10" name="T2"/>
                  <a:gd fmla="*/ 101600 h 64" name="T3"/>
                  <a:gd fmla="*/ 15875 w 10" name="T4"/>
                  <a:gd fmla="*/ 0 h 64" name="T5"/>
                  <a:gd fmla="*/ 4762 w 10" name="T6"/>
                  <a:gd fmla="*/ 0 h 64" name="T7"/>
                  <a:gd fmla="*/ 0 w 10" name="T8"/>
                  <a:gd fmla="*/ 101600 h 64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0" name="T15"/>
                  <a:gd fmla="*/ 0 h 64" name="T16"/>
                  <a:gd fmla="*/ 10 w 10" name="T17"/>
                  <a:gd fmla="*/ 64 h 64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64" w="10">
                    <a:moveTo>
                      <a:pt x="0" y="64"/>
                    </a:moveTo>
                    <a:lnTo>
                      <a:pt x="8" y="64"/>
                    </a:lnTo>
                    <a:lnTo>
                      <a:pt x="10" y="0"/>
                    </a:lnTo>
                    <a:lnTo>
                      <a:pt x="3" y="0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66" name="Freeform 153"/>
              <p:cNvSpPr>
                <a:spLocks noChangeArrowheads="1" noEditPoints="1"/>
              </p:cNvSpPr>
              <p:nvPr/>
            </p:nvSpPr>
            <p:spPr bwMode="auto">
              <a:xfrm>
                <a:off x="1924050" y="4211638"/>
                <a:ext cx="68263" cy="77788"/>
              </a:xfrm>
              <a:custGeom>
                <a:gdLst>
                  <a:gd fmla="*/ 68263 w 18" name="T0"/>
                  <a:gd fmla="*/ 33338 h 21" name="T1"/>
                  <a:gd fmla="*/ 60678 w 18" name="T2"/>
                  <a:gd fmla="*/ 7408 h 21" name="T3"/>
                  <a:gd fmla="*/ 37924 w 18" name="T4"/>
                  <a:gd fmla="*/ 0 h 21" name="T5"/>
                  <a:gd fmla="*/ 3792 w 18" name="T6"/>
                  <a:gd fmla="*/ 18521 h 21" name="T7"/>
                  <a:gd fmla="*/ 15170 w 18" name="T8"/>
                  <a:gd fmla="*/ 22225 h 21" name="T9"/>
                  <a:gd fmla="*/ 37924 w 18" name="T10"/>
                  <a:gd fmla="*/ 11113 h 21" name="T11"/>
                  <a:gd fmla="*/ 49301 w 18" name="T12"/>
                  <a:gd fmla="*/ 11113 h 21" name="T13"/>
                  <a:gd fmla="*/ 53093 w 18" name="T14"/>
                  <a:gd fmla="*/ 18521 h 21" name="T15"/>
                  <a:gd fmla="*/ 56886 w 18" name="T16"/>
                  <a:gd fmla="*/ 29634 h 21" name="T17"/>
                  <a:gd fmla="*/ 45509 w 18" name="T18"/>
                  <a:gd fmla="*/ 29634 h 21" name="T19"/>
                  <a:gd fmla="*/ 11377 w 18" name="T20"/>
                  <a:gd fmla="*/ 37042 h 21" name="T21"/>
                  <a:gd fmla="*/ 3792 w 18" name="T22"/>
                  <a:gd fmla="*/ 55563 h 21" name="T23"/>
                  <a:gd fmla="*/ 7585 w 18" name="T24"/>
                  <a:gd fmla="*/ 70380 h 21" name="T25"/>
                  <a:gd fmla="*/ 26547 w 18" name="T26"/>
                  <a:gd fmla="*/ 77788 h 21" name="T27"/>
                  <a:gd fmla="*/ 53093 w 18" name="T28"/>
                  <a:gd fmla="*/ 62971 h 21" name="T29"/>
                  <a:gd fmla="*/ 56886 w 18" name="T30"/>
                  <a:gd fmla="*/ 77788 h 21" name="T31"/>
                  <a:gd fmla="*/ 68263 w 18" name="T32"/>
                  <a:gd fmla="*/ 77788 h 21" name="T33"/>
                  <a:gd fmla="*/ 64471 w 18" name="T34"/>
                  <a:gd fmla="*/ 62971 h 21" name="T35"/>
                  <a:gd fmla="*/ 68263 w 18" name="T36"/>
                  <a:gd fmla="*/ 33338 h 21" name="T37"/>
                  <a:gd fmla="*/ 49301 w 18" name="T38"/>
                  <a:gd fmla="*/ 62971 h 21" name="T39"/>
                  <a:gd fmla="*/ 30339 w 18" name="T40"/>
                  <a:gd fmla="*/ 70380 h 21" name="T41"/>
                  <a:gd fmla="*/ 18962 w 18" name="T42"/>
                  <a:gd fmla="*/ 66675 h 21" name="T43"/>
                  <a:gd fmla="*/ 15170 w 18" name="T44"/>
                  <a:gd fmla="*/ 55563 h 21" name="T45"/>
                  <a:gd fmla="*/ 22754 w 18" name="T46"/>
                  <a:gd fmla="*/ 44450 h 21" name="T47"/>
                  <a:gd fmla="*/ 45509 w 18" name="T48"/>
                  <a:gd fmla="*/ 40746 h 21" name="T49"/>
                  <a:gd fmla="*/ 56886 w 18" name="T50"/>
                  <a:gd fmla="*/ 40746 h 21" name="T51"/>
                  <a:gd fmla="*/ 56886 w 18" name="T52"/>
                  <a:gd fmla="*/ 44450 h 21" name="T53"/>
                  <a:gd fmla="*/ 49301 w 18" name="T54"/>
                  <a:gd fmla="*/ 62971 h 21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18" name="T84"/>
                  <a:gd fmla="*/ 0 h 21" name="T85"/>
                  <a:gd fmla="*/ 18 w 18" name="T86"/>
                  <a:gd fmla="*/ 21 h 21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21" w="18">
                    <a:moveTo>
                      <a:pt x="18" y="9"/>
                    </a:moveTo>
                    <a:cubicBezTo>
                      <a:pt x="18" y="6"/>
                      <a:pt x="17" y="3"/>
                      <a:pt x="16" y="2"/>
                    </a:cubicBezTo>
                    <a:cubicBezTo>
                      <a:pt x="15" y="1"/>
                      <a:pt x="13" y="0"/>
                      <a:pt x="10" y="0"/>
                    </a:cubicBezTo>
                    <a:cubicBezTo>
                      <a:pt x="5" y="0"/>
                      <a:pt x="2" y="2"/>
                      <a:pt x="1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4"/>
                      <a:pt x="7" y="2"/>
                      <a:pt x="10" y="3"/>
                    </a:cubicBezTo>
                    <a:cubicBezTo>
                      <a:pt x="11" y="3"/>
                      <a:pt x="12" y="3"/>
                      <a:pt x="13" y="3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5" y="6"/>
                      <a:pt x="15" y="7"/>
                      <a:pt x="15" y="8"/>
                    </a:cubicBezTo>
                    <a:cubicBezTo>
                      <a:pt x="13" y="8"/>
                      <a:pt x="13" y="8"/>
                      <a:pt x="12" y="8"/>
                    </a:cubicBezTo>
                    <a:cubicBezTo>
                      <a:pt x="8" y="8"/>
                      <a:pt x="5" y="9"/>
                      <a:pt x="3" y="10"/>
                    </a:cubicBezTo>
                    <a:cubicBezTo>
                      <a:pt x="2" y="11"/>
                      <a:pt x="1" y="13"/>
                      <a:pt x="1" y="15"/>
                    </a:cubicBezTo>
                    <a:cubicBezTo>
                      <a:pt x="0" y="16"/>
                      <a:pt x="1" y="18"/>
                      <a:pt x="2" y="19"/>
                    </a:cubicBezTo>
                    <a:cubicBezTo>
                      <a:pt x="3" y="20"/>
                      <a:pt x="5" y="21"/>
                      <a:pt x="7" y="21"/>
                    </a:cubicBezTo>
                    <a:cubicBezTo>
                      <a:pt x="10" y="21"/>
                      <a:pt x="13" y="20"/>
                      <a:pt x="14" y="17"/>
                    </a:cubicBezTo>
                    <a:cubicBezTo>
                      <a:pt x="14" y="19"/>
                      <a:pt x="14" y="20"/>
                      <a:pt x="15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7" y="20"/>
                      <a:pt x="17" y="18"/>
                      <a:pt x="17" y="17"/>
                    </a:cubicBezTo>
                    <a:lnTo>
                      <a:pt x="18" y="9"/>
                    </a:lnTo>
                    <a:close/>
                    <a:moveTo>
                      <a:pt x="13" y="17"/>
                    </a:moveTo>
                    <a:cubicBezTo>
                      <a:pt x="11" y="18"/>
                      <a:pt x="10" y="19"/>
                      <a:pt x="8" y="19"/>
                    </a:cubicBezTo>
                    <a:cubicBezTo>
                      <a:pt x="7" y="19"/>
                      <a:pt x="6" y="18"/>
                      <a:pt x="5" y="18"/>
                    </a:cubicBezTo>
                    <a:cubicBezTo>
                      <a:pt x="4" y="17"/>
                      <a:pt x="4" y="16"/>
                      <a:pt x="4" y="15"/>
                    </a:cubicBezTo>
                    <a:cubicBezTo>
                      <a:pt x="4" y="13"/>
                      <a:pt x="5" y="12"/>
                      <a:pt x="6" y="12"/>
                    </a:cubicBezTo>
                    <a:cubicBezTo>
                      <a:pt x="7" y="11"/>
                      <a:pt x="9" y="10"/>
                      <a:pt x="12" y="11"/>
                    </a:cubicBezTo>
                    <a:cubicBezTo>
                      <a:pt x="12" y="11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4"/>
                      <a:pt x="14" y="16"/>
                      <a:pt x="13" y="1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67" name="Freeform 154"/>
              <p:cNvSpPr>
                <a:spLocks noChangeArrowheads="1"/>
              </p:cNvSpPr>
              <p:nvPr/>
            </p:nvSpPr>
            <p:spPr bwMode="auto">
              <a:xfrm>
                <a:off x="2014538" y="4214813"/>
                <a:ext cx="60325" cy="79375"/>
              </a:xfrm>
              <a:custGeom>
                <a:gdLst>
                  <a:gd fmla="*/ 45244 w 16" name="T0"/>
                  <a:gd fmla="*/ 45357 h 21" name="T1"/>
                  <a:gd fmla="*/ 41473 w 16" name="T2"/>
                  <a:gd fmla="*/ 56696 h 21" name="T3"/>
                  <a:gd fmla="*/ 33933 w 16" name="T4"/>
                  <a:gd fmla="*/ 68036 h 21" name="T5"/>
                  <a:gd fmla="*/ 22622 w 16" name="T6"/>
                  <a:gd fmla="*/ 68036 h 21" name="T7"/>
                  <a:gd fmla="*/ 15081 w 16" name="T8"/>
                  <a:gd fmla="*/ 64256 h 21" name="T9"/>
                  <a:gd fmla="*/ 11311 w 16" name="T10"/>
                  <a:gd fmla="*/ 49137 h 21" name="T11"/>
                  <a:gd fmla="*/ 11311 w 16" name="T12"/>
                  <a:gd fmla="*/ 0 h 21" name="T13"/>
                  <a:gd fmla="*/ 0 w 16" name="T14"/>
                  <a:gd fmla="*/ 0 h 21" name="T15"/>
                  <a:gd fmla="*/ 0 w 16" name="T16"/>
                  <a:gd fmla="*/ 49137 h 21" name="T17"/>
                  <a:gd fmla="*/ 3770 w 16" name="T18"/>
                  <a:gd fmla="*/ 71815 h 21" name="T19"/>
                  <a:gd fmla="*/ 22622 w 16" name="T20"/>
                  <a:gd fmla="*/ 79375 h 21" name="T21"/>
                  <a:gd fmla="*/ 45244 w 16" name="T22"/>
                  <a:gd fmla="*/ 64256 h 21" name="T23"/>
                  <a:gd fmla="*/ 45244 w 16" name="T24"/>
                  <a:gd fmla="*/ 79375 h 21" name="T25"/>
                  <a:gd fmla="*/ 56555 w 16" name="T26"/>
                  <a:gd fmla="*/ 79375 h 21" name="T27"/>
                  <a:gd fmla="*/ 60325 w 16" name="T28"/>
                  <a:gd fmla="*/ 3780 h 21" name="T29"/>
                  <a:gd fmla="*/ 49014 w 16" name="T30"/>
                  <a:gd fmla="*/ 3780 h 21" name="T31"/>
                  <a:gd fmla="*/ 45244 w 16" name="T32"/>
                  <a:gd fmla="*/ 45357 h 21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6" name="T51"/>
                  <a:gd fmla="*/ 0 h 21" name="T52"/>
                  <a:gd fmla="*/ 16 w 16" name="T53"/>
                  <a:gd fmla="*/ 21 h 21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1" w="16">
                    <a:moveTo>
                      <a:pt x="12" y="12"/>
                    </a:moveTo>
                    <a:cubicBezTo>
                      <a:pt x="12" y="13"/>
                      <a:pt x="12" y="14"/>
                      <a:pt x="11" y="15"/>
                    </a:cubicBezTo>
                    <a:cubicBezTo>
                      <a:pt x="11" y="16"/>
                      <a:pt x="10" y="17"/>
                      <a:pt x="9" y="18"/>
                    </a:cubicBezTo>
                    <a:cubicBezTo>
                      <a:pt x="8" y="18"/>
                      <a:pt x="7" y="18"/>
                      <a:pt x="6" y="18"/>
                    </a:cubicBezTo>
                    <a:cubicBezTo>
                      <a:pt x="5" y="18"/>
                      <a:pt x="5" y="18"/>
                      <a:pt x="4" y="17"/>
                    </a:cubicBezTo>
                    <a:cubicBezTo>
                      <a:pt x="3" y="16"/>
                      <a:pt x="3" y="15"/>
                      <a:pt x="3" y="1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5"/>
                      <a:pt x="0" y="17"/>
                      <a:pt x="1" y="19"/>
                    </a:cubicBezTo>
                    <a:cubicBezTo>
                      <a:pt x="2" y="20"/>
                      <a:pt x="4" y="21"/>
                      <a:pt x="6" y="21"/>
                    </a:cubicBezTo>
                    <a:cubicBezTo>
                      <a:pt x="9" y="21"/>
                      <a:pt x="11" y="20"/>
                      <a:pt x="12" y="17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68" name="Freeform 155"/>
              <p:cNvSpPr>
                <a:spLocks noChangeArrowheads="1" noEditPoints="1"/>
              </p:cNvSpPr>
              <p:nvPr/>
            </p:nvSpPr>
            <p:spPr bwMode="auto">
              <a:xfrm>
                <a:off x="2085975" y="4206875"/>
                <a:ext cx="71438" cy="117475"/>
              </a:xfrm>
              <a:custGeom>
                <a:gdLst>
                  <a:gd fmla="*/ 56398 w 19" name="T0"/>
                  <a:gd fmla="*/ 79580 h 31" name="T1"/>
                  <a:gd fmla="*/ 37599 w 19" name="T2"/>
                  <a:gd fmla="*/ 75790 h 31" name="T3"/>
                  <a:gd fmla="*/ 18799 w 19" name="T4"/>
                  <a:gd fmla="*/ 72001 h 31" name="T5"/>
                  <a:gd fmla="*/ 15040 w 19" name="T6"/>
                  <a:gd fmla="*/ 68211 h 31" name="T7"/>
                  <a:gd fmla="*/ 18799 w 19" name="T8"/>
                  <a:gd fmla="*/ 60632 h 31" name="T9"/>
                  <a:gd fmla="*/ 22559 w 19" name="T10"/>
                  <a:gd fmla="*/ 60632 h 31" name="T11"/>
                  <a:gd fmla="*/ 30079 w 19" name="T12"/>
                  <a:gd fmla="*/ 60632 h 31" name="T13"/>
                  <a:gd fmla="*/ 33839 w 19" name="T14"/>
                  <a:gd fmla="*/ 60632 h 31" name="T15"/>
                  <a:gd fmla="*/ 56398 w 19" name="T16"/>
                  <a:gd fmla="*/ 56843 h 31" name="T17"/>
                  <a:gd fmla="*/ 63918 w 19" name="T18"/>
                  <a:gd fmla="*/ 37895 h 31" name="T19"/>
                  <a:gd fmla="*/ 56398 w 19" name="T20"/>
                  <a:gd fmla="*/ 18948 h 31" name="T21"/>
                  <a:gd fmla="*/ 60158 w 19" name="T22"/>
                  <a:gd fmla="*/ 11369 h 31" name="T23"/>
                  <a:gd fmla="*/ 71438 w 19" name="T24"/>
                  <a:gd fmla="*/ 11369 h 31" name="T25"/>
                  <a:gd fmla="*/ 71438 w 19" name="T26"/>
                  <a:gd fmla="*/ 3790 h 31" name="T27"/>
                  <a:gd fmla="*/ 67678 w 19" name="T28"/>
                  <a:gd fmla="*/ 0 h 31" name="T29"/>
                  <a:gd fmla="*/ 56398 w 19" name="T30"/>
                  <a:gd fmla="*/ 3790 h 31" name="T31"/>
                  <a:gd fmla="*/ 52639 w 19" name="T32"/>
                  <a:gd fmla="*/ 15158 h 31" name="T33"/>
                  <a:gd fmla="*/ 37599 w 19" name="T34"/>
                  <a:gd fmla="*/ 11369 h 31" name="T35"/>
                  <a:gd fmla="*/ 15040 w 19" name="T36"/>
                  <a:gd fmla="*/ 15158 h 31" name="T37"/>
                  <a:gd fmla="*/ 7520 w 19" name="T38"/>
                  <a:gd fmla="*/ 34106 h 31" name="T39"/>
                  <a:gd fmla="*/ 15040 w 19" name="T40"/>
                  <a:gd fmla="*/ 56843 h 31" name="T41"/>
                  <a:gd fmla="*/ 3760 w 19" name="T42"/>
                  <a:gd fmla="*/ 68211 h 31" name="T43"/>
                  <a:gd fmla="*/ 11280 w 19" name="T44"/>
                  <a:gd fmla="*/ 79580 h 31" name="T45"/>
                  <a:gd fmla="*/ 0 w 19" name="T46"/>
                  <a:gd fmla="*/ 94738 h 31" name="T47"/>
                  <a:gd fmla="*/ 7520 w 19" name="T48"/>
                  <a:gd fmla="*/ 109896 h 31" name="T49"/>
                  <a:gd fmla="*/ 33839 w 19" name="T50"/>
                  <a:gd fmla="*/ 117475 h 31" name="T51"/>
                  <a:gd fmla="*/ 71438 w 19" name="T52"/>
                  <a:gd fmla="*/ 94738 h 31" name="T53"/>
                  <a:gd fmla="*/ 67678 w 19" name="T54"/>
                  <a:gd fmla="*/ 83369 h 31" name="T55"/>
                  <a:gd fmla="*/ 56398 w 19" name="T56"/>
                  <a:gd fmla="*/ 79580 h 31" name="T57"/>
                  <a:gd fmla="*/ 26319 w 19" name="T58"/>
                  <a:gd fmla="*/ 22737 h 31" name="T59"/>
                  <a:gd fmla="*/ 37599 w 19" name="T60"/>
                  <a:gd fmla="*/ 18948 h 31" name="T61"/>
                  <a:gd fmla="*/ 48879 w 19" name="T62"/>
                  <a:gd fmla="*/ 26527 h 31" name="T63"/>
                  <a:gd fmla="*/ 52639 w 19" name="T64"/>
                  <a:gd fmla="*/ 37895 h 31" name="T65"/>
                  <a:gd fmla="*/ 48879 w 19" name="T66"/>
                  <a:gd fmla="*/ 49264 h 31" name="T67"/>
                  <a:gd fmla="*/ 33839 w 19" name="T68"/>
                  <a:gd fmla="*/ 53053 h 31" name="T69"/>
                  <a:gd fmla="*/ 22559 w 19" name="T70"/>
                  <a:gd fmla="*/ 49264 h 31" name="T71"/>
                  <a:gd fmla="*/ 18799 w 19" name="T72"/>
                  <a:gd fmla="*/ 34106 h 31" name="T73"/>
                  <a:gd fmla="*/ 26319 w 19" name="T74"/>
                  <a:gd fmla="*/ 22737 h 31" name="T75"/>
                  <a:gd fmla="*/ 52639 w 19" name="T76"/>
                  <a:gd fmla="*/ 106106 h 31" name="T77"/>
                  <a:gd fmla="*/ 33839 w 19" name="T78"/>
                  <a:gd fmla="*/ 106106 h 31" name="T79"/>
                  <a:gd fmla="*/ 18799 w 19" name="T80"/>
                  <a:gd fmla="*/ 102317 h 31" name="T81"/>
                  <a:gd fmla="*/ 11280 w 19" name="T82"/>
                  <a:gd fmla="*/ 94738 h 31" name="T83"/>
                  <a:gd fmla="*/ 18799 w 19" name="T84"/>
                  <a:gd fmla="*/ 83369 h 31" name="T85"/>
                  <a:gd fmla="*/ 37599 w 19" name="T86"/>
                  <a:gd fmla="*/ 87159 h 31" name="T87"/>
                  <a:gd fmla="*/ 52639 w 19" name="T88"/>
                  <a:gd fmla="*/ 87159 h 31" name="T89"/>
                  <a:gd fmla="*/ 60158 w 19" name="T90"/>
                  <a:gd fmla="*/ 90948 h 31" name="T91"/>
                  <a:gd fmla="*/ 60158 w 19" name="T92"/>
                  <a:gd fmla="*/ 94738 h 31" name="T93"/>
                  <a:gd fmla="*/ 52639 w 19" name="T94"/>
                  <a:gd fmla="*/ 106106 h 31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w 19" name="T144"/>
                  <a:gd fmla="*/ 0 h 31" name="T145"/>
                  <a:gd fmla="*/ 19 w 19" name="T146"/>
                  <a:gd fmla="*/ 31 h 31" name="T147"/>
                </a:gdLst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b="T147" l="T144" r="T146" t="T145"/>
                <a:pathLst>
                  <a:path h="31" w="19">
                    <a:moveTo>
                      <a:pt x="15" y="21"/>
                    </a:moveTo>
                    <a:cubicBezTo>
                      <a:pt x="14" y="20"/>
                      <a:pt x="13" y="20"/>
                      <a:pt x="10" y="20"/>
                    </a:cubicBezTo>
                    <a:cubicBezTo>
                      <a:pt x="8" y="20"/>
                      <a:pt x="6" y="20"/>
                      <a:pt x="5" y="19"/>
                    </a:cubicBezTo>
                    <a:cubicBezTo>
                      <a:pt x="5" y="19"/>
                      <a:pt x="4" y="18"/>
                      <a:pt x="4" y="18"/>
                    </a:cubicBezTo>
                    <a:cubicBezTo>
                      <a:pt x="4" y="17"/>
                      <a:pt x="5" y="17"/>
                      <a:pt x="5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9" y="16"/>
                      <a:pt x="9" y="16"/>
                    </a:cubicBezTo>
                    <a:cubicBezTo>
                      <a:pt x="11" y="16"/>
                      <a:pt x="13" y="16"/>
                      <a:pt x="15" y="15"/>
                    </a:cubicBezTo>
                    <a:cubicBezTo>
                      <a:pt x="16" y="13"/>
                      <a:pt x="17" y="12"/>
                      <a:pt x="17" y="10"/>
                    </a:cubicBezTo>
                    <a:cubicBezTo>
                      <a:pt x="17" y="8"/>
                      <a:pt x="16" y="7"/>
                      <a:pt x="15" y="5"/>
                    </a:cubicBezTo>
                    <a:cubicBezTo>
                      <a:pt x="15" y="4"/>
                      <a:pt x="16" y="4"/>
                      <a:pt x="16" y="3"/>
                    </a:cubicBezTo>
                    <a:cubicBezTo>
                      <a:pt x="17" y="3"/>
                      <a:pt x="18" y="3"/>
                      <a:pt x="19" y="3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8" y="0"/>
                    </a:cubicBezTo>
                    <a:cubicBezTo>
                      <a:pt x="17" y="0"/>
                      <a:pt x="16" y="1"/>
                      <a:pt x="15" y="1"/>
                    </a:cubicBezTo>
                    <a:cubicBezTo>
                      <a:pt x="14" y="2"/>
                      <a:pt x="14" y="2"/>
                      <a:pt x="14" y="4"/>
                    </a:cubicBezTo>
                    <a:cubicBezTo>
                      <a:pt x="13" y="3"/>
                      <a:pt x="11" y="3"/>
                      <a:pt x="10" y="3"/>
                    </a:cubicBezTo>
                    <a:cubicBezTo>
                      <a:pt x="8" y="3"/>
                      <a:pt x="6" y="3"/>
                      <a:pt x="4" y="4"/>
                    </a:cubicBezTo>
                    <a:cubicBezTo>
                      <a:pt x="3" y="6"/>
                      <a:pt x="2" y="7"/>
                      <a:pt x="2" y="9"/>
                    </a:cubicBezTo>
                    <a:cubicBezTo>
                      <a:pt x="2" y="11"/>
                      <a:pt x="3" y="13"/>
                      <a:pt x="4" y="15"/>
                    </a:cubicBezTo>
                    <a:cubicBezTo>
                      <a:pt x="2" y="15"/>
                      <a:pt x="1" y="16"/>
                      <a:pt x="1" y="18"/>
                    </a:cubicBezTo>
                    <a:cubicBezTo>
                      <a:pt x="1" y="19"/>
                      <a:pt x="2" y="20"/>
                      <a:pt x="3" y="21"/>
                    </a:cubicBezTo>
                    <a:cubicBezTo>
                      <a:pt x="1" y="22"/>
                      <a:pt x="0" y="23"/>
                      <a:pt x="0" y="25"/>
                    </a:cubicBezTo>
                    <a:cubicBezTo>
                      <a:pt x="0" y="27"/>
                      <a:pt x="1" y="28"/>
                      <a:pt x="2" y="29"/>
                    </a:cubicBezTo>
                    <a:cubicBezTo>
                      <a:pt x="3" y="30"/>
                      <a:pt x="6" y="31"/>
                      <a:pt x="9" y="31"/>
                    </a:cubicBezTo>
                    <a:cubicBezTo>
                      <a:pt x="16" y="31"/>
                      <a:pt x="19" y="29"/>
                      <a:pt x="19" y="25"/>
                    </a:cubicBezTo>
                    <a:cubicBezTo>
                      <a:pt x="19" y="24"/>
                      <a:pt x="19" y="23"/>
                      <a:pt x="18" y="22"/>
                    </a:cubicBezTo>
                    <a:cubicBezTo>
                      <a:pt x="17" y="21"/>
                      <a:pt x="16" y="21"/>
                      <a:pt x="15" y="21"/>
                    </a:cubicBezTo>
                    <a:close/>
                    <a:moveTo>
                      <a:pt x="7" y="6"/>
                    </a:moveTo>
                    <a:cubicBezTo>
                      <a:pt x="7" y="5"/>
                      <a:pt x="8" y="5"/>
                      <a:pt x="10" y="5"/>
                    </a:cubicBezTo>
                    <a:cubicBezTo>
                      <a:pt x="11" y="5"/>
                      <a:pt x="12" y="6"/>
                      <a:pt x="13" y="7"/>
                    </a:cubicBezTo>
                    <a:cubicBezTo>
                      <a:pt x="14" y="7"/>
                      <a:pt x="14" y="8"/>
                      <a:pt x="14" y="10"/>
                    </a:cubicBezTo>
                    <a:cubicBezTo>
                      <a:pt x="14" y="11"/>
                      <a:pt x="13" y="12"/>
                      <a:pt x="13" y="13"/>
                    </a:cubicBezTo>
                    <a:cubicBezTo>
                      <a:pt x="12" y="14"/>
                      <a:pt x="11" y="14"/>
                      <a:pt x="9" y="14"/>
                    </a:cubicBezTo>
                    <a:cubicBezTo>
                      <a:pt x="8" y="14"/>
                      <a:pt x="7" y="13"/>
                      <a:pt x="6" y="13"/>
                    </a:cubicBezTo>
                    <a:cubicBezTo>
                      <a:pt x="5" y="12"/>
                      <a:pt x="5" y="11"/>
                      <a:pt x="5" y="9"/>
                    </a:cubicBezTo>
                    <a:cubicBezTo>
                      <a:pt x="5" y="8"/>
                      <a:pt x="6" y="7"/>
                      <a:pt x="7" y="6"/>
                    </a:cubicBezTo>
                    <a:close/>
                    <a:moveTo>
                      <a:pt x="14" y="28"/>
                    </a:moveTo>
                    <a:cubicBezTo>
                      <a:pt x="12" y="28"/>
                      <a:pt x="11" y="28"/>
                      <a:pt x="9" y="28"/>
                    </a:cubicBezTo>
                    <a:cubicBezTo>
                      <a:pt x="7" y="28"/>
                      <a:pt x="6" y="28"/>
                      <a:pt x="5" y="27"/>
                    </a:cubicBezTo>
                    <a:cubicBezTo>
                      <a:pt x="4" y="27"/>
                      <a:pt x="3" y="26"/>
                      <a:pt x="3" y="25"/>
                    </a:cubicBezTo>
                    <a:cubicBezTo>
                      <a:pt x="3" y="24"/>
                      <a:pt x="4" y="23"/>
                      <a:pt x="5" y="22"/>
                    </a:cubicBezTo>
                    <a:cubicBezTo>
                      <a:pt x="6" y="22"/>
                      <a:pt x="8" y="23"/>
                      <a:pt x="10" y="23"/>
                    </a:cubicBezTo>
                    <a:cubicBezTo>
                      <a:pt x="12" y="23"/>
                      <a:pt x="13" y="23"/>
                      <a:pt x="14" y="23"/>
                    </a:cubicBezTo>
                    <a:cubicBezTo>
                      <a:pt x="15" y="23"/>
                      <a:pt x="15" y="23"/>
                      <a:pt x="16" y="24"/>
                    </a:cubicBezTo>
                    <a:cubicBezTo>
                      <a:pt x="16" y="24"/>
                      <a:pt x="16" y="25"/>
                      <a:pt x="16" y="25"/>
                    </a:cubicBezTo>
                    <a:cubicBezTo>
                      <a:pt x="16" y="27"/>
                      <a:pt x="15" y="27"/>
                      <a:pt x="14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69" name="Freeform 156"/>
              <p:cNvSpPr>
                <a:spLocks noChangeArrowheads="1"/>
              </p:cNvSpPr>
              <p:nvPr/>
            </p:nvSpPr>
            <p:spPr bwMode="auto">
              <a:xfrm>
                <a:off x="2168525" y="4195763"/>
                <a:ext cx="60325" cy="101600"/>
              </a:xfrm>
              <a:custGeom>
                <a:gdLst>
                  <a:gd fmla="*/ 56555 w 16" name="T0"/>
                  <a:gd fmla="*/ 33867 h 27" name="T1"/>
                  <a:gd fmla="*/ 49014 w 16" name="T2"/>
                  <a:gd fmla="*/ 26341 h 27" name="T3"/>
                  <a:gd fmla="*/ 37703 w 16" name="T4"/>
                  <a:gd fmla="*/ 26341 h 27" name="T5"/>
                  <a:gd fmla="*/ 15081 w 16" name="T6"/>
                  <a:gd fmla="*/ 41393 h 27" name="T7"/>
                  <a:gd fmla="*/ 15081 w 16" name="T8"/>
                  <a:gd fmla="*/ 0 h 27" name="T9"/>
                  <a:gd fmla="*/ 3770 w 16" name="T10"/>
                  <a:gd fmla="*/ 0 h 27" name="T11"/>
                  <a:gd fmla="*/ 0 w 16" name="T12"/>
                  <a:gd fmla="*/ 101600 h 27" name="T13"/>
                  <a:gd fmla="*/ 11311 w 16" name="T14"/>
                  <a:gd fmla="*/ 101600 h 27" name="T15"/>
                  <a:gd fmla="*/ 11311 w 16" name="T16"/>
                  <a:gd fmla="*/ 60207 h 27" name="T17"/>
                  <a:gd fmla="*/ 18852 w 16" name="T18"/>
                  <a:gd fmla="*/ 41393 h 27" name="T19"/>
                  <a:gd fmla="*/ 33933 w 16" name="T20"/>
                  <a:gd fmla="*/ 33867 h 27" name="T21"/>
                  <a:gd fmla="*/ 45244 w 16" name="T22"/>
                  <a:gd fmla="*/ 37630 h 27" name="T23"/>
                  <a:gd fmla="*/ 49014 w 16" name="T24"/>
                  <a:gd fmla="*/ 45156 h 27" name="T25"/>
                  <a:gd fmla="*/ 49014 w 16" name="T26"/>
                  <a:gd fmla="*/ 56444 h 27" name="T27"/>
                  <a:gd fmla="*/ 45244 w 16" name="T28"/>
                  <a:gd fmla="*/ 101600 h 27" name="T29"/>
                  <a:gd fmla="*/ 60325 w 16" name="T30"/>
                  <a:gd fmla="*/ 101600 h 27" name="T31"/>
                  <a:gd fmla="*/ 60325 w 16" name="T32"/>
                  <a:gd fmla="*/ 56444 h 27" name="T33"/>
                  <a:gd fmla="*/ 60325 w 16" name="T34"/>
                  <a:gd fmla="*/ 45156 h 27" name="T35"/>
                  <a:gd fmla="*/ 56555 w 16" name="T36"/>
                  <a:gd fmla="*/ 33867 h 27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16" name="T57"/>
                  <a:gd fmla="*/ 0 h 27" name="T58"/>
                  <a:gd fmla="*/ 16 w 16" name="T59"/>
                  <a:gd fmla="*/ 27 h 27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27" w="16">
                    <a:moveTo>
                      <a:pt x="15" y="9"/>
                    </a:moveTo>
                    <a:cubicBezTo>
                      <a:pt x="14" y="9"/>
                      <a:pt x="14" y="8"/>
                      <a:pt x="13" y="7"/>
                    </a:cubicBezTo>
                    <a:cubicBezTo>
                      <a:pt x="12" y="7"/>
                      <a:pt x="11" y="7"/>
                      <a:pt x="10" y="7"/>
                    </a:cubicBezTo>
                    <a:cubicBezTo>
                      <a:pt x="7" y="6"/>
                      <a:pt x="5" y="8"/>
                      <a:pt x="4" y="1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4"/>
                      <a:pt x="4" y="12"/>
                      <a:pt x="5" y="11"/>
                    </a:cubicBezTo>
                    <a:cubicBezTo>
                      <a:pt x="6" y="10"/>
                      <a:pt x="8" y="9"/>
                      <a:pt x="9" y="9"/>
                    </a:cubicBezTo>
                    <a:cubicBezTo>
                      <a:pt x="10" y="9"/>
                      <a:pt x="11" y="9"/>
                      <a:pt x="12" y="10"/>
                    </a:cubicBezTo>
                    <a:cubicBezTo>
                      <a:pt x="12" y="11"/>
                      <a:pt x="13" y="11"/>
                      <a:pt x="13" y="12"/>
                    </a:cubicBezTo>
                    <a:cubicBezTo>
                      <a:pt x="13" y="13"/>
                      <a:pt x="13" y="14"/>
                      <a:pt x="13" y="15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3"/>
                      <a:pt x="16" y="12"/>
                      <a:pt x="16" y="12"/>
                    </a:cubicBezTo>
                    <a:cubicBezTo>
                      <a:pt x="16" y="11"/>
                      <a:pt x="15" y="10"/>
                      <a:pt x="15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70" name="Freeform 157"/>
              <p:cNvSpPr>
                <a:spLocks noChangeArrowheads="1"/>
              </p:cNvSpPr>
              <p:nvPr/>
            </p:nvSpPr>
            <p:spPr bwMode="auto">
              <a:xfrm>
                <a:off x="2239963" y="4203700"/>
                <a:ext cx="44450" cy="96838"/>
              </a:xfrm>
              <a:custGeom>
                <a:gdLst>
                  <a:gd fmla="*/ 22225 w 12" name="T0"/>
                  <a:gd fmla="*/ 78215 h 26" name="T1"/>
                  <a:gd fmla="*/ 25929 w 12" name="T2"/>
                  <a:gd fmla="*/ 29796 h 26" name="T3"/>
                  <a:gd fmla="*/ 40746 w 12" name="T4"/>
                  <a:gd fmla="*/ 29796 h 26" name="T5"/>
                  <a:gd fmla="*/ 40746 w 12" name="T6"/>
                  <a:gd fmla="*/ 22347 h 26" name="T7"/>
                  <a:gd fmla="*/ 25929 w 12" name="T8"/>
                  <a:gd fmla="*/ 22347 h 26" name="T9"/>
                  <a:gd fmla="*/ 25929 w 12" name="T10"/>
                  <a:gd fmla="*/ 0 h 26" name="T11"/>
                  <a:gd fmla="*/ 14817 w 12" name="T12"/>
                  <a:gd fmla="*/ 3725 h 26" name="T13"/>
                  <a:gd fmla="*/ 14817 w 12" name="T14"/>
                  <a:gd fmla="*/ 22347 h 26" name="T15"/>
                  <a:gd fmla="*/ 0 w 12" name="T16"/>
                  <a:gd fmla="*/ 22347 h 26" name="T17"/>
                  <a:gd fmla="*/ 0 w 12" name="T18"/>
                  <a:gd fmla="*/ 29796 h 26" name="T19"/>
                  <a:gd fmla="*/ 14817 w 12" name="T20"/>
                  <a:gd fmla="*/ 29796 h 26" name="T21"/>
                  <a:gd fmla="*/ 11113 w 12" name="T22"/>
                  <a:gd fmla="*/ 74491 h 26" name="T23"/>
                  <a:gd fmla="*/ 33338 w 12" name="T24"/>
                  <a:gd fmla="*/ 96838 h 26" name="T25"/>
                  <a:gd fmla="*/ 44450 w 12" name="T26"/>
                  <a:gd fmla="*/ 96838 h 26" name="T27"/>
                  <a:gd fmla="*/ 44450 w 12" name="T28"/>
                  <a:gd fmla="*/ 89389 h 26" name="T29"/>
                  <a:gd fmla="*/ 33338 w 12" name="T30"/>
                  <a:gd fmla="*/ 89389 h 26" name="T31"/>
                  <a:gd fmla="*/ 22225 w 12" name="T32"/>
                  <a:gd fmla="*/ 78215 h 2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2" name="T51"/>
                  <a:gd fmla="*/ 0 h 26" name="T52"/>
                  <a:gd fmla="*/ 12 w 12" name="T53"/>
                  <a:gd fmla="*/ 26 h 26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6" w="12">
                    <a:moveTo>
                      <a:pt x="6" y="21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4"/>
                      <a:pt x="5" y="26"/>
                      <a:pt x="9" y="26"/>
                    </a:cubicBezTo>
                    <a:cubicBezTo>
                      <a:pt x="10" y="26"/>
                      <a:pt x="11" y="26"/>
                      <a:pt x="12" y="26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1" y="24"/>
                      <a:pt x="10" y="24"/>
                      <a:pt x="9" y="24"/>
                    </a:cubicBezTo>
                    <a:cubicBezTo>
                      <a:pt x="7" y="24"/>
                      <a:pt x="6" y="23"/>
                      <a:pt x="6" y="2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71" name="Freeform 158"/>
              <p:cNvSpPr>
                <a:spLocks noChangeArrowheads="1" noEditPoints="1"/>
              </p:cNvSpPr>
              <p:nvPr/>
            </p:nvSpPr>
            <p:spPr bwMode="auto">
              <a:xfrm>
                <a:off x="2289175" y="4225925"/>
                <a:ext cx="66675" cy="79375"/>
              </a:xfrm>
              <a:custGeom>
                <a:gdLst>
                  <a:gd fmla="*/ 59267 w 18" name="T0"/>
                  <a:gd fmla="*/ 11339 h 21" name="T1"/>
                  <a:gd fmla="*/ 37042 w 18" name="T2"/>
                  <a:gd fmla="*/ 0 h 21" name="T3"/>
                  <a:gd fmla="*/ 11112 w 18" name="T4"/>
                  <a:gd fmla="*/ 7560 h 21" name="T5"/>
                  <a:gd fmla="*/ 0 w 18" name="T6"/>
                  <a:gd fmla="*/ 37798 h 21" name="T7"/>
                  <a:gd fmla="*/ 7408 w 18" name="T8"/>
                  <a:gd fmla="*/ 68036 h 21" name="T9"/>
                  <a:gd fmla="*/ 33338 w 18" name="T10"/>
                  <a:gd fmla="*/ 79375 h 21" name="T11"/>
                  <a:gd fmla="*/ 51858 w 18" name="T12"/>
                  <a:gd fmla="*/ 71815 h 21" name="T13"/>
                  <a:gd fmla="*/ 66675 w 18" name="T14"/>
                  <a:gd fmla="*/ 56696 h 21" name="T15"/>
                  <a:gd fmla="*/ 55562 w 18" name="T16"/>
                  <a:gd fmla="*/ 52917 h 21" name="T17"/>
                  <a:gd fmla="*/ 33338 w 18" name="T18"/>
                  <a:gd fmla="*/ 68036 h 21" name="T19"/>
                  <a:gd fmla="*/ 18521 w 18" name="T20"/>
                  <a:gd fmla="*/ 60476 h 21" name="T21"/>
                  <a:gd fmla="*/ 14817 w 18" name="T22"/>
                  <a:gd fmla="*/ 37798 h 21" name="T23"/>
                  <a:gd fmla="*/ 66675 w 18" name="T24"/>
                  <a:gd fmla="*/ 41577 h 21" name="T25"/>
                  <a:gd fmla="*/ 59267 w 18" name="T26"/>
                  <a:gd fmla="*/ 11339 h 21" name="T27"/>
                  <a:gd fmla="*/ 14817 w 18" name="T28"/>
                  <a:gd fmla="*/ 30238 h 21" name="T29"/>
                  <a:gd fmla="*/ 22225 w 18" name="T30"/>
                  <a:gd fmla="*/ 15119 h 21" name="T31"/>
                  <a:gd fmla="*/ 37042 w 18" name="T32"/>
                  <a:gd fmla="*/ 7560 h 21" name="T33"/>
                  <a:gd fmla="*/ 48154 w 18" name="T34"/>
                  <a:gd fmla="*/ 11339 h 21" name="T35"/>
                  <a:gd fmla="*/ 51858 w 18" name="T36"/>
                  <a:gd fmla="*/ 18899 h 21" name="T37"/>
                  <a:gd fmla="*/ 55562 w 18" name="T38"/>
                  <a:gd fmla="*/ 30238 h 21" name="T39"/>
                  <a:gd fmla="*/ 14817 w 18" name="T40"/>
                  <a:gd fmla="*/ 30238 h 21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18" name="T63"/>
                  <a:gd fmla="*/ 0 h 21" name="T64"/>
                  <a:gd fmla="*/ 18 w 18" name="T65"/>
                  <a:gd fmla="*/ 21 h 21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21" w="18">
                    <a:moveTo>
                      <a:pt x="16" y="3"/>
                    </a:moveTo>
                    <a:cubicBezTo>
                      <a:pt x="14" y="1"/>
                      <a:pt x="12" y="0"/>
                      <a:pt x="10" y="0"/>
                    </a:cubicBezTo>
                    <a:cubicBezTo>
                      <a:pt x="7" y="0"/>
                      <a:pt x="5" y="1"/>
                      <a:pt x="3" y="2"/>
                    </a:cubicBezTo>
                    <a:cubicBezTo>
                      <a:pt x="1" y="4"/>
                      <a:pt x="0" y="7"/>
                      <a:pt x="0" y="10"/>
                    </a:cubicBezTo>
                    <a:cubicBezTo>
                      <a:pt x="0" y="13"/>
                      <a:pt x="1" y="16"/>
                      <a:pt x="2" y="18"/>
                    </a:cubicBezTo>
                    <a:cubicBezTo>
                      <a:pt x="4" y="20"/>
                      <a:pt x="6" y="21"/>
                      <a:pt x="9" y="21"/>
                    </a:cubicBezTo>
                    <a:cubicBezTo>
                      <a:pt x="11" y="21"/>
                      <a:pt x="13" y="20"/>
                      <a:pt x="14" y="19"/>
                    </a:cubicBezTo>
                    <a:cubicBezTo>
                      <a:pt x="16" y="18"/>
                      <a:pt x="17" y="17"/>
                      <a:pt x="18" y="1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4" y="17"/>
                      <a:pt x="12" y="18"/>
                      <a:pt x="9" y="18"/>
                    </a:cubicBezTo>
                    <a:cubicBezTo>
                      <a:pt x="8" y="18"/>
                      <a:pt x="7" y="18"/>
                      <a:pt x="5" y="16"/>
                    </a:cubicBezTo>
                    <a:cubicBezTo>
                      <a:pt x="4" y="15"/>
                      <a:pt x="4" y="13"/>
                      <a:pt x="4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7"/>
                      <a:pt x="17" y="5"/>
                      <a:pt x="16" y="3"/>
                    </a:cubicBezTo>
                    <a:close/>
                    <a:moveTo>
                      <a:pt x="4" y="8"/>
                    </a:moveTo>
                    <a:cubicBezTo>
                      <a:pt x="4" y="6"/>
                      <a:pt x="5" y="5"/>
                      <a:pt x="6" y="4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1" y="2"/>
                      <a:pt x="12" y="3"/>
                      <a:pt x="13" y="3"/>
                    </a:cubicBezTo>
                    <a:cubicBezTo>
                      <a:pt x="13" y="4"/>
                      <a:pt x="14" y="5"/>
                      <a:pt x="14" y="5"/>
                    </a:cubicBezTo>
                    <a:cubicBezTo>
                      <a:pt x="15" y="6"/>
                      <a:pt x="15" y="7"/>
                      <a:pt x="15" y="8"/>
                    </a:cubicBez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72" name="Freeform 159"/>
              <p:cNvSpPr>
                <a:spLocks noChangeArrowheads="1"/>
              </p:cNvSpPr>
              <p:nvPr/>
            </p:nvSpPr>
            <p:spPr bwMode="auto">
              <a:xfrm>
                <a:off x="2371725" y="4229100"/>
                <a:ext cx="41275" cy="76200"/>
              </a:xfrm>
              <a:custGeom>
                <a:gdLst>
                  <a:gd fmla="*/ 37523 w 11" name="T0"/>
                  <a:gd fmla="*/ 0 h 20" name="T1"/>
                  <a:gd fmla="*/ 26266 w 11" name="T2"/>
                  <a:gd fmla="*/ 0 h 20" name="T3"/>
                  <a:gd fmla="*/ 15009 w 11" name="T4"/>
                  <a:gd fmla="*/ 19050 h 20" name="T5"/>
                  <a:gd fmla="*/ 15009 w 11" name="T6"/>
                  <a:gd fmla="*/ 0 h 20" name="T7"/>
                  <a:gd fmla="*/ 3752 w 11" name="T8"/>
                  <a:gd fmla="*/ 0 h 20" name="T9"/>
                  <a:gd fmla="*/ 0 w 11" name="T10"/>
                  <a:gd fmla="*/ 76200 h 20" name="T11"/>
                  <a:gd fmla="*/ 11257 w 11" name="T12"/>
                  <a:gd fmla="*/ 76200 h 20" name="T13"/>
                  <a:gd fmla="*/ 15009 w 11" name="T14"/>
                  <a:gd fmla="*/ 34290 h 20" name="T15"/>
                  <a:gd fmla="*/ 22514 w 11" name="T16"/>
                  <a:gd fmla="*/ 15240 h 20" name="T17"/>
                  <a:gd fmla="*/ 37523 w 11" name="T18"/>
                  <a:gd fmla="*/ 11430 h 20" name="T19"/>
                  <a:gd fmla="*/ 41275 w 11" name="T20"/>
                  <a:gd fmla="*/ 11430 h 20" name="T21"/>
                  <a:gd fmla="*/ 41275 w 11" name="T22"/>
                  <a:gd fmla="*/ 0 h 20" name="T23"/>
                  <a:gd fmla="*/ 37523 w 11" name="T24"/>
                  <a:gd fmla="*/ 0 h 20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1" name="T39"/>
                  <a:gd fmla="*/ 0 h 20" name="T40"/>
                  <a:gd fmla="*/ 11 w 11" name="T41"/>
                  <a:gd fmla="*/ 20 h 20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20" w="11">
                    <a:moveTo>
                      <a:pt x="10" y="0"/>
                    </a:moveTo>
                    <a:cubicBezTo>
                      <a:pt x="9" y="0"/>
                      <a:pt x="8" y="0"/>
                      <a:pt x="7" y="0"/>
                    </a:cubicBezTo>
                    <a:cubicBezTo>
                      <a:pt x="6" y="1"/>
                      <a:pt x="5" y="2"/>
                      <a:pt x="4" y="5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7"/>
                      <a:pt x="5" y="6"/>
                      <a:pt x="6" y="4"/>
                    </a:cubicBezTo>
                    <a:cubicBezTo>
                      <a:pt x="7" y="3"/>
                      <a:pt x="8" y="3"/>
                      <a:pt x="1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73" name="Freeform 160"/>
              <p:cNvSpPr>
                <a:spLocks noChangeArrowheads="1"/>
              </p:cNvSpPr>
              <p:nvPr/>
            </p:nvSpPr>
            <p:spPr bwMode="auto">
              <a:xfrm>
                <a:off x="503238" y="1081088"/>
                <a:ext cx="79375" cy="169863"/>
              </a:xfrm>
              <a:custGeom>
                <a:gdLst>
                  <a:gd fmla="*/ 41577 w 21" name="T0"/>
                  <a:gd fmla="*/ 132116 h 45" name="T1"/>
                  <a:gd fmla="*/ 41577 w 21" name="T2"/>
                  <a:gd fmla="*/ 52846 h 45" name="T3"/>
                  <a:gd fmla="*/ 71815 w 21" name="T4"/>
                  <a:gd fmla="*/ 49072 h 45" name="T5"/>
                  <a:gd fmla="*/ 68036 w 21" name="T6"/>
                  <a:gd fmla="*/ 33973 h 45" name="T7"/>
                  <a:gd fmla="*/ 41577 w 21" name="T8"/>
                  <a:gd fmla="*/ 33973 h 45" name="T9"/>
                  <a:gd fmla="*/ 41577 w 21" name="T10"/>
                  <a:gd fmla="*/ 0 h 45" name="T11"/>
                  <a:gd fmla="*/ 22679 w 21" name="T12"/>
                  <a:gd fmla="*/ 3775 h 45" name="T13"/>
                  <a:gd fmla="*/ 22679 w 21" name="T14"/>
                  <a:gd fmla="*/ 33973 h 45" name="T15"/>
                  <a:gd fmla="*/ 0 w 21" name="T16"/>
                  <a:gd fmla="*/ 37747 h 45" name="T17"/>
                  <a:gd fmla="*/ 0 w 21" name="T18"/>
                  <a:gd fmla="*/ 52846 h 45" name="T19"/>
                  <a:gd fmla="*/ 22679 w 21" name="T20"/>
                  <a:gd fmla="*/ 52846 h 45" name="T21"/>
                  <a:gd fmla="*/ 22679 w 21" name="T22"/>
                  <a:gd fmla="*/ 128341 h 45" name="T23"/>
                  <a:gd fmla="*/ 60476 w 21" name="T24"/>
                  <a:gd fmla="*/ 166088 h 45" name="T25"/>
                  <a:gd fmla="*/ 79375 w 21" name="T26"/>
                  <a:gd fmla="*/ 166088 h 45" name="T27"/>
                  <a:gd fmla="*/ 79375 w 21" name="T28"/>
                  <a:gd fmla="*/ 150989 h 45" name="T29"/>
                  <a:gd fmla="*/ 64256 w 21" name="T30"/>
                  <a:gd fmla="*/ 150989 h 45" name="T31"/>
                  <a:gd fmla="*/ 41577 w 21" name="T32"/>
                  <a:gd fmla="*/ 132116 h 45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1" name="T51"/>
                  <a:gd fmla="*/ 0 h 45" name="T52"/>
                  <a:gd fmla="*/ 21 w 21" name="T53"/>
                  <a:gd fmla="*/ 45 h 45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5" w="21">
                    <a:moveTo>
                      <a:pt x="11" y="35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41"/>
                      <a:pt x="10" y="45"/>
                      <a:pt x="16" y="44"/>
                    </a:cubicBezTo>
                    <a:cubicBezTo>
                      <a:pt x="18" y="44"/>
                      <a:pt x="19" y="44"/>
                      <a:pt x="21" y="44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9" y="40"/>
                      <a:pt x="18" y="40"/>
                      <a:pt x="17" y="40"/>
                    </a:cubicBezTo>
                    <a:cubicBezTo>
                      <a:pt x="13" y="40"/>
                      <a:pt x="11" y="39"/>
                      <a:pt x="11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74" name="Freeform 161"/>
              <p:cNvSpPr>
                <a:spLocks noChangeArrowheads="1"/>
              </p:cNvSpPr>
              <p:nvPr/>
            </p:nvSpPr>
            <p:spPr bwMode="auto">
              <a:xfrm>
                <a:off x="601663" y="1111250"/>
                <a:ext cx="63500" cy="131763"/>
              </a:xfrm>
              <a:custGeom>
                <a:gdLst>
                  <a:gd fmla="*/ 37353 w 17" name="T0"/>
                  <a:gd fmla="*/ 7529 h 35" name="T1"/>
                  <a:gd fmla="*/ 18676 w 17" name="T2"/>
                  <a:gd fmla="*/ 33882 h 35" name="T3"/>
                  <a:gd fmla="*/ 18676 w 17" name="T4"/>
                  <a:gd fmla="*/ 3765 h 35" name="T5"/>
                  <a:gd fmla="*/ 0 w 17" name="T6"/>
                  <a:gd fmla="*/ 3765 h 35" name="T7"/>
                  <a:gd fmla="*/ 3735 w 17" name="T8"/>
                  <a:gd fmla="*/ 131763 h 35" name="T9"/>
                  <a:gd fmla="*/ 22412 w 17" name="T10"/>
                  <a:gd fmla="*/ 131763 h 35" name="T11"/>
                  <a:gd fmla="*/ 22412 w 17" name="T12"/>
                  <a:gd fmla="*/ 63999 h 35" name="T13"/>
                  <a:gd fmla="*/ 33618 w 17" name="T14"/>
                  <a:gd fmla="*/ 30117 h 35" name="T15"/>
                  <a:gd fmla="*/ 59765 w 17" name="T16"/>
                  <a:gd fmla="*/ 18823 h 35" name="T17"/>
                  <a:gd fmla="*/ 63500 w 17" name="T18"/>
                  <a:gd fmla="*/ 18823 h 35" name="T19"/>
                  <a:gd fmla="*/ 63500 w 17" name="T20"/>
                  <a:gd fmla="*/ 0 h 35" name="T21"/>
                  <a:gd fmla="*/ 56029 w 17" name="T22"/>
                  <a:gd fmla="*/ 0 h 35" name="T23"/>
                  <a:gd fmla="*/ 37353 w 17" name="T24"/>
                  <a:gd fmla="*/ 7529 h 35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7" name="T39"/>
                  <a:gd fmla="*/ 0 h 35" name="T40"/>
                  <a:gd fmla="*/ 17 w 17" name="T41"/>
                  <a:gd fmla="*/ 35 h 35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35" w="17">
                    <a:moveTo>
                      <a:pt x="10" y="2"/>
                    </a:moveTo>
                    <a:cubicBezTo>
                      <a:pt x="8" y="3"/>
                      <a:pt x="7" y="5"/>
                      <a:pt x="5" y="9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4"/>
                      <a:pt x="7" y="11"/>
                      <a:pt x="9" y="8"/>
                    </a:cubicBezTo>
                    <a:cubicBezTo>
                      <a:pt x="11" y="6"/>
                      <a:pt x="13" y="5"/>
                      <a:pt x="16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3" y="0"/>
                      <a:pt x="12" y="0"/>
                      <a:pt x="10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75" name="Freeform 162"/>
              <p:cNvSpPr>
                <a:spLocks noChangeArrowheads="1" noEditPoints="1"/>
              </p:cNvSpPr>
              <p:nvPr/>
            </p:nvSpPr>
            <p:spPr bwMode="auto">
              <a:xfrm>
                <a:off x="676275" y="1108075"/>
                <a:ext cx="115888" cy="138113"/>
              </a:xfrm>
              <a:custGeom>
                <a:gdLst>
                  <a:gd fmla="*/ 108411 w 31" name="T0"/>
                  <a:gd fmla="*/ 52259 h 37" name="T1"/>
                  <a:gd fmla="*/ 97196 w 31" name="T2"/>
                  <a:gd fmla="*/ 11198 h 37" name="T3"/>
                  <a:gd fmla="*/ 59813 w 31" name="T4"/>
                  <a:gd fmla="*/ 0 h 37" name="T5"/>
                  <a:gd fmla="*/ 3738 w 31" name="T6"/>
                  <a:gd fmla="*/ 37328 h 37" name="T7"/>
                  <a:gd fmla="*/ 22430 w 31" name="T8"/>
                  <a:gd fmla="*/ 41061 h 37" name="T9"/>
                  <a:gd fmla="*/ 56075 w 31" name="T10"/>
                  <a:gd fmla="*/ 18664 h 37" name="T11"/>
                  <a:gd fmla="*/ 78505 w 31" name="T12"/>
                  <a:gd fmla="*/ 22397 h 37" name="T13"/>
                  <a:gd fmla="*/ 89720 w 31" name="T14"/>
                  <a:gd fmla="*/ 29862 h 37" name="T15"/>
                  <a:gd fmla="*/ 89720 w 31" name="T16"/>
                  <a:gd fmla="*/ 52259 h 37" name="T17"/>
                  <a:gd fmla="*/ 74766 w 31" name="T18"/>
                  <a:gd fmla="*/ 52259 h 37" name="T19"/>
                  <a:gd fmla="*/ 18692 w 31" name="T20"/>
                  <a:gd fmla="*/ 67190 h 37" name="T21"/>
                  <a:gd fmla="*/ 3738 w 31" name="T22"/>
                  <a:gd fmla="*/ 100785 h 37" name="T23"/>
                  <a:gd fmla="*/ 14953 w 31" name="T24"/>
                  <a:gd fmla="*/ 126915 h 37" name="T25"/>
                  <a:gd fmla="*/ 48598 w 31" name="T26"/>
                  <a:gd fmla="*/ 138113 h 37" name="T27"/>
                  <a:gd fmla="*/ 93458 w 31" name="T28"/>
                  <a:gd fmla="*/ 108251 h 37" name="T29"/>
                  <a:gd fmla="*/ 93458 w 31" name="T30"/>
                  <a:gd fmla="*/ 134380 h 37" name="T31"/>
                  <a:gd fmla="*/ 115888 w 31" name="T32"/>
                  <a:gd fmla="*/ 130647 h 37" name="T33"/>
                  <a:gd fmla="*/ 112150 w 31" name="T34"/>
                  <a:gd fmla="*/ 108251 h 37" name="T35"/>
                  <a:gd fmla="*/ 108411 w 31" name="T36"/>
                  <a:gd fmla="*/ 52259 h 37" name="T37"/>
                  <a:gd fmla="*/ 82243 w 31" name="T38"/>
                  <a:gd fmla="*/ 108251 h 37" name="T39"/>
                  <a:gd fmla="*/ 52337 w 31" name="T40"/>
                  <a:gd fmla="*/ 123182 h 37" name="T41"/>
                  <a:gd fmla="*/ 29907 w 31" name="T42"/>
                  <a:gd fmla="*/ 115716 h 37" name="T43"/>
                  <a:gd fmla="*/ 22430 w 31" name="T44"/>
                  <a:gd fmla="*/ 100785 h 37" name="T45"/>
                  <a:gd fmla="*/ 37383 w 31" name="T46"/>
                  <a:gd fmla="*/ 78388 h 37" name="T47"/>
                  <a:gd fmla="*/ 71028 w 31" name="T48"/>
                  <a:gd fmla="*/ 67190 h 37" name="T49"/>
                  <a:gd fmla="*/ 89720 w 31" name="T50"/>
                  <a:gd fmla="*/ 67190 h 37" name="T51"/>
                  <a:gd fmla="*/ 89720 w 31" name="T52"/>
                  <a:gd fmla="*/ 78388 h 37" name="T53"/>
                  <a:gd fmla="*/ 82243 w 31" name="T54"/>
                  <a:gd fmla="*/ 108251 h 37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31" name="T84"/>
                  <a:gd fmla="*/ 0 h 37" name="T85"/>
                  <a:gd fmla="*/ 31 w 31" name="T86"/>
                  <a:gd fmla="*/ 37 h 37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37" w="31">
                    <a:moveTo>
                      <a:pt x="29" y="14"/>
                    </a:moveTo>
                    <a:cubicBezTo>
                      <a:pt x="29" y="9"/>
                      <a:pt x="28" y="5"/>
                      <a:pt x="26" y="3"/>
                    </a:cubicBezTo>
                    <a:cubicBezTo>
                      <a:pt x="24" y="1"/>
                      <a:pt x="21" y="0"/>
                      <a:pt x="16" y="0"/>
                    </a:cubicBezTo>
                    <a:cubicBezTo>
                      <a:pt x="7" y="1"/>
                      <a:pt x="2" y="4"/>
                      <a:pt x="1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7"/>
                      <a:pt x="10" y="5"/>
                      <a:pt x="15" y="5"/>
                    </a:cubicBezTo>
                    <a:cubicBezTo>
                      <a:pt x="18" y="5"/>
                      <a:pt x="19" y="5"/>
                      <a:pt x="21" y="6"/>
                    </a:cubicBezTo>
                    <a:cubicBezTo>
                      <a:pt x="22" y="6"/>
                      <a:pt x="23" y="7"/>
                      <a:pt x="24" y="8"/>
                    </a:cubicBezTo>
                    <a:cubicBezTo>
                      <a:pt x="24" y="10"/>
                      <a:pt x="24" y="12"/>
                      <a:pt x="24" y="14"/>
                    </a:cubicBezTo>
                    <a:cubicBezTo>
                      <a:pt x="22" y="14"/>
                      <a:pt x="21" y="14"/>
                      <a:pt x="20" y="14"/>
                    </a:cubicBezTo>
                    <a:cubicBezTo>
                      <a:pt x="13" y="14"/>
                      <a:pt x="8" y="16"/>
                      <a:pt x="5" y="18"/>
                    </a:cubicBezTo>
                    <a:cubicBezTo>
                      <a:pt x="2" y="20"/>
                      <a:pt x="0" y="23"/>
                      <a:pt x="1" y="27"/>
                    </a:cubicBezTo>
                    <a:cubicBezTo>
                      <a:pt x="1" y="29"/>
                      <a:pt x="2" y="32"/>
                      <a:pt x="4" y="34"/>
                    </a:cubicBezTo>
                    <a:cubicBezTo>
                      <a:pt x="6" y="36"/>
                      <a:pt x="9" y="37"/>
                      <a:pt x="13" y="37"/>
                    </a:cubicBezTo>
                    <a:cubicBezTo>
                      <a:pt x="18" y="37"/>
                      <a:pt x="22" y="34"/>
                      <a:pt x="25" y="29"/>
                    </a:cubicBezTo>
                    <a:cubicBezTo>
                      <a:pt x="25" y="32"/>
                      <a:pt x="25" y="34"/>
                      <a:pt x="25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3"/>
                      <a:pt x="30" y="31"/>
                      <a:pt x="30" y="29"/>
                    </a:cubicBezTo>
                    <a:lnTo>
                      <a:pt x="29" y="14"/>
                    </a:lnTo>
                    <a:close/>
                    <a:moveTo>
                      <a:pt x="22" y="29"/>
                    </a:moveTo>
                    <a:cubicBezTo>
                      <a:pt x="19" y="31"/>
                      <a:pt x="17" y="33"/>
                      <a:pt x="14" y="33"/>
                    </a:cubicBezTo>
                    <a:cubicBezTo>
                      <a:pt x="11" y="33"/>
                      <a:pt x="9" y="32"/>
                      <a:pt x="8" y="31"/>
                    </a:cubicBezTo>
                    <a:cubicBezTo>
                      <a:pt x="7" y="30"/>
                      <a:pt x="6" y="28"/>
                      <a:pt x="6" y="27"/>
                    </a:cubicBezTo>
                    <a:cubicBezTo>
                      <a:pt x="6" y="24"/>
                      <a:pt x="7" y="22"/>
                      <a:pt x="10" y="21"/>
                    </a:cubicBezTo>
                    <a:cubicBezTo>
                      <a:pt x="12" y="19"/>
                      <a:pt x="15" y="18"/>
                      <a:pt x="19" y="18"/>
                    </a:cubicBezTo>
                    <a:cubicBezTo>
                      <a:pt x="21" y="18"/>
                      <a:pt x="22" y="18"/>
                      <a:pt x="24" y="18"/>
                    </a:cubicBezTo>
                    <a:cubicBezTo>
                      <a:pt x="24" y="19"/>
                      <a:pt x="24" y="20"/>
                      <a:pt x="24" y="21"/>
                    </a:cubicBezTo>
                    <a:cubicBezTo>
                      <a:pt x="25" y="24"/>
                      <a:pt x="24" y="27"/>
                      <a:pt x="22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76" name="Freeform 163"/>
              <p:cNvSpPr>
                <a:spLocks noChangeArrowheads="1" noEditPoints="1"/>
              </p:cNvSpPr>
              <p:nvPr/>
            </p:nvSpPr>
            <p:spPr bwMode="auto">
              <a:xfrm>
                <a:off x="814388" y="1062038"/>
                <a:ext cx="114300" cy="180975"/>
              </a:xfrm>
              <a:custGeom>
                <a:gdLst>
                  <a:gd fmla="*/ 91440 w 30" name="T0"/>
                  <a:gd fmla="*/ 64095 h 48" name="T1"/>
                  <a:gd fmla="*/ 53340 w 30" name="T2"/>
                  <a:gd fmla="*/ 45244 h 48" name="T3"/>
                  <a:gd fmla="*/ 15240 w 30" name="T4"/>
                  <a:gd fmla="*/ 64095 h 48" name="T5"/>
                  <a:gd fmla="*/ 0 w 30" name="T6"/>
                  <a:gd fmla="*/ 113109 h 48" name="T7"/>
                  <a:gd fmla="*/ 19050 w 30" name="T8"/>
                  <a:gd fmla="*/ 162123 h 48" name="T9"/>
                  <a:gd fmla="*/ 57150 w 30" name="T10"/>
                  <a:gd fmla="*/ 180975 h 48" name="T11"/>
                  <a:gd fmla="*/ 95250 w 30" name="T12"/>
                  <a:gd fmla="*/ 154583 h 48" name="T13"/>
                  <a:gd fmla="*/ 95250 w 30" name="T14"/>
                  <a:gd fmla="*/ 177205 h 48" name="T15"/>
                  <a:gd fmla="*/ 114300 w 30" name="T16"/>
                  <a:gd fmla="*/ 177205 h 48" name="T17"/>
                  <a:gd fmla="*/ 110490 w 30" name="T18"/>
                  <a:gd fmla="*/ 0 h 48" name="T19"/>
                  <a:gd fmla="*/ 91440 w 30" name="T20"/>
                  <a:gd fmla="*/ 3770 h 48" name="T21"/>
                  <a:gd fmla="*/ 91440 w 30" name="T22"/>
                  <a:gd fmla="*/ 64095 h 48" name="T23"/>
                  <a:gd fmla="*/ 95250 w 30" name="T24"/>
                  <a:gd fmla="*/ 124420 h 48" name="T25"/>
                  <a:gd fmla="*/ 83820 w 30" name="T26"/>
                  <a:gd fmla="*/ 150813 h 48" name="T27"/>
                  <a:gd fmla="*/ 57150 w 30" name="T28"/>
                  <a:gd fmla="*/ 165894 h 48" name="T29"/>
                  <a:gd fmla="*/ 34290 w 30" name="T30"/>
                  <a:gd fmla="*/ 150813 h 48" name="T31"/>
                  <a:gd fmla="*/ 22860 w 30" name="T32"/>
                  <a:gd fmla="*/ 113109 h 48" name="T33"/>
                  <a:gd fmla="*/ 34290 w 30" name="T34"/>
                  <a:gd fmla="*/ 75406 h 48" name="T35"/>
                  <a:gd fmla="*/ 57150 w 30" name="T36"/>
                  <a:gd fmla="*/ 60325 h 48" name="T37"/>
                  <a:gd fmla="*/ 83820 w 30" name="T38"/>
                  <a:gd fmla="*/ 71636 h 48" name="T39"/>
                  <a:gd fmla="*/ 91440 w 30" name="T40"/>
                  <a:gd fmla="*/ 98028 h 48" name="T41"/>
                  <a:gd fmla="*/ 95250 w 30" name="T42"/>
                  <a:gd fmla="*/ 124420 h 48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30" name="T66"/>
                  <a:gd fmla="*/ 0 h 48" name="T67"/>
                  <a:gd fmla="*/ 30 w 30" name="T68"/>
                  <a:gd fmla="*/ 48 h 48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48" w="30">
                    <a:moveTo>
                      <a:pt x="24" y="17"/>
                    </a:moveTo>
                    <a:cubicBezTo>
                      <a:pt x="22" y="14"/>
                      <a:pt x="18" y="12"/>
                      <a:pt x="14" y="12"/>
                    </a:cubicBezTo>
                    <a:cubicBezTo>
                      <a:pt x="10" y="12"/>
                      <a:pt x="7" y="14"/>
                      <a:pt x="4" y="17"/>
                    </a:cubicBezTo>
                    <a:cubicBezTo>
                      <a:pt x="2" y="21"/>
                      <a:pt x="0" y="25"/>
                      <a:pt x="0" y="30"/>
                    </a:cubicBezTo>
                    <a:cubicBezTo>
                      <a:pt x="1" y="36"/>
                      <a:pt x="2" y="40"/>
                      <a:pt x="5" y="43"/>
                    </a:cubicBezTo>
                    <a:cubicBezTo>
                      <a:pt x="7" y="46"/>
                      <a:pt x="11" y="48"/>
                      <a:pt x="15" y="48"/>
                    </a:cubicBezTo>
                    <a:cubicBezTo>
                      <a:pt x="19" y="48"/>
                      <a:pt x="23" y="46"/>
                      <a:pt x="25" y="41"/>
                    </a:cubicBezTo>
                    <a:cubicBezTo>
                      <a:pt x="25" y="47"/>
                      <a:pt x="25" y="47"/>
                      <a:pt x="25" y="47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4" y="1"/>
                      <a:pt x="24" y="1"/>
                      <a:pt x="24" y="1"/>
                    </a:cubicBezTo>
                    <a:lnTo>
                      <a:pt x="24" y="17"/>
                    </a:lnTo>
                    <a:close/>
                    <a:moveTo>
                      <a:pt x="25" y="33"/>
                    </a:moveTo>
                    <a:cubicBezTo>
                      <a:pt x="25" y="36"/>
                      <a:pt x="24" y="38"/>
                      <a:pt x="22" y="40"/>
                    </a:cubicBezTo>
                    <a:cubicBezTo>
                      <a:pt x="20" y="42"/>
                      <a:pt x="18" y="43"/>
                      <a:pt x="15" y="44"/>
                    </a:cubicBezTo>
                    <a:cubicBezTo>
                      <a:pt x="13" y="44"/>
                      <a:pt x="10" y="42"/>
                      <a:pt x="9" y="40"/>
                    </a:cubicBezTo>
                    <a:cubicBezTo>
                      <a:pt x="7" y="38"/>
                      <a:pt x="6" y="34"/>
                      <a:pt x="6" y="30"/>
                    </a:cubicBezTo>
                    <a:cubicBezTo>
                      <a:pt x="6" y="25"/>
                      <a:pt x="7" y="22"/>
                      <a:pt x="9" y="20"/>
                    </a:cubicBezTo>
                    <a:cubicBezTo>
                      <a:pt x="10" y="17"/>
                      <a:pt x="12" y="16"/>
                      <a:pt x="15" y="16"/>
                    </a:cubicBezTo>
                    <a:cubicBezTo>
                      <a:pt x="18" y="16"/>
                      <a:pt x="20" y="17"/>
                      <a:pt x="22" y="19"/>
                    </a:cubicBezTo>
                    <a:cubicBezTo>
                      <a:pt x="23" y="20"/>
                      <a:pt x="24" y="23"/>
                      <a:pt x="24" y="26"/>
                    </a:cubicBezTo>
                    <a:lnTo>
                      <a:pt x="25" y="3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77" name="Freeform 164"/>
              <p:cNvSpPr>
                <a:spLocks noChangeArrowheads="1" noEditPoints="1"/>
              </p:cNvSpPr>
              <p:nvPr/>
            </p:nvSpPr>
            <p:spPr bwMode="auto">
              <a:xfrm>
                <a:off x="957263" y="1103313"/>
                <a:ext cx="117475" cy="136525"/>
              </a:xfrm>
              <a:custGeom>
                <a:gdLst>
                  <a:gd fmla="*/ 60632 w 31" name="T0"/>
                  <a:gd fmla="*/ 121356 h 36" name="T1"/>
                  <a:gd fmla="*/ 34106 w 31" name="T2"/>
                  <a:gd fmla="*/ 109978 h 36" name="T3"/>
                  <a:gd fmla="*/ 22737 w 31" name="T4"/>
                  <a:gd fmla="*/ 72055 h 36" name="T5"/>
                  <a:gd fmla="*/ 117475 w 31" name="T6"/>
                  <a:gd fmla="*/ 68263 h 36" name="T7"/>
                  <a:gd fmla="*/ 98527 w 31" name="T8"/>
                  <a:gd fmla="*/ 18962 h 36" name="T9"/>
                  <a:gd fmla="*/ 56843 w 31" name="T10"/>
                  <a:gd fmla="*/ 0 h 36" name="T11"/>
                  <a:gd fmla="*/ 15158 w 31" name="T12"/>
                  <a:gd fmla="*/ 18962 h 36" name="T13"/>
                  <a:gd fmla="*/ 0 w 31" name="T14"/>
                  <a:gd fmla="*/ 72055 h 36" name="T15"/>
                  <a:gd fmla="*/ 15158 w 31" name="T16"/>
                  <a:gd fmla="*/ 121356 h 36" name="T17"/>
                  <a:gd fmla="*/ 60632 w 31" name="T18"/>
                  <a:gd fmla="*/ 136525 h 36" name="T19"/>
                  <a:gd fmla="*/ 94738 w 31" name="T20"/>
                  <a:gd fmla="*/ 125148 h 36" name="T21"/>
                  <a:gd fmla="*/ 113685 w 31" name="T22"/>
                  <a:gd fmla="*/ 98601 h 36" name="T23"/>
                  <a:gd fmla="*/ 94738 w 31" name="T24"/>
                  <a:gd fmla="*/ 94809 h 36" name="T25"/>
                  <a:gd fmla="*/ 60632 w 31" name="T26"/>
                  <a:gd fmla="*/ 121356 h 36" name="T27"/>
                  <a:gd fmla="*/ 34106 w 31" name="T28"/>
                  <a:gd fmla="*/ 26547 h 36" name="T29"/>
                  <a:gd fmla="*/ 60632 w 31" name="T30"/>
                  <a:gd fmla="*/ 15169 h 36" name="T31"/>
                  <a:gd fmla="*/ 79580 w 31" name="T32"/>
                  <a:gd fmla="*/ 22754 h 36" name="T33"/>
                  <a:gd fmla="*/ 90948 w 31" name="T34"/>
                  <a:gd fmla="*/ 34131 h 36" name="T35"/>
                  <a:gd fmla="*/ 94738 w 31" name="T36"/>
                  <a:gd fmla="*/ 56885 h 36" name="T37"/>
                  <a:gd fmla="*/ 22737 w 31" name="T38"/>
                  <a:gd fmla="*/ 56885 h 36" name="T39"/>
                  <a:gd fmla="*/ 34106 w 31" name="T40"/>
                  <a:gd fmla="*/ 26547 h 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31" name="T63"/>
                  <a:gd fmla="*/ 0 h 36" name="T64"/>
                  <a:gd fmla="*/ 31 w 31" name="T65"/>
                  <a:gd fmla="*/ 36 h 36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36" w="31">
                    <a:moveTo>
                      <a:pt x="16" y="32"/>
                    </a:moveTo>
                    <a:cubicBezTo>
                      <a:pt x="14" y="32"/>
                      <a:pt x="11" y="31"/>
                      <a:pt x="9" y="29"/>
                    </a:cubicBezTo>
                    <a:cubicBezTo>
                      <a:pt x="7" y="27"/>
                      <a:pt x="6" y="24"/>
                      <a:pt x="6" y="19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0" y="12"/>
                      <a:pt x="29" y="8"/>
                      <a:pt x="26" y="5"/>
                    </a:cubicBezTo>
                    <a:cubicBezTo>
                      <a:pt x="23" y="2"/>
                      <a:pt x="20" y="0"/>
                      <a:pt x="15" y="0"/>
                    </a:cubicBezTo>
                    <a:cubicBezTo>
                      <a:pt x="11" y="0"/>
                      <a:pt x="7" y="2"/>
                      <a:pt x="4" y="5"/>
                    </a:cubicBezTo>
                    <a:cubicBezTo>
                      <a:pt x="1" y="9"/>
                      <a:pt x="0" y="13"/>
                      <a:pt x="0" y="19"/>
                    </a:cubicBezTo>
                    <a:cubicBezTo>
                      <a:pt x="0" y="24"/>
                      <a:pt x="1" y="28"/>
                      <a:pt x="4" y="32"/>
                    </a:cubicBezTo>
                    <a:cubicBezTo>
                      <a:pt x="7" y="35"/>
                      <a:pt x="11" y="36"/>
                      <a:pt x="16" y="36"/>
                    </a:cubicBezTo>
                    <a:cubicBezTo>
                      <a:pt x="19" y="36"/>
                      <a:pt x="22" y="35"/>
                      <a:pt x="25" y="33"/>
                    </a:cubicBezTo>
                    <a:cubicBezTo>
                      <a:pt x="28" y="31"/>
                      <a:pt x="29" y="29"/>
                      <a:pt x="30" y="26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4" y="29"/>
                      <a:pt x="20" y="32"/>
                      <a:pt x="16" y="32"/>
                    </a:cubicBezTo>
                    <a:close/>
                    <a:moveTo>
                      <a:pt x="9" y="7"/>
                    </a:moveTo>
                    <a:cubicBezTo>
                      <a:pt x="11" y="5"/>
                      <a:pt x="13" y="4"/>
                      <a:pt x="16" y="4"/>
                    </a:cubicBezTo>
                    <a:cubicBezTo>
                      <a:pt x="18" y="4"/>
                      <a:pt x="19" y="5"/>
                      <a:pt x="21" y="6"/>
                    </a:cubicBezTo>
                    <a:cubicBezTo>
                      <a:pt x="22" y="7"/>
                      <a:pt x="23" y="8"/>
                      <a:pt x="24" y="9"/>
                    </a:cubicBezTo>
                    <a:cubicBezTo>
                      <a:pt x="24" y="11"/>
                      <a:pt x="25" y="13"/>
                      <a:pt x="25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2"/>
                      <a:pt x="7" y="9"/>
                      <a:pt x="9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78" name="Freeform 165"/>
              <p:cNvSpPr>
                <a:spLocks noChangeArrowheads="1"/>
              </p:cNvSpPr>
              <p:nvPr/>
            </p:nvSpPr>
            <p:spPr bwMode="auto">
              <a:xfrm>
                <a:off x="1624013" y="2474913"/>
                <a:ext cx="85725" cy="139700"/>
              </a:xfrm>
              <a:custGeom>
                <a:gdLst>
                  <a:gd fmla="*/ 81998 w 23" name="T0"/>
                  <a:gd fmla="*/ 56635 h 37" name="T1"/>
                  <a:gd fmla="*/ 74543 w 23" name="T2"/>
                  <a:gd fmla="*/ 45308 h 37" name="T3"/>
                  <a:gd fmla="*/ 59635 w 23" name="T4"/>
                  <a:gd fmla="*/ 37757 h 37" name="T5"/>
                  <a:gd fmla="*/ 29817 w 23" name="T6"/>
                  <a:gd fmla="*/ 52859 h 37" name="T7"/>
                  <a:gd fmla="*/ 37272 w 23" name="T8"/>
                  <a:gd fmla="*/ 3776 h 37" name="T9"/>
                  <a:gd fmla="*/ 22363 w 23" name="T10"/>
                  <a:gd fmla="*/ 0 h 37" name="T11"/>
                  <a:gd fmla="*/ 0 w 23" name="T12"/>
                  <a:gd fmla="*/ 124597 h 37" name="T13"/>
                  <a:gd fmla="*/ 14909 w 23" name="T14"/>
                  <a:gd fmla="*/ 128373 h 37" name="T15"/>
                  <a:gd fmla="*/ 26090 w 23" name="T16"/>
                  <a:gd fmla="*/ 79289 h 37" name="T17"/>
                  <a:gd fmla="*/ 37272 w 23" name="T18"/>
                  <a:gd fmla="*/ 56635 h 37" name="T19"/>
                  <a:gd fmla="*/ 55908 w 23" name="T20"/>
                  <a:gd fmla="*/ 49084 h 37" name="T21"/>
                  <a:gd fmla="*/ 67089 w 23" name="T22"/>
                  <a:gd fmla="*/ 56635 h 37" name="T23"/>
                  <a:gd fmla="*/ 70816 w 23" name="T24"/>
                  <a:gd fmla="*/ 64186 h 37" name="T25"/>
                  <a:gd fmla="*/ 70816 w 23" name="T26"/>
                  <a:gd fmla="*/ 79289 h 37" name="T27"/>
                  <a:gd fmla="*/ 59635 w 23" name="T28"/>
                  <a:gd fmla="*/ 135924 h 37" name="T29"/>
                  <a:gd fmla="*/ 74543 w 23" name="T30"/>
                  <a:gd fmla="*/ 139700 h 37" name="T31"/>
                  <a:gd fmla="*/ 81998 w 23" name="T32"/>
                  <a:gd fmla="*/ 83065 h 37" name="T33"/>
                  <a:gd fmla="*/ 85725 w 23" name="T34"/>
                  <a:gd fmla="*/ 64186 h 37" name="T35"/>
                  <a:gd fmla="*/ 81998 w 23" name="T36"/>
                  <a:gd fmla="*/ 56635 h 37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23" name="T57"/>
                  <a:gd fmla="*/ 0 h 37" name="T58"/>
                  <a:gd fmla="*/ 23 w 23" name="T59"/>
                  <a:gd fmla="*/ 37 h 37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37" w="23">
                    <a:moveTo>
                      <a:pt x="22" y="15"/>
                    </a:moveTo>
                    <a:cubicBezTo>
                      <a:pt x="22" y="13"/>
                      <a:pt x="21" y="13"/>
                      <a:pt x="20" y="12"/>
                    </a:cubicBezTo>
                    <a:cubicBezTo>
                      <a:pt x="19" y="11"/>
                      <a:pt x="18" y="10"/>
                      <a:pt x="16" y="10"/>
                    </a:cubicBezTo>
                    <a:cubicBezTo>
                      <a:pt x="13" y="10"/>
                      <a:pt x="10" y="11"/>
                      <a:pt x="8" y="1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18"/>
                      <a:pt x="8" y="16"/>
                      <a:pt x="10" y="15"/>
                    </a:cubicBezTo>
                    <a:cubicBezTo>
                      <a:pt x="11" y="13"/>
                      <a:pt x="13" y="13"/>
                      <a:pt x="15" y="13"/>
                    </a:cubicBezTo>
                    <a:cubicBezTo>
                      <a:pt x="16" y="13"/>
                      <a:pt x="17" y="14"/>
                      <a:pt x="18" y="15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9" y="18"/>
                      <a:pt x="19" y="20"/>
                      <a:pt x="19" y="21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0"/>
                      <a:pt x="23" y="18"/>
                      <a:pt x="23" y="17"/>
                    </a:cubicBezTo>
                    <a:cubicBezTo>
                      <a:pt x="23" y="17"/>
                      <a:pt x="23" y="16"/>
                      <a:pt x="22" y="1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79" name="Freeform 166"/>
              <p:cNvSpPr>
                <a:spLocks noChangeArrowheads="1" noEditPoints="1"/>
              </p:cNvSpPr>
              <p:nvPr/>
            </p:nvSpPr>
            <p:spPr bwMode="auto">
              <a:xfrm>
                <a:off x="1725613" y="2527300"/>
                <a:ext cx="88900" cy="101600"/>
              </a:xfrm>
              <a:custGeom>
                <a:gdLst>
                  <a:gd fmla="*/ 81492 w 24" name="T0"/>
                  <a:gd fmla="*/ 22578 h 27" name="T1"/>
                  <a:gd fmla="*/ 51858 w 24" name="T2"/>
                  <a:gd fmla="*/ 3763 h 27" name="T3"/>
                  <a:gd fmla="*/ 22225 w 24" name="T4"/>
                  <a:gd fmla="*/ 11289 h 27" name="T5"/>
                  <a:gd fmla="*/ 3704 w 24" name="T6"/>
                  <a:gd fmla="*/ 45156 h 27" name="T7"/>
                  <a:gd fmla="*/ 7408 w 24" name="T8"/>
                  <a:gd fmla="*/ 82785 h 27" name="T9"/>
                  <a:gd fmla="*/ 37042 w 24" name="T10"/>
                  <a:gd fmla="*/ 101600 h 27" name="T11"/>
                  <a:gd fmla="*/ 62971 w 24" name="T12"/>
                  <a:gd fmla="*/ 97837 h 27" name="T13"/>
                  <a:gd fmla="*/ 77788 w 24" name="T14"/>
                  <a:gd fmla="*/ 82785 h 27" name="T15"/>
                  <a:gd fmla="*/ 66675 w 24" name="T16"/>
                  <a:gd fmla="*/ 75259 h 27" name="T17"/>
                  <a:gd fmla="*/ 37042 w 24" name="T18"/>
                  <a:gd fmla="*/ 90311 h 27" name="T19"/>
                  <a:gd fmla="*/ 22225 w 24" name="T20"/>
                  <a:gd fmla="*/ 79022 h 27" name="T21"/>
                  <a:gd fmla="*/ 18521 w 24" name="T22"/>
                  <a:gd fmla="*/ 48919 h 27" name="T23"/>
                  <a:gd fmla="*/ 85196 w 24" name="T24"/>
                  <a:gd fmla="*/ 60207 h 27" name="T25"/>
                  <a:gd fmla="*/ 81492 w 24" name="T26"/>
                  <a:gd fmla="*/ 22578 h 27" name="T27"/>
                  <a:gd fmla="*/ 22225 w 24" name="T28"/>
                  <a:gd fmla="*/ 37630 h 27" name="T29"/>
                  <a:gd fmla="*/ 33338 w 24" name="T30"/>
                  <a:gd fmla="*/ 18815 h 27" name="T31"/>
                  <a:gd fmla="*/ 51858 w 24" name="T32"/>
                  <a:gd fmla="*/ 15052 h 27" name="T33"/>
                  <a:gd fmla="*/ 66675 w 24" name="T34"/>
                  <a:gd fmla="*/ 22578 h 27" name="T35"/>
                  <a:gd fmla="*/ 70379 w 24" name="T36"/>
                  <a:gd fmla="*/ 33867 h 27" name="T37"/>
                  <a:gd fmla="*/ 70379 w 24" name="T38"/>
                  <a:gd fmla="*/ 48919 h 27" name="T39"/>
                  <a:gd fmla="*/ 22225 w 24" name="T40"/>
                  <a:gd fmla="*/ 37630 h 27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4" name="T63"/>
                  <a:gd fmla="*/ 0 h 27" name="T64"/>
                  <a:gd fmla="*/ 24 w 24" name="T65"/>
                  <a:gd fmla="*/ 27 h 27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27" w="24">
                    <a:moveTo>
                      <a:pt x="22" y="6"/>
                    </a:moveTo>
                    <a:cubicBezTo>
                      <a:pt x="20" y="3"/>
                      <a:pt x="18" y="1"/>
                      <a:pt x="14" y="1"/>
                    </a:cubicBezTo>
                    <a:cubicBezTo>
                      <a:pt x="11" y="0"/>
                      <a:pt x="8" y="1"/>
                      <a:pt x="6" y="3"/>
                    </a:cubicBezTo>
                    <a:cubicBezTo>
                      <a:pt x="3" y="5"/>
                      <a:pt x="1" y="8"/>
                      <a:pt x="1" y="12"/>
                    </a:cubicBezTo>
                    <a:cubicBezTo>
                      <a:pt x="0" y="16"/>
                      <a:pt x="0" y="19"/>
                      <a:pt x="2" y="22"/>
                    </a:cubicBezTo>
                    <a:cubicBezTo>
                      <a:pt x="4" y="25"/>
                      <a:pt x="6" y="26"/>
                      <a:pt x="10" y="27"/>
                    </a:cubicBezTo>
                    <a:cubicBezTo>
                      <a:pt x="12" y="27"/>
                      <a:pt x="14" y="27"/>
                      <a:pt x="17" y="26"/>
                    </a:cubicBezTo>
                    <a:cubicBezTo>
                      <a:pt x="19" y="25"/>
                      <a:pt x="20" y="24"/>
                      <a:pt x="21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6" y="23"/>
                      <a:pt x="14" y="24"/>
                      <a:pt x="10" y="24"/>
                    </a:cubicBezTo>
                    <a:cubicBezTo>
                      <a:pt x="9" y="23"/>
                      <a:pt x="7" y="22"/>
                      <a:pt x="6" y="21"/>
                    </a:cubicBezTo>
                    <a:cubicBezTo>
                      <a:pt x="5" y="19"/>
                      <a:pt x="4" y="17"/>
                      <a:pt x="5" y="13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4" y="12"/>
                      <a:pt x="23" y="8"/>
                      <a:pt x="22" y="6"/>
                    </a:cubicBezTo>
                    <a:close/>
                    <a:moveTo>
                      <a:pt x="6" y="10"/>
                    </a:moveTo>
                    <a:cubicBezTo>
                      <a:pt x="6" y="8"/>
                      <a:pt x="7" y="6"/>
                      <a:pt x="9" y="5"/>
                    </a:cubicBezTo>
                    <a:cubicBezTo>
                      <a:pt x="10" y="4"/>
                      <a:pt x="12" y="3"/>
                      <a:pt x="14" y="4"/>
                    </a:cubicBezTo>
                    <a:cubicBezTo>
                      <a:pt x="15" y="4"/>
                      <a:pt x="17" y="5"/>
                      <a:pt x="18" y="6"/>
                    </a:cubicBezTo>
                    <a:cubicBezTo>
                      <a:pt x="18" y="7"/>
                      <a:pt x="19" y="8"/>
                      <a:pt x="19" y="9"/>
                    </a:cubicBezTo>
                    <a:cubicBezTo>
                      <a:pt x="19" y="10"/>
                      <a:pt x="19" y="11"/>
                      <a:pt x="19" y="13"/>
                    </a:cubicBez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80" name="Freeform 167"/>
              <p:cNvSpPr>
                <a:spLocks noChangeArrowheads="1" noEditPoints="1"/>
              </p:cNvSpPr>
              <p:nvPr/>
            </p:nvSpPr>
            <p:spPr bwMode="auto">
              <a:xfrm>
                <a:off x="1819275" y="2543175"/>
                <a:ext cx="90488" cy="107950"/>
              </a:xfrm>
              <a:custGeom>
                <a:gdLst>
                  <a:gd fmla="*/ 86718 w 24" name="T0"/>
                  <a:gd fmla="*/ 52114 h 29" name="T1"/>
                  <a:gd fmla="*/ 82947 w 24" name="T2"/>
                  <a:gd fmla="*/ 18612 h 29" name="T3"/>
                  <a:gd fmla="*/ 56555 w 24" name="T4"/>
                  <a:gd fmla="*/ 7445 h 29" name="T5"/>
                  <a:gd fmla="*/ 11311 w 24" name="T6"/>
                  <a:gd fmla="*/ 22334 h 29" name="T7"/>
                  <a:gd fmla="*/ 26392 w 24" name="T8"/>
                  <a:gd fmla="*/ 29779 h 29" name="T9"/>
                  <a:gd fmla="*/ 52785 w 24" name="T10"/>
                  <a:gd fmla="*/ 18612 h 29" name="T11"/>
                  <a:gd fmla="*/ 67866 w 24" name="T12"/>
                  <a:gd fmla="*/ 22334 h 29" name="T13"/>
                  <a:gd fmla="*/ 75407 w 24" name="T14"/>
                  <a:gd fmla="*/ 29779 h 29" name="T15"/>
                  <a:gd fmla="*/ 71636 w 24" name="T16"/>
                  <a:gd fmla="*/ 48391 h 29" name="T17"/>
                  <a:gd fmla="*/ 60325 w 24" name="T18"/>
                  <a:gd fmla="*/ 44669 h 29" name="T19"/>
                  <a:gd fmla="*/ 18852 w 24" name="T20"/>
                  <a:gd fmla="*/ 48391 h 29" name="T21"/>
                  <a:gd fmla="*/ 0 w 24" name="T22"/>
                  <a:gd fmla="*/ 67003 h 29" name="T23"/>
                  <a:gd fmla="*/ 7541 w 24" name="T24"/>
                  <a:gd fmla="*/ 89338 h 29" name="T25"/>
                  <a:gd fmla="*/ 30163 w 24" name="T26"/>
                  <a:gd fmla="*/ 100505 h 29" name="T27"/>
                  <a:gd fmla="*/ 64096 w 24" name="T28"/>
                  <a:gd fmla="*/ 89338 h 29" name="T29"/>
                  <a:gd fmla="*/ 64096 w 24" name="T30"/>
                  <a:gd fmla="*/ 104228 h 29" name="T31"/>
                  <a:gd fmla="*/ 79177 w 24" name="T32"/>
                  <a:gd fmla="*/ 107950 h 29" name="T33"/>
                  <a:gd fmla="*/ 79177 w 24" name="T34"/>
                  <a:gd fmla="*/ 89338 h 29" name="T35"/>
                  <a:gd fmla="*/ 86718 w 24" name="T36"/>
                  <a:gd fmla="*/ 52114 h 29" name="T37"/>
                  <a:gd fmla="*/ 56555 w 24" name="T38"/>
                  <a:gd fmla="*/ 85616 h 29" name="T39"/>
                  <a:gd fmla="*/ 33933 w 24" name="T40"/>
                  <a:gd fmla="*/ 89338 h 29" name="T41"/>
                  <a:gd fmla="*/ 18852 w 24" name="T42"/>
                  <a:gd fmla="*/ 81893 h 29" name="T43"/>
                  <a:gd fmla="*/ 18852 w 24" name="T44"/>
                  <a:gd fmla="*/ 70726 h 29" name="T45"/>
                  <a:gd fmla="*/ 30163 w 24" name="T46"/>
                  <a:gd fmla="*/ 55836 h 29" name="T47"/>
                  <a:gd fmla="*/ 56555 w 24" name="T48"/>
                  <a:gd fmla="*/ 55836 h 29" name="T49"/>
                  <a:gd fmla="*/ 71636 w 24" name="T50"/>
                  <a:gd fmla="*/ 59559 h 29" name="T51"/>
                  <a:gd fmla="*/ 67866 w 24" name="T52"/>
                  <a:gd fmla="*/ 63281 h 29" name="T53"/>
                  <a:gd fmla="*/ 56555 w 24" name="T54"/>
                  <a:gd fmla="*/ 85616 h 29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4" name="T84"/>
                  <a:gd fmla="*/ 0 h 29" name="T85"/>
                  <a:gd fmla="*/ 24 w 24" name="T86"/>
                  <a:gd fmla="*/ 29 h 29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28" w="24">
                    <a:moveTo>
                      <a:pt x="23" y="14"/>
                    </a:moveTo>
                    <a:cubicBezTo>
                      <a:pt x="24" y="10"/>
                      <a:pt x="23" y="7"/>
                      <a:pt x="22" y="5"/>
                    </a:cubicBezTo>
                    <a:cubicBezTo>
                      <a:pt x="21" y="4"/>
                      <a:pt x="19" y="2"/>
                      <a:pt x="15" y="2"/>
                    </a:cubicBezTo>
                    <a:cubicBezTo>
                      <a:pt x="9" y="0"/>
                      <a:pt x="5" y="2"/>
                      <a:pt x="3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5"/>
                      <a:pt x="10" y="4"/>
                      <a:pt x="14" y="5"/>
                    </a:cubicBezTo>
                    <a:cubicBezTo>
                      <a:pt x="16" y="5"/>
                      <a:pt x="17" y="5"/>
                      <a:pt x="18" y="6"/>
                    </a:cubicBezTo>
                    <a:cubicBezTo>
                      <a:pt x="19" y="7"/>
                      <a:pt x="19" y="8"/>
                      <a:pt x="20" y="8"/>
                    </a:cubicBezTo>
                    <a:cubicBezTo>
                      <a:pt x="20" y="9"/>
                      <a:pt x="20" y="11"/>
                      <a:pt x="19" y="13"/>
                    </a:cubicBezTo>
                    <a:cubicBezTo>
                      <a:pt x="18" y="12"/>
                      <a:pt x="17" y="12"/>
                      <a:pt x="16" y="12"/>
                    </a:cubicBezTo>
                    <a:cubicBezTo>
                      <a:pt x="11" y="11"/>
                      <a:pt x="7" y="11"/>
                      <a:pt x="5" y="13"/>
                    </a:cubicBezTo>
                    <a:cubicBezTo>
                      <a:pt x="2" y="14"/>
                      <a:pt x="1" y="16"/>
                      <a:pt x="0" y="18"/>
                    </a:cubicBezTo>
                    <a:cubicBezTo>
                      <a:pt x="0" y="20"/>
                      <a:pt x="0" y="22"/>
                      <a:pt x="2" y="24"/>
                    </a:cubicBezTo>
                    <a:cubicBezTo>
                      <a:pt x="3" y="26"/>
                      <a:pt x="5" y="27"/>
                      <a:pt x="8" y="27"/>
                    </a:cubicBezTo>
                    <a:cubicBezTo>
                      <a:pt x="12" y="28"/>
                      <a:pt x="15" y="27"/>
                      <a:pt x="17" y="24"/>
                    </a:cubicBezTo>
                    <a:cubicBezTo>
                      <a:pt x="17" y="26"/>
                      <a:pt x="17" y="27"/>
                      <a:pt x="17" y="28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7"/>
                      <a:pt x="21" y="26"/>
                      <a:pt x="21" y="24"/>
                    </a:cubicBezTo>
                    <a:lnTo>
                      <a:pt x="23" y="14"/>
                    </a:lnTo>
                    <a:close/>
                    <a:moveTo>
                      <a:pt x="15" y="23"/>
                    </a:moveTo>
                    <a:cubicBezTo>
                      <a:pt x="13" y="24"/>
                      <a:pt x="11" y="25"/>
                      <a:pt x="9" y="24"/>
                    </a:cubicBezTo>
                    <a:cubicBezTo>
                      <a:pt x="7" y="24"/>
                      <a:pt x="6" y="23"/>
                      <a:pt x="5" y="22"/>
                    </a:cubicBezTo>
                    <a:cubicBezTo>
                      <a:pt x="5" y="21"/>
                      <a:pt x="4" y="20"/>
                      <a:pt x="5" y="19"/>
                    </a:cubicBezTo>
                    <a:cubicBezTo>
                      <a:pt x="5" y="17"/>
                      <a:pt x="6" y="16"/>
                      <a:pt x="8" y="15"/>
                    </a:cubicBezTo>
                    <a:cubicBezTo>
                      <a:pt x="10" y="14"/>
                      <a:pt x="12" y="14"/>
                      <a:pt x="15" y="15"/>
                    </a:cubicBezTo>
                    <a:cubicBezTo>
                      <a:pt x="16" y="15"/>
                      <a:pt x="17" y="15"/>
                      <a:pt x="19" y="16"/>
                    </a:cubicBezTo>
                    <a:cubicBezTo>
                      <a:pt x="19" y="16"/>
                      <a:pt x="19" y="17"/>
                      <a:pt x="18" y="17"/>
                    </a:cubicBezTo>
                    <a:cubicBezTo>
                      <a:pt x="18" y="20"/>
                      <a:pt x="17" y="21"/>
                      <a:pt x="15" y="2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81" name="Freeform 168"/>
              <p:cNvSpPr>
                <a:spLocks noChangeArrowheads="1" noEditPoints="1"/>
              </p:cNvSpPr>
              <p:nvPr/>
            </p:nvSpPr>
            <p:spPr bwMode="auto">
              <a:xfrm>
                <a:off x="1920875" y="2543175"/>
                <a:ext cx="96838" cy="127000"/>
              </a:xfrm>
              <a:custGeom>
                <a:gdLst>
                  <a:gd fmla="*/ 81940 w 26" name="T0"/>
                  <a:gd fmla="*/ 0 h 34" name="T1"/>
                  <a:gd fmla="*/ 74491 w 26" name="T2"/>
                  <a:gd fmla="*/ 44824 h 34" name="T3"/>
                  <a:gd fmla="*/ 52144 w 26" name="T4"/>
                  <a:gd fmla="*/ 22412 h 34" name="T5"/>
                  <a:gd fmla="*/ 22347 w 26" name="T6"/>
                  <a:gd fmla="*/ 33618 h 34" name="T7"/>
                  <a:gd fmla="*/ 3725 w 26" name="T8"/>
                  <a:gd fmla="*/ 67235 h 34" name="T9"/>
                  <a:gd fmla="*/ 7449 w 26" name="T10"/>
                  <a:gd fmla="*/ 100853 h 34" name="T11"/>
                  <a:gd fmla="*/ 33521 w 26" name="T12"/>
                  <a:gd fmla="*/ 119529 h 34" name="T13"/>
                  <a:gd fmla="*/ 63317 w 26" name="T14"/>
                  <a:gd fmla="*/ 108324 h 34" name="T15"/>
                  <a:gd fmla="*/ 63317 w 26" name="T16"/>
                  <a:gd fmla="*/ 123265 h 34" name="T17"/>
                  <a:gd fmla="*/ 74491 w 26" name="T18"/>
                  <a:gd fmla="*/ 127000 h 34" name="T19"/>
                  <a:gd fmla="*/ 96838 w 26" name="T20"/>
                  <a:gd fmla="*/ 0 h 34" name="T21"/>
                  <a:gd fmla="*/ 81940 w 26" name="T22"/>
                  <a:gd fmla="*/ 0 h 34" name="T23"/>
                  <a:gd fmla="*/ 67042 w 26" name="T24"/>
                  <a:gd fmla="*/ 85912 h 34" name="T25"/>
                  <a:gd fmla="*/ 55868 w 26" name="T26"/>
                  <a:gd fmla="*/ 104588 h 34" name="T27"/>
                  <a:gd fmla="*/ 37245 w 26" name="T28"/>
                  <a:gd fmla="*/ 108324 h 34" name="T29"/>
                  <a:gd fmla="*/ 22347 w 26" name="T30"/>
                  <a:gd fmla="*/ 97118 h 34" name="T31"/>
                  <a:gd fmla="*/ 18623 w 26" name="T32"/>
                  <a:gd fmla="*/ 67235 h 34" name="T33"/>
                  <a:gd fmla="*/ 33521 w 26" name="T34"/>
                  <a:gd fmla="*/ 41088 h 34" name="T35"/>
                  <a:gd fmla="*/ 52144 w 26" name="T36"/>
                  <a:gd fmla="*/ 37353 h 34" name="T37"/>
                  <a:gd fmla="*/ 67042 w 26" name="T38"/>
                  <a:gd fmla="*/ 44824 h 34" name="T39"/>
                  <a:gd fmla="*/ 70766 w 26" name="T40"/>
                  <a:gd fmla="*/ 67235 h 34" name="T41"/>
                  <a:gd fmla="*/ 67042 w 26" name="T42"/>
                  <a:gd fmla="*/ 85912 h 34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26" name="T66"/>
                  <a:gd fmla="*/ 0 h 34" name="T67"/>
                  <a:gd fmla="*/ 26 w 26" name="T68"/>
                  <a:gd fmla="*/ 34 h 34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34" w="26">
                    <a:moveTo>
                      <a:pt x="22" y="0"/>
                    </a:move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9"/>
                      <a:pt x="17" y="7"/>
                      <a:pt x="14" y="6"/>
                    </a:cubicBezTo>
                    <a:cubicBezTo>
                      <a:pt x="11" y="6"/>
                      <a:pt x="8" y="7"/>
                      <a:pt x="6" y="9"/>
                    </a:cubicBezTo>
                    <a:cubicBezTo>
                      <a:pt x="3" y="11"/>
                      <a:pt x="2" y="14"/>
                      <a:pt x="1" y="18"/>
                    </a:cubicBezTo>
                    <a:cubicBezTo>
                      <a:pt x="0" y="21"/>
                      <a:pt x="1" y="25"/>
                      <a:pt x="2" y="27"/>
                    </a:cubicBezTo>
                    <a:cubicBezTo>
                      <a:pt x="4" y="30"/>
                      <a:pt x="6" y="32"/>
                      <a:pt x="9" y="32"/>
                    </a:cubicBezTo>
                    <a:cubicBezTo>
                      <a:pt x="12" y="33"/>
                      <a:pt x="15" y="32"/>
                      <a:pt x="17" y="29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6" y="0"/>
                      <a:pt x="26" y="0"/>
                      <a:pt x="26" y="0"/>
                    </a:cubicBezTo>
                    <a:lnTo>
                      <a:pt x="22" y="0"/>
                    </a:lnTo>
                    <a:close/>
                    <a:moveTo>
                      <a:pt x="18" y="23"/>
                    </a:moveTo>
                    <a:cubicBezTo>
                      <a:pt x="18" y="25"/>
                      <a:pt x="17" y="27"/>
                      <a:pt x="15" y="28"/>
                    </a:cubicBezTo>
                    <a:cubicBezTo>
                      <a:pt x="13" y="29"/>
                      <a:pt x="12" y="30"/>
                      <a:pt x="10" y="29"/>
                    </a:cubicBezTo>
                    <a:cubicBezTo>
                      <a:pt x="8" y="29"/>
                      <a:pt x="7" y="28"/>
                      <a:pt x="6" y="26"/>
                    </a:cubicBezTo>
                    <a:cubicBezTo>
                      <a:pt x="5" y="24"/>
                      <a:pt x="5" y="21"/>
                      <a:pt x="5" y="18"/>
                    </a:cubicBezTo>
                    <a:cubicBezTo>
                      <a:pt x="6" y="15"/>
                      <a:pt x="7" y="13"/>
                      <a:pt x="9" y="11"/>
                    </a:cubicBezTo>
                    <a:cubicBezTo>
                      <a:pt x="10" y="10"/>
                      <a:pt x="12" y="9"/>
                      <a:pt x="14" y="10"/>
                    </a:cubicBezTo>
                    <a:cubicBezTo>
                      <a:pt x="16" y="10"/>
                      <a:pt x="17" y="11"/>
                      <a:pt x="18" y="12"/>
                    </a:cubicBezTo>
                    <a:cubicBezTo>
                      <a:pt x="19" y="14"/>
                      <a:pt x="19" y="16"/>
                      <a:pt x="19" y="18"/>
                    </a:cubicBezTo>
                    <a:lnTo>
                      <a:pt x="18" y="2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82" name="Freeform 169"/>
              <p:cNvSpPr>
                <a:spLocks noChangeArrowheads="1" noEditPoints="1"/>
              </p:cNvSpPr>
              <p:nvPr/>
            </p:nvSpPr>
            <p:spPr bwMode="auto">
              <a:xfrm>
                <a:off x="684213" y="3541713"/>
                <a:ext cx="127000" cy="87313"/>
              </a:xfrm>
              <a:custGeom>
                <a:gdLst>
                  <a:gd fmla="*/ 82176 w 34" name="T0"/>
                  <a:gd fmla="*/ 56943 h 23" name="T1"/>
                  <a:gd fmla="*/ 89647 w 34" name="T2"/>
                  <a:gd fmla="*/ 26574 h 23" name="T3"/>
                  <a:gd fmla="*/ 70971 w 34" name="T4"/>
                  <a:gd fmla="*/ 3796 h 23" name="T5"/>
                  <a:gd fmla="*/ 37353 w 34" name="T6"/>
                  <a:gd fmla="*/ 3796 h 23" name="T7"/>
                  <a:gd fmla="*/ 7471 w 34" name="T8"/>
                  <a:gd fmla="*/ 18981 h 23" name="T9"/>
                  <a:gd fmla="*/ 0 w 34" name="T10"/>
                  <a:gd fmla="*/ 49351 h 23" name="T11"/>
                  <a:gd fmla="*/ 22412 w 34" name="T12"/>
                  <a:gd fmla="*/ 72128 h 23" name="T13"/>
                  <a:gd fmla="*/ 7471 w 34" name="T14"/>
                  <a:gd fmla="*/ 75924 h 23" name="T15"/>
                  <a:gd fmla="*/ 11206 w 34" name="T16"/>
                  <a:gd fmla="*/ 87313 h 23" name="T17"/>
                  <a:gd fmla="*/ 127000 w 34" name="T18"/>
                  <a:gd fmla="*/ 60739 h 23" name="T19"/>
                  <a:gd fmla="*/ 123265 w 34" name="T20"/>
                  <a:gd fmla="*/ 45555 h 23" name="T21"/>
                  <a:gd fmla="*/ 82176 w 34" name="T22"/>
                  <a:gd fmla="*/ 56943 h 23" name="T23"/>
                  <a:gd fmla="*/ 44824 w 34" name="T24"/>
                  <a:gd fmla="*/ 64536 h 23" name="T25"/>
                  <a:gd fmla="*/ 22412 w 34" name="T26"/>
                  <a:gd fmla="*/ 60739 h 23" name="T27"/>
                  <a:gd fmla="*/ 11206 w 34" name="T28"/>
                  <a:gd fmla="*/ 49351 h 23" name="T29"/>
                  <a:gd fmla="*/ 18676 w 34" name="T30"/>
                  <a:gd fmla="*/ 30370 h 23" name="T31"/>
                  <a:gd fmla="*/ 41088 w 34" name="T32"/>
                  <a:gd fmla="*/ 18981 h 23" name="T33"/>
                  <a:gd fmla="*/ 67235 w 34" name="T34"/>
                  <a:gd fmla="*/ 18981 h 23" name="T35"/>
                  <a:gd fmla="*/ 82176 w 34" name="T36"/>
                  <a:gd fmla="*/ 34166 h 23" name="T37"/>
                  <a:gd fmla="*/ 78441 w 34" name="T38"/>
                  <a:gd fmla="*/ 49351 h 23" name="T39"/>
                  <a:gd fmla="*/ 59765 w 34" name="T40"/>
                  <a:gd fmla="*/ 60739 h 23" name="T41"/>
                  <a:gd fmla="*/ 44824 w 34" name="T42"/>
                  <a:gd fmla="*/ 64536 h 23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34" name="T66"/>
                  <a:gd fmla="*/ 0 h 23" name="T67"/>
                  <a:gd fmla="*/ 34 w 34" name="T68"/>
                  <a:gd fmla="*/ 23 h 23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3" w="34">
                    <a:moveTo>
                      <a:pt x="22" y="15"/>
                    </a:moveTo>
                    <a:cubicBezTo>
                      <a:pt x="24" y="13"/>
                      <a:pt x="25" y="10"/>
                      <a:pt x="24" y="7"/>
                    </a:cubicBezTo>
                    <a:cubicBezTo>
                      <a:pt x="24" y="4"/>
                      <a:pt x="22" y="2"/>
                      <a:pt x="19" y="1"/>
                    </a:cubicBezTo>
                    <a:cubicBezTo>
                      <a:pt x="17" y="0"/>
                      <a:pt x="13" y="0"/>
                      <a:pt x="10" y="1"/>
                    </a:cubicBezTo>
                    <a:cubicBezTo>
                      <a:pt x="7" y="2"/>
                      <a:pt x="4" y="3"/>
                      <a:pt x="2" y="5"/>
                    </a:cubicBezTo>
                    <a:cubicBezTo>
                      <a:pt x="0" y="7"/>
                      <a:pt x="0" y="10"/>
                      <a:pt x="0" y="13"/>
                    </a:cubicBezTo>
                    <a:cubicBezTo>
                      <a:pt x="1" y="16"/>
                      <a:pt x="3" y="18"/>
                      <a:pt x="6" y="19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3" y="12"/>
                      <a:pt x="33" y="12"/>
                      <a:pt x="33" y="12"/>
                    </a:cubicBezTo>
                    <a:lnTo>
                      <a:pt x="22" y="15"/>
                    </a:lnTo>
                    <a:close/>
                    <a:moveTo>
                      <a:pt x="12" y="17"/>
                    </a:moveTo>
                    <a:cubicBezTo>
                      <a:pt x="10" y="18"/>
                      <a:pt x="8" y="17"/>
                      <a:pt x="6" y="16"/>
                    </a:cubicBezTo>
                    <a:cubicBezTo>
                      <a:pt x="5" y="15"/>
                      <a:pt x="4" y="14"/>
                      <a:pt x="3" y="13"/>
                    </a:cubicBezTo>
                    <a:cubicBezTo>
                      <a:pt x="3" y="11"/>
                      <a:pt x="3" y="9"/>
                      <a:pt x="5" y="8"/>
                    </a:cubicBezTo>
                    <a:cubicBezTo>
                      <a:pt x="6" y="6"/>
                      <a:pt x="8" y="5"/>
                      <a:pt x="11" y="5"/>
                    </a:cubicBezTo>
                    <a:cubicBezTo>
                      <a:pt x="14" y="4"/>
                      <a:pt x="16" y="4"/>
                      <a:pt x="18" y="5"/>
                    </a:cubicBezTo>
                    <a:cubicBezTo>
                      <a:pt x="20" y="6"/>
                      <a:pt x="21" y="7"/>
                      <a:pt x="22" y="9"/>
                    </a:cubicBezTo>
                    <a:cubicBezTo>
                      <a:pt x="22" y="10"/>
                      <a:pt x="22" y="12"/>
                      <a:pt x="21" y="13"/>
                    </a:cubicBezTo>
                    <a:cubicBezTo>
                      <a:pt x="20" y="15"/>
                      <a:pt x="18" y="16"/>
                      <a:pt x="16" y="16"/>
                    </a:cubicBezTo>
                    <a:lnTo>
                      <a:pt x="12" y="1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83" name="Freeform 170"/>
              <p:cNvSpPr>
                <a:spLocks noChangeArrowheads="1"/>
              </p:cNvSpPr>
              <p:nvPr/>
            </p:nvSpPr>
            <p:spPr bwMode="auto">
              <a:xfrm>
                <a:off x="803275" y="3629025"/>
                <a:ext cx="15875" cy="14288"/>
              </a:xfrm>
              <a:custGeom>
                <a:gdLst>
                  <a:gd fmla="*/ 0 w 10" name="T0"/>
                  <a:gd fmla="*/ 3175 h 9" name="T1"/>
                  <a:gd fmla="*/ 0 w 10" name="T2"/>
                  <a:gd fmla="*/ 14288 h 9" name="T3"/>
                  <a:gd fmla="*/ 15875 w 10" name="T4"/>
                  <a:gd fmla="*/ 14288 h 9" name="T5"/>
                  <a:gd fmla="*/ 15875 w 10" name="T6"/>
                  <a:gd fmla="*/ 0 h 9" name="T7"/>
                  <a:gd fmla="*/ 0 w 10" name="T8"/>
                  <a:gd fmla="*/ 3175 h 9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0" name="T15"/>
                  <a:gd fmla="*/ 0 h 9" name="T16"/>
                  <a:gd fmla="*/ 10 w 10" name="T17"/>
                  <a:gd fmla="*/ 9 h 9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9" w="10">
                    <a:moveTo>
                      <a:pt x="0" y="2"/>
                    </a:moveTo>
                    <a:lnTo>
                      <a:pt x="0" y="9"/>
                    </a:lnTo>
                    <a:lnTo>
                      <a:pt x="10" y="9"/>
                    </a:lnTo>
                    <a:lnTo>
                      <a:pt x="1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84" name="Freeform 171"/>
              <p:cNvSpPr>
                <a:spLocks noChangeArrowheads="1"/>
              </p:cNvSpPr>
              <p:nvPr/>
            </p:nvSpPr>
            <p:spPr bwMode="auto">
              <a:xfrm>
                <a:off x="701675" y="3636963"/>
                <a:ext cx="87313" cy="28575"/>
              </a:xfrm>
              <a:custGeom>
                <a:gdLst>
                  <a:gd fmla="*/ 0 w 55" name="T0"/>
                  <a:gd fmla="*/ 17462 h 18" name="T1"/>
                  <a:gd fmla="*/ 4763 w 55" name="T2"/>
                  <a:gd fmla="*/ 28575 h 18" name="T3"/>
                  <a:gd fmla="*/ 87313 w 55" name="T4"/>
                  <a:gd fmla="*/ 11112 h 18" name="T5"/>
                  <a:gd fmla="*/ 87313 w 55" name="T6"/>
                  <a:gd fmla="*/ 0 h 18" name="T7"/>
                  <a:gd fmla="*/ 0 w 55" name="T8"/>
                  <a:gd fmla="*/ 17462 h 18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55" name="T15"/>
                  <a:gd fmla="*/ 0 h 18" name="T16"/>
                  <a:gd fmla="*/ 55 w 55" name="T17"/>
                  <a:gd fmla="*/ 18 h 18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8" w="55">
                    <a:moveTo>
                      <a:pt x="0" y="11"/>
                    </a:moveTo>
                    <a:lnTo>
                      <a:pt x="3" y="18"/>
                    </a:lnTo>
                    <a:lnTo>
                      <a:pt x="55" y="7"/>
                    </a:lnTo>
                    <a:lnTo>
                      <a:pt x="55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85" name="Freeform 172"/>
              <p:cNvSpPr>
                <a:spLocks noChangeArrowheads="1"/>
              </p:cNvSpPr>
              <p:nvPr/>
            </p:nvSpPr>
            <p:spPr bwMode="auto">
              <a:xfrm>
                <a:off x="709613" y="3673475"/>
                <a:ext cx="98425" cy="46038"/>
              </a:xfrm>
              <a:custGeom>
                <a:gdLst>
                  <a:gd fmla="*/ 90854 w 26" name="T0"/>
                  <a:gd fmla="*/ 26855 h 12" name="T1"/>
                  <a:gd fmla="*/ 68140 w 26" name="T2"/>
                  <a:gd fmla="*/ 19183 h 12" name="T3"/>
                  <a:gd fmla="*/ 90854 w 26" name="T4"/>
                  <a:gd fmla="*/ 11510 h 12" name="T5"/>
                  <a:gd fmla="*/ 87068 w 26" name="T6"/>
                  <a:gd fmla="*/ 0 h 12" name="T7"/>
                  <a:gd fmla="*/ 0 w 26" name="T8"/>
                  <a:gd fmla="*/ 19183 h 12" name="T9"/>
                  <a:gd fmla="*/ 3786 w 26" name="T10"/>
                  <a:gd fmla="*/ 34529 h 12" name="T11"/>
                  <a:gd fmla="*/ 49213 w 26" name="T12"/>
                  <a:gd fmla="*/ 23019 h 12" name="T13"/>
                  <a:gd fmla="*/ 71926 w 26" name="T14"/>
                  <a:gd fmla="*/ 26855 h 12" name="T15"/>
                  <a:gd fmla="*/ 87068 w 26" name="T16"/>
                  <a:gd fmla="*/ 42202 h 12" name="T17"/>
                  <a:gd fmla="*/ 87068 w 26" name="T18"/>
                  <a:gd fmla="*/ 46038 h 12" name="T19"/>
                  <a:gd fmla="*/ 98425 w 26" name="T20"/>
                  <a:gd fmla="*/ 42202 h 12" name="T21"/>
                  <a:gd fmla="*/ 98425 w 26" name="T22"/>
                  <a:gd fmla="*/ 38365 h 12" name="T23"/>
                  <a:gd fmla="*/ 90854 w 26" name="T24"/>
                  <a:gd fmla="*/ 26855 h 12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26" name="T39"/>
                  <a:gd fmla="*/ 0 h 12" name="T40"/>
                  <a:gd fmla="*/ 26 w 26" name="T41"/>
                  <a:gd fmla="*/ 12 h 12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2" w="26">
                    <a:moveTo>
                      <a:pt x="24" y="7"/>
                    </a:moveTo>
                    <a:cubicBezTo>
                      <a:pt x="23" y="6"/>
                      <a:pt x="21" y="5"/>
                      <a:pt x="18" y="5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18" y="6"/>
                      <a:pt x="19" y="7"/>
                    </a:cubicBezTo>
                    <a:cubicBezTo>
                      <a:pt x="21" y="8"/>
                      <a:pt x="22" y="9"/>
                      <a:pt x="23" y="11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0"/>
                      <a:pt x="26" y="10"/>
                    </a:cubicBezTo>
                    <a:cubicBezTo>
                      <a:pt x="26" y="9"/>
                      <a:pt x="25" y="8"/>
                      <a:pt x="24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86" name="Freeform 173"/>
              <p:cNvSpPr>
                <a:spLocks noChangeArrowheads="1" noEditPoints="1"/>
              </p:cNvSpPr>
              <p:nvPr/>
            </p:nvSpPr>
            <p:spPr bwMode="auto">
              <a:xfrm>
                <a:off x="725488" y="3730625"/>
                <a:ext cx="96838" cy="85725"/>
              </a:xfrm>
              <a:custGeom>
                <a:gdLst>
                  <a:gd fmla="*/ 89389 w 26" name="T0"/>
                  <a:gd fmla="*/ 63362 h 23" name="T1"/>
                  <a:gd fmla="*/ 93113 w 26" name="T2"/>
                  <a:gd fmla="*/ 33545 h 23" name="T3"/>
                  <a:gd fmla="*/ 74491 w 26" name="T4"/>
                  <a:gd fmla="*/ 7454 h 23" name="T5"/>
                  <a:gd fmla="*/ 40970 w 26" name="T6"/>
                  <a:gd fmla="*/ 3727 h 23" name="T7"/>
                  <a:gd fmla="*/ 11174 w 26" name="T8"/>
                  <a:gd fmla="*/ 22363 h 23" name="T9"/>
                  <a:gd fmla="*/ 3725 w 26" name="T10"/>
                  <a:gd fmla="*/ 52180 h 23" name="T11"/>
                  <a:gd fmla="*/ 14898 w 26" name="T12"/>
                  <a:gd fmla="*/ 74543 h 23" name="T13"/>
                  <a:gd fmla="*/ 37245 w 26" name="T14"/>
                  <a:gd fmla="*/ 85725 h 23" name="T15"/>
                  <a:gd fmla="*/ 37245 w 26" name="T16"/>
                  <a:gd fmla="*/ 70816 h 23" name="T17"/>
                  <a:gd fmla="*/ 14898 w 26" name="T18"/>
                  <a:gd fmla="*/ 52180 h 23" name="T19"/>
                  <a:gd fmla="*/ 18623 w 26" name="T20"/>
                  <a:gd fmla="*/ 33545 h 23" name="T21"/>
                  <a:gd fmla="*/ 40970 w 26" name="T22"/>
                  <a:gd fmla="*/ 18636 h 23" name="T23"/>
                  <a:gd fmla="*/ 55868 w 26" name="T24"/>
                  <a:gd fmla="*/ 81998 h 23" name="T25"/>
                  <a:gd fmla="*/ 89389 w 26" name="T26"/>
                  <a:gd fmla="*/ 63362 h 23" name="T27"/>
                  <a:gd fmla="*/ 52144 w 26" name="T28"/>
                  <a:gd fmla="*/ 18636 h 23" name="T29"/>
                  <a:gd fmla="*/ 70766 w 26" name="T30"/>
                  <a:gd fmla="*/ 22363 h 23" name="T31"/>
                  <a:gd fmla="*/ 81940 w 26" name="T32"/>
                  <a:gd fmla="*/ 37272 h 23" name="T33"/>
                  <a:gd fmla="*/ 81940 w 26" name="T34"/>
                  <a:gd fmla="*/ 48453 h 23" name="T35"/>
                  <a:gd fmla="*/ 74491 w 26" name="T36"/>
                  <a:gd fmla="*/ 59635 h 23" name="T37"/>
                  <a:gd fmla="*/ 63317 w 26" name="T38"/>
                  <a:gd fmla="*/ 63362 h 23" name="T39"/>
                  <a:gd fmla="*/ 52144 w 26" name="T40"/>
                  <a:gd fmla="*/ 18636 h 23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6" name="T63"/>
                  <a:gd fmla="*/ 0 h 23" name="T64"/>
                  <a:gd fmla="*/ 26 w 26" name="T65"/>
                  <a:gd fmla="*/ 23 h 23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23" w="26">
                    <a:moveTo>
                      <a:pt x="24" y="17"/>
                    </a:moveTo>
                    <a:cubicBezTo>
                      <a:pt x="25" y="15"/>
                      <a:pt x="26" y="12"/>
                      <a:pt x="25" y="9"/>
                    </a:cubicBezTo>
                    <a:cubicBezTo>
                      <a:pt x="24" y="6"/>
                      <a:pt x="23" y="4"/>
                      <a:pt x="20" y="2"/>
                    </a:cubicBezTo>
                    <a:cubicBezTo>
                      <a:pt x="17" y="1"/>
                      <a:pt x="14" y="0"/>
                      <a:pt x="11" y="1"/>
                    </a:cubicBezTo>
                    <a:cubicBezTo>
                      <a:pt x="7" y="2"/>
                      <a:pt x="4" y="4"/>
                      <a:pt x="3" y="6"/>
                    </a:cubicBezTo>
                    <a:cubicBezTo>
                      <a:pt x="1" y="9"/>
                      <a:pt x="0" y="11"/>
                      <a:pt x="1" y="14"/>
                    </a:cubicBezTo>
                    <a:cubicBezTo>
                      <a:pt x="2" y="17"/>
                      <a:pt x="3" y="19"/>
                      <a:pt x="4" y="20"/>
                    </a:cubicBezTo>
                    <a:cubicBezTo>
                      <a:pt x="6" y="22"/>
                      <a:pt x="8" y="22"/>
                      <a:pt x="10" y="23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7" y="19"/>
                      <a:pt x="5" y="17"/>
                      <a:pt x="4" y="14"/>
                    </a:cubicBezTo>
                    <a:cubicBezTo>
                      <a:pt x="4" y="12"/>
                      <a:pt x="4" y="11"/>
                      <a:pt x="5" y="9"/>
                    </a:cubicBezTo>
                    <a:cubicBezTo>
                      <a:pt x="6" y="7"/>
                      <a:pt x="8" y="6"/>
                      <a:pt x="11" y="5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9" y="21"/>
                      <a:pt x="22" y="19"/>
                      <a:pt x="24" y="17"/>
                    </a:cubicBezTo>
                    <a:close/>
                    <a:moveTo>
                      <a:pt x="14" y="5"/>
                    </a:moveTo>
                    <a:cubicBezTo>
                      <a:pt x="16" y="5"/>
                      <a:pt x="18" y="5"/>
                      <a:pt x="19" y="6"/>
                    </a:cubicBezTo>
                    <a:cubicBezTo>
                      <a:pt x="21" y="7"/>
                      <a:pt x="22" y="8"/>
                      <a:pt x="22" y="10"/>
                    </a:cubicBezTo>
                    <a:cubicBezTo>
                      <a:pt x="23" y="11"/>
                      <a:pt x="23" y="12"/>
                      <a:pt x="22" y="13"/>
                    </a:cubicBezTo>
                    <a:cubicBezTo>
                      <a:pt x="22" y="14"/>
                      <a:pt x="21" y="15"/>
                      <a:pt x="20" y="16"/>
                    </a:cubicBezTo>
                    <a:cubicBezTo>
                      <a:pt x="19" y="17"/>
                      <a:pt x="18" y="17"/>
                      <a:pt x="17" y="17"/>
                    </a:cubicBezTo>
                    <a:lnTo>
                      <a:pt x="14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87" name="Freeform 174"/>
              <p:cNvSpPr>
                <a:spLocks noChangeArrowheads="1"/>
              </p:cNvSpPr>
              <p:nvPr/>
            </p:nvSpPr>
            <p:spPr bwMode="auto">
              <a:xfrm>
                <a:off x="747713" y="3824288"/>
                <a:ext cx="93663" cy="74613"/>
              </a:xfrm>
              <a:custGeom>
                <a:gdLst>
                  <a:gd fmla="*/ 78677 w 25" name="T0"/>
                  <a:gd fmla="*/ 29845 h 20" name="T1"/>
                  <a:gd fmla="*/ 63691 w 25" name="T2"/>
                  <a:gd fmla="*/ 55960 h 20" name="T3"/>
                  <a:gd fmla="*/ 67437 w 25" name="T4"/>
                  <a:gd fmla="*/ 67152 h 20" name="T5"/>
                  <a:gd fmla="*/ 86170 w 25" name="T6"/>
                  <a:gd fmla="*/ 52229 h 20" name="T7"/>
                  <a:gd fmla="*/ 89916 w 25" name="T8"/>
                  <a:gd fmla="*/ 26115 h 20" name="T9"/>
                  <a:gd fmla="*/ 71184 w 25" name="T10"/>
                  <a:gd fmla="*/ 3731 h 20" name="T11"/>
                  <a:gd fmla="*/ 37465 w 25" name="T12"/>
                  <a:gd fmla="*/ 0 h 20" name="T13"/>
                  <a:gd fmla="*/ 7493 w 25" name="T14"/>
                  <a:gd fmla="*/ 18653 h 20" name="T15"/>
                  <a:gd fmla="*/ 0 w 25" name="T16"/>
                  <a:gd fmla="*/ 48498 h 20" name="T17"/>
                  <a:gd fmla="*/ 14986 w 25" name="T18"/>
                  <a:gd fmla="*/ 67152 h 20" name="T19"/>
                  <a:gd fmla="*/ 37465 w 25" name="T20"/>
                  <a:gd fmla="*/ 74613 h 20" name="T21"/>
                  <a:gd fmla="*/ 37465 w 25" name="T22"/>
                  <a:gd fmla="*/ 59690 h 20" name="T23"/>
                  <a:gd fmla="*/ 11240 w 25" name="T24"/>
                  <a:gd fmla="*/ 44768 h 20" name="T25"/>
                  <a:gd fmla="*/ 18733 w 25" name="T26"/>
                  <a:gd fmla="*/ 26115 h 20" name="T27"/>
                  <a:gd fmla="*/ 41212 w 25" name="T28"/>
                  <a:gd fmla="*/ 14923 h 20" name="T29"/>
                  <a:gd fmla="*/ 67437 w 25" name="T30"/>
                  <a:gd fmla="*/ 14923 h 20" name="T31"/>
                  <a:gd fmla="*/ 78677 w 25" name="T32"/>
                  <a:gd fmla="*/ 29845 h 20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5" name="T51"/>
                  <a:gd fmla="*/ 0 h 20" name="T52"/>
                  <a:gd fmla="*/ 25 w 25" name="T53"/>
                  <a:gd fmla="*/ 20 h 20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0" w="25">
                    <a:moveTo>
                      <a:pt x="21" y="8"/>
                    </a:moveTo>
                    <a:cubicBezTo>
                      <a:pt x="22" y="11"/>
                      <a:pt x="21" y="13"/>
                      <a:pt x="17" y="15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21" y="17"/>
                      <a:pt x="22" y="16"/>
                      <a:pt x="23" y="14"/>
                    </a:cubicBezTo>
                    <a:cubicBezTo>
                      <a:pt x="25" y="12"/>
                      <a:pt x="25" y="10"/>
                      <a:pt x="24" y="7"/>
                    </a:cubicBezTo>
                    <a:cubicBezTo>
                      <a:pt x="24" y="4"/>
                      <a:pt x="22" y="2"/>
                      <a:pt x="19" y="1"/>
                    </a:cubicBezTo>
                    <a:cubicBezTo>
                      <a:pt x="17" y="0"/>
                      <a:pt x="13" y="0"/>
                      <a:pt x="10" y="0"/>
                    </a:cubicBezTo>
                    <a:cubicBezTo>
                      <a:pt x="7" y="1"/>
                      <a:pt x="4" y="3"/>
                      <a:pt x="2" y="5"/>
                    </a:cubicBezTo>
                    <a:cubicBezTo>
                      <a:pt x="0" y="7"/>
                      <a:pt x="0" y="10"/>
                      <a:pt x="0" y="13"/>
                    </a:cubicBezTo>
                    <a:cubicBezTo>
                      <a:pt x="1" y="15"/>
                      <a:pt x="2" y="17"/>
                      <a:pt x="4" y="18"/>
                    </a:cubicBezTo>
                    <a:cubicBezTo>
                      <a:pt x="5" y="19"/>
                      <a:pt x="8" y="20"/>
                      <a:pt x="10" y="20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6" y="16"/>
                      <a:pt x="4" y="15"/>
                      <a:pt x="3" y="12"/>
                    </a:cubicBezTo>
                    <a:cubicBezTo>
                      <a:pt x="3" y="10"/>
                      <a:pt x="3" y="8"/>
                      <a:pt x="5" y="7"/>
                    </a:cubicBezTo>
                    <a:cubicBezTo>
                      <a:pt x="6" y="6"/>
                      <a:pt x="8" y="5"/>
                      <a:pt x="11" y="4"/>
                    </a:cubicBezTo>
                    <a:cubicBezTo>
                      <a:pt x="14" y="3"/>
                      <a:pt x="16" y="3"/>
                      <a:pt x="18" y="4"/>
                    </a:cubicBezTo>
                    <a:cubicBezTo>
                      <a:pt x="20" y="5"/>
                      <a:pt x="21" y="6"/>
                      <a:pt x="21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88" name="Freeform 175"/>
              <p:cNvSpPr>
                <a:spLocks noChangeArrowheads="1"/>
              </p:cNvSpPr>
              <p:nvPr/>
            </p:nvSpPr>
            <p:spPr bwMode="auto">
              <a:xfrm>
                <a:off x="762000" y="3887788"/>
                <a:ext cx="112713" cy="74613"/>
              </a:xfrm>
              <a:custGeom>
                <a:gdLst>
                  <a:gd fmla="*/ 26300 w 30" name="T0"/>
                  <a:gd fmla="*/ 44768 h 20" name="T1"/>
                  <a:gd fmla="*/ 78899 w 30" name="T2"/>
                  <a:gd fmla="*/ 29845 h 20" name="T3"/>
                  <a:gd fmla="*/ 82656 w 30" name="T4"/>
                  <a:gd fmla="*/ 52229 h 20" name="T5"/>
                  <a:gd fmla="*/ 93928 w 30" name="T6"/>
                  <a:gd fmla="*/ 48498 h 20" name="T7"/>
                  <a:gd fmla="*/ 90170 w 30" name="T8"/>
                  <a:gd fmla="*/ 29845 h 20" name="T9"/>
                  <a:gd fmla="*/ 112713 w 30" name="T10"/>
                  <a:gd fmla="*/ 26115 h 20" name="T11"/>
                  <a:gd fmla="*/ 108956 w 30" name="T12"/>
                  <a:gd fmla="*/ 11192 h 20" name="T13"/>
                  <a:gd fmla="*/ 86413 w 30" name="T14"/>
                  <a:gd fmla="*/ 14923 h 20" name="T15"/>
                  <a:gd fmla="*/ 82656 w 30" name="T16"/>
                  <a:gd fmla="*/ 0 h 20" name="T17"/>
                  <a:gd fmla="*/ 71385 w 30" name="T18"/>
                  <a:gd fmla="*/ 3731 h 20" name="T19"/>
                  <a:gd fmla="*/ 75142 w 30" name="T20"/>
                  <a:gd fmla="*/ 18653 h 20" name="T21"/>
                  <a:gd fmla="*/ 22543 w 30" name="T22"/>
                  <a:gd fmla="*/ 29845 h 20" name="T23"/>
                  <a:gd fmla="*/ 3757 w 30" name="T24"/>
                  <a:gd fmla="*/ 59690 h 20" name="T25"/>
                  <a:gd fmla="*/ 7514 w 30" name="T26"/>
                  <a:gd fmla="*/ 74613 h 20" name="T27"/>
                  <a:gd fmla="*/ 18786 w 30" name="T28"/>
                  <a:gd fmla="*/ 70882 h 20" name="T29"/>
                  <a:gd fmla="*/ 15028 w 30" name="T30"/>
                  <a:gd fmla="*/ 59690 h 20" name="T31"/>
                  <a:gd fmla="*/ 26300 w 30" name="T32"/>
                  <a:gd fmla="*/ 44768 h 20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0" name="T51"/>
                  <a:gd fmla="*/ 0 h 20" name="T52"/>
                  <a:gd fmla="*/ 30 w 30" name="T53"/>
                  <a:gd fmla="*/ 20 h 20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0" w="30">
                    <a:moveTo>
                      <a:pt x="7" y="12"/>
                    </a:moveTo>
                    <a:cubicBezTo>
                      <a:pt x="21" y="8"/>
                      <a:pt x="21" y="8"/>
                      <a:pt x="21" y="8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2" y="9"/>
                      <a:pt x="0" y="12"/>
                      <a:pt x="1" y="16"/>
                    </a:cubicBezTo>
                    <a:cubicBezTo>
                      <a:pt x="1" y="17"/>
                      <a:pt x="1" y="18"/>
                      <a:pt x="2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4" y="18"/>
                      <a:pt x="4" y="17"/>
                      <a:pt x="4" y="16"/>
                    </a:cubicBezTo>
                    <a:cubicBezTo>
                      <a:pt x="3" y="14"/>
                      <a:pt x="4" y="12"/>
                      <a:pt x="7" y="1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89" name="Freeform 176"/>
              <p:cNvSpPr>
                <a:spLocks noChangeArrowheads="1" noEditPoints="1"/>
              </p:cNvSpPr>
              <p:nvPr/>
            </p:nvSpPr>
            <p:spPr bwMode="auto">
              <a:xfrm>
                <a:off x="777875" y="3951288"/>
                <a:ext cx="93663" cy="82550"/>
              </a:xfrm>
              <a:custGeom>
                <a:gdLst>
                  <a:gd fmla="*/ 89916 w 25" name="T0"/>
                  <a:gd fmla="*/ 33770 h 22" name="T1"/>
                  <a:gd fmla="*/ 71184 w 25" name="T2"/>
                  <a:gd fmla="*/ 7505 h 22" name="T3"/>
                  <a:gd fmla="*/ 37465 w 25" name="T4"/>
                  <a:gd fmla="*/ 3752 h 22" name="T5"/>
                  <a:gd fmla="*/ 7493 w 25" name="T6"/>
                  <a:gd fmla="*/ 22514 h 22" name="T7"/>
                  <a:gd fmla="*/ 0 w 25" name="T8"/>
                  <a:gd fmla="*/ 52532 h 22" name="T9"/>
                  <a:gd fmla="*/ 18733 w 25" name="T10"/>
                  <a:gd fmla="*/ 78798 h 22" name="T11"/>
                  <a:gd fmla="*/ 56198 w 25" name="T12"/>
                  <a:gd fmla="*/ 82550 h 22" name="T13"/>
                  <a:gd fmla="*/ 86170 w 25" name="T14"/>
                  <a:gd fmla="*/ 63789 h 22" name="T15"/>
                  <a:gd fmla="*/ 89916 w 25" name="T16"/>
                  <a:gd fmla="*/ 33770 h 22" name="T17"/>
                  <a:gd fmla="*/ 22479 w 25" name="T18"/>
                  <a:gd fmla="*/ 67541 h 22" name="T19"/>
                  <a:gd fmla="*/ 11240 w 25" name="T20"/>
                  <a:gd fmla="*/ 52532 h 22" name="T21"/>
                  <a:gd fmla="*/ 14986 w 25" name="T22"/>
                  <a:gd fmla="*/ 33770 h 22" name="T23"/>
                  <a:gd fmla="*/ 41212 w 25" name="T24"/>
                  <a:gd fmla="*/ 18761 h 22" name="T25"/>
                  <a:gd fmla="*/ 67437 w 25" name="T26"/>
                  <a:gd fmla="*/ 18761 h 22" name="T27"/>
                  <a:gd fmla="*/ 78677 w 25" name="T28"/>
                  <a:gd fmla="*/ 33770 h 22" name="T29"/>
                  <a:gd fmla="*/ 74930 w 25" name="T30"/>
                  <a:gd fmla="*/ 52532 h 22" name="T31"/>
                  <a:gd fmla="*/ 52451 w 25" name="T32"/>
                  <a:gd fmla="*/ 67541 h 22" name="T33"/>
                  <a:gd fmla="*/ 22479 w 25" name="T34"/>
                  <a:gd fmla="*/ 67541 h 22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25" name="T54"/>
                  <a:gd fmla="*/ 0 h 22" name="T55"/>
                  <a:gd fmla="*/ 25 w 25" name="T56"/>
                  <a:gd fmla="*/ 22 h 22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22" w="25">
                    <a:moveTo>
                      <a:pt x="24" y="9"/>
                    </a:moveTo>
                    <a:cubicBezTo>
                      <a:pt x="24" y="6"/>
                      <a:pt x="22" y="4"/>
                      <a:pt x="19" y="2"/>
                    </a:cubicBezTo>
                    <a:cubicBezTo>
                      <a:pt x="17" y="1"/>
                      <a:pt x="14" y="0"/>
                      <a:pt x="10" y="1"/>
                    </a:cubicBezTo>
                    <a:cubicBezTo>
                      <a:pt x="7" y="2"/>
                      <a:pt x="4" y="4"/>
                      <a:pt x="2" y="6"/>
                    </a:cubicBezTo>
                    <a:cubicBezTo>
                      <a:pt x="0" y="8"/>
                      <a:pt x="0" y="11"/>
                      <a:pt x="0" y="14"/>
                    </a:cubicBezTo>
                    <a:cubicBezTo>
                      <a:pt x="1" y="17"/>
                      <a:pt x="3" y="19"/>
                      <a:pt x="5" y="21"/>
                    </a:cubicBezTo>
                    <a:cubicBezTo>
                      <a:pt x="8" y="22"/>
                      <a:pt x="11" y="22"/>
                      <a:pt x="15" y="22"/>
                    </a:cubicBezTo>
                    <a:cubicBezTo>
                      <a:pt x="18" y="21"/>
                      <a:pt x="21" y="19"/>
                      <a:pt x="23" y="17"/>
                    </a:cubicBezTo>
                    <a:cubicBezTo>
                      <a:pt x="24" y="15"/>
                      <a:pt x="25" y="12"/>
                      <a:pt x="24" y="9"/>
                    </a:cubicBezTo>
                    <a:close/>
                    <a:moveTo>
                      <a:pt x="6" y="18"/>
                    </a:moveTo>
                    <a:cubicBezTo>
                      <a:pt x="5" y="17"/>
                      <a:pt x="4" y="15"/>
                      <a:pt x="3" y="14"/>
                    </a:cubicBezTo>
                    <a:cubicBezTo>
                      <a:pt x="3" y="12"/>
                      <a:pt x="3" y="10"/>
                      <a:pt x="4" y="9"/>
                    </a:cubicBezTo>
                    <a:cubicBezTo>
                      <a:pt x="5" y="7"/>
                      <a:pt x="8" y="6"/>
                      <a:pt x="11" y="5"/>
                    </a:cubicBezTo>
                    <a:cubicBezTo>
                      <a:pt x="14" y="4"/>
                      <a:pt x="16" y="4"/>
                      <a:pt x="18" y="5"/>
                    </a:cubicBezTo>
                    <a:cubicBezTo>
                      <a:pt x="20" y="6"/>
                      <a:pt x="21" y="8"/>
                      <a:pt x="21" y="9"/>
                    </a:cubicBezTo>
                    <a:cubicBezTo>
                      <a:pt x="22" y="11"/>
                      <a:pt x="21" y="13"/>
                      <a:pt x="20" y="14"/>
                    </a:cubicBezTo>
                    <a:cubicBezTo>
                      <a:pt x="19" y="16"/>
                      <a:pt x="17" y="17"/>
                      <a:pt x="14" y="18"/>
                    </a:cubicBezTo>
                    <a:cubicBezTo>
                      <a:pt x="11" y="18"/>
                      <a:pt x="8" y="18"/>
                      <a:pt x="6" y="1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90" name="Freeform 177"/>
              <p:cNvSpPr>
                <a:spLocks noChangeArrowheads="1"/>
              </p:cNvSpPr>
              <p:nvPr/>
            </p:nvSpPr>
            <p:spPr bwMode="auto">
              <a:xfrm>
                <a:off x="792163" y="4041775"/>
                <a:ext cx="98425" cy="46038"/>
              </a:xfrm>
              <a:custGeom>
                <a:gdLst>
                  <a:gd fmla="*/ 98425 w 26" name="T0"/>
                  <a:gd fmla="*/ 38365 h 12" name="T1"/>
                  <a:gd fmla="*/ 90854 w 26" name="T2"/>
                  <a:gd fmla="*/ 26855 h 12" name="T3"/>
                  <a:gd fmla="*/ 71926 w 26" name="T4"/>
                  <a:gd fmla="*/ 19183 h 12" name="T5"/>
                  <a:gd fmla="*/ 90854 w 26" name="T6"/>
                  <a:gd fmla="*/ 11510 h 12" name="T7"/>
                  <a:gd fmla="*/ 87068 w 26" name="T8"/>
                  <a:gd fmla="*/ 0 h 12" name="T9"/>
                  <a:gd fmla="*/ 0 w 26" name="T10"/>
                  <a:gd fmla="*/ 23019 h 12" name="T11"/>
                  <a:gd fmla="*/ 3786 w 26" name="T12"/>
                  <a:gd fmla="*/ 34529 h 12" name="T13"/>
                  <a:gd fmla="*/ 49213 w 26" name="T14"/>
                  <a:gd fmla="*/ 23019 h 12" name="T15"/>
                  <a:gd fmla="*/ 71926 w 26" name="T16"/>
                  <a:gd fmla="*/ 26855 h 12" name="T17"/>
                  <a:gd fmla="*/ 87068 w 26" name="T18"/>
                  <a:gd fmla="*/ 42202 h 12" name="T19"/>
                  <a:gd fmla="*/ 87068 w 26" name="T20"/>
                  <a:gd fmla="*/ 46038 h 12" name="T21"/>
                  <a:gd fmla="*/ 98425 w 26" name="T22"/>
                  <a:gd fmla="*/ 42202 h 12" name="T23"/>
                  <a:gd fmla="*/ 98425 w 26" name="T24"/>
                  <a:gd fmla="*/ 38365 h 12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26" name="T39"/>
                  <a:gd fmla="*/ 0 h 12" name="T40"/>
                  <a:gd fmla="*/ 26 w 26" name="T41"/>
                  <a:gd fmla="*/ 12 h 12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2" w="26">
                    <a:moveTo>
                      <a:pt x="26" y="10"/>
                    </a:moveTo>
                    <a:cubicBezTo>
                      <a:pt x="26" y="9"/>
                      <a:pt x="25" y="8"/>
                      <a:pt x="24" y="7"/>
                    </a:cubicBezTo>
                    <a:cubicBezTo>
                      <a:pt x="23" y="6"/>
                      <a:pt x="21" y="5"/>
                      <a:pt x="19" y="5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6" y="6"/>
                      <a:pt x="18" y="6"/>
                      <a:pt x="19" y="7"/>
                    </a:cubicBezTo>
                    <a:cubicBezTo>
                      <a:pt x="21" y="8"/>
                      <a:pt x="22" y="10"/>
                      <a:pt x="23" y="11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0"/>
                      <a:pt x="26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91" name="Freeform 178"/>
              <p:cNvSpPr>
                <a:spLocks noChangeArrowheads="1"/>
              </p:cNvSpPr>
              <p:nvPr/>
            </p:nvSpPr>
            <p:spPr bwMode="auto">
              <a:xfrm>
                <a:off x="1085850" y="2005013"/>
                <a:ext cx="115888" cy="98425"/>
              </a:xfrm>
              <a:custGeom>
                <a:gdLst>
                  <a:gd fmla="*/ 85981 w 31" name="T0"/>
                  <a:gd fmla="*/ 3786 h 26" name="T1"/>
                  <a:gd fmla="*/ 74766 w 31" name="T2"/>
                  <a:gd fmla="*/ 3786 h 26" name="T3"/>
                  <a:gd fmla="*/ 56075 w 31" name="T4"/>
                  <a:gd fmla="*/ 26499 h 26" name="T5"/>
                  <a:gd fmla="*/ 44860 w 31" name="T6"/>
                  <a:gd fmla="*/ 15142 h 26" name="T7"/>
                  <a:gd fmla="*/ 29907 w 31" name="T8"/>
                  <a:gd fmla="*/ 15142 h 26" name="T9"/>
                  <a:gd fmla="*/ 11215 w 31" name="T10"/>
                  <a:gd fmla="*/ 37856 h 26" name="T11"/>
                  <a:gd fmla="*/ 7477 w 31" name="T12"/>
                  <a:gd fmla="*/ 22713 h 26" name="T13"/>
                  <a:gd fmla="*/ 0 w 31" name="T14"/>
                  <a:gd fmla="*/ 26499 h 26" name="T15"/>
                  <a:gd fmla="*/ 18692 w 31" name="T16"/>
                  <a:gd fmla="*/ 98425 h 26" name="T17"/>
                  <a:gd fmla="*/ 29907 w 31" name="T18"/>
                  <a:gd fmla="*/ 94639 h 26" name="T19"/>
                  <a:gd fmla="*/ 18692 w 31" name="T20"/>
                  <a:gd fmla="*/ 52998 h 26" name="T21"/>
                  <a:gd fmla="*/ 18692 w 31" name="T22"/>
                  <a:gd fmla="*/ 34070 h 26" name="T23"/>
                  <a:gd fmla="*/ 29907 w 31" name="T24"/>
                  <a:gd fmla="*/ 22713 h 26" name="T25"/>
                  <a:gd fmla="*/ 41122 w 31" name="T26"/>
                  <a:gd fmla="*/ 26499 h 26" name="T27"/>
                  <a:gd fmla="*/ 48598 w 31" name="T28"/>
                  <a:gd fmla="*/ 37856 h 26" name="T29"/>
                  <a:gd fmla="*/ 59813 w 31" name="T30"/>
                  <a:gd fmla="*/ 87068 h 26" name="T31"/>
                  <a:gd fmla="*/ 71028 w 31" name="T32"/>
                  <a:gd fmla="*/ 83283 h 26" name="T33"/>
                  <a:gd fmla="*/ 59813 w 31" name="T34"/>
                  <a:gd fmla="*/ 41641 h 26" name="T35"/>
                  <a:gd fmla="*/ 63551 w 31" name="T36"/>
                  <a:gd fmla="*/ 22713 h 26" name="T37"/>
                  <a:gd fmla="*/ 74766 w 31" name="T38"/>
                  <a:gd fmla="*/ 11357 h 26" name="T39"/>
                  <a:gd fmla="*/ 82243 w 31" name="T40"/>
                  <a:gd fmla="*/ 15142 h 26" name="T41"/>
                  <a:gd fmla="*/ 89720 w 31" name="T42"/>
                  <a:gd fmla="*/ 18928 h 26" name="T43"/>
                  <a:gd fmla="*/ 93458 w 31" name="T44"/>
                  <a:gd fmla="*/ 30285 h 26" name="T45"/>
                  <a:gd fmla="*/ 104673 w 31" name="T46"/>
                  <a:gd fmla="*/ 75712 h 26" name="T47"/>
                  <a:gd fmla="*/ 115888 w 31" name="T48"/>
                  <a:gd fmla="*/ 71926 h 26" name="T49"/>
                  <a:gd fmla="*/ 104673 w 31" name="T50"/>
                  <a:gd fmla="*/ 26499 h 26" name="T51"/>
                  <a:gd fmla="*/ 97196 w 31" name="T52"/>
                  <a:gd fmla="*/ 11357 h 26" name="T53"/>
                  <a:gd fmla="*/ 85981 w 31" name="T54"/>
                  <a:gd fmla="*/ 3786 h 2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31" name="T84"/>
                  <a:gd fmla="*/ 0 h 26" name="T85"/>
                  <a:gd fmla="*/ 31 w 31" name="T86"/>
                  <a:gd fmla="*/ 26 h 26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26" w="31">
                    <a:moveTo>
                      <a:pt x="23" y="1"/>
                    </a:moveTo>
                    <a:cubicBezTo>
                      <a:pt x="22" y="0"/>
                      <a:pt x="21" y="0"/>
                      <a:pt x="20" y="1"/>
                    </a:cubicBezTo>
                    <a:cubicBezTo>
                      <a:pt x="17" y="1"/>
                      <a:pt x="15" y="3"/>
                      <a:pt x="15" y="7"/>
                    </a:cubicBezTo>
                    <a:cubicBezTo>
                      <a:pt x="14" y="6"/>
                      <a:pt x="13" y="5"/>
                      <a:pt x="12" y="4"/>
                    </a:cubicBezTo>
                    <a:cubicBezTo>
                      <a:pt x="11" y="4"/>
                      <a:pt x="10" y="3"/>
                      <a:pt x="8" y="4"/>
                    </a:cubicBezTo>
                    <a:cubicBezTo>
                      <a:pt x="6" y="4"/>
                      <a:pt x="4" y="6"/>
                      <a:pt x="3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12"/>
                      <a:pt x="4" y="10"/>
                      <a:pt x="5" y="9"/>
                    </a:cubicBezTo>
                    <a:cubicBezTo>
                      <a:pt x="6" y="8"/>
                      <a:pt x="7" y="7"/>
                      <a:pt x="8" y="6"/>
                    </a:cubicBezTo>
                    <a:cubicBezTo>
                      <a:pt x="9" y="6"/>
                      <a:pt x="10" y="6"/>
                      <a:pt x="11" y="7"/>
                    </a:cubicBezTo>
                    <a:cubicBezTo>
                      <a:pt x="12" y="7"/>
                      <a:pt x="12" y="8"/>
                      <a:pt x="13" y="10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7" y="6"/>
                    </a:cubicBezTo>
                    <a:cubicBezTo>
                      <a:pt x="17" y="5"/>
                      <a:pt x="18" y="4"/>
                      <a:pt x="20" y="3"/>
                    </a:cubicBezTo>
                    <a:cubicBezTo>
                      <a:pt x="20" y="3"/>
                      <a:pt x="21" y="3"/>
                      <a:pt x="22" y="4"/>
                    </a:cubicBezTo>
                    <a:cubicBezTo>
                      <a:pt x="23" y="4"/>
                      <a:pt x="23" y="4"/>
                      <a:pt x="24" y="5"/>
                    </a:cubicBezTo>
                    <a:cubicBezTo>
                      <a:pt x="24" y="6"/>
                      <a:pt x="24" y="7"/>
                      <a:pt x="25" y="8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5"/>
                      <a:pt x="27" y="4"/>
                      <a:pt x="26" y="3"/>
                    </a:cubicBezTo>
                    <a:cubicBezTo>
                      <a:pt x="26" y="2"/>
                      <a:pt x="25" y="1"/>
                      <a:pt x="23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92" name="Freeform 179"/>
              <p:cNvSpPr>
                <a:spLocks noChangeArrowheads="1" noEditPoints="1"/>
              </p:cNvSpPr>
              <p:nvPr/>
            </p:nvSpPr>
            <p:spPr bwMode="auto">
              <a:xfrm>
                <a:off x="1206500" y="1987550"/>
                <a:ext cx="74613" cy="82550"/>
              </a:xfrm>
              <a:custGeom>
                <a:gdLst>
                  <a:gd fmla="*/ 63421 w 20" name="T0"/>
                  <a:gd fmla="*/ 26266 h 22" name="T1"/>
                  <a:gd fmla="*/ 48498 w 20" name="T2"/>
                  <a:gd fmla="*/ 3752 h 22" name="T3"/>
                  <a:gd fmla="*/ 26115 w 20" name="T4"/>
                  <a:gd fmla="*/ 3752 h 22" name="T5"/>
                  <a:gd fmla="*/ 0 w 20" name="T6"/>
                  <a:gd fmla="*/ 30018 h 22" name="T7"/>
                  <a:gd fmla="*/ 11192 w 20" name="T8"/>
                  <a:gd fmla="*/ 30018 h 22" name="T9"/>
                  <a:gd fmla="*/ 26115 w 20" name="T10"/>
                  <a:gd fmla="*/ 11257 h 22" name="T11"/>
                  <a:gd fmla="*/ 37307 w 20" name="T12"/>
                  <a:gd fmla="*/ 11257 h 22" name="T13"/>
                  <a:gd fmla="*/ 44768 w 20" name="T14"/>
                  <a:gd fmla="*/ 15009 h 22" name="T15"/>
                  <a:gd fmla="*/ 52229 w 20" name="T16"/>
                  <a:gd fmla="*/ 26266 h 22" name="T17"/>
                  <a:gd fmla="*/ 41037 w 20" name="T18"/>
                  <a:gd fmla="*/ 30018 h 22" name="T19"/>
                  <a:gd fmla="*/ 11192 w 20" name="T20"/>
                  <a:gd fmla="*/ 45027 h 22" name="T21"/>
                  <a:gd fmla="*/ 7461 w 20" name="T22"/>
                  <a:gd fmla="*/ 67541 h 22" name="T23"/>
                  <a:gd fmla="*/ 18653 w 20" name="T24"/>
                  <a:gd fmla="*/ 78798 h 22" name="T25"/>
                  <a:gd fmla="*/ 37307 w 20" name="T26"/>
                  <a:gd fmla="*/ 82550 h 22" name="T27"/>
                  <a:gd fmla="*/ 59690 w 20" name="T28"/>
                  <a:gd fmla="*/ 60036 h 22" name="T29"/>
                  <a:gd fmla="*/ 63421 w 20" name="T30"/>
                  <a:gd fmla="*/ 71293 h 22" name="T31"/>
                  <a:gd fmla="*/ 74613 w 20" name="T32"/>
                  <a:gd fmla="*/ 67541 h 22" name="T33"/>
                  <a:gd fmla="*/ 70882 w 20" name="T34"/>
                  <a:gd fmla="*/ 56284 h 22" name="T35"/>
                  <a:gd fmla="*/ 63421 w 20" name="T36"/>
                  <a:gd fmla="*/ 26266 h 22" name="T37"/>
                  <a:gd fmla="*/ 52229 w 20" name="T38"/>
                  <a:gd fmla="*/ 60036 h 22" name="T39"/>
                  <a:gd fmla="*/ 37307 w 20" name="T40"/>
                  <a:gd fmla="*/ 71293 h 22" name="T41"/>
                  <a:gd fmla="*/ 26115 w 20" name="T42"/>
                  <a:gd fmla="*/ 71293 h 22" name="T43"/>
                  <a:gd fmla="*/ 18653 w 20" name="T44"/>
                  <a:gd fmla="*/ 63789 h 22" name="T45"/>
                  <a:gd fmla="*/ 22384 w 20" name="T46"/>
                  <a:gd fmla="*/ 48780 h 22" name="T47"/>
                  <a:gd fmla="*/ 41037 w 20" name="T48"/>
                  <a:gd fmla="*/ 37523 h 22" name="T49"/>
                  <a:gd fmla="*/ 52229 w 20" name="T50"/>
                  <a:gd fmla="*/ 37523 h 22" name="T51"/>
                  <a:gd fmla="*/ 55960 w 20" name="T52"/>
                  <a:gd fmla="*/ 41275 h 22" name="T53"/>
                  <a:gd fmla="*/ 52229 w 20" name="T54"/>
                  <a:gd fmla="*/ 60036 h 22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0" name="T84"/>
                  <a:gd fmla="*/ 0 h 22" name="T85"/>
                  <a:gd fmla="*/ 20 w 20" name="T86"/>
                  <a:gd fmla="*/ 22 h 22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22" w="20">
                    <a:moveTo>
                      <a:pt x="17" y="7"/>
                    </a:moveTo>
                    <a:cubicBezTo>
                      <a:pt x="16" y="4"/>
                      <a:pt x="15" y="2"/>
                      <a:pt x="13" y="1"/>
                    </a:cubicBezTo>
                    <a:cubicBezTo>
                      <a:pt x="12" y="0"/>
                      <a:pt x="10" y="0"/>
                      <a:pt x="7" y="1"/>
                    </a:cubicBezTo>
                    <a:cubicBezTo>
                      <a:pt x="2" y="2"/>
                      <a:pt x="0" y="4"/>
                      <a:pt x="0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5"/>
                      <a:pt x="4" y="4"/>
                      <a:pt x="7" y="3"/>
                    </a:cubicBezTo>
                    <a:cubicBezTo>
                      <a:pt x="8" y="3"/>
                      <a:pt x="10" y="3"/>
                      <a:pt x="10" y="3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3" y="5"/>
                      <a:pt x="13" y="6"/>
                      <a:pt x="14" y="7"/>
                    </a:cubicBezTo>
                    <a:cubicBezTo>
                      <a:pt x="12" y="8"/>
                      <a:pt x="12" y="8"/>
                      <a:pt x="11" y="8"/>
                    </a:cubicBezTo>
                    <a:cubicBezTo>
                      <a:pt x="7" y="9"/>
                      <a:pt x="4" y="10"/>
                      <a:pt x="3" y="12"/>
                    </a:cubicBezTo>
                    <a:cubicBezTo>
                      <a:pt x="2" y="14"/>
                      <a:pt x="1" y="16"/>
                      <a:pt x="2" y="18"/>
                    </a:cubicBezTo>
                    <a:cubicBezTo>
                      <a:pt x="2" y="19"/>
                      <a:pt x="3" y="20"/>
                      <a:pt x="5" y="21"/>
                    </a:cubicBezTo>
                    <a:cubicBezTo>
                      <a:pt x="6" y="22"/>
                      <a:pt x="8" y="22"/>
                      <a:pt x="10" y="22"/>
                    </a:cubicBezTo>
                    <a:cubicBezTo>
                      <a:pt x="13" y="21"/>
                      <a:pt x="15" y="19"/>
                      <a:pt x="16" y="16"/>
                    </a:cubicBezTo>
                    <a:cubicBezTo>
                      <a:pt x="16" y="18"/>
                      <a:pt x="17" y="19"/>
                      <a:pt x="17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9" y="15"/>
                    </a:cubicBezTo>
                    <a:lnTo>
                      <a:pt x="17" y="7"/>
                    </a:lnTo>
                    <a:close/>
                    <a:moveTo>
                      <a:pt x="14" y="16"/>
                    </a:moveTo>
                    <a:cubicBezTo>
                      <a:pt x="13" y="18"/>
                      <a:pt x="12" y="19"/>
                      <a:pt x="10" y="19"/>
                    </a:cubicBezTo>
                    <a:cubicBezTo>
                      <a:pt x="9" y="20"/>
                      <a:pt x="8" y="19"/>
                      <a:pt x="7" y="19"/>
                    </a:cubicBezTo>
                    <a:cubicBezTo>
                      <a:pt x="6" y="19"/>
                      <a:pt x="5" y="18"/>
                      <a:pt x="5" y="17"/>
                    </a:cubicBezTo>
                    <a:cubicBezTo>
                      <a:pt x="5" y="15"/>
                      <a:pt x="5" y="14"/>
                      <a:pt x="6" y="13"/>
                    </a:cubicBezTo>
                    <a:cubicBezTo>
                      <a:pt x="7" y="12"/>
                      <a:pt x="9" y="11"/>
                      <a:pt x="11" y="10"/>
                    </a:cubicBezTo>
                    <a:cubicBezTo>
                      <a:pt x="12" y="10"/>
                      <a:pt x="13" y="10"/>
                      <a:pt x="14" y="10"/>
                    </a:cubicBezTo>
                    <a:cubicBezTo>
                      <a:pt x="14" y="10"/>
                      <a:pt x="15" y="11"/>
                      <a:pt x="15" y="11"/>
                    </a:cubicBezTo>
                    <a:cubicBezTo>
                      <a:pt x="15" y="13"/>
                      <a:pt x="15" y="14"/>
                      <a:pt x="14" y="1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93" name="Freeform 180"/>
              <p:cNvSpPr>
                <a:spLocks noChangeArrowheads="1"/>
              </p:cNvSpPr>
              <p:nvPr/>
            </p:nvSpPr>
            <p:spPr bwMode="auto">
              <a:xfrm>
                <a:off x="1284288" y="1963738"/>
                <a:ext cx="76200" cy="87313"/>
              </a:xfrm>
              <a:custGeom>
                <a:gdLst>
                  <a:gd fmla="*/ 45720 w 20" name="T0"/>
                  <a:gd fmla="*/ 3796 h 23" name="T1"/>
                  <a:gd fmla="*/ 30480 w 20" name="T2"/>
                  <a:gd fmla="*/ 3796 h 23" name="T3"/>
                  <a:gd fmla="*/ 11430 w 20" name="T4"/>
                  <a:gd fmla="*/ 22777 h 23" name="T5"/>
                  <a:gd fmla="*/ 7620 w 20" name="T6"/>
                  <a:gd fmla="*/ 11389 h 23" name="T7"/>
                  <a:gd fmla="*/ 0 w 20" name="T8"/>
                  <a:gd fmla="*/ 15185 h 23" name="T9"/>
                  <a:gd fmla="*/ 19050 w 20" name="T10"/>
                  <a:gd fmla="*/ 87313 h 23" name="T11"/>
                  <a:gd fmla="*/ 30480 w 20" name="T12"/>
                  <a:gd fmla="*/ 83517 h 23" name="T13"/>
                  <a:gd fmla="*/ 19050 w 20" name="T14"/>
                  <a:gd fmla="*/ 45555 h 23" name="T15"/>
                  <a:gd fmla="*/ 19050 w 20" name="T16"/>
                  <a:gd fmla="*/ 22777 h 23" name="T17"/>
                  <a:gd fmla="*/ 34290 w 20" name="T18"/>
                  <a:gd fmla="*/ 11389 h 23" name="T19"/>
                  <a:gd fmla="*/ 45720 w 20" name="T20"/>
                  <a:gd fmla="*/ 15185 h 23" name="T21"/>
                  <a:gd fmla="*/ 53340 w 20" name="T22"/>
                  <a:gd fmla="*/ 26574 h 23" name="T23"/>
                  <a:gd fmla="*/ 64770 w 20" name="T24"/>
                  <a:gd fmla="*/ 75924 h 23" name="T25"/>
                  <a:gd fmla="*/ 76200 w 20" name="T26"/>
                  <a:gd fmla="*/ 72128 h 23" name="T27"/>
                  <a:gd fmla="*/ 64770 w 20" name="T28"/>
                  <a:gd fmla="*/ 30370 h 23" name="T29"/>
                  <a:gd fmla="*/ 57150 w 20" name="T30"/>
                  <a:gd fmla="*/ 11389 h 23" name="T31"/>
                  <a:gd fmla="*/ 45720 w 20" name="T32"/>
                  <a:gd fmla="*/ 3796 h 23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0" name="T51"/>
                  <a:gd fmla="*/ 0 h 23" name="T52"/>
                  <a:gd fmla="*/ 20 w 20" name="T53"/>
                  <a:gd fmla="*/ 23 h 23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3" w="20">
                    <a:moveTo>
                      <a:pt x="12" y="1"/>
                    </a:moveTo>
                    <a:cubicBezTo>
                      <a:pt x="11" y="0"/>
                      <a:pt x="10" y="0"/>
                      <a:pt x="8" y="1"/>
                    </a:cubicBezTo>
                    <a:cubicBezTo>
                      <a:pt x="6" y="1"/>
                      <a:pt x="4" y="3"/>
                      <a:pt x="3" y="6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0"/>
                      <a:pt x="5" y="8"/>
                      <a:pt x="5" y="6"/>
                    </a:cubicBezTo>
                    <a:cubicBezTo>
                      <a:pt x="6" y="5"/>
                      <a:pt x="7" y="4"/>
                      <a:pt x="9" y="3"/>
                    </a:cubicBezTo>
                    <a:cubicBezTo>
                      <a:pt x="10" y="3"/>
                      <a:pt x="11" y="3"/>
                      <a:pt x="12" y="4"/>
                    </a:cubicBezTo>
                    <a:cubicBezTo>
                      <a:pt x="13" y="4"/>
                      <a:pt x="13" y="5"/>
                      <a:pt x="14" y="7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5"/>
                      <a:pt x="16" y="4"/>
                      <a:pt x="15" y="3"/>
                    </a:cubicBezTo>
                    <a:cubicBezTo>
                      <a:pt x="15" y="2"/>
                      <a:pt x="14" y="1"/>
                      <a:pt x="12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94" name="Freeform 181"/>
              <p:cNvSpPr>
                <a:spLocks noChangeArrowheads="1" noEditPoints="1"/>
              </p:cNvSpPr>
              <p:nvPr/>
            </p:nvSpPr>
            <p:spPr bwMode="auto">
              <a:xfrm>
                <a:off x="1363663" y="1946275"/>
                <a:ext cx="76200" cy="82550"/>
              </a:xfrm>
              <a:custGeom>
                <a:gdLst>
                  <a:gd fmla="*/ 64770 w 20" name="T0"/>
                  <a:gd fmla="*/ 22514 h 22" name="T1"/>
                  <a:gd fmla="*/ 49530 w 20" name="T2"/>
                  <a:gd fmla="*/ 3752 h 22" name="T3"/>
                  <a:gd fmla="*/ 26670 w 20" name="T4"/>
                  <a:gd fmla="*/ 0 h 22" name="T5"/>
                  <a:gd fmla="*/ 0 w 20" name="T6"/>
                  <a:gd fmla="*/ 30018 h 22" name="T7"/>
                  <a:gd fmla="*/ 11430 w 20" name="T8"/>
                  <a:gd fmla="*/ 30018 h 22" name="T9"/>
                  <a:gd fmla="*/ 26670 w 20" name="T10"/>
                  <a:gd fmla="*/ 11257 h 22" name="T11"/>
                  <a:gd fmla="*/ 41910 w 20" name="T12"/>
                  <a:gd fmla="*/ 11257 h 22" name="T13"/>
                  <a:gd fmla="*/ 49530 w 20" name="T14"/>
                  <a:gd fmla="*/ 15009 h 22" name="T15"/>
                  <a:gd fmla="*/ 53340 w 20" name="T16"/>
                  <a:gd fmla="*/ 26266 h 22" name="T17"/>
                  <a:gd fmla="*/ 41910 w 20" name="T18"/>
                  <a:gd fmla="*/ 30018 h 22" name="T19"/>
                  <a:gd fmla="*/ 11430 w 20" name="T20"/>
                  <a:gd fmla="*/ 45027 h 22" name="T21"/>
                  <a:gd fmla="*/ 7620 w 20" name="T22"/>
                  <a:gd fmla="*/ 63789 h 22" name="T23"/>
                  <a:gd fmla="*/ 19050 w 20" name="T24"/>
                  <a:gd fmla="*/ 78798 h 22" name="T25"/>
                  <a:gd fmla="*/ 38100 w 20" name="T26"/>
                  <a:gd fmla="*/ 82550 h 22" name="T27"/>
                  <a:gd fmla="*/ 60960 w 20" name="T28"/>
                  <a:gd fmla="*/ 60036 h 22" name="T29"/>
                  <a:gd fmla="*/ 64770 w 20" name="T30"/>
                  <a:gd fmla="*/ 71293 h 22" name="T31"/>
                  <a:gd fmla="*/ 76200 w 20" name="T32"/>
                  <a:gd fmla="*/ 67541 h 22" name="T33"/>
                  <a:gd fmla="*/ 72390 w 20" name="T34"/>
                  <a:gd fmla="*/ 56284 h 22" name="T35"/>
                  <a:gd fmla="*/ 64770 w 20" name="T36"/>
                  <a:gd fmla="*/ 22514 h 22" name="T37"/>
                  <a:gd fmla="*/ 53340 w 20" name="T38"/>
                  <a:gd fmla="*/ 60036 h 22" name="T39"/>
                  <a:gd fmla="*/ 38100 w 20" name="T40"/>
                  <a:gd fmla="*/ 71293 h 22" name="T41"/>
                  <a:gd fmla="*/ 26670 w 20" name="T42"/>
                  <a:gd fmla="*/ 71293 h 22" name="T43"/>
                  <a:gd fmla="*/ 19050 w 20" name="T44"/>
                  <a:gd fmla="*/ 63789 h 22" name="T45"/>
                  <a:gd fmla="*/ 22860 w 20" name="T46"/>
                  <a:gd fmla="*/ 48780 h 22" name="T47"/>
                  <a:gd fmla="*/ 45720 w 20" name="T48"/>
                  <a:gd fmla="*/ 37523 h 22" name="T49"/>
                  <a:gd fmla="*/ 53340 w 20" name="T50"/>
                  <a:gd fmla="*/ 33770 h 22" name="T51"/>
                  <a:gd fmla="*/ 57150 w 20" name="T52"/>
                  <a:gd fmla="*/ 41275 h 22" name="T53"/>
                  <a:gd fmla="*/ 53340 w 20" name="T54"/>
                  <a:gd fmla="*/ 60036 h 22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0" name="T84"/>
                  <a:gd fmla="*/ 0 h 22" name="T85"/>
                  <a:gd fmla="*/ 20 w 20" name="T86"/>
                  <a:gd fmla="*/ 22 h 22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22" w="20">
                    <a:moveTo>
                      <a:pt x="17" y="6"/>
                    </a:moveTo>
                    <a:cubicBezTo>
                      <a:pt x="16" y="3"/>
                      <a:pt x="15" y="2"/>
                      <a:pt x="13" y="1"/>
                    </a:cubicBezTo>
                    <a:cubicBezTo>
                      <a:pt x="12" y="0"/>
                      <a:pt x="10" y="0"/>
                      <a:pt x="7" y="0"/>
                    </a:cubicBezTo>
                    <a:cubicBezTo>
                      <a:pt x="2" y="2"/>
                      <a:pt x="0" y="4"/>
                      <a:pt x="0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5"/>
                      <a:pt x="4" y="4"/>
                      <a:pt x="7" y="3"/>
                    </a:cubicBezTo>
                    <a:cubicBezTo>
                      <a:pt x="9" y="3"/>
                      <a:pt x="10" y="2"/>
                      <a:pt x="11" y="3"/>
                    </a:cubicBezTo>
                    <a:cubicBezTo>
                      <a:pt x="11" y="3"/>
                      <a:pt x="12" y="3"/>
                      <a:pt x="13" y="4"/>
                    </a:cubicBezTo>
                    <a:cubicBezTo>
                      <a:pt x="13" y="5"/>
                      <a:pt x="13" y="6"/>
                      <a:pt x="14" y="7"/>
                    </a:cubicBezTo>
                    <a:cubicBezTo>
                      <a:pt x="13" y="7"/>
                      <a:pt x="12" y="8"/>
                      <a:pt x="11" y="8"/>
                    </a:cubicBezTo>
                    <a:cubicBezTo>
                      <a:pt x="7" y="9"/>
                      <a:pt x="5" y="10"/>
                      <a:pt x="3" y="12"/>
                    </a:cubicBezTo>
                    <a:cubicBezTo>
                      <a:pt x="2" y="14"/>
                      <a:pt x="1" y="15"/>
                      <a:pt x="2" y="17"/>
                    </a:cubicBezTo>
                    <a:cubicBezTo>
                      <a:pt x="2" y="19"/>
                      <a:pt x="3" y="20"/>
                      <a:pt x="5" y="21"/>
                    </a:cubicBezTo>
                    <a:cubicBezTo>
                      <a:pt x="6" y="22"/>
                      <a:pt x="8" y="22"/>
                      <a:pt x="10" y="22"/>
                    </a:cubicBezTo>
                    <a:cubicBezTo>
                      <a:pt x="14" y="21"/>
                      <a:pt x="15" y="19"/>
                      <a:pt x="16" y="16"/>
                    </a:cubicBezTo>
                    <a:cubicBezTo>
                      <a:pt x="17" y="17"/>
                      <a:pt x="17" y="19"/>
                      <a:pt x="17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9" y="15"/>
                    </a:cubicBezTo>
                    <a:lnTo>
                      <a:pt x="17" y="6"/>
                    </a:lnTo>
                    <a:close/>
                    <a:moveTo>
                      <a:pt x="14" y="16"/>
                    </a:moveTo>
                    <a:cubicBezTo>
                      <a:pt x="13" y="17"/>
                      <a:pt x="12" y="19"/>
                      <a:pt x="10" y="19"/>
                    </a:cubicBezTo>
                    <a:cubicBezTo>
                      <a:pt x="9" y="19"/>
                      <a:pt x="8" y="19"/>
                      <a:pt x="7" y="19"/>
                    </a:cubicBezTo>
                    <a:cubicBezTo>
                      <a:pt x="6" y="18"/>
                      <a:pt x="5" y="18"/>
                      <a:pt x="5" y="17"/>
                    </a:cubicBezTo>
                    <a:cubicBezTo>
                      <a:pt x="5" y="15"/>
                      <a:pt x="5" y="14"/>
                      <a:pt x="6" y="13"/>
                    </a:cubicBezTo>
                    <a:cubicBezTo>
                      <a:pt x="7" y="12"/>
                      <a:pt x="9" y="11"/>
                      <a:pt x="12" y="10"/>
                    </a:cubicBezTo>
                    <a:cubicBezTo>
                      <a:pt x="12" y="10"/>
                      <a:pt x="13" y="10"/>
                      <a:pt x="14" y="9"/>
                    </a:cubicBezTo>
                    <a:cubicBezTo>
                      <a:pt x="15" y="10"/>
                      <a:pt x="15" y="10"/>
                      <a:pt x="15" y="11"/>
                    </a:cubicBezTo>
                    <a:cubicBezTo>
                      <a:pt x="15" y="13"/>
                      <a:pt x="15" y="14"/>
                      <a:pt x="14" y="1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95" name="Freeform 182"/>
              <p:cNvSpPr>
                <a:spLocks noChangeArrowheads="1" noEditPoints="1"/>
              </p:cNvSpPr>
              <p:nvPr/>
            </p:nvSpPr>
            <p:spPr bwMode="auto">
              <a:xfrm>
                <a:off x="1443038" y="1908175"/>
                <a:ext cx="85725" cy="123825"/>
              </a:xfrm>
              <a:custGeom>
                <a:gdLst>
                  <a:gd fmla="*/ 63362 w 23" name="T0"/>
                  <a:gd fmla="*/ 78798 h 33" name="T1"/>
                  <a:gd fmla="*/ 44726 w 23" name="T2"/>
                  <a:gd fmla="*/ 78798 h 33" name="T3"/>
                  <a:gd fmla="*/ 26090 w 23" name="T4"/>
                  <a:gd fmla="*/ 82550 h 33" name="T5"/>
                  <a:gd fmla="*/ 18636 w 23" name="T6"/>
                  <a:gd fmla="*/ 78798 h 33" name="T7"/>
                  <a:gd fmla="*/ 22363 w 23" name="T8"/>
                  <a:gd fmla="*/ 75045 h 33" name="T9"/>
                  <a:gd fmla="*/ 26090 w 23" name="T10"/>
                  <a:gd fmla="*/ 71293 h 33" name="T11"/>
                  <a:gd fmla="*/ 29817 w 23" name="T12"/>
                  <a:gd fmla="*/ 71293 h 33" name="T13"/>
                  <a:gd fmla="*/ 37272 w 23" name="T14"/>
                  <a:gd fmla="*/ 67541 h 33" name="T15"/>
                  <a:gd fmla="*/ 55908 w 23" name="T16"/>
                  <a:gd fmla="*/ 56284 h 33" name="T17"/>
                  <a:gd fmla="*/ 55908 w 23" name="T18"/>
                  <a:gd fmla="*/ 37523 h 33" name="T19"/>
                  <a:gd fmla="*/ 44726 w 23" name="T20"/>
                  <a:gd fmla="*/ 22514 h 33" name="T21"/>
                  <a:gd fmla="*/ 48453 w 23" name="T22"/>
                  <a:gd fmla="*/ 15009 h 33" name="T23"/>
                  <a:gd fmla="*/ 59635 w 23" name="T24"/>
                  <a:gd fmla="*/ 11257 h 33" name="T25"/>
                  <a:gd fmla="*/ 55908 w 23" name="T26"/>
                  <a:gd fmla="*/ 0 h 33" name="T27"/>
                  <a:gd fmla="*/ 52180 w 23" name="T28"/>
                  <a:gd fmla="*/ 0 h 33" name="T29"/>
                  <a:gd fmla="*/ 40999 w 23" name="T30"/>
                  <a:gd fmla="*/ 7505 h 33" name="T31"/>
                  <a:gd fmla="*/ 37272 w 23" name="T32"/>
                  <a:gd fmla="*/ 18761 h 33" name="T33"/>
                  <a:gd fmla="*/ 22363 w 23" name="T34"/>
                  <a:gd fmla="*/ 18761 h 33" name="T35"/>
                  <a:gd fmla="*/ 7454 w 23" name="T36"/>
                  <a:gd fmla="*/ 30018 h 33" name="T37"/>
                  <a:gd fmla="*/ 3727 w 23" name="T38"/>
                  <a:gd fmla="*/ 52532 h 33" name="T39"/>
                  <a:gd fmla="*/ 14909 w 23" name="T40"/>
                  <a:gd fmla="*/ 67541 h 33" name="T41"/>
                  <a:gd fmla="*/ 11182 w 23" name="T42"/>
                  <a:gd fmla="*/ 82550 h 33" name="T43"/>
                  <a:gd fmla="*/ 18636 w 23" name="T44"/>
                  <a:gd fmla="*/ 93807 h 33" name="T45"/>
                  <a:gd fmla="*/ 14909 w 23" name="T46"/>
                  <a:gd fmla="*/ 112568 h 33" name="T47"/>
                  <a:gd fmla="*/ 26090 w 23" name="T48"/>
                  <a:gd fmla="*/ 123825 h 33" name="T49"/>
                  <a:gd fmla="*/ 52180 w 23" name="T50"/>
                  <a:gd fmla="*/ 120073 h 33" name="T51"/>
                  <a:gd fmla="*/ 81998 w 23" name="T52"/>
                  <a:gd fmla="*/ 90055 h 33" name="T53"/>
                  <a:gd fmla="*/ 74543 w 23" name="T54"/>
                  <a:gd fmla="*/ 78798 h 33" name="T55"/>
                  <a:gd fmla="*/ 63362 w 23" name="T56"/>
                  <a:gd fmla="*/ 78798 h 33" name="T57"/>
                  <a:gd fmla="*/ 14909 w 23" name="T58"/>
                  <a:gd fmla="*/ 33770 h 33" name="T59"/>
                  <a:gd fmla="*/ 26090 w 23" name="T60"/>
                  <a:gd fmla="*/ 26266 h 33" name="T61"/>
                  <a:gd fmla="*/ 37272 w 23" name="T62"/>
                  <a:gd fmla="*/ 30018 h 33" name="T63"/>
                  <a:gd fmla="*/ 44726 w 23" name="T64"/>
                  <a:gd fmla="*/ 41275 h 33" name="T65"/>
                  <a:gd fmla="*/ 44726 w 23" name="T66"/>
                  <a:gd fmla="*/ 52532 h 33" name="T67"/>
                  <a:gd fmla="*/ 33545 w 23" name="T68"/>
                  <a:gd fmla="*/ 60036 h 33" name="T69"/>
                  <a:gd fmla="*/ 22363 w 23" name="T70"/>
                  <a:gd fmla="*/ 60036 h 33" name="T71"/>
                  <a:gd fmla="*/ 14909 w 23" name="T72"/>
                  <a:gd fmla="*/ 48780 h 33" name="T73"/>
                  <a:gd fmla="*/ 14909 w 23" name="T74"/>
                  <a:gd fmla="*/ 33770 h 33" name="T75"/>
                  <a:gd fmla="*/ 67089 w 23" name="T76"/>
                  <a:gd fmla="*/ 105064 h 33" name="T77"/>
                  <a:gd fmla="*/ 48453 w 23" name="T78"/>
                  <a:gd fmla="*/ 112568 h 33" name="T79"/>
                  <a:gd fmla="*/ 33545 w 23" name="T80"/>
                  <a:gd fmla="*/ 112568 h 33" name="T81"/>
                  <a:gd fmla="*/ 22363 w 23" name="T82"/>
                  <a:gd fmla="*/ 105064 h 33" name="T83"/>
                  <a:gd fmla="*/ 29817 w 23" name="T84"/>
                  <a:gd fmla="*/ 93807 h 33" name="T85"/>
                  <a:gd fmla="*/ 48453 w 23" name="T86"/>
                  <a:gd fmla="*/ 90055 h 33" name="T87"/>
                  <a:gd fmla="*/ 59635 w 23" name="T88"/>
                  <a:gd fmla="*/ 90055 h 33" name="T89"/>
                  <a:gd fmla="*/ 67089 w 23" name="T90"/>
                  <a:gd fmla="*/ 90055 h 33" name="T91"/>
                  <a:gd fmla="*/ 70816 w 23" name="T92"/>
                  <a:gd fmla="*/ 93807 h 33" name="T93"/>
                  <a:gd fmla="*/ 67089 w 23" name="T94"/>
                  <a:gd fmla="*/ 105064 h 33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w 23" name="T144"/>
                  <a:gd fmla="*/ 0 h 33" name="T145"/>
                  <a:gd fmla="*/ 23 w 23" name="T146"/>
                  <a:gd fmla="*/ 33 h 33" name="T147"/>
                </a:gdLst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b="T147" l="T144" r="T146" t="T145"/>
                <a:pathLst>
                  <a:path h="33" w="23">
                    <a:moveTo>
                      <a:pt x="17" y="21"/>
                    </a:moveTo>
                    <a:cubicBezTo>
                      <a:pt x="16" y="21"/>
                      <a:pt x="14" y="21"/>
                      <a:pt x="12" y="21"/>
                    </a:cubicBezTo>
                    <a:cubicBezTo>
                      <a:pt x="9" y="22"/>
                      <a:pt x="8" y="22"/>
                      <a:pt x="7" y="22"/>
                    </a:cubicBezTo>
                    <a:cubicBezTo>
                      <a:pt x="6" y="22"/>
                      <a:pt x="6" y="22"/>
                      <a:pt x="5" y="21"/>
                    </a:cubicBezTo>
                    <a:cubicBezTo>
                      <a:pt x="5" y="21"/>
                      <a:pt x="5" y="20"/>
                      <a:pt x="6" y="20"/>
                    </a:cubicBezTo>
                    <a:cubicBezTo>
                      <a:pt x="6" y="19"/>
                      <a:pt x="7" y="19"/>
                      <a:pt x="7" y="19"/>
                    </a:cubicBezTo>
                    <a:cubicBezTo>
                      <a:pt x="7" y="19"/>
                      <a:pt x="8" y="19"/>
                      <a:pt x="8" y="19"/>
                    </a:cubicBezTo>
                    <a:cubicBezTo>
                      <a:pt x="9" y="19"/>
                      <a:pt x="9" y="19"/>
                      <a:pt x="10" y="18"/>
                    </a:cubicBezTo>
                    <a:cubicBezTo>
                      <a:pt x="12" y="18"/>
                      <a:pt x="14" y="17"/>
                      <a:pt x="15" y="15"/>
                    </a:cubicBezTo>
                    <a:cubicBezTo>
                      <a:pt x="16" y="13"/>
                      <a:pt x="16" y="12"/>
                      <a:pt x="15" y="10"/>
                    </a:cubicBezTo>
                    <a:cubicBezTo>
                      <a:pt x="15" y="8"/>
                      <a:pt x="14" y="7"/>
                      <a:pt x="12" y="6"/>
                    </a:cubicBezTo>
                    <a:cubicBezTo>
                      <a:pt x="12" y="5"/>
                      <a:pt x="12" y="4"/>
                      <a:pt x="13" y="4"/>
                    </a:cubicBezTo>
                    <a:cubicBezTo>
                      <a:pt x="13" y="3"/>
                      <a:pt x="14" y="3"/>
                      <a:pt x="16" y="3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1"/>
                      <a:pt x="12" y="1"/>
                      <a:pt x="11" y="2"/>
                    </a:cubicBezTo>
                    <a:cubicBezTo>
                      <a:pt x="11" y="3"/>
                      <a:pt x="10" y="4"/>
                      <a:pt x="10" y="5"/>
                    </a:cubicBezTo>
                    <a:cubicBezTo>
                      <a:pt x="9" y="5"/>
                      <a:pt x="8" y="5"/>
                      <a:pt x="6" y="5"/>
                    </a:cubicBezTo>
                    <a:cubicBezTo>
                      <a:pt x="4" y="6"/>
                      <a:pt x="3" y="7"/>
                      <a:pt x="2" y="8"/>
                    </a:cubicBezTo>
                    <a:cubicBezTo>
                      <a:pt x="0" y="10"/>
                      <a:pt x="0" y="12"/>
                      <a:pt x="1" y="14"/>
                    </a:cubicBezTo>
                    <a:cubicBezTo>
                      <a:pt x="1" y="16"/>
                      <a:pt x="2" y="17"/>
                      <a:pt x="4" y="18"/>
                    </a:cubicBezTo>
                    <a:cubicBezTo>
                      <a:pt x="3" y="19"/>
                      <a:pt x="2" y="21"/>
                      <a:pt x="3" y="22"/>
                    </a:cubicBezTo>
                    <a:cubicBezTo>
                      <a:pt x="3" y="24"/>
                      <a:pt x="4" y="24"/>
                      <a:pt x="5" y="25"/>
                    </a:cubicBezTo>
                    <a:cubicBezTo>
                      <a:pt x="4" y="26"/>
                      <a:pt x="3" y="28"/>
                      <a:pt x="4" y="30"/>
                    </a:cubicBezTo>
                    <a:cubicBezTo>
                      <a:pt x="4" y="31"/>
                      <a:pt x="5" y="32"/>
                      <a:pt x="7" y="33"/>
                    </a:cubicBezTo>
                    <a:cubicBezTo>
                      <a:pt x="8" y="33"/>
                      <a:pt x="11" y="33"/>
                      <a:pt x="14" y="32"/>
                    </a:cubicBezTo>
                    <a:cubicBezTo>
                      <a:pt x="20" y="31"/>
                      <a:pt x="23" y="28"/>
                      <a:pt x="22" y="24"/>
                    </a:cubicBezTo>
                    <a:cubicBezTo>
                      <a:pt x="22" y="23"/>
                      <a:pt x="21" y="22"/>
                      <a:pt x="20" y="21"/>
                    </a:cubicBezTo>
                    <a:cubicBezTo>
                      <a:pt x="19" y="21"/>
                      <a:pt x="18" y="21"/>
                      <a:pt x="17" y="21"/>
                    </a:cubicBezTo>
                    <a:close/>
                    <a:moveTo>
                      <a:pt x="4" y="9"/>
                    </a:moveTo>
                    <a:cubicBezTo>
                      <a:pt x="5" y="8"/>
                      <a:pt x="6" y="8"/>
                      <a:pt x="7" y="7"/>
                    </a:cubicBezTo>
                    <a:cubicBezTo>
                      <a:pt x="8" y="7"/>
                      <a:pt x="9" y="7"/>
                      <a:pt x="10" y="8"/>
                    </a:cubicBezTo>
                    <a:cubicBezTo>
                      <a:pt x="11" y="8"/>
                      <a:pt x="12" y="9"/>
                      <a:pt x="12" y="11"/>
                    </a:cubicBezTo>
                    <a:cubicBezTo>
                      <a:pt x="13" y="12"/>
                      <a:pt x="13" y="13"/>
                      <a:pt x="12" y="14"/>
                    </a:cubicBezTo>
                    <a:cubicBezTo>
                      <a:pt x="11" y="15"/>
                      <a:pt x="10" y="16"/>
                      <a:pt x="9" y="16"/>
                    </a:cubicBezTo>
                    <a:cubicBezTo>
                      <a:pt x="8" y="16"/>
                      <a:pt x="7" y="16"/>
                      <a:pt x="6" y="16"/>
                    </a:cubicBezTo>
                    <a:cubicBezTo>
                      <a:pt x="5" y="15"/>
                      <a:pt x="4" y="14"/>
                      <a:pt x="4" y="13"/>
                    </a:cubicBezTo>
                    <a:cubicBezTo>
                      <a:pt x="3" y="12"/>
                      <a:pt x="4" y="10"/>
                      <a:pt x="4" y="9"/>
                    </a:cubicBezTo>
                    <a:close/>
                    <a:moveTo>
                      <a:pt x="18" y="28"/>
                    </a:moveTo>
                    <a:cubicBezTo>
                      <a:pt x="16" y="29"/>
                      <a:pt x="15" y="30"/>
                      <a:pt x="13" y="30"/>
                    </a:cubicBezTo>
                    <a:cubicBezTo>
                      <a:pt x="12" y="30"/>
                      <a:pt x="10" y="31"/>
                      <a:pt x="9" y="30"/>
                    </a:cubicBezTo>
                    <a:cubicBezTo>
                      <a:pt x="7" y="30"/>
                      <a:pt x="7" y="29"/>
                      <a:pt x="6" y="28"/>
                    </a:cubicBezTo>
                    <a:cubicBezTo>
                      <a:pt x="6" y="27"/>
                      <a:pt x="7" y="26"/>
                      <a:pt x="8" y="25"/>
                    </a:cubicBezTo>
                    <a:cubicBezTo>
                      <a:pt x="9" y="25"/>
                      <a:pt x="10" y="25"/>
                      <a:pt x="13" y="24"/>
                    </a:cubicBezTo>
                    <a:cubicBezTo>
                      <a:pt x="14" y="24"/>
                      <a:pt x="16" y="24"/>
                      <a:pt x="16" y="24"/>
                    </a:cubicBezTo>
                    <a:cubicBezTo>
                      <a:pt x="17" y="23"/>
                      <a:pt x="18" y="24"/>
                      <a:pt x="18" y="24"/>
                    </a:cubicBezTo>
                    <a:cubicBezTo>
                      <a:pt x="19" y="24"/>
                      <a:pt x="19" y="25"/>
                      <a:pt x="19" y="25"/>
                    </a:cubicBezTo>
                    <a:cubicBezTo>
                      <a:pt x="19" y="26"/>
                      <a:pt x="19" y="27"/>
                      <a:pt x="18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96" name="Freeform 183"/>
              <p:cNvSpPr>
                <a:spLocks noChangeArrowheads="1" noEditPoints="1"/>
              </p:cNvSpPr>
              <p:nvPr/>
            </p:nvSpPr>
            <p:spPr bwMode="auto">
              <a:xfrm>
                <a:off x="1514475" y="1905000"/>
                <a:ext cx="74613" cy="82550"/>
              </a:xfrm>
              <a:custGeom>
                <a:gdLst>
                  <a:gd fmla="*/ 52229 w 20" name="T0"/>
                  <a:gd fmla="*/ 7505 h 22" name="T1"/>
                  <a:gd fmla="*/ 26115 w 20" name="T2"/>
                  <a:gd fmla="*/ 3752 h 22" name="T3"/>
                  <a:gd fmla="*/ 7461 w 20" name="T4"/>
                  <a:gd fmla="*/ 18761 h 22" name="T5"/>
                  <a:gd fmla="*/ 3731 w 20" name="T6"/>
                  <a:gd fmla="*/ 48780 h 22" name="T7"/>
                  <a:gd fmla="*/ 22384 w 20" name="T8"/>
                  <a:gd fmla="*/ 75045 h 22" name="T9"/>
                  <a:gd fmla="*/ 48498 w 20" name="T10"/>
                  <a:gd fmla="*/ 78798 h 22" name="T11"/>
                  <a:gd fmla="*/ 67152 w 20" name="T12"/>
                  <a:gd fmla="*/ 67541 h 22" name="T13"/>
                  <a:gd fmla="*/ 74613 w 20" name="T14"/>
                  <a:gd fmla="*/ 48780 h 22" name="T15"/>
                  <a:gd fmla="*/ 63421 w 20" name="T16"/>
                  <a:gd fmla="*/ 52532 h 22" name="T17"/>
                  <a:gd fmla="*/ 44768 w 20" name="T18"/>
                  <a:gd fmla="*/ 71293 h 22" name="T19"/>
                  <a:gd fmla="*/ 29845 w 20" name="T20"/>
                  <a:gd fmla="*/ 67541 h 22" name="T21"/>
                  <a:gd fmla="*/ 18653 w 20" name="T22"/>
                  <a:gd fmla="*/ 48780 h 22" name="T23"/>
                  <a:gd fmla="*/ 70882 w 20" name="T24"/>
                  <a:gd fmla="*/ 33770 h 22" name="T25"/>
                  <a:gd fmla="*/ 52229 w 20" name="T26"/>
                  <a:gd fmla="*/ 7505 h 22" name="T27"/>
                  <a:gd fmla="*/ 14923 w 20" name="T28"/>
                  <a:gd fmla="*/ 37523 h 22" name="T29"/>
                  <a:gd fmla="*/ 18653 w 20" name="T30"/>
                  <a:gd fmla="*/ 22514 h 22" name="T31"/>
                  <a:gd fmla="*/ 29845 w 20" name="T32"/>
                  <a:gd fmla="*/ 11257 h 22" name="T33"/>
                  <a:gd fmla="*/ 41037 w 20" name="T34"/>
                  <a:gd fmla="*/ 11257 h 22" name="T35"/>
                  <a:gd fmla="*/ 52229 w 20" name="T36"/>
                  <a:gd fmla="*/ 18761 h 22" name="T37"/>
                  <a:gd fmla="*/ 55960 w 20" name="T38"/>
                  <a:gd fmla="*/ 30018 h 22" name="T39"/>
                  <a:gd fmla="*/ 14923 w 20" name="T40"/>
                  <a:gd fmla="*/ 37523 h 22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0" name="T63"/>
                  <a:gd fmla="*/ 0 h 22" name="T64"/>
                  <a:gd fmla="*/ 20 w 20" name="T65"/>
                  <a:gd fmla="*/ 22 h 22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22" w="20">
                    <a:moveTo>
                      <a:pt x="14" y="2"/>
                    </a:moveTo>
                    <a:cubicBezTo>
                      <a:pt x="12" y="0"/>
                      <a:pt x="10" y="0"/>
                      <a:pt x="7" y="1"/>
                    </a:cubicBezTo>
                    <a:cubicBezTo>
                      <a:pt x="5" y="1"/>
                      <a:pt x="3" y="3"/>
                      <a:pt x="2" y="5"/>
                    </a:cubicBezTo>
                    <a:cubicBezTo>
                      <a:pt x="1" y="8"/>
                      <a:pt x="0" y="10"/>
                      <a:pt x="1" y="13"/>
                    </a:cubicBezTo>
                    <a:cubicBezTo>
                      <a:pt x="2" y="17"/>
                      <a:pt x="4" y="19"/>
                      <a:pt x="6" y="20"/>
                    </a:cubicBezTo>
                    <a:cubicBezTo>
                      <a:pt x="8" y="22"/>
                      <a:pt x="10" y="22"/>
                      <a:pt x="13" y="21"/>
                    </a:cubicBezTo>
                    <a:cubicBezTo>
                      <a:pt x="15" y="21"/>
                      <a:pt x="16" y="20"/>
                      <a:pt x="18" y="18"/>
                    </a:cubicBezTo>
                    <a:cubicBezTo>
                      <a:pt x="19" y="17"/>
                      <a:pt x="19" y="15"/>
                      <a:pt x="20" y="13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6" y="16"/>
                      <a:pt x="15" y="18"/>
                      <a:pt x="12" y="19"/>
                    </a:cubicBezTo>
                    <a:cubicBezTo>
                      <a:pt x="11" y="19"/>
                      <a:pt x="10" y="19"/>
                      <a:pt x="8" y="18"/>
                    </a:cubicBezTo>
                    <a:cubicBezTo>
                      <a:pt x="7" y="18"/>
                      <a:pt x="5" y="16"/>
                      <a:pt x="5" y="13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6"/>
                      <a:pt x="16" y="3"/>
                      <a:pt x="14" y="2"/>
                    </a:cubicBezTo>
                    <a:close/>
                    <a:moveTo>
                      <a:pt x="4" y="10"/>
                    </a:moveTo>
                    <a:cubicBezTo>
                      <a:pt x="4" y="9"/>
                      <a:pt x="4" y="7"/>
                      <a:pt x="5" y="6"/>
                    </a:cubicBezTo>
                    <a:cubicBezTo>
                      <a:pt x="6" y="4"/>
                      <a:pt x="7" y="3"/>
                      <a:pt x="8" y="3"/>
                    </a:cubicBezTo>
                    <a:cubicBezTo>
                      <a:pt x="9" y="3"/>
                      <a:pt x="10" y="3"/>
                      <a:pt x="11" y="3"/>
                    </a:cubicBezTo>
                    <a:cubicBezTo>
                      <a:pt x="12" y="4"/>
                      <a:pt x="13" y="4"/>
                      <a:pt x="14" y="5"/>
                    </a:cubicBezTo>
                    <a:cubicBezTo>
                      <a:pt x="14" y="6"/>
                      <a:pt x="15" y="7"/>
                      <a:pt x="15" y="8"/>
                    </a:cubicBez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97" name="Freeform 184"/>
              <p:cNvSpPr>
                <a:spLocks noChangeArrowheads="1"/>
              </p:cNvSpPr>
              <p:nvPr/>
            </p:nvSpPr>
            <p:spPr bwMode="auto">
              <a:xfrm>
                <a:off x="1593850" y="1874838"/>
                <a:ext cx="115888" cy="93663"/>
              </a:xfrm>
              <a:custGeom>
                <a:gdLst>
                  <a:gd fmla="*/ 85981 w 31" name="T0"/>
                  <a:gd fmla="*/ 0 h 25" name="T1"/>
                  <a:gd fmla="*/ 74766 w 31" name="T2"/>
                  <a:gd fmla="*/ 0 h 25" name="T3"/>
                  <a:gd fmla="*/ 56075 w 31" name="T4"/>
                  <a:gd fmla="*/ 22479 h 25" name="T5"/>
                  <a:gd fmla="*/ 44860 w 31" name="T6"/>
                  <a:gd fmla="*/ 11240 h 25" name="T7"/>
                  <a:gd fmla="*/ 29907 w 31" name="T8"/>
                  <a:gd fmla="*/ 11240 h 25" name="T9"/>
                  <a:gd fmla="*/ 11215 w 31" name="T10"/>
                  <a:gd fmla="*/ 33719 h 25" name="T11"/>
                  <a:gd fmla="*/ 7477 w 31" name="T12"/>
                  <a:gd fmla="*/ 18733 h 25" name="T13"/>
                  <a:gd fmla="*/ 0 w 31" name="T14"/>
                  <a:gd fmla="*/ 22479 h 25" name="T15"/>
                  <a:gd fmla="*/ 18692 w 31" name="T16"/>
                  <a:gd fmla="*/ 93663 h 25" name="T17"/>
                  <a:gd fmla="*/ 29907 w 31" name="T18"/>
                  <a:gd fmla="*/ 93663 h 25" name="T19"/>
                  <a:gd fmla="*/ 18692 w 31" name="T20"/>
                  <a:gd fmla="*/ 48705 h 25" name="T21"/>
                  <a:gd fmla="*/ 18692 w 31" name="T22"/>
                  <a:gd fmla="*/ 29972 h 25" name="T23"/>
                  <a:gd fmla="*/ 29907 w 31" name="T24"/>
                  <a:gd fmla="*/ 22479 h 25" name="T25"/>
                  <a:gd fmla="*/ 41122 w 31" name="T26"/>
                  <a:gd fmla="*/ 22479 h 25" name="T27"/>
                  <a:gd fmla="*/ 48598 w 31" name="T28"/>
                  <a:gd fmla="*/ 33719 h 25" name="T29"/>
                  <a:gd fmla="*/ 59813 w 31" name="T30"/>
                  <a:gd fmla="*/ 82423 h 25" name="T31"/>
                  <a:gd fmla="*/ 71028 w 31" name="T32"/>
                  <a:gd fmla="*/ 78677 h 25" name="T33"/>
                  <a:gd fmla="*/ 59813 w 31" name="T34"/>
                  <a:gd fmla="*/ 41212 h 25" name="T35"/>
                  <a:gd fmla="*/ 63551 w 31" name="T36"/>
                  <a:gd fmla="*/ 18733 h 25" name="T37"/>
                  <a:gd fmla="*/ 74766 w 31" name="T38"/>
                  <a:gd fmla="*/ 11240 h 25" name="T39"/>
                  <a:gd fmla="*/ 82243 w 31" name="T40"/>
                  <a:gd fmla="*/ 11240 h 25" name="T41"/>
                  <a:gd fmla="*/ 89720 w 31" name="T42"/>
                  <a:gd fmla="*/ 14986 h 25" name="T43"/>
                  <a:gd fmla="*/ 93458 w 31" name="T44"/>
                  <a:gd fmla="*/ 26226 h 25" name="T45"/>
                  <a:gd fmla="*/ 104673 w 31" name="T46"/>
                  <a:gd fmla="*/ 71184 h 25" name="T47"/>
                  <a:gd fmla="*/ 115888 w 31" name="T48"/>
                  <a:gd fmla="*/ 67437 h 25" name="T49"/>
                  <a:gd fmla="*/ 104673 w 31" name="T50"/>
                  <a:gd fmla="*/ 22479 h 25" name="T51"/>
                  <a:gd fmla="*/ 97196 w 31" name="T52"/>
                  <a:gd fmla="*/ 7493 h 25" name="T53"/>
                  <a:gd fmla="*/ 85981 w 31" name="T54"/>
                  <a:gd fmla="*/ 0 h 25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31" name="T84"/>
                  <a:gd fmla="*/ 0 h 25" name="T85"/>
                  <a:gd fmla="*/ 31 w 31" name="T86"/>
                  <a:gd fmla="*/ 25 h 25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25" w="31">
                    <a:moveTo>
                      <a:pt x="23" y="0"/>
                    </a:moveTo>
                    <a:cubicBezTo>
                      <a:pt x="22" y="0"/>
                      <a:pt x="21" y="0"/>
                      <a:pt x="20" y="0"/>
                    </a:cubicBezTo>
                    <a:cubicBezTo>
                      <a:pt x="17" y="1"/>
                      <a:pt x="15" y="3"/>
                      <a:pt x="15" y="6"/>
                    </a:cubicBezTo>
                    <a:cubicBezTo>
                      <a:pt x="14" y="5"/>
                      <a:pt x="13" y="4"/>
                      <a:pt x="12" y="3"/>
                    </a:cubicBezTo>
                    <a:cubicBezTo>
                      <a:pt x="11" y="3"/>
                      <a:pt x="10" y="3"/>
                      <a:pt x="8" y="3"/>
                    </a:cubicBezTo>
                    <a:cubicBezTo>
                      <a:pt x="6" y="4"/>
                      <a:pt x="4" y="6"/>
                      <a:pt x="3" y="9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1"/>
                      <a:pt x="4" y="10"/>
                      <a:pt x="5" y="8"/>
                    </a:cubicBezTo>
                    <a:cubicBezTo>
                      <a:pt x="6" y="7"/>
                      <a:pt x="7" y="6"/>
                      <a:pt x="8" y="6"/>
                    </a:cubicBezTo>
                    <a:cubicBezTo>
                      <a:pt x="9" y="6"/>
                      <a:pt x="10" y="6"/>
                      <a:pt x="11" y="6"/>
                    </a:cubicBezTo>
                    <a:cubicBezTo>
                      <a:pt x="12" y="7"/>
                      <a:pt x="12" y="8"/>
                      <a:pt x="13" y="9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8"/>
                      <a:pt x="16" y="7"/>
                      <a:pt x="17" y="5"/>
                    </a:cubicBezTo>
                    <a:cubicBezTo>
                      <a:pt x="17" y="4"/>
                      <a:pt x="18" y="3"/>
                      <a:pt x="20" y="3"/>
                    </a:cubicBezTo>
                    <a:cubicBezTo>
                      <a:pt x="20" y="3"/>
                      <a:pt x="21" y="3"/>
                      <a:pt x="22" y="3"/>
                    </a:cubicBezTo>
                    <a:cubicBezTo>
                      <a:pt x="23" y="3"/>
                      <a:pt x="23" y="4"/>
                      <a:pt x="24" y="4"/>
                    </a:cubicBezTo>
                    <a:cubicBezTo>
                      <a:pt x="24" y="5"/>
                      <a:pt x="24" y="6"/>
                      <a:pt x="25" y="7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7" y="5"/>
                      <a:pt x="27" y="3"/>
                      <a:pt x="26" y="2"/>
                    </a:cubicBezTo>
                    <a:cubicBezTo>
                      <a:pt x="26" y="1"/>
                      <a:pt x="25" y="1"/>
                      <a:pt x="23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98" name="Freeform 185"/>
              <p:cNvSpPr>
                <a:spLocks noChangeArrowheads="1" noEditPoints="1"/>
              </p:cNvSpPr>
              <p:nvPr/>
            </p:nvSpPr>
            <p:spPr bwMode="auto">
              <a:xfrm>
                <a:off x="1712913" y="1851025"/>
                <a:ext cx="71438" cy="82550"/>
              </a:xfrm>
              <a:custGeom>
                <a:gdLst>
                  <a:gd fmla="*/ 52639 w 19" name="T0"/>
                  <a:gd fmla="*/ 7505 h 22" name="T1"/>
                  <a:gd fmla="*/ 26319 w 19" name="T2"/>
                  <a:gd fmla="*/ 3752 h 22" name="T3"/>
                  <a:gd fmla="*/ 3760 w 19" name="T4"/>
                  <a:gd fmla="*/ 18761 h 22" name="T5"/>
                  <a:gd fmla="*/ 3760 w 19" name="T6"/>
                  <a:gd fmla="*/ 52532 h 22" name="T7"/>
                  <a:gd fmla="*/ 18799 w 19" name="T8"/>
                  <a:gd fmla="*/ 75045 h 22" name="T9"/>
                  <a:gd fmla="*/ 45119 w 19" name="T10"/>
                  <a:gd fmla="*/ 78798 h 22" name="T11"/>
                  <a:gd fmla="*/ 63918 w 19" name="T12"/>
                  <a:gd fmla="*/ 67541 h 22" name="T13"/>
                  <a:gd fmla="*/ 71438 w 19" name="T14"/>
                  <a:gd fmla="*/ 48780 h 22" name="T15"/>
                  <a:gd fmla="*/ 60158 w 19" name="T16"/>
                  <a:gd fmla="*/ 52532 h 22" name="T17"/>
                  <a:gd fmla="*/ 45119 w 19" name="T18"/>
                  <a:gd fmla="*/ 71293 h 22" name="T19"/>
                  <a:gd fmla="*/ 30079 w 19" name="T20"/>
                  <a:gd fmla="*/ 67541 h 22" name="T21"/>
                  <a:gd fmla="*/ 15040 w 19" name="T22"/>
                  <a:gd fmla="*/ 48780 h 22" name="T23"/>
                  <a:gd fmla="*/ 67678 w 19" name="T24"/>
                  <a:gd fmla="*/ 33770 h 22" name="T25"/>
                  <a:gd fmla="*/ 52639 w 19" name="T26"/>
                  <a:gd fmla="*/ 7505 h 22" name="T27"/>
                  <a:gd fmla="*/ 15040 w 19" name="T28"/>
                  <a:gd fmla="*/ 41275 h 22" name="T29"/>
                  <a:gd fmla="*/ 15040 w 19" name="T30"/>
                  <a:gd fmla="*/ 22514 h 22" name="T31"/>
                  <a:gd fmla="*/ 30079 w 19" name="T32"/>
                  <a:gd fmla="*/ 11257 h 22" name="T33"/>
                  <a:gd fmla="*/ 41359 w 19" name="T34"/>
                  <a:gd fmla="*/ 11257 h 22" name="T35"/>
                  <a:gd fmla="*/ 48879 w 19" name="T36"/>
                  <a:gd fmla="*/ 18761 h 22" name="T37"/>
                  <a:gd fmla="*/ 52639 w 19" name="T38"/>
                  <a:gd fmla="*/ 30018 h 22" name="T39"/>
                  <a:gd fmla="*/ 15040 w 19" name="T40"/>
                  <a:gd fmla="*/ 41275 h 22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19" name="T63"/>
                  <a:gd fmla="*/ 0 h 22" name="T64"/>
                  <a:gd fmla="*/ 19 w 19" name="T65"/>
                  <a:gd fmla="*/ 22 h 22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22" w="19">
                    <a:moveTo>
                      <a:pt x="14" y="2"/>
                    </a:moveTo>
                    <a:cubicBezTo>
                      <a:pt x="12" y="0"/>
                      <a:pt x="10" y="0"/>
                      <a:pt x="7" y="1"/>
                    </a:cubicBezTo>
                    <a:cubicBezTo>
                      <a:pt x="5" y="2"/>
                      <a:pt x="3" y="3"/>
                      <a:pt x="1" y="5"/>
                    </a:cubicBezTo>
                    <a:cubicBezTo>
                      <a:pt x="0" y="8"/>
                      <a:pt x="0" y="10"/>
                      <a:pt x="1" y="14"/>
                    </a:cubicBezTo>
                    <a:cubicBezTo>
                      <a:pt x="2" y="17"/>
                      <a:pt x="3" y="19"/>
                      <a:pt x="5" y="20"/>
                    </a:cubicBezTo>
                    <a:cubicBezTo>
                      <a:pt x="7" y="22"/>
                      <a:pt x="10" y="22"/>
                      <a:pt x="12" y="21"/>
                    </a:cubicBezTo>
                    <a:cubicBezTo>
                      <a:pt x="14" y="21"/>
                      <a:pt x="16" y="20"/>
                      <a:pt x="17" y="18"/>
                    </a:cubicBezTo>
                    <a:cubicBezTo>
                      <a:pt x="18" y="17"/>
                      <a:pt x="19" y="15"/>
                      <a:pt x="19" y="13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6"/>
                      <a:pt x="14" y="18"/>
                      <a:pt x="12" y="19"/>
                    </a:cubicBezTo>
                    <a:cubicBezTo>
                      <a:pt x="11" y="19"/>
                      <a:pt x="9" y="19"/>
                      <a:pt x="8" y="18"/>
                    </a:cubicBezTo>
                    <a:cubicBezTo>
                      <a:pt x="6" y="18"/>
                      <a:pt x="5" y="16"/>
                      <a:pt x="4" y="13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6"/>
                      <a:pt x="16" y="3"/>
                      <a:pt x="14" y="2"/>
                    </a:cubicBezTo>
                    <a:close/>
                    <a:moveTo>
                      <a:pt x="4" y="11"/>
                    </a:moveTo>
                    <a:cubicBezTo>
                      <a:pt x="3" y="9"/>
                      <a:pt x="4" y="7"/>
                      <a:pt x="4" y="6"/>
                    </a:cubicBezTo>
                    <a:cubicBezTo>
                      <a:pt x="5" y="4"/>
                      <a:pt x="6" y="4"/>
                      <a:pt x="8" y="3"/>
                    </a:cubicBezTo>
                    <a:cubicBezTo>
                      <a:pt x="9" y="3"/>
                      <a:pt x="10" y="3"/>
                      <a:pt x="11" y="3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4" y="6"/>
                      <a:pt x="14" y="7"/>
                      <a:pt x="14" y="8"/>
                    </a:cubicBez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399" name="Freeform 186"/>
              <p:cNvSpPr>
                <a:spLocks noChangeArrowheads="1"/>
              </p:cNvSpPr>
              <p:nvPr/>
            </p:nvSpPr>
            <p:spPr bwMode="auto">
              <a:xfrm>
                <a:off x="1789113" y="1833563"/>
                <a:ext cx="79375" cy="82550"/>
              </a:xfrm>
              <a:custGeom>
                <a:gdLst>
                  <a:gd fmla="*/ 49137 w 21" name="T0"/>
                  <a:gd fmla="*/ 0 h 22" name="T1"/>
                  <a:gd fmla="*/ 34018 w 21" name="T2"/>
                  <a:gd fmla="*/ 0 h 22" name="T3"/>
                  <a:gd fmla="*/ 15119 w 21" name="T4"/>
                  <a:gd fmla="*/ 22514 h 22" name="T5"/>
                  <a:gd fmla="*/ 11339 w 21" name="T6"/>
                  <a:gd fmla="*/ 7505 h 22" name="T7"/>
                  <a:gd fmla="*/ 0 w 21" name="T8"/>
                  <a:gd fmla="*/ 11257 h 22" name="T9"/>
                  <a:gd fmla="*/ 18899 w 21" name="T10"/>
                  <a:gd fmla="*/ 82550 h 22" name="T11"/>
                  <a:gd fmla="*/ 30238 w 21" name="T12"/>
                  <a:gd fmla="*/ 82550 h 22" name="T13"/>
                  <a:gd fmla="*/ 22679 w 21" name="T14"/>
                  <a:gd fmla="*/ 41275 h 22" name="T15"/>
                  <a:gd fmla="*/ 22679 w 21" name="T16"/>
                  <a:gd fmla="*/ 22514 h 22" name="T17"/>
                  <a:gd fmla="*/ 34018 w 21" name="T18"/>
                  <a:gd fmla="*/ 11257 h 22" name="T19"/>
                  <a:gd fmla="*/ 45357 w 21" name="T20"/>
                  <a:gd fmla="*/ 11257 h 22" name="T21"/>
                  <a:gd fmla="*/ 56696 w 21" name="T22"/>
                  <a:gd fmla="*/ 26266 h 22" name="T23"/>
                  <a:gd fmla="*/ 68036 w 21" name="T24"/>
                  <a:gd fmla="*/ 71293 h 22" name="T25"/>
                  <a:gd fmla="*/ 79375 w 21" name="T26"/>
                  <a:gd fmla="*/ 67541 h 22" name="T27"/>
                  <a:gd fmla="*/ 68036 w 21" name="T28"/>
                  <a:gd fmla="*/ 26266 h 22" name="T29"/>
                  <a:gd fmla="*/ 60476 w 21" name="T30"/>
                  <a:gd fmla="*/ 7505 h 22" name="T31"/>
                  <a:gd fmla="*/ 49137 w 21" name="T32"/>
                  <a:gd fmla="*/ 0 h 22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1" name="T51"/>
                  <a:gd fmla="*/ 0 h 22" name="T52"/>
                  <a:gd fmla="*/ 21 w 21" name="T53"/>
                  <a:gd fmla="*/ 22 h 22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2" w="21">
                    <a:moveTo>
                      <a:pt x="13" y="0"/>
                    </a:moveTo>
                    <a:cubicBezTo>
                      <a:pt x="12" y="0"/>
                      <a:pt x="11" y="0"/>
                      <a:pt x="9" y="0"/>
                    </a:cubicBezTo>
                    <a:cubicBezTo>
                      <a:pt x="7" y="1"/>
                      <a:pt x="5" y="3"/>
                      <a:pt x="4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7" y="4"/>
                      <a:pt x="8" y="3"/>
                      <a:pt x="9" y="3"/>
                    </a:cubicBezTo>
                    <a:cubicBezTo>
                      <a:pt x="10" y="2"/>
                      <a:pt x="11" y="3"/>
                      <a:pt x="12" y="3"/>
                    </a:cubicBezTo>
                    <a:cubicBezTo>
                      <a:pt x="13" y="4"/>
                      <a:pt x="14" y="5"/>
                      <a:pt x="15" y="7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5"/>
                      <a:pt x="16" y="3"/>
                      <a:pt x="16" y="2"/>
                    </a:cubicBezTo>
                    <a:cubicBezTo>
                      <a:pt x="15" y="1"/>
                      <a:pt x="14" y="1"/>
                      <a:pt x="13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00" name="Freeform 187"/>
              <p:cNvSpPr>
                <a:spLocks noChangeArrowheads="1"/>
              </p:cNvSpPr>
              <p:nvPr/>
            </p:nvSpPr>
            <p:spPr bwMode="auto">
              <a:xfrm>
                <a:off x="1860550" y="1798638"/>
                <a:ext cx="63500" cy="98425"/>
              </a:xfrm>
              <a:custGeom>
                <a:gdLst>
                  <a:gd fmla="*/ 52294 w 17" name="T0"/>
                  <a:gd fmla="*/ 83283 h 26" name="T1"/>
                  <a:gd fmla="*/ 37353 w 17" name="T2"/>
                  <a:gd fmla="*/ 75712 h 26" name="T3"/>
                  <a:gd fmla="*/ 26147 w 17" name="T4"/>
                  <a:gd fmla="*/ 30285 h 26" name="T5"/>
                  <a:gd fmla="*/ 41088 w 17" name="T6"/>
                  <a:gd fmla="*/ 26499 h 26" name="T7"/>
                  <a:gd fmla="*/ 37353 w 17" name="T8"/>
                  <a:gd fmla="*/ 15142 h 26" name="T9"/>
                  <a:gd fmla="*/ 22412 w 17" name="T10"/>
                  <a:gd fmla="*/ 18928 h 26" name="T11"/>
                  <a:gd fmla="*/ 18676 w 17" name="T12"/>
                  <a:gd fmla="*/ 0 h 26" name="T13"/>
                  <a:gd fmla="*/ 7471 w 17" name="T14"/>
                  <a:gd fmla="*/ 3786 h 26" name="T15"/>
                  <a:gd fmla="*/ 11206 w 17" name="T16"/>
                  <a:gd fmla="*/ 22713 h 26" name="T17"/>
                  <a:gd fmla="*/ 0 w 17" name="T18"/>
                  <a:gd fmla="*/ 26499 h 26" name="T19"/>
                  <a:gd fmla="*/ 0 w 17" name="T20"/>
                  <a:gd fmla="*/ 34070 h 26" name="T21"/>
                  <a:gd fmla="*/ 14941 w 17" name="T22"/>
                  <a:gd fmla="*/ 34070 h 26" name="T23"/>
                  <a:gd fmla="*/ 26147 w 17" name="T24"/>
                  <a:gd fmla="*/ 75712 h 26" name="T25"/>
                  <a:gd fmla="*/ 52294 w 17" name="T26"/>
                  <a:gd fmla="*/ 94639 h 26" name="T27"/>
                  <a:gd fmla="*/ 63500 w 17" name="T28"/>
                  <a:gd fmla="*/ 90854 h 26" name="T29"/>
                  <a:gd fmla="*/ 59765 w 17" name="T30"/>
                  <a:gd fmla="*/ 79497 h 26" name="T31"/>
                  <a:gd fmla="*/ 52294 w 17" name="T32"/>
                  <a:gd fmla="*/ 83283 h 2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7" name="T51"/>
                  <a:gd fmla="*/ 0 h 26" name="T52"/>
                  <a:gd fmla="*/ 17 w 17" name="T53"/>
                  <a:gd fmla="*/ 26 h 26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6" w="17">
                    <a:moveTo>
                      <a:pt x="14" y="22"/>
                    </a:moveTo>
                    <a:cubicBezTo>
                      <a:pt x="12" y="23"/>
                      <a:pt x="10" y="22"/>
                      <a:pt x="10" y="2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8" y="24"/>
                      <a:pt x="10" y="26"/>
                      <a:pt x="14" y="25"/>
                    </a:cubicBezTo>
                    <a:cubicBezTo>
                      <a:pt x="15" y="24"/>
                      <a:pt x="16" y="24"/>
                      <a:pt x="17" y="24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2"/>
                      <a:pt x="14" y="22"/>
                      <a:pt x="14" y="2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01" name="Freeform 188"/>
              <p:cNvSpPr>
                <a:spLocks noChangeArrowheads="1" noEditPoints="1"/>
              </p:cNvSpPr>
              <p:nvPr/>
            </p:nvSpPr>
            <p:spPr bwMode="auto">
              <a:xfrm>
                <a:off x="2209800" y="3373438"/>
                <a:ext cx="585788" cy="623888"/>
              </a:xfrm>
              <a:custGeom>
                <a:gdLst>
                  <a:gd fmla="*/ 232813 w 156" name="T0"/>
                  <a:gd fmla="*/ 443487 h 166" name="T1"/>
                  <a:gd fmla="*/ 356730 w 156" name="T2"/>
                  <a:gd fmla="*/ 488587 h 166" name="T3"/>
                  <a:gd fmla="*/ 289139 w 156" name="T4"/>
                  <a:gd fmla="*/ 353286 h 166" name="T5"/>
                  <a:gd fmla="*/ 262854 w 156" name="T6"/>
                  <a:gd fmla="*/ 357044 h 166" name="T7"/>
                  <a:gd fmla="*/ 45061 w 156" name="T8"/>
                  <a:gd fmla="*/ 300669 h 166" name="T9"/>
                  <a:gd fmla="*/ 146447 w 156" name="T10"/>
                  <a:gd fmla="*/ 75167 h 166" name="T11"/>
                  <a:gd fmla="*/ 120162 w 156" name="T12"/>
                  <a:gd fmla="*/ 22550 h 166" name="T13"/>
                  <a:gd fmla="*/ 165222 w 156" name="T14"/>
                  <a:gd fmla="*/ 0 h 166" name="T15"/>
                  <a:gd fmla="*/ 191508 w 156" name="T16"/>
                  <a:gd fmla="*/ 52617 h 166" name="T17"/>
                  <a:gd fmla="*/ 428076 w 156" name="T18"/>
                  <a:gd fmla="*/ 108992 h 166" name="T19"/>
                  <a:gd fmla="*/ 322934 w 156" name="T20"/>
                  <a:gd fmla="*/ 161610 h 166" name="T21"/>
                  <a:gd fmla="*/ 229058 w 156" name="T22"/>
                  <a:gd fmla="*/ 127784 h 166" name="T23"/>
                  <a:gd fmla="*/ 289139 w 156" name="T24"/>
                  <a:gd fmla="*/ 244294 h 166" name="T25"/>
                  <a:gd fmla="*/ 330444 w 156" name="T26"/>
                  <a:gd fmla="*/ 236777 h 166" name="T27"/>
                  <a:gd fmla="*/ 555748 w 156" name="T28"/>
                  <a:gd fmla="*/ 311944 h 166" name="T29"/>
                  <a:gd fmla="*/ 439341 w 156" name="T30"/>
                  <a:gd fmla="*/ 544962 h 166" name="T31"/>
                  <a:gd fmla="*/ 469381 w 156" name="T32"/>
                  <a:gd fmla="*/ 601338 h 166" name="T33"/>
                  <a:gd fmla="*/ 424321 w 156" name="T34"/>
                  <a:gd fmla="*/ 623888 h 166" name="T35"/>
                  <a:gd fmla="*/ 398035 w 156" name="T36"/>
                  <a:gd fmla="*/ 567513 h 166" name="T37"/>
                  <a:gd fmla="*/ 127672 w 156" name="T38"/>
                  <a:gd fmla="*/ 496104 h 166" name="T39"/>
                  <a:gd fmla="*/ 232813 w 156" name="T40"/>
                  <a:gd fmla="*/ 443487 h 166" name="T41"/>
                  <a:gd fmla="*/ 183997 w 156" name="T42"/>
                  <a:gd fmla="*/ 150334 h 166" name="T43"/>
                  <a:gd fmla="*/ 146447 w 156" name="T44"/>
                  <a:gd fmla="*/ 240535 h 166" name="T45"/>
                  <a:gd fmla="*/ 240323 w 156" name="T46"/>
                  <a:gd fmla="*/ 259327 h 166" name="T47"/>
                  <a:gd fmla="*/ 183997 w 156" name="T48"/>
                  <a:gd fmla="*/ 150334 h 166" name="T49"/>
                  <a:gd fmla="*/ 401790 w 156" name="T50"/>
                  <a:gd fmla="*/ 469795 h 166" name="T51"/>
                  <a:gd fmla="*/ 450606 w 156" name="T52"/>
                  <a:gd fmla="*/ 364561 h 166" name="T53"/>
                  <a:gd fmla="*/ 337955 w 156" name="T54"/>
                  <a:gd fmla="*/ 342011 h 166" name="T55"/>
                  <a:gd fmla="*/ 401790 w 156" name="T56"/>
                  <a:gd fmla="*/ 469795 h 16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w 156" name="T87"/>
                  <a:gd fmla="*/ 0 h 166" name="T88"/>
                  <a:gd fmla="*/ 156 w 156" name="T89"/>
                  <a:gd fmla="*/ 166 h 166" name="T90"/>
                </a:gdLst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b="T90" l="T87" r="T89" t="T88"/>
                <a:pathLst>
                  <a:path h="166" w="156">
                    <a:moveTo>
                      <a:pt x="62" y="118"/>
                    </a:moveTo>
                    <a:cubicBezTo>
                      <a:pt x="69" y="131"/>
                      <a:pt x="82" y="134"/>
                      <a:pt x="95" y="130"/>
                    </a:cubicBezTo>
                    <a:cubicBezTo>
                      <a:pt x="77" y="94"/>
                      <a:pt x="77" y="94"/>
                      <a:pt x="77" y="94"/>
                    </a:cubicBezTo>
                    <a:cubicBezTo>
                      <a:pt x="75" y="94"/>
                      <a:pt x="72" y="95"/>
                      <a:pt x="70" y="95"/>
                    </a:cubicBezTo>
                    <a:cubicBezTo>
                      <a:pt x="48" y="101"/>
                      <a:pt x="24" y="104"/>
                      <a:pt x="12" y="80"/>
                    </a:cubicBezTo>
                    <a:cubicBezTo>
                      <a:pt x="0" y="56"/>
                      <a:pt x="16" y="33"/>
                      <a:pt x="39" y="20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75" y="4"/>
                      <a:pt x="100" y="5"/>
                      <a:pt x="114" y="29"/>
                    </a:cubicBezTo>
                    <a:cubicBezTo>
                      <a:pt x="86" y="43"/>
                      <a:pt x="86" y="43"/>
                      <a:pt x="86" y="43"/>
                    </a:cubicBezTo>
                    <a:cubicBezTo>
                      <a:pt x="81" y="34"/>
                      <a:pt x="70" y="30"/>
                      <a:pt x="61" y="34"/>
                    </a:cubicBezTo>
                    <a:cubicBezTo>
                      <a:pt x="77" y="65"/>
                      <a:pt x="77" y="65"/>
                      <a:pt x="77" y="65"/>
                    </a:cubicBezTo>
                    <a:cubicBezTo>
                      <a:pt x="80" y="64"/>
                      <a:pt x="84" y="64"/>
                      <a:pt x="88" y="63"/>
                    </a:cubicBezTo>
                    <a:cubicBezTo>
                      <a:pt x="132" y="52"/>
                      <a:pt x="142" y="72"/>
                      <a:pt x="148" y="83"/>
                    </a:cubicBezTo>
                    <a:cubicBezTo>
                      <a:pt x="153" y="93"/>
                      <a:pt x="156" y="123"/>
                      <a:pt x="117" y="145"/>
                    </a:cubicBezTo>
                    <a:cubicBezTo>
                      <a:pt x="125" y="160"/>
                      <a:pt x="125" y="160"/>
                      <a:pt x="125" y="160"/>
                    </a:cubicBezTo>
                    <a:cubicBezTo>
                      <a:pt x="113" y="166"/>
                      <a:pt x="113" y="166"/>
                      <a:pt x="113" y="166"/>
                    </a:cubicBezTo>
                    <a:cubicBezTo>
                      <a:pt x="106" y="151"/>
                      <a:pt x="106" y="151"/>
                      <a:pt x="106" y="151"/>
                    </a:cubicBezTo>
                    <a:cubicBezTo>
                      <a:pt x="75" y="164"/>
                      <a:pt x="51" y="158"/>
                      <a:pt x="34" y="132"/>
                    </a:cubicBezTo>
                    <a:lnTo>
                      <a:pt x="62" y="118"/>
                    </a:lnTo>
                    <a:close/>
                    <a:moveTo>
                      <a:pt x="49" y="40"/>
                    </a:moveTo>
                    <a:cubicBezTo>
                      <a:pt x="41" y="45"/>
                      <a:pt x="34" y="54"/>
                      <a:pt x="39" y="64"/>
                    </a:cubicBezTo>
                    <a:cubicBezTo>
                      <a:pt x="43" y="71"/>
                      <a:pt x="50" y="73"/>
                      <a:pt x="64" y="69"/>
                    </a:cubicBezTo>
                    <a:lnTo>
                      <a:pt x="49" y="40"/>
                    </a:lnTo>
                    <a:close/>
                    <a:moveTo>
                      <a:pt x="107" y="125"/>
                    </a:moveTo>
                    <a:cubicBezTo>
                      <a:pt x="116" y="119"/>
                      <a:pt x="125" y="108"/>
                      <a:pt x="120" y="97"/>
                    </a:cubicBezTo>
                    <a:cubicBezTo>
                      <a:pt x="115" y="87"/>
                      <a:pt x="107" y="87"/>
                      <a:pt x="90" y="91"/>
                    </a:cubicBezTo>
                    <a:lnTo>
                      <a:pt x="107" y="12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02" name="Freeform 189"/>
              <p:cNvSpPr>
                <a:spLocks noChangeArrowheads="1"/>
              </p:cNvSpPr>
              <p:nvPr/>
            </p:nvSpPr>
            <p:spPr bwMode="auto">
              <a:xfrm>
                <a:off x="3067050" y="1498600"/>
                <a:ext cx="93663" cy="93663"/>
              </a:xfrm>
              <a:custGeom>
                <a:gdLst>
                  <a:gd fmla="*/ 86170 w 25" name="T0"/>
                  <a:gd fmla="*/ 29972 h 25" name="T1"/>
                  <a:gd fmla="*/ 26226 w 25" name="T2"/>
                  <a:gd fmla="*/ 86170 h 25" name="T3"/>
                  <a:gd fmla="*/ 3747 w 25" name="T4"/>
                  <a:gd fmla="*/ 86170 h 25" name="T5"/>
                  <a:gd fmla="*/ 3747 w 25" name="T6"/>
                  <a:gd fmla="*/ 63691 h 25" name="T7"/>
                  <a:gd fmla="*/ 67437 w 25" name="T8"/>
                  <a:gd fmla="*/ 7493 h 25" name="T9"/>
                  <a:gd fmla="*/ 86170 w 25" name="T10"/>
                  <a:gd fmla="*/ 7493 h 25" name="T11"/>
                  <a:gd fmla="*/ 86170 w 25" name="T12"/>
                  <a:gd fmla="*/ 29972 h 25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5" name="T21"/>
                  <a:gd fmla="*/ 0 h 25" name="T22"/>
                  <a:gd fmla="*/ 25 w 25" name="T23"/>
                  <a:gd fmla="*/ 25 h 25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5" w="25">
                    <a:moveTo>
                      <a:pt x="23" y="8"/>
                    </a:moveTo>
                    <a:cubicBezTo>
                      <a:pt x="7" y="23"/>
                      <a:pt x="7" y="23"/>
                      <a:pt x="7" y="23"/>
                    </a:cubicBezTo>
                    <a:cubicBezTo>
                      <a:pt x="5" y="25"/>
                      <a:pt x="3" y="25"/>
                      <a:pt x="1" y="23"/>
                    </a:cubicBezTo>
                    <a:cubicBezTo>
                      <a:pt x="0" y="21"/>
                      <a:pt x="0" y="19"/>
                      <a:pt x="1" y="17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9" y="0"/>
                      <a:pt x="22" y="1"/>
                      <a:pt x="23" y="2"/>
                    </a:cubicBezTo>
                    <a:cubicBezTo>
                      <a:pt x="25" y="4"/>
                      <a:pt x="25" y="6"/>
                      <a:pt x="23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03" name="Freeform 190"/>
              <p:cNvSpPr>
                <a:spLocks noChangeArrowheads="1"/>
              </p:cNvSpPr>
              <p:nvPr/>
            </p:nvSpPr>
            <p:spPr bwMode="auto">
              <a:xfrm>
                <a:off x="2652713" y="1471613"/>
                <a:ext cx="112713" cy="117475"/>
              </a:xfrm>
              <a:custGeom>
                <a:gdLst>
                  <a:gd fmla="*/ 108956 w 30" name="T0"/>
                  <a:gd fmla="*/ 113685 h 31" name="T1"/>
                  <a:gd fmla="*/ 86413 w 30" name="T2"/>
                  <a:gd fmla="*/ 113685 h 31" name="T3"/>
                  <a:gd fmla="*/ 3757 w 30" name="T4"/>
                  <a:gd fmla="*/ 26527 h 31" name="T5"/>
                  <a:gd fmla="*/ 7514 w 30" name="T6"/>
                  <a:gd fmla="*/ 3790 h 31" name="T7"/>
                  <a:gd fmla="*/ 26300 w 30" name="T8"/>
                  <a:gd fmla="*/ 3790 h 31" name="T9"/>
                  <a:gd fmla="*/ 108956 w 30" name="T10"/>
                  <a:gd fmla="*/ 90948 h 31" name="T11"/>
                  <a:gd fmla="*/ 108956 w 30" name="T12"/>
                  <a:gd fmla="*/ 113685 h 31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0" name="T21"/>
                  <a:gd fmla="*/ 0 h 31" name="T22"/>
                  <a:gd fmla="*/ 30 w 30" name="T23"/>
                  <a:gd fmla="*/ 31 h 31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31" w="30">
                    <a:moveTo>
                      <a:pt x="29" y="30"/>
                    </a:moveTo>
                    <a:cubicBezTo>
                      <a:pt x="27" y="31"/>
                      <a:pt x="25" y="31"/>
                      <a:pt x="23" y="30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0" y="3"/>
                      <a:pt x="2" y="1"/>
                    </a:cubicBezTo>
                    <a:cubicBezTo>
                      <a:pt x="3" y="0"/>
                      <a:pt x="6" y="0"/>
                      <a:pt x="7" y="1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30" y="26"/>
                      <a:pt x="30" y="28"/>
                      <a:pt x="29" y="3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04" name="Freeform 191"/>
              <p:cNvSpPr>
                <a:spLocks noChangeArrowheads="1"/>
              </p:cNvSpPr>
              <p:nvPr/>
            </p:nvSpPr>
            <p:spPr bwMode="auto">
              <a:xfrm>
                <a:off x="2563813" y="1727200"/>
                <a:ext cx="127000" cy="34925"/>
              </a:xfrm>
              <a:custGeom>
                <a:gdLst>
                  <a:gd fmla="*/ 123265 w 34" name="T0"/>
                  <a:gd fmla="*/ 27164 h 9" name="T1"/>
                  <a:gd fmla="*/ 112059 w 34" name="T2"/>
                  <a:gd fmla="*/ 31044 h 9" name="T3"/>
                  <a:gd fmla="*/ 14941 w 34" name="T4"/>
                  <a:gd fmla="*/ 34925 h 9" name="T5"/>
                  <a:gd fmla="*/ 0 w 34" name="T6"/>
                  <a:gd fmla="*/ 19403 h 9" name="T7"/>
                  <a:gd fmla="*/ 14941 w 34" name="T8"/>
                  <a:gd fmla="*/ 3881 h 9" name="T9"/>
                  <a:gd fmla="*/ 112059 w 34" name="T10"/>
                  <a:gd fmla="*/ 0 h 9" name="T11"/>
                  <a:gd fmla="*/ 127000 w 34" name="T12"/>
                  <a:gd fmla="*/ 15522 h 9" name="T13"/>
                  <a:gd fmla="*/ 123265 w 34" name="T14"/>
                  <a:gd fmla="*/ 27164 h 9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34" name="T24"/>
                  <a:gd fmla="*/ 0 h 9" name="T25"/>
                  <a:gd fmla="*/ 34 w 34" name="T26"/>
                  <a:gd fmla="*/ 9 h 9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9" w="34">
                    <a:moveTo>
                      <a:pt x="33" y="7"/>
                    </a:moveTo>
                    <a:cubicBezTo>
                      <a:pt x="32" y="8"/>
                      <a:pt x="31" y="8"/>
                      <a:pt x="30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1" y="9"/>
                      <a:pt x="0" y="7"/>
                      <a:pt x="0" y="5"/>
                    </a:cubicBezTo>
                    <a:cubicBezTo>
                      <a:pt x="0" y="3"/>
                      <a:pt x="1" y="1"/>
                      <a:pt x="4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2" y="0"/>
                      <a:pt x="34" y="2"/>
                      <a:pt x="34" y="4"/>
                    </a:cubicBezTo>
                    <a:cubicBezTo>
                      <a:pt x="34" y="6"/>
                      <a:pt x="33" y="7"/>
                      <a:pt x="33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05" name="Freeform 192"/>
              <p:cNvSpPr>
                <a:spLocks noChangeArrowheads="1"/>
              </p:cNvSpPr>
              <p:nvPr/>
            </p:nvSpPr>
            <p:spPr bwMode="auto">
              <a:xfrm>
                <a:off x="2913063" y="1400175"/>
                <a:ext cx="36513" cy="128588"/>
              </a:xfrm>
              <a:custGeom>
                <a:gdLst>
                  <a:gd fmla="*/ 25559 w 10" name="T0"/>
                  <a:gd fmla="*/ 124806 h 34" name="T1"/>
                  <a:gd fmla="*/ 14605 w 10" name="T2"/>
                  <a:gd fmla="*/ 128588 h 34" name="T3"/>
                  <a:gd fmla="*/ 0 w 10" name="T4"/>
                  <a:gd fmla="*/ 113460 h 34" name="T5"/>
                  <a:gd fmla="*/ 7303 w 10" name="T6"/>
                  <a:gd fmla="*/ 15128 h 34" name="T7"/>
                  <a:gd fmla="*/ 21908 w 10" name="T8"/>
                  <a:gd fmla="*/ 0 h 34" name="T9"/>
                  <a:gd fmla="*/ 36513 w 10" name="T10"/>
                  <a:gd fmla="*/ 15128 h 34" name="T11"/>
                  <a:gd fmla="*/ 29210 w 10" name="T12"/>
                  <a:gd fmla="*/ 113460 h 34" name="T13"/>
                  <a:gd fmla="*/ 25559 w 10" name="T14"/>
                  <a:gd fmla="*/ 124806 h 34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10" name="T24"/>
                  <a:gd fmla="*/ 0 h 34" name="T25"/>
                  <a:gd fmla="*/ 10 w 10" name="T26"/>
                  <a:gd fmla="*/ 34 h 34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34" w="10">
                    <a:moveTo>
                      <a:pt x="7" y="33"/>
                    </a:moveTo>
                    <a:cubicBezTo>
                      <a:pt x="6" y="34"/>
                      <a:pt x="5" y="34"/>
                      <a:pt x="4" y="34"/>
                    </a:cubicBezTo>
                    <a:cubicBezTo>
                      <a:pt x="1" y="34"/>
                      <a:pt x="0" y="32"/>
                      <a:pt x="0" y="3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4" y="0"/>
                      <a:pt x="6" y="0"/>
                    </a:cubicBezTo>
                    <a:cubicBezTo>
                      <a:pt x="8" y="0"/>
                      <a:pt x="10" y="2"/>
                      <a:pt x="10" y="4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1"/>
                      <a:pt x="7" y="32"/>
                      <a:pt x="7" y="3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06" name="Freeform 193"/>
              <p:cNvSpPr>
                <a:spLocks noChangeArrowheads="1" noEditPoints="1"/>
              </p:cNvSpPr>
              <p:nvPr/>
            </p:nvSpPr>
            <p:spPr bwMode="auto">
              <a:xfrm>
                <a:off x="2724150" y="1566863"/>
                <a:ext cx="398463" cy="536575"/>
              </a:xfrm>
              <a:custGeom>
                <a:gdLst>
                  <a:gd fmla="*/ 357113 w 106" name="T0"/>
                  <a:gd fmla="*/ 108816 h 143" name="T1"/>
                  <a:gd fmla="*/ 353354 w 106" name="T2"/>
                  <a:gd fmla="*/ 97559 h 143" name="T3"/>
                  <a:gd fmla="*/ 334559 w 106" name="T4"/>
                  <a:gd fmla="*/ 71293 h 143" name="T5"/>
                  <a:gd fmla="*/ 323281 w 106" name="T6"/>
                  <a:gd fmla="*/ 60036 h 143" name="T7"/>
                  <a:gd fmla="*/ 319522 w 106" name="T8"/>
                  <a:gd fmla="*/ 56284 h 143" name="T9"/>
                  <a:gd fmla="*/ 127809 w 106" name="T10"/>
                  <a:gd fmla="*/ 18761 h 143" name="T11"/>
                  <a:gd fmla="*/ 221786 w 106" name="T12"/>
                  <a:gd fmla="*/ 405245 h 143" name="T13"/>
                  <a:gd fmla="*/ 225545 w 106" name="T14"/>
                  <a:gd fmla="*/ 416502 h 143" name="T15"/>
                  <a:gd fmla="*/ 229304 w 106" name="T16"/>
                  <a:gd fmla="*/ 431511 h 143" name="T17"/>
                  <a:gd fmla="*/ 229304 w 106" name="T18"/>
                  <a:gd fmla="*/ 435264 h 143" name="T19"/>
                  <a:gd fmla="*/ 240581 w 106" name="T20"/>
                  <a:gd fmla="*/ 454025 h 143" name="T21"/>
                  <a:gd fmla="*/ 240581 w 106" name="T22"/>
                  <a:gd fmla="*/ 480291 h 143" name="T23"/>
                  <a:gd fmla="*/ 259377 w 106" name="T24"/>
                  <a:gd fmla="*/ 499052 h 143" name="T25"/>
                  <a:gd fmla="*/ 263136 w 106" name="T26"/>
                  <a:gd fmla="*/ 506557 h 143" name="T27"/>
                  <a:gd fmla="*/ 263136 w 106" name="T28"/>
                  <a:gd fmla="*/ 510309 h 143" name="T29"/>
                  <a:gd fmla="*/ 296968 w 106" name="T30"/>
                  <a:gd fmla="*/ 529070 h 143" name="T31"/>
                  <a:gd fmla="*/ 319522 w 106" name="T32"/>
                  <a:gd fmla="*/ 529070 h 143" name="T33"/>
                  <a:gd fmla="*/ 372149 w 106" name="T34"/>
                  <a:gd fmla="*/ 506557 h 143" name="T35"/>
                  <a:gd fmla="*/ 383427 w 106" name="T36"/>
                  <a:gd fmla="*/ 491548 h 143" name="T37"/>
                  <a:gd fmla="*/ 394704 w 106" name="T38"/>
                  <a:gd fmla="*/ 454025 h 143" name="T39"/>
                  <a:gd fmla="*/ 383427 w 106" name="T40"/>
                  <a:gd fmla="*/ 431511 h 143" name="T41"/>
                  <a:gd fmla="*/ 372149 w 106" name="T42"/>
                  <a:gd fmla="*/ 412750 h 143" name="T43"/>
                  <a:gd fmla="*/ 372149 w 106" name="T44"/>
                  <a:gd fmla="*/ 382732 h 143" name="T45"/>
                  <a:gd fmla="*/ 349595 w 106" name="T46"/>
                  <a:gd fmla="*/ 352714 h 143" name="T47"/>
                  <a:gd fmla="*/ 349595 w 106" name="T48"/>
                  <a:gd fmla="*/ 352714 h 143" name="T49"/>
                  <a:gd fmla="*/ 345836 w 106" name="T50"/>
                  <a:gd fmla="*/ 348961 h 143" name="T51"/>
                  <a:gd fmla="*/ 296968 w 106" name="T52"/>
                  <a:gd fmla="*/ 363970 h 143" name="T53"/>
                  <a:gd fmla="*/ 270654 w 106" name="T54"/>
                  <a:gd fmla="*/ 375227 h 143" name="T55"/>
                  <a:gd fmla="*/ 221786 w 106" name="T56"/>
                  <a:gd fmla="*/ 375227 h 143" name="T57"/>
                  <a:gd fmla="*/ 139086 w 106" name="T58"/>
                  <a:gd fmla="*/ 48780 h 143" name="T59"/>
                  <a:gd fmla="*/ 304486 w 106" name="T60"/>
                  <a:gd fmla="*/ 78798 h 143" name="T61"/>
                  <a:gd fmla="*/ 308245 w 106" name="T62"/>
                  <a:gd fmla="*/ 82550 h 143" name="T63"/>
                  <a:gd fmla="*/ 315763 w 106" name="T64"/>
                  <a:gd fmla="*/ 90055 h 143" name="T65"/>
                  <a:gd fmla="*/ 330799 w 106" name="T66"/>
                  <a:gd fmla="*/ 116320 h 143" name="T67"/>
                  <a:gd fmla="*/ 334559 w 106" name="T68"/>
                  <a:gd fmla="*/ 123825 h 143" name="T69"/>
                  <a:gd fmla="*/ 327040 w 106" name="T70"/>
                  <a:gd fmla="*/ 330200 h 143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106" name="T108"/>
                  <a:gd fmla="*/ 0 h 143" name="T109"/>
                  <a:gd fmla="*/ 106 w 106" name="T110"/>
                  <a:gd fmla="*/ 143 h 143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143" w="105">
                    <a:moveTo>
                      <a:pt x="96" y="31"/>
                    </a:moveTo>
                    <a:cubicBezTo>
                      <a:pt x="96" y="31"/>
                      <a:pt x="96" y="30"/>
                      <a:pt x="95" y="29"/>
                    </a:cubicBezTo>
                    <a:cubicBezTo>
                      <a:pt x="95" y="29"/>
                      <a:pt x="95" y="28"/>
                      <a:pt x="95" y="28"/>
                    </a:cubicBezTo>
                    <a:cubicBezTo>
                      <a:pt x="94" y="27"/>
                      <a:pt x="94" y="27"/>
                      <a:pt x="94" y="26"/>
                    </a:cubicBezTo>
                    <a:cubicBezTo>
                      <a:pt x="93" y="24"/>
                      <a:pt x="92" y="22"/>
                      <a:pt x="90" y="21"/>
                    </a:cubicBezTo>
                    <a:cubicBezTo>
                      <a:pt x="90" y="20"/>
                      <a:pt x="89" y="19"/>
                      <a:pt x="89" y="19"/>
                    </a:cubicBezTo>
                    <a:cubicBezTo>
                      <a:pt x="88" y="18"/>
                      <a:pt x="87" y="17"/>
                      <a:pt x="87" y="16"/>
                    </a:cubicBezTo>
                    <a:cubicBezTo>
                      <a:pt x="86" y="16"/>
                      <a:pt x="86" y="16"/>
                      <a:pt x="86" y="16"/>
                    </a:cubicBezTo>
                    <a:cubicBezTo>
                      <a:pt x="86" y="15"/>
                      <a:pt x="86" y="15"/>
                      <a:pt x="86" y="15"/>
                    </a:cubicBezTo>
                    <a:cubicBezTo>
                      <a:pt x="85" y="15"/>
                      <a:pt x="85" y="15"/>
                      <a:pt x="85" y="15"/>
                    </a:cubicBezTo>
                    <a:cubicBezTo>
                      <a:pt x="81" y="11"/>
                      <a:pt x="77" y="8"/>
                      <a:pt x="72" y="6"/>
                    </a:cubicBezTo>
                    <a:cubicBezTo>
                      <a:pt x="60" y="0"/>
                      <a:pt x="46" y="0"/>
                      <a:pt x="34" y="5"/>
                    </a:cubicBezTo>
                    <a:cubicBezTo>
                      <a:pt x="10" y="16"/>
                      <a:pt x="0" y="43"/>
                      <a:pt x="10" y="67"/>
                    </a:cubicBezTo>
                    <a:cubicBezTo>
                      <a:pt x="18" y="84"/>
                      <a:pt x="42" y="93"/>
                      <a:pt x="59" y="108"/>
                    </a:cubicBezTo>
                    <a:cubicBezTo>
                      <a:pt x="58" y="108"/>
                      <a:pt x="58" y="108"/>
                      <a:pt x="58" y="109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1" y="115"/>
                      <a:pt x="61" y="115"/>
                      <a:pt x="61" y="115"/>
                    </a:cubicBezTo>
                    <a:cubicBezTo>
                      <a:pt x="61" y="115"/>
                      <a:pt x="61" y="115"/>
                      <a:pt x="61" y="115"/>
                    </a:cubicBezTo>
                    <a:cubicBezTo>
                      <a:pt x="61" y="116"/>
                      <a:pt x="61" y="116"/>
                      <a:pt x="61" y="116"/>
                    </a:cubicBezTo>
                    <a:cubicBezTo>
                      <a:pt x="60" y="117"/>
                      <a:pt x="60" y="118"/>
                      <a:pt x="60" y="119"/>
                    </a:cubicBezTo>
                    <a:cubicBezTo>
                      <a:pt x="61" y="120"/>
                      <a:pt x="62" y="121"/>
                      <a:pt x="64" y="121"/>
                    </a:cubicBezTo>
                    <a:cubicBezTo>
                      <a:pt x="65" y="125"/>
                      <a:pt x="65" y="125"/>
                      <a:pt x="65" y="125"/>
                    </a:cubicBezTo>
                    <a:cubicBezTo>
                      <a:pt x="64" y="126"/>
                      <a:pt x="64" y="127"/>
                      <a:pt x="64" y="128"/>
                    </a:cubicBezTo>
                    <a:cubicBezTo>
                      <a:pt x="65" y="129"/>
                      <a:pt x="66" y="129"/>
                      <a:pt x="68" y="130"/>
                    </a:cubicBezTo>
                    <a:cubicBezTo>
                      <a:pt x="69" y="133"/>
                      <a:pt x="69" y="133"/>
                      <a:pt x="69" y="133"/>
                    </a:cubicBezTo>
                    <a:cubicBezTo>
                      <a:pt x="69" y="133"/>
                      <a:pt x="69" y="133"/>
                      <a:pt x="69" y="133"/>
                    </a:cubicBezTo>
                    <a:cubicBezTo>
                      <a:pt x="70" y="135"/>
                      <a:pt x="70" y="135"/>
                      <a:pt x="70" y="135"/>
                    </a:cubicBezTo>
                    <a:cubicBezTo>
                      <a:pt x="70" y="135"/>
                      <a:pt x="70" y="135"/>
                      <a:pt x="70" y="135"/>
                    </a:cubicBezTo>
                    <a:cubicBezTo>
                      <a:pt x="70" y="136"/>
                      <a:pt x="70" y="136"/>
                      <a:pt x="70" y="136"/>
                    </a:cubicBezTo>
                    <a:cubicBezTo>
                      <a:pt x="71" y="137"/>
                      <a:pt x="72" y="138"/>
                      <a:pt x="75" y="138"/>
                    </a:cubicBezTo>
                    <a:cubicBezTo>
                      <a:pt x="77" y="139"/>
                      <a:pt x="78" y="140"/>
                      <a:pt x="79" y="141"/>
                    </a:cubicBezTo>
                    <a:cubicBezTo>
                      <a:pt x="80" y="142"/>
                      <a:pt x="81" y="143"/>
                      <a:pt x="82" y="142"/>
                    </a:cubicBezTo>
                    <a:cubicBezTo>
                      <a:pt x="83" y="142"/>
                      <a:pt x="84" y="142"/>
                      <a:pt x="85" y="141"/>
                    </a:cubicBezTo>
                    <a:cubicBezTo>
                      <a:pt x="88" y="142"/>
                      <a:pt x="90" y="142"/>
                      <a:pt x="93" y="141"/>
                    </a:cubicBezTo>
                    <a:cubicBezTo>
                      <a:pt x="96" y="140"/>
                      <a:pt x="98" y="138"/>
                      <a:pt x="99" y="135"/>
                    </a:cubicBezTo>
                    <a:cubicBezTo>
                      <a:pt x="100" y="135"/>
                      <a:pt x="100" y="135"/>
                      <a:pt x="100" y="134"/>
                    </a:cubicBezTo>
                    <a:cubicBezTo>
                      <a:pt x="102" y="134"/>
                      <a:pt x="102" y="132"/>
                      <a:pt x="102" y="131"/>
                    </a:cubicBezTo>
                    <a:cubicBezTo>
                      <a:pt x="102" y="130"/>
                      <a:pt x="102" y="128"/>
                      <a:pt x="103" y="127"/>
                    </a:cubicBezTo>
                    <a:cubicBezTo>
                      <a:pt x="105" y="124"/>
                      <a:pt x="106" y="122"/>
                      <a:pt x="105" y="121"/>
                    </a:cubicBezTo>
                    <a:cubicBezTo>
                      <a:pt x="105" y="120"/>
                      <a:pt x="104" y="120"/>
                      <a:pt x="104" y="120"/>
                    </a:cubicBezTo>
                    <a:cubicBezTo>
                      <a:pt x="102" y="115"/>
                      <a:pt x="102" y="115"/>
                      <a:pt x="102" y="115"/>
                    </a:cubicBezTo>
                    <a:cubicBezTo>
                      <a:pt x="103" y="113"/>
                      <a:pt x="103" y="112"/>
                      <a:pt x="103" y="111"/>
                    </a:cubicBezTo>
                    <a:cubicBezTo>
                      <a:pt x="102" y="110"/>
                      <a:pt x="101" y="109"/>
                      <a:pt x="99" y="110"/>
                    </a:cubicBezTo>
                    <a:cubicBezTo>
                      <a:pt x="98" y="106"/>
                      <a:pt x="98" y="106"/>
                      <a:pt x="98" y="106"/>
                    </a:cubicBezTo>
                    <a:cubicBezTo>
                      <a:pt x="99" y="104"/>
                      <a:pt x="99" y="103"/>
                      <a:pt x="99" y="102"/>
                    </a:cubicBezTo>
                    <a:cubicBezTo>
                      <a:pt x="98" y="101"/>
                      <a:pt x="97" y="100"/>
                      <a:pt x="95" y="100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2" y="93"/>
                      <a:pt x="92" y="93"/>
                      <a:pt x="92" y="93"/>
                    </a:cubicBezTo>
                    <a:cubicBezTo>
                      <a:pt x="90" y="73"/>
                      <a:pt x="103" y="49"/>
                      <a:pt x="96" y="31"/>
                    </a:cubicBezTo>
                    <a:close/>
                    <a:moveTo>
                      <a:pt x="79" y="97"/>
                    </a:moveTo>
                    <a:cubicBezTo>
                      <a:pt x="77" y="98"/>
                      <a:pt x="76" y="98"/>
                      <a:pt x="75" y="99"/>
                    </a:cubicBezTo>
                    <a:cubicBezTo>
                      <a:pt x="74" y="99"/>
                      <a:pt x="73" y="100"/>
                      <a:pt x="72" y="100"/>
                    </a:cubicBezTo>
                    <a:moveTo>
                      <a:pt x="69" y="101"/>
                    </a:moveTo>
                    <a:cubicBezTo>
                      <a:pt x="65" y="102"/>
                      <a:pt x="62" y="103"/>
                      <a:pt x="59" y="100"/>
                    </a:cubicBezTo>
                    <a:cubicBezTo>
                      <a:pt x="45" y="88"/>
                      <a:pt x="24" y="80"/>
                      <a:pt x="17" y="65"/>
                    </a:cubicBezTo>
                    <a:cubicBezTo>
                      <a:pt x="8" y="45"/>
                      <a:pt x="17" y="22"/>
                      <a:pt x="37" y="13"/>
                    </a:cubicBezTo>
                    <a:cubicBezTo>
                      <a:pt x="48" y="8"/>
                      <a:pt x="60" y="9"/>
                      <a:pt x="69" y="13"/>
                    </a:cubicBezTo>
                    <a:cubicBezTo>
                      <a:pt x="74" y="15"/>
                      <a:pt x="78" y="18"/>
                      <a:pt x="81" y="21"/>
                    </a:cubicBezTo>
                    <a:cubicBezTo>
                      <a:pt x="81" y="21"/>
                      <a:pt x="81" y="21"/>
                      <a:pt x="81" y="21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3" y="23"/>
                      <a:pt x="83" y="24"/>
                      <a:pt x="84" y="24"/>
                    </a:cubicBezTo>
                    <a:cubicBezTo>
                      <a:pt x="84" y="25"/>
                      <a:pt x="85" y="25"/>
                      <a:pt x="85" y="26"/>
                    </a:cubicBezTo>
                    <a:cubicBezTo>
                      <a:pt x="86" y="27"/>
                      <a:pt x="87" y="29"/>
                      <a:pt x="88" y="31"/>
                    </a:cubicBezTo>
                    <a:cubicBezTo>
                      <a:pt x="88" y="31"/>
                      <a:pt x="89" y="32"/>
                      <a:pt x="89" y="32"/>
                    </a:cubicBezTo>
                    <a:cubicBezTo>
                      <a:pt x="89" y="32"/>
                      <a:pt x="89" y="33"/>
                      <a:pt x="89" y="33"/>
                    </a:cubicBezTo>
                    <a:cubicBezTo>
                      <a:pt x="90" y="34"/>
                      <a:pt x="90" y="35"/>
                      <a:pt x="90" y="35"/>
                    </a:cubicBezTo>
                    <a:cubicBezTo>
                      <a:pt x="96" y="50"/>
                      <a:pt x="85" y="70"/>
                      <a:pt x="87" y="88"/>
                    </a:cubicBezTo>
                    <a:cubicBezTo>
                      <a:pt x="87" y="92"/>
                      <a:pt x="85" y="94"/>
                      <a:pt x="81" y="96"/>
                    </a:cubicBezTo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07" name="Freeform 194"/>
              <p:cNvSpPr>
                <a:spLocks noChangeArrowheads="1"/>
              </p:cNvSpPr>
              <p:nvPr/>
            </p:nvSpPr>
            <p:spPr bwMode="auto">
              <a:xfrm>
                <a:off x="635000" y="2182813"/>
                <a:ext cx="590550" cy="552450"/>
              </a:xfrm>
              <a:custGeom>
                <a:gdLst>
                  <a:gd fmla="*/ 567981 w 157" name="T0"/>
                  <a:gd fmla="*/ 22549 h 147" name="T1"/>
                  <a:gd fmla="*/ 567981 w 157" name="T2"/>
                  <a:gd fmla="*/ 22549 h 147" name="T3"/>
                  <a:gd fmla="*/ 567981 w 157" name="T4"/>
                  <a:gd fmla="*/ 18791 h 147" name="T5"/>
                  <a:gd fmla="*/ 564220 w 157" name="T6"/>
                  <a:gd fmla="*/ 15033 h 147" name="T7"/>
                  <a:gd fmla="*/ 564220 w 157" name="T8"/>
                  <a:gd fmla="*/ 11274 h 147" name="T9"/>
                  <a:gd fmla="*/ 552935 w 157" name="T10"/>
                  <a:gd fmla="*/ 3758 h 147" name="T11"/>
                  <a:gd fmla="*/ 549174 w 157" name="T12"/>
                  <a:gd fmla="*/ 3758 h 147" name="T13"/>
                  <a:gd fmla="*/ 545412 w 157" name="T14"/>
                  <a:gd fmla="*/ 3758 h 147" name="T15"/>
                  <a:gd fmla="*/ 541651 w 157" name="T16"/>
                  <a:gd fmla="*/ 3758 h 147" name="T17"/>
                  <a:gd fmla="*/ 541651 w 157" name="T18"/>
                  <a:gd fmla="*/ 3758 h 147" name="T19"/>
                  <a:gd fmla="*/ 534128 w 157" name="T20"/>
                  <a:gd fmla="*/ 3758 h 147" name="T21"/>
                  <a:gd fmla="*/ 387431 w 157" name="T22"/>
                  <a:gd fmla="*/ 22549 h 147" name="T23"/>
                  <a:gd fmla="*/ 357339 w 157" name="T24"/>
                  <a:gd fmla="*/ 60131 h 147" name="T25"/>
                  <a:gd fmla="*/ 394954 w 157" name="T26"/>
                  <a:gd fmla="*/ 86438 h 147" name="T27"/>
                  <a:gd fmla="*/ 462660 w 157" name="T28"/>
                  <a:gd fmla="*/ 78921 h 147" name="T29"/>
                  <a:gd fmla="*/ 349816 w 157" name="T30"/>
                  <a:gd fmla="*/ 236764 h 147" name="T31"/>
                  <a:gd fmla="*/ 206881 w 157" name="T32"/>
                  <a:gd fmla="*/ 255555 h 147" name="T33"/>
                  <a:gd fmla="*/ 206881 w 157" name="T34"/>
                  <a:gd fmla="*/ 255555 h 147" name="T35"/>
                  <a:gd fmla="*/ 203119 w 157" name="T36"/>
                  <a:gd fmla="*/ 255555 h 147" name="T37"/>
                  <a:gd fmla="*/ 199358 w 157" name="T38"/>
                  <a:gd fmla="*/ 259313 h 147" name="T39"/>
                  <a:gd fmla="*/ 199358 w 157" name="T40"/>
                  <a:gd fmla="*/ 259313 h 147" name="T41"/>
                  <a:gd fmla="*/ 180550 w 157" name="T42"/>
                  <a:gd fmla="*/ 274346 h 147" name="T43"/>
                  <a:gd fmla="*/ 11284 w 157" name="T44"/>
                  <a:gd fmla="*/ 499836 h 147" name="T45"/>
                  <a:gd fmla="*/ 18807 w 157" name="T46"/>
                  <a:gd fmla="*/ 544934 h 147" name="T47"/>
                  <a:gd fmla="*/ 41376 w 157" name="T48"/>
                  <a:gd fmla="*/ 552450 h 147" name="T49"/>
                  <a:gd fmla="*/ 63945 w 157" name="T50"/>
                  <a:gd fmla="*/ 537417 h 147" name="T51"/>
                  <a:gd fmla="*/ 229449 w 157" name="T52"/>
                  <a:gd fmla="*/ 319444 h 147" name="T53"/>
                  <a:gd fmla="*/ 372385 w 157" name="T54"/>
                  <a:gd fmla="*/ 300653 h 147" name="T55"/>
                  <a:gd fmla="*/ 372385 w 157" name="T56"/>
                  <a:gd fmla="*/ 300653 h 147" name="T57"/>
                  <a:gd fmla="*/ 372385 w 157" name="T58"/>
                  <a:gd fmla="*/ 300653 h 147" name="T59"/>
                  <a:gd fmla="*/ 372385 w 157" name="T60"/>
                  <a:gd fmla="*/ 300653 h 147" name="T61"/>
                  <a:gd fmla="*/ 376146 w 157" name="T62"/>
                  <a:gd fmla="*/ 300653 h 147" name="T63"/>
                  <a:gd fmla="*/ 379908 w 157" name="T64"/>
                  <a:gd fmla="*/ 296895 h 147" name="T65"/>
                  <a:gd fmla="*/ 398715 w 157" name="T66"/>
                  <a:gd fmla="*/ 281862 h 147" name="T67"/>
                  <a:gd fmla="*/ 515321 w 157" name="T68"/>
                  <a:gd fmla="*/ 120261 h 147" name="T69"/>
                  <a:gd fmla="*/ 522844 w 157" name="T70"/>
                  <a:gd fmla="*/ 169117 h 147" name="T71"/>
                  <a:gd fmla="*/ 560458 w 157" name="T72"/>
                  <a:gd fmla="*/ 199183 h 147" name="T73"/>
                  <a:gd fmla="*/ 590550 w 157" name="T74"/>
                  <a:gd fmla="*/ 161601 h 147" name="T75"/>
                  <a:gd fmla="*/ 571743 w 157" name="T76"/>
                  <a:gd fmla="*/ 30065 h 147" name="T77"/>
                  <a:gd fmla="*/ 567981 w 157" name="T78"/>
                  <a:gd fmla="*/ 22549 h 147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w 157" name="T120"/>
                  <a:gd fmla="*/ 0 h 147" name="T121"/>
                  <a:gd fmla="*/ 157 w 157" name="T122"/>
                  <a:gd fmla="*/ 147 h 147" name="T123"/>
                </a:gdLst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b="T123" l="T120" r="T122" t="T121"/>
                <a:pathLst>
                  <a:path h="147" w="157">
                    <a:moveTo>
                      <a:pt x="151" y="6"/>
                    </a:moveTo>
                    <a:cubicBezTo>
                      <a:pt x="151" y="6"/>
                      <a:pt x="151" y="6"/>
                      <a:pt x="151" y="6"/>
                    </a:cubicBezTo>
                    <a:cubicBezTo>
                      <a:pt x="151" y="5"/>
                      <a:pt x="151" y="5"/>
                      <a:pt x="151" y="5"/>
                    </a:cubicBezTo>
                    <a:cubicBezTo>
                      <a:pt x="150" y="4"/>
                      <a:pt x="150" y="4"/>
                      <a:pt x="150" y="4"/>
                    </a:cubicBezTo>
                    <a:cubicBezTo>
                      <a:pt x="150" y="3"/>
                      <a:pt x="150" y="3"/>
                      <a:pt x="150" y="3"/>
                    </a:cubicBezTo>
                    <a:cubicBezTo>
                      <a:pt x="149" y="3"/>
                      <a:pt x="148" y="2"/>
                      <a:pt x="147" y="1"/>
                    </a:cubicBezTo>
                    <a:cubicBezTo>
                      <a:pt x="146" y="1"/>
                      <a:pt x="146" y="1"/>
                      <a:pt x="146" y="1"/>
                    </a:cubicBezTo>
                    <a:cubicBezTo>
                      <a:pt x="145" y="1"/>
                      <a:pt x="145" y="1"/>
                      <a:pt x="145" y="1"/>
                    </a:cubicBezTo>
                    <a:cubicBezTo>
                      <a:pt x="144" y="1"/>
                      <a:pt x="144" y="1"/>
                      <a:pt x="144" y="1"/>
                    </a:cubicBezTo>
                    <a:cubicBezTo>
                      <a:pt x="144" y="1"/>
                      <a:pt x="144" y="1"/>
                      <a:pt x="144" y="1"/>
                    </a:cubicBezTo>
                    <a:cubicBezTo>
                      <a:pt x="143" y="0"/>
                      <a:pt x="142" y="1"/>
                      <a:pt x="142" y="1"/>
                    </a:cubicBezTo>
                    <a:cubicBezTo>
                      <a:pt x="103" y="6"/>
                      <a:pt x="103" y="6"/>
                      <a:pt x="103" y="6"/>
                    </a:cubicBezTo>
                    <a:cubicBezTo>
                      <a:pt x="98" y="7"/>
                      <a:pt x="95" y="11"/>
                      <a:pt x="95" y="16"/>
                    </a:cubicBezTo>
                    <a:cubicBezTo>
                      <a:pt x="96" y="21"/>
                      <a:pt x="101" y="24"/>
                      <a:pt x="105" y="23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93" y="63"/>
                      <a:pt x="93" y="63"/>
                      <a:pt x="93" y="6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69"/>
                      <a:pt x="49" y="71"/>
                      <a:pt x="48" y="73"/>
                    </a:cubicBezTo>
                    <a:cubicBezTo>
                      <a:pt x="3" y="133"/>
                      <a:pt x="3" y="133"/>
                      <a:pt x="3" y="133"/>
                    </a:cubicBezTo>
                    <a:cubicBezTo>
                      <a:pt x="0" y="137"/>
                      <a:pt x="1" y="142"/>
                      <a:pt x="5" y="145"/>
                    </a:cubicBezTo>
                    <a:cubicBezTo>
                      <a:pt x="7" y="146"/>
                      <a:pt x="9" y="147"/>
                      <a:pt x="11" y="147"/>
                    </a:cubicBezTo>
                    <a:cubicBezTo>
                      <a:pt x="13" y="146"/>
                      <a:pt x="15" y="145"/>
                      <a:pt x="17" y="143"/>
                    </a:cubicBezTo>
                    <a:cubicBezTo>
                      <a:pt x="61" y="85"/>
                      <a:pt x="61" y="85"/>
                      <a:pt x="61" y="85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100" y="80"/>
                      <a:pt x="100" y="80"/>
                      <a:pt x="100" y="80"/>
                    </a:cubicBezTo>
                    <a:cubicBezTo>
                      <a:pt x="100" y="80"/>
                      <a:pt x="100" y="79"/>
                      <a:pt x="101" y="79"/>
                    </a:cubicBezTo>
                    <a:cubicBezTo>
                      <a:pt x="103" y="79"/>
                      <a:pt x="105" y="77"/>
                      <a:pt x="106" y="75"/>
                    </a:cubicBezTo>
                    <a:cubicBezTo>
                      <a:pt x="137" y="32"/>
                      <a:pt x="137" y="32"/>
                      <a:pt x="137" y="32"/>
                    </a:cubicBezTo>
                    <a:cubicBezTo>
                      <a:pt x="139" y="45"/>
                      <a:pt x="139" y="45"/>
                      <a:pt x="139" y="45"/>
                    </a:cubicBezTo>
                    <a:cubicBezTo>
                      <a:pt x="140" y="50"/>
                      <a:pt x="144" y="53"/>
                      <a:pt x="149" y="53"/>
                    </a:cubicBezTo>
                    <a:cubicBezTo>
                      <a:pt x="154" y="52"/>
                      <a:pt x="157" y="48"/>
                      <a:pt x="157" y="43"/>
                    </a:cubicBezTo>
                    <a:cubicBezTo>
                      <a:pt x="152" y="8"/>
                      <a:pt x="152" y="8"/>
                      <a:pt x="152" y="8"/>
                    </a:cubicBezTo>
                    <a:cubicBezTo>
                      <a:pt x="152" y="8"/>
                      <a:pt x="152" y="7"/>
                      <a:pt x="151" y="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08" name="Freeform 195"/>
              <p:cNvSpPr>
                <a:spLocks noChangeArrowheads="1"/>
              </p:cNvSpPr>
              <p:nvPr/>
            </p:nvSpPr>
            <p:spPr bwMode="auto">
              <a:xfrm>
                <a:off x="363538" y="1146175"/>
                <a:ext cx="312738" cy="701675"/>
              </a:xfrm>
              <a:custGeom>
                <a:gdLst>
                  <a:gd fmla="*/ 305202 w 83" name="T0"/>
                  <a:gd fmla="*/ 660400 h 187" name="T1"/>
                  <a:gd fmla="*/ 290130 w 83" name="T2"/>
                  <a:gd fmla="*/ 697923 h 187" name="T3"/>
                  <a:gd fmla="*/ 256219 w 83" name="T4"/>
                  <a:gd fmla="*/ 682914 h 187" name="T5"/>
                  <a:gd fmla="*/ 7536 w 83" name="T6"/>
                  <a:gd fmla="*/ 41275 h 187" name="T7"/>
                  <a:gd fmla="*/ 22608 w 83" name="T8"/>
                  <a:gd fmla="*/ 7505 h 187" name="T9"/>
                  <a:gd fmla="*/ 60287 w 83" name="T10"/>
                  <a:gd fmla="*/ 22514 h 187" name="T11"/>
                  <a:gd fmla="*/ 305202 w 83" name="T12"/>
                  <a:gd fmla="*/ 660400 h 187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83" name="T21"/>
                  <a:gd fmla="*/ 0 h 187" name="T22"/>
                  <a:gd fmla="*/ 83 w 83" name="T23"/>
                  <a:gd fmla="*/ 187 h 187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87" w="83">
                    <a:moveTo>
                      <a:pt x="81" y="176"/>
                    </a:moveTo>
                    <a:cubicBezTo>
                      <a:pt x="83" y="180"/>
                      <a:pt x="81" y="184"/>
                      <a:pt x="77" y="186"/>
                    </a:cubicBezTo>
                    <a:cubicBezTo>
                      <a:pt x="73" y="187"/>
                      <a:pt x="69" y="186"/>
                      <a:pt x="68" y="18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0" y="8"/>
                      <a:pt x="2" y="3"/>
                      <a:pt x="6" y="2"/>
                    </a:cubicBezTo>
                    <a:cubicBezTo>
                      <a:pt x="10" y="0"/>
                      <a:pt x="14" y="2"/>
                      <a:pt x="16" y="6"/>
                    </a:cubicBezTo>
                    <a:lnTo>
                      <a:pt x="81" y="17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09" name="Freeform 196"/>
              <p:cNvSpPr>
                <a:spLocks noChangeArrowheads="1"/>
              </p:cNvSpPr>
              <p:nvPr/>
            </p:nvSpPr>
            <p:spPr bwMode="auto">
              <a:xfrm>
                <a:off x="627063" y="1454150"/>
                <a:ext cx="925513" cy="390525"/>
              </a:xfrm>
              <a:custGeom>
                <a:gdLst>
                  <a:gd fmla="*/ 48909 w 246" name="T0"/>
                  <a:gd fmla="*/ 386770 h 104" name="T1"/>
                  <a:gd fmla="*/ 3762 w 246" name="T2"/>
                  <a:gd fmla="*/ 371750 h 104" name="T3"/>
                  <a:gd fmla="*/ 26336 w 246" name="T4"/>
                  <a:gd fmla="*/ 334199 h 104" name="T5"/>
                  <a:gd fmla="*/ 872842 w 246" name="T6"/>
                  <a:gd fmla="*/ 7510 h 104" name="T7"/>
                  <a:gd fmla="*/ 917989 w 246" name="T8"/>
                  <a:gd fmla="*/ 18775 h 104" name="T9"/>
                  <a:gd fmla="*/ 895415 w 246" name="T10"/>
                  <a:gd fmla="*/ 60081 h 104" name="T11"/>
                  <a:gd fmla="*/ 48909 w 246" name="T12"/>
                  <a:gd fmla="*/ 386770 h 104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46" name="T21"/>
                  <a:gd fmla="*/ 0 h 104" name="T22"/>
                  <a:gd fmla="*/ 246 w 246" name="T23"/>
                  <a:gd fmla="*/ 104 h 104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04" w="246">
                    <a:moveTo>
                      <a:pt x="13" y="103"/>
                    </a:moveTo>
                    <a:cubicBezTo>
                      <a:pt x="8" y="104"/>
                      <a:pt x="2" y="103"/>
                      <a:pt x="1" y="99"/>
                    </a:cubicBezTo>
                    <a:cubicBezTo>
                      <a:pt x="0" y="95"/>
                      <a:pt x="2" y="91"/>
                      <a:pt x="7" y="89"/>
                    </a:cubicBezTo>
                    <a:cubicBezTo>
                      <a:pt x="232" y="2"/>
                      <a:pt x="232" y="2"/>
                      <a:pt x="232" y="2"/>
                    </a:cubicBezTo>
                    <a:cubicBezTo>
                      <a:pt x="237" y="0"/>
                      <a:pt x="243" y="2"/>
                      <a:pt x="244" y="5"/>
                    </a:cubicBezTo>
                    <a:cubicBezTo>
                      <a:pt x="246" y="9"/>
                      <a:pt x="243" y="14"/>
                      <a:pt x="238" y="16"/>
                    </a:cubicBezTo>
                    <a:lnTo>
                      <a:pt x="13" y="10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10" name="Freeform 197"/>
              <p:cNvSpPr>
                <a:spLocks noChangeArrowheads="1"/>
              </p:cNvSpPr>
              <p:nvPr/>
            </p:nvSpPr>
            <p:spPr bwMode="auto">
              <a:xfrm>
                <a:off x="1443038" y="269875"/>
                <a:ext cx="228600" cy="417513"/>
              </a:xfrm>
              <a:custGeom>
                <a:gdLst>
                  <a:gd fmla="*/ 49212 w 144" name="T0"/>
                  <a:gd fmla="*/ 0 h 263" name="T1"/>
                  <a:gd fmla="*/ 228600 w 144" name="T2"/>
                  <a:gd fmla="*/ 19050 h 263" name="T3"/>
                  <a:gd fmla="*/ 180975 w 144" name="T4"/>
                  <a:gd fmla="*/ 417513 h 263" name="T5"/>
                  <a:gd fmla="*/ 0 w 144" name="T6"/>
                  <a:gd fmla="*/ 395288 h 263" name="T7"/>
                  <a:gd fmla="*/ 49212 w 144" name="T8"/>
                  <a:gd fmla="*/ 0 h 263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44" name="T15"/>
                  <a:gd fmla="*/ 0 h 263" name="T16"/>
                  <a:gd fmla="*/ 144 w 144" name="T17"/>
                  <a:gd fmla="*/ 263 h 263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263" w="144">
                    <a:moveTo>
                      <a:pt x="31" y="0"/>
                    </a:moveTo>
                    <a:lnTo>
                      <a:pt x="144" y="12"/>
                    </a:lnTo>
                    <a:lnTo>
                      <a:pt x="114" y="263"/>
                    </a:lnTo>
                    <a:lnTo>
                      <a:pt x="0" y="249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11" name="Freeform 198"/>
              <p:cNvSpPr>
                <a:spLocks noChangeArrowheads="1"/>
              </p:cNvSpPr>
              <p:nvPr/>
            </p:nvSpPr>
            <p:spPr bwMode="auto">
              <a:xfrm>
                <a:off x="1665288" y="454025"/>
                <a:ext cx="209550" cy="258763"/>
              </a:xfrm>
              <a:custGeom>
                <a:gdLst>
                  <a:gd fmla="*/ 30162 w 132" name="T0"/>
                  <a:gd fmla="*/ 0 h 163" name="T1"/>
                  <a:gd fmla="*/ 209550 w 132" name="T2"/>
                  <a:gd fmla="*/ 22225 h 163" name="T3"/>
                  <a:gd fmla="*/ 184150 w 132" name="T4"/>
                  <a:gd fmla="*/ 258763 h 163" name="T5"/>
                  <a:gd fmla="*/ 0 w 132" name="T6"/>
                  <a:gd fmla="*/ 236538 h 163" name="T7"/>
                  <a:gd fmla="*/ 30162 w 132" name="T8"/>
                  <a:gd fmla="*/ 0 h 163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32" name="T15"/>
                  <a:gd fmla="*/ 0 h 163" name="T16"/>
                  <a:gd fmla="*/ 132 w 132" name="T17"/>
                  <a:gd fmla="*/ 163 h 163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63" w="132">
                    <a:moveTo>
                      <a:pt x="19" y="0"/>
                    </a:moveTo>
                    <a:lnTo>
                      <a:pt x="132" y="14"/>
                    </a:lnTo>
                    <a:lnTo>
                      <a:pt x="116" y="163"/>
                    </a:lnTo>
                    <a:lnTo>
                      <a:pt x="0" y="149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12" name="Freeform 199"/>
              <p:cNvSpPr>
                <a:spLocks noChangeArrowheads="1"/>
              </p:cNvSpPr>
              <p:nvPr/>
            </p:nvSpPr>
            <p:spPr bwMode="auto">
              <a:xfrm>
                <a:off x="1893888" y="657225"/>
                <a:ext cx="187325" cy="82550"/>
              </a:xfrm>
              <a:custGeom>
                <a:gdLst>
                  <a:gd fmla="*/ 7938 w 118" name="T0"/>
                  <a:gd fmla="*/ 0 h 52" name="T1"/>
                  <a:gd fmla="*/ 187325 w 118" name="T2"/>
                  <a:gd fmla="*/ 22225 h 52" name="T3"/>
                  <a:gd fmla="*/ 180975 w 118" name="T4"/>
                  <a:gd fmla="*/ 82550 h 52" name="T5"/>
                  <a:gd fmla="*/ 0 w 118" name="T6"/>
                  <a:gd fmla="*/ 63500 h 52" name="T7"/>
                  <a:gd fmla="*/ 7938 w 118" name="T8"/>
                  <a:gd fmla="*/ 0 h 52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18" name="T15"/>
                  <a:gd fmla="*/ 0 h 52" name="T16"/>
                  <a:gd fmla="*/ 118 w 118" name="T17"/>
                  <a:gd fmla="*/ 52 h 52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52" w="118">
                    <a:moveTo>
                      <a:pt x="5" y="0"/>
                    </a:moveTo>
                    <a:lnTo>
                      <a:pt x="118" y="14"/>
                    </a:lnTo>
                    <a:lnTo>
                      <a:pt x="114" y="52"/>
                    </a:lnTo>
                    <a:lnTo>
                      <a:pt x="0" y="4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13" name="Freeform 200"/>
              <p:cNvSpPr>
                <a:spLocks noChangeArrowheads="1"/>
              </p:cNvSpPr>
              <p:nvPr/>
            </p:nvSpPr>
            <p:spPr bwMode="auto">
              <a:xfrm>
                <a:off x="93663" y="2130425"/>
                <a:ext cx="596900" cy="476250"/>
              </a:xfrm>
              <a:custGeom>
                <a:gdLst>
                  <a:gd fmla="*/ 563113 w 159" name="T0"/>
                  <a:gd fmla="*/ 26250 h 127" name="T1"/>
                  <a:gd fmla="*/ 465507 w 159" name="T2"/>
                  <a:gd fmla="*/ 33750 h 127" name="T3"/>
                  <a:gd fmla="*/ 371655 w 159" name="T4"/>
                  <a:gd fmla="*/ 146250 h 127" name="T5"/>
                  <a:gd fmla="*/ 255278 w 159" name="T6"/>
                  <a:gd fmla="*/ 285000 h 127" name="T7"/>
                  <a:gd fmla="*/ 195213 w 159" name="T8"/>
                  <a:gd fmla="*/ 202500 h 127" name="T9"/>
                  <a:gd fmla="*/ 0 w 159" name="T10"/>
                  <a:gd fmla="*/ 168750 h 127" name="T11"/>
                  <a:gd fmla="*/ 195213 w 159" name="T12"/>
                  <a:gd fmla="*/ 442500 h 127" name="T13"/>
                  <a:gd fmla="*/ 236508 w 159" name="T14"/>
                  <a:gd fmla="*/ 468750 h 127" name="T15"/>
                  <a:gd fmla="*/ 240262 w 159" name="T16"/>
                  <a:gd fmla="*/ 468750 h 127" name="T17"/>
                  <a:gd fmla="*/ 240262 w 159" name="T18"/>
                  <a:gd fmla="*/ 472500 h 127" name="T19"/>
                  <a:gd fmla="*/ 307835 w 159" name="T20"/>
                  <a:gd fmla="*/ 446250 h 127" name="T21"/>
                  <a:gd fmla="*/ 570621 w 159" name="T22"/>
                  <a:gd fmla="*/ 123750 h 127" name="T23"/>
                  <a:gd fmla="*/ 563113 w 159" name="T24"/>
                  <a:gd fmla="*/ 26250 h 127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59" name="T39"/>
                  <a:gd fmla="*/ 0 h 127" name="T40"/>
                  <a:gd fmla="*/ 159 w 159" name="T41"/>
                  <a:gd fmla="*/ 127 h 127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27" w="159">
                    <a:moveTo>
                      <a:pt x="150" y="7"/>
                    </a:moveTo>
                    <a:cubicBezTo>
                      <a:pt x="142" y="0"/>
                      <a:pt x="130" y="1"/>
                      <a:pt x="124" y="9"/>
                    </a:cubicBezTo>
                    <a:cubicBezTo>
                      <a:pt x="99" y="39"/>
                      <a:pt x="99" y="39"/>
                      <a:pt x="99" y="39"/>
                    </a:cubicBezTo>
                    <a:cubicBezTo>
                      <a:pt x="68" y="76"/>
                      <a:pt x="68" y="76"/>
                      <a:pt x="68" y="76"/>
                    </a:cubicBezTo>
                    <a:cubicBezTo>
                      <a:pt x="52" y="54"/>
                      <a:pt x="52" y="54"/>
                      <a:pt x="52" y="54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52" y="118"/>
                      <a:pt x="52" y="118"/>
                      <a:pt x="52" y="118"/>
                    </a:cubicBezTo>
                    <a:cubicBezTo>
                      <a:pt x="55" y="122"/>
                      <a:pt x="59" y="125"/>
                      <a:pt x="63" y="125"/>
                    </a:cubicBezTo>
                    <a:cubicBezTo>
                      <a:pt x="64" y="125"/>
                      <a:pt x="64" y="125"/>
                      <a:pt x="64" y="125"/>
                    </a:cubicBezTo>
                    <a:cubicBezTo>
                      <a:pt x="64" y="126"/>
                      <a:pt x="64" y="126"/>
                      <a:pt x="64" y="126"/>
                    </a:cubicBezTo>
                    <a:cubicBezTo>
                      <a:pt x="71" y="127"/>
                      <a:pt x="77" y="124"/>
                      <a:pt x="82" y="119"/>
                    </a:cubicBezTo>
                    <a:cubicBezTo>
                      <a:pt x="152" y="33"/>
                      <a:pt x="152" y="33"/>
                      <a:pt x="152" y="33"/>
                    </a:cubicBezTo>
                    <a:cubicBezTo>
                      <a:pt x="159" y="25"/>
                      <a:pt x="158" y="13"/>
                      <a:pt x="150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14" name="Freeform 201"/>
              <p:cNvSpPr>
                <a:spLocks noChangeArrowheads="1"/>
              </p:cNvSpPr>
              <p:nvPr/>
            </p:nvSpPr>
            <p:spPr bwMode="auto">
              <a:xfrm>
                <a:off x="2157413" y="427038"/>
                <a:ext cx="714375" cy="725488"/>
              </a:xfrm>
              <a:custGeom>
                <a:gdLst>
                  <a:gd fmla="*/ 424865 w 190" name="T0"/>
                  <a:gd fmla="*/ 18795 h 193" name="T1"/>
                  <a:gd fmla="*/ 82717 w 190" name="T2"/>
                  <a:gd fmla="*/ 191709 h 193" name="T3"/>
                  <a:gd fmla="*/ 225592 w 190" name="T4"/>
                  <a:gd fmla="*/ 639031 h 193" name="T5"/>
                  <a:gd fmla="*/ 673016 w 190" name="T6"/>
                  <a:gd fmla="*/ 499948 h 193" name="T7"/>
                  <a:gd fmla="*/ 706855 w 190" name="T8"/>
                  <a:gd fmla="*/ 315756 h 193" name="T9"/>
                  <a:gd fmla="*/ 379747 w 190" name="T10"/>
                  <a:gd fmla="*/ 345828 h 193" name="T11"/>
                  <a:gd fmla="*/ 424865 w 190" name="T12"/>
                  <a:gd fmla="*/ 18795 h 19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90" name="T21"/>
                  <a:gd fmla="*/ 0 h 193" name="T22"/>
                  <a:gd fmla="*/ 190 w 190" name="T23"/>
                  <a:gd fmla="*/ 193 h 19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93" w="190">
                    <a:moveTo>
                      <a:pt x="113" y="5"/>
                    </a:moveTo>
                    <a:cubicBezTo>
                      <a:pt x="77" y="0"/>
                      <a:pt x="40" y="17"/>
                      <a:pt x="22" y="51"/>
                    </a:cubicBezTo>
                    <a:cubicBezTo>
                      <a:pt x="0" y="94"/>
                      <a:pt x="17" y="148"/>
                      <a:pt x="60" y="170"/>
                    </a:cubicBezTo>
                    <a:cubicBezTo>
                      <a:pt x="103" y="193"/>
                      <a:pt x="156" y="176"/>
                      <a:pt x="179" y="133"/>
                    </a:cubicBezTo>
                    <a:cubicBezTo>
                      <a:pt x="187" y="117"/>
                      <a:pt x="190" y="100"/>
                      <a:pt x="188" y="84"/>
                    </a:cubicBezTo>
                    <a:cubicBezTo>
                      <a:pt x="101" y="92"/>
                      <a:pt x="101" y="92"/>
                      <a:pt x="101" y="92"/>
                    </a:cubicBezTo>
                    <a:lnTo>
                      <a:pt x="113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15" name="Freeform 202"/>
              <p:cNvSpPr>
                <a:spLocks noChangeArrowheads="1"/>
              </p:cNvSpPr>
              <p:nvPr/>
            </p:nvSpPr>
            <p:spPr bwMode="auto">
              <a:xfrm>
                <a:off x="2627313" y="338138"/>
                <a:ext cx="330200" cy="330200"/>
              </a:xfrm>
              <a:custGeom>
                <a:gdLst>
                  <a:gd fmla="*/ 153843 w 88" name="T0"/>
                  <a:gd fmla="*/ 33770 h 88" name="T1"/>
                  <a:gd fmla="*/ 48780 w 88" name="T2"/>
                  <a:gd fmla="*/ 0 h 88" name="T3"/>
                  <a:gd fmla="*/ 0 w 88" name="T4"/>
                  <a:gd fmla="*/ 330200 h 88" name="T5"/>
                  <a:gd fmla="*/ 330200 w 88" name="T6"/>
                  <a:gd fmla="*/ 300182 h 88" name="T7"/>
                  <a:gd fmla="*/ 153843 w 88" name="T8"/>
                  <a:gd fmla="*/ 33770 h 88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88" name="T15"/>
                  <a:gd fmla="*/ 0 h 88" name="T16"/>
                  <a:gd fmla="*/ 88 w 88" name="T17"/>
                  <a:gd fmla="*/ 88 h 88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88" w="88">
                    <a:moveTo>
                      <a:pt x="41" y="9"/>
                    </a:moveTo>
                    <a:cubicBezTo>
                      <a:pt x="32" y="5"/>
                      <a:pt x="22" y="1"/>
                      <a:pt x="13" y="0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88" y="80"/>
                      <a:pt x="88" y="80"/>
                      <a:pt x="88" y="80"/>
                    </a:cubicBezTo>
                    <a:cubicBezTo>
                      <a:pt x="86" y="51"/>
                      <a:pt x="69" y="24"/>
                      <a:pt x="41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16" name="Freeform 203"/>
              <p:cNvSpPr>
                <a:spLocks noChangeArrowheads="1"/>
              </p:cNvSpPr>
              <p:nvPr/>
            </p:nvSpPr>
            <p:spPr bwMode="auto">
              <a:xfrm>
                <a:off x="1404938" y="3670300"/>
                <a:ext cx="530225" cy="630238"/>
              </a:xfrm>
              <a:custGeom>
                <a:gdLst>
                  <a:gd fmla="*/ 413651 w 141" name="T0"/>
                  <a:gd fmla="*/ 498938 h 168" name="T1"/>
                  <a:gd fmla="*/ 402369 w 141" name="T2"/>
                  <a:gd fmla="*/ 491436 h 168" name="T3"/>
                  <a:gd fmla="*/ 368525 w 141" name="T4"/>
                  <a:gd fmla="*/ 502690 h 168" name="T5"/>
                  <a:gd fmla="*/ 233149 w 141" name="T6"/>
                  <a:gd fmla="*/ 536453 h 168" name="T7"/>
                  <a:gd fmla="*/ 127856 w 141" name="T8"/>
                  <a:gd fmla="*/ 341379 h 168" name="T9"/>
                  <a:gd fmla="*/ 315879 w 141" name="T10"/>
                  <a:gd fmla="*/ 397650 h 168" name="T11"/>
                  <a:gd fmla="*/ 345962 w 141" name="T12"/>
                  <a:gd fmla="*/ 382644 h 168" name="T13"/>
                  <a:gd fmla="*/ 327160 w 141" name="T14"/>
                  <a:gd fmla="*/ 348882 h 168" name="T15"/>
                  <a:gd fmla="*/ 139137 w 141" name="T16"/>
                  <a:gd fmla="*/ 292611 h 168" name="T17"/>
                  <a:gd fmla="*/ 146658 w 141" name="T18"/>
                  <a:gd fmla="*/ 266351 h 168" name="T19"/>
                  <a:gd fmla="*/ 157939 w 141" name="T20"/>
                  <a:gd fmla="*/ 236339 h 168" name="T21"/>
                  <a:gd fmla="*/ 383567 w 141" name="T22"/>
                  <a:gd fmla="*/ 303865 h 168" name="T23"/>
                  <a:gd fmla="*/ 413651 w 141" name="T24"/>
                  <a:gd fmla="*/ 288859 h 168" name="T25"/>
                  <a:gd fmla="*/ 398609 w 141" name="T26"/>
                  <a:gd fmla="*/ 258848 h 168" name="T27"/>
                  <a:gd fmla="*/ 176742 w 141" name="T28"/>
                  <a:gd fmla="*/ 191322 h 168" name="T29"/>
                  <a:gd fmla="*/ 203065 w 141" name="T30"/>
                  <a:gd fmla="*/ 153808 h 168" name="T31"/>
                  <a:gd fmla="*/ 368525 w 141" name="T32"/>
                  <a:gd fmla="*/ 93785 h 168" name="T33"/>
                  <a:gd fmla="*/ 462537 w 141" name="T34"/>
                  <a:gd fmla="*/ 202576 h 168" name="T35"/>
                  <a:gd fmla="*/ 481339 w 141" name="T36"/>
                  <a:gd fmla="*/ 228836 h 168" name="T37"/>
                  <a:gd fmla="*/ 500141 w 141" name="T38"/>
                  <a:gd fmla="*/ 232588 h 168" name="T39"/>
                  <a:gd fmla="*/ 530225 w 141" name="T40"/>
                  <a:gd fmla="*/ 210079 h 168" name="T41"/>
                  <a:gd fmla="*/ 530225 w 141" name="T42"/>
                  <a:gd fmla="*/ 195074 h 168" name="T43"/>
                  <a:gd fmla="*/ 387327 w 141" name="T44"/>
                  <a:gd fmla="*/ 33763 h 168" name="T45"/>
                  <a:gd fmla="*/ 124095 w 141" name="T46"/>
                  <a:gd fmla="*/ 150057 h 168" name="T47"/>
                  <a:gd fmla="*/ 112814 w 141" name="T48"/>
                  <a:gd fmla="*/ 168814 h 168" name="T49"/>
                  <a:gd fmla="*/ 67688 w 141" name="T50"/>
                  <a:gd fmla="*/ 157560 h 168" name="T51"/>
                  <a:gd fmla="*/ 37605 w 141" name="T52"/>
                  <a:gd fmla="*/ 172565 h 168" name="T53"/>
                  <a:gd fmla="*/ 52646 w 141" name="T54"/>
                  <a:gd fmla="*/ 202576 h 168" name="T55"/>
                  <a:gd fmla="*/ 94012 w 141" name="T56"/>
                  <a:gd fmla="*/ 213831 h 168" name="T57"/>
                  <a:gd fmla="*/ 82730 w 141" name="T58"/>
                  <a:gd fmla="*/ 247594 h 168" name="T59"/>
                  <a:gd fmla="*/ 75209 w 141" name="T60"/>
                  <a:gd fmla="*/ 273853 h 168" name="T61"/>
                  <a:gd fmla="*/ 33844 w 141" name="T62"/>
                  <a:gd fmla="*/ 258848 h 168" name="T63"/>
                  <a:gd fmla="*/ 3760 w 141" name="T64"/>
                  <a:gd fmla="*/ 277605 h 168" name="T65"/>
                  <a:gd fmla="*/ 18802 w 141" name="T66"/>
                  <a:gd fmla="*/ 307616 h 168" name="T67"/>
                  <a:gd fmla="*/ 63928 w 141" name="T68"/>
                  <a:gd fmla="*/ 322622 h 168" name="T69"/>
                  <a:gd fmla="*/ 214346 w 141" name="T70"/>
                  <a:gd fmla="*/ 600227 h 168" name="T71"/>
                  <a:gd fmla="*/ 424932 w 141" name="T72"/>
                  <a:gd fmla="*/ 543955 h 168" name="T73"/>
                  <a:gd fmla="*/ 432453 w 141" name="T74"/>
                  <a:gd fmla="*/ 532701 h 168" name="T75"/>
                  <a:gd fmla="*/ 413651 w 141" name="T76"/>
                  <a:gd fmla="*/ 498938 h 168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141" name="T117"/>
                  <a:gd fmla="*/ 0 h 168" name="T118"/>
                  <a:gd fmla="*/ 141 w 141" name="T119"/>
                  <a:gd fmla="*/ 168 h 168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168" w="141">
                    <a:moveTo>
                      <a:pt x="110" y="133"/>
                    </a:moveTo>
                    <a:cubicBezTo>
                      <a:pt x="109" y="132"/>
                      <a:pt x="108" y="131"/>
                      <a:pt x="107" y="131"/>
                    </a:cubicBezTo>
                    <a:cubicBezTo>
                      <a:pt x="104" y="130"/>
                      <a:pt x="101" y="131"/>
                      <a:pt x="98" y="134"/>
                    </a:cubicBezTo>
                    <a:cubicBezTo>
                      <a:pt x="88" y="146"/>
                      <a:pt x="79" y="148"/>
                      <a:pt x="62" y="143"/>
                    </a:cubicBezTo>
                    <a:cubicBezTo>
                      <a:pt x="41" y="137"/>
                      <a:pt x="31" y="118"/>
                      <a:pt x="34" y="91"/>
                    </a:cubicBezTo>
                    <a:cubicBezTo>
                      <a:pt x="84" y="106"/>
                      <a:pt x="84" y="106"/>
                      <a:pt x="84" y="106"/>
                    </a:cubicBezTo>
                    <a:cubicBezTo>
                      <a:pt x="87" y="107"/>
                      <a:pt x="91" y="106"/>
                      <a:pt x="92" y="102"/>
                    </a:cubicBezTo>
                    <a:cubicBezTo>
                      <a:pt x="93" y="97"/>
                      <a:pt x="92" y="95"/>
                      <a:pt x="87" y="93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7" y="76"/>
                      <a:pt x="38" y="73"/>
                      <a:pt x="39" y="71"/>
                    </a:cubicBezTo>
                    <a:cubicBezTo>
                      <a:pt x="40" y="68"/>
                      <a:pt x="41" y="65"/>
                      <a:pt x="42" y="63"/>
                    </a:cubicBezTo>
                    <a:cubicBezTo>
                      <a:pt x="102" y="81"/>
                      <a:pt x="102" y="81"/>
                      <a:pt x="102" y="81"/>
                    </a:cubicBezTo>
                    <a:cubicBezTo>
                      <a:pt x="106" y="82"/>
                      <a:pt x="109" y="81"/>
                      <a:pt x="110" y="77"/>
                    </a:cubicBezTo>
                    <a:cubicBezTo>
                      <a:pt x="111" y="72"/>
                      <a:pt x="110" y="70"/>
                      <a:pt x="106" y="69"/>
                    </a:cubicBezTo>
                    <a:cubicBezTo>
                      <a:pt x="47" y="51"/>
                      <a:pt x="47" y="51"/>
                      <a:pt x="47" y="51"/>
                    </a:cubicBezTo>
                    <a:cubicBezTo>
                      <a:pt x="49" y="47"/>
                      <a:pt x="52" y="44"/>
                      <a:pt x="54" y="41"/>
                    </a:cubicBezTo>
                    <a:cubicBezTo>
                      <a:pt x="66" y="26"/>
                      <a:pt x="82" y="20"/>
                      <a:pt x="98" y="25"/>
                    </a:cubicBezTo>
                    <a:cubicBezTo>
                      <a:pt x="115" y="30"/>
                      <a:pt x="121" y="39"/>
                      <a:pt x="123" y="54"/>
                    </a:cubicBezTo>
                    <a:cubicBezTo>
                      <a:pt x="123" y="58"/>
                      <a:pt x="125" y="60"/>
                      <a:pt x="128" y="61"/>
                    </a:cubicBezTo>
                    <a:cubicBezTo>
                      <a:pt x="130" y="61"/>
                      <a:pt x="131" y="61"/>
                      <a:pt x="133" y="62"/>
                    </a:cubicBezTo>
                    <a:cubicBezTo>
                      <a:pt x="136" y="61"/>
                      <a:pt x="139" y="59"/>
                      <a:pt x="141" y="56"/>
                    </a:cubicBezTo>
                    <a:cubicBezTo>
                      <a:pt x="141" y="55"/>
                      <a:pt x="141" y="53"/>
                      <a:pt x="141" y="52"/>
                    </a:cubicBezTo>
                    <a:cubicBezTo>
                      <a:pt x="139" y="33"/>
                      <a:pt x="130" y="17"/>
                      <a:pt x="103" y="9"/>
                    </a:cubicBezTo>
                    <a:cubicBezTo>
                      <a:pt x="76" y="0"/>
                      <a:pt x="50" y="12"/>
                      <a:pt x="33" y="40"/>
                    </a:cubicBezTo>
                    <a:cubicBezTo>
                      <a:pt x="32" y="42"/>
                      <a:pt x="31" y="43"/>
                      <a:pt x="30" y="45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4" y="40"/>
                      <a:pt x="11" y="42"/>
                      <a:pt x="10" y="46"/>
                    </a:cubicBezTo>
                    <a:cubicBezTo>
                      <a:pt x="8" y="50"/>
                      <a:pt x="10" y="53"/>
                      <a:pt x="14" y="54"/>
                    </a:cubicBezTo>
                    <a:cubicBezTo>
                      <a:pt x="25" y="57"/>
                      <a:pt x="25" y="57"/>
                      <a:pt x="25" y="57"/>
                    </a:cubicBezTo>
                    <a:cubicBezTo>
                      <a:pt x="24" y="60"/>
                      <a:pt x="23" y="63"/>
                      <a:pt x="22" y="66"/>
                    </a:cubicBezTo>
                    <a:cubicBezTo>
                      <a:pt x="21" y="68"/>
                      <a:pt x="20" y="70"/>
                      <a:pt x="20" y="73"/>
                    </a:cubicBezTo>
                    <a:cubicBezTo>
                      <a:pt x="9" y="69"/>
                      <a:pt x="9" y="69"/>
                      <a:pt x="9" y="69"/>
                    </a:cubicBezTo>
                    <a:cubicBezTo>
                      <a:pt x="5" y="68"/>
                      <a:pt x="2" y="70"/>
                      <a:pt x="1" y="74"/>
                    </a:cubicBezTo>
                    <a:cubicBezTo>
                      <a:pt x="0" y="78"/>
                      <a:pt x="1" y="81"/>
                      <a:pt x="5" y="82"/>
                    </a:cubicBezTo>
                    <a:cubicBezTo>
                      <a:pt x="17" y="86"/>
                      <a:pt x="17" y="86"/>
                      <a:pt x="17" y="86"/>
                    </a:cubicBezTo>
                    <a:cubicBezTo>
                      <a:pt x="11" y="122"/>
                      <a:pt x="25" y="150"/>
                      <a:pt x="57" y="160"/>
                    </a:cubicBezTo>
                    <a:cubicBezTo>
                      <a:pt x="83" y="168"/>
                      <a:pt x="100" y="161"/>
                      <a:pt x="113" y="145"/>
                    </a:cubicBezTo>
                    <a:cubicBezTo>
                      <a:pt x="114" y="144"/>
                      <a:pt x="114" y="143"/>
                      <a:pt x="115" y="142"/>
                    </a:cubicBezTo>
                    <a:cubicBezTo>
                      <a:pt x="116" y="139"/>
                      <a:pt x="114" y="135"/>
                      <a:pt x="110" y="13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17" name="Freeform 204"/>
              <p:cNvSpPr>
                <a:spLocks noChangeArrowheads="1"/>
              </p:cNvSpPr>
              <p:nvPr/>
            </p:nvSpPr>
            <p:spPr bwMode="auto">
              <a:xfrm>
                <a:off x="642938" y="1050925"/>
                <a:ext cx="796925" cy="774700"/>
              </a:xfrm>
              <a:custGeom>
                <a:gdLst>
                  <a:gd fmla="*/ 747713 w 502" name="T0"/>
                  <a:gd fmla="*/ 95250 h 488" name="T1"/>
                  <a:gd fmla="*/ 446088 w 502" name="T2"/>
                  <a:gd fmla="*/ 488950 h 488" name="T3"/>
                  <a:gd fmla="*/ 409575 w 502" name="T4"/>
                  <a:gd fmla="*/ 346075 h 488" name="T5"/>
                  <a:gd fmla="*/ 280988 w 502" name="T6"/>
                  <a:gd fmla="*/ 587375 h 488" name="T7"/>
                  <a:gd fmla="*/ 228600 w 502" name="T8"/>
                  <a:gd fmla="*/ 417513 h 488" name="T9"/>
                  <a:gd fmla="*/ 36513 w 502" name="T10"/>
                  <a:gd fmla="*/ 774700 h 488" name="T11"/>
                  <a:gd fmla="*/ 0 w 502" name="T12"/>
                  <a:gd fmla="*/ 736600 h 488" name="T13"/>
                  <a:gd fmla="*/ 239713 w 502" name="T14"/>
                  <a:gd fmla="*/ 304800 h 488" name="T15"/>
                  <a:gd fmla="*/ 292100 w 502" name="T16"/>
                  <a:gd fmla="*/ 474663 h 488" name="T17"/>
                  <a:gd fmla="*/ 420688 w 502" name="T18"/>
                  <a:gd fmla="*/ 230188 h 488" name="T19"/>
                  <a:gd fmla="*/ 465138 w 502" name="T20"/>
                  <a:gd fmla="*/ 390525 h 488" name="T21"/>
                  <a:gd fmla="*/ 712788 w 502" name="T22"/>
                  <a:gd fmla="*/ 68263 h 488" name="T23"/>
                  <a:gd fmla="*/ 687388 w 502" name="T24"/>
                  <a:gd fmla="*/ 46038 h 488" name="T25"/>
                  <a:gd fmla="*/ 796925 w 502" name="T26"/>
                  <a:gd fmla="*/ 0 h 488" name="T27"/>
                  <a:gd fmla="*/ 777875 w 502" name="T28"/>
                  <a:gd fmla="*/ 117475 h 488" name="T29"/>
                  <a:gd fmla="*/ 747713 w 502" name="T30"/>
                  <a:gd fmla="*/ 95250 h 488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502" name="T48"/>
                  <a:gd fmla="*/ 0 h 488" name="T49"/>
                  <a:gd fmla="*/ 502 w 502" name="T50"/>
                  <a:gd fmla="*/ 488 h 488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488" w="502">
                    <a:moveTo>
                      <a:pt x="471" y="60"/>
                    </a:moveTo>
                    <a:lnTo>
                      <a:pt x="281" y="308"/>
                    </a:lnTo>
                    <a:lnTo>
                      <a:pt x="258" y="218"/>
                    </a:lnTo>
                    <a:lnTo>
                      <a:pt x="177" y="370"/>
                    </a:lnTo>
                    <a:lnTo>
                      <a:pt x="144" y="263"/>
                    </a:lnTo>
                    <a:lnTo>
                      <a:pt x="23" y="488"/>
                    </a:lnTo>
                    <a:lnTo>
                      <a:pt x="0" y="464"/>
                    </a:lnTo>
                    <a:lnTo>
                      <a:pt x="151" y="192"/>
                    </a:lnTo>
                    <a:lnTo>
                      <a:pt x="184" y="299"/>
                    </a:lnTo>
                    <a:lnTo>
                      <a:pt x="265" y="145"/>
                    </a:lnTo>
                    <a:lnTo>
                      <a:pt x="293" y="246"/>
                    </a:lnTo>
                    <a:lnTo>
                      <a:pt x="449" y="43"/>
                    </a:lnTo>
                    <a:lnTo>
                      <a:pt x="433" y="29"/>
                    </a:lnTo>
                    <a:lnTo>
                      <a:pt x="502" y="0"/>
                    </a:lnTo>
                    <a:lnTo>
                      <a:pt x="490" y="74"/>
                    </a:lnTo>
                    <a:lnTo>
                      <a:pt x="471" y="6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18" name="Freeform 206"/>
              <p:cNvSpPr>
                <a:spLocks noChangeArrowheads="1"/>
              </p:cNvSpPr>
              <p:nvPr/>
            </p:nvSpPr>
            <p:spPr bwMode="auto">
              <a:xfrm>
                <a:off x="1338263" y="2103438"/>
                <a:ext cx="173038" cy="184150"/>
              </a:xfrm>
              <a:custGeom>
                <a:gdLst>
                  <a:gd fmla="*/ 119063 w 109" name="T0"/>
                  <a:gd fmla="*/ 14288 h 116" name="T1"/>
                  <a:gd fmla="*/ 96838 w 109" name="T2"/>
                  <a:gd fmla="*/ 22225 h 116" name="T3"/>
                  <a:gd fmla="*/ 63500 w 109" name="T4"/>
                  <a:gd fmla="*/ 112713 h 116" name="T5"/>
                  <a:gd fmla="*/ 17463 w 109" name="T6"/>
                  <a:gd fmla="*/ 0 h 116" name="T7"/>
                  <a:gd fmla="*/ 0 w 109" name="T8"/>
                  <a:gd fmla="*/ 7938 h 116" name="T9"/>
                  <a:gd fmla="*/ 63500 w 109" name="T10"/>
                  <a:gd fmla="*/ 184150 h 116" name="T11"/>
                  <a:gd fmla="*/ 85725 w 109" name="T12"/>
                  <a:gd fmla="*/ 176213 h 116" name="T13"/>
                  <a:gd fmla="*/ 71438 w 109" name="T14"/>
                  <a:gd fmla="*/ 139700 h 116" name="T15"/>
                  <a:gd fmla="*/ 85725 w 109" name="T16"/>
                  <a:gd fmla="*/ 93662 h 116" name="T17"/>
                  <a:gd fmla="*/ 153988 w 109" name="T18"/>
                  <a:gd fmla="*/ 153988 h 116" name="T19"/>
                  <a:gd fmla="*/ 173038 w 109" name="T20"/>
                  <a:gd fmla="*/ 146050 h 116" name="T21"/>
                  <a:gd fmla="*/ 96838 w 109" name="T22"/>
                  <a:gd fmla="*/ 79375 h 116" name="T23"/>
                  <a:gd fmla="*/ 119063 w 109" name="T24"/>
                  <a:gd fmla="*/ 14288 h 11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09" name="T39"/>
                  <a:gd fmla="*/ 0 h 116" name="T40"/>
                  <a:gd fmla="*/ 109 w 109" name="T41"/>
                  <a:gd fmla="*/ 116 h 116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15" w="109">
                    <a:moveTo>
                      <a:pt x="75" y="9"/>
                    </a:moveTo>
                    <a:lnTo>
                      <a:pt x="61" y="14"/>
                    </a:lnTo>
                    <a:lnTo>
                      <a:pt x="40" y="71"/>
                    </a:lnTo>
                    <a:lnTo>
                      <a:pt x="11" y="0"/>
                    </a:lnTo>
                    <a:lnTo>
                      <a:pt x="0" y="5"/>
                    </a:lnTo>
                    <a:lnTo>
                      <a:pt x="40" y="116"/>
                    </a:lnTo>
                    <a:lnTo>
                      <a:pt x="54" y="111"/>
                    </a:lnTo>
                    <a:lnTo>
                      <a:pt x="45" y="88"/>
                    </a:lnTo>
                    <a:lnTo>
                      <a:pt x="54" y="59"/>
                    </a:lnTo>
                    <a:lnTo>
                      <a:pt x="97" y="97"/>
                    </a:lnTo>
                    <a:lnTo>
                      <a:pt x="109" y="92"/>
                    </a:lnTo>
                    <a:lnTo>
                      <a:pt x="61" y="50"/>
                    </a:lnTo>
                    <a:lnTo>
                      <a:pt x="75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19" name="Freeform 207"/>
              <p:cNvSpPr>
                <a:spLocks noChangeArrowheads="1"/>
              </p:cNvSpPr>
              <p:nvPr/>
            </p:nvSpPr>
            <p:spPr bwMode="auto">
              <a:xfrm>
                <a:off x="1487488" y="2076450"/>
                <a:ext cx="153988" cy="166688"/>
              </a:xfrm>
              <a:custGeom>
                <a:gdLst>
                  <a:gd fmla="*/ 86384 w 41" name="T0"/>
                  <a:gd fmla="*/ 3788 h 44" name="T1"/>
                  <a:gd fmla="*/ 60093 w 41" name="T2"/>
                  <a:gd fmla="*/ 7577 h 44" name="T3"/>
                  <a:gd fmla="*/ 30046 w 41" name="T4"/>
                  <a:gd fmla="*/ 49249 h 44" name="T5"/>
                  <a:gd fmla="*/ 18779 w 41" name="T6"/>
                  <a:gd fmla="*/ 26519 h 44" name="T7"/>
                  <a:gd fmla="*/ 0 w 41" name="T8"/>
                  <a:gd fmla="*/ 30307 h 44" name="T9"/>
                  <a:gd fmla="*/ 48825 w 41" name="T10"/>
                  <a:gd fmla="*/ 166688 h 44" name="T11"/>
                  <a:gd fmla="*/ 67604 w 41" name="T12"/>
                  <a:gd fmla="*/ 159111 h 44" name="T13"/>
                  <a:gd fmla="*/ 41314 w 41" name="T14"/>
                  <a:gd fmla="*/ 83344 h 44" name="T15"/>
                  <a:gd fmla="*/ 41314 w 41" name="T16"/>
                  <a:gd fmla="*/ 45460 h 44" name="T17"/>
                  <a:gd fmla="*/ 63849 w 41" name="T18"/>
                  <a:gd fmla="*/ 26519 h 44" name="T19"/>
                  <a:gd fmla="*/ 86384 w 41" name="T20"/>
                  <a:gd fmla="*/ 26519 h 44" name="T21"/>
                  <a:gd fmla="*/ 101407 w 41" name="T22"/>
                  <a:gd fmla="*/ 49249 h 44" name="T23"/>
                  <a:gd fmla="*/ 131453 w 41" name="T24"/>
                  <a:gd fmla="*/ 132593 h 44" name="T25"/>
                  <a:gd fmla="*/ 153988 w 41" name="T26"/>
                  <a:gd fmla="*/ 125016 h 44" name="T27"/>
                  <a:gd fmla="*/ 123942 w 41" name="T28"/>
                  <a:gd fmla="*/ 49249 h 44" name="T29"/>
                  <a:gd fmla="*/ 108918 w 41" name="T30"/>
                  <a:gd fmla="*/ 15153 h 44" name="T31"/>
                  <a:gd fmla="*/ 86384 w 41" name="T32"/>
                  <a:gd fmla="*/ 3788 h 44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41" name="T51"/>
                  <a:gd fmla="*/ 0 h 44" name="T52"/>
                  <a:gd fmla="*/ 41 w 41" name="T53"/>
                  <a:gd fmla="*/ 44 h 44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4" w="41">
                    <a:moveTo>
                      <a:pt x="23" y="1"/>
                    </a:moveTo>
                    <a:cubicBezTo>
                      <a:pt x="21" y="0"/>
                      <a:pt x="19" y="1"/>
                      <a:pt x="16" y="2"/>
                    </a:cubicBezTo>
                    <a:cubicBezTo>
                      <a:pt x="11" y="3"/>
                      <a:pt x="9" y="7"/>
                      <a:pt x="8" y="1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19"/>
                      <a:pt x="10" y="15"/>
                      <a:pt x="11" y="12"/>
                    </a:cubicBezTo>
                    <a:cubicBezTo>
                      <a:pt x="12" y="10"/>
                      <a:pt x="14" y="8"/>
                      <a:pt x="17" y="7"/>
                    </a:cubicBezTo>
                    <a:cubicBezTo>
                      <a:pt x="19" y="6"/>
                      <a:pt x="21" y="6"/>
                      <a:pt x="23" y="7"/>
                    </a:cubicBezTo>
                    <a:cubicBezTo>
                      <a:pt x="25" y="7"/>
                      <a:pt x="26" y="10"/>
                      <a:pt x="27" y="13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41" y="33"/>
                      <a:pt x="41" y="33"/>
                      <a:pt x="41" y="3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2" y="9"/>
                      <a:pt x="30" y="6"/>
                      <a:pt x="29" y="4"/>
                    </a:cubicBezTo>
                    <a:cubicBezTo>
                      <a:pt x="28" y="3"/>
                      <a:pt x="26" y="2"/>
                      <a:pt x="23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20" name="Freeform 208"/>
              <p:cNvSpPr>
                <a:spLocks noChangeArrowheads="1" noEditPoints="1"/>
              </p:cNvSpPr>
              <p:nvPr/>
            </p:nvSpPr>
            <p:spPr bwMode="auto">
              <a:xfrm>
                <a:off x="1638300" y="2028825"/>
                <a:ext cx="134938" cy="153988"/>
              </a:xfrm>
              <a:custGeom>
                <a:gdLst>
                  <a:gd fmla="*/ 44979 w 36" name="T0"/>
                  <a:gd fmla="*/ 7512 h 41" name="T1"/>
                  <a:gd fmla="*/ 7497 w 36" name="T2"/>
                  <a:gd fmla="*/ 41314 h 41" name="T3"/>
                  <a:gd fmla="*/ 7497 w 36" name="T4"/>
                  <a:gd fmla="*/ 97651 h 41" name="T5"/>
                  <a:gd fmla="*/ 41231 w 36" name="T6"/>
                  <a:gd fmla="*/ 142721 h 41" name="T7"/>
                  <a:gd fmla="*/ 89959 w 36" name="T8"/>
                  <a:gd fmla="*/ 146476 h 41" name="T9"/>
                  <a:gd fmla="*/ 127441 w 36" name="T10"/>
                  <a:gd fmla="*/ 108918 h 41" name="T11"/>
                  <a:gd fmla="*/ 127441 w 36" name="T12"/>
                  <a:gd fmla="*/ 52581 h 41" name="T13"/>
                  <a:gd fmla="*/ 93707 w 36" name="T14"/>
                  <a:gd fmla="*/ 11267 h 41" name="T15"/>
                  <a:gd fmla="*/ 44979 w 36" name="T16"/>
                  <a:gd fmla="*/ 7512 h 41" name="T17"/>
                  <a:gd fmla="*/ 108700 w 36" name="T18"/>
                  <a:gd fmla="*/ 105163 h 41" name="T19"/>
                  <a:gd fmla="*/ 86210 w 36" name="T20"/>
                  <a:gd fmla="*/ 127697 h 41" name="T21"/>
                  <a:gd fmla="*/ 56224 w 36" name="T22"/>
                  <a:gd fmla="*/ 123942 h 41" name="T23"/>
                  <a:gd fmla="*/ 29986 w 36" name="T24"/>
                  <a:gd fmla="*/ 90139 h 41" name="T25"/>
                  <a:gd fmla="*/ 26238 w 36" name="T26"/>
                  <a:gd fmla="*/ 45070 h 41" name="T27"/>
                  <a:gd fmla="*/ 48728 w 36" name="T28"/>
                  <a:gd fmla="*/ 22535 h 41" name="T29"/>
                  <a:gd fmla="*/ 78714 w 36" name="T30"/>
                  <a:gd fmla="*/ 26291 h 41" name="T31"/>
                  <a:gd fmla="*/ 104952 w 36" name="T32"/>
                  <a:gd fmla="*/ 63849 h 41" name="T33"/>
                  <a:gd fmla="*/ 108700 w 36" name="T34"/>
                  <a:gd fmla="*/ 105163 h 41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36" name="T54"/>
                  <a:gd fmla="*/ 0 h 41" name="T55"/>
                  <a:gd fmla="*/ 36 w 36" name="T56"/>
                  <a:gd fmla="*/ 41 h 41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41" w="36">
                    <a:moveTo>
                      <a:pt x="12" y="2"/>
                    </a:moveTo>
                    <a:cubicBezTo>
                      <a:pt x="7" y="3"/>
                      <a:pt x="4" y="6"/>
                      <a:pt x="2" y="11"/>
                    </a:cubicBezTo>
                    <a:cubicBezTo>
                      <a:pt x="0" y="15"/>
                      <a:pt x="0" y="20"/>
                      <a:pt x="2" y="26"/>
                    </a:cubicBezTo>
                    <a:cubicBezTo>
                      <a:pt x="4" y="31"/>
                      <a:pt x="7" y="35"/>
                      <a:pt x="11" y="38"/>
                    </a:cubicBezTo>
                    <a:cubicBezTo>
                      <a:pt x="15" y="40"/>
                      <a:pt x="20" y="41"/>
                      <a:pt x="24" y="39"/>
                    </a:cubicBezTo>
                    <a:cubicBezTo>
                      <a:pt x="29" y="37"/>
                      <a:pt x="32" y="34"/>
                      <a:pt x="34" y="29"/>
                    </a:cubicBezTo>
                    <a:cubicBezTo>
                      <a:pt x="36" y="25"/>
                      <a:pt x="36" y="20"/>
                      <a:pt x="34" y="14"/>
                    </a:cubicBezTo>
                    <a:cubicBezTo>
                      <a:pt x="32" y="9"/>
                      <a:pt x="29" y="5"/>
                      <a:pt x="25" y="3"/>
                    </a:cubicBezTo>
                    <a:cubicBezTo>
                      <a:pt x="21" y="0"/>
                      <a:pt x="16" y="0"/>
                      <a:pt x="12" y="2"/>
                    </a:cubicBezTo>
                    <a:close/>
                    <a:moveTo>
                      <a:pt x="29" y="28"/>
                    </a:moveTo>
                    <a:cubicBezTo>
                      <a:pt x="28" y="31"/>
                      <a:pt x="26" y="33"/>
                      <a:pt x="23" y="34"/>
                    </a:cubicBezTo>
                    <a:cubicBezTo>
                      <a:pt x="20" y="35"/>
                      <a:pt x="18" y="35"/>
                      <a:pt x="15" y="33"/>
                    </a:cubicBezTo>
                    <a:cubicBezTo>
                      <a:pt x="12" y="32"/>
                      <a:pt x="10" y="29"/>
                      <a:pt x="8" y="24"/>
                    </a:cubicBezTo>
                    <a:cubicBezTo>
                      <a:pt x="7" y="19"/>
                      <a:pt x="6" y="15"/>
                      <a:pt x="7" y="12"/>
                    </a:cubicBezTo>
                    <a:cubicBezTo>
                      <a:pt x="8" y="9"/>
                      <a:pt x="10" y="7"/>
                      <a:pt x="13" y="6"/>
                    </a:cubicBezTo>
                    <a:cubicBezTo>
                      <a:pt x="16" y="5"/>
                      <a:pt x="18" y="6"/>
                      <a:pt x="21" y="7"/>
                    </a:cubicBezTo>
                    <a:cubicBezTo>
                      <a:pt x="24" y="8"/>
                      <a:pt x="26" y="12"/>
                      <a:pt x="28" y="17"/>
                    </a:cubicBezTo>
                    <a:cubicBezTo>
                      <a:pt x="30" y="21"/>
                      <a:pt x="30" y="25"/>
                      <a:pt x="29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21" name="Freeform 209"/>
              <p:cNvSpPr>
                <a:spLocks noChangeArrowheads="1"/>
              </p:cNvSpPr>
              <p:nvPr/>
            </p:nvSpPr>
            <p:spPr bwMode="auto">
              <a:xfrm>
                <a:off x="1754188" y="1952625"/>
                <a:ext cx="177800" cy="177800"/>
              </a:xfrm>
              <a:custGeom>
                <a:gdLst>
                  <a:gd fmla="*/ 158750 w 112" name="T0"/>
                  <a:gd fmla="*/ 112713 h 112" name="T1"/>
                  <a:gd fmla="*/ 90487 w 112" name="T2"/>
                  <a:gd fmla="*/ 26988 h 112" name="T3"/>
                  <a:gd fmla="*/ 76200 w 112" name="T4"/>
                  <a:gd fmla="*/ 30163 h 112" name="T5"/>
                  <a:gd fmla="*/ 84138 w 112" name="T6"/>
                  <a:gd fmla="*/ 139700 h 112" name="T7"/>
                  <a:gd fmla="*/ 19050 w 112" name="T8"/>
                  <a:gd fmla="*/ 52388 h 112" name="T9"/>
                  <a:gd fmla="*/ 0 w 112" name="T10"/>
                  <a:gd fmla="*/ 60325 h 112" name="T11"/>
                  <a:gd fmla="*/ 87313 w 112" name="T12"/>
                  <a:gd fmla="*/ 177800 h 112" name="T13"/>
                  <a:gd fmla="*/ 101600 w 112" name="T14"/>
                  <a:gd fmla="*/ 169863 h 112" name="T15"/>
                  <a:gd fmla="*/ 95250 w 112" name="T16"/>
                  <a:gd fmla="*/ 65088 h 112" name="T17"/>
                  <a:gd fmla="*/ 158750 w 112" name="T18"/>
                  <a:gd fmla="*/ 150813 h 112" name="T19"/>
                  <a:gd fmla="*/ 177800 w 112" name="T20"/>
                  <a:gd fmla="*/ 142875 h 112" name="T21"/>
                  <a:gd fmla="*/ 166688 w 112" name="T22"/>
                  <a:gd fmla="*/ 0 h 112" name="T23"/>
                  <a:gd fmla="*/ 150813 w 112" name="T24"/>
                  <a:gd fmla="*/ 4763 h 112" name="T25"/>
                  <a:gd fmla="*/ 158750 w 112" name="T26"/>
                  <a:gd fmla="*/ 112713 h 112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112" name="T42"/>
                  <a:gd fmla="*/ 0 h 112" name="T43"/>
                  <a:gd fmla="*/ 112 w 112" name="T44"/>
                  <a:gd fmla="*/ 112 h 112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112" w="112">
                    <a:moveTo>
                      <a:pt x="100" y="71"/>
                    </a:moveTo>
                    <a:lnTo>
                      <a:pt x="57" y="17"/>
                    </a:lnTo>
                    <a:lnTo>
                      <a:pt x="48" y="19"/>
                    </a:lnTo>
                    <a:lnTo>
                      <a:pt x="53" y="88"/>
                    </a:lnTo>
                    <a:lnTo>
                      <a:pt x="12" y="33"/>
                    </a:lnTo>
                    <a:lnTo>
                      <a:pt x="0" y="38"/>
                    </a:lnTo>
                    <a:lnTo>
                      <a:pt x="55" y="112"/>
                    </a:lnTo>
                    <a:lnTo>
                      <a:pt x="64" y="107"/>
                    </a:lnTo>
                    <a:lnTo>
                      <a:pt x="60" y="41"/>
                    </a:lnTo>
                    <a:lnTo>
                      <a:pt x="100" y="95"/>
                    </a:lnTo>
                    <a:lnTo>
                      <a:pt x="112" y="90"/>
                    </a:lnTo>
                    <a:lnTo>
                      <a:pt x="105" y="0"/>
                    </a:lnTo>
                    <a:lnTo>
                      <a:pt x="95" y="3"/>
                    </a:lnTo>
                    <a:lnTo>
                      <a:pt x="100" y="7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22" name="Freeform 210"/>
              <p:cNvSpPr>
                <a:spLocks noChangeArrowheads="1"/>
              </p:cNvSpPr>
              <p:nvPr/>
            </p:nvSpPr>
            <p:spPr bwMode="auto">
              <a:xfrm>
                <a:off x="2003425" y="1863725"/>
                <a:ext cx="165100" cy="182563"/>
              </a:xfrm>
              <a:custGeom>
                <a:gdLst>
                  <a:gd fmla="*/ 116320 w 44" name="T0"/>
                  <a:gd fmla="*/ 29806 h 49" name="T1"/>
                  <a:gd fmla="*/ 97559 w 44" name="T2"/>
                  <a:gd fmla="*/ 26080 h 49" name="T3"/>
                  <a:gd fmla="*/ 75045 w 44" name="T4"/>
                  <a:gd fmla="*/ 26080 h 49" name="T5"/>
                  <a:gd fmla="*/ 45027 w 44" name="T6"/>
                  <a:gd fmla="*/ 70790 h 49" name="T7"/>
                  <a:gd fmla="*/ 18761 w 44" name="T8"/>
                  <a:gd fmla="*/ 0 h 49" name="T9"/>
                  <a:gd fmla="*/ 0 w 44" name="T10"/>
                  <a:gd fmla="*/ 7452 h 49" name="T11"/>
                  <a:gd fmla="*/ 63789 w 44" name="T12"/>
                  <a:gd fmla="*/ 182563 h 49" name="T13"/>
                  <a:gd fmla="*/ 82550 w 44" name="T14"/>
                  <a:gd fmla="*/ 175111 h 49" name="T15"/>
                  <a:gd fmla="*/ 56284 w 44" name="T16"/>
                  <a:gd fmla="*/ 104322 h 49" name="T17"/>
                  <a:gd fmla="*/ 56284 w 44" name="T18"/>
                  <a:gd fmla="*/ 67064 h 49" name="T19"/>
                  <a:gd fmla="*/ 78798 w 44" name="T20"/>
                  <a:gd fmla="*/ 44709 h 49" name="T21"/>
                  <a:gd fmla="*/ 93807 w 44" name="T22"/>
                  <a:gd fmla="*/ 44709 h 49" name="T23"/>
                  <a:gd fmla="*/ 108816 w 44" name="T24"/>
                  <a:gd fmla="*/ 55887 h 49" name="T25"/>
                  <a:gd fmla="*/ 116320 w 44" name="T26"/>
                  <a:gd fmla="*/ 74516 h 49" name="T27"/>
                  <a:gd fmla="*/ 146339 w 44" name="T28"/>
                  <a:gd fmla="*/ 152757 h 49" name="T29"/>
                  <a:gd fmla="*/ 165100 w 44" name="T30"/>
                  <a:gd fmla="*/ 145305 h 49" name="T31"/>
                  <a:gd fmla="*/ 138834 w 44" name="T32"/>
                  <a:gd fmla="*/ 67064 h 49" name="T33"/>
                  <a:gd fmla="*/ 127577 w 44" name="T34"/>
                  <a:gd fmla="*/ 44709 h 49" name="T35"/>
                  <a:gd fmla="*/ 116320 w 44" name="T36"/>
                  <a:gd fmla="*/ 29806 h 49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44" name="T57"/>
                  <a:gd fmla="*/ 0 h 49" name="T58"/>
                  <a:gd fmla="*/ 44 w 44" name="T59"/>
                  <a:gd fmla="*/ 49 h 49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49" w="44">
                    <a:moveTo>
                      <a:pt x="31" y="8"/>
                    </a:moveTo>
                    <a:cubicBezTo>
                      <a:pt x="29" y="7"/>
                      <a:pt x="28" y="7"/>
                      <a:pt x="26" y="7"/>
                    </a:cubicBezTo>
                    <a:cubicBezTo>
                      <a:pt x="24" y="6"/>
                      <a:pt x="22" y="7"/>
                      <a:pt x="20" y="7"/>
                    </a:cubicBezTo>
                    <a:cubicBezTo>
                      <a:pt x="15" y="9"/>
                      <a:pt x="13" y="13"/>
                      <a:pt x="12" y="19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7" y="49"/>
                      <a:pt x="17" y="49"/>
                      <a:pt x="17" y="49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4" y="25"/>
                      <a:pt x="14" y="21"/>
                      <a:pt x="15" y="18"/>
                    </a:cubicBezTo>
                    <a:cubicBezTo>
                      <a:pt x="16" y="15"/>
                      <a:pt x="18" y="13"/>
                      <a:pt x="21" y="12"/>
                    </a:cubicBezTo>
                    <a:cubicBezTo>
                      <a:pt x="22" y="12"/>
                      <a:pt x="24" y="12"/>
                      <a:pt x="25" y="12"/>
                    </a:cubicBezTo>
                    <a:cubicBezTo>
                      <a:pt x="27" y="13"/>
                      <a:pt x="28" y="13"/>
                      <a:pt x="29" y="15"/>
                    </a:cubicBezTo>
                    <a:cubicBezTo>
                      <a:pt x="29" y="16"/>
                      <a:pt x="30" y="17"/>
                      <a:pt x="31" y="20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5" y="15"/>
                      <a:pt x="35" y="13"/>
                      <a:pt x="34" y="12"/>
                    </a:cubicBezTo>
                    <a:cubicBezTo>
                      <a:pt x="33" y="11"/>
                      <a:pt x="32" y="9"/>
                      <a:pt x="31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23" name="Freeform 211"/>
              <p:cNvSpPr>
                <a:spLocks noChangeArrowheads="1" noEditPoints="1"/>
              </p:cNvSpPr>
              <p:nvPr/>
            </p:nvSpPr>
            <p:spPr bwMode="auto">
              <a:xfrm>
                <a:off x="2168525" y="1836738"/>
                <a:ext cx="134938" cy="153988"/>
              </a:xfrm>
              <a:custGeom>
                <a:gdLst>
                  <a:gd fmla="*/ 41231 w 36" name="T0"/>
                  <a:gd fmla="*/ 3756 h 41" name="T1"/>
                  <a:gd fmla="*/ 7497 w 36" name="T2"/>
                  <a:gd fmla="*/ 41314 h 41" name="T3"/>
                  <a:gd fmla="*/ 7497 w 36" name="T4"/>
                  <a:gd fmla="*/ 97651 h 41" name="T5"/>
                  <a:gd fmla="*/ 41231 w 36" name="T6"/>
                  <a:gd fmla="*/ 138965 h 41" name="T7"/>
                  <a:gd fmla="*/ 89959 w 36" name="T8"/>
                  <a:gd fmla="*/ 146476 h 41" name="T9"/>
                  <a:gd fmla="*/ 127441 w 36" name="T10"/>
                  <a:gd fmla="*/ 108918 h 41" name="T11"/>
                  <a:gd fmla="*/ 127441 w 36" name="T12"/>
                  <a:gd fmla="*/ 52581 h 41" name="T13"/>
                  <a:gd fmla="*/ 93707 w 36" name="T14"/>
                  <a:gd fmla="*/ 11267 h 41" name="T15"/>
                  <a:gd fmla="*/ 41231 w 36" name="T16"/>
                  <a:gd fmla="*/ 3756 h 41" name="T17"/>
                  <a:gd fmla="*/ 108700 w 36" name="T18"/>
                  <a:gd fmla="*/ 105163 h 41" name="T19"/>
                  <a:gd fmla="*/ 86210 w 36" name="T20"/>
                  <a:gd fmla="*/ 127697 h 41" name="T21"/>
                  <a:gd fmla="*/ 56224 w 36" name="T22"/>
                  <a:gd fmla="*/ 123942 h 41" name="T23"/>
                  <a:gd fmla="*/ 29986 w 36" name="T24"/>
                  <a:gd fmla="*/ 86384 h 41" name="T25"/>
                  <a:gd fmla="*/ 26238 w 36" name="T26"/>
                  <a:gd fmla="*/ 45070 h 41" name="T27"/>
                  <a:gd fmla="*/ 48728 w 36" name="T28"/>
                  <a:gd fmla="*/ 22535 h 41" name="T29"/>
                  <a:gd fmla="*/ 78714 w 36" name="T30"/>
                  <a:gd fmla="*/ 26291 h 41" name="T31"/>
                  <a:gd fmla="*/ 104952 w 36" name="T32"/>
                  <a:gd fmla="*/ 60093 h 41" name="T33"/>
                  <a:gd fmla="*/ 108700 w 36" name="T34"/>
                  <a:gd fmla="*/ 105163 h 41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36" name="T54"/>
                  <a:gd fmla="*/ 0 h 41" name="T55"/>
                  <a:gd fmla="*/ 36 w 36" name="T56"/>
                  <a:gd fmla="*/ 41 h 41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41" w="36">
                    <a:moveTo>
                      <a:pt x="11" y="1"/>
                    </a:moveTo>
                    <a:cubicBezTo>
                      <a:pt x="7" y="3"/>
                      <a:pt x="4" y="6"/>
                      <a:pt x="2" y="11"/>
                    </a:cubicBezTo>
                    <a:cubicBezTo>
                      <a:pt x="0" y="15"/>
                      <a:pt x="0" y="20"/>
                      <a:pt x="2" y="26"/>
                    </a:cubicBezTo>
                    <a:cubicBezTo>
                      <a:pt x="4" y="31"/>
                      <a:pt x="7" y="35"/>
                      <a:pt x="11" y="37"/>
                    </a:cubicBezTo>
                    <a:cubicBezTo>
                      <a:pt x="15" y="40"/>
                      <a:pt x="19" y="41"/>
                      <a:pt x="24" y="39"/>
                    </a:cubicBezTo>
                    <a:cubicBezTo>
                      <a:pt x="29" y="37"/>
                      <a:pt x="32" y="34"/>
                      <a:pt x="34" y="29"/>
                    </a:cubicBezTo>
                    <a:cubicBezTo>
                      <a:pt x="36" y="25"/>
                      <a:pt x="36" y="20"/>
                      <a:pt x="34" y="14"/>
                    </a:cubicBezTo>
                    <a:cubicBezTo>
                      <a:pt x="32" y="9"/>
                      <a:pt x="29" y="5"/>
                      <a:pt x="25" y="3"/>
                    </a:cubicBezTo>
                    <a:cubicBezTo>
                      <a:pt x="21" y="0"/>
                      <a:pt x="16" y="0"/>
                      <a:pt x="11" y="1"/>
                    </a:cubicBezTo>
                    <a:close/>
                    <a:moveTo>
                      <a:pt x="29" y="28"/>
                    </a:moveTo>
                    <a:cubicBezTo>
                      <a:pt x="28" y="31"/>
                      <a:pt x="26" y="33"/>
                      <a:pt x="23" y="34"/>
                    </a:cubicBezTo>
                    <a:cubicBezTo>
                      <a:pt x="20" y="35"/>
                      <a:pt x="17" y="35"/>
                      <a:pt x="15" y="33"/>
                    </a:cubicBezTo>
                    <a:cubicBezTo>
                      <a:pt x="12" y="32"/>
                      <a:pt x="10" y="29"/>
                      <a:pt x="8" y="23"/>
                    </a:cubicBezTo>
                    <a:cubicBezTo>
                      <a:pt x="6" y="19"/>
                      <a:pt x="6" y="15"/>
                      <a:pt x="7" y="12"/>
                    </a:cubicBezTo>
                    <a:cubicBezTo>
                      <a:pt x="8" y="9"/>
                      <a:pt x="10" y="7"/>
                      <a:pt x="13" y="6"/>
                    </a:cubicBezTo>
                    <a:cubicBezTo>
                      <a:pt x="15" y="5"/>
                      <a:pt x="18" y="5"/>
                      <a:pt x="21" y="7"/>
                    </a:cubicBezTo>
                    <a:cubicBezTo>
                      <a:pt x="24" y="8"/>
                      <a:pt x="26" y="12"/>
                      <a:pt x="28" y="16"/>
                    </a:cubicBezTo>
                    <a:cubicBezTo>
                      <a:pt x="29" y="21"/>
                      <a:pt x="30" y="25"/>
                      <a:pt x="29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24" name="Freeform 212"/>
              <p:cNvSpPr>
                <a:spLocks noChangeArrowheads="1"/>
              </p:cNvSpPr>
              <p:nvPr/>
            </p:nvSpPr>
            <p:spPr bwMode="auto">
              <a:xfrm>
                <a:off x="2281238" y="1757363"/>
                <a:ext cx="180975" cy="180975"/>
              </a:xfrm>
              <a:custGeom>
                <a:gdLst>
                  <a:gd fmla="*/ 153988 w 114" name="T0"/>
                  <a:gd fmla="*/ 7938 h 114" name="T1"/>
                  <a:gd fmla="*/ 157163 w 114" name="T2"/>
                  <a:gd fmla="*/ 117475 h 114" name="T3"/>
                  <a:gd fmla="*/ 93662 w 114" name="T4"/>
                  <a:gd fmla="*/ 30163 h 114" name="T5"/>
                  <a:gd fmla="*/ 79375 w 114" name="T6"/>
                  <a:gd fmla="*/ 34925 h 114" name="T7"/>
                  <a:gd fmla="*/ 85725 w 114" name="T8"/>
                  <a:gd fmla="*/ 142875 h 114" name="T9"/>
                  <a:gd fmla="*/ 22225 w 114" name="T10"/>
                  <a:gd fmla="*/ 57150 h 114" name="T11"/>
                  <a:gd fmla="*/ 0 w 114" name="T12"/>
                  <a:gd fmla="*/ 63500 h 114" name="T13"/>
                  <a:gd fmla="*/ 90488 w 114" name="T14"/>
                  <a:gd fmla="*/ 180975 h 114" name="T15"/>
                  <a:gd fmla="*/ 104775 w 114" name="T16"/>
                  <a:gd fmla="*/ 173038 h 114" name="T17"/>
                  <a:gd fmla="*/ 98425 w 114" name="T18"/>
                  <a:gd fmla="*/ 68263 h 114" name="T19"/>
                  <a:gd fmla="*/ 161925 w 114" name="T20"/>
                  <a:gd fmla="*/ 153988 h 114" name="T21"/>
                  <a:gd fmla="*/ 180975 w 114" name="T22"/>
                  <a:gd fmla="*/ 147638 h 114" name="T23"/>
                  <a:gd fmla="*/ 169863 w 114" name="T24"/>
                  <a:gd fmla="*/ 0 h 114" name="T25"/>
                  <a:gd fmla="*/ 153988 w 114" name="T26"/>
                  <a:gd fmla="*/ 7938 h 114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114" name="T42"/>
                  <a:gd fmla="*/ 0 h 114" name="T43"/>
                  <a:gd fmla="*/ 114 w 114" name="T44"/>
                  <a:gd fmla="*/ 114 h 114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114" w="114">
                    <a:moveTo>
                      <a:pt x="97" y="5"/>
                    </a:moveTo>
                    <a:lnTo>
                      <a:pt x="99" y="74"/>
                    </a:lnTo>
                    <a:lnTo>
                      <a:pt x="59" y="19"/>
                    </a:lnTo>
                    <a:lnTo>
                      <a:pt x="50" y="22"/>
                    </a:lnTo>
                    <a:lnTo>
                      <a:pt x="54" y="90"/>
                    </a:lnTo>
                    <a:lnTo>
                      <a:pt x="14" y="36"/>
                    </a:lnTo>
                    <a:lnTo>
                      <a:pt x="0" y="40"/>
                    </a:lnTo>
                    <a:lnTo>
                      <a:pt x="57" y="114"/>
                    </a:lnTo>
                    <a:lnTo>
                      <a:pt x="66" y="109"/>
                    </a:lnTo>
                    <a:lnTo>
                      <a:pt x="62" y="43"/>
                    </a:lnTo>
                    <a:lnTo>
                      <a:pt x="102" y="97"/>
                    </a:lnTo>
                    <a:lnTo>
                      <a:pt x="114" y="93"/>
                    </a:lnTo>
                    <a:lnTo>
                      <a:pt x="107" y="0"/>
                    </a:lnTo>
                    <a:lnTo>
                      <a:pt x="97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25" name="Freeform 213"/>
              <p:cNvSpPr>
                <a:spLocks noChangeArrowheads="1"/>
              </p:cNvSpPr>
              <p:nvPr/>
            </p:nvSpPr>
            <p:spPr bwMode="auto">
              <a:xfrm>
                <a:off x="1946275" y="1987550"/>
                <a:ext cx="57150" cy="30163"/>
              </a:xfrm>
              <a:custGeom>
                <a:gdLst>
                  <a:gd fmla="*/ 49212 w 36" name="T0"/>
                  <a:gd fmla="*/ 0 h 19" name="T1"/>
                  <a:gd fmla="*/ 57150 w 36" name="T2"/>
                  <a:gd fmla="*/ 11113 h 19" name="T3"/>
                  <a:gd fmla="*/ 4762 w 36" name="T4"/>
                  <a:gd fmla="*/ 30163 h 19" name="T5"/>
                  <a:gd fmla="*/ 0 w 36" name="T6"/>
                  <a:gd fmla="*/ 14288 h 19" name="T7"/>
                  <a:gd fmla="*/ 49212 w 36" name="T8"/>
                  <a:gd fmla="*/ 0 h 19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36" name="T15"/>
                  <a:gd fmla="*/ 0 h 19" name="T16"/>
                  <a:gd fmla="*/ 36 w 36" name="T17"/>
                  <a:gd fmla="*/ 19 h 19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9" w="36">
                    <a:moveTo>
                      <a:pt x="31" y="0"/>
                    </a:moveTo>
                    <a:lnTo>
                      <a:pt x="36" y="7"/>
                    </a:lnTo>
                    <a:lnTo>
                      <a:pt x="3" y="19"/>
                    </a:lnTo>
                    <a:lnTo>
                      <a:pt x="0" y="9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26" name="Freeform 214"/>
              <p:cNvSpPr>
                <a:spLocks noChangeArrowheads="1"/>
              </p:cNvSpPr>
              <p:nvPr/>
            </p:nvSpPr>
            <p:spPr bwMode="auto">
              <a:xfrm>
                <a:off x="3319463" y="2103438"/>
                <a:ext cx="142875" cy="180975"/>
              </a:xfrm>
              <a:custGeom>
                <a:gdLst>
                  <a:gd fmla="*/ 18799 w 38" name="T0"/>
                  <a:gd fmla="*/ 11311 h 48" name="T1"/>
                  <a:gd fmla="*/ 7520 w 38" name="T2"/>
                  <a:gd fmla="*/ 33933 h 48" name="T3"/>
                  <a:gd fmla="*/ 33839 w 38" name="T4"/>
                  <a:gd fmla="*/ 79177 h 48" name="T5"/>
                  <a:gd fmla="*/ 11280 w 38" name="T6"/>
                  <a:gd fmla="*/ 90488 h 48" name="T7"/>
                  <a:gd fmla="*/ 0 w 38" name="T8"/>
                  <a:gd fmla="*/ 113109 h 48" name="T9"/>
                  <a:gd fmla="*/ 26319 w 38" name="T10"/>
                  <a:gd fmla="*/ 154583 h 48" name="T11"/>
                  <a:gd fmla="*/ 0 w 38" name="T12"/>
                  <a:gd fmla="*/ 150813 h 48" name="T13"/>
                  <a:gd fmla="*/ 0 w 38" name="T14"/>
                  <a:gd fmla="*/ 169664 h 48" name="T15"/>
                  <a:gd fmla="*/ 127836 w 38" name="T16"/>
                  <a:gd fmla="*/ 180975 h 48" name="T17"/>
                  <a:gd fmla="*/ 127836 w 38" name="T18"/>
                  <a:gd fmla="*/ 162123 h 48" name="T19"/>
                  <a:gd fmla="*/ 52638 w 38" name="T20"/>
                  <a:gd fmla="*/ 154583 h 48" name="T21"/>
                  <a:gd fmla="*/ 26319 w 38" name="T22"/>
                  <a:gd fmla="*/ 143272 h 48" name="T23"/>
                  <a:gd fmla="*/ 15039 w 38" name="T24"/>
                  <a:gd fmla="*/ 120650 h 48" name="T25"/>
                  <a:gd fmla="*/ 26319 w 38" name="T26"/>
                  <a:gd fmla="*/ 101798 h 48" name="T27"/>
                  <a:gd fmla="*/ 48878 w 38" name="T28"/>
                  <a:gd fmla="*/ 98028 h 48" name="T29"/>
                  <a:gd fmla="*/ 135355 w 38" name="T30"/>
                  <a:gd fmla="*/ 105569 h 48" name="T31"/>
                  <a:gd fmla="*/ 135355 w 38" name="T32"/>
                  <a:gd fmla="*/ 86717 h 48" name="T33"/>
                  <a:gd fmla="*/ 63918 w 38" name="T34"/>
                  <a:gd fmla="*/ 79177 h 48" name="T35"/>
                  <a:gd fmla="*/ 33839 w 38" name="T36"/>
                  <a:gd fmla="*/ 64095 h 48" name="T37"/>
                  <a:gd fmla="*/ 26319 w 38" name="T38"/>
                  <a:gd fmla="*/ 41473 h 48" name="T39"/>
                  <a:gd fmla="*/ 30079 w 38" name="T40"/>
                  <a:gd fmla="*/ 26392 h 48" name="T41"/>
                  <a:gd fmla="*/ 45118 w 38" name="T42"/>
                  <a:gd fmla="*/ 18852 h 48" name="T43"/>
                  <a:gd fmla="*/ 63918 w 38" name="T44"/>
                  <a:gd fmla="*/ 18852 h 48" name="T45"/>
                  <a:gd fmla="*/ 142875 w 38" name="T46"/>
                  <a:gd fmla="*/ 30163 h 48" name="T47"/>
                  <a:gd fmla="*/ 142875 w 38" name="T48"/>
                  <a:gd fmla="*/ 7541 h 48" name="T49"/>
                  <a:gd fmla="*/ 63918 w 38" name="T50"/>
                  <a:gd fmla="*/ 0 h 48" name="T51"/>
                  <a:gd fmla="*/ 37599 w 38" name="T52"/>
                  <a:gd fmla="*/ 0 h 48" name="T53"/>
                  <a:gd fmla="*/ 18799 w 38" name="T54"/>
                  <a:gd fmla="*/ 11311 h 48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38" name="T84"/>
                  <a:gd fmla="*/ 0 h 48" name="T85"/>
                  <a:gd fmla="*/ 38 w 38" name="T86"/>
                  <a:gd fmla="*/ 48 h 48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8" w="38">
                    <a:moveTo>
                      <a:pt x="5" y="3"/>
                    </a:moveTo>
                    <a:cubicBezTo>
                      <a:pt x="3" y="5"/>
                      <a:pt x="2" y="7"/>
                      <a:pt x="2" y="9"/>
                    </a:cubicBezTo>
                    <a:cubicBezTo>
                      <a:pt x="2" y="14"/>
                      <a:pt x="4" y="18"/>
                      <a:pt x="9" y="21"/>
                    </a:cubicBezTo>
                    <a:cubicBezTo>
                      <a:pt x="7" y="21"/>
                      <a:pt x="5" y="22"/>
                      <a:pt x="3" y="24"/>
                    </a:cubicBezTo>
                    <a:cubicBezTo>
                      <a:pt x="1" y="25"/>
                      <a:pt x="0" y="27"/>
                      <a:pt x="0" y="30"/>
                    </a:cubicBezTo>
                    <a:cubicBezTo>
                      <a:pt x="0" y="34"/>
                      <a:pt x="2" y="38"/>
                      <a:pt x="7" y="41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1" y="41"/>
                      <a:pt x="8" y="40"/>
                      <a:pt x="7" y="38"/>
                    </a:cubicBezTo>
                    <a:cubicBezTo>
                      <a:pt x="5" y="36"/>
                      <a:pt x="4" y="34"/>
                      <a:pt x="4" y="32"/>
                    </a:cubicBezTo>
                    <a:cubicBezTo>
                      <a:pt x="4" y="30"/>
                      <a:pt x="5" y="29"/>
                      <a:pt x="7" y="27"/>
                    </a:cubicBezTo>
                    <a:cubicBezTo>
                      <a:pt x="8" y="26"/>
                      <a:pt x="10" y="26"/>
                      <a:pt x="13" y="26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3" y="21"/>
                      <a:pt x="10" y="19"/>
                      <a:pt x="9" y="17"/>
                    </a:cubicBezTo>
                    <a:cubicBezTo>
                      <a:pt x="7" y="15"/>
                      <a:pt x="6" y="13"/>
                      <a:pt x="7" y="11"/>
                    </a:cubicBezTo>
                    <a:cubicBezTo>
                      <a:pt x="7" y="10"/>
                      <a:pt x="7" y="8"/>
                      <a:pt x="8" y="7"/>
                    </a:cubicBezTo>
                    <a:cubicBezTo>
                      <a:pt x="9" y="6"/>
                      <a:pt x="10" y="6"/>
                      <a:pt x="12" y="5"/>
                    </a:cubicBezTo>
                    <a:cubicBezTo>
                      <a:pt x="13" y="5"/>
                      <a:pt x="14" y="5"/>
                      <a:pt x="17" y="5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4" y="0"/>
                      <a:pt x="11" y="0"/>
                      <a:pt x="10" y="0"/>
                    </a:cubicBezTo>
                    <a:cubicBezTo>
                      <a:pt x="8" y="1"/>
                      <a:pt x="6" y="2"/>
                      <a:pt x="5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27" name="Freeform 215"/>
              <p:cNvSpPr>
                <a:spLocks noChangeArrowheads="1" noEditPoints="1"/>
              </p:cNvSpPr>
              <p:nvPr/>
            </p:nvSpPr>
            <p:spPr bwMode="auto">
              <a:xfrm>
                <a:off x="3336925" y="1957388"/>
                <a:ext cx="139700" cy="119063"/>
              </a:xfrm>
              <a:custGeom>
                <a:gdLst>
                  <a:gd fmla="*/ 0 w 37" name="T0"/>
                  <a:gd fmla="*/ 52090 h 32" name="T1"/>
                  <a:gd fmla="*/ 15103 w 37" name="T2"/>
                  <a:gd fmla="*/ 96739 h 32" name="T3"/>
                  <a:gd fmla="*/ 64186 w 37" name="T4"/>
                  <a:gd fmla="*/ 119063 h 32" name="T5"/>
                  <a:gd fmla="*/ 113270 w 37" name="T6"/>
                  <a:gd fmla="*/ 107901 h 32" name="T7"/>
                  <a:gd fmla="*/ 139700 w 37" name="T8"/>
                  <a:gd fmla="*/ 66973 h 32" name="T9"/>
                  <a:gd fmla="*/ 124597 w 37" name="T10"/>
                  <a:gd fmla="*/ 26045 h 32" name="T11"/>
                  <a:gd fmla="*/ 75514 w 37" name="T12"/>
                  <a:gd fmla="*/ 3721 h 32" name="T13"/>
                  <a:gd fmla="*/ 26430 w 37" name="T14"/>
                  <a:gd fmla="*/ 14883 h 32" name="T15"/>
                  <a:gd fmla="*/ 0 w 37" name="T16"/>
                  <a:gd fmla="*/ 52090 h 32" name="T17"/>
                  <a:gd fmla="*/ 113270 w 37" name="T18"/>
                  <a:gd fmla="*/ 37207 h 32" name="T19"/>
                  <a:gd fmla="*/ 120822 w 37" name="T20"/>
                  <a:gd fmla="*/ 66973 h 32" name="T21"/>
                  <a:gd fmla="*/ 105719 w 37" name="T22"/>
                  <a:gd fmla="*/ 89297 h 32" name="T23"/>
                  <a:gd fmla="*/ 64186 w 37" name="T24"/>
                  <a:gd fmla="*/ 96739 h 32" name="T25"/>
                  <a:gd fmla="*/ 26430 w 37" name="T26"/>
                  <a:gd fmla="*/ 81856 h 32" name="T27"/>
                  <a:gd fmla="*/ 18878 w 37" name="T28"/>
                  <a:gd fmla="*/ 55811 h 32" name="T29"/>
                  <a:gd fmla="*/ 33981 w 37" name="T30"/>
                  <a:gd fmla="*/ 33486 h 32" name="T31"/>
                  <a:gd fmla="*/ 71738 w 37" name="T32"/>
                  <a:gd fmla="*/ 26045 h 32" name="T33"/>
                  <a:gd fmla="*/ 113270 w 37" name="T34"/>
                  <a:gd fmla="*/ 37207 h 32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37" name="T54"/>
                  <a:gd fmla="*/ 0 h 32" name="T55"/>
                  <a:gd fmla="*/ 37 w 37" name="T56"/>
                  <a:gd fmla="*/ 32 h 32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32" w="37">
                    <a:moveTo>
                      <a:pt x="0" y="14"/>
                    </a:moveTo>
                    <a:cubicBezTo>
                      <a:pt x="0" y="19"/>
                      <a:pt x="1" y="23"/>
                      <a:pt x="4" y="26"/>
                    </a:cubicBezTo>
                    <a:cubicBezTo>
                      <a:pt x="7" y="29"/>
                      <a:pt x="11" y="31"/>
                      <a:pt x="17" y="32"/>
                    </a:cubicBezTo>
                    <a:cubicBezTo>
                      <a:pt x="22" y="32"/>
                      <a:pt x="27" y="31"/>
                      <a:pt x="30" y="29"/>
                    </a:cubicBezTo>
                    <a:cubicBezTo>
                      <a:pt x="34" y="27"/>
                      <a:pt x="36" y="23"/>
                      <a:pt x="37" y="18"/>
                    </a:cubicBezTo>
                    <a:cubicBezTo>
                      <a:pt x="37" y="14"/>
                      <a:pt x="36" y="10"/>
                      <a:pt x="33" y="7"/>
                    </a:cubicBezTo>
                    <a:cubicBezTo>
                      <a:pt x="30" y="3"/>
                      <a:pt x="25" y="1"/>
                      <a:pt x="20" y="1"/>
                    </a:cubicBezTo>
                    <a:cubicBezTo>
                      <a:pt x="15" y="0"/>
                      <a:pt x="10" y="1"/>
                      <a:pt x="7" y="4"/>
                    </a:cubicBezTo>
                    <a:cubicBezTo>
                      <a:pt x="3" y="6"/>
                      <a:pt x="1" y="10"/>
                      <a:pt x="0" y="14"/>
                    </a:cubicBezTo>
                    <a:close/>
                    <a:moveTo>
                      <a:pt x="30" y="10"/>
                    </a:moveTo>
                    <a:cubicBezTo>
                      <a:pt x="32" y="13"/>
                      <a:pt x="33" y="15"/>
                      <a:pt x="32" y="18"/>
                    </a:cubicBezTo>
                    <a:cubicBezTo>
                      <a:pt x="32" y="20"/>
                      <a:pt x="31" y="22"/>
                      <a:pt x="28" y="24"/>
                    </a:cubicBezTo>
                    <a:cubicBezTo>
                      <a:pt x="26" y="26"/>
                      <a:pt x="22" y="26"/>
                      <a:pt x="17" y="26"/>
                    </a:cubicBezTo>
                    <a:cubicBezTo>
                      <a:pt x="13" y="25"/>
                      <a:pt x="9" y="24"/>
                      <a:pt x="7" y="22"/>
                    </a:cubicBezTo>
                    <a:cubicBezTo>
                      <a:pt x="5" y="20"/>
                      <a:pt x="5" y="18"/>
                      <a:pt x="5" y="15"/>
                    </a:cubicBezTo>
                    <a:cubicBezTo>
                      <a:pt x="5" y="12"/>
                      <a:pt x="6" y="10"/>
                      <a:pt x="9" y="9"/>
                    </a:cubicBezTo>
                    <a:cubicBezTo>
                      <a:pt x="11" y="7"/>
                      <a:pt x="15" y="6"/>
                      <a:pt x="19" y="7"/>
                    </a:cubicBezTo>
                    <a:cubicBezTo>
                      <a:pt x="24" y="7"/>
                      <a:pt x="27" y="8"/>
                      <a:pt x="30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28" name="Freeform 216"/>
              <p:cNvSpPr>
                <a:spLocks noChangeArrowheads="1" noEditPoints="1"/>
              </p:cNvSpPr>
              <p:nvPr/>
            </p:nvSpPr>
            <p:spPr bwMode="auto">
              <a:xfrm>
                <a:off x="3314700" y="1817688"/>
                <a:ext cx="176213" cy="123825"/>
              </a:xfrm>
              <a:custGeom>
                <a:gdLst>
                  <a:gd fmla="*/ 59987 w 47" name="T0"/>
                  <a:gd fmla="*/ 26266 h 33" name="T1"/>
                  <a:gd fmla="*/ 37492 w 47" name="T2"/>
                  <a:gd fmla="*/ 63789 h 33" name="T3"/>
                  <a:gd fmla="*/ 52489 w 47" name="T4"/>
                  <a:gd fmla="*/ 101311 h 33" name="T5"/>
                  <a:gd fmla="*/ 101229 w 47" name="T6"/>
                  <a:gd fmla="*/ 120073 h 33" name="T7"/>
                  <a:gd fmla="*/ 149969 w 47" name="T8"/>
                  <a:gd fmla="*/ 112568 h 33" name="T9"/>
                  <a:gd fmla="*/ 172464 w 47" name="T10"/>
                  <a:gd fmla="*/ 75045 h 33" name="T11"/>
                  <a:gd fmla="*/ 149969 w 47" name="T12"/>
                  <a:gd fmla="*/ 33770 h 33" name="T13"/>
                  <a:gd fmla="*/ 172464 w 47" name="T14"/>
                  <a:gd fmla="*/ 33770 h 33" name="T15"/>
                  <a:gd fmla="*/ 176213 w 47" name="T16"/>
                  <a:gd fmla="*/ 18761 h 33" name="T17"/>
                  <a:gd fmla="*/ 0 w 47" name="T18"/>
                  <a:gd fmla="*/ 0 h 33" name="T19"/>
                  <a:gd fmla="*/ 0 w 47" name="T20"/>
                  <a:gd fmla="*/ 18761 h 33" name="T21"/>
                  <a:gd fmla="*/ 59987 w 47" name="T22"/>
                  <a:gd fmla="*/ 26266 h 33" name="T23"/>
                  <a:gd fmla="*/ 119975 w 47" name="T24"/>
                  <a:gd fmla="*/ 33770 h 33" name="T25"/>
                  <a:gd fmla="*/ 146219 w 47" name="T26"/>
                  <a:gd fmla="*/ 45027 h 33" name="T27"/>
                  <a:gd fmla="*/ 157467 w 47" name="T28"/>
                  <a:gd fmla="*/ 71293 h 33" name="T29"/>
                  <a:gd fmla="*/ 138721 w 47" name="T30"/>
                  <a:gd fmla="*/ 93807 h 33" name="T31"/>
                  <a:gd fmla="*/ 101229 w 47" name="T32"/>
                  <a:gd fmla="*/ 101311 h 33" name="T33"/>
                  <a:gd fmla="*/ 63737 w 47" name="T34"/>
                  <a:gd fmla="*/ 86302 h 33" name="T35"/>
                  <a:gd fmla="*/ 52489 w 47" name="T36"/>
                  <a:gd fmla="*/ 60036 h 33" name="T37"/>
                  <a:gd fmla="*/ 67486 w 47" name="T38"/>
                  <a:gd fmla="*/ 37523 h 33" name="T39"/>
                  <a:gd fmla="*/ 93730 w 47" name="T40"/>
                  <a:gd fmla="*/ 30018 h 33" name="T41"/>
                  <a:gd fmla="*/ 119975 w 47" name="T42"/>
                  <a:gd fmla="*/ 33770 h 33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47" name="T66"/>
                  <a:gd fmla="*/ 0 h 33" name="T67"/>
                  <a:gd fmla="*/ 47 w 47" name="T68"/>
                  <a:gd fmla="*/ 33 h 33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33" w="47">
                    <a:moveTo>
                      <a:pt x="16" y="7"/>
                    </a:moveTo>
                    <a:cubicBezTo>
                      <a:pt x="12" y="9"/>
                      <a:pt x="10" y="12"/>
                      <a:pt x="10" y="17"/>
                    </a:cubicBezTo>
                    <a:cubicBezTo>
                      <a:pt x="9" y="21"/>
                      <a:pt x="11" y="24"/>
                      <a:pt x="14" y="27"/>
                    </a:cubicBezTo>
                    <a:cubicBezTo>
                      <a:pt x="17" y="30"/>
                      <a:pt x="22" y="32"/>
                      <a:pt x="27" y="32"/>
                    </a:cubicBezTo>
                    <a:cubicBezTo>
                      <a:pt x="32" y="33"/>
                      <a:pt x="36" y="32"/>
                      <a:pt x="40" y="30"/>
                    </a:cubicBezTo>
                    <a:cubicBezTo>
                      <a:pt x="44" y="28"/>
                      <a:pt x="46" y="24"/>
                      <a:pt x="46" y="20"/>
                    </a:cubicBezTo>
                    <a:cubicBezTo>
                      <a:pt x="47" y="16"/>
                      <a:pt x="45" y="12"/>
                      <a:pt x="40" y="9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0" y="5"/>
                      <a:pt x="0" y="5"/>
                    </a:cubicBezTo>
                    <a:lnTo>
                      <a:pt x="16" y="7"/>
                    </a:lnTo>
                    <a:close/>
                    <a:moveTo>
                      <a:pt x="32" y="9"/>
                    </a:moveTo>
                    <a:cubicBezTo>
                      <a:pt x="35" y="9"/>
                      <a:pt x="37" y="10"/>
                      <a:pt x="39" y="12"/>
                    </a:cubicBezTo>
                    <a:cubicBezTo>
                      <a:pt x="41" y="14"/>
                      <a:pt x="42" y="17"/>
                      <a:pt x="42" y="19"/>
                    </a:cubicBezTo>
                    <a:cubicBezTo>
                      <a:pt x="41" y="22"/>
                      <a:pt x="40" y="24"/>
                      <a:pt x="37" y="25"/>
                    </a:cubicBezTo>
                    <a:cubicBezTo>
                      <a:pt x="35" y="27"/>
                      <a:pt x="31" y="27"/>
                      <a:pt x="27" y="27"/>
                    </a:cubicBezTo>
                    <a:cubicBezTo>
                      <a:pt x="22" y="26"/>
                      <a:pt x="19" y="25"/>
                      <a:pt x="17" y="23"/>
                    </a:cubicBezTo>
                    <a:cubicBezTo>
                      <a:pt x="15" y="21"/>
                      <a:pt x="14" y="19"/>
                      <a:pt x="14" y="16"/>
                    </a:cubicBezTo>
                    <a:cubicBezTo>
                      <a:pt x="14" y="14"/>
                      <a:pt x="16" y="12"/>
                      <a:pt x="18" y="10"/>
                    </a:cubicBezTo>
                    <a:cubicBezTo>
                      <a:pt x="20" y="8"/>
                      <a:pt x="22" y="8"/>
                      <a:pt x="25" y="8"/>
                    </a:cubicBezTo>
                    <a:lnTo>
                      <a:pt x="32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29" name="Freeform 217"/>
              <p:cNvSpPr>
                <a:spLocks noChangeArrowheads="1" noEditPoints="1"/>
              </p:cNvSpPr>
              <p:nvPr/>
            </p:nvSpPr>
            <p:spPr bwMode="auto">
              <a:xfrm>
                <a:off x="3363913" y="1682750"/>
                <a:ext cx="139700" cy="115888"/>
              </a:xfrm>
              <a:custGeom>
                <a:gdLst>
                  <a:gd fmla="*/ 22654 w 37" name="T0"/>
                  <a:gd fmla="*/ 11215 h 31" name="T1"/>
                  <a:gd fmla="*/ 3776 w 37" name="T2"/>
                  <a:gd fmla="*/ 48598 h 31" name="T3"/>
                  <a:gd fmla="*/ 18878 w 37" name="T4"/>
                  <a:gd fmla="*/ 93458 h 31" name="T5"/>
                  <a:gd fmla="*/ 64186 w 37" name="T6"/>
                  <a:gd fmla="*/ 115888 h 31" name="T7"/>
                  <a:gd fmla="*/ 117046 w 37" name="T8"/>
                  <a:gd fmla="*/ 104673 h 31" name="T9"/>
                  <a:gd fmla="*/ 139700 w 37" name="T10"/>
                  <a:gd fmla="*/ 63551 h 31" name="T11"/>
                  <a:gd fmla="*/ 132149 w 37" name="T12"/>
                  <a:gd fmla="*/ 26168 h 31" name="T13"/>
                  <a:gd fmla="*/ 105719 w 37" name="T14"/>
                  <a:gd fmla="*/ 3738 h 31" name="T15"/>
                  <a:gd fmla="*/ 101943 w 37" name="T16"/>
                  <a:gd fmla="*/ 22430 h 31" name="T17"/>
                  <a:gd fmla="*/ 124597 w 37" name="T18"/>
                  <a:gd fmla="*/ 59813 h 31" name="T19"/>
                  <a:gd fmla="*/ 109495 w 37" name="T20"/>
                  <a:gd fmla="*/ 85981 h 31" name="T21"/>
                  <a:gd fmla="*/ 67962 w 37" name="T22"/>
                  <a:gd fmla="*/ 93458 h 31" name="T23"/>
                  <a:gd fmla="*/ 79289 w 37" name="T24"/>
                  <a:gd fmla="*/ 0 h 31" name="T25"/>
                  <a:gd fmla="*/ 22654 w 37" name="T26"/>
                  <a:gd fmla="*/ 11215 h 31" name="T27"/>
                  <a:gd fmla="*/ 52859 w 37" name="T28"/>
                  <a:gd fmla="*/ 89720 h 31" name="T29"/>
                  <a:gd fmla="*/ 26430 w 37" name="T30"/>
                  <a:gd fmla="*/ 78505 h 31" name="T31"/>
                  <a:gd fmla="*/ 18878 w 37" name="T32"/>
                  <a:gd fmla="*/ 52337 h 31" name="T33"/>
                  <a:gd fmla="*/ 26430 w 37" name="T34"/>
                  <a:gd fmla="*/ 33645 h 31" name="T35"/>
                  <a:gd fmla="*/ 41532 w 37" name="T36"/>
                  <a:gd fmla="*/ 22430 h 31" name="T37"/>
                  <a:gd fmla="*/ 60411 w 37" name="T38"/>
                  <a:gd fmla="*/ 22430 h 31" name="T39"/>
                  <a:gd fmla="*/ 52859 w 37" name="T40"/>
                  <a:gd fmla="*/ 89720 h 31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37" name="T63"/>
                  <a:gd fmla="*/ 0 h 31" name="T64"/>
                  <a:gd fmla="*/ 37 w 37" name="T65"/>
                  <a:gd fmla="*/ 31 h 31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31" w="37">
                    <a:moveTo>
                      <a:pt x="6" y="3"/>
                    </a:moveTo>
                    <a:cubicBezTo>
                      <a:pt x="3" y="5"/>
                      <a:pt x="1" y="9"/>
                      <a:pt x="1" y="13"/>
                    </a:cubicBezTo>
                    <a:cubicBezTo>
                      <a:pt x="0" y="18"/>
                      <a:pt x="2" y="22"/>
                      <a:pt x="5" y="25"/>
                    </a:cubicBezTo>
                    <a:cubicBezTo>
                      <a:pt x="8" y="28"/>
                      <a:pt x="12" y="30"/>
                      <a:pt x="17" y="31"/>
                    </a:cubicBezTo>
                    <a:cubicBezTo>
                      <a:pt x="23" y="31"/>
                      <a:pt x="27" y="30"/>
                      <a:pt x="31" y="28"/>
                    </a:cubicBezTo>
                    <a:cubicBezTo>
                      <a:pt x="34" y="25"/>
                      <a:pt x="36" y="22"/>
                      <a:pt x="37" y="17"/>
                    </a:cubicBezTo>
                    <a:cubicBezTo>
                      <a:pt x="37" y="13"/>
                      <a:pt x="37" y="10"/>
                      <a:pt x="35" y="7"/>
                    </a:cubicBezTo>
                    <a:cubicBezTo>
                      <a:pt x="33" y="5"/>
                      <a:pt x="31" y="3"/>
                      <a:pt x="28" y="1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31" y="8"/>
                      <a:pt x="33" y="12"/>
                      <a:pt x="33" y="16"/>
                    </a:cubicBezTo>
                    <a:cubicBezTo>
                      <a:pt x="32" y="19"/>
                      <a:pt x="31" y="21"/>
                      <a:pt x="29" y="23"/>
                    </a:cubicBezTo>
                    <a:cubicBezTo>
                      <a:pt x="27" y="25"/>
                      <a:pt x="24" y="26"/>
                      <a:pt x="18" y="25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5" y="0"/>
                      <a:pt x="10" y="0"/>
                      <a:pt x="6" y="3"/>
                    </a:cubicBezTo>
                    <a:close/>
                    <a:moveTo>
                      <a:pt x="14" y="24"/>
                    </a:moveTo>
                    <a:cubicBezTo>
                      <a:pt x="11" y="24"/>
                      <a:pt x="9" y="23"/>
                      <a:pt x="7" y="21"/>
                    </a:cubicBezTo>
                    <a:cubicBezTo>
                      <a:pt x="5" y="19"/>
                      <a:pt x="5" y="16"/>
                      <a:pt x="5" y="14"/>
                    </a:cubicBezTo>
                    <a:cubicBezTo>
                      <a:pt x="5" y="12"/>
                      <a:pt x="6" y="10"/>
                      <a:pt x="7" y="9"/>
                    </a:cubicBezTo>
                    <a:cubicBezTo>
                      <a:pt x="8" y="7"/>
                      <a:pt x="9" y="6"/>
                      <a:pt x="11" y="6"/>
                    </a:cubicBezTo>
                    <a:cubicBezTo>
                      <a:pt x="13" y="6"/>
                      <a:pt x="14" y="5"/>
                      <a:pt x="16" y="6"/>
                    </a:cubicBezTo>
                    <a:lnTo>
                      <a:pt x="14" y="2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30" name="Freeform 218"/>
              <p:cNvSpPr>
                <a:spLocks noChangeArrowheads="1"/>
              </p:cNvSpPr>
              <p:nvPr/>
            </p:nvSpPr>
            <p:spPr bwMode="auto">
              <a:xfrm>
                <a:off x="3378200" y="1581150"/>
                <a:ext cx="131763" cy="79375"/>
              </a:xfrm>
              <a:custGeom>
                <a:gdLst>
                  <a:gd fmla="*/ 7529 w 35" name="T0"/>
                  <a:gd fmla="*/ 30238 h 21" name="T1"/>
                  <a:gd fmla="*/ 30117 w 35" name="T2"/>
                  <a:gd fmla="*/ 49137 h 21" name="T3"/>
                  <a:gd fmla="*/ 0 w 35" name="T4"/>
                  <a:gd fmla="*/ 49137 h 21" name="T5"/>
                  <a:gd fmla="*/ 0 w 35" name="T6"/>
                  <a:gd fmla="*/ 64256 h 21" name="T7"/>
                  <a:gd fmla="*/ 127998 w 35" name="T8"/>
                  <a:gd fmla="*/ 79375 h 21" name="T9"/>
                  <a:gd fmla="*/ 131763 w 35" name="T10"/>
                  <a:gd fmla="*/ 56696 h 21" name="T11"/>
                  <a:gd fmla="*/ 63999 w 35" name="T12"/>
                  <a:gd fmla="*/ 52917 h 21" name="T13"/>
                  <a:gd fmla="*/ 30117 w 35" name="T14"/>
                  <a:gd fmla="*/ 37798 h 21" name="T15"/>
                  <a:gd fmla="*/ 22588 w 35" name="T16"/>
                  <a:gd fmla="*/ 7560 h 21" name="T17"/>
                  <a:gd fmla="*/ 22588 w 35" name="T18"/>
                  <a:gd fmla="*/ 3780 h 21" name="T19"/>
                  <a:gd fmla="*/ 3765 w 35" name="T20"/>
                  <a:gd fmla="*/ 0 h 21" name="T21"/>
                  <a:gd fmla="*/ 0 w 35" name="T22"/>
                  <a:gd fmla="*/ 7560 h 21" name="T23"/>
                  <a:gd fmla="*/ 7529 w 35" name="T24"/>
                  <a:gd fmla="*/ 30238 h 21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35" name="T39"/>
                  <a:gd fmla="*/ 0 h 21" name="T40"/>
                  <a:gd fmla="*/ 35 w 35" name="T41"/>
                  <a:gd fmla="*/ 21 h 21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21" w="35">
                    <a:moveTo>
                      <a:pt x="2" y="8"/>
                    </a:moveTo>
                    <a:cubicBezTo>
                      <a:pt x="2" y="9"/>
                      <a:pt x="5" y="11"/>
                      <a:pt x="8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3" y="13"/>
                      <a:pt x="10" y="12"/>
                      <a:pt x="8" y="10"/>
                    </a:cubicBezTo>
                    <a:cubicBezTo>
                      <a:pt x="6" y="7"/>
                      <a:pt x="5" y="5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4"/>
                      <a:pt x="1" y="6"/>
                      <a:pt x="2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31" name="Freeform 219"/>
              <p:cNvSpPr>
                <a:spLocks noChangeArrowheads="1"/>
              </p:cNvSpPr>
              <p:nvPr/>
            </p:nvSpPr>
            <p:spPr bwMode="auto">
              <a:xfrm>
                <a:off x="3386138" y="1460500"/>
                <a:ext cx="139700" cy="112713"/>
              </a:xfrm>
              <a:custGeom>
                <a:gdLst>
                  <a:gd fmla="*/ 30205 w 37" name="T0"/>
                  <a:gd fmla="*/ 3757 h 30" name="T1"/>
                  <a:gd fmla="*/ 11327 w 37" name="T2"/>
                  <a:gd fmla="*/ 15028 h 30" name="T3"/>
                  <a:gd fmla="*/ 3776 w 37" name="T4"/>
                  <a:gd fmla="*/ 37571 h 30" name="T5"/>
                  <a:gd fmla="*/ 26430 w 37" name="T6"/>
                  <a:gd fmla="*/ 82656 h 30" name="T7"/>
                  <a:gd fmla="*/ 3776 w 37" name="T8"/>
                  <a:gd fmla="*/ 78899 h 30" name="T9"/>
                  <a:gd fmla="*/ 0 w 37" name="T10"/>
                  <a:gd fmla="*/ 97685 h 30" name="T11"/>
                  <a:gd fmla="*/ 132149 w 37" name="T12"/>
                  <a:gd fmla="*/ 112713 h 30" name="T13"/>
                  <a:gd fmla="*/ 132149 w 37" name="T14"/>
                  <a:gd fmla="*/ 90170 h 30" name="T15"/>
                  <a:gd fmla="*/ 60411 w 37" name="T16"/>
                  <a:gd fmla="*/ 86413 h 30" name="T17"/>
                  <a:gd fmla="*/ 30205 w 37" name="T18"/>
                  <a:gd fmla="*/ 71385 h 30" name="T19"/>
                  <a:gd fmla="*/ 18878 w 37" name="T20"/>
                  <a:gd fmla="*/ 45085 h 30" name="T21"/>
                  <a:gd fmla="*/ 30205 w 37" name="T22"/>
                  <a:gd fmla="*/ 26300 h 30" name="T23"/>
                  <a:gd fmla="*/ 56635 w 37" name="T24"/>
                  <a:gd fmla="*/ 18786 h 30" name="T25"/>
                  <a:gd fmla="*/ 139700 w 37" name="T26"/>
                  <a:gd fmla="*/ 30057 h 30" name="T27"/>
                  <a:gd fmla="*/ 139700 w 37" name="T28"/>
                  <a:gd fmla="*/ 11271 h 30" name="T29"/>
                  <a:gd fmla="*/ 64186 w 37" name="T30"/>
                  <a:gd fmla="*/ 3757 h 30" name="T31"/>
                  <a:gd fmla="*/ 30205 w 37" name="T32"/>
                  <a:gd fmla="*/ 3757 h 30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7" name="T51"/>
                  <a:gd fmla="*/ 0 h 30" name="T52"/>
                  <a:gd fmla="*/ 37 w 37" name="T53"/>
                  <a:gd fmla="*/ 30 h 30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30" w="37">
                    <a:moveTo>
                      <a:pt x="8" y="1"/>
                    </a:moveTo>
                    <a:cubicBezTo>
                      <a:pt x="7" y="1"/>
                      <a:pt x="5" y="2"/>
                      <a:pt x="3" y="4"/>
                    </a:cubicBezTo>
                    <a:cubicBezTo>
                      <a:pt x="2" y="6"/>
                      <a:pt x="1" y="8"/>
                      <a:pt x="1" y="10"/>
                    </a:cubicBezTo>
                    <a:cubicBezTo>
                      <a:pt x="0" y="15"/>
                      <a:pt x="2" y="19"/>
                      <a:pt x="7" y="22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3" y="22"/>
                      <a:pt x="10" y="21"/>
                      <a:pt x="8" y="19"/>
                    </a:cubicBezTo>
                    <a:cubicBezTo>
                      <a:pt x="6" y="17"/>
                      <a:pt x="5" y="14"/>
                      <a:pt x="5" y="12"/>
                    </a:cubicBezTo>
                    <a:cubicBezTo>
                      <a:pt x="5" y="10"/>
                      <a:pt x="6" y="8"/>
                      <a:pt x="8" y="7"/>
                    </a:cubicBezTo>
                    <a:cubicBezTo>
                      <a:pt x="9" y="6"/>
                      <a:pt x="11" y="5"/>
                      <a:pt x="15" y="5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3" y="0"/>
                      <a:pt x="10" y="0"/>
                      <a:pt x="8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32" name="Freeform 220"/>
              <p:cNvSpPr>
                <a:spLocks noChangeArrowheads="1"/>
              </p:cNvSpPr>
              <p:nvPr/>
            </p:nvSpPr>
            <p:spPr bwMode="auto">
              <a:xfrm>
                <a:off x="1025525" y="2693988"/>
                <a:ext cx="184150" cy="325438"/>
              </a:xfrm>
              <a:custGeom>
                <a:gdLst>
                  <a:gd fmla="*/ 86438 w 49" name="T0"/>
                  <a:gd fmla="*/ 317957 h 87" name="T1"/>
                  <a:gd fmla="*/ 120261 w 49" name="T2"/>
                  <a:gd fmla="*/ 317957 h 87" name="T3"/>
                  <a:gd fmla="*/ 101470 w 49" name="T4"/>
                  <a:gd fmla="*/ 302994 h 87" name="T5"/>
                  <a:gd fmla="*/ 97712 w 49" name="T6"/>
                  <a:gd fmla="*/ 175811 h 87" name="T7"/>
                  <a:gd fmla="*/ 127778 w 49" name="T8"/>
                  <a:gd fmla="*/ 157108 h 87" name="T9"/>
                  <a:gd fmla="*/ 154085 w 49" name="T10"/>
                  <a:gd fmla="*/ 14963 h 87" name="T11"/>
                  <a:gd fmla="*/ 146568 w 49" name="T12"/>
                  <a:gd fmla="*/ 0 h 87" name="T13"/>
                  <a:gd fmla="*/ 142810 w 49" name="T14"/>
                  <a:gd fmla="*/ 18703 h 87" name="T15"/>
                  <a:gd fmla="*/ 97712 w 49" name="T16"/>
                  <a:gd fmla="*/ 153367 h 87" name="T17"/>
                  <a:gd fmla="*/ 93954 w 49" name="T18"/>
                  <a:gd fmla="*/ 63591 h 87" name="T19"/>
                  <a:gd fmla="*/ 60131 w 49" name="T20"/>
                  <a:gd fmla="*/ 18703 h 87" name="T21"/>
                  <a:gd fmla="*/ 52614 w 49" name="T22"/>
                  <a:gd fmla="*/ 134664 h 87" name="T23"/>
                  <a:gd fmla="*/ 22549 w 49" name="T24"/>
                  <a:gd fmla="*/ 123442 h 87" name="T25"/>
                  <a:gd fmla="*/ 0 w 49" name="T26"/>
                  <a:gd fmla="*/ 112220 h 87" name="T27"/>
                  <a:gd fmla="*/ 52614 w 49" name="T28"/>
                  <a:gd fmla="*/ 153367 h 87" name="T29"/>
                  <a:gd fmla="*/ 52614 w 49" name="T30"/>
                  <a:gd fmla="*/ 168330 h 87" name="T31"/>
                  <a:gd fmla="*/ 45098 w 49" name="T32"/>
                  <a:gd fmla="*/ 246884 h 87" name="T33"/>
                  <a:gd fmla="*/ 15033 w 49" name="T34"/>
                  <a:gd fmla="*/ 314216 h 87" name="T35"/>
                  <a:gd fmla="*/ 48856 w 49" name="T36"/>
                  <a:gd fmla="*/ 310475 h 87" name="T37"/>
                  <a:gd fmla="*/ 86438 w 49" name="T38"/>
                  <a:gd fmla="*/ 317957 h 87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49" name="T60"/>
                  <a:gd fmla="*/ 0 h 87" name="T61"/>
                  <a:gd fmla="*/ 49 w 49" name="T62"/>
                  <a:gd fmla="*/ 87 h 87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87" w="49">
                    <a:moveTo>
                      <a:pt x="23" y="85"/>
                    </a:moveTo>
                    <a:cubicBezTo>
                      <a:pt x="28" y="87"/>
                      <a:pt x="32" y="85"/>
                      <a:pt x="32" y="85"/>
                    </a:cubicBezTo>
                    <a:cubicBezTo>
                      <a:pt x="32" y="85"/>
                      <a:pt x="31" y="85"/>
                      <a:pt x="27" y="81"/>
                    </a:cubicBezTo>
                    <a:cubicBezTo>
                      <a:pt x="24" y="77"/>
                      <a:pt x="26" y="47"/>
                      <a:pt x="26" y="47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49" y="30"/>
                      <a:pt x="41" y="4"/>
                      <a:pt x="41" y="4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46" y="39"/>
                      <a:pt x="26" y="41"/>
                      <a:pt x="26" y="41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5" y="34"/>
                      <a:pt x="6" y="33"/>
                      <a:pt x="6" y="33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3" y="39"/>
                      <a:pt x="14" y="41"/>
                      <a:pt x="14" y="41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5"/>
                      <a:pt x="13" y="54"/>
                      <a:pt x="12" y="66"/>
                    </a:cubicBezTo>
                    <a:cubicBezTo>
                      <a:pt x="12" y="78"/>
                      <a:pt x="4" y="84"/>
                      <a:pt x="4" y="84"/>
                    </a:cubicBezTo>
                    <a:cubicBezTo>
                      <a:pt x="7" y="85"/>
                      <a:pt x="13" y="83"/>
                      <a:pt x="13" y="83"/>
                    </a:cubicBezTo>
                    <a:lnTo>
                      <a:pt x="23" y="8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33" name="Freeform 221"/>
              <p:cNvSpPr>
                <a:spLocks noChangeArrowheads="1"/>
              </p:cNvSpPr>
              <p:nvPr/>
            </p:nvSpPr>
            <p:spPr bwMode="auto">
              <a:xfrm>
                <a:off x="950913" y="2551113"/>
                <a:ext cx="322263" cy="273050"/>
              </a:xfrm>
              <a:custGeom>
                <a:gdLst>
                  <a:gd fmla="*/ 33725 w 86" name="T0"/>
                  <a:gd fmla="*/ 108472 h 73" name="T1"/>
                  <a:gd fmla="*/ 33725 w 86" name="T2"/>
                  <a:gd fmla="*/ 93510 h 73" name="T3"/>
                  <a:gd fmla="*/ 127406 w 86" name="T4"/>
                  <a:gd fmla="*/ 0 h 73" name="T5"/>
                  <a:gd fmla="*/ 198604 w 86" name="T6"/>
                  <a:gd fmla="*/ 33664 h 73" name="T7"/>
                  <a:gd fmla="*/ 284791 w 86" name="T8"/>
                  <a:gd fmla="*/ 115953 h 73" name="T9"/>
                  <a:gd fmla="*/ 322263 w 86" name="T10"/>
                  <a:gd fmla="*/ 187021 h 73" name="T11"/>
                  <a:gd fmla="*/ 224835 w 86" name="T12"/>
                  <a:gd fmla="*/ 273050 h 73" name="T13"/>
                  <a:gd fmla="*/ 142395 w 86" name="T14"/>
                  <a:gd fmla="*/ 231905 h 73" name="T15"/>
                  <a:gd fmla="*/ 82439 w 86" name="T16"/>
                  <a:gd fmla="*/ 261829 h 73" name="T17"/>
                  <a:gd fmla="*/ 0 w 86" name="T18"/>
                  <a:gd fmla="*/ 175799 h 73" name="T19"/>
                  <a:gd fmla="*/ 33725 w 86" name="T20"/>
                  <a:gd fmla="*/ 108472 h 73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86" name="T33"/>
                  <a:gd fmla="*/ 0 h 73" name="T34"/>
                  <a:gd fmla="*/ 86 w 86" name="T35"/>
                  <a:gd fmla="*/ 73 h 73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73" w="86">
                    <a:moveTo>
                      <a:pt x="9" y="29"/>
                    </a:moveTo>
                    <a:cubicBezTo>
                      <a:pt x="9" y="28"/>
                      <a:pt x="9" y="26"/>
                      <a:pt x="9" y="25"/>
                    </a:cubicBezTo>
                    <a:cubicBezTo>
                      <a:pt x="9" y="11"/>
                      <a:pt x="20" y="0"/>
                      <a:pt x="34" y="0"/>
                    </a:cubicBezTo>
                    <a:cubicBezTo>
                      <a:pt x="41" y="0"/>
                      <a:pt x="48" y="3"/>
                      <a:pt x="53" y="9"/>
                    </a:cubicBezTo>
                    <a:cubicBezTo>
                      <a:pt x="65" y="9"/>
                      <a:pt x="74" y="19"/>
                      <a:pt x="76" y="31"/>
                    </a:cubicBezTo>
                    <a:cubicBezTo>
                      <a:pt x="82" y="35"/>
                      <a:pt x="86" y="42"/>
                      <a:pt x="86" y="50"/>
                    </a:cubicBezTo>
                    <a:cubicBezTo>
                      <a:pt x="86" y="63"/>
                      <a:pt x="75" y="73"/>
                      <a:pt x="60" y="73"/>
                    </a:cubicBezTo>
                    <a:cubicBezTo>
                      <a:pt x="51" y="73"/>
                      <a:pt x="43" y="69"/>
                      <a:pt x="38" y="62"/>
                    </a:cubicBezTo>
                    <a:cubicBezTo>
                      <a:pt x="34" y="67"/>
                      <a:pt x="28" y="70"/>
                      <a:pt x="22" y="70"/>
                    </a:cubicBezTo>
                    <a:cubicBezTo>
                      <a:pt x="10" y="70"/>
                      <a:pt x="0" y="60"/>
                      <a:pt x="0" y="47"/>
                    </a:cubicBezTo>
                    <a:cubicBezTo>
                      <a:pt x="0" y="40"/>
                      <a:pt x="4" y="33"/>
                      <a:pt x="9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34" name="Freeform 222"/>
              <p:cNvSpPr>
                <a:spLocks noChangeArrowheads="1"/>
              </p:cNvSpPr>
              <p:nvPr/>
            </p:nvSpPr>
            <p:spPr bwMode="auto">
              <a:xfrm>
                <a:off x="931863" y="2551113"/>
                <a:ext cx="225425" cy="179388"/>
              </a:xfrm>
              <a:custGeom>
                <a:gdLst>
                  <a:gd fmla="*/ 180340 w 60" name="T0"/>
                  <a:gd fmla="*/ 18686 h 48" name="T1"/>
                  <a:gd fmla="*/ 180340 w 60" name="T2"/>
                  <a:gd fmla="*/ 14949 h 48" name="T3"/>
                  <a:gd fmla="*/ 127741 w 60" name="T4"/>
                  <a:gd fmla="*/ 7475 h 48" name="T5"/>
                  <a:gd fmla="*/ 116470 w 60" name="T6"/>
                  <a:gd fmla="*/ 29898 h 48" name="T7"/>
                  <a:gd fmla="*/ 108955 w 60" name="T8"/>
                  <a:gd fmla="*/ 59796 h 48" name="T9"/>
                  <a:gd fmla="*/ 105198 w 60" name="T10"/>
                  <a:gd fmla="*/ 59796 h 48" name="T11"/>
                  <a:gd fmla="*/ 101441 w 60" name="T12"/>
                  <a:gd fmla="*/ 56059 h 48" name="T13"/>
                  <a:gd fmla="*/ 33814 w 60" name="T14"/>
                  <a:gd fmla="*/ 48584 h 48" name="T15"/>
                  <a:gd fmla="*/ 18785 w 60" name="T16"/>
                  <a:gd fmla="*/ 78482 h 48" name="T17"/>
                  <a:gd fmla="*/ 15028 w 60" name="T18"/>
                  <a:gd fmla="*/ 130804 h 48" name="T19"/>
                  <a:gd fmla="*/ 22543 w 60" name="T20"/>
                  <a:gd fmla="*/ 164439 h 48" name="T21"/>
                  <a:gd fmla="*/ 90170 w 60" name="T22"/>
                  <a:gd fmla="*/ 164439 h 48" name="T23"/>
                  <a:gd fmla="*/ 105198 w 60" name="T24"/>
                  <a:gd fmla="*/ 130804 h 48" name="T25"/>
                  <a:gd fmla="*/ 139012 w 60" name="T26"/>
                  <a:gd fmla="*/ 123329 h 48" name="T27"/>
                  <a:gd fmla="*/ 150283 w 60" name="T28"/>
                  <a:gd fmla="*/ 108380 h 48" name="T29"/>
                  <a:gd fmla="*/ 172826 w 60" name="T30"/>
                  <a:gd fmla="*/ 100906 h 48" name="T31"/>
                  <a:gd fmla="*/ 184097 w 60" name="T32"/>
                  <a:gd fmla="*/ 74745 h 48" name="T33"/>
                  <a:gd fmla="*/ 210397 w 60" name="T34"/>
                  <a:gd fmla="*/ 71008 h 48" name="T35"/>
                  <a:gd fmla="*/ 210397 w 60" name="T36"/>
                  <a:gd fmla="*/ 29898 h 48" name="T37"/>
                  <a:gd fmla="*/ 180340 w 60" name="T38"/>
                  <a:gd fmla="*/ 18686 h 48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60" name="T60"/>
                  <a:gd fmla="*/ 0 h 48" name="T61"/>
                  <a:gd fmla="*/ 60 w 60" name="T62"/>
                  <a:gd fmla="*/ 48 h 48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48" w="60">
                    <a:moveTo>
                      <a:pt x="48" y="5"/>
                    </a:moveTo>
                    <a:cubicBezTo>
                      <a:pt x="48" y="4"/>
                      <a:pt x="48" y="4"/>
                      <a:pt x="48" y="4"/>
                    </a:cubicBezTo>
                    <a:cubicBezTo>
                      <a:pt x="44" y="0"/>
                      <a:pt x="38" y="0"/>
                      <a:pt x="34" y="2"/>
                    </a:cubicBezTo>
                    <a:cubicBezTo>
                      <a:pt x="32" y="4"/>
                      <a:pt x="31" y="6"/>
                      <a:pt x="31" y="8"/>
                    </a:cubicBezTo>
                    <a:cubicBezTo>
                      <a:pt x="28" y="10"/>
                      <a:pt x="28" y="13"/>
                      <a:pt x="29" y="16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8" y="16"/>
                      <a:pt x="27" y="15"/>
                      <a:pt x="27" y="15"/>
                    </a:cubicBezTo>
                    <a:cubicBezTo>
                      <a:pt x="22" y="10"/>
                      <a:pt x="14" y="10"/>
                      <a:pt x="9" y="13"/>
                    </a:cubicBezTo>
                    <a:cubicBezTo>
                      <a:pt x="6" y="15"/>
                      <a:pt x="5" y="18"/>
                      <a:pt x="5" y="21"/>
                    </a:cubicBezTo>
                    <a:cubicBezTo>
                      <a:pt x="1" y="25"/>
                      <a:pt x="0" y="30"/>
                      <a:pt x="4" y="35"/>
                    </a:cubicBezTo>
                    <a:cubicBezTo>
                      <a:pt x="3" y="38"/>
                      <a:pt x="4" y="41"/>
                      <a:pt x="6" y="44"/>
                    </a:cubicBezTo>
                    <a:cubicBezTo>
                      <a:pt x="11" y="48"/>
                      <a:pt x="19" y="48"/>
                      <a:pt x="24" y="44"/>
                    </a:cubicBezTo>
                    <a:cubicBezTo>
                      <a:pt x="27" y="42"/>
                      <a:pt x="29" y="38"/>
                      <a:pt x="28" y="35"/>
                    </a:cubicBezTo>
                    <a:cubicBezTo>
                      <a:pt x="31" y="35"/>
                      <a:pt x="35" y="35"/>
                      <a:pt x="37" y="33"/>
                    </a:cubicBezTo>
                    <a:cubicBezTo>
                      <a:pt x="39" y="32"/>
                      <a:pt x="40" y="31"/>
                      <a:pt x="40" y="29"/>
                    </a:cubicBezTo>
                    <a:cubicBezTo>
                      <a:pt x="42" y="29"/>
                      <a:pt x="45" y="28"/>
                      <a:pt x="46" y="27"/>
                    </a:cubicBezTo>
                    <a:cubicBezTo>
                      <a:pt x="49" y="25"/>
                      <a:pt x="50" y="22"/>
                      <a:pt x="49" y="20"/>
                    </a:cubicBezTo>
                    <a:cubicBezTo>
                      <a:pt x="52" y="20"/>
                      <a:pt x="54" y="20"/>
                      <a:pt x="56" y="19"/>
                    </a:cubicBezTo>
                    <a:cubicBezTo>
                      <a:pt x="60" y="16"/>
                      <a:pt x="60" y="11"/>
                      <a:pt x="56" y="8"/>
                    </a:cubicBezTo>
                    <a:cubicBezTo>
                      <a:pt x="54" y="6"/>
                      <a:pt x="51" y="5"/>
                      <a:pt x="48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35" name="Freeform 223"/>
              <p:cNvSpPr>
                <a:spLocks noChangeArrowheads="1"/>
              </p:cNvSpPr>
              <p:nvPr/>
            </p:nvSpPr>
            <p:spPr bwMode="auto">
              <a:xfrm>
                <a:off x="962025" y="2455863"/>
                <a:ext cx="311150" cy="249238"/>
              </a:xfrm>
              <a:custGeom>
                <a:gdLst>
                  <a:gd fmla="*/ 56232 w 83" name="T0"/>
                  <a:gd fmla="*/ 71750 h 66" name="T1"/>
                  <a:gd fmla="*/ 59981 w 83" name="T2"/>
                  <a:gd fmla="*/ 60421 h 66" name="T3"/>
                  <a:gd fmla="*/ 164947 w 83" name="T4"/>
                  <a:gd fmla="*/ 11329 h 66" name="T5"/>
                  <a:gd fmla="*/ 221179 w 83" name="T6"/>
                  <a:gd fmla="*/ 52869 h 66" name="T7"/>
                  <a:gd fmla="*/ 284908 w 83" name="T8"/>
                  <a:gd fmla="*/ 132172 h 66" name="T9"/>
                  <a:gd fmla="*/ 303652 w 83" name="T10"/>
                  <a:gd fmla="*/ 192593 h 66" name="T11"/>
                  <a:gd fmla="*/ 198686 w 83" name="T12"/>
                  <a:gd fmla="*/ 237909 h 66" name="T13"/>
                  <a:gd fmla="*/ 131208 w 83" name="T14"/>
                  <a:gd fmla="*/ 188817 h 66" name="T15"/>
                  <a:gd fmla="*/ 67478 w 83" name="T16"/>
                  <a:gd fmla="*/ 196369 h 66" name="T17"/>
                  <a:gd fmla="*/ 11246 w 83" name="T18"/>
                  <a:gd fmla="*/ 113290 h 66" name="T19"/>
                  <a:gd fmla="*/ 56232 w 83" name="T20"/>
                  <a:gd fmla="*/ 71750 h 6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83" name="T33"/>
                  <a:gd fmla="*/ 0 h 66" name="T34"/>
                  <a:gd fmla="*/ 83 w 83" name="T35"/>
                  <a:gd fmla="*/ 66 h 66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66" w="83">
                    <a:moveTo>
                      <a:pt x="15" y="19"/>
                    </a:moveTo>
                    <a:cubicBezTo>
                      <a:pt x="16" y="18"/>
                      <a:pt x="16" y="17"/>
                      <a:pt x="16" y="16"/>
                    </a:cubicBezTo>
                    <a:cubicBezTo>
                      <a:pt x="19" y="6"/>
                      <a:pt x="32" y="0"/>
                      <a:pt x="44" y="3"/>
                    </a:cubicBezTo>
                    <a:cubicBezTo>
                      <a:pt x="51" y="5"/>
                      <a:pt x="56" y="9"/>
                      <a:pt x="59" y="14"/>
                    </a:cubicBezTo>
                    <a:cubicBezTo>
                      <a:pt x="70" y="17"/>
                      <a:pt x="77" y="26"/>
                      <a:pt x="76" y="35"/>
                    </a:cubicBezTo>
                    <a:cubicBezTo>
                      <a:pt x="81" y="40"/>
                      <a:pt x="83" y="46"/>
                      <a:pt x="81" y="51"/>
                    </a:cubicBezTo>
                    <a:cubicBezTo>
                      <a:pt x="79" y="61"/>
                      <a:pt x="66" y="66"/>
                      <a:pt x="53" y="63"/>
                    </a:cubicBezTo>
                    <a:cubicBezTo>
                      <a:pt x="44" y="61"/>
                      <a:pt x="38" y="55"/>
                      <a:pt x="35" y="50"/>
                    </a:cubicBezTo>
                    <a:cubicBezTo>
                      <a:pt x="30" y="52"/>
                      <a:pt x="24" y="53"/>
                      <a:pt x="18" y="52"/>
                    </a:cubicBezTo>
                    <a:cubicBezTo>
                      <a:pt x="7" y="49"/>
                      <a:pt x="0" y="40"/>
                      <a:pt x="3" y="30"/>
                    </a:cubicBezTo>
                    <a:cubicBezTo>
                      <a:pt x="5" y="25"/>
                      <a:pt x="9" y="21"/>
                      <a:pt x="15" y="1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36" name="Freeform 224"/>
              <p:cNvSpPr>
                <a:spLocks noChangeArrowheads="1"/>
              </p:cNvSpPr>
              <p:nvPr/>
            </p:nvSpPr>
            <p:spPr bwMode="auto">
              <a:xfrm>
                <a:off x="1108075" y="3406775"/>
                <a:ext cx="357188" cy="342900"/>
              </a:xfrm>
              <a:custGeom>
                <a:gdLst>
                  <a:gd fmla="*/ 357188 w 95" name="T0"/>
                  <a:gd fmla="*/ 131885 h 91" name="T1"/>
                  <a:gd fmla="*/ 349668 w 95" name="T2"/>
                  <a:gd fmla="*/ 124348 h 91" name="T3"/>
                  <a:gd fmla="*/ 349668 w 95" name="T4"/>
                  <a:gd fmla="*/ 124348 h 91" name="T5"/>
                  <a:gd fmla="*/ 349668 w 95" name="T6"/>
                  <a:gd fmla="*/ 124348 h 91" name="T7"/>
                  <a:gd fmla="*/ 345908 w 95" name="T8"/>
                  <a:gd fmla="*/ 124348 h 91" name="T9"/>
                  <a:gd fmla="*/ 236872 w 95" name="T10"/>
                  <a:gd fmla="*/ 105508 h 91" name="T11"/>
                  <a:gd fmla="*/ 187994 w 95" name="T12"/>
                  <a:gd fmla="*/ 7536 h 91" name="T13"/>
                  <a:gd fmla="*/ 176714 w 95" name="T14"/>
                  <a:gd fmla="*/ 0 h 91" name="T15"/>
                  <a:gd fmla="*/ 165434 w 95" name="T16"/>
                  <a:gd fmla="*/ 7536 h 91" name="T17"/>
                  <a:gd fmla="*/ 116556 w 95" name="T18"/>
                  <a:gd fmla="*/ 105508 h 91" name="T19"/>
                  <a:gd fmla="*/ 11280 w 95" name="T20"/>
                  <a:gd fmla="*/ 124348 h 91" name="T21"/>
                  <a:gd fmla="*/ 0 w 95" name="T22"/>
                  <a:gd fmla="*/ 131885 h 91" name="T23"/>
                  <a:gd fmla="*/ 3760 w 95" name="T24"/>
                  <a:gd fmla="*/ 143189 h 91" name="T25"/>
                  <a:gd fmla="*/ 82717 w 95" name="T26"/>
                  <a:gd fmla="*/ 222320 h 91" name="T27"/>
                  <a:gd fmla="*/ 63918 w 95" name="T28"/>
                  <a:gd fmla="*/ 327827 h 91" name="T29"/>
                  <a:gd fmla="*/ 67678 w 95" name="T30"/>
                  <a:gd fmla="*/ 342900 h 91" name="T31"/>
                  <a:gd fmla="*/ 82717 w 95" name="T32"/>
                  <a:gd fmla="*/ 342900 h 91" name="T33"/>
                  <a:gd fmla="*/ 176714 w 95" name="T34"/>
                  <a:gd fmla="*/ 290146 h 91" name="T35"/>
                  <a:gd fmla="*/ 274471 w 95" name="T36"/>
                  <a:gd fmla="*/ 342900 h 91" name="T37"/>
                  <a:gd fmla="*/ 281991 w 95" name="T38"/>
                  <a:gd fmla="*/ 342900 h 91" name="T39"/>
                  <a:gd fmla="*/ 289510 w 95" name="T40"/>
                  <a:gd fmla="*/ 342900 h 91" name="T41"/>
                  <a:gd fmla="*/ 293270 w 95" name="T42"/>
                  <a:gd fmla="*/ 327827 h 91" name="T43"/>
                  <a:gd fmla="*/ 274471 w 95" name="T44"/>
                  <a:gd fmla="*/ 222320 h 91" name="T45"/>
                  <a:gd fmla="*/ 353428 w 95" name="T46"/>
                  <a:gd fmla="*/ 143189 h 91" name="T47"/>
                  <a:gd fmla="*/ 357188 w 95" name="T48"/>
                  <a:gd fmla="*/ 131885 h 91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w 95" name="T75"/>
                  <a:gd fmla="*/ 0 h 91" name="T76"/>
                  <a:gd fmla="*/ 95 w 95" name="T77"/>
                  <a:gd fmla="*/ 91 h 91" name="T78"/>
                </a:gdLst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b="T78" l="T75" r="T77" t="T76"/>
                <a:pathLst>
                  <a:path h="91" w="95">
                    <a:moveTo>
                      <a:pt x="95" y="35"/>
                    </a:moveTo>
                    <a:cubicBezTo>
                      <a:pt x="94" y="34"/>
                      <a:pt x="94" y="34"/>
                      <a:pt x="93" y="33"/>
                    </a:cubicBezTo>
                    <a:cubicBezTo>
                      <a:pt x="93" y="33"/>
                      <a:pt x="93" y="33"/>
                      <a:pt x="93" y="33"/>
                    </a:cubicBezTo>
                    <a:cubicBezTo>
                      <a:pt x="93" y="33"/>
                      <a:pt x="93" y="33"/>
                      <a:pt x="93" y="33"/>
                    </a:cubicBezTo>
                    <a:cubicBezTo>
                      <a:pt x="92" y="33"/>
                      <a:pt x="92" y="33"/>
                      <a:pt x="92" y="33"/>
                    </a:cubicBezTo>
                    <a:cubicBezTo>
                      <a:pt x="63" y="28"/>
                      <a:pt x="63" y="28"/>
                      <a:pt x="63" y="28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0" y="1"/>
                      <a:pt x="49" y="0"/>
                      <a:pt x="47" y="0"/>
                    </a:cubicBezTo>
                    <a:cubicBezTo>
                      <a:pt x="46" y="0"/>
                      <a:pt x="45" y="1"/>
                      <a:pt x="44" y="2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1" y="33"/>
                      <a:pt x="0" y="34"/>
                      <a:pt x="0" y="35"/>
                    </a:cubicBezTo>
                    <a:cubicBezTo>
                      <a:pt x="0" y="36"/>
                      <a:pt x="0" y="37"/>
                      <a:pt x="1" y="38"/>
                    </a:cubicBezTo>
                    <a:cubicBezTo>
                      <a:pt x="22" y="59"/>
                      <a:pt x="22" y="59"/>
                      <a:pt x="22" y="59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9"/>
                      <a:pt x="17" y="90"/>
                      <a:pt x="18" y="91"/>
                    </a:cubicBezTo>
                    <a:cubicBezTo>
                      <a:pt x="19" y="91"/>
                      <a:pt x="20" y="91"/>
                      <a:pt x="22" y="91"/>
                    </a:cubicBezTo>
                    <a:cubicBezTo>
                      <a:pt x="47" y="77"/>
                      <a:pt x="47" y="77"/>
                      <a:pt x="47" y="77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4" y="91"/>
                      <a:pt x="74" y="91"/>
                      <a:pt x="75" y="91"/>
                    </a:cubicBezTo>
                    <a:cubicBezTo>
                      <a:pt x="75" y="91"/>
                      <a:pt x="76" y="91"/>
                      <a:pt x="77" y="91"/>
                    </a:cubicBezTo>
                    <a:cubicBezTo>
                      <a:pt x="78" y="90"/>
                      <a:pt x="78" y="89"/>
                      <a:pt x="78" y="87"/>
                    </a:cubicBezTo>
                    <a:cubicBezTo>
                      <a:pt x="73" y="59"/>
                      <a:pt x="73" y="59"/>
                      <a:pt x="73" y="59"/>
                    </a:cubicBezTo>
                    <a:cubicBezTo>
                      <a:pt x="94" y="38"/>
                      <a:pt x="94" y="38"/>
                      <a:pt x="94" y="38"/>
                    </a:cubicBezTo>
                    <a:cubicBezTo>
                      <a:pt x="95" y="37"/>
                      <a:pt x="95" y="36"/>
                      <a:pt x="95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37" name="Freeform 225"/>
              <p:cNvSpPr>
                <a:spLocks noChangeArrowheads="1" noEditPoints="1"/>
              </p:cNvSpPr>
              <p:nvPr/>
            </p:nvSpPr>
            <p:spPr bwMode="auto">
              <a:xfrm>
                <a:off x="1412875" y="2370138"/>
                <a:ext cx="112713" cy="168275"/>
              </a:xfrm>
              <a:custGeom>
                <a:gdLst>
                  <a:gd fmla="*/ 48842 w 30" name="T0"/>
                  <a:gd fmla="*/ 3739 h 45" name="T1"/>
                  <a:gd fmla="*/ 18786 w 30" name="T2"/>
                  <a:gd fmla="*/ 37394 h 45" name="T3"/>
                  <a:gd fmla="*/ 15028 w 30" name="T4"/>
                  <a:gd fmla="*/ 14958 h 45" name="T5"/>
                  <a:gd fmla="*/ 0 w 30" name="T6"/>
                  <a:gd fmla="*/ 18697 h 45" name="T7"/>
                  <a:gd fmla="*/ 37571 w 30" name="T8"/>
                  <a:gd fmla="*/ 168275 h 45" name="T9"/>
                  <a:gd fmla="*/ 52599 w 30" name="T10"/>
                  <a:gd fmla="*/ 164536 h 45" name="T11"/>
                  <a:gd fmla="*/ 41328 w 30" name="T12"/>
                  <a:gd fmla="*/ 108444 h 45" name="T13"/>
                  <a:gd fmla="*/ 78899 w 30" name="T14"/>
                  <a:gd fmla="*/ 119662 h 45" name="T15"/>
                  <a:gd fmla="*/ 105199 w 30" name="T16"/>
                  <a:gd fmla="*/ 97226 h 45" name="T17"/>
                  <a:gd fmla="*/ 108956 w 30" name="T18"/>
                  <a:gd fmla="*/ 48613 h 45" name="T19"/>
                  <a:gd fmla="*/ 86413 w 30" name="T20"/>
                  <a:gd fmla="*/ 11218 h 45" name="T21"/>
                  <a:gd fmla="*/ 48842 w 30" name="T22"/>
                  <a:gd fmla="*/ 3739 h 45" name="T23"/>
                  <a:gd fmla="*/ 90170 w 30" name="T24"/>
                  <a:gd fmla="*/ 93486 h 45" name="T25"/>
                  <a:gd fmla="*/ 71385 w 30" name="T26"/>
                  <a:gd fmla="*/ 108444 h 45" name="T27"/>
                  <a:gd fmla="*/ 48842 w 30" name="T28"/>
                  <a:gd fmla="*/ 104704 h 45" name="T29"/>
                  <a:gd fmla="*/ 33814 w 30" name="T30"/>
                  <a:gd fmla="*/ 86007 h 45" name="T31"/>
                  <a:gd fmla="*/ 26300 w 30" name="T32"/>
                  <a:gd fmla="*/ 56092 h 45" name="T33"/>
                  <a:gd fmla="*/ 30057 w 30" name="T34"/>
                  <a:gd fmla="*/ 33655 h 45" name="T35"/>
                  <a:gd fmla="*/ 48842 w 30" name="T36"/>
                  <a:gd fmla="*/ 18697 h 45" name="T37"/>
                  <a:gd fmla="*/ 71385 w 30" name="T38"/>
                  <a:gd fmla="*/ 26176 h 45" name="T39"/>
                  <a:gd fmla="*/ 90170 w 30" name="T40"/>
                  <a:gd fmla="*/ 56092 h 45" name="T41"/>
                  <a:gd fmla="*/ 90170 w 30" name="T42"/>
                  <a:gd fmla="*/ 93486 h 45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30" name="T66"/>
                  <a:gd fmla="*/ 0 h 45" name="T67"/>
                  <a:gd fmla="*/ 30 w 30" name="T68"/>
                  <a:gd fmla="*/ 45 h 45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45" w="30">
                    <a:moveTo>
                      <a:pt x="13" y="1"/>
                    </a:moveTo>
                    <a:cubicBezTo>
                      <a:pt x="9" y="2"/>
                      <a:pt x="6" y="5"/>
                      <a:pt x="5" y="10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4" y="32"/>
                      <a:pt x="17" y="33"/>
                      <a:pt x="21" y="32"/>
                    </a:cubicBezTo>
                    <a:cubicBezTo>
                      <a:pt x="24" y="31"/>
                      <a:pt x="27" y="29"/>
                      <a:pt x="28" y="26"/>
                    </a:cubicBezTo>
                    <a:cubicBezTo>
                      <a:pt x="30" y="22"/>
                      <a:pt x="30" y="18"/>
                      <a:pt x="29" y="13"/>
                    </a:cubicBezTo>
                    <a:cubicBezTo>
                      <a:pt x="27" y="9"/>
                      <a:pt x="25" y="5"/>
                      <a:pt x="23" y="3"/>
                    </a:cubicBezTo>
                    <a:cubicBezTo>
                      <a:pt x="20" y="1"/>
                      <a:pt x="16" y="0"/>
                      <a:pt x="13" y="1"/>
                    </a:cubicBezTo>
                    <a:close/>
                    <a:moveTo>
                      <a:pt x="24" y="25"/>
                    </a:moveTo>
                    <a:cubicBezTo>
                      <a:pt x="22" y="27"/>
                      <a:pt x="21" y="28"/>
                      <a:pt x="19" y="29"/>
                    </a:cubicBezTo>
                    <a:cubicBezTo>
                      <a:pt x="17" y="29"/>
                      <a:pt x="15" y="29"/>
                      <a:pt x="13" y="28"/>
                    </a:cubicBezTo>
                    <a:cubicBezTo>
                      <a:pt x="11" y="27"/>
                      <a:pt x="10" y="25"/>
                      <a:pt x="9" y="23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2"/>
                      <a:pt x="7" y="10"/>
                      <a:pt x="8" y="9"/>
                    </a:cubicBezTo>
                    <a:cubicBezTo>
                      <a:pt x="10" y="7"/>
                      <a:pt x="11" y="6"/>
                      <a:pt x="13" y="5"/>
                    </a:cubicBezTo>
                    <a:cubicBezTo>
                      <a:pt x="15" y="5"/>
                      <a:pt x="17" y="5"/>
                      <a:pt x="19" y="7"/>
                    </a:cubicBezTo>
                    <a:cubicBezTo>
                      <a:pt x="21" y="8"/>
                      <a:pt x="23" y="11"/>
                      <a:pt x="24" y="15"/>
                    </a:cubicBezTo>
                    <a:cubicBezTo>
                      <a:pt x="25" y="19"/>
                      <a:pt x="25" y="22"/>
                      <a:pt x="24" y="2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38" name="Freeform 226"/>
              <p:cNvSpPr>
                <a:spLocks noChangeArrowheads="1"/>
              </p:cNvSpPr>
              <p:nvPr/>
            </p:nvSpPr>
            <p:spPr bwMode="auto">
              <a:xfrm>
                <a:off x="1533525" y="2339975"/>
                <a:ext cx="55563" cy="131763"/>
              </a:xfrm>
              <a:custGeom>
                <a:gdLst>
                  <a:gd fmla="*/ 29634 w 15" name="T0"/>
                  <a:gd fmla="*/ 11294 h 35" name="T1"/>
                  <a:gd fmla="*/ 22225 w 15" name="T2"/>
                  <a:gd fmla="*/ 41411 h 35" name="T3"/>
                  <a:gd fmla="*/ 14817 w 15" name="T4"/>
                  <a:gd fmla="*/ 15059 h 35" name="T5"/>
                  <a:gd fmla="*/ 0 w 15" name="T6"/>
                  <a:gd fmla="*/ 18823 h 35" name="T7"/>
                  <a:gd fmla="*/ 25929 w 15" name="T8"/>
                  <a:gd fmla="*/ 131763 h 35" name="T9"/>
                  <a:gd fmla="*/ 44450 w 15" name="T10"/>
                  <a:gd fmla="*/ 124234 h 35" name="T11"/>
                  <a:gd fmla="*/ 29634 w 15" name="T12"/>
                  <a:gd fmla="*/ 67764 h 35" name="T13"/>
                  <a:gd fmla="*/ 33338 w 15" name="T14"/>
                  <a:gd fmla="*/ 37647 h 35" name="T15"/>
                  <a:gd fmla="*/ 51859 w 15" name="T16"/>
                  <a:gd fmla="*/ 18823 h 35" name="T17"/>
                  <a:gd fmla="*/ 55563 w 15" name="T18"/>
                  <a:gd fmla="*/ 18823 h 35" name="T19"/>
                  <a:gd fmla="*/ 51859 w 15" name="T20"/>
                  <a:gd fmla="*/ 0 h 35" name="T21"/>
                  <a:gd fmla="*/ 44450 w 15" name="T22"/>
                  <a:gd fmla="*/ 3765 h 35" name="T23"/>
                  <a:gd fmla="*/ 29634 w 15" name="T24"/>
                  <a:gd fmla="*/ 11294 h 35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5" name="T39"/>
                  <a:gd fmla="*/ 0 h 35" name="T40"/>
                  <a:gd fmla="*/ 15 w 15" name="T41"/>
                  <a:gd fmla="*/ 35 h 35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35" w="15">
                    <a:moveTo>
                      <a:pt x="8" y="3"/>
                    </a:moveTo>
                    <a:cubicBezTo>
                      <a:pt x="7" y="5"/>
                      <a:pt x="6" y="7"/>
                      <a:pt x="6" y="1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7" y="15"/>
                      <a:pt x="8" y="12"/>
                      <a:pt x="9" y="10"/>
                    </a:cubicBezTo>
                    <a:cubicBezTo>
                      <a:pt x="10" y="7"/>
                      <a:pt x="12" y="6"/>
                      <a:pt x="14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1" y="1"/>
                      <a:pt x="9" y="2"/>
                      <a:pt x="8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39" name="Freeform 227"/>
              <p:cNvSpPr>
                <a:spLocks noChangeArrowheads="1" noEditPoints="1"/>
              </p:cNvSpPr>
              <p:nvPr/>
            </p:nvSpPr>
            <p:spPr bwMode="auto">
              <a:xfrm>
                <a:off x="1604963" y="2320925"/>
                <a:ext cx="107950" cy="128588"/>
              </a:xfrm>
              <a:custGeom>
                <a:gdLst>
                  <a:gd fmla="*/ 78171 w 29" name="T0"/>
                  <a:gd fmla="*/ 11346 h 34" name="T1"/>
                  <a:gd fmla="*/ 37224 w 29" name="T2"/>
                  <a:gd fmla="*/ 3782 h 34" name="T3"/>
                  <a:gd fmla="*/ 7445 w 29" name="T4"/>
                  <a:gd fmla="*/ 30256 h 34" name="T5"/>
                  <a:gd fmla="*/ 3722 w 29" name="T6"/>
                  <a:gd fmla="*/ 75640 h 34" name="T7"/>
                  <a:gd fmla="*/ 26057 w 29" name="T8"/>
                  <a:gd fmla="*/ 117242 h 34" name="T9"/>
                  <a:gd fmla="*/ 67003 w 29" name="T10"/>
                  <a:gd fmla="*/ 124806 h 34" name="T11"/>
                  <a:gd fmla="*/ 100505 w 29" name="T12"/>
                  <a:gd fmla="*/ 98332 h 34" name="T13"/>
                  <a:gd fmla="*/ 104228 w 29" name="T14"/>
                  <a:gd fmla="*/ 52948 h 34" name="T15"/>
                  <a:gd fmla="*/ 78171 w 29" name="T16"/>
                  <a:gd fmla="*/ 11346 h 34" name="T17"/>
                  <a:gd fmla="*/ 85616 w 29" name="T18"/>
                  <a:gd fmla="*/ 94550 h 34" name="T19"/>
                  <a:gd fmla="*/ 63281 w 29" name="T20"/>
                  <a:gd fmla="*/ 109678 h 34" name="T21"/>
                  <a:gd fmla="*/ 40947 w 29" name="T22"/>
                  <a:gd fmla="*/ 105896 h 34" name="T23"/>
                  <a:gd fmla="*/ 22334 w 29" name="T24"/>
                  <a:gd fmla="*/ 71858 h 34" name="T25"/>
                  <a:gd fmla="*/ 22334 w 29" name="T26"/>
                  <a:gd fmla="*/ 37820 h 34" name="T27"/>
                  <a:gd fmla="*/ 40947 w 29" name="T28"/>
                  <a:gd fmla="*/ 18910 h 34" name="T29"/>
                  <a:gd fmla="*/ 67003 w 29" name="T30"/>
                  <a:gd fmla="*/ 26474 h 34" name="T31"/>
                  <a:gd fmla="*/ 85616 w 29" name="T32"/>
                  <a:gd fmla="*/ 56730 h 34" name="T33"/>
                  <a:gd fmla="*/ 85616 w 29" name="T34"/>
                  <a:gd fmla="*/ 94550 h 34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29" name="T54"/>
                  <a:gd fmla="*/ 0 h 34" name="T55"/>
                  <a:gd fmla="*/ 29 w 29" name="T56"/>
                  <a:gd fmla="*/ 34 h 34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34" w="28">
                    <a:moveTo>
                      <a:pt x="21" y="3"/>
                    </a:moveTo>
                    <a:cubicBezTo>
                      <a:pt x="18" y="1"/>
                      <a:pt x="15" y="0"/>
                      <a:pt x="10" y="1"/>
                    </a:cubicBezTo>
                    <a:cubicBezTo>
                      <a:pt x="7" y="2"/>
                      <a:pt x="4" y="5"/>
                      <a:pt x="2" y="8"/>
                    </a:cubicBezTo>
                    <a:cubicBezTo>
                      <a:pt x="0" y="12"/>
                      <a:pt x="0" y="16"/>
                      <a:pt x="1" y="20"/>
                    </a:cubicBezTo>
                    <a:cubicBezTo>
                      <a:pt x="2" y="25"/>
                      <a:pt x="4" y="28"/>
                      <a:pt x="7" y="31"/>
                    </a:cubicBezTo>
                    <a:cubicBezTo>
                      <a:pt x="10" y="33"/>
                      <a:pt x="14" y="34"/>
                      <a:pt x="18" y="33"/>
                    </a:cubicBezTo>
                    <a:cubicBezTo>
                      <a:pt x="22" y="32"/>
                      <a:pt x="25" y="30"/>
                      <a:pt x="27" y="26"/>
                    </a:cubicBezTo>
                    <a:cubicBezTo>
                      <a:pt x="29" y="22"/>
                      <a:pt x="29" y="18"/>
                      <a:pt x="28" y="14"/>
                    </a:cubicBezTo>
                    <a:cubicBezTo>
                      <a:pt x="27" y="9"/>
                      <a:pt x="24" y="6"/>
                      <a:pt x="21" y="3"/>
                    </a:cubicBezTo>
                    <a:close/>
                    <a:moveTo>
                      <a:pt x="23" y="25"/>
                    </a:moveTo>
                    <a:cubicBezTo>
                      <a:pt x="21" y="27"/>
                      <a:pt x="20" y="28"/>
                      <a:pt x="17" y="29"/>
                    </a:cubicBezTo>
                    <a:cubicBezTo>
                      <a:pt x="15" y="30"/>
                      <a:pt x="13" y="29"/>
                      <a:pt x="11" y="28"/>
                    </a:cubicBezTo>
                    <a:cubicBezTo>
                      <a:pt x="9" y="26"/>
                      <a:pt x="7" y="23"/>
                      <a:pt x="6" y="19"/>
                    </a:cubicBezTo>
                    <a:cubicBezTo>
                      <a:pt x="5" y="15"/>
                      <a:pt x="5" y="12"/>
                      <a:pt x="6" y="10"/>
                    </a:cubicBezTo>
                    <a:cubicBezTo>
                      <a:pt x="7" y="7"/>
                      <a:pt x="9" y="6"/>
                      <a:pt x="11" y="5"/>
                    </a:cubicBezTo>
                    <a:cubicBezTo>
                      <a:pt x="13" y="5"/>
                      <a:pt x="16" y="5"/>
                      <a:pt x="18" y="7"/>
                    </a:cubicBezTo>
                    <a:cubicBezTo>
                      <a:pt x="20" y="8"/>
                      <a:pt x="22" y="11"/>
                      <a:pt x="23" y="15"/>
                    </a:cubicBezTo>
                    <a:cubicBezTo>
                      <a:pt x="24" y="19"/>
                      <a:pt x="24" y="22"/>
                      <a:pt x="23" y="2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40" name="Freeform 228"/>
              <p:cNvSpPr>
                <a:spLocks noChangeArrowheads="1"/>
              </p:cNvSpPr>
              <p:nvPr/>
            </p:nvSpPr>
            <p:spPr bwMode="auto">
              <a:xfrm>
                <a:off x="1720850" y="2306638"/>
                <a:ext cx="49213" cy="161925"/>
              </a:xfrm>
              <a:custGeom>
                <a:gdLst>
                  <a:gd fmla="*/ 30285 w 13" name="T0"/>
                  <a:gd fmla="*/ 120502 h 43" name="T1"/>
                  <a:gd fmla="*/ 30285 w 13" name="T2"/>
                  <a:gd fmla="*/ 135565 h 43" name="T3"/>
                  <a:gd fmla="*/ 15142 w 13" name="T4"/>
                  <a:gd fmla="*/ 146862 h 43" name="T5"/>
                  <a:gd fmla="*/ 3786 w 13" name="T6"/>
                  <a:gd fmla="*/ 146862 h 43" name="T7"/>
                  <a:gd fmla="*/ 7571 w 13" name="T8"/>
                  <a:gd fmla="*/ 161925 h 43" name="T9"/>
                  <a:gd fmla="*/ 22714 w 13" name="T10"/>
                  <a:gd fmla="*/ 158159 h 43" name="T11"/>
                  <a:gd fmla="*/ 45427 w 13" name="T12"/>
                  <a:gd fmla="*/ 146862 h 43" name="T13"/>
                  <a:gd fmla="*/ 45427 w 13" name="T14"/>
                  <a:gd fmla="*/ 116737 h 43" name="T15"/>
                  <a:gd fmla="*/ 15142 w 13" name="T16"/>
                  <a:gd fmla="*/ 0 h 43" name="T17"/>
                  <a:gd fmla="*/ 0 w 13" name="T18"/>
                  <a:gd fmla="*/ 3766 h 43" name="T19"/>
                  <a:gd fmla="*/ 30285 w 13" name="T20"/>
                  <a:gd fmla="*/ 120502 h 43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13" name="T33"/>
                  <a:gd fmla="*/ 0 h 43" name="T34"/>
                  <a:gd fmla="*/ 13 w 13" name="T35"/>
                  <a:gd fmla="*/ 43 h 43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43" w="13">
                    <a:moveTo>
                      <a:pt x="8" y="32"/>
                    </a:moveTo>
                    <a:cubicBezTo>
                      <a:pt x="8" y="34"/>
                      <a:pt x="8" y="35"/>
                      <a:pt x="8" y="36"/>
                    </a:cubicBezTo>
                    <a:cubicBezTo>
                      <a:pt x="7" y="37"/>
                      <a:pt x="6" y="38"/>
                      <a:pt x="4" y="39"/>
                    </a:cubicBezTo>
                    <a:cubicBezTo>
                      <a:pt x="3" y="39"/>
                      <a:pt x="2" y="39"/>
                      <a:pt x="1" y="39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3" y="43"/>
                      <a:pt x="5" y="42"/>
                      <a:pt x="6" y="42"/>
                    </a:cubicBezTo>
                    <a:cubicBezTo>
                      <a:pt x="9" y="42"/>
                      <a:pt x="10" y="40"/>
                      <a:pt x="12" y="39"/>
                    </a:cubicBezTo>
                    <a:cubicBezTo>
                      <a:pt x="13" y="37"/>
                      <a:pt x="13" y="34"/>
                      <a:pt x="12" y="3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8" y="3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41" name="Freeform 229"/>
              <p:cNvSpPr>
                <a:spLocks noChangeArrowheads="1"/>
              </p:cNvSpPr>
              <p:nvPr/>
            </p:nvSpPr>
            <p:spPr bwMode="auto">
              <a:xfrm>
                <a:off x="1709738" y="2265363"/>
                <a:ext cx="22225" cy="25400"/>
              </a:xfrm>
              <a:custGeom>
                <a:gdLst>
                  <a:gd fmla="*/ 3175 w 14" name="T0"/>
                  <a:gd fmla="*/ 25400 h 16" name="T1"/>
                  <a:gd fmla="*/ 22225 w 14" name="T2"/>
                  <a:gd fmla="*/ 22225 h 16" name="T3"/>
                  <a:gd fmla="*/ 19050 w 14" name="T4"/>
                  <a:gd fmla="*/ 0 h 16" name="T5"/>
                  <a:gd fmla="*/ 0 w 14" name="T6"/>
                  <a:gd fmla="*/ 6350 h 16" name="T7"/>
                  <a:gd fmla="*/ 3175 w 14" name="T8"/>
                  <a:gd fmla="*/ 25400 h 16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4" name="T15"/>
                  <a:gd fmla="*/ 0 h 16" name="T16"/>
                  <a:gd fmla="*/ 14 w 14" name="T17"/>
                  <a:gd fmla="*/ 16 h 16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6" w="14">
                    <a:moveTo>
                      <a:pt x="2" y="16"/>
                    </a:moveTo>
                    <a:lnTo>
                      <a:pt x="14" y="14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2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42" name="Freeform 230"/>
              <p:cNvSpPr>
                <a:spLocks noChangeArrowheads="1" noEditPoints="1"/>
              </p:cNvSpPr>
              <p:nvPr/>
            </p:nvSpPr>
            <p:spPr bwMode="auto">
              <a:xfrm>
                <a:off x="1773238" y="2279650"/>
                <a:ext cx="109538" cy="123825"/>
              </a:xfrm>
              <a:custGeom>
                <a:gdLst>
                  <a:gd fmla="*/ 79321 w 29" name="T0"/>
                  <a:gd fmla="*/ 11257 h 33" name="T1"/>
                  <a:gd fmla="*/ 41549 w 29" name="T2"/>
                  <a:gd fmla="*/ 3752 h 33" name="T3"/>
                  <a:gd fmla="*/ 7554 w 29" name="T4"/>
                  <a:gd fmla="*/ 30018 h 33" name="T5"/>
                  <a:gd fmla="*/ 3777 w 29" name="T6"/>
                  <a:gd fmla="*/ 75045 h 33" name="T7"/>
                  <a:gd fmla="*/ 30217 w 29" name="T8"/>
                  <a:gd fmla="*/ 116320 h 33" name="T9"/>
                  <a:gd fmla="*/ 71766 w 29" name="T10"/>
                  <a:gd fmla="*/ 120073 h 33" name="T11"/>
                  <a:gd fmla="*/ 98206 w 29" name="T12"/>
                  <a:gd fmla="*/ 105064 h 33" name="T13"/>
                  <a:gd fmla="*/ 109538 w 29" name="T14"/>
                  <a:gd fmla="*/ 75045 h 33" name="T15"/>
                  <a:gd fmla="*/ 94429 w 29" name="T16"/>
                  <a:gd fmla="*/ 78798 h 33" name="T17"/>
                  <a:gd fmla="*/ 67989 w 29" name="T18"/>
                  <a:gd fmla="*/ 105064 h 33" name="T19"/>
                  <a:gd fmla="*/ 45326 w 29" name="T20"/>
                  <a:gd fmla="*/ 105064 h 33" name="T21"/>
                  <a:gd fmla="*/ 22663 w 29" name="T22"/>
                  <a:gd fmla="*/ 71293 h 33" name="T23"/>
                  <a:gd fmla="*/ 105761 w 29" name="T24"/>
                  <a:gd fmla="*/ 52532 h 33" name="T25"/>
                  <a:gd fmla="*/ 79321 w 29" name="T26"/>
                  <a:gd fmla="*/ 11257 h 33" name="T27"/>
                  <a:gd fmla="*/ 22663 w 29" name="T28"/>
                  <a:gd fmla="*/ 60036 h 33" name="T29"/>
                  <a:gd fmla="*/ 26440 w 29" name="T30"/>
                  <a:gd fmla="*/ 30018 h 33" name="T31"/>
                  <a:gd fmla="*/ 45326 w 29" name="T32"/>
                  <a:gd fmla="*/ 15009 h 33" name="T33"/>
                  <a:gd fmla="*/ 64212 w 29" name="T34"/>
                  <a:gd fmla="*/ 18761 h 33" name="T35"/>
                  <a:gd fmla="*/ 75543 w 29" name="T36"/>
                  <a:gd fmla="*/ 26266 h 33" name="T37"/>
                  <a:gd fmla="*/ 83098 w 29" name="T38"/>
                  <a:gd fmla="*/ 45027 h 33" name="T39"/>
                  <a:gd fmla="*/ 22663 w 29" name="T40"/>
                  <a:gd fmla="*/ 60036 h 33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9" name="T63"/>
                  <a:gd fmla="*/ 0 h 33" name="T64"/>
                  <a:gd fmla="*/ 29 w 29" name="T65"/>
                  <a:gd fmla="*/ 33 h 33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33" w="28">
                    <a:moveTo>
                      <a:pt x="21" y="3"/>
                    </a:moveTo>
                    <a:cubicBezTo>
                      <a:pt x="18" y="0"/>
                      <a:pt x="15" y="0"/>
                      <a:pt x="11" y="1"/>
                    </a:cubicBezTo>
                    <a:cubicBezTo>
                      <a:pt x="7" y="2"/>
                      <a:pt x="4" y="4"/>
                      <a:pt x="2" y="8"/>
                    </a:cubicBezTo>
                    <a:cubicBezTo>
                      <a:pt x="0" y="11"/>
                      <a:pt x="0" y="16"/>
                      <a:pt x="1" y="20"/>
                    </a:cubicBezTo>
                    <a:cubicBezTo>
                      <a:pt x="2" y="25"/>
                      <a:pt x="5" y="28"/>
                      <a:pt x="8" y="31"/>
                    </a:cubicBezTo>
                    <a:cubicBezTo>
                      <a:pt x="11" y="33"/>
                      <a:pt x="15" y="33"/>
                      <a:pt x="19" y="32"/>
                    </a:cubicBezTo>
                    <a:cubicBezTo>
                      <a:pt x="22" y="32"/>
                      <a:pt x="24" y="30"/>
                      <a:pt x="26" y="28"/>
                    </a:cubicBezTo>
                    <a:cubicBezTo>
                      <a:pt x="28" y="26"/>
                      <a:pt x="29" y="23"/>
                      <a:pt x="29" y="2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4" y="25"/>
                      <a:pt x="22" y="27"/>
                      <a:pt x="18" y="28"/>
                    </a:cubicBezTo>
                    <a:cubicBezTo>
                      <a:pt x="16" y="29"/>
                      <a:pt x="14" y="29"/>
                      <a:pt x="12" y="28"/>
                    </a:cubicBezTo>
                    <a:cubicBezTo>
                      <a:pt x="9" y="26"/>
                      <a:pt x="8" y="24"/>
                      <a:pt x="6" y="19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7" y="8"/>
                      <a:pt x="24" y="5"/>
                      <a:pt x="21" y="3"/>
                    </a:cubicBezTo>
                    <a:close/>
                    <a:moveTo>
                      <a:pt x="6" y="16"/>
                    </a:moveTo>
                    <a:cubicBezTo>
                      <a:pt x="5" y="13"/>
                      <a:pt x="6" y="10"/>
                      <a:pt x="7" y="8"/>
                    </a:cubicBezTo>
                    <a:cubicBezTo>
                      <a:pt x="8" y="6"/>
                      <a:pt x="10" y="5"/>
                      <a:pt x="12" y="4"/>
                    </a:cubicBezTo>
                    <a:cubicBezTo>
                      <a:pt x="14" y="4"/>
                      <a:pt x="15" y="4"/>
                      <a:pt x="17" y="5"/>
                    </a:cubicBezTo>
                    <a:cubicBezTo>
                      <a:pt x="18" y="5"/>
                      <a:pt x="19" y="6"/>
                      <a:pt x="20" y="7"/>
                    </a:cubicBezTo>
                    <a:cubicBezTo>
                      <a:pt x="21" y="8"/>
                      <a:pt x="22" y="10"/>
                      <a:pt x="22" y="12"/>
                    </a:cubicBezTo>
                    <a:lnTo>
                      <a:pt x="6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43" name="Freeform 231"/>
              <p:cNvSpPr>
                <a:spLocks noChangeArrowheads="1"/>
              </p:cNvSpPr>
              <p:nvPr/>
            </p:nvSpPr>
            <p:spPr bwMode="auto">
              <a:xfrm>
                <a:off x="1890713" y="2249488"/>
                <a:ext cx="101600" cy="128588"/>
              </a:xfrm>
              <a:custGeom>
                <a:gdLst>
                  <a:gd fmla="*/ 41393 w 27" name="T0"/>
                  <a:gd fmla="*/ 18910 h 34" name="T1"/>
                  <a:gd fmla="*/ 75259 w 27" name="T2"/>
                  <a:gd fmla="*/ 41602 h 34" name="T3"/>
                  <a:gd fmla="*/ 90311 w 27" name="T4"/>
                  <a:gd fmla="*/ 34038 h 34" name="T5"/>
                  <a:gd fmla="*/ 71496 w 27" name="T6"/>
                  <a:gd fmla="*/ 7564 h 34" name="T7"/>
                  <a:gd fmla="*/ 37630 w 27" name="T8"/>
                  <a:gd fmla="*/ 3782 h 34" name="T9"/>
                  <a:gd fmla="*/ 7526 w 27" name="T10"/>
                  <a:gd fmla="*/ 30256 h 34" name="T11"/>
                  <a:gd fmla="*/ 7526 w 27" name="T12"/>
                  <a:gd fmla="*/ 75640 h 34" name="T13"/>
                  <a:gd fmla="*/ 30104 w 27" name="T14"/>
                  <a:gd fmla="*/ 113460 h 34" name="T15"/>
                  <a:gd fmla="*/ 67733 w 27" name="T16"/>
                  <a:gd fmla="*/ 124806 h 34" name="T17"/>
                  <a:gd fmla="*/ 94074 w 27" name="T18"/>
                  <a:gd fmla="*/ 105896 h 34" name="T19"/>
                  <a:gd fmla="*/ 101600 w 27" name="T20"/>
                  <a:gd fmla="*/ 71858 h 34" name="T21"/>
                  <a:gd fmla="*/ 86548 w 27" name="T22"/>
                  <a:gd fmla="*/ 71858 h 34" name="T23"/>
                  <a:gd fmla="*/ 63970 w 27" name="T24"/>
                  <a:gd fmla="*/ 109678 h 34" name="T25"/>
                  <a:gd fmla="*/ 41393 w 27" name="T26"/>
                  <a:gd fmla="*/ 102114 h 34" name="T27"/>
                  <a:gd fmla="*/ 22578 w 27" name="T28"/>
                  <a:gd fmla="*/ 71858 h 34" name="T29"/>
                  <a:gd fmla="*/ 22578 w 27" name="T30"/>
                  <a:gd fmla="*/ 37820 h 34" name="T31"/>
                  <a:gd fmla="*/ 41393 w 27" name="T32"/>
                  <a:gd fmla="*/ 18910 h 34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7" name="T51"/>
                  <a:gd fmla="*/ 0 h 34" name="T52"/>
                  <a:gd fmla="*/ 27 w 27" name="T53"/>
                  <a:gd fmla="*/ 34 h 34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34" w="27">
                    <a:moveTo>
                      <a:pt x="11" y="5"/>
                    </a:moveTo>
                    <a:cubicBezTo>
                      <a:pt x="15" y="4"/>
                      <a:pt x="18" y="6"/>
                      <a:pt x="20" y="11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3" y="6"/>
                      <a:pt x="21" y="4"/>
                      <a:pt x="19" y="2"/>
                    </a:cubicBezTo>
                    <a:cubicBezTo>
                      <a:pt x="16" y="1"/>
                      <a:pt x="13" y="0"/>
                      <a:pt x="10" y="1"/>
                    </a:cubicBezTo>
                    <a:cubicBezTo>
                      <a:pt x="6" y="2"/>
                      <a:pt x="4" y="4"/>
                      <a:pt x="2" y="8"/>
                    </a:cubicBezTo>
                    <a:cubicBezTo>
                      <a:pt x="1" y="12"/>
                      <a:pt x="0" y="16"/>
                      <a:pt x="2" y="20"/>
                    </a:cubicBezTo>
                    <a:cubicBezTo>
                      <a:pt x="3" y="25"/>
                      <a:pt x="5" y="28"/>
                      <a:pt x="8" y="30"/>
                    </a:cubicBezTo>
                    <a:cubicBezTo>
                      <a:pt x="11" y="33"/>
                      <a:pt x="14" y="34"/>
                      <a:pt x="18" y="33"/>
                    </a:cubicBezTo>
                    <a:cubicBezTo>
                      <a:pt x="21" y="32"/>
                      <a:pt x="23" y="30"/>
                      <a:pt x="25" y="28"/>
                    </a:cubicBezTo>
                    <a:cubicBezTo>
                      <a:pt x="27" y="26"/>
                      <a:pt x="27" y="23"/>
                      <a:pt x="27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25"/>
                      <a:pt x="21" y="28"/>
                      <a:pt x="17" y="29"/>
                    </a:cubicBezTo>
                    <a:cubicBezTo>
                      <a:pt x="15" y="29"/>
                      <a:pt x="13" y="29"/>
                      <a:pt x="11" y="27"/>
                    </a:cubicBezTo>
                    <a:cubicBezTo>
                      <a:pt x="9" y="25"/>
                      <a:pt x="7" y="23"/>
                      <a:pt x="6" y="19"/>
                    </a:cubicBezTo>
                    <a:cubicBezTo>
                      <a:pt x="5" y="15"/>
                      <a:pt x="5" y="12"/>
                      <a:pt x="6" y="10"/>
                    </a:cubicBezTo>
                    <a:cubicBezTo>
                      <a:pt x="7" y="7"/>
                      <a:pt x="9" y="6"/>
                      <a:pt x="11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44" name="Freeform 232"/>
              <p:cNvSpPr>
                <a:spLocks noChangeArrowheads="1"/>
              </p:cNvSpPr>
              <p:nvPr/>
            </p:nvSpPr>
            <p:spPr bwMode="auto">
              <a:xfrm>
                <a:off x="1981200" y="2205038"/>
                <a:ext cx="93663" cy="146050"/>
              </a:xfrm>
              <a:custGeom>
                <a:gdLst>
                  <a:gd fmla="*/ 78677 w 25" name="T0"/>
                  <a:gd fmla="*/ 127326 h 39" name="T1"/>
                  <a:gd fmla="*/ 56198 w 25" name="T2"/>
                  <a:gd fmla="*/ 116091 h 39" name="T3"/>
                  <a:gd fmla="*/ 37465 w 25" name="T4"/>
                  <a:gd fmla="*/ 44938 h 39" name="T5"/>
                  <a:gd fmla="*/ 63691 w 25" name="T6"/>
                  <a:gd fmla="*/ 37449 h 39" name="T7"/>
                  <a:gd fmla="*/ 59944 w 25" name="T8"/>
                  <a:gd fmla="*/ 26214 h 39" name="T9"/>
                  <a:gd fmla="*/ 33719 w 25" name="T10"/>
                  <a:gd fmla="*/ 29959 h 39" name="T11"/>
                  <a:gd fmla="*/ 26226 w 25" name="T12"/>
                  <a:gd fmla="*/ 0 h 39" name="T13"/>
                  <a:gd fmla="*/ 11240 w 25" name="T14"/>
                  <a:gd fmla="*/ 7490 h 39" name="T15"/>
                  <a:gd fmla="*/ 18733 w 25" name="T16"/>
                  <a:gd fmla="*/ 33704 h 39" name="T17"/>
                  <a:gd fmla="*/ 0 w 25" name="T18"/>
                  <a:gd fmla="*/ 41194 h 39" name="T19"/>
                  <a:gd fmla="*/ 0 w 25" name="T20"/>
                  <a:gd fmla="*/ 52428 h 39" name="T21"/>
                  <a:gd fmla="*/ 22479 w 25" name="T22"/>
                  <a:gd fmla="*/ 48683 h 39" name="T23"/>
                  <a:gd fmla="*/ 37465 w 25" name="T24"/>
                  <a:gd fmla="*/ 116091 h 39" name="T25"/>
                  <a:gd fmla="*/ 78677 w 25" name="T26"/>
                  <a:gd fmla="*/ 142305 h 39" name="T27"/>
                  <a:gd fmla="*/ 93663 w 25" name="T28"/>
                  <a:gd fmla="*/ 134815 h 39" name="T29"/>
                  <a:gd fmla="*/ 89916 w 25" name="T30"/>
                  <a:gd fmla="*/ 123581 h 39" name="T31"/>
                  <a:gd fmla="*/ 78677 w 25" name="T32"/>
                  <a:gd fmla="*/ 127326 h 39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5" name="T51"/>
                  <a:gd fmla="*/ 0 h 39" name="T52"/>
                  <a:gd fmla="*/ 25 w 25" name="T53"/>
                  <a:gd fmla="*/ 39 h 39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39" w="25">
                    <a:moveTo>
                      <a:pt x="21" y="34"/>
                    </a:moveTo>
                    <a:cubicBezTo>
                      <a:pt x="18" y="35"/>
                      <a:pt x="16" y="34"/>
                      <a:pt x="15" y="3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2" y="37"/>
                      <a:pt x="15" y="39"/>
                      <a:pt x="21" y="38"/>
                    </a:cubicBezTo>
                    <a:cubicBezTo>
                      <a:pt x="22" y="37"/>
                      <a:pt x="24" y="37"/>
                      <a:pt x="25" y="36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3" y="33"/>
                      <a:pt x="22" y="34"/>
                      <a:pt x="21" y="3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45" name="Freeform 233"/>
              <p:cNvSpPr>
                <a:spLocks noChangeArrowheads="1" noEditPoints="1"/>
              </p:cNvSpPr>
              <p:nvPr/>
            </p:nvSpPr>
            <p:spPr bwMode="auto">
              <a:xfrm>
                <a:off x="571500" y="423863"/>
                <a:ext cx="112713" cy="153988"/>
              </a:xfrm>
              <a:custGeom>
                <a:gdLst>
                  <a:gd fmla="*/ 41328 w 30" name="T0"/>
                  <a:gd fmla="*/ 3756 h 41" name="T1"/>
                  <a:gd fmla="*/ 22543 w 30" name="T2"/>
                  <a:gd fmla="*/ 41314 h 41" name="T3"/>
                  <a:gd fmla="*/ 15028 w 30" name="T4"/>
                  <a:gd fmla="*/ 22535 h 41" name="T5"/>
                  <a:gd fmla="*/ 0 w 30" name="T6"/>
                  <a:gd fmla="*/ 26291 h 41" name="T7"/>
                  <a:gd fmla="*/ 60114 w 30" name="T8"/>
                  <a:gd fmla="*/ 153988 h 41" name="T9"/>
                  <a:gd fmla="*/ 75142 w 30" name="T10"/>
                  <a:gd fmla="*/ 146476 h 41" name="T11"/>
                  <a:gd fmla="*/ 52599 w 30" name="T12"/>
                  <a:gd fmla="*/ 101407 h 41" name="T13"/>
                  <a:gd fmla="*/ 90170 w 30" name="T14"/>
                  <a:gd fmla="*/ 105163 h 41" name="T15"/>
                  <a:gd fmla="*/ 108956 w 30" name="T16"/>
                  <a:gd fmla="*/ 78872 h 41" name="T17"/>
                  <a:gd fmla="*/ 101442 w 30" name="T18"/>
                  <a:gd fmla="*/ 37558 h 41" name="T19"/>
                  <a:gd fmla="*/ 75142 w 30" name="T20"/>
                  <a:gd fmla="*/ 7512 h 41" name="T21"/>
                  <a:gd fmla="*/ 41328 w 30" name="T22"/>
                  <a:gd fmla="*/ 3756 h 41" name="T23"/>
                  <a:gd fmla="*/ 93928 w 30" name="T24"/>
                  <a:gd fmla="*/ 78872 h 41" name="T25"/>
                  <a:gd fmla="*/ 78899 w 30" name="T26"/>
                  <a:gd fmla="*/ 93895 h 41" name="T27"/>
                  <a:gd fmla="*/ 60114 w 30" name="T28"/>
                  <a:gd fmla="*/ 93895 h 41" name="T29"/>
                  <a:gd fmla="*/ 45085 w 30" name="T30"/>
                  <a:gd fmla="*/ 82628 h 41" name="T31"/>
                  <a:gd fmla="*/ 30057 w 30" name="T32"/>
                  <a:gd fmla="*/ 56337 h 41" name="T33"/>
                  <a:gd fmla="*/ 33814 w 30" name="T34"/>
                  <a:gd fmla="*/ 33802 h 41" name="T35"/>
                  <a:gd fmla="*/ 45085 w 30" name="T36"/>
                  <a:gd fmla="*/ 18779 h 41" name="T37"/>
                  <a:gd fmla="*/ 67628 w 30" name="T38"/>
                  <a:gd fmla="*/ 18779 h 41" name="T39"/>
                  <a:gd fmla="*/ 86413 w 30" name="T40"/>
                  <a:gd fmla="*/ 45070 h 41" name="T41"/>
                  <a:gd fmla="*/ 93928 w 30" name="T42"/>
                  <a:gd fmla="*/ 78872 h 41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30" name="T66"/>
                  <a:gd fmla="*/ 0 h 41" name="T67"/>
                  <a:gd fmla="*/ 30 w 30" name="T68"/>
                  <a:gd fmla="*/ 41 h 41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41" w="30">
                    <a:moveTo>
                      <a:pt x="11" y="1"/>
                    </a:moveTo>
                    <a:cubicBezTo>
                      <a:pt x="8" y="3"/>
                      <a:pt x="6" y="6"/>
                      <a:pt x="6" y="1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7" y="29"/>
                      <a:pt x="21" y="29"/>
                      <a:pt x="24" y="28"/>
                    </a:cubicBezTo>
                    <a:cubicBezTo>
                      <a:pt x="27" y="26"/>
                      <a:pt x="29" y="24"/>
                      <a:pt x="29" y="21"/>
                    </a:cubicBezTo>
                    <a:cubicBezTo>
                      <a:pt x="30" y="17"/>
                      <a:pt x="29" y="14"/>
                      <a:pt x="27" y="10"/>
                    </a:cubicBezTo>
                    <a:cubicBezTo>
                      <a:pt x="26" y="6"/>
                      <a:pt x="23" y="3"/>
                      <a:pt x="20" y="2"/>
                    </a:cubicBezTo>
                    <a:cubicBezTo>
                      <a:pt x="17" y="0"/>
                      <a:pt x="14" y="0"/>
                      <a:pt x="11" y="1"/>
                    </a:cubicBezTo>
                    <a:close/>
                    <a:moveTo>
                      <a:pt x="25" y="21"/>
                    </a:moveTo>
                    <a:cubicBezTo>
                      <a:pt x="24" y="23"/>
                      <a:pt x="23" y="24"/>
                      <a:pt x="21" y="25"/>
                    </a:cubicBezTo>
                    <a:cubicBezTo>
                      <a:pt x="20" y="26"/>
                      <a:pt x="18" y="26"/>
                      <a:pt x="16" y="25"/>
                    </a:cubicBezTo>
                    <a:cubicBezTo>
                      <a:pt x="14" y="25"/>
                      <a:pt x="13" y="23"/>
                      <a:pt x="12" y="22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3"/>
                      <a:pt x="8" y="11"/>
                      <a:pt x="9" y="9"/>
                    </a:cubicBezTo>
                    <a:cubicBezTo>
                      <a:pt x="9" y="7"/>
                      <a:pt x="10" y="6"/>
                      <a:pt x="12" y="5"/>
                    </a:cubicBezTo>
                    <a:cubicBezTo>
                      <a:pt x="14" y="4"/>
                      <a:pt x="16" y="4"/>
                      <a:pt x="18" y="5"/>
                    </a:cubicBezTo>
                    <a:cubicBezTo>
                      <a:pt x="20" y="7"/>
                      <a:pt x="22" y="9"/>
                      <a:pt x="23" y="12"/>
                    </a:cubicBezTo>
                    <a:cubicBezTo>
                      <a:pt x="25" y="16"/>
                      <a:pt x="26" y="18"/>
                      <a:pt x="25" y="2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46" name="Freeform 234"/>
              <p:cNvSpPr>
                <a:spLocks noChangeArrowheads="1"/>
              </p:cNvSpPr>
              <p:nvPr/>
            </p:nvSpPr>
            <p:spPr bwMode="auto">
              <a:xfrm>
                <a:off x="671513" y="379413"/>
                <a:ext cx="60325" cy="119063"/>
              </a:xfrm>
              <a:custGeom>
                <a:gdLst>
                  <a:gd fmla="*/ 30163 w 16" name="T0"/>
                  <a:gd fmla="*/ 11162 h 32" name="T1"/>
                  <a:gd fmla="*/ 26392 w 16" name="T2"/>
                  <a:gd fmla="*/ 40928 h 32" name="T3"/>
                  <a:gd fmla="*/ 15081 w 16" name="T4"/>
                  <a:gd fmla="*/ 18604 h 32" name="T5"/>
                  <a:gd fmla="*/ 0 w 16" name="T6"/>
                  <a:gd fmla="*/ 22324 h 32" name="T7"/>
                  <a:gd fmla="*/ 45244 w 16" name="T8"/>
                  <a:gd fmla="*/ 119063 h 32" name="T9"/>
                  <a:gd fmla="*/ 60325 w 16" name="T10"/>
                  <a:gd fmla="*/ 111622 h 32" name="T11"/>
                  <a:gd fmla="*/ 37703 w 16" name="T12"/>
                  <a:gd fmla="*/ 59532 h 32" name="T13"/>
                  <a:gd fmla="*/ 33933 w 16" name="T14"/>
                  <a:gd fmla="*/ 33486 h 32" name="T15"/>
                  <a:gd fmla="*/ 49014 w 16" name="T16"/>
                  <a:gd fmla="*/ 14883 h 32" name="T17"/>
                  <a:gd fmla="*/ 52784 w 16" name="T18"/>
                  <a:gd fmla="*/ 14883 h 32" name="T19"/>
                  <a:gd fmla="*/ 45244 w 16" name="T20"/>
                  <a:gd fmla="*/ 0 h 32" name="T21"/>
                  <a:gd fmla="*/ 41473 w 16" name="T22"/>
                  <a:gd fmla="*/ 0 h 32" name="T23"/>
                  <a:gd fmla="*/ 30163 w 16" name="T24"/>
                  <a:gd fmla="*/ 11162 h 32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6" name="T39"/>
                  <a:gd fmla="*/ 0 h 32" name="T40"/>
                  <a:gd fmla="*/ 16 w 16" name="T41"/>
                  <a:gd fmla="*/ 32 h 32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32" w="16">
                    <a:moveTo>
                      <a:pt x="8" y="3"/>
                    </a:moveTo>
                    <a:cubicBezTo>
                      <a:pt x="7" y="5"/>
                      <a:pt x="6" y="7"/>
                      <a:pt x="7" y="11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4"/>
                      <a:pt x="9" y="11"/>
                      <a:pt x="9" y="9"/>
                    </a:cubicBezTo>
                    <a:cubicBezTo>
                      <a:pt x="10" y="7"/>
                      <a:pt x="11" y="5"/>
                      <a:pt x="13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0" y="1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47" name="Freeform 235"/>
              <p:cNvSpPr>
                <a:spLocks noChangeArrowheads="1" noEditPoints="1"/>
              </p:cNvSpPr>
              <p:nvPr/>
            </p:nvSpPr>
            <p:spPr bwMode="auto">
              <a:xfrm>
                <a:off x="739775" y="349250"/>
                <a:ext cx="101600" cy="112713"/>
              </a:xfrm>
              <a:custGeom>
                <a:gdLst>
                  <a:gd fmla="*/ 26341 w 27" name="T0"/>
                  <a:gd fmla="*/ 7514 h 30" name="T1"/>
                  <a:gd fmla="*/ 3763 w 27" name="T2"/>
                  <a:gd fmla="*/ 33814 h 30" name="T3"/>
                  <a:gd fmla="*/ 7526 w 27" name="T4"/>
                  <a:gd fmla="*/ 75142 h 30" name="T5"/>
                  <a:gd fmla="*/ 37630 w 27" name="T6"/>
                  <a:gd fmla="*/ 105199 h 30" name="T7"/>
                  <a:gd fmla="*/ 75259 w 27" name="T8"/>
                  <a:gd fmla="*/ 105199 h 30" name="T9"/>
                  <a:gd fmla="*/ 97837 w 27" name="T10"/>
                  <a:gd fmla="*/ 78899 h 30" name="T11"/>
                  <a:gd fmla="*/ 94074 w 27" name="T12"/>
                  <a:gd fmla="*/ 33814 h 30" name="T13"/>
                  <a:gd fmla="*/ 63970 w 27" name="T14"/>
                  <a:gd fmla="*/ 3757 h 30" name="T15"/>
                  <a:gd fmla="*/ 26341 w 27" name="T16"/>
                  <a:gd fmla="*/ 7514 h 30" name="T17"/>
                  <a:gd fmla="*/ 82785 w 27" name="T18"/>
                  <a:gd fmla="*/ 75142 h 30" name="T19"/>
                  <a:gd fmla="*/ 67733 w 27" name="T20"/>
                  <a:gd fmla="*/ 93928 h 30" name="T21"/>
                  <a:gd fmla="*/ 45156 w 27" name="T22"/>
                  <a:gd fmla="*/ 93928 h 30" name="T23"/>
                  <a:gd fmla="*/ 26341 w 27" name="T24"/>
                  <a:gd fmla="*/ 67628 h 30" name="T25"/>
                  <a:gd fmla="*/ 18815 w 27" name="T26"/>
                  <a:gd fmla="*/ 37571 h 30" name="T27"/>
                  <a:gd fmla="*/ 33867 w 27" name="T28"/>
                  <a:gd fmla="*/ 18786 h 30" name="T29"/>
                  <a:gd fmla="*/ 56444 w 27" name="T30"/>
                  <a:gd fmla="*/ 18786 h 30" name="T31"/>
                  <a:gd fmla="*/ 79022 w 27" name="T32"/>
                  <a:gd fmla="*/ 41328 h 30" name="T33"/>
                  <a:gd fmla="*/ 82785 w 27" name="T34"/>
                  <a:gd fmla="*/ 75142 h 30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27" name="T54"/>
                  <a:gd fmla="*/ 0 h 30" name="T55"/>
                  <a:gd fmla="*/ 27 w 27" name="T56"/>
                  <a:gd fmla="*/ 30 h 30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30" w="27">
                    <a:moveTo>
                      <a:pt x="7" y="2"/>
                    </a:moveTo>
                    <a:cubicBezTo>
                      <a:pt x="4" y="3"/>
                      <a:pt x="2" y="6"/>
                      <a:pt x="1" y="9"/>
                    </a:cubicBezTo>
                    <a:cubicBezTo>
                      <a:pt x="0" y="12"/>
                      <a:pt x="0" y="16"/>
                      <a:pt x="2" y="20"/>
                    </a:cubicBezTo>
                    <a:cubicBezTo>
                      <a:pt x="4" y="24"/>
                      <a:pt x="7" y="27"/>
                      <a:pt x="10" y="28"/>
                    </a:cubicBezTo>
                    <a:cubicBezTo>
                      <a:pt x="13" y="30"/>
                      <a:pt x="16" y="30"/>
                      <a:pt x="20" y="28"/>
                    </a:cubicBezTo>
                    <a:cubicBezTo>
                      <a:pt x="23" y="27"/>
                      <a:pt x="25" y="24"/>
                      <a:pt x="26" y="21"/>
                    </a:cubicBezTo>
                    <a:cubicBezTo>
                      <a:pt x="27" y="17"/>
                      <a:pt x="27" y="13"/>
                      <a:pt x="25" y="9"/>
                    </a:cubicBezTo>
                    <a:cubicBezTo>
                      <a:pt x="23" y="6"/>
                      <a:pt x="21" y="3"/>
                      <a:pt x="17" y="1"/>
                    </a:cubicBezTo>
                    <a:cubicBezTo>
                      <a:pt x="14" y="0"/>
                      <a:pt x="11" y="0"/>
                      <a:pt x="7" y="2"/>
                    </a:cubicBezTo>
                    <a:close/>
                    <a:moveTo>
                      <a:pt x="22" y="20"/>
                    </a:moveTo>
                    <a:cubicBezTo>
                      <a:pt x="22" y="22"/>
                      <a:pt x="20" y="24"/>
                      <a:pt x="18" y="25"/>
                    </a:cubicBezTo>
                    <a:cubicBezTo>
                      <a:pt x="16" y="26"/>
                      <a:pt x="14" y="26"/>
                      <a:pt x="12" y="25"/>
                    </a:cubicBezTo>
                    <a:cubicBezTo>
                      <a:pt x="10" y="24"/>
                      <a:pt x="8" y="22"/>
                      <a:pt x="7" y="18"/>
                    </a:cubicBezTo>
                    <a:cubicBezTo>
                      <a:pt x="5" y="15"/>
                      <a:pt x="4" y="12"/>
                      <a:pt x="5" y="10"/>
                    </a:cubicBezTo>
                    <a:cubicBezTo>
                      <a:pt x="6" y="7"/>
                      <a:pt x="7" y="6"/>
                      <a:pt x="9" y="5"/>
                    </a:cubicBezTo>
                    <a:cubicBezTo>
                      <a:pt x="11" y="4"/>
                      <a:pt x="13" y="4"/>
                      <a:pt x="15" y="5"/>
                    </a:cubicBezTo>
                    <a:cubicBezTo>
                      <a:pt x="17" y="6"/>
                      <a:pt x="19" y="8"/>
                      <a:pt x="21" y="11"/>
                    </a:cubicBezTo>
                    <a:cubicBezTo>
                      <a:pt x="22" y="15"/>
                      <a:pt x="23" y="18"/>
                      <a:pt x="22" y="2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48" name="Freeform 236"/>
              <p:cNvSpPr>
                <a:spLocks noChangeArrowheads="1"/>
              </p:cNvSpPr>
              <p:nvPr/>
            </p:nvSpPr>
            <p:spPr bwMode="auto">
              <a:xfrm>
                <a:off x="814388" y="292100"/>
                <a:ext cx="106363" cy="128588"/>
              </a:xfrm>
              <a:custGeom>
                <a:gdLst>
                  <a:gd fmla="*/ 68376 w 28" name="T0"/>
                  <a:gd fmla="*/ 98332 h 34" name="T1"/>
                  <a:gd fmla="*/ 37987 w 28" name="T2"/>
                  <a:gd fmla="*/ 37820 h 34" name="T3"/>
                  <a:gd fmla="*/ 60779 w 28" name="T4"/>
                  <a:gd fmla="*/ 30256 h 34" name="T5"/>
                  <a:gd fmla="*/ 53182 w 28" name="T6"/>
                  <a:gd fmla="*/ 15128 h 34" name="T7"/>
                  <a:gd fmla="*/ 34188 w 28" name="T8"/>
                  <a:gd fmla="*/ 26474 h 34" name="T9"/>
                  <a:gd fmla="*/ 22792 w 28" name="T10"/>
                  <a:gd fmla="*/ 0 h 34" name="T11"/>
                  <a:gd fmla="*/ 7597 w 28" name="T12"/>
                  <a:gd fmla="*/ 11346 h 34" name="T13"/>
                  <a:gd fmla="*/ 18993 w 28" name="T14"/>
                  <a:gd fmla="*/ 34038 h 34" name="T15"/>
                  <a:gd fmla="*/ 0 w 28" name="T16"/>
                  <a:gd fmla="*/ 41602 h 34" name="T17"/>
                  <a:gd fmla="*/ 7597 w 28" name="T18"/>
                  <a:gd fmla="*/ 52948 h 34" name="T19"/>
                  <a:gd fmla="*/ 22792 w 28" name="T20"/>
                  <a:gd fmla="*/ 45384 h 34" name="T21"/>
                  <a:gd fmla="*/ 53182 w 28" name="T22"/>
                  <a:gd fmla="*/ 102114 h 34" name="T23"/>
                  <a:gd fmla="*/ 94967 w 28" name="T24"/>
                  <a:gd fmla="*/ 117242 h 34" name="T25"/>
                  <a:gd fmla="*/ 106363 w 28" name="T26"/>
                  <a:gd fmla="*/ 109678 h 34" name="T27"/>
                  <a:gd fmla="*/ 102564 w 28" name="T28"/>
                  <a:gd fmla="*/ 98332 h 34" name="T29"/>
                  <a:gd fmla="*/ 91168 w 28" name="T30"/>
                  <a:gd fmla="*/ 105896 h 34" name="T31"/>
                  <a:gd fmla="*/ 68376 w 28" name="T32"/>
                  <a:gd fmla="*/ 98332 h 34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8" name="T51"/>
                  <a:gd fmla="*/ 0 h 34" name="T52"/>
                  <a:gd fmla="*/ 28 w 28" name="T53"/>
                  <a:gd fmla="*/ 34 h 34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34" w="28">
                    <a:moveTo>
                      <a:pt x="18" y="26"/>
                    </a:moveTo>
                    <a:cubicBezTo>
                      <a:pt x="10" y="10"/>
                      <a:pt x="10" y="10"/>
                      <a:pt x="10" y="10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6" y="32"/>
                      <a:pt x="20" y="34"/>
                      <a:pt x="25" y="31"/>
                    </a:cubicBezTo>
                    <a:cubicBezTo>
                      <a:pt x="26" y="31"/>
                      <a:pt x="27" y="30"/>
                      <a:pt x="28" y="29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7"/>
                      <a:pt x="25" y="28"/>
                      <a:pt x="24" y="28"/>
                    </a:cubicBezTo>
                    <a:cubicBezTo>
                      <a:pt x="21" y="29"/>
                      <a:pt x="19" y="29"/>
                      <a:pt x="18" y="2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49" name="Freeform 237"/>
              <p:cNvSpPr>
                <a:spLocks noChangeArrowheads="1" noEditPoints="1"/>
              </p:cNvSpPr>
              <p:nvPr/>
            </p:nvSpPr>
            <p:spPr bwMode="auto">
              <a:xfrm>
                <a:off x="893763" y="273050"/>
                <a:ext cx="106363" cy="112713"/>
              </a:xfrm>
              <a:custGeom>
                <a:gdLst>
                  <a:gd fmla="*/ 64578 w 28" name="T0"/>
                  <a:gd fmla="*/ 3757 h 30" name="T1"/>
                  <a:gd fmla="*/ 30389 w 28" name="T2"/>
                  <a:gd fmla="*/ 7514 h 30" name="T3"/>
                  <a:gd fmla="*/ 3799 w 28" name="T4"/>
                  <a:gd fmla="*/ 37571 h 30" name="T5"/>
                  <a:gd fmla="*/ 7597 w 28" name="T6"/>
                  <a:gd fmla="*/ 78899 h 30" name="T7"/>
                  <a:gd fmla="*/ 37987 w 28" name="T8"/>
                  <a:gd fmla="*/ 108956 h 30" name="T9"/>
                  <a:gd fmla="*/ 75974 w 28" name="T10"/>
                  <a:gd fmla="*/ 105199 h 30" name="T11"/>
                  <a:gd fmla="*/ 98766 w 28" name="T12"/>
                  <a:gd fmla="*/ 86413 h 30" name="T13"/>
                  <a:gd fmla="*/ 102564 w 28" name="T14"/>
                  <a:gd fmla="*/ 60114 h 30" name="T15"/>
                  <a:gd fmla="*/ 87370 w 28" name="T16"/>
                  <a:gd fmla="*/ 63871 h 30" name="T17"/>
                  <a:gd fmla="*/ 72175 w 28" name="T18"/>
                  <a:gd fmla="*/ 93928 h 30" name="T19"/>
                  <a:gd fmla="*/ 49383 w 28" name="T20"/>
                  <a:gd fmla="*/ 93928 h 30" name="T21"/>
                  <a:gd fmla="*/ 26591 w 28" name="T22"/>
                  <a:gd fmla="*/ 71385 h 30" name="T23"/>
                  <a:gd fmla="*/ 94967 w 28" name="T24"/>
                  <a:gd fmla="*/ 37571 h 30" name="T25"/>
                  <a:gd fmla="*/ 64578 w 28" name="T26"/>
                  <a:gd fmla="*/ 3757 h 30" name="T27"/>
                  <a:gd fmla="*/ 22792 w 28" name="T28"/>
                  <a:gd fmla="*/ 60114 h 30" name="T29"/>
                  <a:gd fmla="*/ 18993 w 28" name="T30"/>
                  <a:gd fmla="*/ 33814 h 30" name="T31"/>
                  <a:gd fmla="*/ 34188 w 28" name="T32"/>
                  <a:gd fmla="*/ 18786 h 30" name="T33"/>
                  <a:gd fmla="*/ 49383 w 28" name="T34"/>
                  <a:gd fmla="*/ 15028 h 30" name="T35"/>
                  <a:gd fmla="*/ 64578 w 28" name="T36"/>
                  <a:gd fmla="*/ 22543 h 30" name="T37"/>
                  <a:gd fmla="*/ 72175 w 28" name="T38"/>
                  <a:gd fmla="*/ 33814 h 30" name="T39"/>
                  <a:gd fmla="*/ 22792 w 28" name="T40"/>
                  <a:gd fmla="*/ 60114 h 30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8" name="T63"/>
                  <a:gd fmla="*/ 0 h 30" name="T64"/>
                  <a:gd fmla="*/ 28 w 28" name="T65"/>
                  <a:gd fmla="*/ 30 h 30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30" w="28">
                    <a:moveTo>
                      <a:pt x="17" y="1"/>
                    </a:moveTo>
                    <a:cubicBezTo>
                      <a:pt x="14" y="0"/>
                      <a:pt x="11" y="0"/>
                      <a:pt x="8" y="2"/>
                    </a:cubicBezTo>
                    <a:cubicBezTo>
                      <a:pt x="4" y="3"/>
                      <a:pt x="2" y="6"/>
                      <a:pt x="1" y="10"/>
                    </a:cubicBezTo>
                    <a:cubicBezTo>
                      <a:pt x="0" y="13"/>
                      <a:pt x="0" y="17"/>
                      <a:pt x="2" y="21"/>
                    </a:cubicBezTo>
                    <a:cubicBezTo>
                      <a:pt x="4" y="25"/>
                      <a:pt x="7" y="27"/>
                      <a:pt x="10" y="29"/>
                    </a:cubicBezTo>
                    <a:cubicBezTo>
                      <a:pt x="13" y="30"/>
                      <a:pt x="17" y="30"/>
                      <a:pt x="20" y="28"/>
                    </a:cubicBezTo>
                    <a:cubicBezTo>
                      <a:pt x="23" y="27"/>
                      <a:pt x="25" y="25"/>
                      <a:pt x="26" y="23"/>
                    </a:cubicBezTo>
                    <a:cubicBezTo>
                      <a:pt x="27" y="21"/>
                      <a:pt x="28" y="18"/>
                      <a:pt x="27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4" y="21"/>
                      <a:pt x="22" y="24"/>
                      <a:pt x="19" y="25"/>
                    </a:cubicBezTo>
                    <a:cubicBezTo>
                      <a:pt x="17" y="26"/>
                      <a:pt x="15" y="26"/>
                      <a:pt x="13" y="25"/>
                    </a:cubicBezTo>
                    <a:cubicBezTo>
                      <a:pt x="11" y="25"/>
                      <a:pt x="9" y="23"/>
                      <a:pt x="7" y="19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3" y="6"/>
                      <a:pt x="20" y="3"/>
                      <a:pt x="17" y="1"/>
                    </a:cubicBezTo>
                    <a:close/>
                    <a:moveTo>
                      <a:pt x="6" y="16"/>
                    </a:moveTo>
                    <a:cubicBezTo>
                      <a:pt x="5" y="13"/>
                      <a:pt x="4" y="11"/>
                      <a:pt x="5" y="9"/>
                    </a:cubicBezTo>
                    <a:cubicBezTo>
                      <a:pt x="6" y="7"/>
                      <a:pt x="7" y="6"/>
                      <a:pt x="9" y="5"/>
                    </a:cubicBezTo>
                    <a:cubicBezTo>
                      <a:pt x="11" y="4"/>
                      <a:pt x="12" y="4"/>
                      <a:pt x="13" y="4"/>
                    </a:cubicBezTo>
                    <a:cubicBezTo>
                      <a:pt x="15" y="4"/>
                      <a:pt x="16" y="5"/>
                      <a:pt x="17" y="6"/>
                    </a:cubicBezTo>
                    <a:cubicBezTo>
                      <a:pt x="18" y="7"/>
                      <a:pt x="19" y="8"/>
                      <a:pt x="19" y="9"/>
                    </a:cubicBezTo>
                    <a:lnTo>
                      <a:pt x="6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50" name="Freeform 238"/>
              <p:cNvSpPr>
                <a:spLocks noChangeArrowheads="1"/>
              </p:cNvSpPr>
              <p:nvPr/>
            </p:nvSpPr>
            <p:spPr bwMode="auto">
              <a:xfrm>
                <a:off x="995363" y="228600"/>
                <a:ext cx="93663" cy="112713"/>
              </a:xfrm>
              <a:custGeom>
                <a:gdLst>
                  <a:gd fmla="*/ 29972 w 25" name="T0"/>
                  <a:gd fmla="*/ 18786 h 30" name="T1"/>
                  <a:gd fmla="*/ 63691 w 25" name="T2"/>
                  <a:gd fmla="*/ 30057 h 30" name="T3"/>
                  <a:gd fmla="*/ 74930 w 25" name="T4"/>
                  <a:gd fmla="*/ 22543 h 30" name="T5"/>
                  <a:gd fmla="*/ 52451 w 25" name="T6"/>
                  <a:gd fmla="*/ 3757 h 30" name="T7"/>
                  <a:gd fmla="*/ 22479 w 25" name="T8"/>
                  <a:gd fmla="*/ 7514 h 30" name="T9"/>
                  <a:gd fmla="*/ 0 w 25" name="T10"/>
                  <a:gd fmla="*/ 33814 h 30" name="T11"/>
                  <a:gd fmla="*/ 7493 w 25" name="T12"/>
                  <a:gd fmla="*/ 75142 h 30" name="T13"/>
                  <a:gd fmla="*/ 33719 w 25" name="T14"/>
                  <a:gd fmla="*/ 105199 h 30" name="T15"/>
                  <a:gd fmla="*/ 71184 w 25" name="T16"/>
                  <a:gd fmla="*/ 105199 h 30" name="T17"/>
                  <a:gd fmla="*/ 89916 w 25" name="T18"/>
                  <a:gd fmla="*/ 86413 h 30" name="T19"/>
                  <a:gd fmla="*/ 89916 w 25" name="T20"/>
                  <a:gd fmla="*/ 56357 h 30" name="T21"/>
                  <a:gd fmla="*/ 78677 w 25" name="T22"/>
                  <a:gd fmla="*/ 60114 h 30" name="T23"/>
                  <a:gd fmla="*/ 63691 w 25" name="T24"/>
                  <a:gd fmla="*/ 93928 h 30" name="T25"/>
                  <a:gd fmla="*/ 41212 w 25" name="T26"/>
                  <a:gd fmla="*/ 93928 h 30" name="T27"/>
                  <a:gd fmla="*/ 22479 w 25" name="T28"/>
                  <a:gd fmla="*/ 67628 h 30" name="T29"/>
                  <a:gd fmla="*/ 14986 w 25" name="T30"/>
                  <a:gd fmla="*/ 37571 h 30" name="T31"/>
                  <a:gd fmla="*/ 29972 w 25" name="T32"/>
                  <a:gd fmla="*/ 18786 h 30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5" name="T51"/>
                  <a:gd fmla="*/ 0 h 30" name="T52"/>
                  <a:gd fmla="*/ 25 w 25" name="T53"/>
                  <a:gd fmla="*/ 30 h 30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30" w="25">
                    <a:moveTo>
                      <a:pt x="8" y="5"/>
                    </a:moveTo>
                    <a:cubicBezTo>
                      <a:pt x="11" y="3"/>
                      <a:pt x="14" y="4"/>
                      <a:pt x="17" y="8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8" y="3"/>
                      <a:pt x="16" y="2"/>
                      <a:pt x="14" y="1"/>
                    </a:cubicBezTo>
                    <a:cubicBezTo>
                      <a:pt x="12" y="0"/>
                      <a:pt x="9" y="0"/>
                      <a:pt x="6" y="2"/>
                    </a:cubicBezTo>
                    <a:cubicBezTo>
                      <a:pt x="3" y="3"/>
                      <a:pt x="1" y="6"/>
                      <a:pt x="0" y="9"/>
                    </a:cubicBezTo>
                    <a:cubicBezTo>
                      <a:pt x="0" y="13"/>
                      <a:pt x="0" y="16"/>
                      <a:pt x="2" y="20"/>
                    </a:cubicBezTo>
                    <a:cubicBezTo>
                      <a:pt x="4" y="24"/>
                      <a:pt x="6" y="26"/>
                      <a:pt x="9" y="28"/>
                    </a:cubicBezTo>
                    <a:cubicBezTo>
                      <a:pt x="12" y="30"/>
                      <a:pt x="15" y="30"/>
                      <a:pt x="19" y="28"/>
                    </a:cubicBezTo>
                    <a:cubicBezTo>
                      <a:pt x="21" y="27"/>
                      <a:pt x="23" y="25"/>
                      <a:pt x="24" y="23"/>
                    </a:cubicBezTo>
                    <a:cubicBezTo>
                      <a:pt x="25" y="20"/>
                      <a:pt x="25" y="18"/>
                      <a:pt x="24" y="15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2" y="20"/>
                      <a:pt x="21" y="23"/>
                      <a:pt x="17" y="25"/>
                    </a:cubicBezTo>
                    <a:cubicBezTo>
                      <a:pt x="15" y="26"/>
                      <a:pt x="13" y="26"/>
                      <a:pt x="11" y="25"/>
                    </a:cubicBezTo>
                    <a:cubicBezTo>
                      <a:pt x="9" y="23"/>
                      <a:pt x="7" y="21"/>
                      <a:pt x="6" y="18"/>
                    </a:cubicBezTo>
                    <a:cubicBezTo>
                      <a:pt x="5" y="15"/>
                      <a:pt x="4" y="12"/>
                      <a:pt x="4" y="10"/>
                    </a:cubicBezTo>
                    <a:cubicBezTo>
                      <a:pt x="5" y="7"/>
                      <a:pt x="6" y="6"/>
                      <a:pt x="8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51" name="Freeform 239"/>
              <p:cNvSpPr>
                <a:spLocks noChangeArrowheads="1"/>
              </p:cNvSpPr>
              <p:nvPr/>
            </p:nvSpPr>
            <p:spPr bwMode="auto">
              <a:xfrm>
                <a:off x="1063625" y="176213"/>
                <a:ext cx="101600" cy="123825"/>
              </a:xfrm>
              <a:custGeom>
                <a:gdLst>
                  <a:gd fmla="*/ 63970 w 27" name="T0"/>
                  <a:gd fmla="*/ 97559 h 33" name="T1"/>
                  <a:gd fmla="*/ 33867 w 27" name="T2"/>
                  <a:gd fmla="*/ 37523 h 33" name="T3"/>
                  <a:gd fmla="*/ 56444 w 27" name="T4"/>
                  <a:gd fmla="*/ 26266 h 33" name="T5"/>
                  <a:gd fmla="*/ 52681 w 27" name="T6"/>
                  <a:gd fmla="*/ 15009 h 33" name="T7"/>
                  <a:gd fmla="*/ 30104 w 27" name="T8"/>
                  <a:gd fmla="*/ 26266 h 33" name="T9"/>
                  <a:gd fmla="*/ 18815 w 27" name="T10"/>
                  <a:gd fmla="*/ 0 h 33" name="T11"/>
                  <a:gd fmla="*/ 3763 w 27" name="T12"/>
                  <a:gd fmla="*/ 7505 h 33" name="T13"/>
                  <a:gd fmla="*/ 15052 w 27" name="T14"/>
                  <a:gd fmla="*/ 33770 h 33" name="T15"/>
                  <a:gd fmla="*/ 0 w 27" name="T16"/>
                  <a:gd fmla="*/ 41275 h 33" name="T17"/>
                  <a:gd fmla="*/ 3763 w 27" name="T18"/>
                  <a:gd fmla="*/ 52532 h 33" name="T19"/>
                  <a:gd fmla="*/ 22578 w 27" name="T20"/>
                  <a:gd fmla="*/ 45027 h 33" name="T21"/>
                  <a:gd fmla="*/ 48919 w 27" name="T22"/>
                  <a:gd fmla="*/ 101311 h 33" name="T23"/>
                  <a:gd fmla="*/ 90311 w 27" name="T24"/>
                  <a:gd fmla="*/ 116320 h 33" name="T25"/>
                  <a:gd fmla="*/ 101600 w 27" name="T26"/>
                  <a:gd fmla="*/ 108816 h 33" name="T27"/>
                  <a:gd fmla="*/ 97837 w 27" name="T28"/>
                  <a:gd fmla="*/ 97559 h 33" name="T29"/>
                  <a:gd fmla="*/ 86548 w 27" name="T30"/>
                  <a:gd fmla="*/ 105064 h 33" name="T31"/>
                  <a:gd fmla="*/ 63970 w 27" name="T32"/>
                  <a:gd fmla="*/ 97559 h 33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7" name="T51"/>
                  <a:gd fmla="*/ 0 h 33" name="T52"/>
                  <a:gd fmla="*/ 27 w 27" name="T53"/>
                  <a:gd fmla="*/ 33 h 33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33" w="27">
                    <a:moveTo>
                      <a:pt x="17" y="26"/>
                    </a:moveTo>
                    <a:cubicBezTo>
                      <a:pt x="9" y="10"/>
                      <a:pt x="9" y="10"/>
                      <a:pt x="9" y="10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5" y="32"/>
                      <a:pt x="19" y="33"/>
                      <a:pt x="24" y="31"/>
                    </a:cubicBezTo>
                    <a:cubicBezTo>
                      <a:pt x="25" y="31"/>
                      <a:pt x="26" y="30"/>
                      <a:pt x="27" y="29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5" y="27"/>
                      <a:pt x="24" y="27"/>
                      <a:pt x="23" y="28"/>
                    </a:cubicBezTo>
                    <a:cubicBezTo>
                      <a:pt x="20" y="29"/>
                      <a:pt x="18" y="28"/>
                      <a:pt x="17" y="2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52" name="Freeform 240"/>
              <p:cNvSpPr>
                <a:spLocks noChangeArrowheads="1"/>
              </p:cNvSpPr>
              <p:nvPr/>
            </p:nvSpPr>
            <p:spPr bwMode="auto">
              <a:xfrm>
                <a:off x="1119188" y="142875"/>
                <a:ext cx="22225" cy="22225"/>
              </a:xfrm>
              <a:custGeom>
                <a:gdLst>
                  <a:gd fmla="*/ 7938 w 14" name="T0"/>
                  <a:gd fmla="*/ 22225 h 14" name="T1"/>
                  <a:gd fmla="*/ 22225 w 14" name="T2"/>
                  <a:gd fmla="*/ 14288 h 14" name="T3"/>
                  <a:gd fmla="*/ 15875 w 14" name="T4"/>
                  <a:gd fmla="*/ 0 h 14" name="T5"/>
                  <a:gd fmla="*/ 0 w 14" name="T6"/>
                  <a:gd fmla="*/ 6350 h 14" name="T7"/>
                  <a:gd fmla="*/ 7938 w 14" name="T8"/>
                  <a:gd fmla="*/ 22225 h 14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4" name="T15"/>
                  <a:gd fmla="*/ 0 h 14" name="T16"/>
                  <a:gd fmla="*/ 14 w 14" name="T17"/>
                  <a:gd fmla="*/ 14 h 14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4" w="14">
                    <a:moveTo>
                      <a:pt x="5" y="14"/>
                    </a:moveTo>
                    <a:lnTo>
                      <a:pt x="14" y="9"/>
                    </a:lnTo>
                    <a:lnTo>
                      <a:pt x="10" y="0"/>
                    </a:lnTo>
                    <a:lnTo>
                      <a:pt x="0" y="4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53" name="Freeform 241"/>
              <p:cNvSpPr>
                <a:spLocks noChangeArrowheads="1"/>
              </p:cNvSpPr>
              <p:nvPr/>
            </p:nvSpPr>
            <p:spPr bwMode="auto">
              <a:xfrm>
                <a:off x="1135063" y="176213"/>
                <a:ext cx="60325" cy="101600"/>
              </a:xfrm>
              <a:custGeom>
                <a:gdLst>
                  <a:gd fmla="*/ 44450 w 38" name="T0"/>
                  <a:gd fmla="*/ 101600 h 64" name="T1"/>
                  <a:gd fmla="*/ 60325 w 38" name="T2"/>
                  <a:gd fmla="*/ 93662 h 64" name="T3"/>
                  <a:gd fmla="*/ 14288 w 38" name="T4"/>
                  <a:gd fmla="*/ 0 h 64" name="T5"/>
                  <a:gd fmla="*/ 0 w 38" name="T6"/>
                  <a:gd fmla="*/ 3175 h 64" name="T7"/>
                  <a:gd fmla="*/ 44450 w 38" name="T8"/>
                  <a:gd fmla="*/ 101600 h 64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38" name="T15"/>
                  <a:gd fmla="*/ 0 h 64" name="T16"/>
                  <a:gd fmla="*/ 38 w 38" name="T17"/>
                  <a:gd fmla="*/ 64 h 64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64" w="38">
                    <a:moveTo>
                      <a:pt x="28" y="64"/>
                    </a:moveTo>
                    <a:lnTo>
                      <a:pt x="38" y="59"/>
                    </a:lnTo>
                    <a:lnTo>
                      <a:pt x="9" y="0"/>
                    </a:lnTo>
                    <a:lnTo>
                      <a:pt x="0" y="2"/>
                    </a:lnTo>
                    <a:lnTo>
                      <a:pt x="28" y="6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54" name="Freeform 242"/>
              <p:cNvSpPr>
                <a:spLocks noChangeArrowheads="1" noEditPoints="1"/>
              </p:cNvSpPr>
              <p:nvPr/>
            </p:nvSpPr>
            <p:spPr bwMode="auto">
              <a:xfrm>
                <a:off x="1187450" y="134938"/>
                <a:ext cx="101600" cy="112713"/>
              </a:xfrm>
              <a:custGeom>
                <a:gdLst>
                  <a:gd fmla="*/ 26341 w 27" name="T0"/>
                  <a:gd fmla="*/ 7514 h 30" name="T1"/>
                  <a:gd fmla="*/ 3763 w 27" name="T2"/>
                  <a:gd fmla="*/ 33814 h 30" name="T3"/>
                  <a:gd fmla="*/ 7526 w 27" name="T4"/>
                  <a:gd fmla="*/ 75142 h 30" name="T5"/>
                  <a:gd fmla="*/ 37630 w 27" name="T6"/>
                  <a:gd fmla="*/ 105199 h 30" name="T7"/>
                  <a:gd fmla="*/ 71496 w 27" name="T8"/>
                  <a:gd fmla="*/ 105199 h 30" name="T9"/>
                  <a:gd fmla="*/ 97837 w 27" name="T10"/>
                  <a:gd fmla="*/ 78899 h 30" name="T11"/>
                  <a:gd fmla="*/ 94074 w 27" name="T12"/>
                  <a:gd fmla="*/ 37571 h 30" name="T13"/>
                  <a:gd fmla="*/ 63970 w 27" name="T14"/>
                  <a:gd fmla="*/ 7514 h 30" name="T15"/>
                  <a:gd fmla="*/ 26341 w 27" name="T16"/>
                  <a:gd fmla="*/ 7514 h 30" name="T17"/>
                  <a:gd fmla="*/ 82785 w 27" name="T18"/>
                  <a:gd fmla="*/ 75142 h 30" name="T19"/>
                  <a:gd fmla="*/ 67733 w 27" name="T20"/>
                  <a:gd fmla="*/ 93928 h 30" name="T21"/>
                  <a:gd fmla="*/ 45156 w 27" name="T22"/>
                  <a:gd fmla="*/ 93928 h 30" name="T23"/>
                  <a:gd fmla="*/ 22578 w 27" name="T24"/>
                  <a:gd fmla="*/ 67628 h 30" name="T25"/>
                  <a:gd fmla="*/ 18815 w 27" name="T26"/>
                  <a:gd fmla="*/ 37571 h 30" name="T27"/>
                  <a:gd fmla="*/ 33867 w 27" name="T28"/>
                  <a:gd fmla="*/ 18786 h 30" name="T29"/>
                  <a:gd fmla="*/ 56444 w 27" name="T30"/>
                  <a:gd fmla="*/ 18786 h 30" name="T31"/>
                  <a:gd fmla="*/ 75259 w 27" name="T32"/>
                  <a:gd fmla="*/ 45085 h 30" name="T33"/>
                  <a:gd fmla="*/ 82785 w 27" name="T34"/>
                  <a:gd fmla="*/ 75142 h 30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27" name="T54"/>
                  <a:gd fmla="*/ 0 h 30" name="T55"/>
                  <a:gd fmla="*/ 27 w 27" name="T56"/>
                  <a:gd fmla="*/ 30 h 30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30" w="27">
                    <a:moveTo>
                      <a:pt x="7" y="2"/>
                    </a:moveTo>
                    <a:cubicBezTo>
                      <a:pt x="4" y="3"/>
                      <a:pt x="2" y="6"/>
                      <a:pt x="1" y="9"/>
                    </a:cubicBezTo>
                    <a:cubicBezTo>
                      <a:pt x="0" y="13"/>
                      <a:pt x="0" y="16"/>
                      <a:pt x="2" y="20"/>
                    </a:cubicBezTo>
                    <a:cubicBezTo>
                      <a:pt x="4" y="24"/>
                      <a:pt x="6" y="27"/>
                      <a:pt x="10" y="28"/>
                    </a:cubicBezTo>
                    <a:cubicBezTo>
                      <a:pt x="13" y="30"/>
                      <a:pt x="16" y="30"/>
                      <a:pt x="19" y="28"/>
                    </a:cubicBezTo>
                    <a:cubicBezTo>
                      <a:pt x="23" y="27"/>
                      <a:pt x="25" y="24"/>
                      <a:pt x="26" y="21"/>
                    </a:cubicBezTo>
                    <a:cubicBezTo>
                      <a:pt x="27" y="17"/>
                      <a:pt x="27" y="13"/>
                      <a:pt x="25" y="10"/>
                    </a:cubicBezTo>
                    <a:cubicBezTo>
                      <a:pt x="23" y="6"/>
                      <a:pt x="20" y="3"/>
                      <a:pt x="17" y="2"/>
                    </a:cubicBezTo>
                    <a:cubicBezTo>
                      <a:pt x="14" y="0"/>
                      <a:pt x="11" y="0"/>
                      <a:pt x="7" y="2"/>
                    </a:cubicBezTo>
                    <a:close/>
                    <a:moveTo>
                      <a:pt x="22" y="20"/>
                    </a:moveTo>
                    <a:cubicBezTo>
                      <a:pt x="22" y="22"/>
                      <a:pt x="20" y="24"/>
                      <a:pt x="18" y="25"/>
                    </a:cubicBezTo>
                    <a:cubicBezTo>
                      <a:pt x="16" y="26"/>
                      <a:pt x="14" y="26"/>
                      <a:pt x="12" y="25"/>
                    </a:cubicBezTo>
                    <a:cubicBezTo>
                      <a:pt x="10" y="24"/>
                      <a:pt x="8" y="22"/>
                      <a:pt x="6" y="18"/>
                    </a:cubicBezTo>
                    <a:cubicBezTo>
                      <a:pt x="5" y="15"/>
                      <a:pt x="4" y="12"/>
                      <a:pt x="5" y="10"/>
                    </a:cubicBezTo>
                    <a:cubicBezTo>
                      <a:pt x="5" y="7"/>
                      <a:pt x="7" y="6"/>
                      <a:pt x="9" y="5"/>
                    </a:cubicBezTo>
                    <a:cubicBezTo>
                      <a:pt x="10" y="4"/>
                      <a:pt x="12" y="4"/>
                      <a:pt x="15" y="5"/>
                    </a:cubicBezTo>
                    <a:cubicBezTo>
                      <a:pt x="17" y="6"/>
                      <a:pt x="19" y="8"/>
                      <a:pt x="20" y="12"/>
                    </a:cubicBezTo>
                    <a:cubicBezTo>
                      <a:pt x="22" y="15"/>
                      <a:pt x="23" y="18"/>
                      <a:pt x="22" y="2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55" name="Freeform 243"/>
              <p:cNvSpPr>
                <a:spLocks noChangeArrowheads="1"/>
              </p:cNvSpPr>
              <p:nvPr/>
            </p:nvSpPr>
            <p:spPr bwMode="auto">
              <a:xfrm>
                <a:off x="1281113" y="85725"/>
                <a:ext cx="120650" cy="120650"/>
              </a:xfrm>
              <a:custGeom>
                <a:gdLst>
                  <a:gd fmla="*/ 79177 w 32" name="T0"/>
                  <a:gd fmla="*/ 7541 h 32" name="T1"/>
                  <a:gd fmla="*/ 60325 w 32" name="T2"/>
                  <a:gd fmla="*/ 0 h 32" name="T3"/>
                  <a:gd fmla="*/ 41473 w 32" name="T4"/>
                  <a:gd fmla="*/ 3770 h 32" name="T5"/>
                  <a:gd fmla="*/ 18852 w 32" name="T6"/>
                  <a:gd fmla="*/ 37703 h 32" name="T7"/>
                  <a:gd fmla="*/ 11311 w 32" name="T8"/>
                  <a:gd fmla="*/ 18852 h 32" name="T9"/>
                  <a:gd fmla="*/ 0 w 32" name="T10"/>
                  <a:gd fmla="*/ 26392 h 32" name="T11"/>
                  <a:gd fmla="*/ 45244 w 32" name="T12"/>
                  <a:gd fmla="*/ 120650 h 32" name="T13"/>
                  <a:gd fmla="*/ 60325 w 32" name="T14"/>
                  <a:gd fmla="*/ 113109 h 32" name="T15"/>
                  <a:gd fmla="*/ 33933 w 32" name="T16"/>
                  <a:gd fmla="*/ 64095 h 32" name="T17"/>
                  <a:gd fmla="*/ 30163 w 32" name="T18"/>
                  <a:gd fmla="*/ 33933 h 32" name="T19"/>
                  <a:gd fmla="*/ 45244 w 32" name="T20"/>
                  <a:gd fmla="*/ 18852 h 32" name="T21"/>
                  <a:gd fmla="*/ 60325 w 32" name="T22"/>
                  <a:gd fmla="*/ 15081 h 32" name="T23"/>
                  <a:gd fmla="*/ 75406 w 32" name="T24"/>
                  <a:gd fmla="*/ 30163 h 32" name="T25"/>
                  <a:gd fmla="*/ 105569 w 32" name="T26"/>
                  <a:gd fmla="*/ 94258 h 32" name="T27"/>
                  <a:gd fmla="*/ 120650 w 32" name="T28"/>
                  <a:gd fmla="*/ 86717 h 32" name="T29"/>
                  <a:gd fmla="*/ 94258 w 32" name="T30"/>
                  <a:gd fmla="*/ 30163 h 32" name="T31"/>
                  <a:gd fmla="*/ 79177 w 32" name="T32"/>
                  <a:gd fmla="*/ 7541 h 32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2" name="T51"/>
                  <a:gd fmla="*/ 0 h 32" name="T52"/>
                  <a:gd fmla="*/ 32 w 32" name="T53"/>
                  <a:gd fmla="*/ 32 h 32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32" w="32">
                    <a:moveTo>
                      <a:pt x="21" y="2"/>
                    </a:moveTo>
                    <a:cubicBezTo>
                      <a:pt x="20" y="1"/>
                      <a:pt x="18" y="0"/>
                      <a:pt x="16" y="0"/>
                    </a:cubicBezTo>
                    <a:cubicBezTo>
                      <a:pt x="15" y="0"/>
                      <a:pt x="13" y="0"/>
                      <a:pt x="11" y="1"/>
                    </a:cubicBezTo>
                    <a:cubicBezTo>
                      <a:pt x="8" y="2"/>
                      <a:pt x="6" y="6"/>
                      <a:pt x="5" y="10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4"/>
                      <a:pt x="7" y="12"/>
                      <a:pt x="8" y="9"/>
                    </a:cubicBezTo>
                    <a:cubicBezTo>
                      <a:pt x="9" y="7"/>
                      <a:pt x="10" y="6"/>
                      <a:pt x="12" y="5"/>
                    </a:cubicBezTo>
                    <a:cubicBezTo>
                      <a:pt x="13" y="4"/>
                      <a:pt x="15" y="4"/>
                      <a:pt x="16" y="4"/>
                    </a:cubicBezTo>
                    <a:cubicBezTo>
                      <a:pt x="18" y="5"/>
                      <a:pt x="19" y="6"/>
                      <a:pt x="20" y="8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3" y="5"/>
                      <a:pt x="22" y="3"/>
                      <a:pt x="21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56" name="Freeform 244"/>
              <p:cNvSpPr>
                <a:spLocks noChangeArrowheads="1" noEditPoints="1"/>
              </p:cNvSpPr>
              <p:nvPr/>
            </p:nvSpPr>
            <p:spPr bwMode="auto">
              <a:xfrm>
                <a:off x="1044575" y="390525"/>
                <a:ext cx="233363" cy="233363"/>
              </a:xfrm>
              <a:custGeom>
                <a:gdLst>
                  <a:gd fmla="*/ 229599 w 62" name="T0"/>
                  <a:gd fmla="*/ 41403 h 62" name="T1"/>
                  <a:gd fmla="*/ 229599 w 62" name="T2"/>
                  <a:gd fmla="*/ 30111 h 62" name="T3"/>
                  <a:gd fmla="*/ 233363 w 62" name="T4"/>
                  <a:gd fmla="*/ 11292 h 62" name="T5"/>
                  <a:gd fmla="*/ 222071 w 62" name="T6"/>
                  <a:gd fmla="*/ 0 h 62" name="T7"/>
                  <a:gd fmla="*/ 165612 w 62" name="T8"/>
                  <a:gd fmla="*/ 22584 h 62" name="T9"/>
                  <a:gd fmla="*/ 116682 w 62" name="T10"/>
                  <a:gd fmla="*/ 3764 h 62" name="T11"/>
                  <a:gd fmla="*/ 67751 w 62" name="T12"/>
                  <a:gd fmla="*/ 22584 h 62" name="T13"/>
                  <a:gd fmla="*/ 11292 w 62" name="T14"/>
                  <a:gd fmla="*/ 0 h 62" name="T15"/>
                  <a:gd fmla="*/ 0 w 62" name="T16"/>
                  <a:gd fmla="*/ 11292 h 62" name="T17"/>
                  <a:gd fmla="*/ 0 w 62" name="T18"/>
                  <a:gd fmla="*/ 26347 h 62" name="T19"/>
                  <a:gd fmla="*/ 3764 w 62" name="T20"/>
                  <a:gd fmla="*/ 41403 h 62" name="T21"/>
                  <a:gd fmla="*/ 3764 w 62" name="T22"/>
                  <a:gd fmla="*/ 52695 h 62" name="T23"/>
                  <a:gd fmla="*/ 7528 w 62" name="T24"/>
                  <a:gd fmla="*/ 63987 h 62" name="T25"/>
                  <a:gd fmla="*/ 11292 w 62" name="T26"/>
                  <a:gd fmla="*/ 75278 h 62" name="T27"/>
                  <a:gd fmla="*/ 11292 w 62" name="T28"/>
                  <a:gd fmla="*/ 82806 h 62" name="T29"/>
                  <a:gd fmla="*/ 41403 w 62" name="T30"/>
                  <a:gd fmla="*/ 169376 h 62" name="T31"/>
                  <a:gd fmla="*/ 191960 w 62" name="T32"/>
                  <a:gd fmla="*/ 169376 h 62" name="T33"/>
                  <a:gd fmla="*/ 225835 w 62" name="T34"/>
                  <a:gd fmla="*/ 67751 h 62" name="T35"/>
                  <a:gd fmla="*/ 158085 w 62" name="T36"/>
                  <a:gd fmla="*/ 210779 h 62" name="T37"/>
                  <a:gd fmla="*/ 154321 w 62" name="T38"/>
                  <a:gd fmla="*/ 214543 h 62" name="T39"/>
                  <a:gd fmla="*/ 154321 w 62" name="T40"/>
                  <a:gd fmla="*/ 214543 h 62" name="T41"/>
                  <a:gd fmla="*/ 150557 w 62" name="T42"/>
                  <a:gd fmla="*/ 218307 h 62" name="T43"/>
                  <a:gd fmla="*/ 150557 w 62" name="T44"/>
                  <a:gd fmla="*/ 218307 h 62" name="T45"/>
                  <a:gd fmla="*/ 82806 w 62" name="T46"/>
                  <a:gd fmla="*/ 218307 h 62" name="T47"/>
                  <a:gd fmla="*/ 82806 w 62" name="T48"/>
                  <a:gd fmla="*/ 218307 h 62" name="T49"/>
                  <a:gd fmla="*/ 79042 w 62" name="T50"/>
                  <a:gd fmla="*/ 214543 h 62" name="T51"/>
                  <a:gd fmla="*/ 79042 w 62" name="T52"/>
                  <a:gd fmla="*/ 214543 h 62" name="T53"/>
                  <a:gd fmla="*/ 75278 w 62" name="T54"/>
                  <a:gd fmla="*/ 210779 h 62" name="T55"/>
                  <a:gd fmla="*/ 18820 w 62" name="T56"/>
                  <a:gd fmla="*/ 86570 h 62" name="T57"/>
                  <a:gd fmla="*/ 15056 w 62" name="T58"/>
                  <a:gd fmla="*/ 75278 h 62" name="T59"/>
                  <a:gd fmla="*/ 15056 w 62" name="T60"/>
                  <a:gd fmla="*/ 67751 h 62" name="T61"/>
                  <a:gd fmla="*/ 11292 w 62" name="T62"/>
                  <a:gd fmla="*/ 45167 h 62" name="T63"/>
                  <a:gd fmla="*/ 7528 w 62" name="T64"/>
                  <a:gd fmla="*/ 33875 h 62" name="T65"/>
                  <a:gd fmla="*/ 7528 w 62" name="T66"/>
                  <a:gd fmla="*/ 26347 h 62" name="T67"/>
                  <a:gd fmla="*/ 3764 w 62" name="T68"/>
                  <a:gd fmla="*/ 11292 h 62" name="T69"/>
                  <a:gd fmla="*/ 7528 w 62" name="T70"/>
                  <a:gd fmla="*/ 7528 h 62" name="T71"/>
                  <a:gd fmla="*/ 15056 w 62" name="T72"/>
                  <a:gd fmla="*/ 7528 h 62" name="T73"/>
                  <a:gd fmla="*/ 26347 w 62" name="T74"/>
                  <a:gd fmla="*/ 15056 h 62" name="T75"/>
                  <a:gd fmla="*/ 26347 w 62" name="T76"/>
                  <a:gd fmla="*/ 15056 h 62" name="T77"/>
                  <a:gd fmla="*/ 105390 w 62" name="T78"/>
                  <a:gd fmla="*/ 15056 h 62" name="T79"/>
                  <a:gd fmla="*/ 116682 w 62" name="T80"/>
                  <a:gd fmla="*/ 11292 h 62" name="T81"/>
                  <a:gd fmla="*/ 116682 w 62" name="T82"/>
                  <a:gd fmla="*/ 11292 h 62" name="T83"/>
                  <a:gd fmla="*/ 120445 w 62" name="T84"/>
                  <a:gd fmla="*/ 11292 h 62" name="T85"/>
                  <a:gd fmla="*/ 120445 w 62" name="T86"/>
                  <a:gd fmla="*/ 11292 h 62" name="T87"/>
                  <a:gd fmla="*/ 165612 w 62" name="T88"/>
                  <a:gd fmla="*/ 26347 h 62" name="T89"/>
                  <a:gd fmla="*/ 207016 w 62" name="T90"/>
                  <a:gd fmla="*/ 15056 h 62" name="T91"/>
                  <a:gd fmla="*/ 218307 w 62" name="T92"/>
                  <a:gd fmla="*/ 7528 h 62" name="T93"/>
                  <a:gd fmla="*/ 222071 w 62" name="T94"/>
                  <a:gd fmla="*/ 7528 h 62" name="T95"/>
                  <a:gd fmla="*/ 225835 w 62" name="T96"/>
                  <a:gd fmla="*/ 7528 h 62" name="T97"/>
                  <a:gd fmla="*/ 225835 w 62" name="T98"/>
                  <a:gd fmla="*/ 7528 h 62" name="T99"/>
                  <a:gd fmla="*/ 225835 w 62" name="T100"/>
                  <a:gd fmla="*/ 7528 h 62" name="T101"/>
                  <a:gd fmla="*/ 225835 w 62" name="T102"/>
                  <a:gd fmla="*/ 11292 h 62" name="T103"/>
                  <a:gd fmla="*/ 225835 w 62" name="T104"/>
                  <a:gd fmla="*/ 22584 h 62" name="T105"/>
                  <a:gd fmla="*/ 222071 w 62" name="T106"/>
                  <a:gd fmla="*/ 37639 h 62" name="T107"/>
                  <a:gd fmla="*/ 222071 w 62" name="T108"/>
                  <a:gd fmla="*/ 52695 h 62" name="T109"/>
                  <a:gd fmla="*/ 218307 w 62" name="T110"/>
                  <a:gd fmla="*/ 63987 h 62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w 62" name="T168"/>
                  <a:gd fmla="*/ 0 h 62" name="T169"/>
                  <a:gd fmla="*/ 62 w 62" name="T170"/>
                  <a:gd fmla="*/ 62 h 62" name="T171"/>
                </a:gdLst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b="T171" l="T168" r="T170" t="T169"/>
                <a:pathLst>
                  <a:path h="62" w="62">
                    <a:moveTo>
                      <a:pt x="60" y="14"/>
                    </a:moveTo>
                    <a:cubicBezTo>
                      <a:pt x="61" y="13"/>
                      <a:pt x="61" y="12"/>
                      <a:pt x="61" y="11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61" y="9"/>
                      <a:pt x="61" y="9"/>
                      <a:pt x="61" y="8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2" y="6"/>
                      <a:pt x="62" y="4"/>
                      <a:pt x="62" y="3"/>
                    </a:cubicBezTo>
                    <a:cubicBezTo>
                      <a:pt x="62" y="2"/>
                      <a:pt x="61" y="1"/>
                      <a:pt x="60" y="1"/>
                    </a:cubicBezTo>
                    <a:cubicBezTo>
                      <a:pt x="60" y="0"/>
                      <a:pt x="59" y="0"/>
                      <a:pt x="59" y="0"/>
                    </a:cubicBezTo>
                    <a:cubicBezTo>
                      <a:pt x="58" y="0"/>
                      <a:pt x="57" y="1"/>
                      <a:pt x="57" y="1"/>
                    </a:cubicBezTo>
                    <a:cubicBezTo>
                      <a:pt x="53" y="4"/>
                      <a:pt x="49" y="6"/>
                      <a:pt x="44" y="6"/>
                    </a:cubicBezTo>
                    <a:cubicBezTo>
                      <a:pt x="40" y="6"/>
                      <a:pt x="36" y="4"/>
                      <a:pt x="33" y="2"/>
                    </a:cubicBezTo>
                    <a:cubicBezTo>
                      <a:pt x="32" y="2"/>
                      <a:pt x="32" y="1"/>
                      <a:pt x="31" y="1"/>
                    </a:cubicBezTo>
                    <a:cubicBezTo>
                      <a:pt x="30" y="1"/>
                      <a:pt x="29" y="2"/>
                      <a:pt x="29" y="2"/>
                    </a:cubicBezTo>
                    <a:cubicBezTo>
                      <a:pt x="26" y="4"/>
                      <a:pt x="22" y="6"/>
                      <a:pt x="18" y="6"/>
                    </a:cubicBezTo>
                    <a:cubicBezTo>
                      <a:pt x="13" y="6"/>
                      <a:pt x="9" y="4"/>
                      <a:pt x="5" y="1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1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9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5" y="31"/>
                      <a:pt x="8" y="39"/>
                      <a:pt x="11" y="45"/>
                    </a:cubicBezTo>
                    <a:cubicBezTo>
                      <a:pt x="18" y="59"/>
                      <a:pt x="26" y="62"/>
                      <a:pt x="31" y="62"/>
                    </a:cubicBezTo>
                    <a:cubicBezTo>
                      <a:pt x="36" y="62"/>
                      <a:pt x="44" y="59"/>
                      <a:pt x="51" y="45"/>
                    </a:cubicBezTo>
                    <a:cubicBezTo>
                      <a:pt x="55" y="37"/>
                      <a:pt x="58" y="28"/>
                      <a:pt x="60" y="18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60" y="16"/>
                      <a:pt x="60" y="15"/>
                      <a:pt x="60" y="14"/>
                    </a:cubicBezTo>
                    <a:close/>
                    <a:moveTo>
                      <a:pt x="42" y="56"/>
                    </a:moveTo>
                    <a:cubicBezTo>
                      <a:pt x="42" y="56"/>
                      <a:pt x="42" y="56"/>
                      <a:pt x="42" y="56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0" y="57"/>
                      <a:pt x="40" y="57"/>
                      <a:pt x="40" y="57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37" y="60"/>
                      <a:pt x="34" y="61"/>
                      <a:pt x="31" y="61"/>
                    </a:cubicBezTo>
                    <a:cubicBezTo>
                      <a:pt x="28" y="61"/>
                      <a:pt x="25" y="60"/>
                      <a:pt x="22" y="58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14" y="50"/>
                      <a:pt x="9" y="40"/>
                      <a:pt x="5" y="25"/>
                    </a:cubicBezTo>
                    <a:cubicBezTo>
                      <a:pt x="5" y="24"/>
                      <a:pt x="5" y="23"/>
                      <a:pt x="5" y="23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2"/>
                      <a:pt x="4" y="21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19"/>
                      <a:pt x="4" y="18"/>
                      <a:pt x="4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3" y="15"/>
                      <a:pt x="3" y="14"/>
                      <a:pt x="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2" y="10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4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0" y="6"/>
                      <a:pt x="14" y="7"/>
                      <a:pt x="18" y="7"/>
                    </a:cubicBezTo>
                    <a:cubicBezTo>
                      <a:pt x="21" y="7"/>
                      <a:pt x="25" y="6"/>
                      <a:pt x="28" y="4"/>
                    </a:cubicBezTo>
                    <a:cubicBezTo>
                      <a:pt x="29" y="4"/>
                      <a:pt x="29" y="4"/>
                      <a:pt x="30" y="3"/>
                    </a:cubicBezTo>
                    <a:cubicBezTo>
                      <a:pt x="30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5" y="6"/>
                      <a:pt x="40" y="7"/>
                      <a:pt x="44" y="7"/>
                    </a:cubicBezTo>
                    <a:cubicBezTo>
                      <a:pt x="48" y="7"/>
                      <a:pt x="52" y="6"/>
                      <a:pt x="55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56" y="4"/>
                      <a:pt x="57" y="3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8" y="2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4"/>
                      <a:pt x="60" y="5"/>
                      <a:pt x="60" y="6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60" y="8"/>
                      <a:pt x="60" y="9"/>
                      <a:pt x="59" y="10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2"/>
                      <a:pt x="59" y="13"/>
                      <a:pt x="59" y="14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9" y="15"/>
                      <a:pt x="58" y="16"/>
                      <a:pt x="58" y="17"/>
                    </a:cubicBezTo>
                    <a:cubicBezTo>
                      <a:pt x="55" y="36"/>
                      <a:pt x="49" y="49"/>
                      <a:pt x="42" y="5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57" name="Freeform 245"/>
              <p:cNvSpPr>
                <a:spLocks noChangeArrowheads="1"/>
              </p:cNvSpPr>
              <p:nvPr/>
            </p:nvSpPr>
            <p:spPr bwMode="auto">
              <a:xfrm>
                <a:off x="1055688" y="401638"/>
                <a:ext cx="211138" cy="214313"/>
              </a:xfrm>
              <a:custGeom>
                <a:gdLst>
                  <a:gd fmla="*/ 211138 w 56" name="T0"/>
                  <a:gd fmla="*/ 0 h 57" name="T1"/>
                  <a:gd fmla="*/ 154583 w 56" name="T2"/>
                  <a:gd fmla="*/ 22559 h 57" name="T3"/>
                  <a:gd fmla="*/ 105569 w 56" name="T4"/>
                  <a:gd fmla="*/ 3760 h 57" name="T5"/>
                  <a:gd fmla="*/ 56555 w 56" name="T6"/>
                  <a:gd fmla="*/ 22559 h 57" name="T7"/>
                  <a:gd fmla="*/ 0 w 56" name="T8"/>
                  <a:gd fmla="*/ 0 h 57" name="T9"/>
                  <a:gd fmla="*/ 0 w 56" name="T10"/>
                  <a:gd fmla="*/ 11280 h 57" name="T11"/>
                  <a:gd fmla="*/ 3770 w 56" name="T12"/>
                  <a:gd fmla="*/ 15040 h 57" name="T13"/>
                  <a:gd fmla="*/ 3770 w 56" name="T14"/>
                  <a:gd fmla="*/ 22559 h 57" name="T15"/>
                  <a:gd fmla="*/ 3770 w 56" name="T16"/>
                  <a:gd fmla="*/ 30079 h 57" name="T17"/>
                  <a:gd fmla="*/ 3770 w 56" name="T18"/>
                  <a:gd fmla="*/ 33839 h 57" name="T19"/>
                  <a:gd fmla="*/ 7541 w 56" name="T20"/>
                  <a:gd fmla="*/ 41359 h 57" name="T21"/>
                  <a:gd fmla="*/ 7541 w 56" name="T22"/>
                  <a:gd fmla="*/ 45119 h 57" name="T23"/>
                  <a:gd fmla="*/ 7541 w 56" name="T24"/>
                  <a:gd fmla="*/ 52638 h 57" name="T25"/>
                  <a:gd fmla="*/ 7541 w 56" name="T26"/>
                  <a:gd fmla="*/ 56398 h 57" name="T27"/>
                  <a:gd fmla="*/ 11311 w 56" name="T28"/>
                  <a:gd fmla="*/ 60158 h 57" name="T29"/>
                  <a:gd fmla="*/ 11311 w 56" name="T30"/>
                  <a:gd fmla="*/ 67678 h 57" name="T31"/>
                  <a:gd fmla="*/ 11311 w 56" name="T32"/>
                  <a:gd fmla="*/ 71438 h 57" name="T33"/>
                  <a:gd fmla="*/ 15081 w 56" name="T34"/>
                  <a:gd fmla="*/ 82717 h 57" name="T35"/>
                  <a:gd fmla="*/ 45244 w 56" name="T36"/>
                  <a:gd fmla="*/ 161675 h 57" name="T37"/>
                  <a:gd fmla="*/ 45244 w 56" name="T38"/>
                  <a:gd fmla="*/ 165435 h 57" name="T39"/>
                  <a:gd fmla="*/ 49014 w 56" name="T40"/>
                  <a:gd fmla="*/ 172954 h 57" name="T41"/>
                  <a:gd fmla="*/ 49014 w 56" name="T42"/>
                  <a:gd fmla="*/ 172954 h 57" name="T43"/>
                  <a:gd fmla="*/ 49014 w 56" name="T44"/>
                  <a:gd fmla="*/ 172954 h 57" name="T45"/>
                  <a:gd fmla="*/ 56555 w 56" name="T46"/>
                  <a:gd fmla="*/ 180474 h 57" name="T47"/>
                  <a:gd fmla="*/ 56555 w 56" name="T48"/>
                  <a:gd fmla="*/ 180474 h 57" name="T49"/>
                  <a:gd fmla="*/ 105569 w 56" name="T50"/>
                  <a:gd fmla="*/ 214313 h 57" name="T51"/>
                  <a:gd fmla="*/ 203597 w 56" name="T52"/>
                  <a:gd fmla="*/ 52638 h 57" name="T53"/>
                  <a:gd fmla="*/ 203597 w 56" name="T54"/>
                  <a:gd fmla="*/ 52638 h 57" name="T55"/>
                  <a:gd fmla="*/ 203597 w 56" name="T56"/>
                  <a:gd fmla="*/ 41359 h 57" name="T57"/>
                  <a:gd fmla="*/ 207368 w 56" name="T58"/>
                  <a:gd fmla="*/ 26319 h 57" name="T59"/>
                  <a:gd fmla="*/ 207368 w 56" name="T60"/>
                  <a:gd fmla="*/ 26319 h 57" name="T61"/>
                  <a:gd fmla="*/ 211138 w 56" name="T62"/>
                  <a:gd fmla="*/ 0 h 57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56" name="T96"/>
                  <a:gd fmla="*/ 0 h 57" name="T97"/>
                  <a:gd fmla="*/ 56 w 56" name="T98"/>
                  <a:gd fmla="*/ 57 h 57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57" w="56">
                    <a:moveTo>
                      <a:pt x="56" y="0"/>
                    </a:moveTo>
                    <a:cubicBezTo>
                      <a:pt x="52" y="3"/>
                      <a:pt x="47" y="6"/>
                      <a:pt x="41" y="6"/>
                    </a:cubicBezTo>
                    <a:cubicBezTo>
                      <a:pt x="36" y="6"/>
                      <a:pt x="31" y="4"/>
                      <a:pt x="28" y="1"/>
                    </a:cubicBezTo>
                    <a:cubicBezTo>
                      <a:pt x="24" y="4"/>
                      <a:pt x="20" y="6"/>
                      <a:pt x="15" y="6"/>
                    </a:cubicBezTo>
                    <a:cubicBezTo>
                      <a:pt x="9" y="6"/>
                      <a:pt x="4" y="3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1"/>
                    </a:cubicBezTo>
                    <a:cubicBezTo>
                      <a:pt x="2" y="11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4"/>
                      <a:pt x="2" y="15"/>
                      <a:pt x="2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7"/>
                      <a:pt x="3" y="18"/>
                      <a:pt x="3" y="18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0"/>
                      <a:pt x="4" y="21"/>
                      <a:pt x="4" y="22"/>
                    </a:cubicBezTo>
                    <a:cubicBezTo>
                      <a:pt x="6" y="30"/>
                      <a:pt x="9" y="37"/>
                      <a:pt x="12" y="43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4"/>
                      <a:pt x="13" y="45"/>
                      <a:pt x="13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4" y="47"/>
                      <a:pt x="14" y="47"/>
                      <a:pt x="15" y="48"/>
                    </a:cubicBezTo>
                    <a:cubicBezTo>
                      <a:pt x="15" y="48"/>
                      <a:pt x="15" y="48"/>
                      <a:pt x="15" y="48"/>
                    </a:cubicBezTo>
                    <a:cubicBezTo>
                      <a:pt x="19" y="54"/>
                      <a:pt x="23" y="57"/>
                      <a:pt x="28" y="57"/>
                    </a:cubicBezTo>
                    <a:cubicBezTo>
                      <a:pt x="39" y="57"/>
                      <a:pt x="49" y="40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4" y="13"/>
                      <a:pt x="54" y="12"/>
                      <a:pt x="54" y="11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5"/>
                      <a:pt x="56" y="2"/>
                      <a:pt x="56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58" name="Freeform 246"/>
              <p:cNvSpPr>
                <a:spLocks noChangeArrowheads="1" noEditPoints="1"/>
              </p:cNvSpPr>
              <p:nvPr/>
            </p:nvSpPr>
            <p:spPr bwMode="auto">
              <a:xfrm>
                <a:off x="1176338" y="3956050"/>
                <a:ext cx="195263" cy="201613"/>
              </a:xfrm>
              <a:custGeom>
                <a:gdLst>
                  <a:gd fmla="*/ 41306 w 52" name="T0"/>
                  <a:gd fmla="*/ 104540 h 54" name="T1"/>
                  <a:gd fmla="*/ 11265 w 52" name="T2"/>
                  <a:gd fmla="*/ 85872 h 54" name="T3"/>
                  <a:gd fmla="*/ 0 w 52" name="T4"/>
                  <a:gd fmla="*/ 52270 h 54" name="T5"/>
                  <a:gd fmla="*/ 11265 w 52" name="T6"/>
                  <a:gd fmla="*/ 14934 h 54" name="T7"/>
                  <a:gd fmla="*/ 41306 w 52" name="T8"/>
                  <a:gd fmla="*/ 0 h 54" name="T9"/>
                  <a:gd fmla="*/ 75101 w 52" name="T10"/>
                  <a:gd fmla="*/ 14934 h 54" name="T11"/>
                  <a:gd fmla="*/ 82611 w 52" name="T12"/>
                  <a:gd fmla="*/ 52270 h 54" name="T13"/>
                  <a:gd fmla="*/ 71346 w 52" name="T14"/>
                  <a:gd fmla="*/ 85872 h 54" name="T15"/>
                  <a:gd fmla="*/ 41306 w 52" name="T16"/>
                  <a:gd fmla="*/ 104540 h 54" name="T17"/>
                  <a:gd fmla="*/ 41306 w 52" name="T18"/>
                  <a:gd fmla="*/ 89606 h 54" name="T19"/>
                  <a:gd fmla="*/ 60081 w 52" name="T20"/>
                  <a:gd fmla="*/ 82139 h 54" name="T21"/>
                  <a:gd fmla="*/ 67591 w 52" name="T22"/>
                  <a:gd fmla="*/ 52270 h 54" name="T23"/>
                  <a:gd fmla="*/ 60081 w 52" name="T24"/>
                  <a:gd fmla="*/ 22401 h 54" name="T25"/>
                  <a:gd fmla="*/ 41306 w 52" name="T26"/>
                  <a:gd fmla="*/ 11201 h 54" name="T27"/>
                  <a:gd fmla="*/ 15020 w 52" name="T28"/>
                  <a:gd fmla="*/ 48536 h 54" name="T29"/>
                  <a:gd fmla="*/ 41306 w 52" name="T30"/>
                  <a:gd fmla="*/ 89606 h 54" name="T31"/>
                  <a:gd fmla="*/ 48816 w 52" name="T32"/>
                  <a:gd fmla="*/ 201613 h 54" name="T33"/>
                  <a:gd fmla="*/ 30040 w 52" name="T34"/>
                  <a:gd fmla="*/ 201613 h 54" name="T35"/>
                  <a:gd fmla="*/ 150202 w 52" name="T36"/>
                  <a:gd fmla="*/ 0 h 54" name="T37"/>
                  <a:gd fmla="*/ 168978 w 52" name="T38"/>
                  <a:gd fmla="*/ 0 h 54" name="T39"/>
                  <a:gd fmla="*/ 48816 w 52" name="T40"/>
                  <a:gd fmla="*/ 201613 h 54" name="T41"/>
                  <a:gd fmla="*/ 153957 w 52" name="T42"/>
                  <a:gd fmla="*/ 201613 h 54" name="T43"/>
                  <a:gd fmla="*/ 123917 w 52" name="T44"/>
                  <a:gd fmla="*/ 186679 h 54" name="T45"/>
                  <a:gd fmla="*/ 112652 w 52" name="T46"/>
                  <a:gd fmla="*/ 149343 h 54" name="T47"/>
                  <a:gd fmla="*/ 123917 w 52" name="T48"/>
                  <a:gd fmla="*/ 115741 h 54" name="T49"/>
                  <a:gd fmla="*/ 153957 w 52" name="T50"/>
                  <a:gd fmla="*/ 97073 h 54" name="T51"/>
                  <a:gd fmla="*/ 187753 w 52" name="T52"/>
                  <a:gd fmla="*/ 115741 h 54" name="T53"/>
                  <a:gd fmla="*/ 195263 w 52" name="T54"/>
                  <a:gd fmla="*/ 153077 h 54" name="T55"/>
                  <a:gd fmla="*/ 183998 w 52" name="T56"/>
                  <a:gd fmla="*/ 186679 h 54" name="T57"/>
                  <a:gd fmla="*/ 153957 w 52" name="T58"/>
                  <a:gd fmla="*/ 201613 h 54" name="T59"/>
                  <a:gd fmla="*/ 153957 w 52" name="T60"/>
                  <a:gd fmla="*/ 190412 h 54" name="T61"/>
                  <a:gd fmla="*/ 172733 w 52" name="T62"/>
                  <a:gd fmla="*/ 179212 h 54" name="T63"/>
                  <a:gd fmla="*/ 180243 w 52" name="T64"/>
                  <a:gd fmla="*/ 153077 h 54" name="T65"/>
                  <a:gd fmla="*/ 172733 w 52" name="T66"/>
                  <a:gd fmla="*/ 123208 h 54" name="T67"/>
                  <a:gd fmla="*/ 153957 w 52" name="T68"/>
                  <a:gd fmla="*/ 112007 h 54" name="T69"/>
                  <a:gd fmla="*/ 127672 w 52" name="T70"/>
                  <a:gd fmla="*/ 149343 h 54" name="T71"/>
                  <a:gd fmla="*/ 153957 w 52" name="T72"/>
                  <a:gd fmla="*/ 190412 h 54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52" name="T111"/>
                  <a:gd fmla="*/ 0 h 54" name="T112"/>
                  <a:gd fmla="*/ 52 w 52" name="T113"/>
                  <a:gd fmla="*/ 54 h 54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54" w="52">
                    <a:moveTo>
                      <a:pt x="11" y="28"/>
                    </a:moveTo>
                    <a:cubicBezTo>
                      <a:pt x="8" y="28"/>
                      <a:pt x="5" y="26"/>
                      <a:pt x="3" y="23"/>
                    </a:cubicBezTo>
                    <a:cubicBezTo>
                      <a:pt x="1" y="21"/>
                      <a:pt x="0" y="17"/>
                      <a:pt x="0" y="14"/>
                    </a:cubicBezTo>
                    <a:cubicBezTo>
                      <a:pt x="0" y="10"/>
                      <a:pt x="1" y="6"/>
                      <a:pt x="3" y="4"/>
                    </a:cubicBezTo>
                    <a:cubicBezTo>
                      <a:pt x="5" y="1"/>
                      <a:pt x="8" y="0"/>
                      <a:pt x="11" y="0"/>
                    </a:cubicBezTo>
                    <a:cubicBezTo>
                      <a:pt x="15" y="0"/>
                      <a:pt x="18" y="1"/>
                      <a:pt x="20" y="4"/>
                    </a:cubicBezTo>
                    <a:cubicBezTo>
                      <a:pt x="21" y="7"/>
                      <a:pt x="22" y="10"/>
                      <a:pt x="22" y="14"/>
                    </a:cubicBezTo>
                    <a:cubicBezTo>
                      <a:pt x="22" y="17"/>
                      <a:pt x="21" y="21"/>
                      <a:pt x="19" y="23"/>
                    </a:cubicBezTo>
                    <a:cubicBezTo>
                      <a:pt x="18" y="26"/>
                      <a:pt x="15" y="28"/>
                      <a:pt x="11" y="28"/>
                    </a:cubicBezTo>
                    <a:close/>
                    <a:moveTo>
                      <a:pt x="11" y="24"/>
                    </a:moveTo>
                    <a:cubicBezTo>
                      <a:pt x="14" y="24"/>
                      <a:pt x="15" y="24"/>
                      <a:pt x="16" y="22"/>
                    </a:cubicBezTo>
                    <a:cubicBezTo>
                      <a:pt x="18" y="20"/>
                      <a:pt x="18" y="17"/>
                      <a:pt x="18" y="14"/>
                    </a:cubicBezTo>
                    <a:cubicBezTo>
                      <a:pt x="18" y="11"/>
                      <a:pt x="18" y="8"/>
                      <a:pt x="16" y="6"/>
                    </a:cubicBezTo>
                    <a:cubicBezTo>
                      <a:pt x="15" y="4"/>
                      <a:pt x="14" y="3"/>
                      <a:pt x="11" y="3"/>
                    </a:cubicBezTo>
                    <a:cubicBezTo>
                      <a:pt x="7" y="3"/>
                      <a:pt x="4" y="6"/>
                      <a:pt x="4" y="13"/>
                    </a:cubicBezTo>
                    <a:cubicBezTo>
                      <a:pt x="4" y="21"/>
                      <a:pt x="7" y="24"/>
                      <a:pt x="11" y="24"/>
                    </a:cubicBezTo>
                    <a:close/>
                    <a:moveTo>
                      <a:pt x="13" y="54"/>
                    </a:moveTo>
                    <a:cubicBezTo>
                      <a:pt x="8" y="54"/>
                      <a:pt x="8" y="54"/>
                      <a:pt x="8" y="54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5" y="0"/>
                      <a:pt x="45" y="0"/>
                      <a:pt x="45" y="0"/>
                    </a:cubicBezTo>
                    <a:lnTo>
                      <a:pt x="13" y="54"/>
                    </a:lnTo>
                    <a:close/>
                    <a:moveTo>
                      <a:pt x="41" y="54"/>
                    </a:moveTo>
                    <a:cubicBezTo>
                      <a:pt x="38" y="54"/>
                      <a:pt x="35" y="53"/>
                      <a:pt x="33" y="50"/>
                    </a:cubicBezTo>
                    <a:cubicBezTo>
                      <a:pt x="31" y="48"/>
                      <a:pt x="30" y="44"/>
                      <a:pt x="30" y="40"/>
                    </a:cubicBezTo>
                    <a:cubicBezTo>
                      <a:pt x="30" y="36"/>
                      <a:pt x="31" y="33"/>
                      <a:pt x="33" y="31"/>
                    </a:cubicBezTo>
                    <a:cubicBezTo>
                      <a:pt x="35" y="28"/>
                      <a:pt x="38" y="26"/>
                      <a:pt x="41" y="26"/>
                    </a:cubicBezTo>
                    <a:cubicBezTo>
                      <a:pt x="45" y="26"/>
                      <a:pt x="48" y="28"/>
                      <a:pt x="50" y="31"/>
                    </a:cubicBezTo>
                    <a:cubicBezTo>
                      <a:pt x="51" y="34"/>
                      <a:pt x="52" y="37"/>
                      <a:pt x="52" y="41"/>
                    </a:cubicBezTo>
                    <a:cubicBezTo>
                      <a:pt x="52" y="44"/>
                      <a:pt x="51" y="47"/>
                      <a:pt x="49" y="50"/>
                    </a:cubicBezTo>
                    <a:cubicBezTo>
                      <a:pt x="48" y="53"/>
                      <a:pt x="45" y="54"/>
                      <a:pt x="41" y="54"/>
                    </a:cubicBezTo>
                    <a:close/>
                    <a:moveTo>
                      <a:pt x="41" y="51"/>
                    </a:moveTo>
                    <a:cubicBezTo>
                      <a:pt x="44" y="51"/>
                      <a:pt x="45" y="50"/>
                      <a:pt x="46" y="48"/>
                    </a:cubicBezTo>
                    <a:cubicBezTo>
                      <a:pt x="48" y="46"/>
                      <a:pt x="48" y="44"/>
                      <a:pt x="48" y="41"/>
                    </a:cubicBezTo>
                    <a:cubicBezTo>
                      <a:pt x="48" y="38"/>
                      <a:pt x="48" y="35"/>
                      <a:pt x="46" y="33"/>
                    </a:cubicBezTo>
                    <a:cubicBezTo>
                      <a:pt x="45" y="31"/>
                      <a:pt x="44" y="30"/>
                      <a:pt x="41" y="30"/>
                    </a:cubicBezTo>
                    <a:cubicBezTo>
                      <a:pt x="37" y="30"/>
                      <a:pt x="34" y="33"/>
                      <a:pt x="34" y="40"/>
                    </a:cubicBezTo>
                    <a:cubicBezTo>
                      <a:pt x="34" y="48"/>
                      <a:pt x="37" y="51"/>
                      <a:pt x="41" y="5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59" name="Freeform 247"/>
              <p:cNvSpPr>
                <a:spLocks noChangeArrowheads="1" noEditPoints="1"/>
              </p:cNvSpPr>
              <p:nvPr/>
            </p:nvSpPr>
            <p:spPr bwMode="auto">
              <a:xfrm>
                <a:off x="2992438" y="585788"/>
                <a:ext cx="100013" cy="115888"/>
              </a:xfrm>
              <a:custGeom>
                <a:gdLst>
                  <a:gd fmla="*/ 92605 w 27" name="T0"/>
                  <a:gd fmla="*/ 48598 h 31" name="T1"/>
                  <a:gd fmla="*/ 66675 w 27" name="T2"/>
                  <a:gd fmla="*/ 37383 h 31" name="T3"/>
                  <a:gd fmla="*/ 100013 w 27" name="T4"/>
                  <a:gd fmla="*/ 11215 h 31" name="T5"/>
                  <a:gd fmla="*/ 92605 w 27" name="T6"/>
                  <a:gd fmla="*/ 0 h 31" name="T7"/>
                  <a:gd fmla="*/ 0 w 27" name="T8"/>
                  <a:gd fmla="*/ 71028 h 31" name="T9"/>
                  <a:gd fmla="*/ 3704 w 27" name="T10"/>
                  <a:gd fmla="*/ 74766 h 31" name="T11"/>
                  <a:gd fmla="*/ 18521 w 27" name="T12"/>
                  <a:gd fmla="*/ 71028 h 31" name="T13"/>
                  <a:gd fmla="*/ 18521 w 27" name="T14"/>
                  <a:gd fmla="*/ 100935 h 31" name="T15"/>
                  <a:gd fmla="*/ 44450 w 27" name="T16"/>
                  <a:gd fmla="*/ 115888 h 31" name="T17"/>
                  <a:gd fmla="*/ 77788 w 27" name="T18"/>
                  <a:gd fmla="*/ 104673 h 31" name="T19"/>
                  <a:gd fmla="*/ 100013 w 27" name="T20"/>
                  <a:gd fmla="*/ 74766 h 31" name="T21"/>
                  <a:gd fmla="*/ 92605 w 27" name="T22"/>
                  <a:gd fmla="*/ 48598 h 31" name="T23"/>
                  <a:gd fmla="*/ 44450 w 27" name="T24"/>
                  <a:gd fmla="*/ 104673 h 31" name="T25"/>
                  <a:gd fmla="*/ 29633 w 27" name="T26"/>
                  <a:gd fmla="*/ 93458 h 31" name="T27"/>
                  <a:gd fmla="*/ 22225 w 27" name="T28"/>
                  <a:gd fmla="*/ 78505 h 31" name="T29"/>
                  <a:gd fmla="*/ 33338 w 27" name="T30"/>
                  <a:gd fmla="*/ 59813 h 31" name="T31"/>
                  <a:gd fmla="*/ 51859 w 27" name="T32"/>
                  <a:gd fmla="*/ 48598 h 31" name="T33"/>
                  <a:gd fmla="*/ 70380 w 27" name="T34"/>
                  <a:gd fmla="*/ 44860 h 31" name="T35"/>
                  <a:gd fmla="*/ 85196 w 27" name="T36"/>
                  <a:gd fmla="*/ 56075 h 31" name="T37"/>
                  <a:gd fmla="*/ 85196 w 27" name="T38"/>
                  <a:gd fmla="*/ 74766 h 31" name="T39"/>
                  <a:gd fmla="*/ 66675 w 27" name="T40"/>
                  <a:gd fmla="*/ 93458 h 31" name="T41"/>
                  <a:gd fmla="*/ 44450 w 27" name="T42"/>
                  <a:gd fmla="*/ 104673 h 31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27" name="T66"/>
                  <a:gd fmla="*/ 0 h 31" name="T67"/>
                  <a:gd fmla="*/ 27 w 27" name="T68"/>
                  <a:gd fmla="*/ 31 h 31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31" w="27">
                    <a:moveTo>
                      <a:pt x="25" y="13"/>
                    </a:moveTo>
                    <a:cubicBezTo>
                      <a:pt x="24" y="11"/>
                      <a:pt x="21" y="10"/>
                      <a:pt x="18" y="10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3" y="22"/>
                      <a:pt x="4" y="25"/>
                      <a:pt x="5" y="27"/>
                    </a:cubicBezTo>
                    <a:cubicBezTo>
                      <a:pt x="7" y="30"/>
                      <a:pt x="9" y="31"/>
                      <a:pt x="12" y="31"/>
                    </a:cubicBezTo>
                    <a:cubicBezTo>
                      <a:pt x="15" y="31"/>
                      <a:pt x="18" y="30"/>
                      <a:pt x="21" y="28"/>
                    </a:cubicBezTo>
                    <a:cubicBezTo>
                      <a:pt x="24" y="26"/>
                      <a:pt x="26" y="23"/>
                      <a:pt x="27" y="20"/>
                    </a:cubicBezTo>
                    <a:cubicBezTo>
                      <a:pt x="27" y="18"/>
                      <a:pt x="27" y="15"/>
                      <a:pt x="25" y="13"/>
                    </a:cubicBezTo>
                    <a:close/>
                    <a:moveTo>
                      <a:pt x="12" y="28"/>
                    </a:moveTo>
                    <a:cubicBezTo>
                      <a:pt x="10" y="28"/>
                      <a:pt x="9" y="27"/>
                      <a:pt x="8" y="25"/>
                    </a:cubicBezTo>
                    <a:cubicBezTo>
                      <a:pt x="7" y="24"/>
                      <a:pt x="6" y="23"/>
                      <a:pt x="6" y="21"/>
                    </a:cubicBezTo>
                    <a:cubicBezTo>
                      <a:pt x="7" y="19"/>
                      <a:pt x="8" y="18"/>
                      <a:pt x="9" y="16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2"/>
                      <a:pt x="17" y="12"/>
                      <a:pt x="19" y="12"/>
                    </a:cubicBezTo>
                    <a:cubicBezTo>
                      <a:pt x="20" y="13"/>
                      <a:pt x="22" y="13"/>
                      <a:pt x="23" y="15"/>
                    </a:cubicBezTo>
                    <a:cubicBezTo>
                      <a:pt x="24" y="16"/>
                      <a:pt x="24" y="18"/>
                      <a:pt x="23" y="20"/>
                    </a:cubicBezTo>
                    <a:cubicBezTo>
                      <a:pt x="22" y="22"/>
                      <a:pt x="21" y="23"/>
                      <a:pt x="18" y="25"/>
                    </a:cubicBezTo>
                    <a:cubicBezTo>
                      <a:pt x="16" y="27"/>
                      <a:pt x="14" y="28"/>
                      <a:pt x="12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60" name="Freeform 248"/>
              <p:cNvSpPr>
                <a:spLocks noChangeArrowheads="1"/>
              </p:cNvSpPr>
              <p:nvPr/>
            </p:nvSpPr>
            <p:spPr bwMode="auto">
              <a:xfrm>
                <a:off x="3055938" y="682625"/>
                <a:ext cx="101600" cy="106363"/>
              </a:xfrm>
              <a:custGeom>
                <a:gdLst>
                  <a:gd fmla="*/ 52681 w 27" name="T0"/>
                  <a:gd fmla="*/ 72175 h 28" name="T1"/>
                  <a:gd fmla="*/ 41393 w 27" name="T2"/>
                  <a:gd fmla="*/ 79772 h 28" name="T3"/>
                  <a:gd fmla="*/ 26341 w 27" name="T4"/>
                  <a:gd fmla="*/ 75974 h 28" name="T5"/>
                  <a:gd fmla="*/ 15052 w 27" name="T6"/>
                  <a:gd fmla="*/ 68376 h 28" name="T7"/>
                  <a:gd fmla="*/ 11289 w 27" name="T8"/>
                  <a:gd fmla="*/ 56980 h 28" name="T9"/>
                  <a:gd fmla="*/ 22578 w 27" name="T10"/>
                  <a:gd fmla="*/ 41785 h 28" name="T11"/>
                  <a:gd fmla="*/ 67733 w 27" name="T12"/>
                  <a:gd fmla="*/ 11396 h 28" name="T13"/>
                  <a:gd fmla="*/ 60207 w 27" name="T14"/>
                  <a:gd fmla="*/ 0 h 28" name="T15"/>
                  <a:gd fmla="*/ 15052 w 27" name="T16"/>
                  <a:gd fmla="*/ 30389 h 28" name="T17"/>
                  <a:gd fmla="*/ 0 w 27" name="T18"/>
                  <a:gd fmla="*/ 53182 h 28" name="T19"/>
                  <a:gd fmla="*/ 3763 w 27" name="T20"/>
                  <a:gd fmla="*/ 75974 h 28" name="T21"/>
                  <a:gd fmla="*/ 37630 w 27" name="T22"/>
                  <a:gd fmla="*/ 87370 h 28" name="T23"/>
                  <a:gd fmla="*/ 22578 w 27" name="T24"/>
                  <a:gd fmla="*/ 94967 h 28" name="T25"/>
                  <a:gd fmla="*/ 30104 w 27" name="T26"/>
                  <a:gd fmla="*/ 106363 h 28" name="T27"/>
                  <a:gd fmla="*/ 101600 w 27" name="T28"/>
                  <a:gd fmla="*/ 53182 h 28" name="T29"/>
                  <a:gd fmla="*/ 94074 w 27" name="T30"/>
                  <a:gd fmla="*/ 41785 h 28" name="T31"/>
                  <a:gd fmla="*/ 52681 w 27" name="T32"/>
                  <a:gd fmla="*/ 72175 h 28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7" name="T51"/>
                  <a:gd fmla="*/ 0 h 28" name="T52"/>
                  <a:gd fmla="*/ 27 w 27" name="T53"/>
                  <a:gd fmla="*/ 28 h 28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8" w="27">
                    <a:moveTo>
                      <a:pt x="14" y="19"/>
                    </a:moveTo>
                    <a:cubicBezTo>
                      <a:pt x="13" y="20"/>
                      <a:pt x="12" y="20"/>
                      <a:pt x="11" y="21"/>
                    </a:cubicBezTo>
                    <a:cubicBezTo>
                      <a:pt x="9" y="21"/>
                      <a:pt x="8" y="21"/>
                      <a:pt x="7" y="20"/>
                    </a:cubicBezTo>
                    <a:cubicBezTo>
                      <a:pt x="6" y="20"/>
                      <a:pt x="5" y="19"/>
                      <a:pt x="4" y="18"/>
                    </a:cubicBezTo>
                    <a:cubicBezTo>
                      <a:pt x="4" y="17"/>
                      <a:pt x="3" y="16"/>
                      <a:pt x="3" y="15"/>
                    </a:cubicBezTo>
                    <a:cubicBezTo>
                      <a:pt x="4" y="14"/>
                      <a:pt x="5" y="12"/>
                      <a:pt x="6" y="11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1" y="12"/>
                      <a:pt x="0" y="14"/>
                    </a:cubicBezTo>
                    <a:cubicBezTo>
                      <a:pt x="0" y="16"/>
                      <a:pt x="0" y="18"/>
                      <a:pt x="1" y="20"/>
                    </a:cubicBezTo>
                    <a:cubicBezTo>
                      <a:pt x="3" y="22"/>
                      <a:pt x="6" y="23"/>
                      <a:pt x="10" y="23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1"/>
                      <a:pt x="25" y="11"/>
                      <a:pt x="25" y="11"/>
                    </a:cubicBezTo>
                    <a:lnTo>
                      <a:pt x="14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61" name="Freeform 249"/>
              <p:cNvSpPr>
                <a:spLocks noChangeArrowheads="1"/>
              </p:cNvSpPr>
              <p:nvPr/>
            </p:nvSpPr>
            <p:spPr bwMode="auto">
              <a:xfrm>
                <a:off x="3105150" y="762000"/>
                <a:ext cx="93663" cy="90488"/>
              </a:xfrm>
              <a:custGeom>
                <a:gdLst>
                  <a:gd fmla="*/ 59944 w 25" name="T0"/>
                  <a:gd fmla="*/ 49014 h 24" name="T1"/>
                  <a:gd fmla="*/ 52451 w 25" name="T2"/>
                  <a:gd fmla="*/ 33933 h 24" name="T3"/>
                  <a:gd fmla="*/ 52451 w 25" name="T4"/>
                  <a:gd fmla="*/ 15081 h 24" name="T5"/>
                  <a:gd fmla="*/ 63691 w 25" name="T6"/>
                  <a:gd fmla="*/ 11311 h 24" name="T7"/>
                  <a:gd fmla="*/ 74930 w 25" name="T8"/>
                  <a:gd fmla="*/ 22622 h 24" name="T9"/>
                  <a:gd fmla="*/ 74930 w 25" name="T10"/>
                  <a:gd fmla="*/ 49014 h 24" name="T11"/>
                  <a:gd fmla="*/ 86170 w 25" name="T12"/>
                  <a:gd fmla="*/ 56555 h 24" name="T13"/>
                  <a:gd fmla="*/ 82423 w 25" name="T14"/>
                  <a:gd fmla="*/ 15081 h 24" name="T15"/>
                  <a:gd fmla="*/ 63691 w 25" name="T16"/>
                  <a:gd fmla="*/ 0 h 24" name="T17"/>
                  <a:gd fmla="*/ 44958 w 25" name="T18"/>
                  <a:gd fmla="*/ 3770 h 24" name="T19"/>
                  <a:gd fmla="*/ 33719 w 25" name="T20"/>
                  <a:gd fmla="*/ 18852 h 24" name="T21"/>
                  <a:gd fmla="*/ 37465 w 25" name="T22"/>
                  <a:gd fmla="*/ 37703 h 24" name="T23"/>
                  <a:gd fmla="*/ 44958 w 25" name="T24"/>
                  <a:gd fmla="*/ 52785 h 24" name="T25"/>
                  <a:gd fmla="*/ 44958 w 25" name="T26"/>
                  <a:gd fmla="*/ 75407 h 24" name="T27"/>
                  <a:gd fmla="*/ 33719 w 25" name="T28"/>
                  <a:gd fmla="*/ 75407 h 24" name="T29"/>
                  <a:gd fmla="*/ 22479 w 25" name="T30"/>
                  <a:gd fmla="*/ 64096 h 24" name="T31"/>
                  <a:gd fmla="*/ 18733 w 25" name="T32"/>
                  <a:gd fmla="*/ 33933 h 24" name="T33"/>
                  <a:gd fmla="*/ 7493 w 25" name="T34"/>
                  <a:gd fmla="*/ 26392 h 24" name="T35"/>
                  <a:gd fmla="*/ 11240 w 25" name="T36"/>
                  <a:gd fmla="*/ 71636 h 24" name="T37"/>
                  <a:gd fmla="*/ 33719 w 25" name="T38"/>
                  <a:gd fmla="*/ 86718 h 24" name="T39"/>
                  <a:gd fmla="*/ 52451 w 25" name="T40"/>
                  <a:gd fmla="*/ 82947 h 24" name="T41"/>
                  <a:gd fmla="*/ 59944 w 25" name="T42"/>
                  <a:gd fmla="*/ 49014 h 24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25" name="T66"/>
                  <a:gd fmla="*/ 0 h 24" name="T67"/>
                  <a:gd fmla="*/ 25 w 25" name="T68"/>
                  <a:gd fmla="*/ 24 h 24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4" w="25">
                    <a:moveTo>
                      <a:pt x="16" y="13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3" y="6"/>
                      <a:pt x="13" y="5"/>
                      <a:pt x="14" y="4"/>
                    </a:cubicBezTo>
                    <a:cubicBezTo>
                      <a:pt x="15" y="3"/>
                      <a:pt x="16" y="3"/>
                      <a:pt x="17" y="3"/>
                    </a:cubicBezTo>
                    <a:cubicBezTo>
                      <a:pt x="18" y="4"/>
                      <a:pt x="19" y="5"/>
                      <a:pt x="20" y="6"/>
                    </a:cubicBezTo>
                    <a:cubicBezTo>
                      <a:pt x="22" y="8"/>
                      <a:pt x="22" y="11"/>
                      <a:pt x="20" y="13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5" y="12"/>
                      <a:pt x="25" y="8"/>
                      <a:pt x="22" y="4"/>
                    </a:cubicBezTo>
                    <a:cubicBezTo>
                      <a:pt x="21" y="2"/>
                      <a:pt x="19" y="1"/>
                      <a:pt x="17" y="0"/>
                    </a:cubicBezTo>
                    <a:cubicBezTo>
                      <a:pt x="15" y="0"/>
                      <a:pt x="13" y="0"/>
                      <a:pt x="12" y="1"/>
                    </a:cubicBezTo>
                    <a:cubicBezTo>
                      <a:pt x="10" y="2"/>
                      <a:pt x="10" y="3"/>
                      <a:pt x="9" y="5"/>
                    </a:cubicBezTo>
                    <a:cubicBezTo>
                      <a:pt x="9" y="6"/>
                      <a:pt x="9" y="8"/>
                      <a:pt x="10" y="10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4" y="17"/>
                      <a:pt x="13" y="19"/>
                      <a:pt x="12" y="20"/>
                    </a:cubicBezTo>
                    <a:cubicBezTo>
                      <a:pt x="11" y="20"/>
                      <a:pt x="10" y="20"/>
                      <a:pt x="9" y="20"/>
                    </a:cubicBezTo>
                    <a:cubicBezTo>
                      <a:pt x="8" y="20"/>
                      <a:pt x="7" y="19"/>
                      <a:pt x="6" y="17"/>
                    </a:cubicBezTo>
                    <a:cubicBezTo>
                      <a:pt x="3" y="14"/>
                      <a:pt x="3" y="11"/>
                      <a:pt x="5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10"/>
                      <a:pt x="0" y="14"/>
                      <a:pt x="3" y="19"/>
                    </a:cubicBezTo>
                    <a:cubicBezTo>
                      <a:pt x="5" y="21"/>
                      <a:pt x="7" y="23"/>
                      <a:pt x="9" y="23"/>
                    </a:cubicBezTo>
                    <a:cubicBezTo>
                      <a:pt x="11" y="24"/>
                      <a:pt x="13" y="24"/>
                      <a:pt x="14" y="22"/>
                    </a:cubicBezTo>
                    <a:cubicBezTo>
                      <a:pt x="17" y="20"/>
                      <a:pt x="18" y="17"/>
                      <a:pt x="16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62" name="Freeform 250"/>
              <p:cNvSpPr>
                <a:spLocks noChangeArrowheads="1"/>
              </p:cNvSpPr>
              <p:nvPr/>
            </p:nvSpPr>
            <p:spPr bwMode="auto">
              <a:xfrm>
                <a:off x="3149600" y="825500"/>
                <a:ext cx="79375" cy="60325"/>
              </a:xfrm>
              <a:custGeom>
                <a:gdLst>
                  <a:gd fmla="*/ 0 w 50" name="T0"/>
                  <a:gd fmla="*/ 49212 h 38" name="T1"/>
                  <a:gd fmla="*/ 7938 w 50" name="T2"/>
                  <a:gd fmla="*/ 60325 h 38" name="T3"/>
                  <a:gd fmla="*/ 79375 w 50" name="T4"/>
                  <a:gd fmla="*/ 11112 h 38" name="T5"/>
                  <a:gd fmla="*/ 71438 w 50" name="T6"/>
                  <a:gd fmla="*/ 0 h 38" name="T7"/>
                  <a:gd fmla="*/ 0 w 50" name="T8"/>
                  <a:gd fmla="*/ 49212 h 38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50" name="T15"/>
                  <a:gd fmla="*/ 0 h 38" name="T16"/>
                  <a:gd fmla="*/ 50 w 50" name="T17"/>
                  <a:gd fmla="*/ 38 h 38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38" w="50">
                    <a:moveTo>
                      <a:pt x="0" y="31"/>
                    </a:moveTo>
                    <a:lnTo>
                      <a:pt x="5" y="38"/>
                    </a:lnTo>
                    <a:lnTo>
                      <a:pt x="50" y="7"/>
                    </a:lnTo>
                    <a:lnTo>
                      <a:pt x="45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63" name="Freeform 251"/>
              <p:cNvSpPr>
                <a:spLocks noChangeArrowheads="1"/>
              </p:cNvSpPr>
              <p:nvPr/>
            </p:nvSpPr>
            <p:spPr bwMode="auto">
              <a:xfrm>
                <a:off x="3232150" y="808038"/>
                <a:ext cx="22225" cy="17463"/>
              </a:xfrm>
              <a:custGeom>
                <a:gdLst>
                  <a:gd fmla="*/ 0 w 14" name="T0"/>
                  <a:gd fmla="*/ 6350 h 11" name="T1"/>
                  <a:gd fmla="*/ 7938 w 14" name="T2"/>
                  <a:gd fmla="*/ 17463 h 11" name="T3"/>
                  <a:gd fmla="*/ 22225 w 14" name="T4"/>
                  <a:gd fmla="*/ 11113 h 11" name="T5"/>
                  <a:gd fmla="*/ 11113 w 14" name="T6"/>
                  <a:gd fmla="*/ 0 h 11" name="T7"/>
                  <a:gd fmla="*/ 0 w 14" name="T8"/>
                  <a:gd fmla="*/ 6350 h 11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4" name="T15"/>
                  <a:gd fmla="*/ 0 h 11" name="T16"/>
                  <a:gd fmla="*/ 14 w 14" name="T17"/>
                  <a:gd fmla="*/ 11 h 11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1" w="14">
                    <a:moveTo>
                      <a:pt x="0" y="4"/>
                    </a:moveTo>
                    <a:lnTo>
                      <a:pt x="5" y="11"/>
                    </a:lnTo>
                    <a:lnTo>
                      <a:pt x="14" y="7"/>
                    </a:lnTo>
                    <a:lnTo>
                      <a:pt x="7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64" name="Freeform 252"/>
              <p:cNvSpPr>
                <a:spLocks noChangeArrowheads="1"/>
              </p:cNvSpPr>
              <p:nvPr/>
            </p:nvSpPr>
            <p:spPr bwMode="auto">
              <a:xfrm>
                <a:off x="3171825" y="860425"/>
                <a:ext cx="101600" cy="104775"/>
              </a:xfrm>
              <a:custGeom>
                <a:gdLst>
                  <a:gd fmla="*/ 101600 w 27" name="T0"/>
                  <a:gd fmla="*/ 44904 h 28" name="T1"/>
                  <a:gd fmla="*/ 97837 w 27" name="T2"/>
                  <a:gd fmla="*/ 29936 h 28" name="T3"/>
                  <a:gd fmla="*/ 67733 w 27" name="T4"/>
                  <a:gd fmla="*/ 18710 h 28" name="T5"/>
                  <a:gd fmla="*/ 79022 w 27" name="T6"/>
                  <a:gd fmla="*/ 7484 h 28" name="T7"/>
                  <a:gd fmla="*/ 71496 w 27" name="T8"/>
                  <a:gd fmla="*/ 0 h 28" name="T9"/>
                  <a:gd fmla="*/ 0 w 27" name="T10"/>
                  <a:gd fmla="*/ 48646 h 28" name="T11"/>
                  <a:gd fmla="*/ 7526 w 27" name="T12"/>
                  <a:gd fmla="*/ 59871 h 28" name="T13"/>
                  <a:gd fmla="*/ 48919 w 27" name="T14"/>
                  <a:gd fmla="*/ 33678 h 28" name="T15"/>
                  <a:gd fmla="*/ 67733 w 27" name="T16"/>
                  <a:gd fmla="*/ 26194 h 28" name="T17"/>
                  <a:gd fmla="*/ 86548 w 27" name="T18"/>
                  <a:gd fmla="*/ 33678 h 28" name="T19"/>
                  <a:gd fmla="*/ 90311 w 27" name="T20"/>
                  <a:gd fmla="*/ 48646 h 28" name="T21"/>
                  <a:gd fmla="*/ 79022 w 27" name="T22"/>
                  <a:gd fmla="*/ 59871 h 28" name="T23"/>
                  <a:gd fmla="*/ 33867 w 27" name="T24"/>
                  <a:gd fmla="*/ 93549 h 28" name="T25"/>
                  <a:gd fmla="*/ 41393 w 27" name="T26"/>
                  <a:gd fmla="*/ 104775 h 28" name="T27"/>
                  <a:gd fmla="*/ 82785 w 27" name="T28"/>
                  <a:gd fmla="*/ 74839 h 28" name="T29"/>
                  <a:gd fmla="*/ 97837 w 27" name="T30"/>
                  <a:gd fmla="*/ 59871 h 28" name="T31"/>
                  <a:gd fmla="*/ 101600 w 27" name="T32"/>
                  <a:gd fmla="*/ 44904 h 28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7" name="T51"/>
                  <a:gd fmla="*/ 0 h 28" name="T52"/>
                  <a:gd fmla="*/ 27 w 27" name="T53"/>
                  <a:gd fmla="*/ 28 h 28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8" w="27">
                    <a:moveTo>
                      <a:pt x="27" y="12"/>
                    </a:moveTo>
                    <a:cubicBezTo>
                      <a:pt x="27" y="11"/>
                      <a:pt x="27" y="9"/>
                      <a:pt x="26" y="8"/>
                    </a:cubicBezTo>
                    <a:cubicBezTo>
                      <a:pt x="24" y="5"/>
                      <a:pt x="21" y="4"/>
                      <a:pt x="18" y="5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5" y="7"/>
                      <a:pt x="17" y="7"/>
                      <a:pt x="18" y="7"/>
                    </a:cubicBezTo>
                    <a:cubicBezTo>
                      <a:pt x="20" y="7"/>
                      <a:pt x="22" y="8"/>
                      <a:pt x="23" y="9"/>
                    </a:cubicBezTo>
                    <a:cubicBezTo>
                      <a:pt x="24" y="10"/>
                      <a:pt x="24" y="11"/>
                      <a:pt x="24" y="13"/>
                    </a:cubicBezTo>
                    <a:cubicBezTo>
                      <a:pt x="24" y="14"/>
                      <a:pt x="23" y="15"/>
                      <a:pt x="21" y="16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4" y="18"/>
                      <a:pt x="26" y="17"/>
                      <a:pt x="26" y="16"/>
                    </a:cubicBezTo>
                    <a:cubicBezTo>
                      <a:pt x="27" y="15"/>
                      <a:pt x="27" y="14"/>
                      <a:pt x="27" y="1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65" name="Freeform 253"/>
              <p:cNvSpPr>
                <a:spLocks noChangeArrowheads="1" noEditPoints="1"/>
              </p:cNvSpPr>
              <p:nvPr/>
            </p:nvSpPr>
            <p:spPr bwMode="auto">
              <a:xfrm>
                <a:off x="3235325" y="946150"/>
                <a:ext cx="95250" cy="87313"/>
              </a:xfrm>
              <a:custGeom>
                <a:gdLst>
                  <a:gd fmla="*/ 91440 w 25" name="T0"/>
                  <a:gd fmla="*/ 45555 h 23" name="T1"/>
                  <a:gd fmla="*/ 87630 w 25" name="T2"/>
                  <a:gd fmla="*/ 15185 h 23" name="T3"/>
                  <a:gd fmla="*/ 57150 w 25" name="T4"/>
                  <a:gd fmla="*/ 0 h 23" name="T5"/>
                  <a:gd fmla="*/ 22860 w 25" name="T6"/>
                  <a:gd fmla="*/ 11389 h 23" name="T7"/>
                  <a:gd fmla="*/ 3810 w 25" name="T8"/>
                  <a:gd fmla="*/ 37962 h 23" name="T9"/>
                  <a:gd fmla="*/ 11430 w 25" name="T10"/>
                  <a:gd fmla="*/ 68332 h 23" name="T11"/>
                  <a:gd fmla="*/ 30480 w 25" name="T12"/>
                  <a:gd fmla="*/ 83517 h 23" name="T13"/>
                  <a:gd fmla="*/ 53340 w 25" name="T14"/>
                  <a:gd fmla="*/ 83517 h 23" name="T15"/>
                  <a:gd fmla="*/ 49530 w 25" name="T16"/>
                  <a:gd fmla="*/ 72128 h 23" name="T17"/>
                  <a:gd fmla="*/ 19050 w 25" name="T18"/>
                  <a:gd fmla="*/ 64536 h 23" name="T19"/>
                  <a:gd fmla="*/ 15240 w 25" name="T20"/>
                  <a:gd fmla="*/ 45555 h 23" name="T21"/>
                  <a:gd fmla="*/ 30480 w 25" name="T22"/>
                  <a:gd fmla="*/ 22777 h 23" name="T23"/>
                  <a:gd fmla="*/ 68580 w 25" name="T24"/>
                  <a:gd fmla="*/ 75924 h 23" name="T25"/>
                  <a:gd fmla="*/ 91440 w 25" name="T26"/>
                  <a:gd fmla="*/ 45555 h 23" name="T27"/>
                  <a:gd fmla="*/ 41910 w 25" name="T28"/>
                  <a:gd fmla="*/ 18981 h 23" name="T29"/>
                  <a:gd fmla="*/ 60960 w 25" name="T30"/>
                  <a:gd fmla="*/ 11389 h 23" name="T31"/>
                  <a:gd fmla="*/ 76200 w 25" name="T32"/>
                  <a:gd fmla="*/ 22777 h 23" name="T33"/>
                  <a:gd fmla="*/ 83820 w 25" name="T34"/>
                  <a:gd fmla="*/ 34166 h 23" name="T35"/>
                  <a:gd fmla="*/ 80010 w 25" name="T36"/>
                  <a:gd fmla="*/ 45555 h 23" name="T37"/>
                  <a:gd fmla="*/ 68580 w 25" name="T38"/>
                  <a:gd fmla="*/ 56943 h 23" name="T39"/>
                  <a:gd fmla="*/ 41910 w 25" name="T40"/>
                  <a:gd fmla="*/ 18981 h 23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5" name="T63"/>
                  <a:gd fmla="*/ 0 h 23" name="T64"/>
                  <a:gd fmla="*/ 25 w 25" name="T65"/>
                  <a:gd fmla="*/ 23 h 23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23" w="25">
                    <a:moveTo>
                      <a:pt x="24" y="12"/>
                    </a:moveTo>
                    <a:cubicBezTo>
                      <a:pt x="25" y="9"/>
                      <a:pt x="24" y="7"/>
                      <a:pt x="23" y="4"/>
                    </a:cubicBezTo>
                    <a:cubicBezTo>
                      <a:pt x="21" y="2"/>
                      <a:pt x="18" y="0"/>
                      <a:pt x="15" y="0"/>
                    </a:cubicBezTo>
                    <a:cubicBezTo>
                      <a:pt x="12" y="0"/>
                      <a:pt x="9" y="0"/>
                      <a:pt x="6" y="3"/>
                    </a:cubicBezTo>
                    <a:cubicBezTo>
                      <a:pt x="3" y="5"/>
                      <a:pt x="2" y="7"/>
                      <a:pt x="1" y="10"/>
                    </a:cubicBezTo>
                    <a:cubicBezTo>
                      <a:pt x="0" y="13"/>
                      <a:pt x="1" y="16"/>
                      <a:pt x="3" y="18"/>
                    </a:cubicBezTo>
                    <a:cubicBezTo>
                      <a:pt x="4" y="20"/>
                      <a:pt x="6" y="21"/>
                      <a:pt x="8" y="22"/>
                    </a:cubicBezTo>
                    <a:cubicBezTo>
                      <a:pt x="10" y="23"/>
                      <a:pt x="12" y="23"/>
                      <a:pt x="14" y="22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9" y="20"/>
                      <a:pt x="7" y="19"/>
                      <a:pt x="5" y="17"/>
                    </a:cubicBezTo>
                    <a:cubicBezTo>
                      <a:pt x="4" y="15"/>
                      <a:pt x="4" y="14"/>
                      <a:pt x="4" y="12"/>
                    </a:cubicBezTo>
                    <a:cubicBezTo>
                      <a:pt x="4" y="10"/>
                      <a:pt x="6" y="8"/>
                      <a:pt x="8" y="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22" y="17"/>
                      <a:pt x="24" y="15"/>
                      <a:pt x="24" y="12"/>
                    </a:cubicBezTo>
                    <a:close/>
                    <a:moveTo>
                      <a:pt x="11" y="5"/>
                    </a:moveTo>
                    <a:cubicBezTo>
                      <a:pt x="13" y="3"/>
                      <a:pt x="14" y="3"/>
                      <a:pt x="16" y="3"/>
                    </a:cubicBezTo>
                    <a:cubicBezTo>
                      <a:pt x="18" y="3"/>
                      <a:pt x="19" y="4"/>
                      <a:pt x="20" y="6"/>
                    </a:cubicBezTo>
                    <a:cubicBezTo>
                      <a:pt x="21" y="7"/>
                      <a:pt x="22" y="8"/>
                      <a:pt x="22" y="9"/>
                    </a:cubicBezTo>
                    <a:cubicBezTo>
                      <a:pt x="21" y="10"/>
                      <a:pt x="21" y="11"/>
                      <a:pt x="21" y="12"/>
                    </a:cubicBezTo>
                    <a:cubicBezTo>
                      <a:pt x="20" y="13"/>
                      <a:pt x="19" y="14"/>
                      <a:pt x="18" y="15"/>
                    </a:cubicBezTo>
                    <a:lnTo>
                      <a:pt x="11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66" name="Freeform 254"/>
              <p:cNvSpPr>
                <a:spLocks noChangeArrowheads="1"/>
              </p:cNvSpPr>
              <p:nvPr/>
            </p:nvSpPr>
            <p:spPr bwMode="auto">
              <a:xfrm>
                <a:off x="3284538" y="1009650"/>
                <a:ext cx="93663" cy="93663"/>
              </a:xfrm>
              <a:custGeom>
                <a:gdLst>
                  <a:gd fmla="*/ 59944 w 25" name="T0"/>
                  <a:gd fmla="*/ 52451 h 25" name="T1"/>
                  <a:gd fmla="*/ 52451 w 25" name="T2"/>
                  <a:gd fmla="*/ 33719 h 25" name="T3"/>
                  <a:gd fmla="*/ 52451 w 25" name="T4"/>
                  <a:gd fmla="*/ 18733 h 25" name="T5"/>
                  <a:gd fmla="*/ 63691 w 25" name="T6"/>
                  <a:gd fmla="*/ 14986 h 25" name="T7"/>
                  <a:gd fmla="*/ 74930 w 25" name="T8"/>
                  <a:gd fmla="*/ 26226 h 25" name="T9"/>
                  <a:gd fmla="*/ 74930 w 25" name="T10"/>
                  <a:gd fmla="*/ 52451 h 25" name="T11"/>
                  <a:gd fmla="*/ 86170 w 25" name="T12"/>
                  <a:gd fmla="*/ 59944 h 25" name="T13"/>
                  <a:gd fmla="*/ 82423 w 25" name="T14"/>
                  <a:gd fmla="*/ 18733 h 25" name="T15"/>
                  <a:gd fmla="*/ 63691 w 25" name="T16"/>
                  <a:gd fmla="*/ 3747 h 25" name="T17"/>
                  <a:gd fmla="*/ 44958 w 25" name="T18"/>
                  <a:gd fmla="*/ 7493 h 25" name="T19"/>
                  <a:gd fmla="*/ 33719 w 25" name="T20"/>
                  <a:gd fmla="*/ 22479 h 25" name="T21"/>
                  <a:gd fmla="*/ 37465 w 25" name="T22"/>
                  <a:gd fmla="*/ 41212 h 25" name="T23"/>
                  <a:gd fmla="*/ 44958 w 25" name="T24"/>
                  <a:gd fmla="*/ 56198 h 25" name="T25"/>
                  <a:gd fmla="*/ 44958 w 25" name="T26"/>
                  <a:gd fmla="*/ 74930 h 25" name="T27"/>
                  <a:gd fmla="*/ 33719 w 25" name="T28"/>
                  <a:gd fmla="*/ 78677 h 25" name="T29"/>
                  <a:gd fmla="*/ 22479 w 25" name="T30"/>
                  <a:gd fmla="*/ 67437 h 25" name="T31"/>
                  <a:gd fmla="*/ 18733 w 25" name="T32"/>
                  <a:gd fmla="*/ 37465 h 25" name="T33"/>
                  <a:gd fmla="*/ 7493 w 25" name="T34"/>
                  <a:gd fmla="*/ 29972 h 25" name="T35"/>
                  <a:gd fmla="*/ 11240 w 25" name="T36"/>
                  <a:gd fmla="*/ 74930 h 25" name="T37"/>
                  <a:gd fmla="*/ 33719 w 25" name="T38"/>
                  <a:gd fmla="*/ 89916 h 25" name="T39"/>
                  <a:gd fmla="*/ 52451 w 25" name="T40"/>
                  <a:gd fmla="*/ 86170 h 25" name="T41"/>
                  <a:gd fmla="*/ 59944 w 25" name="T42"/>
                  <a:gd fmla="*/ 52451 h 25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25" name="T66"/>
                  <a:gd fmla="*/ 0 h 25" name="T67"/>
                  <a:gd fmla="*/ 25 w 25" name="T68"/>
                  <a:gd fmla="*/ 25 h 25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5" w="25">
                    <a:moveTo>
                      <a:pt x="16" y="14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3" y="7"/>
                      <a:pt x="13" y="6"/>
                      <a:pt x="14" y="5"/>
                    </a:cubicBezTo>
                    <a:cubicBezTo>
                      <a:pt x="15" y="4"/>
                      <a:pt x="16" y="4"/>
                      <a:pt x="17" y="4"/>
                    </a:cubicBezTo>
                    <a:cubicBezTo>
                      <a:pt x="18" y="5"/>
                      <a:pt x="19" y="6"/>
                      <a:pt x="20" y="7"/>
                    </a:cubicBezTo>
                    <a:cubicBezTo>
                      <a:pt x="22" y="9"/>
                      <a:pt x="22" y="11"/>
                      <a:pt x="20" y="14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5" y="13"/>
                      <a:pt x="25" y="9"/>
                      <a:pt x="22" y="5"/>
                    </a:cubicBezTo>
                    <a:cubicBezTo>
                      <a:pt x="21" y="3"/>
                      <a:pt x="19" y="1"/>
                      <a:pt x="17" y="1"/>
                    </a:cubicBezTo>
                    <a:cubicBezTo>
                      <a:pt x="15" y="0"/>
                      <a:pt x="13" y="1"/>
                      <a:pt x="12" y="2"/>
                    </a:cubicBezTo>
                    <a:cubicBezTo>
                      <a:pt x="10" y="3"/>
                      <a:pt x="10" y="4"/>
                      <a:pt x="9" y="6"/>
                    </a:cubicBezTo>
                    <a:cubicBezTo>
                      <a:pt x="9" y="7"/>
                      <a:pt x="9" y="9"/>
                      <a:pt x="10" y="11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8"/>
                      <a:pt x="13" y="19"/>
                      <a:pt x="12" y="20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7" y="20"/>
                      <a:pt x="6" y="20"/>
                      <a:pt x="6" y="18"/>
                    </a:cubicBezTo>
                    <a:cubicBezTo>
                      <a:pt x="3" y="15"/>
                      <a:pt x="3" y="12"/>
                      <a:pt x="5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0" y="11"/>
                      <a:pt x="0" y="15"/>
                      <a:pt x="3" y="20"/>
                    </a:cubicBezTo>
                    <a:cubicBezTo>
                      <a:pt x="5" y="22"/>
                      <a:pt x="6" y="24"/>
                      <a:pt x="9" y="24"/>
                    </a:cubicBezTo>
                    <a:cubicBezTo>
                      <a:pt x="11" y="25"/>
                      <a:pt x="13" y="25"/>
                      <a:pt x="14" y="23"/>
                    </a:cubicBezTo>
                    <a:cubicBezTo>
                      <a:pt x="17" y="21"/>
                      <a:pt x="18" y="18"/>
                      <a:pt x="16" y="1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67" name="Freeform 255"/>
              <p:cNvSpPr>
                <a:spLocks noChangeArrowheads="1"/>
              </p:cNvSpPr>
              <p:nvPr/>
            </p:nvSpPr>
            <p:spPr bwMode="auto">
              <a:xfrm>
                <a:off x="3330575" y="1077913"/>
                <a:ext cx="96838" cy="93663"/>
              </a:xfrm>
              <a:custGeom>
                <a:gdLst>
                  <a:gd fmla="*/ 59593 w 26" name="T0"/>
                  <a:gd fmla="*/ 48705 h 25" name="T1"/>
                  <a:gd fmla="*/ 52144 w 26" name="T2"/>
                  <a:gd fmla="*/ 33719 h 25" name="T3"/>
                  <a:gd fmla="*/ 55868 w 26" name="T4"/>
                  <a:gd fmla="*/ 14986 h 25" name="T5"/>
                  <a:gd fmla="*/ 67042 w 26" name="T6"/>
                  <a:gd fmla="*/ 14986 h 25" name="T7"/>
                  <a:gd fmla="*/ 78215 w 26" name="T8"/>
                  <a:gd fmla="*/ 22479 h 25" name="T9"/>
                  <a:gd fmla="*/ 78215 w 26" name="T10"/>
                  <a:gd fmla="*/ 48705 h 25" name="T11"/>
                  <a:gd fmla="*/ 89389 w 26" name="T12"/>
                  <a:gd fmla="*/ 59944 h 25" name="T13"/>
                  <a:gd fmla="*/ 85664 w 26" name="T14"/>
                  <a:gd fmla="*/ 18733 h 25" name="T15"/>
                  <a:gd fmla="*/ 67042 w 26" name="T16"/>
                  <a:gd fmla="*/ 3747 h 25" name="T17"/>
                  <a:gd fmla="*/ 44694 w 26" name="T18"/>
                  <a:gd fmla="*/ 7493 h 25" name="T19"/>
                  <a:gd fmla="*/ 37245 w 26" name="T20"/>
                  <a:gd fmla="*/ 18733 h 25" name="T21"/>
                  <a:gd fmla="*/ 40970 w 26" name="T22"/>
                  <a:gd fmla="*/ 37465 h 25" name="T23"/>
                  <a:gd fmla="*/ 48419 w 26" name="T24"/>
                  <a:gd fmla="*/ 56198 h 25" name="T25"/>
                  <a:gd fmla="*/ 44694 w 26" name="T26"/>
                  <a:gd fmla="*/ 74930 h 25" name="T27"/>
                  <a:gd fmla="*/ 33521 w 26" name="T28"/>
                  <a:gd fmla="*/ 74930 h 25" name="T29"/>
                  <a:gd fmla="*/ 22347 w 26" name="T30"/>
                  <a:gd fmla="*/ 67437 h 25" name="T31"/>
                  <a:gd fmla="*/ 22347 w 26" name="T32"/>
                  <a:gd fmla="*/ 37465 h 25" name="T33"/>
                  <a:gd fmla="*/ 11174 w 26" name="T34"/>
                  <a:gd fmla="*/ 26226 h 25" name="T35"/>
                  <a:gd fmla="*/ 14898 w 26" name="T36"/>
                  <a:gd fmla="*/ 71184 h 25" name="T37"/>
                  <a:gd fmla="*/ 33521 w 26" name="T38"/>
                  <a:gd fmla="*/ 89916 h 25" name="T39"/>
                  <a:gd fmla="*/ 55868 w 26" name="T40"/>
                  <a:gd fmla="*/ 86170 h 25" name="T41"/>
                  <a:gd fmla="*/ 59593 w 26" name="T42"/>
                  <a:gd fmla="*/ 48705 h 25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26" name="T66"/>
                  <a:gd fmla="*/ 0 h 25" name="T67"/>
                  <a:gd fmla="*/ 26 w 26" name="T68"/>
                  <a:gd fmla="*/ 25 h 25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5" w="26">
                    <a:moveTo>
                      <a:pt x="16" y="13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3" y="7"/>
                      <a:pt x="14" y="5"/>
                      <a:pt x="15" y="4"/>
                    </a:cubicBezTo>
                    <a:cubicBezTo>
                      <a:pt x="16" y="4"/>
                      <a:pt x="17" y="4"/>
                      <a:pt x="18" y="4"/>
                    </a:cubicBezTo>
                    <a:cubicBezTo>
                      <a:pt x="19" y="4"/>
                      <a:pt x="20" y="5"/>
                      <a:pt x="21" y="6"/>
                    </a:cubicBezTo>
                    <a:cubicBezTo>
                      <a:pt x="22" y="9"/>
                      <a:pt x="22" y="11"/>
                      <a:pt x="21" y="13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6" y="12"/>
                      <a:pt x="26" y="9"/>
                      <a:pt x="23" y="5"/>
                    </a:cubicBezTo>
                    <a:cubicBezTo>
                      <a:pt x="21" y="2"/>
                      <a:pt x="20" y="1"/>
                      <a:pt x="18" y="1"/>
                    </a:cubicBezTo>
                    <a:cubicBezTo>
                      <a:pt x="16" y="0"/>
                      <a:pt x="14" y="0"/>
                      <a:pt x="12" y="2"/>
                    </a:cubicBezTo>
                    <a:cubicBezTo>
                      <a:pt x="11" y="3"/>
                      <a:pt x="10" y="4"/>
                      <a:pt x="10" y="5"/>
                    </a:cubicBezTo>
                    <a:cubicBezTo>
                      <a:pt x="10" y="7"/>
                      <a:pt x="10" y="9"/>
                      <a:pt x="11" y="10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4" y="17"/>
                      <a:pt x="14" y="19"/>
                      <a:pt x="12" y="20"/>
                    </a:cubicBezTo>
                    <a:cubicBezTo>
                      <a:pt x="11" y="21"/>
                      <a:pt x="10" y="21"/>
                      <a:pt x="9" y="20"/>
                    </a:cubicBezTo>
                    <a:cubicBezTo>
                      <a:pt x="8" y="20"/>
                      <a:pt x="7" y="19"/>
                      <a:pt x="6" y="18"/>
                    </a:cubicBezTo>
                    <a:cubicBezTo>
                      <a:pt x="4" y="15"/>
                      <a:pt x="4" y="12"/>
                      <a:pt x="6" y="1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11"/>
                      <a:pt x="0" y="15"/>
                      <a:pt x="4" y="19"/>
                    </a:cubicBezTo>
                    <a:cubicBezTo>
                      <a:pt x="5" y="22"/>
                      <a:pt x="7" y="23"/>
                      <a:pt x="9" y="24"/>
                    </a:cubicBezTo>
                    <a:cubicBezTo>
                      <a:pt x="11" y="25"/>
                      <a:pt x="13" y="24"/>
                      <a:pt x="15" y="23"/>
                    </a:cubicBezTo>
                    <a:cubicBezTo>
                      <a:pt x="18" y="21"/>
                      <a:pt x="18" y="18"/>
                      <a:pt x="16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68" name="Freeform 256"/>
              <p:cNvSpPr>
                <a:spLocks noChangeArrowheads="1"/>
              </p:cNvSpPr>
              <p:nvPr/>
            </p:nvSpPr>
            <p:spPr bwMode="auto">
              <a:xfrm>
                <a:off x="214313" y="1697038"/>
                <a:ext cx="52388" cy="60325"/>
              </a:xfrm>
              <a:custGeom>
                <a:gdLst>
                  <a:gd fmla="*/ 33678 w 14" name="T0"/>
                  <a:gd fmla="*/ 26392 h 16" name="T1"/>
                  <a:gd fmla="*/ 22452 w 14" name="T2"/>
                  <a:gd fmla="*/ 22622 h 16" name="T3"/>
                  <a:gd fmla="*/ 14968 w 14" name="T4"/>
                  <a:gd fmla="*/ 15081 h 16" name="T5"/>
                  <a:gd fmla="*/ 18710 w 14" name="T6"/>
                  <a:gd fmla="*/ 11311 h 16" name="T7"/>
                  <a:gd fmla="*/ 26194 w 14" name="T8"/>
                  <a:gd fmla="*/ 7541 h 16" name="T9"/>
                  <a:gd fmla="*/ 41162 w 14" name="T10"/>
                  <a:gd fmla="*/ 18852 h 16" name="T11"/>
                  <a:gd fmla="*/ 48646 w 14" name="T12"/>
                  <a:gd fmla="*/ 15081 h 16" name="T13"/>
                  <a:gd fmla="*/ 26194 w 14" name="T14"/>
                  <a:gd fmla="*/ 0 h 16" name="T15"/>
                  <a:gd fmla="*/ 11226 w 14" name="T16"/>
                  <a:gd fmla="*/ 3770 h 16" name="T17"/>
                  <a:gd fmla="*/ 3742 w 14" name="T18"/>
                  <a:gd fmla="*/ 15081 h 16" name="T19"/>
                  <a:gd fmla="*/ 7484 w 14" name="T20"/>
                  <a:gd fmla="*/ 26392 h 16" name="T21"/>
                  <a:gd fmla="*/ 18710 w 14" name="T22"/>
                  <a:gd fmla="*/ 33933 h 16" name="T23"/>
                  <a:gd fmla="*/ 29936 w 14" name="T24"/>
                  <a:gd fmla="*/ 33933 h 16" name="T25"/>
                  <a:gd fmla="*/ 41162 w 14" name="T26"/>
                  <a:gd fmla="*/ 45244 h 16" name="T27"/>
                  <a:gd fmla="*/ 37420 w 14" name="T28"/>
                  <a:gd fmla="*/ 52784 h 16" name="T29"/>
                  <a:gd fmla="*/ 26194 w 14" name="T30"/>
                  <a:gd fmla="*/ 52784 h 16" name="T31"/>
                  <a:gd fmla="*/ 11226 w 14" name="T32"/>
                  <a:gd fmla="*/ 41473 h 16" name="T33"/>
                  <a:gd fmla="*/ 0 w 14" name="T34"/>
                  <a:gd fmla="*/ 45244 h 16" name="T35"/>
                  <a:gd fmla="*/ 26194 w 14" name="T36"/>
                  <a:gd fmla="*/ 60325 h 16" name="T37"/>
                  <a:gd fmla="*/ 44904 w 14" name="T38"/>
                  <a:gd fmla="*/ 56555 h 16" name="T39"/>
                  <a:gd fmla="*/ 48646 w 14" name="T40"/>
                  <a:gd fmla="*/ 45244 h 16" name="T41"/>
                  <a:gd fmla="*/ 33678 w 14" name="T42"/>
                  <a:gd fmla="*/ 26392 h 1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4" name="T66"/>
                  <a:gd fmla="*/ 0 h 16" name="T67"/>
                  <a:gd fmla="*/ 14 w 14" name="T68"/>
                  <a:gd fmla="*/ 16 h 16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16" w="14">
                    <a:moveTo>
                      <a:pt x="9" y="7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5" y="2"/>
                      <a:pt x="6" y="2"/>
                      <a:pt x="7" y="2"/>
                    </a:cubicBezTo>
                    <a:cubicBezTo>
                      <a:pt x="9" y="2"/>
                      <a:pt x="10" y="3"/>
                      <a:pt x="11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1"/>
                      <a:pt x="10" y="0"/>
                      <a:pt x="7" y="0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1" y="6"/>
                      <a:pt x="1" y="7"/>
                      <a:pt x="2" y="7"/>
                    </a:cubicBezTo>
                    <a:cubicBezTo>
                      <a:pt x="3" y="8"/>
                      <a:pt x="4" y="8"/>
                      <a:pt x="5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10" y="10"/>
                      <a:pt x="11" y="11"/>
                      <a:pt x="11" y="12"/>
                    </a:cubicBezTo>
                    <a:cubicBezTo>
                      <a:pt x="11" y="13"/>
                      <a:pt x="11" y="13"/>
                      <a:pt x="10" y="14"/>
                    </a:cubicBezTo>
                    <a:cubicBezTo>
                      <a:pt x="9" y="14"/>
                      <a:pt x="8" y="14"/>
                      <a:pt x="7" y="14"/>
                    </a:cubicBezTo>
                    <a:cubicBezTo>
                      <a:pt x="5" y="14"/>
                      <a:pt x="3" y="13"/>
                      <a:pt x="3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5"/>
                      <a:pt x="3" y="16"/>
                      <a:pt x="7" y="16"/>
                    </a:cubicBezTo>
                    <a:cubicBezTo>
                      <a:pt x="9" y="16"/>
                      <a:pt x="10" y="16"/>
                      <a:pt x="12" y="15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4" y="9"/>
                      <a:pt x="12" y="8"/>
                      <a:pt x="9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69" name="Freeform 257"/>
              <p:cNvSpPr>
                <a:spLocks noChangeArrowheads="1"/>
              </p:cNvSpPr>
              <p:nvPr/>
            </p:nvSpPr>
            <p:spPr bwMode="auto">
              <a:xfrm>
                <a:off x="269875" y="1685925"/>
                <a:ext cx="33338" cy="76200"/>
              </a:xfrm>
              <a:custGeom>
                <a:gdLst>
                  <a:gd fmla="*/ 14817 w 9" name="T0"/>
                  <a:gd fmla="*/ 57150 h 20" name="T1"/>
                  <a:gd fmla="*/ 18521 w 9" name="T2"/>
                  <a:gd fmla="*/ 22860 h 20" name="T3"/>
                  <a:gd fmla="*/ 29634 w 9" name="T4"/>
                  <a:gd fmla="*/ 22860 h 20" name="T5"/>
                  <a:gd fmla="*/ 29634 w 9" name="T6"/>
                  <a:gd fmla="*/ 15240 h 20" name="T7"/>
                  <a:gd fmla="*/ 18521 w 9" name="T8"/>
                  <a:gd fmla="*/ 15240 h 20" name="T9"/>
                  <a:gd fmla="*/ 18521 w 9" name="T10"/>
                  <a:gd fmla="*/ 0 h 20" name="T11"/>
                  <a:gd fmla="*/ 11113 w 9" name="T12"/>
                  <a:gd fmla="*/ 0 h 20" name="T13"/>
                  <a:gd fmla="*/ 7408 w 9" name="T14"/>
                  <a:gd fmla="*/ 15240 h 20" name="T15"/>
                  <a:gd fmla="*/ 0 w 9" name="T16"/>
                  <a:gd fmla="*/ 15240 h 20" name="T17"/>
                  <a:gd fmla="*/ 0 w 9" name="T18"/>
                  <a:gd fmla="*/ 22860 h 20" name="T19"/>
                  <a:gd fmla="*/ 7408 w 9" name="T20"/>
                  <a:gd fmla="*/ 22860 h 20" name="T21"/>
                  <a:gd fmla="*/ 7408 w 9" name="T22"/>
                  <a:gd fmla="*/ 57150 h 20" name="T23"/>
                  <a:gd fmla="*/ 22225 w 9" name="T24"/>
                  <a:gd fmla="*/ 76200 h 20" name="T25"/>
                  <a:gd fmla="*/ 33338 w 9" name="T26"/>
                  <a:gd fmla="*/ 76200 h 20" name="T27"/>
                  <a:gd fmla="*/ 33338 w 9" name="T28"/>
                  <a:gd fmla="*/ 68580 h 20" name="T29"/>
                  <a:gd fmla="*/ 25930 w 9" name="T30"/>
                  <a:gd fmla="*/ 68580 h 20" name="T31"/>
                  <a:gd fmla="*/ 14817 w 9" name="T32"/>
                  <a:gd fmla="*/ 57150 h 20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9" name="T51"/>
                  <a:gd fmla="*/ 0 h 20" name="T52"/>
                  <a:gd fmla="*/ 9 w 9" name="T53"/>
                  <a:gd fmla="*/ 20 h 20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0" w="9">
                    <a:moveTo>
                      <a:pt x="4" y="15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8"/>
                      <a:pt x="3" y="20"/>
                      <a:pt x="6" y="20"/>
                    </a:cubicBezTo>
                    <a:cubicBezTo>
                      <a:pt x="7" y="20"/>
                      <a:pt x="8" y="20"/>
                      <a:pt x="9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8" y="18"/>
                      <a:pt x="7" y="18"/>
                      <a:pt x="7" y="18"/>
                    </a:cubicBezTo>
                    <a:cubicBezTo>
                      <a:pt x="5" y="18"/>
                      <a:pt x="4" y="17"/>
                      <a:pt x="4" y="1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70" name="Freeform 258"/>
              <p:cNvSpPr>
                <a:spLocks noChangeArrowheads="1"/>
              </p:cNvSpPr>
              <p:nvPr/>
            </p:nvSpPr>
            <p:spPr bwMode="auto">
              <a:xfrm>
                <a:off x="311150" y="1701800"/>
                <a:ext cx="49213" cy="60325"/>
              </a:xfrm>
              <a:custGeom>
                <a:gdLst>
                  <a:gd fmla="*/ 37856 w 13" name="T0"/>
                  <a:gd fmla="*/ 33933 h 16" name="T1"/>
                  <a:gd fmla="*/ 34071 w 13" name="T2"/>
                  <a:gd fmla="*/ 45244 h 16" name="T3"/>
                  <a:gd fmla="*/ 30285 w 13" name="T4"/>
                  <a:gd fmla="*/ 49014 h 16" name="T5"/>
                  <a:gd fmla="*/ 22714 w 13" name="T6"/>
                  <a:gd fmla="*/ 52784 h 16" name="T7"/>
                  <a:gd fmla="*/ 15142 w 13" name="T8"/>
                  <a:gd fmla="*/ 49014 h 16" name="T9"/>
                  <a:gd fmla="*/ 11357 w 13" name="T10"/>
                  <a:gd fmla="*/ 37703 h 16" name="T11"/>
                  <a:gd fmla="*/ 11357 w 13" name="T12"/>
                  <a:gd fmla="*/ 0 h 16" name="T13"/>
                  <a:gd fmla="*/ 3786 w 13" name="T14"/>
                  <a:gd fmla="*/ 0 h 16" name="T15"/>
                  <a:gd fmla="*/ 0 w 13" name="T16"/>
                  <a:gd fmla="*/ 37703 h 16" name="T17"/>
                  <a:gd fmla="*/ 7571 w 13" name="T18"/>
                  <a:gd fmla="*/ 52784 h 16" name="T19"/>
                  <a:gd fmla="*/ 18928 w 13" name="T20"/>
                  <a:gd fmla="*/ 60325 h 16" name="T21"/>
                  <a:gd fmla="*/ 37856 w 13" name="T22"/>
                  <a:gd fmla="*/ 49014 h 16" name="T23"/>
                  <a:gd fmla="*/ 37856 w 13" name="T24"/>
                  <a:gd fmla="*/ 60325 h 16" name="T25"/>
                  <a:gd fmla="*/ 45427 w 13" name="T26"/>
                  <a:gd fmla="*/ 60325 h 16" name="T27"/>
                  <a:gd fmla="*/ 49213 w 13" name="T28"/>
                  <a:gd fmla="*/ 0 h 16" name="T29"/>
                  <a:gd fmla="*/ 37856 w 13" name="T30"/>
                  <a:gd fmla="*/ 0 h 16" name="T31"/>
                  <a:gd fmla="*/ 37856 w 13" name="T32"/>
                  <a:gd fmla="*/ 33933 h 1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3" name="T51"/>
                  <a:gd fmla="*/ 0 h 16" name="T52"/>
                  <a:gd fmla="*/ 13 w 13" name="T53"/>
                  <a:gd fmla="*/ 16 h 16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6" w="13">
                    <a:moveTo>
                      <a:pt x="10" y="9"/>
                    </a:moveTo>
                    <a:cubicBezTo>
                      <a:pt x="10" y="10"/>
                      <a:pt x="10" y="11"/>
                      <a:pt x="9" y="12"/>
                    </a:cubicBezTo>
                    <a:cubicBezTo>
                      <a:pt x="9" y="12"/>
                      <a:pt x="9" y="13"/>
                      <a:pt x="8" y="13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5" y="14"/>
                      <a:pt x="4" y="14"/>
                      <a:pt x="4" y="13"/>
                    </a:cubicBezTo>
                    <a:cubicBezTo>
                      <a:pt x="3" y="12"/>
                      <a:pt x="3" y="11"/>
                      <a:pt x="3" y="1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2"/>
                      <a:pt x="1" y="13"/>
                      <a:pt x="2" y="14"/>
                    </a:cubicBezTo>
                    <a:cubicBezTo>
                      <a:pt x="3" y="15"/>
                      <a:pt x="4" y="16"/>
                      <a:pt x="5" y="16"/>
                    </a:cubicBezTo>
                    <a:cubicBezTo>
                      <a:pt x="7" y="16"/>
                      <a:pt x="9" y="15"/>
                      <a:pt x="10" y="13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0" y="0"/>
                      <a:pt x="10" y="0"/>
                      <a:pt x="10" y="0"/>
                    </a:cubicBezTo>
                    <a:lnTo>
                      <a:pt x="10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71" name="Freeform 259"/>
              <p:cNvSpPr>
                <a:spLocks noChangeArrowheads="1" noEditPoints="1"/>
              </p:cNvSpPr>
              <p:nvPr/>
            </p:nvSpPr>
            <p:spPr bwMode="auto">
              <a:xfrm>
                <a:off x="371475" y="1682750"/>
                <a:ext cx="52388" cy="82550"/>
              </a:xfrm>
              <a:custGeom>
                <a:gdLst>
                  <a:gd fmla="*/ 41162 w 14" name="T0"/>
                  <a:gd fmla="*/ 30018 h 22" name="T1"/>
                  <a:gd fmla="*/ 26194 w 14" name="T2"/>
                  <a:gd fmla="*/ 18761 h 22" name="T3"/>
                  <a:gd fmla="*/ 7484 w 14" name="T4"/>
                  <a:gd fmla="*/ 26266 h 22" name="T5"/>
                  <a:gd fmla="*/ 0 w 14" name="T6"/>
                  <a:gd fmla="*/ 48780 h 22" name="T7"/>
                  <a:gd fmla="*/ 7484 w 14" name="T8"/>
                  <a:gd fmla="*/ 71293 h 22" name="T9"/>
                  <a:gd fmla="*/ 22452 w 14" name="T10"/>
                  <a:gd fmla="*/ 78798 h 22" name="T11"/>
                  <a:gd fmla="*/ 41162 w 14" name="T12"/>
                  <a:gd fmla="*/ 71293 h 22" name="T13"/>
                  <a:gd fmla="*/ 41162 w 14" name="T14"/>
                  <a:gd fmla="*/ 78798 h 22" name="T15"/>
                  <a:gd fmla="*/ 48646 w 14" name="T16"/>
                  <a:gd fmla="*/ 78798 h 22" name="T17"/>
                  <a:gd fmla="*/ 52388 w 14" name="T18"/>
                  <a:gd fmla="*/ 0 h 22" name="T19"/>
                  <a:gd fmla="*/ 41162 w 14" name="T20"/>
                  <a:gd fmla="*/ 0 h 22" name="T21"/>
                  <a:gd fmla="*/ 41162 w 14" name="T22"/>
                  <a:gd fmla="*/ 30018 h 22" name="T23"/>
                  <a:gd fmla="*/ 41162 w 14" name="T24"/>
                  <a:gd fmla="*/ 56284 h 22" name="T25"/>
                  <a:gd fmla="*/ 37420 w 14" name="T26"/>
                  <a:gd fmla="*/ 67541 h 22" name="T27"/>
                  <a:gd fmla="*/ 26194 w 14" name="T28"/>
                  <a:gd fmla="*/ 71293 h 22" name="T29"/>
                  <a:gd fmla="*/ 14968 w 14" name="T30"/>
                  <a:gd fmla="*/ 67541 h 22" name="T31"/>
                  <a:gd fmla="*/ 11226 w 14" name="T32"/>
                  <a:gd fmla="*/ 48780 h 22" name="T33"/>
                  <a:gd fmla="*/ 14968 w 14" name="T34"/>
                  <a:gd fmla="*/ 33770 h 22" name="T35"/>
                  <a:gd fmla="*/ 26194 w 14" name="T36"/>
                  <a:gd fmla="*/ 26266 h 22" name="T37"/>
                  <a:gd fmla="*/ 37420 w 14" name="T38"/>
                  <a:gd fmla="*/ 30018 h 22" name="T39"/>
                  <a:gd fmla="*/ 41162 w 14" name="T40"/>
                  <a:gd fmla="*/ 45027 h 22" name="T41"/>
                  <a:gd fmla="*/ 41162 w 14" name="T42"/>
                  <a:gd fmla="*/ 56284 h 22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4" name="T66"/>
                  <a:gd fmla="*/ 0 h 22" name="T67"/>
                  <a:gd fmla="*/ 14 w 14" name="T68"/>
                  <a:gd fmla="*/ 22 h 22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2" w="14">
                    <a:moveTo>
                      <a:pt x="11" y="8"/>
                    </a:moveTo>
                    <a:cubicBezTo>
                      <a:pt x="10" y="6"/>
                      <a:pt x="9" y="5"/>
                      <a:pt x="7" y="5"/>
                    </a:cubicBezTo>
                    <a:cubicBezTo>
                      <a:pt x="5" y="5"/>
                      <a:pt x="3" y="6"/>
                      <a:pt x="2" y="7"/>
                    </a:cubicBezTo>
                    <a:cubicBezTo>
                      <a:pt x="1" y="9"/>
                      <a:pt x="0" y="11"/>
                      <a:pt x="0" y="13"/>
                    </a:cubicBezTo>
                    <a:cubicBezTo>
                      <a:pt x="0" y="16"/>
                      <a:pt x="1" y="18"/>
                      <a:pt x="2" y="19"/>
                    </a:cubicBezTo>
                    <a:cubicBezTo>
                      <a:pt x="3" y="21"/>
                      <a:pt x="4" y="21"/>
                      <a:pt x="6" y="21"/>
                    </a:cubicBezTo>
                    <a:cubicBezTo>
                      <a:pt x="8" y="22"/>
                      <a:pt x="10" y="21"/>
                      <a:pt x="11" y="19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1" y="0"/>
                      <a:pt x="11" y="0"/>
                      <a:pt x="11" y="0"/>
                    </a:cubicBezTo>
                    <a:lnTo>
                      <a:pt x="11" y="8"/>
                    </a:lnTo>
                    <a:close/>
                    <a:moveTo>
                      <a:pt x="11" y="15"/>
                    </a:moveTo>
                    <a:cubicBezTo>
                      <a:pt x="11" y="16"/>
                      <a:pt x="10" y="17"/>
                      <a:pt x="10" y="18"/>
                    </a:cubicBezTo>
                    <a:cubicBezTo>
                      <a:pt x="9" y="19"/>
                      <a:pt x="8" y="20"/>
                      <a:pt x="7" y="19"/>
                    </a:cubicBezTo>
                    <a:cubicBezTo>
                      <a:pt x="5" y="19"/>
                      <a:pt x="4" y="19"/>
                      <a:pt x="4" y="18"/>
                    </a:cubicBezTo>
                    <a:cubicBezTo>
                      <a:pt x="3" y="17"/>
                      <a:pt x="3" y="15"/>
                      <a:pt x="3" y="13"/>
                    </a:cubicBezTo>
                    <a:cubicBezTo>
                      <a:pt x="3" y="11"/>
                      <a:pt x="3" y="10"/>
                      <a:pt x="4" y="9"/>
                    </a:cubicBezTo>
                    <a:cubicBezTo>
                      <a:pt x="5" y="8"/>
                      <a:pt x="6" y="7"/>
                      <a:pt x="7" y="7"/>
                    </a:cubicBezTo>
                    <a:cubicBezTo>
                      <a:pt x="8" y="7"/>
                      <a:pt x="9" y="8"/>
                      <a:pt x="10" y="8"/>
                    </a:cubicBezTo>
                    <a:cubicBezTo>
                      <a:pt x="11" y="9"/>
                      <a:pt x="11" y="10"/>
                      <a:pt x="11" y="12"/>
                    </a:cubicBezTo>
                    <a:lnTo>
                      <a:pt x="11" y="1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72" name="Freeform 260"/>
              <p:cNvSpPr>
                <a:spLocks noChangeArrowheads="1"/>
              </p:cNvSpPr>
              <p:nvPr/>
            </p:nvSpPr>
            <p:spPr bwMode="auto">
              <a:xfrm>
                <a:off x="431800" y="1704975"/>
                <a:ext cx="49213" cy="79375"/>
              </a:xfrm>
              <a:custGeom>
                <a:gdLst>
                  <a:gd fmla="*/ 41642 w 13" name="T0"/>
                  <a:gd fmla="*/ 0 h 21" name="T1"/>
                  <a:gd fmla="*/ 22714 w 13" name="T2"/>
                  <a:gd fmla="*/ 45357 h 21" name="T3"/>
                  <a:gd fmla="*/ 11357 w 13" name="T4"/>
                  <a:gd fmla="*/ 0 h 21" name="T5"/>
                  <a:gd fmla="*/ 0 w 13" name="T6"/>
                  <a:gd fmla="*/ 0 h 21" name="T7"/>
                  <a:gd fmla="*/ 18928 w 13" name="T8"/>
                  <a:gd fmla="*/ 56696 h 21" name="T9"/>
                  <a:gd fmla="*/ 11357 w 13" name="T10"/>
                  <a:gd fmla="*/ 68036 h 21" name="T11"/>
                  <a:gd fmla="*/ 7571 w 13" name="T12"/>
                  <a:gd fmla="*/ 71815 h 21" name="T13"/>
                  <a:gd fmla="*/ 0 w 13" name="T14"/>
                  <a:gd fmla="*/ 71815 h 21" name="T15"/>
                  <a:gd fmla="*/ 0 w 13" name="T16"/>
                  <a:gd fmla="*/ 79375 h 21" name="T17"/>
                  <a:gd fmla="*/ 7571 w 13" name="T18"/>
                  <a:gd fmla="*/ 79375 h 21" name="T19"/>
                  <a:gd fmla="*/ 22714 w 13" name="T20"/>
                  <a:gd fmla="*/ 64256 h 21" name="T21"/>
                  <a:gd fmla="*/ 49213 w 13" name="T22"/>
                  <a:gd fmla="*/ 0 h 21" name="T23"/>
                  <a:gd fmla="*/ 41642 w 13" name="T24"/>
                  <a:gd fmla="*/ 0 h 21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3" name="T39"/>
                  <a:gd fmla="*/ 0 h 21" name="T40"/>
                  <a:gd fmla="*/ 13 w 13" name="T41"/>
                  <a:gd fmla="*/ 21 h 21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21" w="13">
                    <a:moveTo>
                      <a:pt x="11" y="0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7"/>
                      <a:pt x="4" y="18"/>
                      <a:pt x="3" y="18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1" y="19"/>
                      <a:pt x="1" y="19"/>
                      <a:pt x="0" y="19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1"/>
                      <a:pt x="1" y="21"/>
                      <a:pt x="2" y="21"/>
                    </a:cubicBezTo>
                    <a:cubicBezTo>
                      <a:pt x="4" y="21"/>
                      <a:pt x="5" y="20"/>
                      <a:pt x="6" y="17"/>
                    </a:cubicBezTo>
                    <a:cubicBezTo>
                      <a:pt x="13" y="0"/>
                      <a:pt x="13" y="0"/>
                      <a:pt x="13" y="0"/>
                    </a:cubicBez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73" name="Freeform 261"/>
              <p:cNvSpPr>
                <a:spLocks noChangeArrowheads="1"/>
              </p:cNvSpPr>
              <p:nvPr/>
            </p:nvSpPr>
            <p:spPr bwMode="auto">
              <a:xfrm>
                <a:off x="217488" y="1412875"/>
                <a:ext cx="44450" cy="47625"/>
              </a:xfrm>
              <a:custGeom>
                <a:gdLst>
                  <a:gd fmla="*/ 29633 w 12" name="T0"/>
                  <a:gd fmla="*/ 47625 h 13" name="T1"/>
                  <a:gd fmla="*/ 40746 w 12" name="T2"/>
                  <a:gd fmla="*/ 40298 h 13" name="T3"/>
                  <a:gd fmla="*/ 44450 w 12" name="T4"/>
                  <a:gd fmla="*/ 29308 h 13" name="T5"/>
                  <a:gd fmla="*/ 40746 w 12" name="T6"/>
                  <a:gd fmla="*/ 0 h 13" name="T7"/>
                  <a:gd fmla="*/ 0 w 12" name="T8"/>
                  <a:gd fmla="*/ 47625 h 13" name="T9"/>
                  <a:gd fmla="*/ 0 w 12" name="T10"/>
                  <a:gd fmla="*/ 47625 h 13" name="T11"/>
                  <a:gd fmla="*/ 29633 w 12" name="T12"/>
                  <a:gd fmla="*/ 47625 h 1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2" name="T21"/>
                  <a:gd fmla="*/ 0 h 13" name="T22"/>
                  <a:gd fmla="*/ 12 w 12" name="T23"/>
                  <a:gd fmla="*/ 13 h 1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3" w="12">
                    <a:moveTo>
                      <a:pt x="8" y="13"/>
                    </a:moveTo>
                    <a:cubicBezTo>
                      <a:pt x="9" y="12"/>
                      <a:pt x="10" y="12"/>
                      <a:pt x="11" y="11"/>
                    </a:cubicBezTo>
                    <a:cubicBezTo>
                      <a:pt x="12" y="10"/>
                      <a:pt x="12" y="9"/>
                      <a:pt x="12" y="8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1474" name="Freeform 262"/>
              <p:cNvSpPr>
                <a:spLocks noChangeArrowheads="1"/>
              </p:cNvSpPr>
              <p:nvPr/>
            </p:nvSpPr>
            <p:spPr bwMode="auto">
              <a:xfrm>
                <a:off x="209550" y="1389063"/>
                <a:ext cx="233363" cy="266700"/>
              </a:xfrm>
              <a:custGeom>
                <a:gdLst>
                  <a:gd fmla="*/ 214543 w 62" name="T0"/>
                  <a:gd fmla="*/ 15025 h 71" name="T1"/>
                  <a:gd fmla="*/ 207016 w 62" name="T2"/>
                  <a:gd fmla="*/ 3756 h 71" name="T3"/>
                  <a:gd fmla="*/ 195724 w 62" name="T4"/>
                  <a:gd fmla="*/ 0 h 71" name="T5"/>
                  <a:gd fmla="*/ 79042 w 62" name="T6"/>
                  <a:gd fmla="*/ 7513 h 71" name="T7"/>
                  <a:gd fmla="*/ 63987 w 62" name="T8"/>
                  <a:gd fmla="*/ 15025 h 71" name="T9"/>
                  <a:gd fmla="*/ 60223 w 62" name="T10"/>
                  <a:gd fmla="*/ 30051 h 71" name="T11"/>
                  <a:gd fmla="*/ 63987 w 62" name="T12"/>
                  <a:gd fmla="*/ 56345 h 71" name="T13"/>
                  <a:gd fmla="*/ 56459 w 62" name="T14"/>
                  <a:gd fmla="*/ 71370 h 71" name="T15"/>
                  <a:gd fmla="*/ 45167 w 62" name="T16"/>
                  <a:gd fmla="*/ 78883 h 71" name="T17"/>
                  <a:gd fmla="*/ 18820 w 62" name="T18"/>
                  <a:gd fmla="*/ 78883 h 71" name="T19"/>
                  <a:gd fmla="*/ 3764 w 62" name="T20"/>
                  <a:gd fmla="*/ 86396 h 71" name="T21"/>
                  <a:gd fmla="*/ 0 w 62" name="T22"/>
                  <a:gd fmla="*/ 101421 h 71" name="T23"/>
                  <a:gd fmla="*/ 11292 w 62" name="T24"/>
                  <a:gd fmla="*/ 251675 h 71" name="T25"/>
                  <a:gd fmla="*/ 18820 w 62" name="T26"/>
                  <a:gd fmla="*/ 262944 h 71" name="T27"/>
                  <a:gd fmla="*/ 33875 w 62" name="T28"/>
                  <a:gd fmla="*/ 266700 h 71" name="T29"/>
                  <a:gd fmla="*/ 218307 w 62" name="T30"/>
                  <a:gd fmla="*/ 251675 h 71" name="T31"/>
                  <a:gd fmla="*/ 229599 w 62" name="T32"/>
                  <a:gd fmla="*/ 247918 h 71" name="T33"/>
                  <a:gd fmla="*/ 233363 w 62" name="T34"/>
                  <a:gd fmla="*/ 232893 h 71" name="T35"/>
                  <a:gd fmla="*/ 214543 w 62" name="T36"/>
                  <a:gd fmla="*/ 15025 h 71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62" name="T57"/>
                  <a:gd fmla="*/ 0 h 71" name="T58"/>
                  <a:gd fmla="*/ 62 w 62" name="T59"/>
                  <a:gd fmla="*/ 71 h 71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71" w="62">
                    <a:moveTo>
                      <a:pt x="57" y="4"/>
                    </a:moveTo>
                    <a:cubicBezTo>
                      <a:pt x="57" y="3"/>
                      <a:pt x="56" y="2"/>
                      <a:pt x="55" y="1"/>
                    </a:cubicBezTo>
                    <a:cubicBezTo>
                      <a:pt x="54" y="0"/>
                      <a:pt x="53" y="0"/>
                      <a:pt x="52" y="0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19" y="2"/>
                      <a:pt x="18" y="3"/>
                      <a:pt x="17" y="4"/>
                    </a:cubicBezTo>
                    <a:cubicBezTo>
                      <a:pt x="16" y="5"/>
                      <a:pt x="16" y="7"/>
                      <a:pt x="16" y="8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6"/>
                      <a:pt x="16" y="18"/>
                      <a:pt x="15" y="19"/>
                    </a:cubicBezTo>
                    <a:cubicBezTo>
                      <a:pt x="14" y="20"/>
                      <a:pt x="13" y="21"/>
                      <a:pt x="12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3" y="22"/>
                      <a:pt x="2" y="22"/>
                      <a:pt x="1" y="23"/>
                    </a:cubicBezTo>
                    <a:cubicBezTo>
                      <a:pt x="0" y="24"/>
                      <a:pt x="0" y="26"/>
                      <a:pt x="0" y="27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4" y="68"/>
                      <a:pt x="4" y="69"/>
                      <a:pt x="5" y="70"/>
                    </a:cubicBezTo>
                    <a:cubicBezTo>
                      <a:pt x="6" y="71"/>
                      <a:pt x="7" y="71"/>
                      <a:pt x="9" y="71"/>
                    </a:cubicBezTo>
                    <a:cubicBezTo>
                      <a:pt x="58" y="67"/>
                      <a:pt x="58" y="67"/>
                      <a:pt x="58" y="67"/>
                    </a:cubicBezTo>
                    <a:cubicBezTo>
                      <a:pt x="59" y="67"/>
                      <a:pt x="60" y="67"/>
                      <a:pt x="61" y="66"/>
                    </a:cubicBezTo>
                    <a:cubicBezTo>
                      <a:pt x="62" y="65"/>
                      <a:pt x="62" y="63"/>
                      <a:pt x="62" y="62"/>
                    </a:cubicBezTo>
                    <a:lnTo>
                      <a:pt x="57" y="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</p:grpSp>
        <p:sp>
          <p:nvSpPr>
            <p:cNvPr id="51222" name="矩形 103"/>
            <p:cNvSpPr>
              <a:spLocks noChangeArrowheads="1"/>
            </p:cNvSpPr>
            <p:nvPr/>
          </p:nvSpPr>
          <p:spPr bwMode="auto">
            <a:xfrm>
              <a:off x="503065" y="2219884"/>
              <a:ext cx="696433" cy="77586"/>
            </a:xfrm>
            <a:prstGeom prst="rect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51223" name="矩形 104"/>
            <p:cNvSpPr>
              <a:spLocks noChangeArrowheads="1"/>
            </p:cNvSpPr>
            <p:nvPr/>
          </p:nvSpPr>
          <p:spPr bwMode="auto">
            <a:xfrm>
              <a:off x="525063" y="2344506"/>
              <a:ext cx="641024" cy="69134"/>
            </a:xfrm>
            <a:prstGeom prst="rect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51224" name="矩形 105"/>
            <p:cNvSpPr>
              <a:spLocks noChangeArrowheads="1"/>
            </p:cNvSpPr>
            <p:nvPr/>
          </p:nvSpPr>
          <p:spPr bwMode="auto">
            <a:xfrm>
              <a:off x="562031" y="2469802"/>
              <a:ext cx="573205" cy="67824"/>
            </a:xfrm>
            <a:prstGeom prst="rect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</p:grpSp>
    </p:spTree>
  </p:cSld>
  <p:clrMapOvr>
    <a:masterClrMapping/>
  </p:clrMapOvr>
  <p:transition/>
  <p:timing/>
</p:sld>
</file>

<file path=ppt/slides/slide25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52226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gdLst>
              <a:gd fmla="*/ 0 w 996" name="T0"/>
              <a:gd fmla="*/ 0 h 914" name="T1"/>
              <a:gd fmla="*/ 0 w 996" name="T2"/>
              <a:gd fmla="*/ 6078537 h 914" name="T3"/>
              <a:gd fmla="*/ 11231563 w 996" name="T4"/>
              <a:gd fmla="*/ 6078537 h 914" name="T5"/>
              <a:gd fmla="*/ 11163903 w 996" name="T6"/>
              <a:gd fmla="*/ 0 h 914" name="T7"/>
              <a:gd fmla="*/ 0 w 996" name="T8"/>
              <a:gd fmla="*/ 0 h 914" name="T9"/>
              <a:gd fmla="*/ 0 60000 65536" name="T10"/>
              <a:gd fmla="*/ 0 60000 65536" name="T11"/>
              <a:gd fmla="*/ 0 60000 65536" name="T12"/>
              <a:gd fmla="*/ 0 60000 65536" name="T13"/>
              <a:gd fmla="*/ 0 60000 65536" name="T14"/>
              <a:gd fmla="*/ 0 w 996" name="T15"/>
              <a:gd fmla="*/ 0 h 914" name="T16"/>
              <a:gd fmla="*/ 996 w 996" name="T17"/>
              <a:gd fmla="*/ 914 h 914" name="T18"/>
            </a:gdLst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b="T18" l="T15" r="T17" t="T16"/>
            <a:pathLst>
              <a:path h="914" w="996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000000"/>
              </a:solidFill>
              <a:latin charset="-122" panose="02000000000000000000" pitchFamily="2" typeface="方正兰亭细黑_GBK"/>
              <a:sym charset="-122" panose="02010600030101010101" pitchFamily="2" typeface="宋体"/>
            </a:endParaRPr>
          </a:p>
        </p:txBody>
      </p:sp>
      <p:sp>
        <p:nvSpPr>
          <p:cNvPr id="52227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FFFFFF"/>
              </a:solidFill>
              <a:latin charset="-122" panose="02010600030101010101" pitchFamily="2" typeface="宋体"/>
              <a:sym charset="-122" panose="02010600030101010101" pitchFamily="2" typeface="宋体"/>
            </a:endParaRPr>
          </a:p>
        </p:txBody>
      </p:sp>
      <p:grpSp>
        <p:nvGrpSpPr>
          <p:cNvPr id="52228" name="Group 4"/>
          <p:cNvGrpSpPr/>
          <p:nvPr/>
        </p:nvGrpSpPr>
        <p:grpSpPr>
          <a:xfrm>
            <a:off x="58738" y="658813"/>
            <a:ext cx="3478212" cy="885825"/>
            <a:chExt cx="3180410" cy="885942"/>
          </a:xfrm>
        </p:grpSpPr>
        <p:sp>
          <p:nvSpPr>
            <p:cNvPr id="52245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gdLst>
                <a:gd fmla="*/ 3177766 w 1730" name="T0"/>
                <a:gd fmla="*/ 644525 h 406" name="T1"/>
                <a:gd fmla="*/ 3177766 w 1730" name="T2"/>
                <a:gd fmla="*/ 0 h 406" name="T3"/>
                <a:gd fmla="*/ 0 w 1730" name="T4"/>
                <a:gd fmla="*/ 0 h 406" name="T5"/>
                <a:gd fmla="*/ 231444 w 1730" name="T6"/>
                <a:gd fmla="*/ 322263 h 406" name="T7"/>
                <a:gd fmla="*/ 0 w 1730" name="T8"/>
                <a:gd fmla="*/ 644525 h 406" name="T9"/>
                <a:gd fmla="*/ 3177766 w 1730" name="T10"/>
                <a:gd fmla="*/ 644525 h 40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730" name="T18"/>
                <a:gd fmla="*/ 0 h 406" name="T19"/>
                <a:gd fmla="*/ 1730 w 1730" name="T20"/>
                <a:gd fmla="*/ 406 h 40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406" w="1730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52246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</p:grpSp>
      <p:pic>
        <p:nvPicPr>
          <p:cNvPr id="52229" name="图片 6"/>
          <p:cNvPicPr>
            <a:picLocks noChangeArrowheads="1"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230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2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b="1" lang="zh-CN" sz="2000">
                <a:solidFill>
                  <a:srgbClr val="000000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</p:txBody>
      </p:sp>
      <p:sp>
        <p:nvSpPr>
          <p:cNvPr id="31753" name="Rectangle 11"/>
          <p:cNvSpPr>
            <a:spLocks noChangeArrowheads="1"/>
          </p:cNvSpPr>
          <p:nvPr/>
        </p:nvSpPr>
        <p:spPr bwMode="auto">
          <a:xfrm>
            <a:off x="2832100" y="2578100"/>
            <a:ext cx="6386513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bIns="0" lIns="91370" rIns="91370" tIns="0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algn="ctr" eaLnBrk="1" hangingPunct="1">
              <a:buClr>
                <a:srgbClr val="FFFF99"/>
              </a:buClr>
              <a:buSzPct val="120000"/>
            </a:pPr>
            <a:r>
              <a:rPr altLang="en-US" b="1" lang="zh-CN" sz="3600">
                <a:solidFill>
                  <a:srgbClr val="242D3C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0" panose="020b0604020202020204" pitchFamily="34" typeface="Arial"/>
              </a:rPr>
              <a:t>请输入您要的标题</a:t>
            </a:r>
          </a:p>
        </p:txBody>
      </p:sp>
      <p:sp>
        <p:nvSpPr>
          <p:cNvPr id="31754" name="Rectangle 5"/>
          <p:cNvSpPr>
            <a:spLocks noChangeArrowheads="1"/>
          </p:cNvSpPr>
          <p:nvPr/>
        </p:nvSpPr>
        <p:spPr bwMode="auto">
          <a:xfrm>
            <a:off x="2832100" y="3314700"/>
            <a:ext cx="63865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bIns="0" lIns="91370" rIns="91370" tIns="0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algn="ctr" eaLnBrk="1" hangingPunct="1">
              <a:buClr>
                <a:srgbClr val="FFFF99"/>
              </a:buClr>
              <a:buSzPct val="120000"/>
            </a:pPr>
            <a:endParaRPr altLang="zh-CN" lang="zh-CN">
              <a:solidFill>
                <a:srgbClr val="FFFFFF"/>
              </a:solidFill>
              <a:latin charset="0" panose="020b0502040204020203" pitchFamily="34" typeface="Segoe UI"/>
              <a:cs charset="0" panose="020b0502040204020203" pitchFamily="34" typeface="Segoe UI"/>
              <a:sym charset="0" panose="020b0502040204020203" pitchFamily="34" typeface="Segoe UI"/>
            </a:endParaRPr>
          </a:p>
        </p:txBody>
      </p:sp>
      <p:grpSp>
        <p:nvGrpSpPr>
          <p:cNvPr id="3" name="Group 11"/>
          <p:cNvGrpSpPr/>
          <p:nvPr/>
        </p:nvGrpSpPr>
        <p:grpSpPr>
          <a:xfrm>
            <a:off x="2049463" y="3932238"/>
            <a:ext cx="2538412" cy="1665287"/>
            <a:chExt cx="3382449" cy="2220686"/>
          </a:xfrm>
        </p:grpSpPr>
        <p:sp>
          <p:nvSpPr>
            <p:cNvPr id="52242" name="Rectangle 1"/>
            <p:cNvSpPr>
              <a:spLocks noChangeArrowheads="1"/>
            </p:cNvSpPr>
            <p:nvPr/>
          </p:nvSpPr>
          <p:spPr bwMode="auto">
            <a:xfrm>
              <a:off x="44903" y="0"/>
              <a:ext cx="3275013" cy="2220686"/>
            </a:xfrm>
            <a:prstGeom prst="rect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lIns="45720" rIns="45720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 sz="1400">
                <a:solidFill>
                  <a:srgbClr val="000000"/>
                </a:solidFill>
                <a:latin charset="0" panose="020b0502040204020203" pitchFamily="34" typeface="Segoe UI"/>
                <a:cs charset="0" panose="020b0502040204020203" pitchFamily="34" typeface="Segoe UI"/>
                <a:sym charset="0" panose="020b0502040204020203" pitchFamily="34" typeface="Segoe UI"/>
              </a:endParaRPr>
            </a:p>
          </p:txBody>
        </p:sp>
        <p:sp>
          <p:nvSpPr>
            <p:cNvPr id="52243" name="Rectangle 6"/>
            <p:cNvSpPr>
              <a:spLocks noChangeArrowheads="1"/>
            </p:cNvSpPr>
            <p:nvPr/>
          </p:nvSpPr>
          <p:spPr bwMode="auto">
            <a:xfrm>
              <a:off x="48272" y="0"/>
              <a:ext cx="2924068" cy="7505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bIns="0" lIns="121848" rIns="121848" tIns="0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>
                <a:buClr>
                  <a:srgbClr val="FFFF99"/>
                </a:buClr>
                <a:buSzPct val="120000"/>
              </a:pPr>
              <a:r>
                <a:rPr altLang="en-US" b="1" lang="zh-CN" sz="2000">
                  <a:solidFill>
                    <a:srgbClr val="FFFFF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0" panose="020b0604020202020204" pitchFamily="34" typeface="Arial"/>
                </a:rPr>
                <a:t>输入您的标题</a:t>
              </a:r>
            </a:p>
          </p:txBody>
        </p:sp>
        <p:sp>
          <p:nvSpPr>
            <p:cNvPr id="52244" name="Rectangle 7"/>
            <p:cNvSpPr>
              <a:spLocks noChangeArrowheads="1"/>
            </p:cNvSpPr>
            <p:nvPr/>
          </p:nvSpPr>
          <p:spPr bwMode="auto">
            <a:xfrm>
              <a:off x="0" y="704596"/>
              <a:ext cx="3382449" cy="1426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bIns="0" lIns="121848" rIns="121848" tIns="0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>
                <a:buClr>
                  <a:srgbClr val="FFFF99"/>
                </a:buClr>
                <a:buSzPct val="120000"/>
              </a:pPr>
              <a:r>
                <a:rPr altLang="en-US" lang="zh-CN" sz="1200">
                  <a:solidFill>
                    <a:srgbClr val="FFFFFF"/>
                  </a:solidFill>
                  <a:latin charset="0" panose="020b0502040204020203" pitchFamily="34" typeface="Segoe UI"/>
                  <a:cs charset="0" panose="020b0502040204020203" pitchFamily="34" typeface="Segoe UI"/>
                  <a:sym charset="0" panose="020b0502040204020203" pitchFamily="34" typeface="Segoe UI"/>
                </a:rPr>
                <a:t>我们工作室致力于专业PPT模板的发布，课件及汇报PPT的美化，并为您提供专业的PPT个性定制服务。我们秉承“给您演示的光和热”的理念，为您分担职场压力,让您的每一次亮相都信心澎湃。</a:t>
              </a:r>
            </a:p>
          </p:txBody>
        </p:sp>
      </p:grpSp>
      <p:sp>
        <p:nvSpPr>
          <p:cNvPr id="52234" name="Rectangle 12"/>
          <p:cNvSpPr>
            <a:spLocks noChangeArrowheads="1"/>
          </p:cNvSpPr>
          <p:nvPr/>
        </p:nvSpPr>
        <p:spPr bwMode="auto">
          <a:xfrm>
            <a:off x="4805363" y="3932238"/>
            <a:ext cx="2457450" cy="1665287"/>
          </a:xfrm>
          <a:prstGeom prst="rect">
            <a:avLst/>
          </a:prstGeom>
          <a:solidFill>
            <a:srgbClr val="F37565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lIns="45720" rIns="45720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algn="ctr" eaLnBrk="1" hangingPunct="1"/>
            <a:endParaRPr altLang="zh-CN" lang="zh-CN" sz="1400">
              <a:solidFill>
                <a:srgbClr val="000000"/>
              </a:solidFill>
              <a:latin charset="0" panose="020b0502040204020203" pitchFamily="34" typeface="Segoe UI"/>
              <a:cs charset="0" panose="020b0502040204020203" pitchFamily="34" typeface="Segoe UI"/>
              <a:sym charset="0" panose="020b0502040204020203" pitchFamily="34" typeface="Segoe UI"/>
            </a:endParaRPr>
          </a:p>
        </p:txBody>
      </p:sp>
      <p:sp>
        <p:nvSpPr>
          <p:cNvPr id="52235" name="Rectangle 13"/>
          <p:cNvSpPr>
            <a:spLocks noChangeArrowheads="1"/>
          </p:cNvSpPr>
          <p:nvPr/>
        </p:nvSpPr>
        <p:spPr bwMode="auto">
          <a:xfrm>
            <a:off x="7527925" y="3932238"/>
            <a:ext cx="2457450" cy="1665287"/>
          </a:xfrm>
          <a:prstGeom prst="rect">
            <a:avLst/>
          </a:prstGeom>
          <a:solidFill>
            <a:srgbClr val="7BCBC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lIns="45720" rIns="45720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algn="ctr" eaLnBrk="1" hangingPunct="1"/>
            <a:endParaRPr altLang="zh-CN" lang="zh-CN" sz="1400">
              <a:solidFill>
                <a:srgbClr val="000000"/>
              </a:solidFill>
              <a:latin charset="0" panose="020b0502040204020203" pitchFamily="34" typeface="Segoe UI"/>
              <a:cs charset="0" panose="020b0502040204020203" pitchFamily="34" typeface="Segoe UI"/>
              <a:sym charset="0" panose="020b0502040204020203" pitchFamily="34" typeface="Segoe UI"/>
            </a:endParaRPr>
          </a:p>
        </p:txBody>
      </p:sp>
      <p:pic>
        <p:nvPicPr>
          <p:cNvPr id="52236" name="图片 16"/>
          <p:cNvPicPr>
            <a:picLocks noChangeArrowheads="1" noChangeAspect="1"/>
          </p:cNvPicPr>
          <p:nvPr/>
        </p:nvPicPr>
        <p:blipFill>
          <a:blip r:embed="rId3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5384800" y="1182688"/>
            <a:ext cx="1377950" cy="137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762" name="Rectangle 11"/>
          <p:cNvSpPr>
            <a:spLocks noChangeArrowheads="1"/>
          </p:cNvSpPr>
          <p:nvPr/>
        </p:nvSpPr>
        <p:spPr bwMode="auto">
          <a:xfrm>
            <a:off x="2832100" y="3105150"/>
            <a:ext cx="6386513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bIns="0" lIns="91370" rIns="91370" tIns="0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algn="ctr" eaLnBrk="1" hangingPunct="1">
              <a:buClr>
                <a:srgbClr val="FFFF99"/>
              </a:buClr>
              <a:buSzPct val="120000"/>
            </a:pPr>
            <a:r>
              <a:rPr altLang="en-US" lang="zh-CN" sz="2000">
                <a:solidFill>
                  <a:srgbClr val="242D3C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0" panose="020b0604020202020204" pitchFamily="34" typeface="Arial"/>
              </a:rPr>
              <a:t>请输入您要的标题请输入您要的标题请输入您要的标题</a:t>
            </a:r>
          </a:p>
        </p:txBody>
      </p:sp>
      <p:sp>
        <p:nvSpPr>
          <p:cNvPr id="52238" name="Rectangle 6"/>
          <p:cNvSpPr>
            <a:spLocks noChangeArrowheads="1"/>
          </p:cNvSpPr>
          <p:nvPr/>
        </p:nvSpPr>
        <p:spPr bwMode="auto">
          <a:xfrm>
            <a:off x="4759325" y="3898900"/>
            <a:ext cx="2193925" cy="56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bIns="0" lIns="121848" rIns="121848" tIns="0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>
              <a:buClr>
                <a:srgbClr val="FFFF99"/>
              </a:buClr>
              <a:buSzPct val="120000"/>
            </a:pPr>
            <a:r>
              <a:rPr altLang="en-US" b="1" lang="zh-CN" sz="2000">
                <a:solidFill>
                  <a:srgbClr val="FFFFF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0" panose="020b0604020202020204" pitchFamily="34" typeface="Arial"/>
              </a:rPr>
              <a:t>输入您的标题</a:t>
            </a:r>
          </a:p>
        </p:txBody>
      </p:sp>
      <p:sp>
        <p:nvSpPr>
          <p:cNvPr id="52239" name="Rectangle 7"/>
          <p:cNvSpPr>
            <a:spLocks noChangeArrowheads="1"/>
          </p:cNvSpPr>
          <p:nvPr/>
        </p:nvSpPr>
        <p:spPr bwMode="auto">
          <a:xfrm>
            <a:off x="4722813" y="4425950"/>
            <a:ext cx="2536825" cy="1069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bIns="0" lIns="121848" rIns="121848" tIns="0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>
              <a:buClr>
                <a:srgbClr val="FFFF99"/>
              </a:buClr>
              <a:buSzPct val="120000"/>
            </a:pPr>
            <a:r>
              <a:rPr altLang="en-US" lang="zh-CN" sz="1200">
                <a:solidFill>
                  <a:srgbClr val="FFFFFF"/>
                </a:solidFill>
                <a:latin charset="0" panose="020b0502040204020203" pitchFamily="34" typeface="Segoe UI"/>
                <a:cs charset="0" panose="020b0502040204020203" pitchFamily="34" typeface="Segoe UI"/>
                <a:sym charset="0" panose="020b0502040204020203" pitchFamily="34" typeface="Segoe UI"/>
              </a:rPr>
              <a:t>我们工作室致力于专业PPT模板的发布，课件及汇报PPT的美化，并为您提供专业的PPT个性定制服务。我们秉承“给您演示的光和热”的理念，为您分担职场压力,让您的每一次亮相都信心澎湃。</a:t>
            </a:r>
          </a:p>
        </p:txBody>
      </p:sp>
      <p:sp>
        <p:nvSpPr>
          <p:cNvPr id="52240" name="Rectangle 6"/>
          <p:cNvSpPr>
            <a:spLocks noChangeArrowheads="1"/>
          </p:cNvSpPr>
          <p:nvPr/>
        </p:nvSpPr>
        <p:spPr bwMode="auto">
          <a:xfrm>
            <a:off x="7485063" y="3897313"/>
            <a:ext cx="2193925" cy="56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bIns="0" lIns="121848" rIns="121848" tIns="0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>
              <a:buClr>
                <a:srgbClr val="FFFF99"/>
              </a:buClr>
              <a:buSzPct val="120000"/>
            </a:pPr>
            <a:r>
              <a:rPr altLang="en-US" b="1" lang="zh-CN" sz="2000">
                <a:solidFill>
                  <a:srgbClr val="FFFFF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0" panose="020b0604020202020204" pitchFamily="34" typeface="Arial"/>
              </a:rPr>
              <a:t>输入您的标题</a:t>
            </a:r>
          </a:p>
        </p:txBody>
      </p:sp>
      <p:sp>
        <p:nvSpPr>
          <p:cNvPr id="52241" name="Rectangle 7"/>
          <p:cNvSpPr>
            <a:spLocks noChangeArrowheads="1"/>
          </p:cNvSpPr>
          <p:nvPr/>
        </p:nvSpPr>
        <p:spPr bwMode="auto">
          <a:xfrm>
            <a:off x="7448550" y="4425950"/>
            <a:ext cx="2536825" cy="1069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bIns="0" lIns="121848" rIns="121848" tIns="0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>
              <a:buClr>
                <a:srgbClr val="FFFF99"/>
              </a:buClr>
              <a:buSzPct val="120000"/>
            </a:pPr>
            <a:r>
              <a:rPr altLang="en-US" lang="zh-CN" sz="1200">
                <a:solidFill>
                  <a:srgbClr val="FFFFFF"/>
                </a:solidFill>
                <a:latin charset="0" panose="020b0502040204020203" pitchFamily="34" typeface="Segoe UI"/>
                <a:cs charset="0" panose="020b0502040204020203" pitchFamily="34" typeface="Segoe UI"/>
                <a:sym charset="0" panose="020b0502040204020203" pitchFamily="34" typeface="Segoe UI"/>
              </a:rPr>
              <a:t>我们工作室致力于专业PPT模板的发布，课件及汇报PPT的美化，并为您提供专业的PPT个性定制服务。我们秉承“给您演示的光和热”的理念，为您分担职场压力,让您的每一次亮相都信心澎湃。</a:t>
            </a:r>
          </a:p>
        </p:txBody>
      </p:sp>
    </p:spTree>
  </p:cSld>
  <p:clrMapOvr>
    <a:masterClrMapping/>
  </p:clrMapOvr>
  <p:transition/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0" id="5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">
                                      <p:cBhvr>
                                        <p:cTn dur="500" id="7"/>
                                        <p:tgtEl>
                                          <p:spTgt spid="317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8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fill="hold" grpId="0" id="9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">
                                      <p:cBhvr>
                                        <p:cTn dur="500" id="11"/>
                                        <p:tgtEl>
                                          <p:spTgt spid="317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12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fill="hold" id="13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">
                                      <p:cBhvr>
                                        <p:cTn dur="500" id="15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16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fill="hold" grpId="0" id="17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">
                                      <p:cBhvr>
                                        <p:cTn dur="500" id="19"/>
                                        <p:tgtEl>
                                          <p:spTgt spid="317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31753"/>
      <p:bldP grpId="0" spid="31754"/>
      <p:bldP grpId="0" spid="31762"/>
    </p:bldLst>
  </p:timing>
</p:sld>
</file>

<file path=ppt/slides/slide26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53250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gdLst>
              <a:gd fmla="*/ 0 w 996" name="T0"/>
              <a:gd fmla="*/ 0 h 914" name="T1"/>
              <a:gd fmla="*/ 0 w 996" name="T2"/>
              <a:gd fmla="*/ 6078537 h 914" name="T3"/>
              <a:gd fmla="*/ 11231563 w 996" name="T4"/>
              <a:gd fmla="*/ 6078537 h 914" name="T5"/>
              <a:gd fmla="*/ 11163903 w 996" name="T6"/>
              <a:gd fmla="*/ 0 h 914" name="T7"/>
              <a:gd fmla="*/ 0 w 996" name="T8"/>
              <a:gd fmla="*/ 0 h 914" name="T9"/>
              <a:gd fmla="*/ 0 60000 65536" name="T10"/>
              <a:gd fmla="*/ 0 60000 65536" name="T11"/>
              <a:gd fmla="*/ 0 60000 65536" name="T12"/>
              <a:gd fmla="*/ 0 60000 65536" name="T13"/>
              <a:gd fmla="*/ 0 60000 65536" name="T14"/>
              <a:gd fmla="*/ 0 w 996" name="T15"/>
              <a:gd fmla="*/ 0 h 914" name="T16"/>
              <a:gd fmla="*/ 996 w 996" name="T17"/>
              <a:gd fmla="*/ 914 h 914" name="T18"/>
            </a:gdLst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b="T18" l="T15" r="T17" t="T16"/>
            <a:pathLst>
              <a:path h="914" w="996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000000"/>
              </a:solidFill>
              <a:latin charset="-122" panose="02000000000000000000" pitchFamily="2" typeface="方正兰亭细黑_GBK"/>
              <a:sym charset="-122" panose="02010600030101010101" pitchFamily="2" typeface="宋体"/>
            </a:endParaRPr>
          </a:p>
        </p:txBody>
      </p:sp>
      <p:sp>
        <p:nvSpPr>
          <p:cNvPr id="53251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FFFFFF"/>
              </a:solidFill>
              <a:latin charset="-122" panose="02010600030101010101" pitchFamily="2" typeface="宋体"/>
              <a:sym charset="-122" panose="02010600030101010101" pitchFamily="2" typeface="宋体"/>
            </a:endParaRPr>
          </a:p>
        </p:txBody>
      </p:sp>
      <p:grpSp>
        <p:nvGrpSpPr>
          <p:cNvPr id="53252" name="Group 4"/>
          <p:cNvGrpSpPr/>
          <p:nvPr/>
        </p:nvGrpSpPr>
        <p:grpSpPr>
          <a:xfrm>
            <a:off x="58738" y="658813"/>
            <a:ext cx="3478212" cy="885825"/>
            <a:chExt cx="3180410" cy="885942"/>
          </a:xfrm>
        </p:grpSpPr>
        <p:sp>
          <p:nvSpPr>
            <p:cNvPr id="53332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gdLst>
                <a:gd fmla="*/ 3177766 w 1730" name="T0"/>
                <a:gd fmla="*/ 644525 h 406" name="T1"/>
                <a:gd fmla="*/ 3177766 w 1730" name="T2"/>
                <a:gd fmla="*/ 0 h 406" name="T3"/>
                <a:gd fmla="*/ 0 w 1730" name="T4"/>
                <a:gd fmla="*/ 0 h 406" name="T5"/>
                <a:gd fmla="*/ 231444 w 1730" name="T6"/>
                <a:gd fmla="*/ 322263 h 406" name="T7"/>
                <a:gd fmla="*/ 0 w 1730" name="T8"/>
                <a:gd fmla="*/ 644525 h 406" name="T9"/>
                <a:gd fmla="*/ 3177766 w 1730" name="T10"/>
                <a:gd fmla="*/ 644525 h 40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730" name="T18"/>
                <a:gd fmla="*/ 0 h 406" name="T19"/>
                <a:gd fmla="*/ 1730 w 1730" name="T20"/>
                <a:gd fmla="*/ 406 h 40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406" w="1730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53333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</p:grpSp>
      <p:pic>
        <p:nvPicPr>
          <p:cNvPr id="53253" name="图片 6"/>
          <p:cNvPicPr>
            <a:picLocks noChangeArrowheads="1"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3254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2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b="1" lang="zh-CN" sz="2000">
                <a:solidFill>
                  <a:srgbClr val="000000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</p:txBody>
      </p:sp>
      <p:grpSp>
        <p:nvGrpSpPr>
          <p:cNvPr id="53255" name="Group 9"/>
          <p:cNvGrpSpPr/>
          <p:nvPr/>
        </p:nvGrpSpPr>
        <p:grpSpPr>
          <a:xfrm>
            <a:off x="534988" y="1960563"/>
            <a:ext cx="11228387" cy="3883025"/>
            <a:chExt cx="11228867" cy="3883711"/>
          </a:xfrm>
        </p:grpSpPr>
        <p:pic>
          <p:nvPicPr>
            <p:cNvPr id="53256" name="图片 9"/>
            <p:cNvPicPr>
              <a:picLocks noChangeArrowheads="1"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67068" y="2258314"/>
              <a:ext cx="1625397" cy="16253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53257" name="Group 11"/>
            <p:cNvGrpSpPr/>
            <p:nvPr/>
          </p:nvGrpSpPr>
          <p:grpSpPr>
            <a:xfrm>
              <a:off x="0" y="0"/>
              <a:ext cx="11228867" cy="3614093"/>
              <a:chExt cx="11228867" cy="3614093"/>
            </a:xfrm>
          </p:grpSpPr>
          <p:grpSp>
            <p:nvGrpSpPr>
              <p:cNvPr id="53258" name="Group 12"/>
              <p:cNvGrpSpPr/>
              <p:nvPr/>
            </p:nvGrpSpPr>
            <p:grpSpPr>
              <a:xfrm>
                <a:off x="0" y="0"/>
                <a:ext cx="4084637" cy="2090738"/>
                <a:chExt cx="4084637" cy="2090738"/>
              </a:xfrm>
            </p:grpSpPr>
            <p:sp>
              <p:nvSpPr>
                <p:cNvPr id="53272" name="Freeform 916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536575" cy="312738"/>
                </a:xfrm>
                <a:custGeom>
                  <a:gdLst>
                    <a:gd fmla="*/ 266926 w 197" name="T0"/>
                    <a:gd fmla="*/ 122376 h 115" name="T1"/>
                    <a:gd fmla="*/ 266926 w 197" name="T2"/>
                    <a:gd fmla="*/ 310019 h 115" name="T3"/>
                    <a:gd fmla="*/ 266926 w 197" name="T4"/>
                    <a:gd fmla="*/ 312738 h 115" name="T5"/>
                    <a:gd fmla="*/ 266926 w 197" name="T6"/>
                    <a:gd fmla="*/ 312738 h 115" name="T7"/>
                    <a:gd fmla="*/ 266926 w 197" name="T8"/>
                    <a:gd fmla="*/ 312738 h 115" name="T9"/>
                    <a:gd fmla="*/ 266926 w 197" name="T10"/>
                    <a:gd fmla="*/ 310019 h 115" name="T11"/>
                    <a:gd fmla="*/ 266926 w 197" name="T12"/>
                    <a:gd fmla="*/ 122376 h 115" name="T13"/>
                    <a:gd fmla="*/ 0 60000 65536" name="T14"/>
                    <a:gd fmla="*/ 0 60000 65536" name="T15"/>
                    <a:gd fmla="*/ 0 60000 65536" name="T16"/>
                    <a:gd fmla="*/ 0 60000 65536" name="T17"/>
                    <a:gd fmla="*/ 0 60000 65536" name="T18"/>
                    <a:gd fmla="*/ 0 60000 65536" name="T19"/>
                    <a:gd fmla="*/ 0 60000 65536" name="T20"/>
                    <a:gd fmla="*/ 0 w 197" name="T21"/>
                    <a:gd fmla="*/ 0 h 115" name="T22"/>
                    <a:gd fmla="*/ 197 w 197" name="T23"/>
                    <a:gd fmla="*/ 115 h 115" name="T24"/>
                  </a:gdLst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b="T24" l="T21" r="T23" t="T22"/>
                  <a:pathLst>
                    <a:path h="115" w="197">
                      <a:moveTo>
                        <a:pt x="98" y="45"/>
                      </a:moveTo>
                      <a:cubicBezTo>
                        <a:pt x="69" y="0"/>
                        <a:pt x="0" y="67"/>
                        <a:pt x="98" y="114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197" y="67"/>
                        <a:pt x="128" y="0"/>
                        <a:pt x="98" y="45"/>
                      </a:cubicBezTo>
                      <a:close/>
                    </a:path>
                  </a:pathLst>
                </a:custGeom>
                <a:solidFill>
                  <a:srgbClr val="F83003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 sz="1600">
                    <a:solidFill>
                      <a:srgbClr val="000000"/>
                    </a:solidFill>
                    <a:latin charset="-122" panose="02000000000000000000" pitchFamily="2" typeface="方正兰亭细黑_GBK"/>
                    <a:sym typeface="+mn-lt"/>
                  </a:endParaRPr>
                </a:p>
              </p:txBody>
            </p:sp>
            <p:sp>
              <p:nvSpPr>
                <p:cNvPr id="53273" name="Freeform 917"/>
                <p:cNvSpPr>
                  <a:spLocks noChangeArrowheads="1"/>
                </p:cNvSpPr>
                <p:nvPr/>
              </p:nvSpPr>
              <p:spPr bwMode="auto">
                <a:xfrm>
                  <a:off x="393700" y="0"/>
                  <a:ext cx="536575" cy="312738"/>
                </a:xfrm>
                <a:custGeom>
                  <a:gdLst>
                    <a:gd fmla="*/ 266926 w 197" name="T0"/>
                    <a:gd fmla="*/ 122376 h 115" name="T1"/>
                    <a:gd fmla="*/ 266926 w 197" name="T2"/>
                    <a:gd fmla="*/ 310019 h 115" name="T3"/>
                    <a:gd fmla="*/ 266926 w 197" name="T4"/>
                    <a:gd fmla="*/ 312738 h 115" name="T5"/>
                    <a:gd fmla="*/ 266926 w 197" name="T6"/>
                    <a:gd fmla="*/ 312738 h 115" name="T7"/>
                    <a:gd fmla="*/ 266926 w 197" name="T8"/>
                    <a:gd fmla="*/ 312738 h 115" name="T9"/>
                    <a:gd fmla="*/ 266926 w 197" name="T10"/>
                    <a:gd fmla="*/ 310019 h 115" name="T11"/>
                    <a:gd fmla="*/ 266926 w 197" name="T12"/>
                    <a:gd fmla="*/ 122376 h 115" name="T13"/>
                    <a:gd fmla="*/ 0 60000 65536" name="T14"/>
                    <a:gd fmla="*/ 0 60000 65536" name="T15"/>
                    <a:gd fmla="*/ 0 60000 65536" name="T16"/>
                    <a:gd fmla="*/ 0 60000 65536" name="T17"/>
                    <a:gd fmla="*/ 0 60000 65536" name="T18"/>
                    <a:gd fmla="*/ 0 60000 65536" name="T19"/>
                    <a:gd fmla="*/ 0 60000 65536" name="T20"/>
                    <a:gd fmla="*/ 0 w 197" name="T21"/>
                    <a:gd fmla="*/ 0 h 115" name="T22"/>
                    <a:gd fmla="*/ 197 w 197" name="T23"/>
                    <a:gd fmla="*/ 115 h 115" name="T24"/>
                  </a:gdLst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b="T24" l="T21" r="T23" t="T22"/>
                  <a:pathLst>
                    <a:path h="115" w="197">
                      <a:moveTo>
                        <a:pt x="98" y="45"/>
                      </a:moveTo>
                      <a:cubicBezTo>
                        <a:pt x="69" y="0"/>
                        <a:pt x="0" y="67"/>
                        <a:pt x="98" y="114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197" y="67"/>
                        <a:pt x="128" y="0"/>
                        <a:pt x="98" y="45"/>
                      </a:cubicBezTo>
                      <a:close/>
                    </a:path>
                  </a:pathLst>
                </a:custGeom>
                <a:solidFill>
                  <a:srgbClr val="F83003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 sz="1600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53274" name="Freeform 918"/>
                <p:cNvSpPr>
                  <a:spLocks noChangeArrowheads="1"/>
                </p:cNvSpPr>
                <p:nvPr/>
              </p:nvSpPr>
              <p:spPr bwMode="auto">
                <a:xfrm>
                  <a:off x="785812" y="0"/>
                  <a:ext cx="539750" cy="312738"/>
                </a:xfrm>
                <a:custGeom>
                  <a:gdLst>
                    <a:gd fmla="*/ 269875 w 198" name="T0"/>
                    <a:gd fmla="*/ 122376 h 115" name="T1"/>
                    <a:gd fmla="*/ 269875 w 198" name="T2"/>
                    <a:gd fmla="*/ 310019 h 115" name="T3"/>
                    <a:gd fmla="*/ 269875 w 198" name="T4"/>
                    <a:gd fmla="*/ 312738 h 115" name="T5"/>
                    <a:gd fmla="*/ 269875 w 198" name="T6"/>
                    <a:gd fmla="*/ 312738 h 115" name="T7"/>
                    <a:gd fmla="*/ 269875 w 198" name="T8"/>
                    <a:gd fmla="*/ 312738 h 115" name="T9"/>
                    <a:gd fmla="*/ 269875 w 198" name="T10"/>
                    <a:gd fmla="*/ 310019 h 115" name="T11"/>
                    <a:gd fmla="*/ 269875 w 198" name="T12"/>
                    <a:gd fmla="*/ 122376 h 115" name="T13"/>
                    <a:gd fmla="*/ 0 60000 65536" name="T14"/>
                    <a:gd fmla="*/ 0 60000 65536" name="T15"/>
                    <a:gd fmla="*/ 0 60000 65536" name="T16"/>
                    <a:gd fmla="*/ 0 60000 65536" name="T17"/>
                    <a:gd fmla="*/ 0 60000 65536" name="T18"/>
                    <a:gd fmla="*/ 0 60000 65536" name="T19"/>
                    <a:gd fmla="*/ 0 60000 65536" name="T20"/>
                    <a:gd fmla="*/ 0 w 198" name="T21"/>
                    <a:gd fmla="*/ 0 h 115" name="T22"/>
                    <a:gd fmla="*/ 198 w 198" name="T23"/>
                    <a:gd fmla="*/ 115 h 115" name="T24"/>
                  </a:gdLst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b="T24" l="T21" r="T23" t="T22"/>
                  <a:pathLst>
                    <a:path h="115" w="198">
                      <a:moveTo>
                        <a:pt x="99" y="45"/>
                      </a:moveTo>
                      <a:cubicBezTo>
                        <a:pt x="70" y="0"/>
                        <a:pt x="0" y="67"/>
                        <a:pt x="99" y="114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8" y="67"/>
                        <a:pt x="129" y="0"/>
                        <a:pt x="99" y="45"/>
                      </a:cubicBezTo>
                      <a:close/>
                    </a:path>
                  </a:pathLst>
                </a:custGeom>
                <a:solidFill>
                  <a:srgbClr val="F83003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 sz="1600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53275" name="Freeform 919"/>
                <p:cNvSpPr>
                  <a:spLocks noChangeArrowheads="1"/>
                </p:cNvSpPr>
                <p:nvPr/>
              </p:nvSpPr>
              <p:spPr bwMode="auto">
                <a:xfrm>
                  <a:off x="1181100" y="0"/>
                  <a:ext cx="538163" cy="312738"/>
                </a:xfrm>
                <a:custGeom>
                  <a:gdLst>
                    <a:gd fmla="*/ 269082 w 198" name="T0"/>
                    <a:gd fmla="*/ 122376 h 115" name="T1"/>
                    <a:gd fmla="*/ 269082 w 198" name="T2"/>
                    <a:gd fmla="*/ 310019 h 115" name="T3"/>
                    <a:gd fmla="*/ 269082 w 198" name="T4"/>
                    <a:gd fmla="*/ 312738 h 115" name="T5"/>
                    <a:gd fmla="*/ 269082 w 198" name="T6"/>
                    <a:gd fmla="*/ 312738 h 115" name="T7"/>
                    <a:gd fmla="*/ 269082 w 198" name="T8"/>
                    <a:gd fmla="*/ 312738 h 115" name="T9"/>
                    <a:gd fmla="*/ 269082 w 198" name="T10"/>
                    <a:gd fmla="*/ 310019 h 115" name="T11"/>
                    <a:gd fmla="*/ 269082 w 198" name="T12"/>
                    <a:gd fmla="*/ 122376 h 115" name="T13"/>
                    <a:gd fmla="*/ 0 60000 65536" name="T14"/>
                    <a:gd fmla="*/ 0 60000 65536" name="T15"/>
                    <a:gd fmla="*/ 0 60000 65536" name="T16"/>
                    <a:gd fmla="*/ 0 60000 65536" name="T17"/>
                    <a:gd fmla="*/ 0 60000 65536" name="T18"/>
                    <a:gd fmla="*/ 0 60000 65536" name="T19"/>
                    <a:gd fmla="*/ 0 60000 65536" name="T20"/>
                    <a:gd fmla="*/ 0 w 198" name="T21"/>
                    <a:gd fmla="*/ 0 h 115" name="T22"/>
                    <a:gd fmla="*/ 198 w 198" name="T23"/>
                    <a:gd fmla="*/ 115 h 115" name="T24"/>
                  </a:gdLst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b="T24" l="T21" r="T23" t="T22"/>
                  <a:pathLst>
                    <a:path h="115" w="198">
                      <a:moveTo>
                        <a:pt x="99" y="45"/>
                      </a:moveTo>
                      <a:cubicBezTo>
                        <a:pt x="70" y="0"/>
                        <a:pt x="0" y="67"/>
                        <a:pt x="99" y="114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8" y="67"/>
                        <a:pt x="128" y="0"/>
                        <a:pt x="99" y="45"/>
                      </a:cubicBezTo>
                      <a:close/>
                    </a:path>
                  </a:pathLst>
                </a:custGeom>
                <a:solidFill>
                  <a:srgbClr val="F83003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 sz="1600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53276" name="Freeform 920"/>
                <p:cNvSpPr>
                  <a:spLocks noChangeArrowheads="1"/>
                </p:cNvSpPr>
                <p:nvPr/>
              </p:nvSpPr>
              <p:spPr bwMode="auto">
                <a:xfrm>
                  <a:off x="1574800" y="0"/>
                  <a:ext cx="539750" cy="312738"/>
                </a:xfrm>
                <a:custGeom>
                  <a:gdLst>
                    <a:gd fmla="*/ 269875 w 198" name="T0"/>
                    <a:gd fmla="*/ 122376 h 115" name="T1"/>
                    <a:gd fmla="*/ 269875 w 198" name="T2"/>
                    <a:gd fmla="*/ 310019 h 115" name="T3"/>
                    <a:gd fmla="*/ 269875 w 198" name="T4"/>
                    <a:gd fmla="*/ 312738 h 115" name="T5"/>
                    <a:gd fmla="*/ 269875 w 198" name="T6"/>
                    <a:gd fmla="*/ 312738 h 115" name="T7"/>
                    <a:gd fmla="*/ 269875 w 198" name="T8"/>
                    <a:gd fmla="*/ 312738 h 115" name="T9"/>
                    <a:gd fmla="*/ 269875 w 198" name="T10"/>
                    <a:gd fmla="*/ 310019 h 115" name="T11"/>
                    <a:gd fmla="*/ 269875 w 198" name="T12"/>
                    <a:gd fmla="*/ 122376 h 115" name="T13"/>
                    <a:gd fmla="*/ 0 60000 65536" name="T14"/>
                    <a:gd fmla="*/ 0 60000 65536" name="T15"/>
                    <a:gd fmla="*/ 0 60000 65536" name="T16"/>
                    <a:gd fmla="*/ 0 60000 65536" name="T17"/>
                    <a:gd fmla="*/ 0 60000 65536" name="T18"/>
                    <a:gd fmla="*/ 0 60000 65536" name="T19"/>
                    <a:gd fmla="*/ 0 60000 65536" name="T20"/>
                    <a:gd fmla="*/ 0 w 198" name="T21"/>
                    <a:gd fmla="*/ 0 h 115" name="T22"/>
                    <a:gd fmla="*/ 198 w 198" name="T23"/>
                    <a:gd fmla="*/ 115 h 115" name="T24"/>
                  </a:gdLst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b="T24" l="T21" r="T23" t="T22"/>
                  <a:pathLst>
                    <a:path h="115" w="198">
                      <a:moveTo>
                        <a:pt x="99" y="45"/>
                      </a:moveTo>
                      <a:cubicBezTo>
                        <a:pt x="69" y="0"/>
                        <a:pt x="0" y="67"/>
                        <a:pt x="99" y="114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8" y="67"/>
                        <a:pt x="128" y="0"/>
                        <a:pt x="99" y="45"/>
                      </a:cubicBezTo>
                      <a:close/>
                    </a:path>
                  </a:pathLst>
                </a:custGeom>
                <a:solidFill>
                  <a:srgbClr val="F83003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 sz="1600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53277" name="Freeform 921"/>
                <p:cNvSpPr>
                  <a:spLocks noChangeArrowheads="1"/>
                </p:cNvSpPr>
                <p:nvPr/>
              </p:nvSpPr>
              <p:spPr bwMode="auto">
                <a:xfrm>
                  <a:off x="1970087" y="0"/>
                  <a:ext cx="536575" cy="312738"/>
                </a:xfrm>
                <a:custGeom>
                  <a:gdLst>
                    <a:gd fmla="*/ 269649 w 197" name="T0"/>
                    <a:gd fmla="*/ 122376 h 115" name="T1"/>
                    <a:gd fmla="*/ 269649 w 197" name="T2"/>
                    <a:gd fmla="*/ 310019 h 115" name="T3"/>
                    <a:gd fmla="*/ 269649 w 197" name="T4"/>
                    <a:gd fmla="*/ 312738 h 115" name="T5"/>
                    <a:gd fmla="*/ 269649 w 197" name="T6"/>
                    <a:gd fmla="*/ 312738 h 115" name="T7"/>
                    <a:gd fmla="*/ 269649 w 197" name="T8"/>
                    <a:gd fmla="*/ 312738 h 115" name="T9"/>
                    <a:gd fmla="*/ 269649 w 197" name="T10"/>
                    <a:gd fmla="*/ 310019 h 115" name="T11"/>
                    <a:gd fmla="*/ 269649 w 197" name="T12"/>
                    <a:gd fmla="*/ 122376 h 115" name="T13"/>
                    <a:gd fmla="*/ 0 60000 65536" name="T14"/>
                    <a:gd fmla="*/ 0 60000 65536" name="T15"/>
                    <a:gd fmla="*/ 0 60000 65536" name="T16"/>
                    <a:gd fmla="*/ 0 60000 65536" name="T17"/>
                    <a:gd fmla="*/ 0 60000 65536" name="T18"/>
                    <a:gd fmla="*/ 0 60000 65536" name="T19"/>
                    <a:gd fmla="*/ 0 60000 65536" name="T20"/>
                    <a:gd fmla="*/ 0 w 197" name="T21"/>
                    <a:gd fmla="*/ 0 h 115" name="T22"/>
                    <a:gd fmla="*/ 197 w 197" name="T23"/>
                    <a:gd fmla="*/ 115 h 115" name="T24"/>
                  </a:gdLst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b="T24" l="T21" r="T23" t="T22"/>
                  <a:pathLst>
                    <a:path h="115" w="197">
                      <a:moveTo>
                        <a:pt x="99" y="45"/>
                      </a:moveTo>
                      <a:cubicBezTo>
                        <a:pt x="69" y="0"/>
                        <a:pt x="0" y="67"/>
                        <a:pt x="99" y="114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7" y="67"/>
                        <a:pt x="128" y="0"/>
                        <a:pt x="99" y="45"/>
                      </a:cubicBezTo>
                      <a:close/>
                    </a:path>
                  </a:pathLst>
                </a:custGeom>
                <a:solidFill>
                  <a:srgbClr val="F83003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 sz="1600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53278" name="Freeform 922"/>
                <p:cNvSpPr>
                  <a:spLocks noChangeArrowheads="1"/>
                </p:cNvSpPr>
                <p:nvPr/>
              </p:nvSpPr>
              <p:spPr bwMode="auto">
                <a:xfrm>
                  <a:off x="2365375" y="0"/>
                  <a:ext cx="534988" cy="312738"/>
                </a:xfrm>
                <a:custGeom>
                  <a:gdLst>
                    <a:gd fmla="*/ 268852 w 197" name="T0"/>
                    <a:gd fmla="*/ 122376 h 115" name="T1"/>
                    <a:gd fmla="*/ 268852 w 197" name="T2"/>
                    <a:gd fmla="*/ 310019 h 115" name="T3"/>
                    <a:gd fmla="*/ 268852 w 197" name="T4"/>
                    <a:gd fmla="*/ 312738 h 115" name="T5"/>
                    <a:gd fmla="*/ 268852 w 197" name="T6"/>
                    <a:gd fmla="*/ 312738 h 115" name="T7"/>
                    <a:gd fmla="*/ 268852 w 197" name="T8"/>
                    <a:gd fmla="*/ 312738 h 115" name="T9"/>
                    <a:gd fmla="*/ 268852 w 197" name="T10"/>
                    <a:gd fmla="*/ 310019 h 115" name="T11"/>
                    <a:gd fmla="*/ 268852 w 197" name="T12"/>
                    <a:gd fmla="*/ 122376 h 115" name="T13"/>
                    <a:gd fmla="*/ 0 60000 65536" name="T14"/>
                    <a:gd fmla="*/ 0 60000 65536" name="T15"/>
                    <a:gd fmla="*/ 0 60000 65536" name="T16"/>
                    <a:gd fmla="*/ 0 60000 65536" name="T17"/>
                    <a:gd fmla="*/ 0 60000 65536" name="T18"/>
                    <a:gd fmla="*/ 0 60000 65536" name="T19"/>
                    <a:gd fmla="*/ 0 60000 65536" name="T20"/>
                    <a:gd fmla="*/ 0 w 197" name="T21"/>
                    <a:gd fmla="*/ 0 h 115" name="T22"/>
                    <a:gd fmla="*/ 197 w 197" name="T23"/>
                    <a:gd fmla="*/ 115 h 115" name="T24"/>
                  </a:gdLst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b="T24" l="T21" r="T23" t="T22"/>
                  <a:pathLst>
                    <a:path h="115" w="197">
                      <a:moveTo>
                        <a:pt x="99" y="45"/>
                      </a:moveTo>
                      <a:cubicBezTo>
                        <a:pt x="69" y="0"/>
                        <a:pt x="0" y="67"/>
                        <a:pt x="99" y="114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7" y="67"/>
                        <a:pt x="128" y="0"/>
                        <a:pt x="99" y="45"/>
                      </a:cubicBezTo>
                      <a:close/>
                    </a:path>
                  </a:pathLst>
                </a:custGeom>
                <a:solidFill>
                  <a:srgbClr val="F83003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 sz="1600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53279" name="Freeform 923"/>
                <p:cNvSpPr>
                  <a:spLocks noChangeArrowheads="1"/>
                </p:cNvSpPr>
                <p:nvPr/>
              </p:nvSpPr>
              <p:spPr bwMode="auto">
                <a:xfrm>
                  <a:off x="2759075" y="0"/>
                  <a:ext cx="536575" cy="312738"/>
                </a:xfrm>
                <a:custGeom>
                  <a:gdLst>
                    <a:gd fmla="*/ 266926 w 197" name="T0"/>
                    <a:gd fmla="*/ 122376 h 115" name="T1"/>
                    <a:gd fmla="*/ 266926 w 197" name="T2"/>
                    <a:gd fmla="*/ 310019 h 115" name="T3"/>
                    <a:gd fmla="*/ 266926 w 197" name="T4"/>
                    <a:gd fmla="*/ 312738 h 115" name="T5"/>
                    <a:gd fmla="*/ 266926 w 197" name="T6"/>
                    <a:gd fmla="*/ 312738 h 115" name="T7"/>
                    <a:gd fmla="*/ 269649 w 197" name="T8"/>
                    <a:gd fmla="*/ 312738 h 115" name="T9"/>
                    <a:gd fmla="*/ 269649 w 197" name="T10"/>
                    <a:gd fmla="*/ 310019 h 115" name="T11"/>
                    <a:gd fmla="*/ 266926 w 197" name="T12"/>
                    <a:gd fmla="*/ 122376 h 115" name="T13"/>
                    <a:gd fmla="*/ 0 60000 65536" name="T14"/>
                    <a:gd fmla="*/ 0 60000 65536" name="T15"/>
                    <a:gd fmla="*/ 0 60000 65536" name="T16"/>
                    <a:gd fmla="*/ 0 60000 65536" name="T17"/>
                    <a:gd fmla="*/ 0 60000 65536" name="T18"/>
                    <a:gd fmla="*/ 0 60000 65536" name="T19"/>
                    <a:gd fmla="*/ 0 60000 65536" name="T20"/>
                    <a:gd fmla="*/ 0 w 197" name="T21"/>
                    <a:gd fmla="*/ 0 h 115" name="T22"/>
                    <a:gd fmla="*/ 197 w 197" name="T23"/>
                    <a:gd fmla="*/ 115 h 115" name="T24"/>
                  </a:gdLst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b="T24" l="T21" r="T23" t="T22"/>
                  <a:pathLst>
                    <a:path h="115" w="197">
                      <a:moveTo>
                        <a:pt x="98" y="45"/>
                      </a:moveTo>
                      <a:cubicBezTo>
                        <a:pt x="69" y="0"/>
                        <a:pt x="0" y="67"/>
                        <a:pt x="98" y="114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7" y="67"/>
                        <a:pt x="128" y="0"/>
                        <a:pt x="98" y="45"/>
                      </a:cubicBezTo>
                      <a:close/>
                    </a:path>
                  </a:pathLst>
                </a:custGeom>
                <a:solidFill>
                  <a:srgbClr val="EE333D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53280" name="Freeform 924"/>
                <p:cNvSpPr>
                  <a:spLocks noChangeArrowheads="1"/>
                </p:cNvSpPr>
                <p:nvPr/>
              </p:nvSpPr>
              <p:spPr bwMode="auto">
                <a:xfrm>
                  <a:off x="3154362" y="0"/>
                  <a:ext cx="534988" cy="312738"/>
                </a:xfrm>
                <a:custGeom>
                  <a:gdLst>
                    <a:gd fmla="*/ 266136 w 197" name="T0"/>
                    <a:gd fmla="*/ 122376 h 115" name="T1"/>
                    <a:gd fmla="*/ 266136 w 197" name="T2"/>
                    <a:gd fmla="*/ 310019 h 115" name="T3"/>
                    <a:gd fmla="*/ 266136 w 197" name="T4"/>
                    <a:gd fmla="*/ 312738 h 115" name="T5"/>
                    <a:gd fmla="*/ 266136 w 197" name="T6"/>
                    <a:gd fmla="*/ 312738 h 115" name="T7"/>
                    <a:gd fmla="*/ 266136 w 197" name="T8"/>
                    <a:gd fmla="*/ 312738 h 115" name="T9"/>
                    <a:gd fmla="*/ 266136 w 197" name="T10"/>
                    <a:gd fmla="*/ 310019 h 115" name="T11"/>
                    <a:gd fmla="*/ 266136 w 197" name="T12"/>
                    <a:gd fmla="*/ 122376 h 115" name="T13"/>
                    <a:gd fmla="*/ 0 60000 65536" name="T14"/>
                    <a:gd fmla="*/ 0 60000 65536" name="T15"/>
                    <a:gd fmla="*/ 0 60000 65536" name="T16"/>
                    <a:gd fmla="*/ 0 60000 65536" name="T17"/>
                    <a:gd fmla="*/ 0 60000 65536" name="T18"/>
                    <a:gd fmla="*/ 0 60000 65536" name="T19"/>
                    <a:gd fmla="*/ 0 60000 65536" name="T20"/>
                    <a:gd fmla="*/ 0 w 197" name="T21"/>
                    <a:gd fmla="*/ 0 h 115" name="T22"/>
                    <a:gd fmla="*/ 197 w 197" name="T23"/>
                    <a:gd fmla="*/ 115 h 115" name="T24"/>
                  </a:gdLst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b="T24" l="T21" r="T23" t="T22"/>
                  <a:pathLst>
                    <a:path h="115" w="197">
                      <a:moveTo>
                        <a:pt x="98" y="45"/>
                      </a:moveTo>
                      <a:cubicBezTo>
                        <a:pt x="69" y="0"/>
                        <a:pt x="0" y="67"/>
                        <a:pt x="98" y="114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197" y="67"/>
                        <a:pt x="128" y="0"/>
                        <a:pt x="98" y="45"/>
                      </a:cubicBezTo>
                      <a:close/>
                    </a:path>
                  </a:pathLst>
                </a:custGeom>
                <a:solidFill>
                  <a:srgbClr val="EE333D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53281" name="Freeform 925"/>
                <p:cNvSpPr>
                  <a:spLocks noChangeArrowheads="1"/>
                </p:cNvSpPr>
                <p:nvPr/>
              </p:nvSpPr>
              <p:spPr bwMode="auto">
                <a:xfrm>
                  <a:off x="3548062" y="0"/>
                  <a:ext cx="536575" cy="312738"/>
                </a:xfrm>
                <a:custGeom>
                  <a:gdLst>
                    <a:gd fmla="*/ 266926 w 197" name="T0"/>
                    <a:gd fmla="*/ 122376 h 115" name="T1"/>
                    <a:gd fmla="*/ 266926 w 197" name="T2"/>
                    <a:gd fmla="*/ 310019 h 115" name="T3"/>
                    <a:gd fmla="*/ 266926 w 197" name="T4"/>
                    <a:gd fmla="*/ 312738 h 115" name="T5"/>
                    <a:gd fmla="*/ 266926 w 197" name="T6"/>
                    <a:gd fmla="*/ 312738 h 115" name="T7"/>
                    <a:gd fmla="*/ 266926 w 197" name="T8"/>
                    <a:gd fmla="*/ 312738 h 115" name="T9"/>
                    <a:gd fmla="*/ 266926 w 197" name="T10"/>
                    <a:gd fmla="*/ 310019 h 115" name="T11"/>
                    <a:gd fmla="*/ 266926 w 197" name="T12"/>
                    <a:gd fmla="*/ 122376 h 115" name="T13"/>
                    <a:gd fmla="*/ 0 60000 65536" name="T14"/>
                    <a:gd fmla="*/ 0 60000 65536" name="T15"/>
                    <a:gd fmla="*/ 0 60000 65536" name="T16"/>
                    <a:gd fmla="*/ 0 60000 65536" name="T17"/>
                    <a:gd fmla="*/ 0 60000 65536" name="T18"/>
                    <a:gd fmla="*/ 0 60000 65536" name="T19"/>
                    <a:gd fmla="*/ 0 60000 65536" name="T20"/>
                    <a:gd fmla="*/ 0 w 197" name="T21"/>
                    <a:gd fmla="*/ 0 h 115" name="T22"/>
                    <a:gd fmla="*/ 197 w 197" name="T23"/>
                    <a:gd fmla="*/ 115 h 115" name="T24"/>
                  </a:gdLst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b="T24" l="T21" r="T23" t="T22"/>
                  <a:pathLst>
                    <a:path h="115" w="197">
                      <a:moveTo>
                        <a:pt x="98" y="45"/>
                      </a:moveTo>
                      <a:cubicBezTo>
                        <a:pt x="69" y="0"/>
                        <a:pt x="0" y="67"/>
                        <a:pt x="98" y="114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197" y="67"/>
                        <a:pt x="128" y="0"/>
                        <a:pt x="98" y="45"/>
                      </a:cubicBezTo>
                      <a:close/>
                    </a:path>
                  </a:pathLst>
                </a:custGeom>
                <a:solidFill>
                  <a:srgbClr val="EE333D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53282" name="Freeform 926"/>
                <p:cNvSpPr>
                  <a:spLocks noChangeArrowheads="1"/>
                </p:cNvSpPr>
                <p:nvPr/>
              </p:nvSpPr>
              <p:spPr bwMode="auto">
                <a:xfrm>
                  <a:off x="0" y="355600"/>
                  <a:ext cx="536575" cy="311150"/>
                </a:xfrm>
                <a:custGeom>
                  <a:gdLst>
                    <a:gd fmla="*/ 266926 w 197" name="T0"/>
                    <a:gd fmla="*/ 120093 h 114" name="T1"/>
                    <a:gd fmla="*/ 266926 w 197" name="T2"/>
                    <a:gd fmla="*/ 311150 h 114" name="T3"/>
                    <a:gd fmla="*/ 266926 w 197" name="T4"/>
                    <a:gd fmla="*/ 311150 h 114" name="T5"/>
                    <a:gd fmla="*/ 266926 w 197" name="T6"/>
                    <a:gd fmla="*/ 311150 h 114" name="T7"/>
                    <a:gd fmla="*/ 266926 w 197" name="T8"/>
                    <a:gd fmla="*/ 311150 h 114" name="T9"/>
                    <a:gd fmla="*/ 266926 w 197" name="T10"/>
                    <a:gd fmla="*/ 311150 h 114" name="T11"/>
                    <a:gd fmla="*/ 266926 w 197" name="T12"/>
                    <a:gd fmla="*/ 120093 h 114" name="T13"/>
                    <a:gd fmla="*/ 0 60000 65536" name="T14"/>
                    <a:gd fmla="*/ 0 60000 65536" name="T15"/>
                    <a:gd fmla="*/ 0 60000 65536" name="T16"/>
                    <a:gd fmla="*/ 0 60000 65536" name="T17"/>
                    <a:gd fmla="*/ 0 60000 65536" name="T18"/>
                    <a:gd fmla="*/ 0 60000 65536" name="T19"/>
                    <a:gd fmla="*/ 0 60000 65536" name="T20"/>
                    <a:gd fmla="*/ 0 w 197" name="T21"/>
                    <a:gd fmla="*/ 0 h 114" name="T22"/>
                    <a:gd fmla="*/ 197 w 197" name="T23"/>
                    <a:gd fmla="*/ 114 h 114" name="T24"/>
                  </a:gdLst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b="T24" l="T21" r="T23" t="T22"/>
                  <a:pathLst>
                    <a:path h="114" w="197">
                      <a:moveTo>
                        <a:pt x="98" y="44"/>
                      </a:moveTo>
                      <a:cubicBezTo>
                        <a:pt x="69" y="0"/>
                        <a:pt x="0" y="66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197" y="66"/>
                        <a:pt x="128" y="0"/>
                        <a:pt x="98" y="44"/>
                      </a:cubicBezTo>
                      <a:close/>
                    </a:path>
                  </a:pathLst>
                </a:custGeom>
                <a:solidFill>
                  <a:srgbClr val="EBAC07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 sz="1600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53283" name="Freeform 927"/>
                <p:cNvSpPr>
                  <a:spLocks noChangeArrowheads="1"/>
                </p:cNvSpPr>
                <p:nvPr/>
              </p:nvSpPr>
              <p:spPr bwMode="auto">
                <a:xfrm>
                  <a:off x="393700" y="355600"/>
                  <a:ext cx="536575" cy="311150"/>
                </a:xfrm>
                <a:custGeom>
                  <a:gdLst>
                    <a:gd fmla="*/ 266926 w 197" name="T0"/>
                    <a:gd fmla="*/ 120093 h 114" name="T1"/>
                    <a:gd fmla="*/ 266926 w 197" name="T2"/>
                    <a:gd fmla="*/ 311150 h 114" name="T3"/>
                    <a:gd fmla="*/ 266926 w 197" name="T4"/>
                    <a:gd fmla="*/ 311150 h 114" name="T5"/>
                    <a:gd fmla="*/ 266926 w 197" name="T6"/>
                    <a:gd fmla="*/ 311150 h 114" name="T7"/>
                    <a:gd fmla="*/ 266926 w 197" name="T8"/>
                    <a:gd fmla="*/ 311150 h 114" name="T9"/>
                    <a:gd fmla="*/ 266926 w 197" name="T10"/>
                    <a:gd fmla="*/ 311150 h 114" name="T11"/>
                    <a:gd fmla="*/ 266926 w 197" name="T12"/>
                    <a:gd fmla="*/ 120093 h 114" name="T13"/>
                    <a:gd fmla="*/ 0 60000 65536" name="T14"/>
                    <a:gd fmla="*/ 0 60000 65536" name="T15"/>
                    <a:gd fmla="*/ 0 60000 65536" name="T16"/>
                    <a:gd fmla="*/ 0 60000 65536" name="T17"/>
                    <a:gd fmla="*/ 0 60000 65536" name="T18"/>
                    <a:gd fmla="*/ 0 60000 65536" name="T19"/>
                    <a:gd fmla="*/ 0 60000 65536" name="T20"/>
                    <a:gd fmla="*/ 0 w 197" name="T21"/>
                    <a:gd fmla="*/ 0 h 114" name="T22"/>
                    <a:gd fmla="*/ 197 w 197" name="T23"/>
                    <a:gd fmla="*/ 114 h 114" name="T24"/>
                  </a:gdLst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b="T24" l="T21" r="T23" t="T22"/>
                  <a:pathLst>
                    <a:path h="114" w="197">
                      <a:moveTo>
                        <a:pt x="98" y="44"/>
                      </a:moveTo>
                      <a:cubicBezTo>
                        <a:pt x="69" y="0"/>
                        <a:pt x="0" y="66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197" y="66"/>
                        <a:pt x="128" y="0"/>
                        <a:pt x="98" y="44"/>
                      </a:cubicBezTo>
                      <a:close/>
                    </a:path>
                  </a:pathLst>
                </a:custGeom>
                <a:solidFill>
                  <a:srgbClr val="EBAC07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 sz="1600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53284" name="Freeform 928"/>
                <p:cNvSpPr>
                  <a:spLocks noChangeArrowheads="1"/>
                </p:cNvSpPr>
                <p:nvPr/>
              </p:nvSpPr>
              <p:spPr bwMode="auto">
                <a:xfrm>
                  <a:off x="785812" y="355600"/>
                  <a:ext cx="539750" cy="311150"/>
                </a:xfrm>
                <a:custGeom>
                  <a:gdLst>
                    <a:gd fmla="*/ 269875 w 198" name="T0"/>
                    <a:gd fmla="*/ 120093 h 114" name="T1"/>
                    <a:gd fmla="*/ 269875 w 198" name="T2"/>
                    <a:gd fmla="*/ 311150 h 114" name="T3"/>
                    <a:gd fmla="*/ 269875 w 198" name="T4"/>
                    <a:gd fmla="*/ 311150 h 114" name="T5"/>
                    <a:gd fmla="*/ 269875 w 198" name="T6"/>
                    <a:gd fmla="*/ 311150 h 114" name="T7"/>
                    <a:gd fmla="*/ 269875 w 198" name="T8"/>
                    <a:gd fmla="*/ 311150 h 114" name="T9"/>
                    <a:gd fmla="*/ 269875 w 198" name="T10"/>
                    <a:gd fmla="*/ 311150 h 114" name="T11"/>
                    <a:gd fmla="*/ 269875 w 198" name="T12"/>
                    <a:gd fmla="*/ 120093 h 114" name="T13"/>
                    <a:gd fmla="*/ 0 60000 65536" name="T14"/>
                    <a:gd fmla="*/ 0 60000 65536" name="T15"/>
                    <a:gd fmla="*/ 0 60000 65536" name="T16"/>
                    <a:gd fmla="*/ 0 60000 65536" name="T17"/>
                    <a:gd fmla="*/ 0 60000 65536" name="T18"/>
                    <a:gd fmla="*/ 0 60000 65536" name="T19"/>
                    <a:gd fmla="*/ 0 60000 65536" name="T20"/>
                    <a:gd fmla="*/ 0 w 198" name="T21"/>
                    <a:gd fmla="*/ 0 h 114" name="T22"/>
                    <a:gd fmla="*/ 198 w 198" name="T23"/>
                    <a:gd fmla="*/ 114 h 114" name="T24"/>
                  </a:gdLst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b="T24" l="T21" r="T23" t="T22"/>
                  <a:pathLst>
                    <a:path h="114" w="198">
                      <a:moveTo>
                        <a:pt x="99" y="44"/>
                      </a:moveTo>
                      <a:cubicBezTo>
                        <a:pt x="70" y="0"/>
                        <a:pt x="0" y="66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8" y="66"/>
                        <a:pt x="129" y="0"/>
                        <a:pt x="99" y="44"/>
                      </a:cubicBezTo>
                      <a:close/>
                    </a:path>
                  </a:pathLst>
                </a:custGeom>
                <a:solidFill>
                  <a:srgbClr val="EBAC07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 sz="1600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53285" name="Freeform 929"/>
                <p:cNvSpPr>
                  <a:spLocks noChangeArrowheads="1"/>
                </p:cNvSpPr>
                <p:nvPr/>
              </p:nvSpPr>
              <p:spPr bwMode="auto">
                <a:xfrm>
                  <a:off x="1181100" y="355600"/>
                  <a:ext cx="538163" cy="311150"/>
                </a:xfrm>
                <a:custGeom>
                  <a:gdLst>
                    <a:gd fmla="*/ 269082 w 198" name="T0"/>
                    <a:gd fmla="*/ 120093 h 114" name="T1"/>
                    <a:gd fmla="*/ 269082 w 198" name="T2"/>
                    <a:gd fmla="*/ 311150 h 114" name="T3"/>
                    <a:gd fmla="*/ 269082 w 198" name="T4"/>
                    <a:gd fmla="*/ 311150 h 114" name="T5"/>
                    <a:gd fmla="*/ 269082 w 198" name="T6"/>
                    <a:gd fmla="*/ 311150 h 114" name="T7"/>
                    <a:gd fmla="*/ 269082 w 198" name="T8"/>
                    <a:gd fmla="*/ 311150 h 114" name="T9"/>
                    <a:gd fmla="*/ 269082 w 198" name="T10"/>
                    <a:gd fmla="*/ 311150 h 114" name="T11"/>
                    <a:gd fmla="*/ 269082 w 198" name="T12"/>
                    <a:gd fmla="*/ 120093 h 114" name="T13"/>
                    <a:gd fmla="*/ 0 60000 65536" name="T14"/>
                    <a:gd fmla="*/ 0 60000 65536" name="T15"/>
                    <a:gd fmla="*/ 0 60000 65536" name="T16"/>
                    <a:gd fmla="*/ 0 60000 65536" name="T17"/>
                    <a:gd fmla="*/ 0 60000 65536" name="T18"/>
                    <a:gd fmla="*/ 0 60000 65536" name="T19"/>
                    <a:gd fmla="*/ 0 60000 65536" name="T20"/>
                    <a:gd fmla="*/ 0 w 198" name="T21"/>
                    <a:gd fmla="*/ 0 h 114" name="T22"/>
                    <a:gd fmla="*/ 198 w 198" name="T23"/>
                    <a:gd fmla="*/ 114 h 114" name="T24"/>
                  </a:gdLst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b="T24" l="T21" r="T23" t="T22"/>
                  <a:pathLst>
                    <a:path h="114" w="198">
                      <a:moveTo>
                        <a:pt x="99" y="44"/>
                      </a:moveTo>
                      <a:cubicBezTo>
                        <a:pt x="70" y="0"/>
                        <a:pt x="0" y="66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8" y="66"/>
                        <a:pt x="128" y="0"/>
                        <a:pt x="99" y="44"/>
                      </a:cubicBezTo>
                      <a:close/>
                    </a:path>
                  </a:pathLst>
                </a:custGeom>
                <a:solidFill>
                  <a:srgbClr val="EBAC07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 sz="1600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53286" name="Freeform 930"/>
                <p:cNvSpPr>
                  <a:spLocks noChangeArrowheads="1"/>
                </p:cNvSpPr>
                <p:nvPr/>
              </p:nvSpPr>
              <p:spPr bwMode="auto">
                <a:xfrm>
                  <a:off x="1574800" y="355600"/>
                  <a:ext cx="539750" cy="311150"/>
                </a:xfrm>
                <a:custGeom>
                  <a:gdLst>
                    <a:gd fmla="*/ 269875 w 198" name="T0"/>
                    <a:gd fmla="*/ 120093 h 114" name="T1"/>
                    <a:gd fmla="*/ 269875 w 198" name="T2"/>
                    <a:gd fmla="*/ 311150 h 114" name="T3"/>
                    <a:gd fmla="*/ 269875 w 198" name="T4"/>
                    <a:gd fmla="*/ 311150 h 114" name="T5"/>
                    <a:gd fmla="*/ 269875 w 198" name="T6"/>
                    <a:gd fmla="*/ 311150 h 114" name="T7"/>
                    <a:gd fmla="*/ 269875 w 198" name="T8"/>
                    <a:gd fmla="*/ 311150 h 114" name="T9"/>
                    <a:gd fmla="*/ 269875 w 198" name="T10"/>
                    <a:gd fmla="*/ 311150 h 114" name="T11"/>
                    <a:gd fmla="*/ 269875 w 198" name="T12"/>
                    <a:gd fmla="*/ 120093 h 114" name="T13"/>
                    <a:gd fmla="*/ 0 60000 65536" name="T14"/>
                    <a:gd fmla="*/ 0 60000 65536" name="T15"/>
                    <a:gd fmla="*/ 0 60000 65536" name="T16"/>
                    <a:gd fmla="*/ 0 60000 65536" name="T17"/>
                    <a:gd fmla="*/ 0 60000 65536" name="T18"/>
                    <a:gd fmla="*/ 0 60000 65536" name="T19"/>
                    <a:gd fmla="*/ 0 60000 65536" name="T20"/>
                    <a:gd fmla="*/ 0 w 198" name="T21"/>
                    <a:gd fmla="*/ 0 h 114" name="T22"/>
                    <a:gd fmla="*/ 198 w 198" name="T23"/>
                    <a:gd fmla="*/ 114 h 114" name="T24"/>
                  </a:gdLst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b="T24" l="T21" r="T23" t="T22"/>
                  <a:pathLst>
                    <a:path h="114" w="198">
                      <a:moveTo>
                        <a:pt x="99" y="44"/>
                      </a:moveTo>
                      <a:cubicBezTo>
                        <a:pt x="69" y="0"/>
                        <a:pt x="0" y="66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8" y="66"/>
                        <a:pt x="128" y="0"/>
                        <a:pt x="99" y="44"/>
                      </a:cubicBezTo>
                      <a:close/>
                    </a:path>
                  </a:pathLst>
                </a:custGeom>
                <a:solidFill>
                  <a:srgbClr val="EBAC07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 sz="1600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53287" name="Freeform 931"/>
                <p:cNvSpPr>
                  <a:spLocks noChangeArrowheads="1"/>
                </p:cNvSpPr>
                <p:nvPr/>
              </p:nvSpPr>
              <p:spPr bwMode="auto">
                <a:xfrm>
                  <a:off x="1970087" y="355600"/>
                  <a:ext cx="536575" cy="311150"/>
                </a:xfrm>
                <a:custGeom>
                  <a:gdLst>
                    <a:gd fmla="*/ 269649 w 197" name="T0"/>
                    <a:gd fmla="*/ 120093 h 114" name="T1"/>
                    <a:gd fmla="*/ 269649 w 197" name="T2"/>
                    <a:gd fmla="*/ 311150 h 114" name="T3"/>
                    <a:gd fmla="*/ 269649 w 197" name="T4"/>
                    <a:gd fmla="*/ 311150 h 114" name="T5"/>
                    <a:gd fmla="*/ 269649 w 197" name="T6"/>
                    <a:gd fmla="*/ 311150 h 114" name="T7"/>
                    <a:gd fmla="*/ 269649 w 197" name="T8"/>
                    <a:gd fmla="*/ 311150 h 114" name="T9"/>
                    <a:gd fmla="*/ 269649 w 197" name="T10"/>
                    <a:gd fmla="*/ 311150 h 114" name="T11"/>
                    <a:gd fmla="*/ 269649 w 197" name="T12"/>
                    <a:gd fmla="*/ 120093 h 114" name="T13"/>
                    <a:gd fmla="*/ 0 60000 65536" name="T14"/>
                    <a:gd fmla="*/ 0 60000 65536" name="T15"/>
                    <a:gd fmla="*/ 0 60000 65536" name="T16"/>
                    <a:gd fmla="*/ 0 60000 65536" name="T17"/>
                    <a:gd fmla="*/ 0 60000 65536" name="T18"/>
                    <a:gd fmla="*/ 0 60000 65536" name="T19"/>
                    <a:gd fmla="*/ 0 60000 65536" name="T20"/>
                    <a:gd fmla="*/ 0 w 197" name="T21"/>
                    <a:gd fmla="*/ 0 h 114" name="T22"/>
                    <a:gd fmla="*/ 197 w 197" name="T23"/>
                    <a:gd fmla="*/ 114 h 114" name="T24"/>
                  </a:gdLst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b="T24" l="T21" r="T23" t="T22"/>
                  <a:pathLst>
                    <a:path h="114" w="197">
                      <a:moveTo>
                        <a:pt x="99" y="44"/>
                      </a:moveTo>
                      <a:cubicBezTo>
                        <a:pt x="69" y="0"/>
                        <a:pt x="0" y="66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7" y="66"/>
                        <a:pt x="128" y="0"/>
                        <a:pt x="99" y="44"/>
                      </a:cubicBezTo>
                      <a:close/>
                    </a:path>
                  </a:pathLst>
                </a:custGeom>
                <a:solidFill>
                  <a:srgbClr val="EBAC07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 sz="1600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53288" name="Freeform 932"/>
                <p:cNvSpPr>
                  <a:spLocks noChangeArrowheads="1"/>
                </p:cNvSpPr>
                <p:nvPr/>
              </p:nvSpPr>
              <p:spPr bwMode="auto">
                <a:xfrm>
                  <a:off x="2365375" y="355600"/>
                  <a:ext cx="534988" cy="311150"/>
                </a:xfrm>
                <a:custGeom>
                  <a:gdLst>
                    <a:gd fmla="*/ 268852 w 197" name="T0"/>
                    <a:gd fmla="*/ 120093 h 114" name="T1"/>
                    <a:gd fmla="*/ 268852 w 197" name="T2"/>
                    <a:gd fmla="*/ 311150 h 114" name="T3"/>
                    <a:gd fmla="*/ 268852 w 197" name="T4"/>
                    <a:gd fmla="*/ 311150 h 114" name="T5"/>
                    <a:gd fmla="*/ 268852 w 197" name="T6"/>
                    <a:gd fmla="*/ 311150 h 114" name="T7"/>
                    <a:gd fmla="*/ 268852 w 197" name="T8"/>
                    <a:gd fmla="*/ 311150 h 114" name="T9"/>
                    <a:gd fmla="*/ 268852 w 197" name="T10"/>
                    <a:gd fmla="*/ 311150 h 114" name="T11"/>
                    <a:gd fmla="*/ 268852 w 197" name="T12"/>
                    <a:gd fmla="*/ 120093 h 114" name="T13"/>
                    <a:gd fmla="*/ 0 60000 65536" name="T14"/>
                    <a:gd fmla="*/ 0 60000 65536" name="T15"/>
                    <a:gd fmla="*/ 0 60000 65536" name="T16"/>
                    <a:gd fmla="*/ 0 60000 65536" name="T17"/>
                    <a:gd fmla="*/ 0 60000 65536" name="T18"/>
                    <a:gd fmla="*/ 0 60000 65536" name="T19"/>
                    <a:gd fmla="*/ 0 60000 65536" name="T20"/>
                    <a:gd fmla="*/ 0 w 197" name="T21"/>
                    <a:gd fmla="*/ 0 h 114" name="T22"/>
                    <a:gd fmla="*/ 197 w 197" name="T23"/>
                    <a:gd fmla="*/ 114 h 114" name="T24"/>
                  </a:gdLst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b="T24" l="T21" r="T23" t="T22"/>
                  <a:pathLst>
                    <a:path h="114" w="197">
                      <a:moveTo>
                        <a:pt x="99" y="44"/>
                      </a:moveTo>
                      <a:cubicBezTo>
                        <a:pt x="69" y="0"/>
                        <a:pt x="0" y="66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7" y="66"/>
                        <a:pt x="128" y="0"/>
                        <a:pt x="99" y="44"/>
                      </a:cubicBezTo>
                      <a:close/>
                    </a:path>
                  </a:pathLst>
                </a:custGeom>
                <a:solidFill>
                  <a:srgbClr val="EBAC07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 sz="1600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53289" name="Freeform 933"/>
                <p:cNvSpPr>
                  <a:spLocks noChangeArrowheads="1"/>
                </p:cNvSpPr>
                <p:nvPr/>
              </p:nvSpPr>
              <p:spPr bwMode="auto">
                <a:xfrm>
                  <a:off x="2759075" y="355600"/>
                  <a:ext cx="536575" cy="311150"/>
                </a:xfrm>
                <a:custGeom>
                  <a:gdLst>
                    <a:gd fmla="*/ 266926 w 197" name="T0"/>
                    <a:gd fmla="*/ 120093 h 114" name="T1"/>
                    <a:gd fmla="*/ 266926 w 197" name="T2"/>
                    <a:gd fmla="*/ 311150 h 114" name="T3"/>
                    <a:gd fmla="*/ 266926 w 197" name="T4"/>
                    <a:gd fmla="*/ 311150 h 114" name="T5"/>
                    <a:gd fmla="*/ 266926 w 197" name="T6"/>
                    <a:gd fmla="*/ 311150 h 114" name="T7"/>
                    <a:gd fmla="*/ 269649 w 197" name="T8"/>
                    <a:gd fmla="*/ 311150 h 114" name="T9"/>
                    <a:gd fmla="*/ 269649 w 197" name="T10"/>
                    <a:gd fmla="*/ 311150 h 114" name="T11"/>
                    <a:gd fmla="*/ 266926 w 197" name="T12"/>
                    <a:gd fmla="*/ 120093 h 114" name="T13"/>
                    <a:gd fmla="*/ 0 60000 65536" name="T14"/>
                    <a:gd fmla="*/ 0 60000 65536" name="T15"/>
                    <a:gd fmla="*/ 0 60000 65536" name="T16"/>
                    <a:gd fmla="*/ 0 60000 65536" name="T17"/>
                    <a:gd fmla="*/ 0 60000 65536" name="T18"/>
                    <a:gd fmla="*/ 0 60000 65536" name="T19"/>
                    <a:gd fmla="*/ 0 60000 65536" name="T20"/>
                    <a:gd fmla="*/ 0 w 197" name="T21"/>
                    <a:gd fmla="*/ 0 h 114" name="T22"/>
                    <a:gd fmla="*/ 197 w 197" name="T23"/>
                    <a:gd fmla="*/ 114 h 114" name="T24"/>
                  </a:gdLst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b="T24" l="T21" r="T23" t="T22"/>
                  <a:pathLst>
                    <a:path h="114" w="197">
                      <a:moveTo>
                        <a:pt x="98" y="44"/>
                      </a:moveTo>
                      <a:cubicBezTo>
                        <a:pt x="69" y="0"/>
                        <a:pt x="0" y="66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7" y="66"/>
                        <a:pt x="128" y="0"/>
                        <a:pt x="98" y="44"/>
                      </a:cubicBezTo>
                      <a:close/>
                    </a:path>
                  </a:pathLst>
                </a:custGeom>
                <a:solidFill>
                  <a:srgbClr val="EBAC07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 sz="1600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53290" name="Freeform 934"/>
                <p:cNvSpPr>
                  <a:spLocks noChangeArrowheads="1"/>
                </p:cNvSpPr>
                <p:nvPr/>
              </p:nvSpPr>
              <p:spPr bwMode="auto">
                <a:xfrm>
                  <a:off x="3154362" y="355600"/>
                  <a:ext cx="534988" cy="311150"/>
                </a:xfrm>
                <a:custGeom>
                  <a:gdLst>
                    <a:gd fmla="*/ 266136 w 197" name="T0"/>
                    <a:gd fmla="*/ 120093 h 114" name="T1"/>
                    <a:gd fmla="*/ 266136 w 197" name="T2"/>
                    <a:gd fmla="*/ 311150 h 114" name="T3"/>
                    <a:gd fmla="*/ 266136 w 197" name="T4"/>
                    <a:gd fmla="*/ 311150 h 114" name="T5"/>
                    <a:gd fmla="*/ 266136 w 197" name="T6"/>
                    <a:gd fmla="*/ 311150 h 114" name="T7"/>
                    <a:gd fmla="*/ 266136 w 197" name="T8"/>
                    <a:gd fmla="*/ 311150 h 114" name="T9"/>
                    <a:gd fmla="*/ 266136 w 197" name="T10"/>
                    <a:gd fmla="*/ 311150 h 114" name="T11"/>
                    <a:gd fmla="*/ 266136 w 197" name="T12"/>
                    <a:gd fmla="*/ 120093 h 114" name="T13"/>
                    <a:gd fmla="*/ 0 60000 65536" name="T14"/>
                    <a:gd fmla="*/ 0 60000 65536" name="T15"/>
                    <a:gd fmla="*/ 0 60000 65536" name="T16"/>
                    <a:gd fmla="*/ 0 60000 65536" name="T17"/>
                    <a:gd fmla="*/ 0 60000 65536" name="T18"/>
                    <a:gd fmla="*/ 0 60000 65536" name="T19"/>
                    <a:gd fmla="*/ 0 60000 65536" name="T20"/>
                    <a:gd fmla="*/ 0 w 197" name="T21"/>
                    <a:gd fmla="*/ 0 h 114" name="T22"/>
                    <a:gd fmla="*/ 197 w 197" name="T23"/>
                    <a:gd fmla="*/ 114 h 114" name="T24"/>
                  </a:gdLst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b="T24" l="T21" r="T23" t="T22"/>
                  <a:pathLst>
                    <a:path h="114" w="197">
                      <a:moveTo>
                        <a:pt x="98" y="44"/>
                      </a:moveTo>
                      <a:cubicBezTo>
                        <a:pt x="69" y="0"/>
                        <a:pt x="0" y="66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197" y="66"/>
                        <a:pt x="128" y="0"/>
                        <a:pt x="98" y="44"/>
                      </a:cubicBezTo>
                      <a:close/>
                    </a:path>
                  </a:pathLst>
                </a:custGeom>
                <a:solidFill>
                  <a:srgbClr val="EBAC07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 sz="1600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53291" name="Freeform 935"/>
                <p:cNvSpPr>
                  <a:spLocks noChangeArrowheads="1"/>
                </p:cNvSpPr>
                <p:nvPr/>
              </p:nvSpPr>
              <p:spPr bwMode="auto">
                <a:xfrm>
                  <a:off x="3548062" y="355600"/>
                  <a:ext cx="536575" cy="311150"/>
                </a:xfrm>
                <a:custGeom>
                  <a:gdLst>
                    <a:gd fmla="*/ 266926 w 197" name="T0"/>
                    <a:gd fmla="*/ 120093 h 114" name="T1"/>
                    <a:gd fmla="*/ 266926 w 197" name="T2"/>
                    <a:gd fmla="*/ 311150 h 114" name="T3"/>
                    <a:gd fmla="*/ 266926 w 197" name="T4"/>
                    <a:gd fmla="*/ 311150 h 114" name="T5"/>
                    <a:gd fmla="*/ 266926 w 197" name="T6"/>
                    <a:gd fmla="*/ 311150 h 114" name="T7"/>
                    <a:gd fmla="*/ 266926 w 197" name="T8"/>
                    <a:gd fmla="*/ 311150 h 114" name="T9"/>
                    <a:gd fmla="*/ 266926 w 197" name="T10"/>
                    <a:gd fmla="*/ 311150 h 114" name="T11"/>
                    <a:gd fmla="*/ 266926 w 197" name="T12"/>
                    <a:gd fmla="*/ 120093 h 114" name="T13"/>
                    <a:gd fmla="*/ 0 60000 65536" name="T14"/>
                    <a:gd fmla="*/ 0 60000 65536" name="T15"/>
                    <a:gd fmla="*/ 0 60000 65536" name="T16"/>
                    <a:gd fmla="*/ 0 60000 65536" name="T17"/>
                    <a:gd fmla="*/ 0 60000 65536" name="T18"/>
                    <a:gd fmla="*/ 0 60000 65536" name="T19"/>
                    <a:gd fmla="*/ 0 60000 65536" name="T20"/>
                    <a:gd fmla="*/ 0 w 197" name="T21"/>
                    <a:gd fmla="*/ 0 h 114" name="T22"/>
                    <a:gd fmla="*/ 197 w 197" name="T23"/>
                    <a:gd fmla="*/ 114 h 114" name="T24"/>
                  </a:gdLst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b="T24" l="T21" r="T23" t="T22"/>
                  <a:pathLst>
                    <a:path h="114" w="197">
                      <a:moveTo>
                        <a:pt x="98" y="44"/>
                      </a:moveTo>
                      <a:cubicBezTo>
                        <a:pt x="69" y="0"/>
                        <a:pt x="0" y="66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197" y="66"/>
                        <a:pt x="128" y="0"/>
                        <a:pt x="98" y="44"/>
                      </a:cubicBezTo>
                      <a:close/>
                    </a:path>
                  </a:pathLst>
                </a:custGeom>
                <a:solidFill>
                  <a:srgbClr val="EBAC07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 sz="1600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53292" name="Freeform 936"/>
                <p:cNvSpPr>
                  <a:spLocks noChangeArrowheads="1"/>
                </p:cNvSpPr>
                <p:nvPr/>
              </p:nvSpPr>
              <p:spPr bwMode="auto">
                <a:xfrm>
                  <a:off x="0" y="709613"/>
                  <a:ext cx="536575" cy="312738"/>
                </a:xfrm>
                <a:custGeom>
                  <a:gdLst>
                    <a:gd fmla="*/ 266926 w 197" name="T0"/>
                    <a:gd fmla="*/ 122376 h 115" name="T1"/>
                    <a:gd fmla="*/ 266926 w 197" name="T2"/>
                    <a:gd fmla="*/ 312738 h 115" name="T3"/>
                    <a:gd fmla="*/ 266926 w 197" name="T4"/>
                    <a:gd fmla="*/ 312738 h 115" name="T5"/>
                    <a:gd fmla="*/ 266926 w 197" name="T6"/>
                    <a:gd fmla="*/ 312738 h 115" name="T7"/>
                    <a:gd fmla="*/ 266926 w 197" name="T8"/>
                    <a:gd fmla="*/ 312738 h 115" name="T9"/>
                    <a:gd fmla="*/ 266926 w 197" name="T10"/>
                    <a:gd fmla="*/ 312738 h 115" name="T11"/>
                    <a:gd fmla="*/ 266926 w 197" name="T12"/>
                    <a:gd fmla="*/ 122376 h 115" name="T13"/>
                    <a:gd fmla="*/ 0 60000 65536" name="T14"/>
                    <a:gd fmla="*/ 0 60000 65536" name="T15"/>
                    <a:gd fmla="*/ 0 60000 65536" name="T16"/>
                    <a:gd fmla="*/ 0 60000 65536" name="T17"/>
                    <a:gd fmla="*/ 0 60000 65536" name="T18"/>
                    <a:gd fmla="*/ 0 60000 65536" name="T19"/>
                    <a:gd fmla="*/ 0 60000 65536" name="T20"/>
                    <a:gd fmla="*/ 0 w 197" name="T21"/>
                    <a:gd fmla="*/ 0 h 115" name="T22"/>
                    <a:gd fmla="*/ 197 w 197" name="T23"/>
                    <a:gd fmla="*/ 115 h 115" name="T24"/>
                  </a:gdLst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b="T24" l="T21" r="T23" t="T22"/>
                  <a:pathLst>
                    <a:path h="115" w="197">
                      <a:moveTo>
                        <a:pt x="98" y="45"/>
                      </a:moveTo>
                      <a:cubicBezTo>
                        <a:pt x="69" y="0"/>
                        <a:pt x="0" y="67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197" y="67"/>
                        <a:pt x="128" y="0"/>
                        <a:pt x="98" y="45"/>
                      </a:cubicBezTo>
                      <a:close/>
                    </a:path>
                  </a:pathLst>
                </a:custGeom>
                <a:solidFill>
                  <a:srgbClr val="EBAC07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 sz="1600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53293" name="Freeform 937"/>
                <p:cNvSpPr>
                  <a:spLocks noChangeArrowheads="1"/>
                </p:cNvSpPr>
                <p:nvPr/>
              </p:nvSpPr>
              <p:spPr bwMode="auto">
                <a:xfrm>
                  <a:off x="393700" y="709613"/>
                  <a:ext cx="536575" cy="312738"/>
                </a:xfrm>
                <a:custGeom>
                  <a:gdLst>
                    <a:gd fmla="*/ 266926 w 197" name="T0"/>
                    <a:gd fmla="*/ 122376 h 115" name="T1"/>
                    <a:gd fmla="*/ 266926 w 197" name="T2"/>
                    <a:gd fmla="*/ 312738 h 115" name="T3"/>
                    <a:gd fmla="*/ 266926 w 197" name="T4"/>
                    <a:gd fmla="*/ 312738 h 115" name="T5"/>
                    <a:gd fmla="*/ 266926 w 197" name="T6"/>
                    <a:gd fmla="*/ 312738 h 115" name="T7"/>
                    <a:gd fmla="*/ 266926 w 197" name="T8"/>
                    <a:gd fmla="*/ 312738 h 115" name="T9"/>
                    <a:gd fmla="*/ 266926 w 197" name="T10"/>
                    <a:gd fmla="*/ 312738 h 115" name="T11"/>
                    <a:gd fmla="*/ 266926 w 197" name="T12"/>
                    <a:gd fmla="*/ 122376 h 115" name="T13"/>
                    <a:gd fmla="*/ 0 60000 65536" name="T14"/>
                    <a:gd fmla="*/ 0 60000 65536" name="T15"/>
                    <a:gd fmla="*/ 0 60000 65536" name="T16"/>
                    <a:gd fmla="*/ 0 60000 65536" name="T17"/>
                    <a:gd fmla="*/ 0 60000 65536" name="T18"/>
                    <a:gd fmla="*/ 0 60000 65536" name="T19"/>
                    <a:gd fmla="*/ 0 60000 65536" name="T20"/>
                    <a:gd fmla="*/ 0 w 197" name="T21"/>
                    <a:gd fmla="*/ 0 h 115" name="T22"/>
                    <a:gd fmla="*/ 197 w 197" name="T23"/>
                    <a:gd fmla="*/ 115 h 115" name="T24"/>
                  </a:gdLst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b="T24" l="T21" r="T23" t="T22"/>
                  <a:pathLst>
                    <a:path h="115" w="197">
                      <a:moveTo>
                        <a:pt x="98" y="45"/>
                      </a:moveTo>
                      <a:cubicBezTo>
                        <a:pt x="69" y="0"/>
                        <a:pt x="0" y="67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197" y="67"/>
                        <a:pt x="128" y="0"/>
                        <a:pt x="98" y="45"/>
                      </a:cubicBezTo>
                      <a:close/>
                    </a:path>
                  </a:pathLst>
                </a:custGeom>
                <a:solidFill>
                  <a:srgbClr val="EBAC07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 sz="1600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53294" name="Freeform 938"/>
                <p:cNvSpPr>
                  <a:spLocks noChangeArrowheads="1"/>
                </p:cNvSpPr>
                <p:nvPr/>
              </p:nvSpPr>
              <p:spPr bwMode="auto">
                <a:xfrm>
                  <a:off x="785812" y="709613"/>
                  <a:ext cx="539750" cy="312738"/>
                </a:xfrm>
                <a:custGeom>
                  <a:gdLst>
                    <a:gd fmla="*/ 269875 w 198" name="T0"/>
                    <a:gd fmla="*/ 122376 h 115" name="T1"/>
                    <a:gd fmla="*/ 269875 w 198" name="T2"/>
                    <a:gd fmla="*/ 312738 h 115" name="T3"/>
                    <a:gd fmla="*/ 269875 w 198" name="T4"/>
                    <a:gd fmla="*/ 312738 h 115" name="T5"/>
                    <a:gd fmla="*/ 269875 w 198" name="T6"/>
                    <a:gd fmla="*/ 312738 h 115" name="T7"/>
                    <a:gd fmla="*/ 269875 w 198" name="T8"/>
                    <a:gd fmla="*/ 312738 h 115" name="T9"/>
                    <a:gd fmla="*/ 269875 w 198" name="T10"/>
                    <a:gd fmla="*/ 312738 h 115" name="T11"/>
                    <a:gd fmla="*/ 269875 w 198" name="T12"/>
                    <a:gd fmla="*/ 122376 h 115" name="T13"/>
                    <a:gd fmla="*/ 0 60000 65536" name="T14"/>
                    <a:gd fmla="*/ 0 60000 65536" name="T15"/>
                    <a:gd fmla="*/ 0 60000 65536" name="T16"/>
                    <a:gd fmla="*/ 0 60000 65536" name="T17"/>
                    <a:gd fmla="*/ 0 60000 65536" name="T18"/>
                    <a:gd fmla="*/ 0 60000 65536" name="T19"/>
                    <a:gd fmla="*/ 0 60000 65536" name="T20"/>
                    <a:gd fmla="*/ 0 w 198" name="T21"/>
                    <a:gd fmla="*/ 0 h 115" name="T22"/>
                    <a:gd fmla="*/ 198 w 198" name="T23"/>
                    <a:gd fmla="*/ 115 h 115" name="T24"/>
                  </a:gdLst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b="T24" l="T21" r="T23" t="T22"/>
                  <a:pathLst>
                    <a:path h="115" w="198">
                      <a:moveTo>
                        <a:pt x="99" y="45"/>
                      </a:moveTo>
                      <a:cubicBezTo>
                        <a:pt x="70" y="0"/>
                        <a:pt x="0" y="67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198" y="67"/>
                        <a:pt x="129" y="0"/>
                        <a:pt x="99" y="45"/>
                      </a:cubicBezTo>
                      <a:close/>
                    </a:path>
                  </a:pathLst>
                </a:custGeom>
                <a:solidFill>
                  <a:srgbClr val="A2B93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 sz="1600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53295" name="Freeform 939"/>
                <p:cNvSpPr>
                  <a:spLocks noChangeArrowheads="1"/>
                </p:cNvSpPr>
                <p:nvPr/>
              </p:nvSpPr>
              <p:spPr bwMode="auto">
                <a:xfrm>
                  <a:off x="1181100" y="709613"/>
                  <a:ext cx="538163" cy="312738"/>
                </a:xfrm>
                <a:custGeom>
                  <a:gdLst>
                    <a:gd fmla="*/ 269082 w 198" name="T0"/>
                    <a:gd fmla="*/ 122376 h 115" name="T1"/>
                    <a:gd fmla="*/ 269082 w 198" name="T2"/>
                    <a:gd fmla="*/ 312738 h 115" name="T3"/>
                    <a:gd fmla="*/ 269082 w 198" name="T4"/>
                    <a:gd fmla="*/ 312738 h 115" name="T5"/>
                    <a:gd fmla="*/ 269082 w 198" name="T6"/>
                    <a:gd fmla="*/ 312738 h 115" name="T7"/>
                    <a:gd fmla="*/ 269082 w 198" name="T8"/>
                    <a:gd fmla="*/ 312738 h 115" name="T9"/>
                    <a:gd fmla="*/ 269082 w 198" name="T10"/>
                    <a:gd fmla="*/ 312738 h 115" name="T11"/>
                    <a:gd fmla="*/ 269082 w 198" name="T12"/>
                    <a:gd fmla="*/ 122376 h 115" name="T13"/>
                    <a:gd fmla="*/ 0 60000 65536" name="T14"/>
                    <a:gd fmla="*/ 0 60000 65536" name="T15"/>
                    <a:gd fmla="*/ 0 60000 65536" name="T16"/>
                    <a:gd fmla="*/ 0 60000 65536" name="T17"/>
                    <a:gd fmla="*/ 0 60000 65536" name="T18"/>
                    <a:gd fmla="*/ 0 60000 65536" name="T19"/>
                    <a:gd fmla="*/ 0 60000 65536" name="T20"/>
                    <a:gd fmla="*/ 0 w 198" name="T21"/>
                    <a:gd fmla="*/ 0 h 115" name="T22"/>
                    <a:gd fmla="*/ 198 w 198" name="T23"/>
                    <a:gd fmla="*/ 115 h 115" name="T24"/>
                  </a:gdLst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b="T24" l="T21" r="T23" t="T22"/>
                  <a:pathLst>
                    <a:path h="115" w="198">
                      <a:moveTo>
                        <a:pt x="99" y="45"/>
                      </a:moveTo>
                      <a:cubicBezTo>
                        <a:pt x="70" y="0"/>
                        <a:pt x="0" y="67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198" y="67"/>
                        <a:pt x="128" y="0"/>
                        <a:pt x="99" y="45"/>
                      </a:cubicBezTo>
                      <a:close/>
                    </a:path>
                  </a:pathLst>
                </a:custGeom>
                <a:solidFill>
                  <a:srgbClr val="A2B93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 sz="1600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53296" name="Freeform 940"/>
                <p:cNvSpPr>
                  <a:spLocks noChangeArrowheads="1"/>
                </p:cNvSpPr>
                <p:nvPr/>
              </p:nvSpPr>
              <p:spPr bwMode="auto">
                <a:xfrm>
                  <a:off x="1574800" y="709613"/>
                  <a:ext cx="539750" cy="312738"/>
                </a:xfrm>
                <a:custGeom>
                  <a:gdLst>
                    <a:gd fmla="*/ 269875 w 198" name="T0"/>
                    <a:gd fmla="*/ 122376 h 115" name="T1"/>
                    <a:gd fmla="*/ 269875 w 198" name="T2"/>
                    <a:gd fmla="*/ 312738 h 115" name="T3"/>
                    <a:gd fmla="*/ 269875 w 198" name="T4"/>
                    <a:gd fmla="*/ 312738 h 115" name="T5"/>
                    <a:gd fmla="*/ 269875 w 198" name="T6"/>
                    <a:gd fmla="*/ 312738 h 115" name="T7"/>
                    <a:gd fmla="*/ 269875 w 198" name="T8"/>
                    <a:gd fmla="*/ 312738 h 115" name="T9"/>
                    <a:gd fmla="*/ 269875 w 198" name="T10"/>
                    <a:gd fmla="*/ 312738 h 115" name="T11"/>
                    <a:gd fmla="*/ 269875 w 198" name="T12"/>
                    <a:gd fmla="*/ 122376 h 115" name="T13"/>
                    <a:gd fmla="*/ 0 60000 65536" name="T14"/>
                    <a:gd fmla="*/ 0 60000 65536" name="T15"/>
                    <a:gd fmla="*/ 0 60000 65536" name="T16"/>
                    <a:gd fmla="*/ 0 60000 65536" name="T17"/>
                    <a:gd fmla="*/ 0 60000 65536" name="T18"/>
                    <a:gd fmla="*/ 0 60000 65536" name="T19"/>
                    <a:gd fmla="*/ 0 60000 65536" name="T20"/>
                    <a:gd fmla="*/ 0 w 198" name="T21"/>
                    <a:gd fmla="*/ 0 h 115" name="T22"/>
                    <a:gd fmla="*/ 198 w 198" name="T23"/>
                    <a:gd fmla="*/ 115 h 115" name="T24"/>
                  </a:gdLst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b="T24" l="T21" r="T23" t="T22"/>
                  <a:pathLst>
                    <a:path h="115" w="198">
                      <a:moveTo>
                        <a:pt x="99" y="45"/>
                      </a:moveTo>
                      <a:cubicBezTo>
                        <a:pt x="69" y="0"/>
                        <a:pt x="0" y="67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198" y="67"/>
                        <a:pt x="128" y="0"/>
                        <a:pt x="99" y="45"/>
                      </a:cubicBezTo>
                      <a:close/>
                    </a:path>
                  </a:pathLst>
                </a:custGeom>
                <a:solidFill>
                  <a:srgbClr val="A2B93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 sz="1600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53297" name="Freeform 941"/>
                <p:cNvSpPr>
                  <a:spLocks noChangeArrowheads="1"/>
                </p:cNvSpPr>
                <p:nvPr/>
              </p:nvSpPr>
              <p:spPr bwMode="auto">
                <a:xfrm>
                  <a:off x="1970087" y="709613"/>
                  <a:ext cx="536575" cy="312738"/>
                </a:xfrm>
                <a:custGeom>
                  <a:gdLst>
                    <a:gd fmla="*/ 269649 w 197" name="T0"/>
                    <a:gd fmla="*/ 122376 h 115" name="T1"/>
                    <a:gd fmla="*/ 269649 w 197" name="T2"/>
                    <a:gd fmla="*/ 312738 h 115" name="T3"/>
                    <a:gd fmla="*/ 269649 w 197" name="T4"/>
                    <a:gd fmla="*/ 312738 h 115" name="T5"/>
                    <a:gd fmla="*/ 269649 w 197" name="T6"/>
                    <a:gd fmla="*/ 312738 h 115" name="T7"/>
                    <a:gd fmla="*/ 269649 w 197" name="T8"/>
                    <a:gd fmla="*/ 312738 h 115" name="T9"/>
                    <a:gd fmla="*/ 269649 w 197" name="T10"/>
                    <a:gd fmla="*/ 312738 h 115" name="T11"/>
                    <a:gd fmla="*/ 269649 w 197" name="T12"/>
                    <a:gd fmla="*/ 122376 h 115" name="T13"/>
                    <a:gd fmla="*/ 0 60000 65536" name="T14"/>
                    <a:gd fmla="*/ 0 60000 65536" name="T15"/>
                    <a:gd fmla="*/ 0 60000 65536" name="T16"/>
                    <a:gd fmla="*/ 0 60000 65536" name="T17"/>
                    <a:gd fmla="*/ 0 60000 65536" name="T18"/>
                    <a:gd fmla="*/ 0 60000 65536" name="T19"/>
                    <a:gd fmla="*/ 0 60000 65536" name="T20"/>
                    <a:gd fmla="*/ 0 w 197" name="T21"/>
                    <a:gd fmla="*/ 0 h 115" name="T22"/>
                    <a:gd fmla="*/ 197 w 197" name="T23"/>
                    <a:gd fmla="*/ 115 h 115" name="T24"/>
                  </a:gdLst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b="T24" l="T21" r="T23" t="T22"/>
                  <a:pathLst>
                    <a:path h="115" w="197">
                      <a:moveTo>
                        <a:pt x="99" y="45"/>
                      </a:moveTo>
                      <a:cubicBezTo>
                        <a:pt x="69" y="0"/>
                        <a:pt x="0" y="67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197" y="67"/>
                        <a:pt x="128" y="0"/>
                        <a:pt x="99" y="45"/>
                      </a:cubicBezTo>
                      <a:close/>
                    </a:path>
                  </a:pathLst>
                </a:custGeom>
                <a:solidFill>
                  <a:srgbClr val="A2B93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 sz="1600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53298" name="Freeform 942"/>
                <p:cNvSpPr>
                  <a:spLocks noChangeArrowheads="1"/>
                </p:cNvSpPr>
                <p:nvPr/>
              </p:nvSpPr>
              <p:spPr bwMode="auto">
                <a:xfrm>
                  <a:off x="2365375" y="709613"/>
                  <a:ext cx="534988" cy="312738"/>
                </a:xfrm>
                <a:custGeom>
                  <a:gdLst>
                    <a:gd fmla="*/ 268852 w 197" name="T0"/>
                    <a:gd fmla="*/ 122376 h 115" name="T1"/>
                    <a:gd fmla="*/ 268852 w 197" name="T2"/>
                    <a:gd fmla="*/ 312738 h 115" name="T3"/>
                    <a:gd fmla="*/ 268852 w 197" name="T4"/>
                    <a:gd fmla="*/ 312738 h 115" name="T5"/>
                    <a:gd fmla="*/ 268852 w 197" name="T6"/>
                    <a:gd fmla="*/ 312738 h 115" name="T7"/>
                    <a:gd fmla="*/ 268852 w 197" name="T8"/>
                    <a:gd fmla="*/ 312738 h 115" name="T9"/>
                    <a:gd fmla="*/ 268852 w 197" name="T10"/>
                    <a:gd fmla="*/ 312738 h 115" name="T11"/>
                    <a:gd fmla="*/ 268852 w 197" name="T12"/>
                    <a:gd fmla="*/ 122376 h 115" name="T13"/>
                    <a:gd fmla="*/ 0 60000 65536" name="T14"/>
                    <a:gd fmla="*/ 0 60000 65536" name="T15"/>
                    <a:gd fmla="*/ 0 60000 65536" name="T16"/>
                    <a:gd fmla="*/ 0 60000 65536" name="T17"/>
                    <a:gd fmla="*/ 0 60000 65536" name="T18"/>
                    <a:gd fmla="*/ 0 60000 65536" name="T19"/>
                    <a:gd fmla="*/ 0 60000 65536" name="T20"/>
                    <a:gd fmla="*/ 0 w 197" name="T21"/>
                    <a:gd fmla="*/ 0 h 115" name="T22"/>
                    <a:gd fmla="*/ 197 w 197" name="T23"/>
                    <a:gd fmla="*/ 115 h 115" name="T24"/>
                  </a:gdLst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b="T24" l="T21" r="T23" t="T22"/>
                  <a:pathLst>
                    <a:path h="115" w="197">
                      <a:moveTo>
                        <a:pt x="99" y="45"/>
                      </a:moveTo>
                      <a:cubicBezTo>
                        <a:pt x="69" y="0"/>
                        <a:pt x="0" y="67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197" y="67"/>
                        <a:pt x="128" y="0"/>
                        <a:pt x="99" y="45"/>
                      </a:cubicBezTo>
                      <a:close/>
                    </a:path>
                  </a:pathLst>
                </a:custGeom>
                <a:solidFill>
                  <a:srgbClr val="A2B93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 sz="1600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53299" name="Freeform 943"/>
                <p:cNvSpPr>
                  <a:spLocks noChangeArrowheads="1"/>
                </p:cNvSpPr>
                <p:nvPr/>
              </p:nvSpPr>
              <p:spPr bwMode="auto">
                <a:xfrm>
                  <a:off x="2759075" y="709613"/>
                  <a:ext cx="536575" cy="312738"/>
                </a:xfrm>
                <a:custGeom>
                  <a:gdLst>
                    <a:gd fmla="*/ 266926 w 197" name="T0"/>
                    <a:gd fmla="*/ 122376 h 115" name="T1"/>
                    <a:gd fmla="*/ 266926 w 197" name="T2"/>
                    <a:gd fmla="*/ 312738 h 115" name="T3"/>
                    <a:gd fmla="*/ 266926 w 197" name="T4"/>
                    <a:gd fmla="*/ 312738 h 115" name="T5"/>
                    <a:gd fmla="*/ 266926 w 197" name="T6"/>
                    <a:gd fmla="*/ 312738 h 115" name="T7"/>
                    <a:gd fmla="*/ 269649 w 197" name="T8"/>
                    <a:gd fmla="*/ 312738 h 115" name="T9"/>
                    <a:gd fmla="*/ 269649 w 197" name="T10"/>
                    <a:gd fmla="*/ 312738 h 115" name="T11"/>
                    <a:gd fmla="*/ 266926 w 197" name="T12"/>
                    <a:gd fmla="*/ 122376 h 115" name="T13"/>
                    <a:gd fmla="*/ 0 60000 65536" name="T14"/>
                    <a:gd fmla="*/ 0 60000 65536" name="T15"/>
                    <a:gd fmla="*/ 0 60000 65536" name="T16"/>
                    <a:gd fmla="*/ 0 60000 65536" name="T17"/>
                    <a:gd fmla="*/ 0 60000 65536" name="T18"/>
                    <a:gd fmla="*/ 0 60000 65536" name="T19"/>
                    <a:gd fmla="*/ 0 60000 65536" name="T20"/>
                    <a:gd fmla="*/ 0 w 197" name="T21"/>
                    <a:gd fmla="*/ 0 h 115" name="T22"/>
                    <a:gd fmla="*/ 197 w 197" name="T23"/>
                    <a:gd fmla="*/ 115 h 115" name="T24"/>
                  </a:gdLst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b="T24" l="T21" r="T23" t="T22"/>
                  <a:pathLst>
                    <a:path h="115" w="197">
                      <a:moveTo>
                        <a:pt x="98" y="45"/>
                      </a:moveTo>
                      <a:cubicBezTo>
                        <a:pt x="69" y="0"/>
                        <a:pt x="0" y="67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197" y="67"/>
                        <a:pt x="128" y="0"/>
                        <a:pt x="98" y="45"/>
                      </a:cubicBezTo>
                      <a:close/>
                    </a:path>
                  </a:pathLst>
                </a:custGeom>
                <a:solidFill>
                  <a:srgbClr val="A2B93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 sz="1600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53300" name="Freeform 944"/>
                <p:cNvSpPr>
                  <a:spLocks noChangeArrowheads="1"/>
                </p:cNvSpPr>
                <p:nvPr/>
              </p:nvSpPr>
              <p:spPr bwMode="auto">
                <a:xfrm>
                  <a:off x="3154362" y="709613"/>
                  <a:ext cx="534988" cy="312738"/>
                </a:xfrm>
                <a:custGeom>
                  <a:gdLst>
                    <a:gd fmla="*/ 266136 w 197" name="T0"/>
                    <a:gd fmla="*/ 122376 h 115" name="T1"/>
                    <a:gd fmla="*/ 266136 w 197" name="T2"/>
                    <a:gd fmla="*/ 312738 h 115" name="T3"/>
                    <a:gd fmla="*/ 266136 w 197" name="T4"/>
                    <a:gd fmla="*/ 312738 h 115" name="T5"/>
                    <a:gd fmla="*/ 266136 w 197" name="T6"/>
                    <a:gd fmla="*/ 312738 h 115" name="T7"/>
                    <a:gd fmla="*/ 266136 w 197" name="T8"/>
                    <a:gd fmla="*/ 312738 h 115" name="T9"/>
                    <a:gd fmla="*/ 266136 w 197" name="T10"/>
                    <a:gd fmla="*/ 312738 h 115" name="T11"/>
                    <a:gd fmla="*/ 266136 w 197" name="T12"/>
                    <a:gd fmla="*/ 122376 h 115" name="T13"/>
                    <a:gd fmla="*/ 0 60000 65536" name="T14"/>
                    <a:gd fmla="*/ 0 60000 65536" name="T15"/>
                    <a:gd fmla="*/ 0 60000 65536" name="T16"/>
                    <a:gd fmla="*/ 0 60000 65536" name="T17"/>
                    <a:gd fmla="*/ 0 60000 65536" name="T18"/>
                    <a:gd fmla="*/ 0 60000 65536" name="T19"/>
                    <a:gd fmla="*/ 0 60000 65536" name="T20"/>
                    <a:gd fmla="*/ 0 w 197" name="T21"/>
                    <a:gd fmla="*/ 0 h 115" name="T22"/>
                    <a:gd fmla="*/ 197 w 197" name="T23"/>
                    <a:gd fmla="*/ 115 h 115" name="T24"/>
                  </a:gdLst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b="T24" l="T21" r="T23" t="T22"/>
                  <a:pathLst>
                    <a:path h="115" w="197">
                      <a:moveTo>
                        <a:pt x="98" y="45"/>
                      </a:moveTo>
                      <a:cubicBezTo>
                        <a:pt x="69" y="0"/>
                        <a:pt x="0" y="67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197" y="67"/>
                        <a:pt x="128" y="0"/>
                        <a:pt x="98" y="45"/>
                      </a:cubicBezTo>
                      <a:close/>
                    </a:path>
                  </a:pathLst>
                </a:custGeom>
                <a:solidFill>
                  <a:srgbClr val="A2B93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 sz="1600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53301" name="Freeform 945"/>
                <p:cNvSpPr>
                  <a:spLocks noChangeArrowheads="1"/>
                </p:cNvSpPr>
                <p:nvPr/>
              </p:nvSpPr>
              <p:spPr bwMode="auto">
                <a:xfrm>
                  <a:off x="3548062" y="709613"/>
                  <a:ext cx="536575" cy="312738"/>
                </a:xfrm>
                <a:custGeom>
                  <a:gdLst>
                    <a:gd fmla="*/ 266926 w 197" name="T0"/>
                    <a:gd fmla="*/ 122376 h 115" name="T1"/>
                    <a:gd fmla="*/ 266926 w 197" name="T2"/>
                    <a:gd fmla="*/ 312738 h 115" name="T3"/>
                    <a:gd fmla="*/ 266926 w 197" name="T4"/>
                    <a:gd fmla="*/ 312738 h 115" name="T5"/>
                    <a:gd fmla="*/ 266926 w 197" name="T6"/>
                    <a:gd fmla="*/ 312738 h 115" name="T7"/>
                    <a:gd fmla="*/ 266926 w 197" name="T8"/>
                    <a:gd fmla="*/ 312738 h 115" name="T9"/>
                    <a:gd fmla="*/ 266926 w 197" name="T10"/>
                    <a:gd fmla="*/ 312738 h 115" name="T11"/>
                    <a:gd fmla="*/ 266926 w 197" name="T12"/>
                    <a:gd fmla="*/ 122376 h 115" name="T13"/>
                    <a:gd fmla="*/ 0 60000 65536" name="T14"/>
                    <a:gd fmla="*/ 0 60000 65536" name="T15"/>
                    <a:gd fmla="*/ 0 60000 65536" name="T16"/>
                    <a:gd fmla="*/ 0 60000 65536" name="T17"/>
                    <a:gd fmla="*/ 0 60000 65536" name="T18"/>
                    <a:gd fmla="*/ 0 60000 65536" name="T19"/>
                    <a:gd fmla="*/ 0 60000 65536" name="T20"/>
                    <a:gd fmla="*/ 0 w 197" name="T21"/>
                    <a:gd fmla="*/ 0 h 115" name="T22"/>
                    <a:gd fmla="*/ 197 w 197" name="T23"/>
                    <a:gd fmla="*/ 115 h 115" name="T24"/>
                  </a:gdLst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b="T24" l="T21" r="T23" t="T22"/>
                  <a:pathLst>
                    <a:path h="115" w="197">
                      <a:moveTo>
                        <a:pt x="98" y="45"/>
                      </a:moveTo>
                      <a:cubicBezTo>
                        <a:pt x="69" y="0"/>
                        <a:pt x="0" y="67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197" y="67"/>
                        <a:pt x="128" y="0"/>
                        <a:pt x="98" y="45"/>
                      </a:cubicBezTo>
                      <a:close/>
                    </a:path>
                  </a:pathLst>
                </a:custGeom>
                <a:solidFill>
                  <a:srgbClr val="A2B93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 sz="1600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53302" name="Freeform 946"/>
                <p:cNvSpPr>
                  <a:spLocks noChangeArrowheads="1"/>
                </p:cNvSpPr>
                <p:nvPr/>
              </p:nvSpPr>
              <p:spPr bwMode="auto">
                <a:xfrm>
                  <a:off x="0" y="1066800"/>
                  <a:ext cx="536575" cy="312738"/>
                </a:xfrm>
                <a:custGeom>
                  <a:gdLst>
                    <a:gd fmla="*/ 266926 w 197" name="T0"/>
                    <a:gd fmla="*/ 122376 h 115" name="T1"/>
                    <a:gd fmla="*/ 266926 w 197" name="T2"/>
                    <a:gd fmla="*/ 310019 h 115" name="T3"/>
                    <a:gd fmla="*/ 266926 w 197" name="T4"/>
                    <a:gd fmla="*/ 312738 h 115" name="T5"/>
                    <a:gd fmla="*/ 266926 w 197" name="T6"/>
                    <a:gd fmla="*/ 312738 h 115" name="T7"/>
                    <a:gd fmla="*/ 266926 w 197" name="T8"/>
                    <a:gd fmla="*/ 312738 h 115" name="T9"/>
                    <a:gd fmla="*/ 266926 w 197" name="T10"/>
                    <a:gd fmla="*/ 310019 h 115" name="T11"/>
                    <a:gd fmla="*/ 266926 w 197" name="T12"/>
                    <a:gd fmla="*/ 122376 h 115" name="T13"/>
                    <a:gd fmla="*/ 0 60000 65536" name="T14"/>
                    <a:gd fmla="*/ 0 60000 65536" name="T15"/>
                    <a:gd fmla="*/ 0 60000 65536" name="T16"/>
                    <a:gd fmla="*/ 0 60000 65536" name="T17"/>
                    <a:gd fmla="*/ 0 60000 65536" name="T18"/>
                    <a:gd fmla="*/ 0 60000 65536" name="T19"/>
                    <a:gd fmla="*/ 0 60000 65536" name="T20"/>
                    <a:gd fmla="*/ 0 w 197" name="T21"/>
                    <a:gd fmla="*/ 0 h 115" name="T22"/>
                    <a:gd fmla="*/ 197 w 197" name="T23"/>
                    <a:gd fmla="*/ 115 h 115" name="T24"/>
                  </a:gdLst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b="T24" l="T21" r="T23" t="T22"/>
                  <a:pathLst>
                    <a:path h="115" w="197">
                      <a:moveTo>
                        <a:pt x="98" y="45"/>
                      </a:moveTo>
                      <a:cubicBezTo>
                        <a:pt x="69" y="0"/>
                        <a:pt x="0" y="67"/>
                        <a:pt x="98" y="114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197" y="67"/>
                        <a:pt x="128" y="0"/>
                        <a:pt x="98" y="45"/>
                      </a:cubicBezTo>
                      <a:close/>
                    </a:path>
                  </a:pathLst>
                </a:custGeom>
                <a:solidFill>
                  <a:srgbClr val="A2B93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 sz="1600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53303" name="Freeform 947"/>
                <p:cNvSpPr>
                  <a:spLocks noChangeArrowheads="1"/>
                </p:cNvSpPr>
                <p:nvPr/>
              </p:nvSpPr>
              <p:spPr bwMode="auto">
                <a:xfrm>
                  <a:off x="393700" y="1066800"/>
                  <a:ext cx="536575" cy="312738"/>
                </a:xfrm>
                <a:custGeom>
                  <a:gdLst>
                    <a:gd fmla="*/ 266926 w 197" name="T0"/>
                    <a:gd fmla="*/ 122376 h 115" name="T1"/>
                    <a:gd fmla="*/ 266926 w 197" name="T2"/>
                    <a:gd fmla="*/ 310019 h 115" name="T3"/>
                    <a:gd fmla="*/ 266926 w 197" name="T4"/>
                    <a:gd fmla="*/ 312738 h 115" name="T5"/>
                    <a:gd fmla="*/ 266926 w 197" name="T6"/>
                    <a:gd fmla="*/ 312738 h 115" name="T7"/>
                    <a:gd fmla="*/ 266926 w 197" name="T8"/>
                    <a:gd fmla="*/ 312738 h 115" name="T9"/>
                    <a:gd fmla="*/ 266926 w 197" name="T10"/>
                    <a:gd fmla="*/ 310019 h 115" name="T11"/>
                    <a:gd fmla="*/ 266926 w 197" name="T12"/>
                    <a:gd fmla="*/ 122376 h 115" name="T13"/>
                    <a:gd fmla="*/ 0 60000 65536" name="T14"/>
                    <a:gd fmla="*/ 0 60000 65536" name="T15"/>
                    <a:gd fmla="*/ 0 60000 65536" name="T16"/>
                    <a:gd fmla="*/ 0 60000 65536" name="T17"/>
                    <a:gd fmla="*/ 0 60000 65536" name="T18"/>
                    <a:gd fmla="*/ 0 60000 65536" name="T19"/>
                    <a:gd fmla="*/ 0 60000 65536" name="T20"/>
                    <a:gd fmla="*/ 0 w 197" name="T21"/>
                    <a:gd fmla="*/ 0 h 115" name="T22"/>
                    <a:gd fmla="*/ 197 w 197" name="T23"/>
                    <a:gd fmla="*/ 115 h 115" name="T24"/>
                  </a:gdLst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b="T24" l="T21" r="T23" t="T22"/>
                  <a:pathLst>
                    <a:path h="115" w="197">
                      <a:moveTo>
                        <a:pt x="98" y="45"/>
                      </a:moveTo>
                      <a:cubicBezTo>
                        <a:pt x="69" y="0"/>
                        <a:pt x="0" y="67"/>
                        <a:pt x="98" y="114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197" y="67"/>
                        <a:pt x="128" y="0"/>
                        <a:pt x="98" y="45"/>
                      </a:cubicBezTo>
                      <a:close/>
                    </a:path>
                  </a:pathLst>
                </a:custGeom>
                <a:solidFill>
                  <a:srgbClr val="A2B93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 sz="1600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53304" name="Freeform 948"/>
                <p:cNvSpPr>
                  <a:spLocks noChangeArrowheads="1"/>
                </p:cNvSpPr>
                <p:nvPr/>
              </p:nvSpPr>
              <p:spPr bwMode="auto">
                <a:xfrm>
                  <a:off x="785812" y="1066800"/>
                  <a:ext cx="539750" cy="312738"/>
                </a:xfrm>
                <a:custGeom>
                  <a:gdLst>
                    <a:gd fmla="*/ 269875 w 198" name="T0"/>
                    <a:gd fmla="*/ 122376 h 115" name="T1"/>
                    <a:gd fmla="*/ 269875 w 198" name="T2"/>
                    <a:gd fmla="*/ 310019 h 115" name="T3"/>
                    <a:gd fmla="*/ 269875 w 198" name="T4"/>
                    <a:gd fmla="*/ 312738 h 115" name="T5"/>
                    <a:gd fmla="*/ 269875 w 198" name="T6"/>
                    <a:gd fmla="*/ 312738 h 115" name="T7"/>
                    <a:gd fmla="*/ 269875 w 198" name="T8"/>
                    <a:gd fmla="*/ 312738 h 115" name="T9"/>
                    <a:gd fmla="*/ 269875 w 198" name="T10"/>
                    <a:gd fmla="*/ 310019 h 115" name="T11"/>
                    <a:gd fmla="*/ 269875 w 198" name="T12"/>
                    <a:gd fmla="*/ 122376 h 115" name="T13"/>
                    <a:gd fmla="*/ 0 60000 65536" name="T14"/>
                    <a:gd fmla="*/ 0 60000 65536" name="T15"/>
                    <a:gd fmla="*/ 0 60000 65536" name="T16"/>
                    <a:gd fmla="*/ 0 60000 65536" name="T17"/>
                    <a:gd fmla="*/ 0 60000 65536" name="T18"/>
                    <a:gd fmla="*/ 0 60000 65536" name="T19"/>
                    <a:gd fmla="*/ 0 60000 65536" name="T20"/>
                    <a:gd fmla="*/ 0 w 198" name="T21"/>
                    <a:gd fmla="*/ 0 h 115" name="T22"/>
                    <a:gd fmla="*/ 198 w 198" name="T23"/>
                    <a:gd fmla="*/ 115 h 115" name="T24"/>
                  </a:gdLst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b="T24" l="T21" r="T23" t="T22"/>
                  <a:pathLst>
                    <a:path h="115" w="198">
                      <a:moveTo>
                        <a:pt x="99" y="45"/>
                      </a:moveTo>
                      <a:cubicBezTo>
                        <a:pt x="70" y="0"/>
                        <a:pt x="0" y="67"/>
                        <a:pt x="99" y="114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8" y="67"/>
                        <a:pt x="129" y="0"/>
                        <a:pt x="99" y="45"/>
                      </a:cubicBezTo>
                      <a:close/>
                    </a:path>
                  </a:pathLst>
                </a:custGeom>
                <a:solidFill>
                  <a:srgbClr val="A2B93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 sz="1600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53305" name="Freeform 949"/>
                <p:cNvSpPr>
                  <a:spLocks noChangeArrowheads="1"/>
                </p:cNvSpPr>
                <p:nvPr/>
              </p:nvSpPr>
              <p:spPr bwMode="auto">
                <a:xfrm>
                  <a:off x="1181100" y="1066800"/>
                  <a:ext cx="538163" cy="312738"/>
                </a:xfrm>
                <a:custGeom>
                  <a:gdLst>
                    <a:gd fmla="*/ 269082 w 198" name="T0"/>
                    <a:gd fmla="*/ 122376 h 115" name="T1"/>
                    <a:gd fmla="*/ 269082 w 198" name="T2"/>
                    <a:gd fmla="*/ 310019 h 115" name="T3"/>
                    <a:gd fmla="*/ 269082 w 198" name="T4"/>
                    <a:gd fmla="*/ 312738 h 115" name="T5"/>
                    <a:gd fmla="*/ 269082 w 198" name="T6"/>
                    <a:gd fmla="*/ 312738 h 115" name="T7"/>
                    <a:gd fmla="*/ 269082 w 198" name="T8"/>
                    <a:gd fmla="*/ 312738 h 115" name="T9"/>
                    <a:gd fmla="*/ 269082 w 198" name="T10"/>
                    <a:gd fmla="*/ 310019 h 115" name="T11"/>
                    <a:gd fmla="*/ 269082 w 198" name="T12"/>
                    <a:gd fmla="*/ 122376 h 115" name="T13"/>
                    <a:gd fmla="*/ 0 60000 65536" name="T14"/>
                    <a:gd fmla="*/ 0 60000 65536" name="T15"/>
                    <a:gd fmla="*/ 0 60000 65536" name="T16"/>
                    <a:gd fmla="*/ 0 60000 65536" name="T17"/>
                    <a:gd fmla="*/ 0 60000 65536" name="T18"/>
                    <a:gd fmla="*/ 0 60000 65536" name="T19"/>
                    <a:gd fmla="*/ 0 60000 65536" name="T20"/>
                    <a:gd fmla="*/ 0 w 198" name="T21"/>
                    <a:gd fmla="*/ 0 h 115" name="T22"/>
                    <a:gd fmla="*/ 198 w 198" name="T23"/>
                    <a:gd fmla="*/ 115 h 115" name="T24"/>
                  </a:gdLst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b="T24" l="T21" r="T23" t="T22"/>
                  <a:pathLst>
                    <a:path h="115" w="198">
                      <a:moveTo>
                        <a:pt x="99" y="45"/>
                      </a:moveTo>
                      <a:cubicBezTo>
                        <a:pt x="70" y="0"/>
                        <a:pt x="0" y="67"/>
                        <a:pt x="99" y="114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8" y="67"/>
                        <a:pt x="128" y="0"/>
                        <a:pt x="99" y="45"/>
                      </a:cubicBezTo>
                      <a:close/>
                    </a:path>
                  </a:pathLst>
                </a:custGeom>
                <a:solidFill>
                  <a:srgbClr val="A2B93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 sz="1600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53306" name="Freeform 950"/>
                <p:cNvSpPr>
                  <a:spLocks noChangeArrowheads="1"/>
                </p:cNvSpPr>
                <p:nvPr/>
              </p:nvSpPr>
              <p:spPr bwMode="auto">
                <a:xfrm>
                  <a:off x="1574800" y="1066800"/>
                  <a:ext cx="539750" cy="312738"/>
                </a:xfrm>
                <a:custGeom>
                  <a:gdLst>
                    <a:gd fmla="*/ 269875 w 198" name="T0"/>
                    <a:gd fmla="*/ 122376 h 115" name="T1"/>
                    <a:gd fmla="*/ 269875 w 198" name="T2"/>
                    <a:gd fmla="*/ 310019 h 115" name="T3"/>
                    <a:gd fmla="*/ 269875 w 198" name="T4"/>
                    <a:gd fmla="*/ 312738 h 115" name="T5"/>
                    <a:gd fmla="*/ 269875 w 198" name="T6"/>
                    <a:gd fmla="*/ 312738 h 115" name="T7"/>
                    <a:gd fmla="*/ 269875 w 198" name="T8"/>
                    <a:gd fmla="*/ 312738 h 115" name="T9"/>
                    <a:gd fmla="*/ 269875 w 198" name="T10"/>
                    <a:gd fmla="*/ 310019 h 115" name="T11"/>
                    <a:gd fmla="*/ 269875 w 198" name="T12"/>
                    <a:gd fmla="*/ 122376 h 115" name="T13"/>
                    <a:gd fmla="*/ 0 60000 65536" name="T14"/>
                    <a:gd fmla="*/ 0 60000 65536" name="T15"/>
                    <a:gd fmla="*/ 0 60000 65536" name="T16"/>
                    <a:gd fmla="*/ 0 60000 65536" name="T17"/>
                    <a:gd fmla="*/ 0 60000 65536" name="T18"/>
                    <a:gd fmla="*/ 0 60000 65536" name="T19"/>
                    <a:gd fmla="*/ 0 60000 65536" name="T20"/>
                    <a:gd fmla="*/ 0 w 198" name="T21"/>
                    <a:gd fmla="*/ 0 h 115" name="T22"/>
                    <a:gd fmla="*/ 198 w 198" name="T23"/>
                    <a:gd fmla="*/ 115 h 115" name="T24"/>
                  </a:gdLst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b="T24" l="T21" r="T23" t="T22"/>
                  <a:pathLst>
                    <a:path h="115" w="198">
                      <a:moveTo>
                        <a:pt x="99" y="45"/>
                      </a:moveTo>
                      <a:cubicBezTo>
                        <a:pt x="69" y="0"/>
                        <a:pt x="0" y="67"/>
                        <a:pt x="99" y="114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8" y="67"/>
                        <a:pt x="128" y="0"/>
                        <a:pt x="99" y="45"/>
                      </a:cubicBezTo>
                      <a:close/>
                    </a:path>
                  </a:pathLst>
                </a:custGeom>
                <a:solidFill>
                  <a:srgbClr val="A2B93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 sz="1600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53307" name="Freeform 951"/>
                <p:cNvSpPr>
                  <a:spLocks noChangeArrowheads="1"/>
                </p:cNvSpPr>
                <p:nvPr/>
              </p:nvSpPr>
              <p:spPr bwMode="auto">
                <a:xfrm>
                  <a:off x="1970087" y="1066800"/>
                  <a:ext cx="536575" cy="312738"/>
                </a:xfrm>
                <a:custGeom>
                  <a:gdLst>
                    <a:gd fmla="*/ 269649 w 197" name="T0"/>
                    <a:gd fmla="*/ 122376 h 115" name="T1"/>
                    <a:gd fmla="*/ 269649 w 197" name="T2"/>
                    <a:gd fmla="*/ 310019 h 115" name="T3"/>
                    <a:gd fmla="*/ 269649 w 197" name="T4"/>
                    <a:gd fmla="*/ 312738 h 115" name="T5"/>
                    <a:gd fmla="*/ 269649 w 197" name="T6"/>
                    <a:gd fmla="*/ 312738 h 115" name="T7"/>
                    <a:gd fmla="*/ 269649 w 197" name="T8"/>
                    <a:gd fmla="*/ 312738 h 115" name="T9"/>
                    <a:gd fmla="*/ 269649 w 197" name="T10"/>
                    <a:gd fmla="*/ 310019 h 115" name="T11"/>
                    <a:gd fmla="*/ 269649 w 197" name="T12"/>
                    <a:gd fmla="*/ 122376 h 115" name="T13"/>
                    <a:gd fmla="*/ 0 60000 65536" name="T14"/>
                    <a:gd fmla="*/ 0 60000 65536" name="T15"/>
                    <a:gd fmla="*/ 0 60000 65536" name="T16"/>
                    <a:gd fmla="*/ 0 60000 65536" name="T17"/>
                    <a:gd fmla="*/ 0 60000 65536" name="T18"/>
                    <a:gd fmla="*/ 0 60000 65536" name="T19"/>
                    <a:gd fmla="*/ 0 60000 65536" name="T20"/>
                    <a:gd fmla="*/ 0 w 197" name="T21"/>
                    <a:gd fmla="*/ 0 h 115" name="T22"/>
                    <a:gd fmla="*/ 197 w 197" name="T23"/>
                    <a:gd fmla="*/ 115 h 115" name="T24"/>
                  </a:gdLst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b="T24" l="T21" r="T23" t="T22"/>
                  <a:pathLst>
                    <a:path h="115" w="197">
                      <a:moveTo>
                        <a:pt x="99" y="45"/>
                      </a:moveTo>
                      <a:cubicBezTo>
                        <a:pt x="69" y="0"/>
                        <a:pt x="0" y="67"/>
                        <a:pt x="99" y="114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7" y="67"/>
                        <a:pt x="128" y="0"/>
                        <a:pt x="99" y="45"/>
                      </a:cubicBezTo>
                      <a:close/>
                    </a:path>
                  </a:pathLst>
                </a:custGeom>
                <a:solidFill>
                  <a:srgbClr val="A2B93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 sz="1600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53308" name="Freeform 952"/>
                <p:cNvSpPr>
                  <a:spLocks noChangeArrowheads="1"/>
                </p:cNvSpPr>
                <p:nvPr/>
              </p:nvSpPr>
              <p:spPr bwMode="auto">
                <a:xfrm>
                  <a:off x="2365375" y="1066800"/>
                  <a:ext cx="534988" cy="312738"/>
                </a:xfrm>
                <a:custGeom>
                  <a:gdLst>
                    <a:gd fmla="*/ 268852 w 197" name="T0"/>
                    <a:gd fmla="*/ 122376 h 115" name="T1"/>
                    <a:gd fmla="*/ 268852 w 197" name="T2"/>
                    <a:gd fmla="*/ 310019 h 115" name="T3"/>
                    <a:gd fmla="*/ 268852 w 197" name="T4"/>
                    <a:gd fmla="*/ 312738 h 115" name="T5"/>
                    <a:gd fmla="*/ 268852 w 197" name="T6"/>
                    <a:gd fmla="*/ 312738 h 115" name="T7"/>
                    <a:gd fmla="*/ 268852 w 197" name="T8"/>
                    <a:gd fmla="*/ 312738 h 115" name="T9"/>
                    <a:gd fmla="*/ 268852 w 197" name="T10"/>
                    <a:gd fmla="*/ 310019 h 115" name="T11"/>
                    <a:gd fmla="*/ 268852 w 197" name="T12"/>
                    <a:gd fmla="*/ 122376 h 115" name="T13"/>
                    <a:gd fmla="*/ 0 60000 65536" name="T14"/>
                    <a:gd fmla="*/ 0 60000 65536" name="T15"/>
                    <a:gd fmla="*/ 0 60000 65536" name="T16"/>
                    <a:gd fmla="*/ 0 60000 65536" name="T17"/>
                    <a:gd fmla="*/ 0 60000 65536" name="T18"/>
                    <a:gd fmla="*/ 0 60000 65536" name="T19"/>
                    <a:gd fmla="*/ 0 60000 65536" name="T20"/>
                    <a:gd fmla="*/ 0 w 197" name="T21"/>
                    <a:gd fmla="*/ 0 h 115" name="T22"/>
                    <a:gd fmla="*/ 197 w 197" name="T23"/>
                    <a:gd fmla="*/ 115 h 115" name="T24"/>
                  </a:gdLst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b="T24" l="T21" r="T23" t="T22"/>
                  <a:pathLst>
                    <a:path h="115" w="197">
                      <a:moveTo>
                        <a:pt x="99" y="45"/>
                      </a:moveTo>
                      <a:cubicBezTo>
                        <a:pt x="69" y="0"/>
                        <a:pt x="0" y="67"/>
                        <a:pt x="99" y="114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7" y="67"/>
                        <a:pt x="128" y="0"/>
                        <a:pt x="99" y="45"/>
                      </a:cubicBezTo>
                      <a:close/>
                    </a:path>
                  </a:pathLst>
                </a:custGeom>
                <a:solidFill>
                  <a:srgbClr val="A2B93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 sz="1600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53309" name="Freeform 953"/>
                <p:cNvSpPr>
                  <a:spLocks noChangeArrowheads="1"/>
                </p:cNvSpPr>
                <p:nvPr/>
              </p:nvSpPr>
              <p:spPr bwMode="auto">
                <a:xfrm>
                  <a:off x="2759075" y="1066800"/>
                  <a:ext cx="536575" cy="312738"/>
                </a:xfrm>
                <a:custGeom>
                  <a:gdLst>
                    <a:gd fmla="*/ 266926 w 197" name="T0"/>
                    <a:gd fmla="*/ 122376 h 115" name="T1"/>
                    <a:gd fmla="*/ 266926 w 197" name="T2"/>
                    <a:gd fmla="*/ 310019 h 115" name="T3"/>
                    <a:gd fmla="*/ 266926 w 197" name="T4"/>
                    <a:gd fmla="*/ 312738 h 115" name="T5"/>
                    <a:gd fmla="*/ 266926 w 197" name="T6"/>
                    <a:gd fmla="*/ 312738 h 115" name="T7"/>
                    <a:gd fmla="*/ 269649 w 197" name="T8"/>
                    <a:gd fmla="*/ 312738 h 115" name="T9"/>
                    <a:gd fmla="*/ 269649 w 197" name="T10"/>
                    <a:gd fmla="*/ 310019 h 115" name="T11"/>
                    <a:gd fmla="*/ 266926 w 197" name="T12"/>
                    <a:gd fmla="*/ 122376 h 115" name="T13"/>
                    <a:gd fmla="*/ 0 60000 65536" name="T14"/>
                    <a:gd fmla="*/ 0 60000 65536" name="T15"/>
                    <a:gd fmla="*/ 0 60000 65536" name="T16"/>
                    <a:gd fmla="*/ 0 60000 65536" name="T17"/>
                    <a:gd fmla="*/ 0 60000 65536" name="T18"/>
                    <a:gd fmla="*/ 0 60000 65536" name="T19"/>
                    <a:gd fmla="*/ 0 60000 65536" name="T20"/>
                    <a:gd fmla="*/ 0 w 197" name="T21"/>
                    <a:gd fmla="*/ 0 h 115" name="T22"/>
                    <a:gd fmla="*/ 197 w 197" name="T23"/>
                    <a:gd fmla="*/ 115 h 115" name="T24"/>
                  </a:gdLst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b="T24" l="T21" r="T23" t="T22"/>
                  <a:pathLst>
                    <a:path h="115" w="197">
                      <a:moveTo>
                        <a:pt x="98" y="45"/>
                      </a:moveTo>
                      <a:cubicBezTo>
                        <a:pt x="69" y="0"/>
                        <a:pt x="0" y="67"/>
                        <a:pt x="98" y="114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7" y="67"/>
                        <a:pt x="128" y="0"/>
                        <a:pt x="98" y="45"/>
                      </a:cubicBezTo>
                      <a:close/>
                    </a:path>
                  </a:pathLst>
                </a:custGeom>
                <a:solidFill>
                  <a:srgbClr val="4C606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 sz="1600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53310" name="Freeform 954"/>
                <p:cNvSpPr>
                  <a:spLocks noChangeArrowheads="1"/>
                </p:cNvSpPr>
                <p:nvPr/>
              </p:nvSpPr>
              <p:spPr bwMode="auto">
                <a:xfrm>
                  <a:off x="3154362" y="1066800"/>
                  <a:ext cx="534988" cy="312738"/>
                </a:xfrm>
                <a:custGeom>
                  <a:gdLst>
                    <a:gd fmla="*/ 266136 w 197" name="T0"/>
                    <a:gd fmla="*/ 122376 h 115" name="T1"/>
                    <a:gd fmla="*/ 266136 w 197" name="T2"/>
                    <a:gd fmla="*/ 310019 h 115" name="T3"/>
                    <a:gd fmla="*/ 266136 w 197" name="T4"/>
                    <a:gd fmla="*/ 312738 h 115" name="T5"/>
                    <a:gd fmla="*/ 266136 w 197" name="T6"/>
                    <a:gd fmla="*/ 312738 h 115" name="T7"/>
                    <a:gd fmla="*/ 266136 w 197" name="T8"/>
                    <a:gd fmla="*/ 312738 h 115" name="T9"/>
                    <a:gd fmla="*/ 266136 w 197" name="T10"/>
                    <a:gd fmla="*/ 310019 h 115" name="T11"/>
                    <a:gd fmla="*/ 266136 w 197" name="T12"/>
                    <a:gd fmla="*/ 122376 h 115" name="T13"/>
                    <a:gd fmla="*/ 0 60000 65536" name="T14"/>
                    <a:gd fmla="*/ 0 60000 65536" name="T15"/>
                    <a:gd fmla="*/ 0 60000 65536" name="T16"/>
                    <a:gd fmla="*/ 0 60000 65536" name="T17"/>
                    <a:gd fmla="*/ 0 60000 65536" name="T18"/>
                    <a:gd fmla="*/ 0 60000 65536" name="T19"/>
                    <a:gd fmla="*/ 0 60000 65536" name="T20"/>
                    <a:gd fmla="*/ 0 w 197" name="T21"/>
                    <a:gd fmla="*/ 0 h 115" name="T22"/>
                    <a:gd fmla="*/ 197 w 197" name="T23"/>
                    <a:gd fmla="*/ 115 h 115" name="T24"/>
                  </a:gdLst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b="T24" l="T21" r="T23" t="T22"/>
                  <a:pathLst>
                    <a:path h="115" w="197">
                      <a:moveTo>
                        <a:pt x="98" y="45"/>
                      </a:moveTo>
                      <a:cubicBezTo>
                        <a:pt x="69" y="0"/>
                        <a:pt x="0" y="67"/>
                        <a:pt x="98" y="114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197" y="67"/>
                        <a:pt x="128" y="0"/>
                        <a:pt x="98" y="45"/>
                      </a:cubicBezTo>
                      <a:close/>
                    </a:path>
                  </a:pathLst>
                </a:custGeom>
                <a:solidFill>
                  <a:srgbClr val="4C606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 sz="1600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53311" name="Freeform 955"/>
                <p:cNvSpPr>
                  <a:spLocks noChangeArrowheads="1"/>
                </p:cNvSpPr>
                <p:nvPr/>
              </p:nvSpPr>
              <p:spPr bwMode="auto">
                <a:xfrm>
                  <a:off x="3548062" y="1066800"/>
                  <a:ext cx="536575" cy="312738"/>
                </a:xfrm>
                <a:custGeom>
                  <a:gdLst>
                    <a:gd fmla="*/ 266926 w 197" name="T0"/>
                    <a:gd fmla="*/ 122376 h 115" name="T1"/>
                    <a:gd fmla="*/ 266926 w 197" name="T2"/>
                    <a:gd fmla="*/ 310019 h 115" name="T3"/>
                    <a:gd fmla="*/ 266926 w 197" name="T4"/>
                    <a:gd fmla="*/ 312738 h 115" name="T5"/>
                    <a:gd fmla="*/ 266926 w 197" name="T6"/>
                    <a:gd fmla="*/ 312738 h 115" name="T7"/>
                    <a:gd fmla="*/ 266926 w 197" name="T8"/>
                    <a:gd fmla="*/ 312738 h 115" name="T9"/>
                    <a:gd fmla="*/ 266926 w 197" name="T10"/>
                    <a:gd fmla="*/ 310019 h 115" name="T11"/>
                    <a:gd fmla="*/ 266926 w 197" name="T12"/>
                    <a:gd fmla="*/ 122376 h 115" name="T13"/>
                    <a:gd fmla="*/ 0 60000 65536" name="T14"/>
                    <a:gd fmla="*/ 0 60000 65536" name="T15"/>
                    <a:gd fmla="*/ 0 60000 65536" name="T16"/>
                    <a:gd fmla="*/ 0 60000 65536" name="T17"/>
                    <a:gd fmla="*/ 0 60000 65536" name="T18"/>
                    <a:gd fmla="*/ 0 60000 65536" name="T19"/>
                    <a:gd fmla="*/ 0 60000 65536" name="T20"/>
                    <a:gd fmla="*/ 0 w 197" name="T21"/>
                    <a:gd fmla="*/ 0 h 115" name="T22"/>
                    <a:gd fmla="*/ 197 w 197" name="T23"/>
                    <a:gd fmla="*/ 115 h 115" name="T24"/>
                  </a:gdLst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b="T24" l="T21" r="T23" t="T22"/>
                  <a:pathLst>
                    <a:path h="115" w="197">
                      <a:moveTo>
                        <a:pt x="98" y="45"/>
                      </a:moveTo>
                      <a:cubicBezTo>
                        <a:pt x="69" y="0"/>
                        <a:pt x="0" y="67"/>
                        <a:pt x="98" y="114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197" y="67"/>
                        <a:pt x="128" y="0"/>
                        <a:pt x="98" y="45"/>
                      </a:cubicBezTo>
                      <a:close/>
                    </a:path>
                  </a:pathLst>
                </a:custGeom>
                <a:solidFill>
                  <a:srgbClr val="4C606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 sz="1600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53312" name="Freeform 956"/>
                <p:cNvSpPr>
                  <a:spLocks noChangeArrowheads="1"/>
                </p:cNvSpPr>
                <p:nvPr/>
              </p:nvSpPr>
              <p:spPr bwMode="auto">
                <a:xfrm>
                  <a:off x="0" y="1423988"/>
                  <a:ext cx="536575" cy="309563"/>
                </a:xfrm>
                <a:custGeom>
                  <a:gdLst>
                    <a:gd fmla="*/ 266926 w 197" name="T0"/>
                    <a:gd fmla="*/ 119480 h 114" name="T1"/>
                    <a:gd fmla="*/ 266926 w 197" name="T2"/>
                    <a:gd fmla="*/ 309563 h 114" name="T3"/>
                    <a:gd fmla="*/ 266926 w 197" name="T4"/>
                    <a:gd fmla="*/ 309563 h 114" name="T5"/>
                    <a:gd fmla="*/ 266926 w 197" name="T6"/>
                    <a:gd fmla="*/ 309563 h 114" name="T7"/>
                    <a:gd fmla="*/ 266926 w 197" name="T8"/>
                    <a:gd fmla="*/ 309563 h 114" name="T9"/>
                    <a:gd fmla="*/ 266926 w 197" name="T10"/>
                    <a:gd fmla="*/ 309563 h 114" name="T11"/>
                    <a:gd fmla="*/ 266926 w 197" name="T12"/>
                    <a:gd fmla="*/ 119480 h 114" name="T13"/>
                    <a:gd fmla="*/ 0 60000 65536" name="T14"/>
                    <a:gd fmla="*/ 0 60000 65536" name="T15"/>
                    <a:gd fmla="*/ 0 60000 65536" name="T16"/>
                    <a:gd fmla="*/ 0 60000 65536" name="T17"/>
                    <a:gd fmla="*/ 0 60000 65536" name="T18"/>
                    <a:gd fmla="*/ 0 60000 65536" name="T19"/>
                    <a:gd fmla="*/ 0 60000 65536" name="T20"/>
                    <a:gd fmla="*/ 0 w 197" name="T21"/>
                    <a:gd fmla="*/ 0 h 114" name="T22"/>
                    <a:gd fmla="*/ 197 w 197" name="T23"/>
                    <a:gd fmla="*/ 114 h 114" name="T24"/>
                  </a:gdLst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b="T24" l="T21" r="T23" t="T22"/>
                  <a:pathLst>
                    <a:path h="114" w="197">
                      <a:moveTo>
                        <a:pt x="98" y="44"/>
                      </a:moveTo>
                      <a:cubicBezTo>
                        <a:pt x="69" y="0"/>
                        <a:pt x="0" y="66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197" y="66"/>
                        <a:pt x="128" y="0"/>
                        <a:pt x="98" y="44"/>
                      </a:cubicBezTo>
                      <a:close/>
                    </a:path>
                  </a:pathLst>
                </a:custGeom>
                <a:solidFill>
                  <a:srgbClr val="4C606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 sz="1600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53313" name="Freeform 957"/>
                <p:cNvSpPr>
                  <a:spLocks noChangeArrowheads="1"/>
                </p:cNvSpPr>
                <p:nvPr/>
              </p:nvSpPr>
              <p:spPr bwMode="auto">
                <a:xfrm>
                  <a:off x="393700" y="1423988"/>
                  <a:ext cx="536575" cy="309563"/>
                </a:xfrm>
                <a:custGeom>
                  <a:gdLst>
                    <a:gd fmla="*/ 266926 w 197" name="T0"/>
                    <a:gd fmla="*/ 119480 h 114" name="T1"/>
                    <a:gd fmla="*/ 266926 w 197" name="T2"/>
                    <a:gd fmla="*/ 309563 h 114" name="T3"/>
                    <a:gd fmla="*/ 266926 w 197" name="T4"/>
                    <a:gd fmla="*/ 309563 h 114" name="T5"/>
                    <a:gd fmla="*/ 266926 w 197" name="T6"/>
                    <a:gd fmla="*/ 309563 h 114" name="T7"/>
                    <a:gd fmla="*/ 266926 w 197" name="T8"/>
                    <a:gd fmla="*/ 309563 h 114" name="T9"/>
                    <a:gd fmla="*/ 266926 w 197" name="T10"/>
                    <a:gd fmla="*/ 309563 h 114" name="T11"/>
                    <a:gd fmla="*/ 266926 w 197" name="T12"/>
                    <a:gd fmla="*/ 119480 h 114" name="T13"/>
                    <a:gd fmla="*/ 0 60000 65536" name="T14"/>
                    <a:gd fmla="*/ 0 60000 65536" name="T15"/>
                    <a:gd fmla="*/ 0 60000 65536" name="T16"/>
                    <a:gd fmla="*/ 0 60000 65536" name="T17"/>
                    <a:gd fmla="*/ 0 60000 65536" name="T18"/>
                    <a:gd fmla="*/ 0 60000 65536" name="T19"/>
                    <a:gd fmla="*/ 0 60000 65536" name="T20"/>
                    <a:gd fmla="*/ 0 w 197" name="T21"/>
                    <a:gd fmla="*/ 0 h 114" name="T22"/>
                    <a:gd fmla="*/ 197 w 197" name="T23"/>
                    <a:gd fmla="*/ 114 h 114" name="T24"/>
                  </a:gdLst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b="T24" l="T21" r="T23" t="T22"/>
                  <a:pathLst>
                    <a:path h="114" w="197">
                      <a:moveTo>
                        <a:pt x="98" y="44"/>
                      </a:moveTo>
                      <a:cubicBezTo>
                        <a:pt x="69" y="0"/>
                        <a:pt x="0" y="66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197" y="66"/>
                        <a:pt x="128" y="0"/>
                        <a:pt x="98" y="44"/>
                      </a:cubicBezTo>
                      <a:close/>
                    </a:path>
                  </a:pathLst>
                </a:custGeom>
                <a:solidFill>
                  <a:srgbClr val="4C606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 sz="1600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53314" name="Freeform 958"/>
                <p:cNvSpPr>
                  <a:spLocks noChangeArrowheads="1"/>
                </p:cNvSpPr>
                <p:nvPr/>
              </p:nvSpPr>
              <p:spPr bwMode="auto">
                <a:xfrm>
                  <a:off x="785812" y="1423988"/>
                  <a:ext cx="539750" cy="309563"/>
                </a:xfrm>
                <a:custGeom>
                  <a:gdLst>
                    <a:gd fmla="*/ 269875 w 198" name="T0"/>
                    <a:gd fmla="*/ 119480 h 114" name="T1"/>
                    <a:gd fmla="*/ 269875 w 198" name="T2"/>
                    <a:gd fmla="*/ 309563 h 114" name="T3"/>
                    <a:gd fmla="*/ 269875 w 198" name="T4"/>
                    <a:gd fmla="*/ 309563 h 114" name="T5"/>
                    <a:gd fmla="*/ 269875 w 198" name="T6"/>
                    <a:gd fmla="*/ 309563 h 114" name="T7"/>
                    <a:gd fmla="*/ 269875 w 198" name="T8"/>
                    <a:gd fmla="*/ 309563 h 114" name="T9"/>
                    <a:gd fmla="*/ 269875 w 198" name="T10"/>
                    <a:gd fmla="*/ 309563 h 114" name="T11"/>
                    <a:gd fmla="*/ 269875 w 198" name="T12"/>
                    <a:gd fmla="*/ 119480 h 114" name="T13"/>
                    <a:gd fmla="*/ 0 60000 65536" name="T14"/>
                    <a:gd fmla="*/ 0 60000 65536" name="T15"/>
                    <a:gd fmla="*/ 0 60000 65536" name="T16"/>
                    <a:gd fmla="*/ 0 60000 65536" name="T17"/>
                    <a:gd fmla="*/ 0 60000 65536" name="T18"/>
                    <a:gd fmla="*/ 0 60000 65536" name="T19"/>
                    <a:gd fmla="*/ 0 60000 65536" name="T20"/>
                    <a:gd fmla="*/ 0 w 198" name="T21"/>
                    <a:gd fmla="*/ 0 h 114" name="T22"/>
                    <a:gd fmla="*/ 198 w 198" name="T23"/>
                    <a:gd fmla="*/ 114 h 114" name="T24"/>
                  </a:gdLst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b="T24" l="T21" r="T23" t="T22"/>
                  <a:pathLst>
                    <a:path h="114" w="198">
                      <a:moveTo>
                        <a:pt x="99" y="44"/>
                      </a:moveTo>
                      <a:cubicBezTo>
                        <a:pt x="70" y="0"/>
                        <a:pt x="0" y="66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8" y="66"/>
                        <a:pt x="129" y="0"/>
                        <a:pt x="99" y="44"/>
                      </a:cubicBezTo>
                      <a:close/>
                    </a:path>
                  </a:pathLst>
                </a:custGeom>
                <a:solidFill>
                  <a:srgbClr val="4C606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 sz="1600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53315" name="Freeform 959"/>
                <p:cNvSpPr>
                  <a:spLocks noChangeArrowheads="1"/>
                </p:cNvSpPr>
                <p:nvPr/>
              </p:nvSpPr>
              <p:spPr bwMode="auto">
                <a:xfrm>
                  <a:off x="1181100" y="1423988"/>
                  <a:ext cx="538163" cy="309563"/>
                </a:xfrm>
                <a:custGeom>
                  <a:gdLst>
                    <a:gd fmla="*/ 269082 w 198" name="T0"/>
                    <a:gd fmla="*/ 119480 h 114" name="T1"/>
                    <a:gd fmla="*/ 269082 w 198" name="T2"/>
                    <a:gd fmla="*/ 309563 h 114" name="T3"/>
                    <a:gd fmla="*/ 269082 w 198" name="T4"/>
                    <a:gd fmla="*/ 309563 h 114" name="T5"/>
                    <a:gd fmla="*/ 269082 w 198" name="T6"/>
                    <a:gd fmla="*/ 309563 h 114" name="T7"/>
                    <a:gd fmla="*/ 269082 w 198" name="T8"/>
                    <a:gd fmla="*/ 309563 h 114" name="T9"/>
                    <a:gd fmla="*/ 269082 w 198" name="T10"/>
                    <a:gd fmla="*/ 309563 h 114" name="T11"/>
                    <a:gd fmla="*/ 269082 w 198" name="T12"/>
                    <a:gd fmla="*/ 119480 h 114" name="T13"/>
                    <a:gd fmla="*/ 0 60000 65536" name="T14"/>
                    <a:gd fmla="*/ 0 60000 65536" name="T15"/>
                    <a:gd fmla="*/ 0 60000 65536" name="T16"/>
                    <a:gd fmla="*/ 0 60000 65536" name="T17"/>
                    <a:gd fmla="*/ 0 60000 65536" name="T18"/>
                    <a:gd fmla="*/ 0 60000 65536" name="T19"/>
                    <a:gd fmla="*/ 0 60000 65536" name="T20"/>
                    <a:gd fmla="*/ 0 w 198" name="T21"/>
                    <a:gd fmla="*/ 0 h 114" name="T22"/>
                    <a:gd fmla="*/ 198 w 198" name="T23"/>
                    <a:gd fmla="*/ 114 h 114" name="T24"/>
                  </a:gdLst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b="T24" l="T21" r="T23" t="T22"/>
                  <a:pathLst>
                    <a:path h="114" w="198">
                      <a:moveTo>
                        <a:pt x="99" y="44"/>
                      </a:moveTo>
                      <a:cubicBezTo>
                        <a:pt x="70" y="0"/>
                        <a:pt x="0" y="66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8" y="66"/>
                        <a:pt x="128" y="0"/>
                        <a:pt x="99" y="44"/>
                      </a:cubicBezTo>
                      <a:close/>
                    </a:path>
                  </a:pathLst>
                </a:custGeom>
                <a:solidFill>
                  <a:srgbClr val="4C606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 sz="1600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53316" name="Freeform 960"/>
                <p:cNvSpPr>
                  <a:spLocks noChangeArrowheads="1"/>
                </p:cNvSpPr>
                <p:nvPr/>
              </p:nvSpPr>
              <p:spPr bwMode="auto">
                <a:xfrm>
                  <a:off x="1574800" y="1423988"/>
                  <a:ext cx="539750" cy="309563"/>
                </a:xfrm>
                <a:custGeom>
                  <a:gdLst>
                    <a:gd fmla="*/ 269875 w 198" name="T0"/>
                    <a:gd fmla="*/ 119480 h 114" name="T1"/>
                    <a:gd fmla="*/ 269875 w 198" name="T2"/>
                    <a:gd fmla="*/ 309563 h 114" name="T3"/>
                    <a:gd fmla="*/ 269875 w 198" name="T4"/>
                    <a:gd fmla="*/ 309563 h 114" name="T5"/>
                    <a:gd fmla="*/ 269875 w 198" name="T6"/>
                    <a:gd fmla="*/ 309563 h 114" name="T7"/>
                    <a:gd fmla="*/ 269875 w 198" name="T8"/>
                    <a:gd fmla="*/ 309563 h 114" name="T9"/>
                    <a:gd fmla="*/ 269875 w 198" name="T10"/>
                    <a:gd fmla="*/ 309563 h 114" name="T11"/>
                    <a:gd fmla="*/ 269875 w 198" name="T12"/>
                    <a:gd fmla="*/ 119480 h 114" name="T13"/>
                    <a:gd fmla="*/ 0 60000 65536" name="T14"/>
                    <a:gd fmla="*/ 0 60000 65536" name="T15"/>
                    <a:gd fmla="*/ 0 60000 65536" name="T16"/>
                    <a:gd fmla="*/ 0 60000 65536" name="T17"/>
                    <a:gd fmla="*/ 0 60000 65536" name="T18"/>
                    <a:gd fmla="*/ 0 60000 65536" name="T19"/>
                    <a:gd fmla="*/ 0 60000 65536" name="T20"/>
                    <a:gd fmla="*/ 0 w 198" name="T21"/>
                    <a:gd fmla="*/ 0 h 114" name="T22"/>
                    <a:gd fmla="*/ 198 w 198" name="T23"/>
                    <a:gd fmla="*/ 114 h 114" name="T24"/>
                  </a:gdLst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b="T24" l="T21" r="T23" t="T22"/>
                  <a:pathLst>
                    <a:path h="114" w="198">
                      <a:moveTo>
                        <a:pt x="99" y="44"/>
                      </a:moveTo>
                      <a:cubicBezTo>
                        <a:pt x="69" y="0"/>
                        <a:pt x="0" y="66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8" y="66"/>
                        <a:pt x="128" y="0"/>
                        <a:pt x="99" y="44"/>
                      </a:cubicBezTo>
                      <a:close/>
                    </a:path>
                  </a:pathLst>
                </a:custGeom>
                <a:solidFill>
                  <a:srgbClr val="4C606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 sz="1600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53317" name="Freeform 961"/>
                <p:cNvSpPr>
                  <a:spLocks noChangeArrowheads="1"/>
                </p:cNvSpPr>
                <p:nvPr/>
              </p:nvSpPr>
              <p:spPr bwMode="auto">
                <a:xfrm>
                  <a:off x="1970087" y="1423988"/>
                  <a:ext cx="536575" cy="309563"/>
                </a:xfrm>
                <a:custGeom>
                  <a:gdLst>
                    <a:gd fmla="*/ 269649 w 197" name="T0"/>
                    <a:gd fmla="*/ 119480 h 114" name="T1"/>
                    <a:gd fmla="*/ 269649 w 197" name="T2"/>
                    <a:gd fmla="*/ 309563 h 114" name="T3"/>
                    <a:gd fmla="*/ 269649 w 197" name="T4"/>
                    <a:gd fmla="*/ 309563 h 114" name="T5"/>
                    <a:gd fmla="*/ 269649 w 197" name="T6"/>
                    <a:gd fmla="*/ 309563 h 114" name="T7"/>
                    <a:gd fmla="*/ 269649 w 197" name="T8"/>
                    <a:gd fmla="*/ 309563 h 114" name="T9"/>
                    <a:gd fmla="*/ 269649 w 197" name="T10"/>
                    <a:gd fmla="*/ 309563 h 114" name="T11"/>
                    <a:gd fmla="*/ 269649 w 197" name="T12"/>
                    <a:gd fmla="*/ 119480 h 114" name="T13"/>
                    <a:gd fmla="*/ 0 60000 65536" name="T14"/>
                    <a:gd fmla="*/ 0 60000 65536" name="T15"/>
                    <a:gd fmla="*/ 0 60000 65536" name="T16"/>
                    <a:gd fmla="*/ 0 60000 65536" name="T17"/>
                    <a:gd fmla="*/ 0 60000 65536" name="T18"/>
                    <a:gd fmla="*/ 0 60000 65536" name="T19"/>
                    <a:gd fmla="*/ 0 60000 65536" name="T20"/>
                    <a:gd fmla="*/ 0 w 197" name="T21"/>
                    <a:gd fmla="*/ 0 h 114" name="T22"/>
                    <a:gd fmla="*/ 197 w 197" name="T23"/>
                    <a:gd fmla="*/ 114 h 114" name="T24"/>
                  </a:gdLst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b="T24" l="T21" r="T23" t="T22"/>
                  <a:pathLst>
                    <a:path h="114" w="197">
                      <a:moveTo>
                        <a:pt x="99" y="44"/>
                      </a:moveTo>
                      <a:cubicBezTo>
                        <a:pt x="69" y="0"/>
                        <a:pt x="0" y="66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7" y="66"/>
                        <a:pt x="128" y="0"/>
                        <a:pt x="99" y="44"/>
                      </a:cubicBezTo>
                      <a:close/>
                    </a:path>
                  </a:pathLst>
                </a:custGeom>
                <a:solidFill>
                  <a:srgbClr val="4C606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 sz="1600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53318" name="Freeform 962"/>
                <p:cNvSpPr>
                  <a:spLocks noChangeArrowheads="1"/>
                </p:cNvSpPr>
                <p:nvPr/>
              </p:nvSpPr>
              <p:spPr bwMode="auto">
                <a:xfrm>
                  <a:off x="2365375" y="1423988"/>
                  <a:ext cx="534988" cy="309563"/>
                </a:xfrm>
                <a:custGeom>
                  <a:gdLst>
                    <a:gd fmla="*/ 268852 w 197" name="T0"/>
                    <a:gd fmla="*/ 119480 h 114" name="T1"/>
                    <a:gd fmla="*/ 268852 w 197" name="T2"/>
                    <a:gd fmla="*/ 309563 h 114" name="T3"/>
                    <a:gd fmla="*/ 268852 w 197" name="T4"/>
                    <a:gd fmla="*/ 309563 h 114" name="T5"/>
                    <a:gd fmla="*/ 268852 w 197" name="T6"/>
                    <a:gd fmla="*/ 309563 h 114" name="T7"/>
                    <a:gd fmla="*/ 268852 w 197" name="T8"/>
                    <a:gd fmla="*/ 309563 h 114" name="T9"/>
                    <a:gd fmla="*/ 268852 w 197" name="T10"/>
                    <a:gd fmla="*/ 309563 h 114" name="T11"/>
                    <a:gd fmla="*/ 268852 w 197" name="T12"/>
                    <a:gd fmla="*/ 119480 h 114" name="T13"/>
                    <a:gd fmla="*/ 0 60000 65536" name="T14"/>
                    <a:gd fmla="*/ 0 60000 65536" name="T15"/>
                    <a:gd fmla="*/ 0 60000 65536" name="T16"/>
                    <a:gd fmla="*/ 0 60000 65536" name="T17"/>
                    <a:gd fmla="*/ 0 60000 65536" name="T18"/>
                    <a:gd fmla="*/ 0 60000 65536" name="T19"/>
                    <a:gd fmla="*/ 0 60000 65536" name="T20"/>
                    <a:gd fmla="*/ 0 w 197" name="T21"/>
                    <a:gd fmla="*/ 0 h 114" name="T22"/>
                    <a:gd fmla="*/ 197 w 197" name="T23"/>
                    <a:gd fmla="*/ 114 h 114" name="T24"/>
                  </a:gdLst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b="T24" l="T21" r="T23" t="T22"/>
                  <a:pathLst>
                    <a:path h="114" w="197">
                      <a:moveTo>
                        <a:pt x="99" y="44"/>
                      </a:moveTo>
                      <a:cubicBezTo>
                        <a:pt x="69" y="0"/>
                        <a:pt x="0" y="66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7" y="66"/>
                        <a:pt x="128" y="0"/>
                        <a:pt x="99" y="44"/>
                      </a:cubicBezTo>
                      <a:close/>
                    </a:path>
                  </a:pathLst>
                </a:custGeom>
                <a:solidFill>
                  <a:srgbClr val="4C6062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 sz="1600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53319" name="Freeform 963"/>
                <p:cNvSpPr>
                  <a:spLocks noChangeArrowheads="1"/>
                </p:cNvSpPr>
                <p:nvPr/>
              </p:nvSpPr>
              <p:spPr bwMode="auto">
                <a:xfrm>
                  <a:off x="2759075" y="1423988"/>
                  <a:ext cx="536575" cy="309563"/>
                </a:xfrm>
                <a:custGeom>
                  <a:gdLst>
                    <a:gd fmla="*/ 266926 w 197" name="T0"/>
                    <a:gd fmla="*/ 119480 h 114" name="T1"/>
                    <a:gd fmla="*/ 266926 w 197" name="T2"/>
                    <a:gd fmla="*/ 309563 h 114" name="T3"/>
                    <a:gd fmla="*/ 266926 w 197" name="T4"/>
                    <a:gd fmla="*/ 309563 h 114" name="T5"/>
                    <a:gd fmla="*/ 266926 w 197" name="T6"/>
                    <a:gd fmla="*/ 309563 h 114" name="T7"/>
                    <a:gd fmla="*/ 269649 w 197" name="T8"/>
                    <a:gd fmla="*/ 309563 h 114" name="T9"/>
                    <a:gd fmla="*/ 269649 w 197" name="T10"/>
                    <a:gd fmla="*/ 309563 h 114" name="T11"/>
                    <a:gd fmla="*/ 266926 w 197" name="T12"/>
                    <a:gd fmla="*/ 119480 h 114" name="T13"/>
                    <a:gd fmla="*/ 0 60000 65536" name="T14"/>
                    <a:gd fmla="*/ 0 60000 65536" name="T15"/>
                    <a:gd fmla="*/ 0 60000 65536" name="T16"/>
                    <a:gd fmla="*/ 0 60000 65536" name="T17"/>
                    <a:gd fmla="*/ 0 60000 65536" name="T18"/>
                    <a:gd fmla="*/ 0 60000 65536" name="T19"/>
                    <a:gd fmla="*/ 0 60000 65536" name="T20"/>
                    <a:gd fmla="*/ 0 w 197" name="T21"/>
                    <a:gd fmla="*/ 0 h 114" name="T22"/>
                    <a:gd fmla="*/ 197 w 197" name="T23"/>
                    <a:gd fmla="*/ 114 h 114" name="T24"/>
                  </a:gdLst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b="T24" l="T21" r="T23" t="T22"/>
                  <a:pathLst>
                    <a:path h="114" w="197">
                      <a:moveTo>
                        <a:pt x="98" y="44"/>
                      </a:moveTo>
                      <a:cubicBezTo>
                        <a:pt x="69" y="0"/>
                        <a:pt x="0" y="66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7" y="66"/>
                        <a:pt x="128" y="0"/>
                        <a:pt x="98" y="4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53320" name="Freeform 964"/>
                <p:cNvSpPr>
                  <a:spLocks noChangeArrowheads="1"/>
                </p:cNvSpPr>
                <p:nvPr/>
              </p:nvSpPr>
              <p:spPr bwMode="auto">
                <a:xfrm>
                  <a:off x="3154362" y="1423988"/>
                  <a:ext cx="534988" cy="309563"/>
                </a:xfrm>
                <a:custGeom>
                  <a:gdLst>
                    <a:gd fmla="*/ 266136 w 197" name="T0"/>
                    <a:gd fmla="*/ 119480 h 114" name="T1"/>
                    <a:gd fmla="*/ 266136 w 197" name="T2"/>
                    <a:gd fmla="*/ 309563 h 114" name="T3"/>
                    <a:gd fmla="*/ 266136 w 197" name="T4"/>
                    <a:gd fmla="*/ 309563 h 114" name="T5"/>
                    <a:gd fmla="*/ 266136 w 197" name="T6"/>
                    <a:gd fmla="*/ 309563 h 114" name="T7"/>
                    <a:gd fmla="*/ 266136 w 197" name="T8"/>
                    <a:gd fmla="*/ 309563 h 114" name="T9"/>
                    <a:gd fmla="*/ 266136 w 197" name="T10"/>
                    <a:gd fmla="*/ 309563 h 114" name="T11"/>
                    <a:gd fmla="*/ 266136 w 197" name="T12"/>
                    <a:gd fmla="*/ 119480 h 114" name="T13"/>
                    <a:gd fmla="*/ 0 60000 65536" name="T14"/>
                    <a:gd fmla="*/ 0 60000 65536" name="T15"/>
                    <a:gd fmla="*/ 0 60000 65536" name="T16"/>
                    <a:gd fmla="*/ 0 60000 65536" name="T17"/>
                    <a:gd fmla="*/ 0 60000 65536" name="T18"/>
                    <a:gd fmla="*/ 0 60000 65536" name="T19"/>
                    <a:gd fmla="*/ 0 60000 65536" name="T20"/>
                    <a:gd fmla="*/ 0 w 197" name="T21"/>
                    <a:gd fmla="*/ 0 h 114" name="T22"/>
                    <a:gd fmla="*/ 197 w 197" name="T23"/>
                    <a:gd fmla="*/ 114 h 114" name="T24"/>
                  </a:gdLst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b="T24" l="T21" r="T23" t="T22"/>
                  <a:pathLst>
                    <a:path h="114" w="197">
                      <a:moveTo>
                        <a:pt x="98" y="44"/>
                      </a:moveTo>
                      <a:cubicBezTo>
                        <a:pt x="69" y="0"/>
                        <a:pt x="0" y="66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197" y="66"/>
                        <a:pt x="128" y="0"/>
                        <a:pt x="98" y="4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53321" name="Freeform 965"/>
                <p:cNvSpPr>
                  <a:spLocks noChangeArrowheads="1"/>
                </p:cNvSpPr>
                <p:nvPr/>
              </p:nvSpPr>
              <p:spPr bwMode="auto">
                <a:xfrm>
                  <a:off x="3548062" y="1423988"/>
                  <a:ext cx="536575" cy="309563"/>
                </a:xfrm>
                <a:custGeom>
                  <a:gdLst>
                    <a:gd fmla="*/ 266926 w 197" name="T0"/>
                    <a:gd fmla="*/ 119480 h 114" name="T1"/>
                    <a:gd fmla="*/ 266926 w 197" name="T2"/>
                    <a:gd fmla="*/ 309563 h 114" name="T3"/>
                    <a:gd fmla="*/ 266926 w 197" name="T4"/>
                    <a:gd fmla="*/ 309563 h 114" name="T5"/>
                    <a:gd fmla="*/ 266926 w 197" name="T6"/>
                    <a:gd fmla="*/ 309563 h 114" name="T7"/>
                    <a:gd fmla="*/ 266926 w 197" name="T8"/>
                    <a:gd fmla="*/ 309563 h 114" name="T9"/>
                    <a:gd fmla="*/ 266926 w 197" name="T10"/>
                    <a:gd fmla="*/ 309563 h 114" name="T11"/>
                    <a:gd fmla="*/ 266926 w 197" name="T12"/>
                    <a:gd fmla="*/ 119480 h 114" name="T13"/>
                    <a:gd fmla="*/ 0 60000 65536" name="T14"/>
                    <a:gd fmla="*/ 0 60000 65536" name="T15"/>
                    <a:gd fmla="*/ 0 60000 65536" name="T16"/>
                    <a:gd fmla="*/ 0 60000 65536" name="T17"/>
                    <a:gd fmla="*/ 0 60000 65536" name="T18"/>
                    <a:gd fmla="*/ 0 60000 65536" name="T19"/>
                    <a:gd fmla="*/ 0 60000 65536" name="T20"/>
                    <a:gd fmla="*/ 0 w 197" name="T21"/>
                    <a:gd fmla="*/ 0 h 114" name="T22"/>
                    <a:gd fmla="*/ 197 w 197" name="T23"/>
                    <a:gd fmla="*/ 114 h 114" name="T24"/>
                  </a:gdLst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b="T24" l="T21" r="T23" t="T22"/>
                  <a:pathLst>
                    <a:path h="114" w="197">
                      <a:moveTo>
                        <a:pt x="98" y="44"/>
                      </a:moveTo>
                      <a:cubicBezTo>
                        <a:pt x="69" y="0"/>
                        <a:pt x="0" y="66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197" y="66"/>
                        <a:pt x="128" y="0"/>
                        <a:pt x="98" y="4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53322" name="Freeform 966"/>
                <p:cNvSpPr>
                  <a:spLocks noChangeArrowheads="1"/>
                </p:cNvSpPr>
                <p:nvPr/>
              </p:nvSpPr>
              <p:spPr bwMode="auto">
                <a:xfrm>
                  <a:off x="0" y="1776413"/>
                  <a:ext cx="536575" cy="314325"/>
                </a:xfrm>
                <a:custGeom>
                  <a:gdLst>
                    <a:gd fmla="*/ 266926 w 197" name="T0"/>
                    <a:gd fmla="*/ 122997 h 115" name="T1"/>
                    <a:gd fmla="*/ 266926 w 197" name="T2"/>
                    <a:gd fmla="*/ 314325 h 115" name="T3"/>
                    <a:gd fmla="*/ 266926 w 197" name="T4"/>
                    <a:gd fmla="*/ 314325 h 115" name="T5"/>
                    <a:gd fmla="*/ 266926 w 197" name="T6"/>
                    <a:gd fmla="*/ 314325 h 115" name="T7"/>
                    <a:gd fmla="*/ 266926 w 197" name="T8"/>
                    <a:gd fmla="*/ 314325 h 115" name="T9"/>
                    <a:gd fmla="*/ 266926 w 197" name="T10"/>
                    <a:gd fmla="*/ 314325 h 115" name="T11"/>
                    <a:gd fmla="*/ 266926 w 197" name="T12"/>
                    <a:gd fmla="*/ 122997 h 115" name="T13"/>
                    <a:gd fmla="*/ 0 60000 65536" name="T14"/>
                    <a:gd fmla="*/ 0 60000 65536" name="T15"/>
                    <a:gd fmla="*/ 0 60000 65536" name="T16"/>
                    <a:gd fmla="*/ 0 60000 65536" name="T17"/>
                    <a:gd fmla="*/ 0 60000 65536" name="T18"/>
                    <a:gd fmla="*/ 0 60000 65536" name="T19"/>
                    <a:gd fmla="*/ 0 60000 65536" name="T20"/>
                    <a:gd fmla="*/ 0 w 197" name="T21"/>
                    <a:gd fmla="*/ 0 h 115" name="T22"/>
                    <a:gd fmla="*/ 197 w 197" name="T23"/>
                    <a:gd fmla="*/ 115 h 115" name="T24"/>
                  </a:gdLst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b="T24" l="T21" r="T23" t="T22"/>
                  <a:pathLst>
                    <a:path h="115" w="197">
                      <a:moveTo>
                        <a:pt x="98" y="45"/>
                      </a:moveTo>
                      <a:cubicBezTo>
                        <a:pt x="69" y="0"/>
                        <a:pt x="0" y="67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197" y="67"/>
                        <a:pt x="128" y="0"/>
                        <a:pt x="98" y="45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53323" name="Freeform 967"/>
                <p:cNvSpPr>
                  <a:spLocks noChangeArrowheads="1"/>
                </p:cNvSpPr>
                <p:nvPr/>
              </p:nvSpPr>
              <p:spPr bwMode="auto">
                <a:xfrm>
                  <a:off x="393700" y="1776413"/>
                  <a:ext cx="536575" cy="314325"/>
                </a:xfrm>
                <a:custGeom>
                  <a:gdLst>
                    <a:gd fmla="*/ 266926 w 197" name="T0"/>
                    <a:gd fmla="*/ 122997 h 115" name="T1"/>
                    <a:gd fmla="*/ 266926 w 197" name="T2"/>
                    <a:gd fmla="*/ 314325 h 115" name="T3"/>
                    <a:gd fmla="*/ 266926 w 197" name="T4"/>
                    <a:gd fmla="*/ 314325 h 115" name="T5"/>
                    <a:gd fmla="*/ 266926 w 197" name="T6"/>
                    <a:gd fmla="*/ 314325 h 115" name="T7"/>
                    <a:gd fmla="*/ 266926 w 197" name="T8"/>
                    <a:gd fmla="*/ 314325 h 115" name="T9"/>
                    <a:gd fmla="*/ 266926 w 197" name="T10"/>
                    <a:gd fmla="*/ 314325 h 115" name="T11"/>
                    <a:gd fmla="*/ 266926 w 197" name="T12"/>
                    <a:gd fmla="*/ 122997 h 115" name="T13"/>
                    <a:gd fmla="*/ 0 60000 65536" name="T14"/>
                    <a:gd fmla="*/ 0 60000 65536" name="T15"/>
                    <a:gd fmla="*/ 0 60000 65536" name="T16"/>
                    <a:gd fmla="*/ 0 60000 65536" name="T17"/>
                    <a:gd fmla="*/ 0 60000 65536" name="T18"/>
                    <a:gd fmla="*/ 0 60000 65536" name="T19"/>
                    <a:gd fmla="*/ 0 60000 65536" name="T20"/>
                    <a:gd fmla="*/ 0 w 197" name="T21"/>
                    <a:gd fmla="*/ 0 h 115" name="T22"/>
                    <a:gd fmla="*/ 197 w 197" name="T23"/>
                    <a:gd fmla="*/ 115 h 115" name="T24"/>
                  </a:gdLst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b="T24" l="T21" r="T23" t="T22"/>
                  <a:pathLst>
                    <a:path h="115" w="197">
                      <a:moveTo>
                        <a:pt x="98" y="45"/>
                      </a:moveTo>
                      <a:cubicBezTo>
                        <a:pt x="69" y="0"/>
                        <a:pt x="0" y="67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197" y="67"/>
                        <a:pt x="128" y="0"/>
                        <a:pt x="98" y="45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53324" name="Freeform 968"/>
                <p:cNvSpPr>
                  <a:spLocks noChangeArrowheads="1"/>
                </p:cNvSpPr>
                <p:nvPr/>
              </p:nvSpPr>
              <p:spPr bwMode="auto">
                <a:xfrm>
                  <a:off x="785812" y="1776413"/>
                  <a:ext cx="539750" cy="314325"/>
                </a:xfrm>
                <a:custGeom>
                  <a:gdLst>
                    <a:gd fmla="*/ 269875 w 198" name="T0"/>
                    <a:gd fmla="*/ 122997 h 115" name="T1"/>
                    <a:gd fmla="*/ 269875 w 198" name="T2"/>
                    <a:gd fmla="*/ 314325 h 115" name="T3"/>
                    <a:gd fmla="*/ 269875 w 198" name="T4"/>
                    <a:gd fmla="*/ 314325 h 115" name="T5"/>
                    <a:gd fmla="*/ 269875 w 198" name="T6"/>
                    <a:gd fmla="*/ 314325 h 115" name="T7"/>
                    <a:gd fmla="*/ 269875 w 198" name="T8"/>
                    <a:gd fmla="*/ 314325 h 115" name="T9"/>
                    <a:gd fmla="*/ 269875 w 198" name="T10"/>
                    <a:gd fmla="*/ 314325 h 115" name="T11"/>
                    <a:gd fmla="*/ 269875 w 198" name="T12"/>
                    <a:gd fmla="*/ 122997 h 115" name="T13"/>
                    <a:gd fmla="*/ 0 60000 65536" name="T14"/>
                    <a:gd fmla="*/ 0 60000 65536" name="T15"/>
                    <a:gd fmla="*/ 0 60000 65536" name="T16"/>
                    <a:gd fmla="*/ 0 60000 65536" name="T17"/>
                    <a:gd fmla="*/ 0 60000 65536" name="T18"/>
                    <a:gd fmla="*/ 0 60000 65536" name="T19"/>
                    <a:gd fmla="*/ 0 60000 65536" name="T20"/>
                    <a:gd fmla="*/ 0 w 198" name="T21"/>
                    <a:gd fmla="*/ 0 h 115" name="T22"/>
                    <a:gd fmla="*/ 198 w 198" name="T23"/>
                    <a:gd fmla="*/ 115 h 115" name="T24"/>
                  </a:gdLst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b="T24" l="T21" r="T23" t="T22"/>
                  <a:pathLst>
                    <a:path h="115" w="198">
                      <a:moveTo>
                        <a:pt x="99" y="45"/>
                      </a:moveTo>
                      <a:cubicBezTo>
                        <a:pt x="70" y="0"/>
                        <a:pt x="0" y="67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198" y="67"/>
                        <a:pt x="129" y="0"/>
                        <a:pt x="99" y="45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>
                    <a:solidFill>
                      <a:srgbClr val="000000"/>
                    </a:solidFill>
                    <a:latin charset="-122" pitchFamily="34" typeface="Arial Unicode MS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53325" name="Freeform 969"/>
                <p:cNvSpPr>
                  <a:spLocks noChangeArrowheads="1"/>
                </p:cNvSpPr>
                <p:nvPr/>
              </p:nvSpPr>
              <p:spPr bwMode="auto">
                <a:xfrm>
                  <a:off x="1181100" y="1776413"/>
                  <a:ext cx="538163" cy="314325"/>
                </a:xfrm>
                <a:custGeom>
                  <a:gdLst>
                    <a:gd fmla="*/ 269082 w 198" name="T0"/>
                    <a:gd fmla="*/ 122997 h 115" name="T1"/>
                    <a:gd fmla="*/ 269082 w 198" name="T2"/>
                    <a:gd fmla="*/ 314325 h 115" name="T3"/>
                    <a:gd fmla="*/ 269082 w 198" name="T4"/>
                    <a:gd fmla="*/ 314325 h 115" name="T5"/>
                    <a:gd fmla="*/ 269082 w 198" name="T6"/>
                    <a:gd fmla="*/ 314325 h 115" name="T7"/>
                    <a:gd fmla="*/ 269082 w 198" name="T8"/>
                    <a:gd fmla="*/ 314325 h 115" name="T9"/>
                    <a:gd fmla="*/ 269082 w 198" name="T10"/>
                    <a:gd fmla="*/ 314325 h 115" name="T11"/>
                    <a:gd fmla="*/ 269082 w 198" name="T12"/>
                    <a:gd fmla="*/ 122997 h 115" name="T13"/>
                    <a:gd fmla="*/ 0 60000 65536" name="T14"/>
                    <a:gd fmla="*/ 0 60000 65536" name="T15"/>
                    <a:gd fmla="*/ 0 60000 65536" name="T16"/>
                    <a:gd fmla="*/ 0 60000 65536" name="T17"/>
                    <a:gd fmla="*/ 0 60000 65536" name="T18"/>
                    <a:gd fmla="*/ 0 60000 65536" name="T19"/>
                    <a:gd fmla="*/ 0 60000 65536" name="T20"/>
                    <a:gd fmla="*/ 0 w 198" name="T21"/>
                    <a:gd fmla="*/ 0 h 115" name="T22"/>
                    <a:gd fmla="*/ 198 w 198" name="T23"/>
                    <a:gd fmla="*/ 115 h 115" name="T24"/>
                  </a:gdLst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b="T24" l="T21" r="T23" t="T22"/>
                  <a:pathLst>
                    <a:path h="115" w="198">
                      <a:moveTo>
                        <a:pt x="99" y="45"/>
                      </a:moveTo>
                      <a:cubicBezTo>
                        <a:pt x="70" y="0"/>
                        <a:pt x="0" y="67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198" y="67"/>
                        <a:pt x="128" y="0"/>
                        <a:pt x="99" y="45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53326" name="Freeform 970"/>
                <p:cNvSpPr>
                  <a:spLocks noChangeArrowheads="1"/>
                </p:cNvSpPr>
                <p:nvPr/>
              </p:nvSpPr>
              <p:spPr bwMode="auto">
                <a:xfrm>
                  <a:off x="1574800" y="1776413"/>
                  <a:ext cx="539750" cy="314325"/>
                </a:xfrm>
                <a:custGeom>
                  <a:gdLst>
                    <a:gd fmla="*/ 269875 w 198" name="T0"/>
                    <a:gd fmla="*/ 122997 h 115" name="T1"/>
                    <a:gd fmla="*/ 269875 w 198" name="T2"/>
                    <a:gd fmla="*/ 314325 h 115" name="T3"/>
                    <a:gd fmla="*/ 269875 w 198" name="T4"/>
                    <a:gd fmla="*/ 314325 h 115" name="T5"/>
                    <a:gd fmla="*/ 269875 w 198" name="T6"/>
                    <a:gd fmla="*/ 314325 h 115" name="T7"/>
                    <a:gd fmla="*/ 269875 w 198" name="T8"/>
                    <a:gd fmla="*/ 314325 h 115" name="T9"/>
                    <a:gd fmla="*/ 269875 w 198" name="T10"/>
                    <a:gd fmla="*/ 314325 h 115" name="T11"/>
                    <a:gd fmla="*/ 269875 w 198" name="T12"/>
                    <a:gd fmla="*/ 122997 h 115" name="T13"/>
                    <a:gd fmla="*/ 0 60000 65536" name="T14"/>
                    <a:gd fmla="*/ 0 60000 65536" name="T15"/>
                    <a:gd fmla="*/ 0 60000 65536" name="T16"/>
                    <a:gd fmla="*/ 0 60000 65536" name="T17"/>
                    <a:gd fmla="*/ 0 60000 65536" name="T18"/>
                    <a:gd fmla="*/ 0 60000 65536" name="T19"/>
                    <a:gd fmla="*/ 0 60000 65536" name="T20"/>
                    <a:gd fmla="*/ 0 w 198" name="T21"/>
                    <a:gd fmla="*/ 0 h 115" name="T22"/>
                    <a:gd fmla="*/ 198 w 198" name="T23"/>
                    <a:gd fmla="*/ 115 h 115" name="T24"/>
                  </a:gdLst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b="T24" l="T21" r="T23" t="T22"/>
                  <a:pathLst>
                    <a:path h="115" w="198">
                      <a:moveTo>
                        <a:pt x="99" y="45"/>
                      </a:moveTo>
                      <a:cubicBezTo>
                        <a:pt x="69" y="0"/>
                        <a:pt x="0" y="67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198" y="67"/>
                        <a:pt x="128" y="0"/>
                        <a:pt x="99" y="45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53327" name="Freeform 971"/>
                <p:cNvSpPr>
                  <a:spLocks noChangeArrowheads="1"/>
                </p:cNvSpPr>
                <p:nvPr/>
              </p:nvSpPr>
              <p:spPr bwMode="auto">
                <a:xfrm>
                  <a:off x="1970087" y="1776413"/>
                  <a:ext cx="536575" cy="314325"/>
                </a:xfrm>
                <a:custGeom>
                  <a:gdLst>
                    <a:gd fmla="*/ 269649 w 197" name="T0"/>
                    <a:gd fmla="*/ 122997 h 115" name="T1"/>
                    <a:gd fmla="*/ 269649 w 197" name="T2"/>
                    <a:gd fmla="*/ 314325 h 115" name="T3"/>
                    <a:gd fmla="*/ 269649 w 197" name="T4"/>
                    <a:gd fmla="*/ 314325 h 115" name="T5"/>
                    <a:gd fmla="*/ 269649 w 197" name="T6"/>
                    <a:gd fmla="*/ 314325 h 115" name="T7"/>
                    <a:gd fmla="*/ 269649 w 197" name="T8"/>
                    <a:gd fmla="*/ 314325 h 115" name="T9"/>
                    <a:gd fmla="*/ 269649 w 197" name="T10"/>
                    <a:gd fmla="*/ 314325 h 115" name="T11"/>
                    <a:gd fmla="*/ 269649 w 197" name="T12"/>
                    <a:gd fmla="*/ 122997 h 115" name="T13"/>
                    <a:gd fmla="*/ 0 60000 65536" name="T14"/>
                    <a:gd fmla="*/ 0 60000 65536" name="T15"/>
                    <a:gd fmla="*/ 0 60000 65536" name="T16"/>
                    <a:gd fmla="*/ 0 60000 65536" name="T17"/>
                    <a:gd fmla="*/ 0 60000 65536" name="T18"/>
                    <a:gd fmla="*/ 0 60000 65536" name="T19"/>
                    <a:gd fmla="*/ 0 60000 65536" name="T20"/>
                    <a:gd fmla="*/ 0 w 197" name="T21"/>
                    <a:gd fmla="*/ 0 h 115" name="T22"/>
                    <a:gd fmla="*/ 197 w 197" name="T23"/>
                    <a:gd fmla="*/ 115 h 115" name="T24"/>
                  </a:gdLst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b="T24" l="T21" r="T23" t="T22"/>
                  <a:pathLst>
                    <a:path h="115" w="197">
                      <a:moveTo>
                        <a:pt x="99" y="45"/>
                      </a:moveTo>
                      <a:cubicBezTo>
                        <a:pt x="69" y="0"/>
                        <a:pt x="0" y="67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197" y="67"/>
                        <a:pt x="128" y="0"/>
                        <a:pt x="99" y="45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53328" name="Freeform 972"/>
                <p:cNvSpPr>
                  <a:spLocks noChangeArrowheads="1"/>
                </p:cNvSpPr>
                <p:nvPr/>
              </p:nvSpPr>
              <p:spPr bwMode="auto">
                <a:xfrm>
                  <a:off x="2365375" y="1776413"/>
                  <a:ext cx="534988" cy="314325"/>
                </a:xfrm>
                <a:custGeom>
                  <a:gdLst>
                    <a:gd fmla="*/ 268852 w 197" name="T0"/>
                    <a:gd fmla="*/ 122997 h 115" name="T1"/>
                    <a:gd fmla="*/ 268852 w 197" name="T2"/>
                    <a:gd fmla="*/ 314325 h 115" name="T3"/>
                    <a:gd fmla="*/ 268852 w 197" name="T4"/>
                    <a:gd fmla="*/ 314325 h 115" name="T5"/>
                    <a:gd fmla="*/ 268852 w 197" name="T6"/>
                    <a:gd fmla="*/ 314325 h 115" name="T7"/>
                    <a:gd fmla="*/ 268852 w 197" name="T8"/>
                    <a:gd fmla="*/ 314325 h 115" name="T9"/>
                    <a:gd fmla="*/ 268852 w 197" name="T10"/>
                    <a:gd fmla="*/ 314325 h 115" name="T11"/>
                    <a:gd fmla="*/ 268852 w 197" name="T12"/>
                    <a:gd fmla="*/ 122997 h 115" name="T13"/>
                    <a:gd fmla="*/ 0 60000 65536" name="T14"/>
                    <a:gd fmla="*/ 0 60000 65536" name="T15"/>
                    <a:gd fmla="*/ 0 60000 65536" name="T16"/>
                    <a:gd fmla="*/ 0 60000 65536" name="T17"/>
                    <a:gd fmla="*/ 0 60000 65536" name="T18"/>
                    <a:gd fmla="*/ 0 60000 65536" name="T19"/>
                    <a:gd fmla="*/ 0 60000 65536" name="T20"/>
                    <a:gd fmla="*/ 0 w 197" name="T21"/>
                    <a:gd fmla="*/ 0 h 115" name="T22"/>
                    <a:gd fmla="*/ 197 w 197" name="T23"/>
                    <a:gd fmla="*/ 115 h 115" name="T24"/>
                  </a:gdLst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b="T24" l="T21" r="T23" t="T22"/>
                  <a:pathLst>
                    <a:path h="115" w="197">
                      <a:moveTo>
                        <a:pt x="99" y="45"/>
                      </a:moveTo>
                      <a:cubicBezTo>
                        <a:pt x="69" y="0"/>
                        <a:pt x="0" y="67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197" y="67"/>
                        <a:pt x="128" y="0"/>
                        <a:pt x="99" y="45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53329" name="Freeform 973"/>
                <p:cNvSpPr>
                  <a:spLocks noChangeArrowheads="1"/>
                </p:cNvSpPr>
                <p:nvPr/>
              </p:nvSpPr>
              <p:spPr bwMode="auto">
                <a:xfrm>
                  <a:off x="2759075" y="1776413"/>
                  <a:ext cx="536575" cy="314325"/>
                </a:xfrm>
                <a:custGeom>
                  <a:gdLst>
                    <a:gd fmla="*/ 266926 w 197" name="T0"/>
                    <a:gd fmla="*/ 122997 h 115" name="T1"/>
                    <a:gd fmla="*/ 266926 w 197" name="T2"/>
                    <a:gd fmla="*/ 314325 h 115" name="T3"/>
                    <a:gd fmla="*/ 266926 w 197" name="T4"/>
                    <a:gd fmla="*/ 314325 h 115" name="T5"/>
                    <a:gd fmla="*/ 266926 w 197" name="T6"/>
                    <a:gd fmla="*/ 314325 h 115" name="T7"/>
                    <a:gd fmla="*/ 269649 w 197" name="T8"/>
                    <a:gd fmla="*/ 314325 h 115" name="T9"/>
                    <a:gd fmla="*/ 269649 w 197" name="T10"/>
                    <a:gd fmla="*/ 314325 h 115" name="T11"/>
                    <a:gd fmla="*/ 266926 w 197" name="T12"/>
                    <a:gd fmla="*/ 122997 h 115" name="T13"/>
                    <a:gd fmla="*/ 0 60000 65536" name="T14"/>
                    <a:gd fmla="*/ 0 60000 65536" name="T15"/>
                    <a:gd fmla="*/ 0 60000 65536" name="T16"/>
                    <a:gd fmla="*/ 0 60000 65536" name="T17"/>
                    <a:gd fmla="*/ 0 60000 65536" name="T18"/>
                    <a:gd fmla="*/ 0 60000 65536" name="T19"/>
                    <a:gd fmla="*/ 0 60000 65536" name="T20"/>
                    <a:gd fmla="*/ 0 w 197" name="T21"/>
                    <a:gd fmla="*/ 0 h 115" name="T22"/>
                    <a:gd fmla="*/ 197 w 197" name="T23"/>
                    <a:gd fmla="*/ 115 h 115" name="T24"/>
                  </a:gdLst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b="T24" l="T21" r="T23" t="T22"/>
                  <a:pathLst>
                    <a:path h="115" w="197">
                      <a:moveTo>
                        <a:pt x="98" y="45"/>
                      </a:moveTo>
                      <a:cubicBezTo>
                        <a:pt x="69" y="0"/>
                        <a:pt x="0" y="67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197" y="67"/>
                        <a:pt x="128" y="0"/>
                        <a:pt x="98" y="45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53330" name="Freeform 974"/>
                <p:cNvSpPr>
                  <a:spLocks noChangeArrowheads="1"/>
                </p:cNvSpPr>
                <p:nvPr/>
              </p:nvSpPr>
              <p:spPr bwMode="auto">
                <a:xfrm>
                  <a:off x="3154362" y="1776413"/>
                  <a:ext cx="534988" cy="314325"/>
                </a:xfrm>
                <a:custGeom>
                  <a:gdLst>
                    <a:gd fmla="*/ 266136 w 197" name="T0"/>
                    <a:gd fmla="*/ 122997 h 115" name="T1"/>
                    <a:gd fmla="*/ 266136 w 197" name="T2"/>
                    <a:gd fmla="*/ 314325 h 115" name="T3"/>
                    <a:gd fmla="*/ 266136 w 197" name="T4"/>
                    <a:gd fmla="*/ 314325 h 115" name="T5"/>
                    <a:gd fmla="*/ 266136 w 197" name="T6"/>
                    <a:gd fmla="*/ 314325 h 115" name="T7"/>
                    <a:gd fmla="*/ 266136 w 197" name="T8"/>
                    <a:gd fmla="*/ 314325 h 115" name="T9"/>
                    <a:gd fmla="*/ 266136 w 197" name="T10"/>
                    <a:gd fmla="*/ 314325 h 115" name="T11"/>
                    <a:gd fmla="*/ 266136 w 197" name="T12"/>
                    <a:gd fmla="*/ 122997 h 115" name="T13"/>
                    <a:gd fmla="*/ 0 60000 65536" name="T14"/>
                    <a:gd fmla="*/ 0 60000 65536" name="T15"/>
                    <a:gd fmla="*/ 0 60000 65536" name="T16"/>
                    <a:gd fmla="*/ 0 60000 65536" name="T17"/>
                    <a:gd fmla="*/ 0 60000 65536" name="T18"/>
                    <a:gd fmla="*/ 0 60000 65536" name="T19"/>
                    <a:gd fmla="*/ 0 60000 65536" name="T20"/>
                    <a:gd fmla="*/ 0 w 197" name="T21"/>
                    <a:gd fmla="*/ 0 h 115" name="T22"/>
                    <a:gd fmla="*/ 197 w 197" name="T23"/>
                    <a:gd fmla="*/ 115 h 115" name="T24"/>
                  </a:gdLst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b="T24" l="T21" r="T23" t="T22"/>
                  <a:pathLst>
                    <a:path h="115" w="197">
                      <a:moveTo>
                        <a:pt x="98" y="45"/>
                      </a:moveTo>
                      <a:cubicBezTo>
                        <a:pt x="69" y="0"/>
                        <a:pt x="0" y="67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197" y="67"/>
                        <a:pt x="128" y="0"/>
                        <a:pt x="98" y="45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53331" name="Freeform 975"/>
                <p:cNvSpPr>
                  <a:spLocks noChangeArrowheads="1"/>
                </p:cNvSpPr>
                <p:nvPr/>
              </p:nvSpPr>
              <p:spPr bwMode="auto">
                <a:xfrm>
                  <a:off x="3548062" y="1776413"/>
                  <a:ext cx="536575" cy="314325"/>
                </a:xfrm>
                <a:custGeom>
                  <a:gdLst>
                    <a:gd fmla="*/ 266926 w 197" name="T0"/>
                    <a:gd fmla="*/ 122997 h 115" name="T1"/>
                    <a:gd fmla="*/ 266926 w 197" name="T2"/>
                    <a:gd fmla="*/ 314325 h 115" name="T3"/>
                    <a:gd fmla="*/ 266926 w 197" name="T4"/>
                    <a:gd fmla="*/ 314325 h 115" name="T5"/>
                    <a:gd fmla="*/ 266926 w 197" name="T6"/>
                    <a:gd fmla="*/ 314325 h 115" name="T7"/>
                    <a:gd fmla="*/ 266926 w 197" name="T8"/>
                    <a:gd fmla="*/ 314325 h 115" name="T9"/>
                    <a:gd fmla="*/ 266926 w 197" name="T10"/>
                    <a:gd fmla="*/ 314325 h 115" name="T11"/>
                    <a:gd fmla="*/ 266926 w 197" name="T12"/>
                    <a:gd fmla="*/ 122997 h 115" name="T13"/>
                    <a:gd fmla="*/ 0 60000 65536" name="T14"/>
                    <a:gd fmla="*/ 0 60000 65536" name="T15"/>
                    <a:gd fmla="*/ 0 60000 65536" name="T16"/>
                    <a:gd fmla="*/ 0 60000 65536" name="T17"/>
                    <a:gd fmla="*/ 0 60000 65536" name="T18"/>
                    <a:gd fmla="*/ 0 60000 65536" name="T19"/>
                    <a:gd fmla="*/ 0 60000 65536" name="T20"/>
                    <a:gd fmla="*/ 0 w 197" name="T21"/>
                    <a:gd fmla="*/ 0 h 115" name="T22"/>
                    <a:gd fmla="*/ 197 w 197" name="T23"/>
                    <a:gd fmla="*/ 115 h 115" name="T24"/>
                  </a:gdLst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b="T24" l="T21" r="T23" t="T22"/>
                  <a:pathLst>
                    <a:path h="115" w="197">
                      <a:moveTo>
                        <a:pt x="98" y="45"/>
                      </a:moveTo>
                      <a:cubicBezTo>
                        <a:pt x="69" y="0"/>
                        <a:pt x="0" y="67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197" y="67"/>
                        <a:pt x="128" y="0"/>
                        <a:pt x="98" y="45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</p:grpSp>
          <p:pic>
            <p:nvPicPr>
              <p:cNvPr id="53259" name="图片 12"/>
              <p:cNvPicPr>
                <a:picLocks noChangeArrowheads="1"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2238374" y="2190134"/>
                <a:ext cx="1423959" cy="14239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53260" name="Group 74"/>
              <p:cNvGrpSpPr/>
              <p:nvPr/>
            </p:nvGrpSpPr>
            <p:grpSpPr>
              <a:xfrm>
                <a:off x="4532123" y="155610"/>
                <a:ext cx="3137277" cy="2746503"/>
                <a:chExt cx="3137277" cy="2746503"/>
              </a:xfrm>
            </p:grpSpPr>
            <p:sp>
              <p:nvSpPr>
                <p:cNvPr id="53267" name="Freeform 58"/>
                <p:cNvSpPr>
                  <a:spLocks noChangeArrowheads="1"/>
                </p:cNvSpPr>
                <p:nvPr/>
              </p:nvSpPr>
              <p:spPr bwMode="auto">
                <a:xfrm>
                  <a:off x="2006950" y="1092777"/>
                  <a:ext cx="484291" cy="316936"/>
                </a:xfrm>
                <a:custGeom>
                  <a:gdLst>
                    <a:gd fmla="*/ 484291 w 327" name="T0"/>
                    <a:gd fmla="*/ 0 h 214" name="T1"/>
                    <a:gd fmla="*/ 241405 w 327" name="T2"/>
                    <a:gd fmla="*/ 316936 h 214" name="T3"/>
                    <a:gd fmla="*/ 0 w 327" name="T4"/>
                    <a:gd fmla="*/ 0 h 214" name="T5"/>
                    <a:gd fmla="*/ 484291 w 327" name="T6"/>
                    <a:gd fmla="*/ 0 h 214" name="T7"/>
                    <a:gd fmla="*/ 0 60000 65536" name="T8"/>
                    <a:gd fmla="*/ 0 60000 65536" name="T9"/>
                    <a:gd fmla="*/ 0 60000 65536" name="T10"/>
                    <a:gd fmla="*/ 0 60000 65536" name="T11"/>
                    <a:gd fmla="*/ 0 w 327" name="T12"/>
                    <a:gd fmla="*/ 0 h 214" name="T13"/>
                    <a:gd fmla="*/ 327 w 327" name="T14"/>
                    <a:gd fmla="*/ 214 h 214" name="T15"/>
                  </a:gdLst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b="T15" l="T12" r="T14" t="T13"/>
                  <a:pathLst>
                    <a:path h="214" w="327">
                      <a:moveTo>
                        <a:pt x="327" y="0"/>
                      </a:moveTo>
                      <a:lnTo>
                        <a:pt x="163" y="214"/>
                      </a:lnTo>
                      <a:lnTo>
                        <a:pt x="0" y="0"/>
                      </a:lnTo>
                      <a:lnTo>
                        <a:pt x="327" y="0"/>
                      </a:lnTo>
                      <a:close/>
                    </a:path>
                  </a:pathLst>
                </a:custGeom>
                <a:solidFill>
                  <a:srgbClr val="FF7450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 sz="1600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  <p:grpSp>
              <p:nvGrpSpPr>
                <p:cNvPr id="53268" name="Group 76"/>
                <p:cNvGrpSpPr/>
                <p:nvPr/>
              </p:nvGrpSpPr>
              <p:grpSpPr>
                <a:xfrm>
                  <a:off x="0" y="0"/>
                  <a:ext cx="3137277" cy="2746503"/>
                  <a:chExt cx="3137277" cy="2746503"/>
                </a:xfrm>
              </p:grpSpPr>
              <p:sp>
                <p:nvSpPr>
                  <p:cNvPr id="53269" name="Rectangle 7"/>
                  <p:cNvSpPr>
                    <a:spLocks noChangeArrowheads="1"/>
                  </p:cNvSpPr>
                  <p:nvPr/>
                </p:nvSpPr>
                <p:spPr bwMode="auto">
                  <a:xfrm>
                    <a:off x="170714" y="0"/>
                    <a:ext cx="2676189" cy="1109278"/>
                  </a:xfrm>
                  <a:prstGeom prst="rect">
                    <a:avLst/>
                  </a:prstGeom>
                  <a:solidFill>
                    <a:srgbClr val="FF7450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1pPr>
                    <a:lvl2pPr eaLnBrk="0" hangingPunct="0" indent="-285750" marL="74295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2pPr>
                    <a:lvl3pPr eaLnBrk="0" hangingPunct="0" indent="-228600" marL="114300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3pPr>
                    <a:lvl4pPr eaLnBrk="0" hangingPunct="0" indent="-228600" marL="160020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4pPr>
                    <a:lvl5pPr eaLnBrk="0" hangingPunct="0" indent="-228600" marL="205740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5pPr>
                    <a:lvl6pPr eaLnBrk="0" fontAlgn="base" hangingPunct="0" indent="-228600" marL="2514600">
                      <a:spcBef>
                        <a:spcPct val="0"/>
                      </a:spcBef>
                      <a:spcAft>
                        <a:spcPct val="0"/>
                      </a:spcAft>
                      <a:buFont charset="0" panose="020b0604020202020204" pitchFamily="34" typeface="Arial"/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6pPr>
                    <a:lvl7pPr eaLnBrk="0" fontAlgn="base" hangingPunct="0" indent="-228600" marL="2971800">
                      <a:spcBef>
                        <a:spcPct val="0"/>
                      </a:spcBef>
                      <a:spcAft>
                        <a:spcPct val="0"/>
                      </a:spcAft>
                      <a:buFont charset="0" panose="020b0604020202020204" pitchFamily="34" typeface="Arial"/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7pPr>
                    <a:lvl8pPr eaLnBrk="0" fontAlgn="base" hangingPunct="0" indent="-228600" marL="3429000">
                      <a:spcBef>
                        <a:spcPct val="0"/>
                      </a:spcBef>
                      <a:spcAft>
                        <a:spcPct val="0"/>
                      </a:spcAft>
                      <a:buFont charset="0" panose="020b0604020202020204" pitchFamily="34" typeface="Arial"/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8pPr>
                    <a:lvl9pPr eaLnBrk="0" fontAlgn="base" hangingPunct="0" indent="-228600" marL="3886200">
                      <a:spcBef>
                        <a:spcPct val="0"/>
                      </a:spcBef>
                      <a:spcAft>
                        <a:spcPct val="0"/>
                      </a:spcAft>
                      <a:buFont charset="0" panose="020b0604020202020204" pitchFamily="34" typeface="Arial"/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9pPr>
                  </a:lstStyle>
                  <a:p>
                    <a:pPr eaLnBrk="1" hangingPunct="1"/>
                    <a:endParaRPr altLang="zh-CN" lang="zh-CN" sz="1600">
                      <a:solidFill>
                        <a:srgbClr val="000000"/>
                      </a:solidFill>
                      <a:latin charset="-122" panose="02000000000000000000" pitchFamily="2" typeface="方正兰亭细黑_GBK"/>
                      <a:sym charset="-122" panose="02010600030101010101" pitchFamily="2" typeface="宋体"/>
                    </a:endParaRPr>
                  </a:p>
                </p:txBody>
              </p:sp>
              <p:sp>
                <p:nvSpPr>
                  <p:cNvPr id="53270" name="TextBox 682"/>
                  <p:cNvSpPr>
                    <a:spLocks noChangeArrowheads="1"/>
                  </p:cNvSpPr>
                  <p:nvPr/>
                </p:nvSpPr>
                <p:spPr bwMode="auto">
                  <a:xfrm>
                    <a:off x="669700" y="28050"/>
                    <a:ext cx="1325937" cy="100601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1pPr>
                    <a:lvl2pPr eaLnBrk="0" hangingPunct="0" indent="-285750" marL="74295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2pPr>
                    <a:lvl3pPr eaLnBrk="0" hangingPunct="0" indent="-228600" marL="114300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3pPr>
                    <a:lvl4pPr eaLnBrk="0" hangingPunct="0" indent="-228600" marL="160020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4pPr>
                    <a:lvl5pPr eaLnBrk="0" hangingPunct="0" indent="-228600" marL="205740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5pPr>
                    <a:lvl6pPr eaLnBrk="0" fontAlgn="base" hangingPunct="0" indent="-228600" marL="2514600">
                      <a:spcBef>
                        <a:spcPct val="0"/>
                      </a:spcBef>
                      <a:spcAft>
                        <a:spcPct val="0"/>
                      </a:spcAft>
                      <a:buFont charset="0" panose="020b0604020202020204" pitchFamily="34" typeface="Arial"/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6pPr>
                    <a:lvl7pPr eaLnBrk="0" fontAlgn="base" hangingPunct="0" indent="-228600" marL="2971800">
                      <a:spcBef>
                        <a:spcPct val="0"/>
                      </a:spcBef>
                      <a:spcAft>
                        <a:spcPct val="0"/>
                      </a:spcAft>
                      <a:buFont charset="0" panose="020b0604020202020204" pitchFamily="34" typeface="Arial"/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7pPr>
                    <a:lvl8pPr eaLnBrk="0" fontAlgn="base" hangingPunct="0" indent="-228600" marL="3429000">
                      <a:spcBef>
                        <a:spcPct val="0"/>
                      </a:spcBef>
                      <a:spcAft>
                        <a:spcPct val="0"/>
                      </a:spcAft>
                      <a:buFont charset="0" panose="020b0604020202020204" pitchFamily="34" typeface="Arial"/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8pPr>
                    <a:lvl9pPr eaLnBrk="0" fontAlgn="base" hangingPunct="0" indent="-228600" marL="3886200">
                      <a:spcBef>
                        <a:spcPct val="0"/>
                      </a:spcBef>
                      <a:spcAft>
                        <a:spcPct val="0"/>
                      </a:spcAft>
                      <a:buFont charset="0" panose="020b0604020202020204" pitchFamily="34" typeface="Arial"/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9pPr>
                  </a:lstStyle>
                  <a:p>
                    <a:pPr eaLnBrk="1" hangingPunct="1"/>
                    <a:r>
                      <a:rPr altLang="zh-CN" b="1" lang="en-US" sz="6000">
                        <a:solidFill>
                          <a:srgbClr val="FFFFFF"/>
                        </a:solidFill>
                        <a:latin charset="-122" panose="02000000000000000000" pitchFamily="2" typeface="方正兰亭细黑_GBK"/>
                        <a:ea charset="-122" panose="02000000000000000000" pitchFamily="2" typeface="方正兰亭细黑_GBK"/>
                        <a:sym charset="-122" panose="02000000000000000000" pitchFamily="2" typeface="方正兰亭细黑_GBK"/>
                      </a:rPr>
                      <a:t>33%</a:t>
                    </a:r>
                  </a:p>
                </p:txBody>
              </p:sp>
              <p:sp>
                <p:nvSpPr>
                  <p:cNvPr id="53271" name="矩形 1"/>
                  <p:cNvSpPr>
                    <a:spLocks noChangeArrowheads="1"/>
                  </p:cNvSpPr>
                  <p:nvPr/>
                </p:nvSpPr>
                <p:spPr bwMode="auto">
                  <a:xfrm>
                    <a:off x="0" y="1730840"/>
                    <a:ext cx="3137277" cy="100601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1pPr>
                    <a:lvl2pPr eaLnBrk="0" hangingPunct="0" indent="-285750" marL="74295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2pPr>
                    <a:lvl3pPr eaLnBrk="0" hangingPunct="0" indent="-228600" marL="114300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3pPr>
                    <a:lvl4pPr eaLnBrk="0" hangingPunct="0" indent="-228600" marL="160020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4pPr>
                    <a:lvl5pPr eaLnBrk="0" hangingPunct="0" indent="-228600" marL="205740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5pPr>
                    <a:lvl6pPr eaLnBrk="0" fontAlgn="base" hangingPunct="0" indent="-228600" marL="2514600">
                      <a:spcBef>
                        <a:spcPct val="0"/>
                      </a:spcBef>
                      <a:spcAft>
                        <a:spcPct val="0"/>
                      </a:spcAft>
                      <a:buFont charset="0" panose="020b0604020202020204" pitchFamily="34" typeface="Arial"/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6pPr>
                    <a:lvl7pPr eaLnBrk="0" fontAlgn="base" hangingPunct="0" indent="-228600" marL="2971800">
                      <a:spcBef>
                        <a:spcPct val="0"/>
                      </a:spcBef>
                      <a:spcAft>
                        <a:spcPct val="0"/>
                      </a:spcAft>
                      <a:buFont charset="0" panose="020b0604020202020204" pitchFamily="34" typeface="Arial"/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7pPr>
                    <a:lvl8pPr eaLnBrk="0" fontAlgn="base" hangingPunct="0" indent="-228600" marL="3429000">
                      <a:spcBef>
                        <a:spcPct val="0"/>
                      </a:spcBef>
                      <a:spcAft>
                        <a:spcPct val="0"/>
                      </a:spcAft>
                      <a:buFont charset="0" panose="020b0604020202020204" pitchFamily="34" typeface="Arial"/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8pPr>
                    <a:lvl9pPr eaLnBrk="0" fontAlgn="base" hangingPunct="0" indent="-228600" marL="3886200">
                      <a:spcBef>
                        <a:spcPct val="0"/>
                      </a:spcBef>
                      <a:spcAft>
                        <a:spcPct val="0"/>
                      </a:spcAft>
                      <a:buFont charset="0" panose="020b0604020202020204" pitchFamily="34" typeface="Arial"/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9pPr>
                  </a:lstStyle>
                  <a:p>
                    <a:pPr eaLnBrk="1" hangingPunct="1"/>
                    <a:r>
                      <a:rPr altLang="en-US" lang="zh-CN" sz="1200">
                        <a:solidFill>
                          <a:srgbClr val="000000"/>
                        </a:solidFill>
                        <a:latin charset="-122" panose="02000000000000000000" pitchFamily="2" typeface="方正兰亭细黑_GBK"/>
                        <a:ea charset="-122" panose="02000000000000000000" pitchFamily="2" typeface="方正兰亭细黑_GBK"/>
                        <a:sym charset="-122" panose="02000000000000000000" pitchFamily="2" typeface="方正兰亭细黑_GBK"/>
                      </a:rPr>
                      <a:t>我们工作室致力于专业PPT模板的发布，课件及汇报PPT的美化，并为您提供专业的PPT个性定制服务。我们秉承“给您演示的光和热”的理念，为您分担职场压力,让您的每一次亮相都信心澎湃。</a:t>
                    </a:r>
                  </a:p>
                </p:txBody>
              </p:sp>
            </p:grpSp>
          </p:grpSp>
          <p:grpSp>
            <p:nvGrpSpPr>
              <p:cNvPr id="53261" name="Group 80"/>
              <p:cNvGrpSpPr/>
              <p:nvPr/>
            </p:nvGrpSpPr>
            <p:grpSpPr>
              <a:xfrm>
                <a:off x="8123210" y="155610"/>
                <a:ext cx="3105657" cy="2747178"/>
                <a:chExt cx="3105657" cy="2747178"/>
              </a:xfrm>
            </p:grpSpPr>
            <p:sp>
              <p:nvSpPr>
                <p:cNvPr id="53262" name="Freeform 58"/>
                <p:cNvSpPr>
                  <a:spLocks noChangeArrowheads="1"/>
                </p:cNvSpPr>
                <p:nvPr/>
              </p:nvSpPr>
              <p:spPr bwMode="auto">
                <a:xfrm>
                  <a:off x="1965860" y="1092777"/>
                  <a:ext cx="484291" cy="316936"/>
                </a:xfrm>
                <a:custGeom>
                  <a:gdLst>
                    <a:gd fmla="*/ 484291 w 327" name="T0"/>
                    <a:gd fmla="*/ 0 h 214" name="T1"/>
                    <a:gd fmla="*/ 241405 w 327" name="T2"/>
                    <a:gd fmla="*/ 316936 h 214" name="T3"/>
                    <a:gd fmla="*/ 0 w 327" name="T4"/>
                    <a:gd fmla="*/ 0 h 214" name="T5"/>
                    <a:gd fmla="*/ 484291 w 327" name="T6"/>
                    <a:gd fmla="*/ 0 h 214" name="T7"/>
                    <a:gd fmla="*/ 0 60000 65536" name="T8"/>
                    <a:gd fmla="*/ 0 60000 65536" name="T9"/>
                    <a:gd fmla="*/ 0 60000 65536" name="T10"/>
                    <a:gd fmla="*/ 0 60000 65536" name="T11"/>
                    <a:gd fmla="*/ 0 w 327" name="T12"/>
                    <a:gd fmla="*/ 0 h 214" name="T13"/>
                    <a:gd fmla="*/ 327 w 327" name="T14"/>
                    <a:gd fmla="*/ 214 h 214" name="T15"/>
                  </a:gdLst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b="T15" l="T12" r="T14" t="T13"/>
                  <a:pathLst>
                    <a:path h="214" w="327">
                      <a:moveTo>
                        <a:pt x="327" y="0"/>
                      </a:moveTo>
                      <a:lnTo>
                        <a:pt x="163" y="214"/>
                      </a:lnTo>
                      <a:lnTo>
                        <a:pt x="0" y="0"/>
                      </a:lnTo>
                      <a:lnTo>
                        <a:pt x="327" y="0"/>
                      </a:lnTo>
                      <a:close/>
                    </a:path>
                  </a:pathLst>
                </a:custGeom>
                <a:solidFill>
                  <a:srgbClr val="92D050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endParaRPr altLang="zh-CN" lang="zh-CN" sz="1600">
                    <a:solidFill>
                      <a:srgbClr val="000000"/>
                    </a:solidFill>
                    <a:latin charset="-122" panose="02000000000000000000" pitchFamily="2" typeface="方正兰亭细黑_GBK"/>
                    <a:sym charset="-122" panose="02010600030101010101" pitchFamily="2" typeface="宋体"/>
                  </a:endParaRPr>
                </a:p>
              </p:txBody>
            </p:sp>
            <p:grpSp>
              <p:nvGrpSpPr>
                <p:cNvPr id="53263" name="Group 82"/>
                <p:cNvGrpSpPr/>
                <p:nvPr/>
              </p:nvGrpSpPr>
              <p:grpSpPr>
                <a:xfrm>
                  <a:off x="0" y="0"/>
                  <a:ext cx="3105657" cy="2747178"/>
                  <a:chExt cx="3105657" cy="2747178"/>
                </a:xfrm>
              </p:grpSpPr>
              <p:sp>
                <p:nvSpPr>
                  <p:cNvPr id="53264" name="Rectangle 7"/>
                  <p:cNvSpPr>
                    <a:spLocks noChangeArrowheads="1"/>
                  </p:cNvSpPr>
                  <p:nvPr/>
                </p:nvSpPr>
                <p:spPr bwMode="auto">
                  <a:xfrm>
                    <a:off x="129624" y="0"/>
                    <a:ext cx="2676189" cy="1109278"/>
                  </a:xfrm>
                  <a:prstGeom prst="rect">
                    <a:avLst/>
                  </a:prstGeom>
                  <a:solidFill>
                    <a:srgbClr val="92D050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1pPr>
                    <a:lvl2pPr eaLnBrk="0" hangingPunct="0" indent="-285750" marL="74295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2pPr>
                    <a:lvl3pPr eaLnBrk="0" hangingPunct="0" indent="-228600" marL="114300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3pPr>
                    <a:lvl4pPr eaLnBrk="0" hangingPunct="0" indent="-228600" marL="160020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4pPr>
                    <a:lvl5pPr eaLnBrk="0" hangingPunct="0" indent="-228600" marL="205740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5pPr>
                    <a:lvl6pPr eaLnBrk="0" fontAlgn="base" hangingPunct="0" indent="-228600" marL="2514600">
                      <a:spcBef>
                        <a:spcPct val="0"/>
                      </a:spcBef>
                      <a:spcAft>
                        <a:spcPct val="0"/>
                      </a:spcAft>
                      <a:buFont charset="0" panose="020b0604020202020204" pitchFamily="34" typeface="Arial"/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6pPr>
                    <a:lvl7pPr eaLnBrk="0" fontAlgn="base" hangingPunct="0" indent="-228600" marL="2971800">
                      <a:spcBef>
                        <a:spcPct val="0"/>
                      </a:spcBef>
                      <a:spcAft>
                        <a:spcPct val="0"/>
                      </a:spcAft>
                      <a:buFont charset="0" panose="020b0604020202020204" pitchFamily="34" typeface="Arial"/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7pPr>
                    <a:lvl8pPr eaLnBrk="0" fontAlgn="base" hangingPunct="0" indent="-228600" marL="3429000">
                      <a:spcBef>
                        <a:spcPct val="0"/>
                      </a:spcBef>
                      <a:spcAft>
                        <a:spcPct val="0"/>
                      </a:spcAft>
                      <a:buFont charset="0" panose="020b0604020202020204" pitchFamily="34" typeface="Arial"/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8pPr>
                    <a:lvl9pPr eaLnBrk="0" fontAlgn="base" hangingPunct="0" indent="-228600" marL="3886200">
                      <a:spcBef>
                        <a:spcPct val="0"/>
                      </a:spcBef>
                      <a:spcAft>
                        <a:spcPct val="0"/>
                      </a:spcAft>
                      <a:buFont charset="0" panose="020b0604020202020204" pitchFamily="34" typeface="Arial"/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9pPr>
                  </a:lstStyle>
                  <a:p>
                    <a:pPr eaLnBrk="1" hangingPunct="1"/>
                    <a:endParaRPr altLang="zh-CN" lang="zh-CN" sz="1600">
                      <a:solidFill>
                        <a:srgbClr val="000000"/>
                      </a:solidFill>
                      <a:latin charset="-122" panose="02000000000000000000" pitchFamily="2" typeface="方正兰亭细黑_GBK"/>
                      <a:sym charset="-122" panose="02010600030101010101" pitchFamily="2" typeface="宋体"/>
                    </a:endParaRPr>
                  </a:p>
                </p:txBody>
              </p:sp>
              <p:sp>
                <p:nvSpPr>
                  <p:cNvPr id="53265" name="TextBox 682"/>
                  <p:cNvSpPr>
                    <a:spLocks noChangeArrowheads="1"/>
                  </p:cNvSpPr>
                  <p:nvPr/>
                </p:nvSpPr>
                <p:spPr bwMode="auto">
                  <a:xfrm>
                    <a:off x="542626" y="36436"/>
                    <a:ext cx="1325937" cy="100601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1pPr>
                    <a:lvl2pPr eaLnBrk="0" hangingPunct="0" indent="-285750" marL="74295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2pPr>
                    <a:lvl3pPr eaLnBrk="0" hangingPunct="0" indent="-228600" marL="114300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3pPr>
                    <a:lvl4pPr eaLnBrk="0" hangingPunct="0" indent="-228600" marL="160020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4pPr>
                    <a:lvl5pPr eaLnBrk="0" hangingPunct="0" indent="-228600" marL="205740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5pPr>
                    <a:lvl6pPr eaLnBrk="0" fontAlgn="base" hangingPunct="0" indent="-228600" marL="2514600">
                      <a:spcBef>
                        <a:spcPct val="0"/>
                      </a:spcBef>
                      <a:spcAft>
                        <a:spcPct val="0"/>
                      </a:spcAft>
                      <a:buFont charset="0" panose="020b0604020202020204" pitchFamily="34" typeface="Arial"/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6pPr>
                    <a:lvl7pPr eaLnBrk="0" fontAlgn="base" hangingPunct="0" indent="-228600" marL="2971800">
                      <a:spcBef>
                        <a:spcPct val="0"/>
                      </a:spcBef>
                      <a:spcAft>
                        <a:spcPct val="0"/>
                      </a:spcAft>
                      <a:buFont charset="0" panose="020b0604020202020204" pitchFamily="34" typeface="Arial"/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7pPr>
                    <a:lvl8pPr eaLnBrk="0" fontAlgn="base" hangingPunct="0" indent="-228600" marL="3429000">
                      <a:spcBef>
                        <a:spcPct val="0"/>
                      </a:spcBef>
                      <a:spcAft>
                        <a:spcPct val="0"/>
                      </a:spcAft>
                      <a:buFont charset="0" panose="020b0604020202020204" pitchFamily="34" typeface="Arial"/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8pPr>
                    <a:lvl9pPr eaLnBrk="0" fontAlgn="base" hangingPunct="0" indent="-228600" marL="3886200">
                      <a:spcBef>
                        <a:spcPct val="0"/>
                      </a:spcBef>
                      <a:spcAft>
                        <a:spcPct val="0"/>
                      </a:spcAft>
                      <a:buFont charset="0" panose="020b0604020202020204" pitchFamily="34" typeface="Arial"/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9pPr>
                  </a:lstStyle>
                  <a:p>
                    <a:pPr eaLnBrk="1" hangingPunct="1"/>
                    <a:r>
                      <a:rPr altLang="zh-CN" b="1" lang="en-US" sz="6000">
                        <a:solidFill>
                          <a:srgbClr val="FFFFFF"/>
                        </a:solidFill>
                        <a:latin charset="-122" panose="02000000000000000000" pitchFamily="2" typeface="方正兰亭细黑_GBK"/>
                        <a:ea charset="-122" panose="02000000000000000000" pitchFamily="2" typeface="方正兰亭细黑_GBK"/>
                        <a:sym charset="-122" panose="02000000000000000000" pitchFamily="2" typeface="方正兰亭细黑_GBK"/>
                      </a:rPr>
                      <a:t>67%</a:t>
                    </a:r>
                  </a:p>
                </p:txBody>
              </p:sp>
              <p:sp>
                <p:nvSpPr>
                  <p:cNvPr id="53266" name="矩形 1"/>
                  <p:cNvSpPr>
                    <a:spLocks noChangeArrowheads="1"/>
                  </p:cNvSpPr>
                  <p:nvPr/>
                </p:nvSpPr>
                <p:spPr bwMode="auto">
                  <a:xfrm>
                    <a:off x="1" y="1731515"/>
                    <a:ext cx="3105657" cy="100601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1pPr>
                    <a:lvl2pPr eaLnBrk="0" hangingPunct="0" indent="-285750" marL="74295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2pPr>
                    <a:lvl3pPr eaLnBrk="0" hangingPunct="0" indent="-228600" marL="114300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3pPr>
                    <a:lvl4pPr eaLnBrk="0" hangingPunct="0" indent="-228600" marL="160020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4pPr>
                    <a:lvl5pPr eaLnBrk="0" hangingPunct="0" indent="-228600" marL="2057400"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5pPr>
                    <a:lvl6pPr eaLnBrk="0" fontAlgn="base" hangingPunct="0" indent="-228600" marL="2514600">
                      <a:spcBef>
                        <a:spcPct val="0"/>
                      </a:spcBef>
                      <a:spcAft>
                        <a:spcPct val="0"/>
                      </a:spcAft>
                      <a:buFont charset="0" panose="020b0604020202020204" pitchFamily="34" typeface="Arial"/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6pPr>
                    <a:lvl7pPr eaLnBrk="0" fontAlgn="base" hangingPunct="0" indent="-228600" marL="2971800">
                      <a:spcBef>
                        <a:spcPct val="0"/>
                      </a:spcBef>
                      <a:spcAft>
                        <a:spcPct val="0"/>
                      </a:spcAft>
                      <a:buFont charset="0" panose="020b0604020202020204" pitchFamily="34" typeface="Arial"/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7pPr>
                    <a:lvl8pPr eaLnBrk="0" fontAlgn="base" hangingPunct="0" indent="-228600" marL="3429000">
                      <a:spcBef>
                        <a:spcPct val="0"/>
                      </a:spcBef>
                      <a:spcAft>
                        <a:spcPct val="0"/>
                      </a:spcAft>
                      <a:buFont charset="0" panose="020b0604020202020204" pitchFamily="34" typeface="Arial"/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8pPr>
                    <a:lvl9pPr eaLnBrk="0" fontAlgn="base" hangingPunct="0" indent="-228600" marL="3886200">
                      <a:spcBef>
                        <a:spcPct val="0"/>
                      </a:spcBef>
                      <a:spcAft>
                        <a:spcPct val="0"/>
                      </a:spcAft>
                      <a:buFont charset="0" panose="020b0604020202020204" pitchFamily="34" typeface="Arial"/>
                      <a:defRPr>
                        <a:solidFill>
                          <a:schemeClr val="tx1"/>
                        </a:solidFill>
                        <a:latin charset="0" panose="020b0604020202020204" pitchFamily="34" typeface="Arial"/>
                        <a:ea charset="-122" pitchFamily="2" typeface="宋体"/>
                      </a:defRPr>
                    </a:lvl9pPr>
                  </a:lstStyle>
                  <a:p>
                    <a:pPr eaLnBrk="1" hangingPunct="1"/>
                    <a:r>
                      <a:rPr altLang="en-US" lang="zh-CN" sz="1200">
                        <a:solidFill>
                          <a:srgbClr val="000000"/>
                        </a:solidFill>
                        <a:latin charset="-122" panose="02000000000000000000" pitchFamily="2" typeface="方正兰亭细黑_GBK"/>
                        <a:ea charset="-122" panose="02000000000000000000" pitchFamily="2" typeface="方正兰亭细黑_GBK"/>
                        <a:sym charset="-122" panose="02000000000000000000" pitchFamily="2" typeface="方正兰亭细黑_GBK"/>
                      </a:rPr>
                      <a:t>我们工作室致力于专业PPT模板的发布，课件及汇报PPT的美化，并为您提供专业的PPT个性定制服务。我们秉承“给您演示的光和热”的理念，为您分担职场压力,让您的每一次亮相都信心澎湃。</a:t>
                    </a:r>
                  </a:p>
                </p:txBody>
              </p:sp>
            </p:grpSp>
          </p:grpSp>
        </p:grpSp>
      </p:grpSp>
    </p:spTree>
  </p:cSld>
  <p:clrMapOvr>
    <a:masterClrMapping/>
  </p:clrMapOvr>
  <p:transition/>
  <p:timing/>
</p:sld>
</file>

<file path=ppt/slides/slide27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54274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gdLst>
              <a:gd fmla="*/ 0 w 996" name="T0"/>
              <a:gd fmla="*/ 0 h 914" name="T1"/>
              <a:gd fmla="*/ 0 w 996" name="T2"/>
              <a:gd fmla="*/ 6078537 h 914" name="T3"/>
              <a:gd fmla="*/ 11231563 w 996" name="T4"/>
              <a:gd fmla="*/ 6078537 h 914" name="T5"/>
              <a:gd fmla="*/ 11163903 w 996" name="T6"/>
              <a:gd fmla="*/ 0 h 914" name="T7"/>
              <a:gd fmla="*/ 0 w 996" name="T8"/>
              <a:gd fmla="*/ 0 h 914" name="T9"/>
              <a:gd fmla="*/ 0 60000 65536" name="T10"/>
              <a:gd fmla="*/ 0 60000 65536" name="T11"/>
              <a:gd fmla="*/ 0 60000 65536" name="T12"/>
              <a:gd fmla="*/ 0 60000 65536" name="T13"/>
              <a:gd fmla="*/ 0 60000 65536" name="T14"/>
              <a:gd fmla="*/ 0 w 996" name="T15"/>
              <a:gd fmla="*/ 0 h 914" name="T16"/>
              <a:gd fmla="*/ 996 w 996" name="T17"/>
              <a:gd fmla="*/ 914 h 914" name="T18"/>
            </a:gdLst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b="T18" l="T15" r="T17" t="T16"/>
            <a:pathLst>
              <a:path h="914" w="996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000000"/>
              </a:solidFill>
              <a:latin charset="-122" panose="02000000000000000000" pitchFamily="2" typeface="方正兰亭细黑_GBK"/>
              <a:sym charset="-122" panose="02010600030101010101" pitchFamily="2" typeface="宋体"/>
            </a:endParaRPr>
          </a:p>
        </p:txBody>
      </p:sp>
      <p:sp>
        <p:nvSpPr>
          <p:cNvPr id="54275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FFFFFF"/>
              </a:solidFill>
              <a:latin charset="-122" panose="02010600030101010101" pitchFamily="2" typeface="宋体"/>
              <a:sym charset="-122" panose="02010600030101010101" pitchFamily="2" typeface="宋体"/>
            </a:endParaRPr>
          </a:p>
        </p:txBody>
      </p:sp>
      <p:grpSp>
        <p:nvGrpSpPr>
          <p:cNvPr id="54276" name="Group 4"/>
          <p:cNvGrpSpPr/>
          <p:nvPr/>
        </p:nvGrpSpPr>
        <p:grpSpPr>
          <a:xfrm>
            <a:off x="58738" y="658813"/>
            <a:ext cx="3478212" cy="885825"/>
            <a:chExt cx="3180410" cy="885942"/>
          </a:xfrm>
        </p:grpSpPr>
        <p:sp>
          <p:nvSpPr>
            <p:cNvPr id="54299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gdLst>
                <a:gd fmla="*/ 3177766 w 1730" name="T0"/>
                <a:gd fmla="*/ 644525 h 406" name="T1"/>
                <a:gd fmla="*/ 3177766 w 1730" name="T2"/>
                <a:gd fmla="*/ 0 h 406" name="T3"/>
                <a:gd fmla="*/ 0 w 1730" name="T4"/>
                <a:gd fmla="*/ 0 h 406" name="T5"/>
                <a:gd fmla="*/ 231444 w 1730" name="T6"/>
                <a:gd fmla="*/ 322263 h 406" name="T7"/>
                <a:gd fmla="*/ 0 w 1730" name="T8"/>
                <a:gd fmla="*/ 644525 h 406" name="T9"/>
                <a:gd fmla="*/ 3177766 w 1730" name="T10"/>
                <a:gd fmla="*/ 644525 h 40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730" name="T18"/>
                <a:gd fmla="*/ 0 h 406" name="T19"/>
                <a:gd fmla="*/ 1730 w 1730" name="T20"/>
                <a:gd fmla="*/ 406 h 40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406" w="1730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54300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</p:grpSp>
      <p:pic>
        <p:nvPicPr>
          <p:cNvPr id="54277" name="图片 6"/>
          <p:cNvPicPr>
            <a:picLocks noChangeArrowheads="1"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278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2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b="1" lang="zh-CN" sz="2000">
                <a:solidFill>
                  <a:srgbClr val="000000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</p:txBody>
      </p:sp>
      <p:grpSp>
        <p:nvGrpSpPr>
          <p:cNvPr id="54279" name="Group 9"/>
          <p:cNvGrpSpPr/>
          <p:nvPr/>
        </p:nvGrpSpPr>
        <p:grpSpPr>
          <a:xfrm>
            <a:off x="425450" y="1544638"/>
            <a:ext cx="11360150" cy="4860925"/>
            <a:chExt cx="11360209" cy="4860329"/>
          </a:xfrm>
        </p:grpSpPr>
        <p:pic>
          <p:nvPicPr>
            <p:cNvPr id="54280" name="图片 23"/>
            <p:cNvPicPr>
              <a:picLocks noChangeArrowheads="1"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0" y="1"/>
              <a:ext cx="3529890" cy="48603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4281" name="矩形 24"/>
            <p:cNvSpPr>
              <a:spLocks noChangeArrowheads="1"/>
            </p:cNvSpPr>
            <p:nvPr/>
          </p:nvSpPr>
          <p:spPr bwMode="auto">
            <a:xfrm>
              <a:off x="3600400" y="0"/>
              <a:ext cx="2880320" cy="1403944"/>
            </a:xfrm>
            <a:prstGeom prst="rect">
              <a:avLst/>
            </a:prstGeom>
            <a:solidFill>
              <a:srgbClr val="FF74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54282" name="矩形 25"/>
            <p:cNvSpPr>
              <a:spLocks noChangeArrowheads="1"/>
            </p:cNvSpPr>
            <p:nvPr/>
          </p:nvSpPr>
          <p:spPr bwMode="auto">
            <a:xfrm>
              <a:off x="3600400" y="1733304"/>
              <a:ext cx="2880320" cy="1403944"/>
            </a:xfrm>
            <a:prstGeom prst="rect">
              <a:avLst/>
            </a:prstGeom>
            <a:solidFill>
              <a:srgbClr val="00B0F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54283" name="矩形 26"/>
            <p:cNvSpPr>
              <a:spLocks noChangeArrowheads="1"/>
            </p:cNvSpPr>
            <p:nvPr/>
          </p:nvSpPr>
          <p:spPr bwMode="auto">
            <a:xfrm>
              <a:off x="3617088" y="3456385"/>
              <a:ext cx="2880320" cy="1403944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grpSp>
          <p:nvGrpSpPr>
            <p:cNvPr id="54284" name="Group 14"/>
            <p:cNvGrpSpPr/>
            <p:nvPr/>
          </p:nvGrpSpPr>
          <p:grpSpPr>
            <a:xfrm>
              <a:off x="3169850" y="341932"/>
              <a:ext cx="790590" cy="720080"/>
              <a:chExt cx="790590" cy="720080"/>
            </a:xfrm>
          </p:grpSpPr>
          <p:sp>
            <p:nvSpPr>
              <p:cNvPr id="54297" name="椭圆 40"/>
              <p:cNvSpPr>
                <a:spLocks noChangeArrowheads="1"/>
              </p:cNvSpPr>
              <p:nvPr/>
            </p:nvSpPr>
            <p:spPr bwMode="auto">
              <a:xfrm>
                <a:off x="0" y="0"/>
                <a:ext cx="720080" cy="720080"/>
              </a:xfrm>
              <a:prstGeom prst="ellipse">
                <a:avLst/>
              </a:prstGeom>
              <a:solidFill>
                <a:srgbClr val="7BCBC8"/>
              </a:solidFill>
              <a:ln w="12700">
                <a:solidFill>
                  <a:schemeClr val="bg1"/>
                </a:solidFill>
                <a:miter lim="800000"/>
              </a:ln>
            </p:spPr>
            <p:txBody>
              <a:bodyPr anchor="ctr"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algn="ctr" eaLnBrk="1" hangingPunct="1"/>
                <a:endParaRPr altLang="zh-CN" lang="zh-CN">
                  <a:solidFill>
                    <a:srgbClr val="FFFFFF"/>
                  </a:solidFill>
                  <a:latin charset="-122" panose="02010600030101010101" pitchFamily="2" typeface="宋体"/>
                  <a:sym charset="-122" panose="02010600030101010101" pitchFamily="2" typeface="宋体"/>
                </a:endParaRPr>
              </a:p>
            </p:txBody>
          </p:sp>
          <p:sp>
            <p:nvSpPr>
              <p:cNvPr id="54298" name="文本框 41"/>
              <p:cNvSpPr>
                <a:spLocks noChangeArrowheads="1"/>
              </p:cNvSpPr>
              <p:nvPr/>
            </p:nvSpPr>
            <p:spPr bwMode="auto">
              <a:xfrm>
                <a:off x="65717" y="67652"/>
                <a:ext cx="724873" cy="5790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r>
                  <a:rPr altLang="zh-CN" b="1" lang="en-US" sz="3200">
                    <a:solidFill>
                      <a:srgbClr val="FFFFFF"/>
                    </a:solidFill>
                    <a:latin charset="-122" panose="02000000000000000000" pitchFamily="2" typeface="方正兰亭细黑_GBK"/>
                    <a:ea charset="-122" panose="02000000000000000000" pitchFamily="2" typeface="方正兰亭细黑_GBK"/>
                    <a:sym charset="-122" panose="02000000000000000000" pitchFamily="2" typeface="方正兰亭细黑_GBK"/>
                  </a:rPr>
                  <a:t>01</a:t>
                </a:r>
              </a:p>
            </p:txBody>
          </p:sp>
        </p:grpSp>
        <p:grpSp>
          <p:nvGrpSpPr>
            <p:cNvPr id="54285" name="Group 17"/>
            <p:cNvGrpSpPr/>
            <p:nvPr/>
          </p:nvGrpSpPr>
          <p:grpSpPr>
            <a:xfrm>
              <a:off x="3169850" y="2087359"/>
              <a:ext cx="790590" cy="720080"/>
              <a:chExt cx="790590" cy="720080"/>
            </a:xfrm>
          </p:grpSpPr>
          <p:sp>
            <p:nvSpPr>
              <p:cNvPr id="54295" name="椭圆 38"/>
              <p:cNvSpPr>
                <a:spLocks noChangeArrowheads="1"/>
              </p:cNvSpPr>
              <p:nvPr/>
            </p:nvSpPr>
            <p:spPr bwMode="auto">
              <a:xfrm>
                <a:off x="0" y="0"/>
                <a:ext cx="720080" cy="720080"/>
              </a:xfrm>
              <a:prstGeom prst="ellipse">
                <a:avLst/>
              </a:prstGeom>
              <a:solidFill>
                <a:srgbClr val="FF7450"/>
              </a:solidFill>
              <a:ln w="12700">
                <a:solidFill>
                  <a:schemeClr val="bg1"/>
                </a:solidFill>
                <a:miter lim="800000"/>
              </a:ln>
            </p:spPr>
            <p:txBody>
              <a:bodyPr anchor="ctr"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algn="ctr" eaLnBrk="1" hangingPunct="1"/>
                <a:endParaRPr altLang="zh-CN" lang="zh-CN">
                  <a:solidFill>
                    <a:srgbClr val="FFFFFF"/>
                  </a:solidFill>
                  <a:latin charset="-122" panose="02010600030101010101" pitchFamily="2" typeface="宋体"/>
                  <a:sym charset="-122" panose="02010600030101010101" pitchFamily="2" typeface="宋体"/>
                </a:endParaRPr>
              </a:p>
            </p:txBody>
          </p:sp>
          <p:sp>
            <p:nvSpPr>
              <p:cNvPr id="54296" name="文本框 39"/>
              <p:cNvSpPr>
                <a:spLocks noChangeArrowheads="1"/>
              </p:cNvSpPr>
              <p:nvPr/>
            </p:nvSpPr>
            <p:spPr bwMode="auto">
              <a:xfrm>
                <a:off x="65717" y="67652"/>
                <a:ext cx="724873" cy="5790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r>
                  <a:rPr altLang="zh-CN" b="1" lang="en-US" sz="3200">
                    <a:solidFill>
                      <a:srgbClr val="FFFFFF"/>
                    </a:solidFill>
                    <a:latin charset="-122" panose="02000000000000000000" pitchFamily="2" typeface="方正兰亭细黑_GBK"/>
                    <a:ea charset="-122" panose="02000000000000000000" pitchFamily="2" typeface="方正兰亭细黑_GBK"/>
                    <a:sym charset="-122" panose="02000000000000000000" pitchFamily="2" typeface="方正兰亭细黑_GBK"/>
                  </a:rPr>
                  <a:t>02</a:t>
                </a:r>
              </a:p>
            </p:txBody>
          </p:sp>
        </p:grpSp>
        <p:grpSp>
          <p:nvGrpSpPr>
            <p:cNvPr id="54286" name="Group 20"/>
            <p:cNvGrpSpPr/>
            <p:nvPr/>
          </p:nvGrpSpPr>
          <p:grpSpPr>
            <a:xfrm>
              <a:off x="3194332" y="3798317"/>
              <a:ext cx="790590" cy="720080"/>
              <a:chExt cx="790590" cy="720080"/>
            </a:xfrm>
          </p:grpSpPr>
          <p:sp>
            <p:nvSpPr>
              <p:cNvPr id="54293" name="椭圆 36"/>
              <p:cNvSpPr>
                <a:spLocks noChangeArrowheads="1"/>
              </p:cNvSpPr>
              <p:nvPr/>
            </p:nvSpPr>
            <p:spPr bwMode="auto">
              <a:xfrm>
                <a:off x="0" y="0"/>
                <a:ext cx="720080" cy="720080"/>
              </a:xfrm>
              <a:prstGeom prst="ellipse">
                <a:avLst/>
              </a:prstGeom>
              <a:solidFill>
                <a:srgbClr val="00B0F0"/>
              </a:solidFill>
              <a:ln w="12700">
                <a:solidFill>
                  <a:schemeClr val="bg1"/>
                </a:solidFill>
                <a:miter lim="800000"/>
              </a:ln>
            </p:spPr>
            <p:txBody>
              <a:bodyPr anchor="ctr"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algn="ctr" eaLnBrk="1" hangingPunct="1"/>
                <a:endParaRPr altLang="zh-CN" lang="zh-CN">
                  <a:solidFill>
                    <a:srgbClr val="FFFFFF"/>
                  </a:solidFill>
                  <a:latin charset="-122" panose="02010600030101010101" pitchFamily="2" typeface="宋体"/>
                  <a:sym charset="-122" panose="02010600030101010101" pitchFamily="2" typeface="宋体"/>
                </a:endParaRPr>
              </a:p>
            </p:txBody>
          </p:sp>
          <p:sp>
            <p:nvSpPr>
              <p:cNvPr id="54294" name="文本框 37"/>
              <p:cNvSpPr>
                <a:spLocks noChangeArrowheads="1"/>
              </p:cNvSpPr>
              <p:nvPr/>
            </p:nvSpPr>
            <p:spPr bwMode="auto">
              <a:xfrm>
                <a:off x="65717" y="67652"/>
                <a:ext cx="724873" cy="5790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r>
                  <a:rPr altLang="zh-CN" b="1" lang="en-US" sz="3200">
                    <a:solidFill>
                      <a:srgbClr val="FFFFFF"/>
                    </a:solidFill>
                    <a:latin charset="-122" panose="02000000000000000000" pitchFamily="2" typeface="方正兰亭细黑_GBK"/>
                    <a:ea charset="-122" panose="02000000000000000000" pitchFamily="2" typeface="方正兰亭细黑_GBK"/>
                    <a:sym charset="-122" panose="02000000000000000000" pitchFamily="2" typeface="方正兰亭细黑_GBK"/>
                  </a:rPr>
                  <a:t>03</a:t>
                </a:r>
              </a:p>
            </p:txBody>
          </p:sp>
        </p:grpSp>
        <p:sp>
          <p:nvSpPr>
            <p:cNvPr id="54287" name="TextBox 2"/>
            <p:cNvSpPr>
              <a:spLocks noChangeArrowheads="1"/>
            </p:cNvSpPr>
            <p:nvPr/>
          </p:nvSpPr>
          <p:spPr bwMode="auto">
            <a:xfrm>
              <a:off x="3928582" y="428022"/>
              <a:ext cx="2574825" cy="594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lang="zh-CN" sz="1100">
                  <a:solidFill>
                    <a:srgbClr val="FFFFF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我们工作室致力于专业PPT模板的发布，课件及汇报PPT的美化，并为您提供专业的PPT个性定制服务。</a:t>
              </a:r>
            </a:p>
          </p:txBody>
        </p:sp>
        <p:sp>
          <p:nvSpPr>
            <p:cNvPr id="54288" name="TextBox 2"/>
            <p:cNvSpPr>
              <a:spLocks noChangeArrowheads="1"/>
            </p:cNvSpPr>
            <p:nvPr/>
          </p:nvSpPr>
          <p:spPr bwMode="auto">
            <a:xfrm>
              <a:off x="3889930" y="2181863"/>
              <a:ext cx="2574825" cy="594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lang="zh-CN" sz="1100">
                  <a:solidFill>
                    <a:srgbClr val="FFFFF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我们工作室致力于专业PPT模板的发布，课件及汇报PPT的美化，并为您提供专业的PPT个性定制服务。</a:t>
              </a:r>
            </a:p>
          </p:txBody>
        </p:sp>
        <p:sp>
          <p:nvSpPr>
            <p:cNvPr id="54289" name="TextBox 2"/>
            <p:cNvSpPr>
              <a:spLocks noChangeArrowheads="1"/>
            </p:cNvSpPr>
            <p:nvPr/>
          </p:nvSpPr>
          <p:spPr bwMode="auto">
            <a:xfrm>
              <a:off x="3914411" y="3865969"/>
              <a:ext cx="2574825" cy="594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lang="zh-CN" sz="1100">
                  <a:solidFill>
                    <a:srgbClr val="FFFFF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我们工作室致力于专业PPT模板的发布，课件及汇报PPT的美化，并为您提供专业的PPT个性定制服务。</a:t>
              </a:r>
            </a:p>
          </p:txBody>
        </p:sp>
        <p:sp>
          <p:nvSpPr>
            <p:cNvPr id="54290" name="文本框 78"/>
            <p:cNvSpPr>
              <a:spLocks noChangeArrowheads="1"/>
            </p:cNvSpPr>
            <p:nvPr/>
          </p:nvSpPr>
          <p:spPr bwMode="auto">
            <a:xfrm>
              <a:off x="6698381" y="220272"/>
              <a:ext cx="4661829" cy="10057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lang="zh-CN" sz="12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我们工作室致力于专业PPT模板的发布，课件及汇报PPT的美化，并为您提供专业的PPT个性定制服务。我们秉承“给您演示的光和热”的理念，为您分担职场压力,让您的每一次亮相都信心澎湃。专业的团队，完善的售后，热情的服务，科学严谨的逻辑，一丝不苟的工作态度，定能使您的发展如虎添翼！</a:t>
              </a:r>
            </a:p>
          </p:txBody>
        </p:sp>
        <p:sp>
          <p:nvSpPr>
            <p:cNvPr id="54291" name="文本框 78"/>
            <p:cNvSpPr>
              <a:spLocks noChangeArrowheads="1"/>
            </p:cNvSpPr>
            <p:nvPr/>
          </p:nvSpPr>
          <p:spPr bwMode="auto">
            <a:xfrm>
              <a:off x="6716486" y="1922333"/>
              <a:ext cx="4643722" cy="10057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lang="zh-CN" sz="12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我们工作室致力于专业PPT模板的发布，课件及汇报PPT的美化，并为您提供专业的PPT个性定制服务。我们秉承“给您演示的光和热”的理念，为您分担职场压力,让您的每一次亮相都信心澎湃。专业的团队，完善的售后，热情的服务，科学严谨的逻辑，一丝不苟的工作态度，定能使您的发展如虎添翼！</a:t>
              </a:r>
            </a:p>
          </p:txBody>
        </p:sp>
        <p:sp>
          <p:nvSpPr>
            <p:cNvPr id="54292" name="文本框 78"/>
            <p:cNvSpPr>
              <a:spLocks noChangeArrowheads="1"/>
            </p:cNvSpPr>
            <p:nvPr/>
          </p:nvSpPr>
          <p:spPr bwMode="auto">
            <a:xfrm>
              <a:off x="6698381" y="3650524"/>
              <a:ext cx="4661829" cy="10057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lang="zh-CN" sz="12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我们工作室致力于专业PPT模板的发布，课件及汇报PPT的美化，并为您提供专业的PPT个性定制服务。我们秉承“给您演示的光和热”的理念，为您分担职场压力,让您的每一次亮相都信心澎湃。专业的团队，完善的售后，热情的服务，科学严谨的逻辑，一丝不苟的工作态度，定能使您的发展如虎添翼！</a:t>
              </a:r>
            </a:p>
          </p:txBody>
        </p:sp>
      </p:grpSp>
    </p:spTree>
  </p:cSld>
  <p:clrMapOvr>
    <a:masterClrMapping/>
  </p:clrMapOvr>
  <p:transition/>
  <p:timing/>
</p:sld>
</file>

<file path=ppt/slides/slide28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55298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gdLst>
              <a:gd fmla="*/ 0 w 996" name="T0"/>
              <a:gd fmla="*/ 0 h 914" name="T1"/>
              <a:gd fmla="*/ 0 w 996" name="T2"/>
              <a:gd fmla="*/ 6078537 h 914" name="T3"/>
              <a:gd fmla="*/ 11231563 w 996" name="T4"/>
              <a:gd fmla="*/ 6078537 h 914" name="T5"/>
              <a:gd fmla="*/ 11163903 w 996" name="T6"/>
              <a:gd fmla="*/ 0 h 914" name="T7"/>
              <a:gd fmla="*/ 0 w 996" name="T8"/>
              <a:gd fmla="*/ 0 h 914" name="T9"/>
              <a:gd fmla="*/ 0 60000 65536" name="T10"/>
              <a:gd fmla="*/ 0 60000 65536" name="T11"/>
              <a:gd fmla="*/ 0 60000 65536" name="T12"/>
              <a:gd fmla="*/ 0 60000 65536" name="T13"/>
              <a:gd fmla="*/ 0 60000 65536" name="T14"/>
              <a:gd fmla="*/ 0 w 996" name="T15"/>
              <a:gd fmla="*/ 0 h 914" name="T16"/>
              <a:gd fmla="*/ 996 w 996" name="T17"/>
              <a:gd fmla="*/ 914 h 914" name="T18"/>
            </a:gdLst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b="T18" l="T15" r="T17" t="T16"/>
            <a:pathLst>
              <a:path h="914" w="996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000000"/>
              </a:solidFill>
              <a:latin charset="-122" panose="02000000000000000000" pitchFamily="2" typeface="方正兰亭细黑_GBK"/>
              <a:sym charset="-122" panose="02010600030101010101" pitchFamily="2" typeface="宋体"/>
            </a:endParaRPr>
          </a:p>
        </p:txBody>
      </p:sp>
      <p:sp>
        <p:nvSpPr>
          <p:cNvPr id="55299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FFFFFF"/>
              </a:solidFill>
              <a:latin charset="-122" panose="02010600030101010101" pitchFamily="2" typeface="宋体"/>
              <a:sym charset="-122" panose="02010600030101010101" pitchFamily="2" typeface="宋体"/>
            </a:endParaRPr>
          </a:p>
        </p:txBody>
      </p:sp>
      <p:grpSp>
        <p:nvGrpSpPr>
          <p:cNvPr id="55300" name="Group 4"/>
          <p:cNvGrpSpPr/>
          <p:nvPr/>
        </p:nvGrpSpPr>
        <p:grpSpPr>
          <a:xfrm>
            <a:off x="58738" y="658813"/>
            <a:ext cx="3478212" cy="885825"/>
            <a:chExt cx="3180410" cy="885942"/>
          </a:xfrm>
        </p:grpSpPr>
        <p:sp>
          <p:nvSpPr>
            <p:cNvPr id="55350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gdLst>
                <a:gd fmla="*/ 3177766 w 1730" name="T0"/>
                <a:gd fmla="*/ 644525 h 406" name="T1"/>
                <a:gd fmla="*/ 3177766 w 1730" name="T2"/>
                <a:gd fmla="*/ 0 h 406" name="T3"/>
                <a:gd fmla="*/ 0 w 1730" name="T4"/>
                <a:gd fmla="*/ 0 h 406" name="T5"/>
                <a:gd fmla="*/ 231444 w 1730" name="T6"/>
                <a:gd fmla="*/ 322263 h 406" name="T7"/>
                <a:gd fmla="*/ 0 w 1730" name="T8"/>
                <a:gd fmla="*/ 644525 h 406" name="T9"/>
                <a:gd fmla="*/ 3177766 w 1730" name="T10"/>
                <a:gd fmla="*/ 644525 h 40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730" name="T18"/>
                <a:gd fmla="*/ 0 h 406" name="T19"/>
                <a:gd fmla="*/ 1730 w 1730" name="T20"/>
                <a:gd fmla="*/ 406 h 40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406" w="1730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55351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</p:grpSp>
      <p:pic>
        <p:nvPicPr>
          <p:cNvPr id="55301" name="图片 6"/>
          <p:cNvPicPr>
            <a:picLocks noChangeArrowheads="1"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302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2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b="1" lang="zh-CN" sz="2000">
                <a:solidFill>
                  <a:srgbClr val="000000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</p:txBody>
      </p:sp>
      <p:grpSp>
        <p:nvGrpSpPr>
          <p:cNvPr id="3" name="Group 9"/>
          <p:cNvGrpSpPr/>
          <p:nvPr/>
        </p:nvGrpSpPr>
        <p:grpSpPr>
          <a:xfrm>
            <a:off x="1811338" y="2108200"/>
            <a:ext cx="1223962" cy="1225550"/>
            <a:chExt cx="1224136" cy="1224136"/>
          </a:xfrm>
        </p:grpSpPr>
        <p:sp>
          <p:nvSpPr>
            <p:cNvPr id="55345" name="椭圆 9"/>
            <p:cNvSpPr>
              <a:spLocks noChangeArrowheads="1"/>
            </p:cNvSpPr>
            <p:nvPr/>
          </p:nvSpPr>
          <p:spPr bwMode="auto">
            <a:xfrm>
              <a:off x="0" y="0"/>
              <a:ext cx="1224136" cy="1224136"/>
            </a:xfrm>
            <a:prstGeom prst="ellipse">
              <a:avLst/>
            </a:prstGeom>
            <a:solidFill>
              <a:srgbClr val="F3756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grpSp>
          <p:nvGrpSpPr>
            <p:cNvPr id="55346" name="Group 11"/>
            <p:cNvGrpSpPr/>
            <p:nvPr/>
          </p:nvGrpSpPr>
          <p:grpSpPr>
            <a:xfrm>
              <a:off x="455517" y="389024"/>
              <a:ext cx="293688" cy="446088"/>
              <a:chExt cx="293688" cy="446088"/>
            </a:xfrm>
          </p:grpSpPr>
          <p:sp>
            <p:nvSpPr>
              <p:cNvPr id="55347" name="Freeform 1016"/>
              <p:cNvSpPr>
                <a:spLocks noChangeArrowheads="1"/>
              </p:cNvSpPr>
              <p:nvPr/>
            </p:nvSpPr>
            <p:spPr bwMode="auto">
              <a:xfrm>
                <a:off x="0" y="0"/>
                <a:ext cx="293688" cy="352425"/>
              </a:xfrm>
              <a:custGeom>
                <a:gdLst>
                  <a:gd fmla="*/ 293688 w 50" name="T0"/>
                  <a:gd fmla="*/ 135096 h 60" name="T1"/>
                  <a:gd fmla="*/ 146844 w 50" name="T2"/>
                  <a:gd fmla="*/ 0 h 60" name="T3"/>
                  <a:gd fmla="*/ 0 w 50" name="T4"/>
                  <a:gd fmla="*/ 135096 h 60" name="T5"/>
                  <a:gd fmla="*/ 11748 w 50" name="T6"/>
                  <a:gd fmla="*/ 187960 h 60" name="T7"/>
                  <a:gd fmla="*/ 11748 w 50" name="T8"/>
                  <a:gd fmla="*/ 187960 h 60" name="T9"/>
                  <a:gd fmla="*/ 29369 w 50" name="T10"/>
                  <a:gd fmla="*/ 211455 h 60" name="T11"/>
                  <a:gd fmla="*/ 76359 w 50" name="T12"/>
                  <a:gd fmla="*/ 340678 h 60" name="T13"/>
                  <a:gd fmla="*/ 99854 w 50" name="T14"/>
                  <a:gd fmla="*/ 352425 h 60" name="T15"/>
                  <a:gd fmla="*/ 193834 w 50" name="T16"/>
                  <a:gd fmla="*/ 352425 h 60" name="T17"/>
                  <a:gd fmla="*/ 217329 w 50" name="T18"/>
                  <a:gd fmla="*/ 340678 h 60" name="T19"/>
                  <a:gd fmla="*/ 264319 w 50" name="T20"/>
                  <a:gd fmla="*/ 211455 h 60" name="T21"/>
                  <a:gd fmla="*/ 281940 w 50" name="T22"/>
                  <a:gd fmla="*/ 187960 h 60" name="T23"/>
                  <a:gd fmla="*/ 281940 w 50" name="T24"/>
                  <a:gd fmla="*/ 187960 h 60" name="T25"/>
                  <a:gd fmla="*/ 281940 w 50" name="T26"/>
                  <a:gd fmla="*/ 187960 h 60" name="T27"/>
                  <a:gd fmla="*/ 293688 w 50" name="T28"/>
                  <a:gd fmla="*/ 135096 h 60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50" name="T45"/>
                  <a:gd fmla="*/ 0 h 60" name="T46"/>
                  <a:gd fmla="*/ 50 w 50" name="T47"/>
                  <a:gd fmla="*/ 60 h 60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60" w="50">
                    <a:moveTo>
                      <a:pt x="50" y="23"/>
                    </a:moveTo>
                    <a:cubicBezTo>
                      <a:pt x="50" y="10"/>
                      <a:pt x="39" y="0"/>
                      <a:pt x="25" y="0"/>
                    </a:cubicBezTo>
                    <a:cubicBezTo>
                      <a:pt x="11" y="0"/>
                      <a:pt x="0" y="10"/>
                      <a:pt x="0" y="23"/>
                    </a:cubicBezTo>
                    <a:cubicBezTo>
                      <a:pt x="0" y="26"/>
                      <a:pt x="1" y="29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3"/>
                      <a:pt x="4" y="35"/>
                      <a:pt x="5" y="36"/>
                    </a:cubicBezTo>
                    <a:cubicBezTo>
                      <a:pt x="9" y="43"/>
                      <a:pt x="13" y="55"/>
                      <a:pt x="13" y="58"/>
                    </a:cubicBezTo>
                    <a:cubicBezTo>
                      <a:pt x="13" y="59"/>
                      <a:pt x="15" y="60"/>
                      <a:pt x="17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35" y="60"/>
                      <a:pt x="37" y="59"/>
                      <a:pt x="37" y="58"/>
                    </a:cubicBezTo>
                    <a:cubicBezTo>
                      <a:pt x="37" y="55"/>
                      <a:pt x="41" y="43"/>
                      <a:pt x="45" y="36"/>
                    </a:cubicBezTo>
                    <a:cubicBezTo>
                      <a:pt x="46" y="35"/>
                      <a:pt x="47" y="33"/>
                      <a:pt x="48" y="32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9" y="29"/>
                      <a:pt x="50" y="26"/>
                      <a:pt x="50" y="2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5348" name="Freeform 1017"/>
              <p:cNvSpPr>
                <a:spLocks noChangeArrowheads="1"/>
              </p:cNvSpPr>
              <p:nvPr/>
            </p:nvSpPr>
            <p:spPr bwMode="auto">
              <a:xfrm>
                <a:off x="76200" y="376237"/>
                <a:ext cx="141288" cy="22225"/>
              </a:xfrm>
              <a:custGeom>
                <a:gdLst>
                  <a:gd fmla="*/ 141288 w 24" name="T0"/>
                  <a:gd fmla="*/ 11113 h 4" name="T1"/>
                  <a:gd fmla="*/ 123627 w 24" name="T2"/>
                  <a:gd fmla="*/ 0 h 4" name="T3"/>
                  <a:gd fmla="*/ 17661 w 24" name="T4"/>
                  <a:gd fmla="*/ 0 h 4" name="T5"/>
                  <a:gd fmla="*/ 0 w 24" name="T6"/>
                  <a:gd fmla="*/ 11113 h 4" name="T7"/>
                  <a:gd fmla="*/ 0 w 24" name="T8"/>
                  <a:gd fmla="*/ 11113 h 4" name="T9"/>
                  <a:gd fmla="*/ 17661 w 24" name="T10"/>
                  <a:gd fmla="*/ 22225 h 4" name="T11"/>
                  <a:gd fmla="*/ 123627 w 24" name="T12"/>
                  <a:gd fmla="*/ 22225 h 4" name="T13"/>
                  <a:gd fmla="*/ 141288 w 24" name="T14"/>
                  <a:gd fmla="*/ 11113 h 4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24" name="T24"/>
                  <a:gd fmla="*/ 0 h 4" name="T25"/>
                  <a:gd fmla="*/ 24 w 24" name="T26"/>
                  <a:gd fmla="*/ 4 h 4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4" w="24">
                    <a:moveTo>
                      <a:pt x="24" y="2"/>
                    </a:moveTo>
                    <a:cubicBezTo>
                      <a:pt x="24" y="1"/>
                      <a:pt x="22" y="0"/>
                      <a:pt x="2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3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4" y="3"/>
                      <a:pt x="24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5349" name="Freeform 1018"/>
              <p:cNvSpPr>
                <a:spLocks noChangeArrowheads="1"/>
              </p:cNvSpPr>
              <p:nvPr/>
            </p:nvSpPr>
            <p:spPr bwMode="auto">
              <a:xfrm>
                <a:off x="76200" y="415925"/>
                <a:ext cx="141288" cy="30163"/>
              </a:xfrm>
              <a:custGeom>
                <a:gdLst>
                  <a:gd fmla="*/ 141288 w 24" name="T0"/>
                  <a:gd fmla="*/ 12065 h 5" name="T1"/>
                  <a:gd fmla="*/ 123627 w 24" name="T2"/>
                  <a:gd fmla="*/ 0 h 5" name="T3"/>
                  <a:gd fmla="*/ 17661 w 24" name="T4"/>
                  <a:gd fmla="*/ 0 h 5" name="T5"/>
                  <a:gd fmla="*/ 0 w 24" name="T6"/>
                  <a:gd fmla="*/ 12065 h 5" name="T7"/>
                  <a:gd fmla="*/ 0 w 24" name="T8"/>
                  <a:gd fmla="*/ 12065 h 5" name="T9"/>
                  <a:gd fmla="*/ 17661 w 24" name="T10"/>
                  <a:gd fmla="*/ 30163 h 5" name="T11"/>
                  <a:gd fmla="*/ 123627 w 24" name="T12"/>
                  <a:gd fmla="*/ 30163 h 5" name="T13"/>
                  <a:gd fmla="*/ 141288 w 24" name="T14"/>
                  <a:gd fmla="*/ 12065 h 5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24" name="T24"/>
                  <a:gd fmla="*/ 0 h 5" name="T25"/>
                  <a:gd fmla="*/ 24 w 24" name="T26"/>
                  <a:gd fmla="*/ 5 h 5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5" w="24">
                    <a:moveTo>
                      <a:pt x="24" y="2"/>
                    </a:moveTo>
                    <a:cubicBezTo>
                      <a:pt x="24" y="1"/>
                      <a:pt x="22" y="0"/>
                      <a:pt x="2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1" y="5"/>
                      <a:pt x="3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4" y="4"/>
                      <a:pt x="24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</p:grpSp>
      </p:grpSp>
      <p:grpSp>
        <p:nvGrpSpPr>
          <p:cNvPr id="5" name="Group 15"/>
          <p:cNvGrpSpPr/>
          <p:nvPr/>
        </p:nvGrpSpPr>
        <p:grpSpPr>
          <a:xfrm>
            <a:off x="3575050" y="2108200"/>
            <a:ext cx="1225550" cy="1225550"/>
            <a:chExt cx="1224136" cy="1224136"/>
          </a:xfrm>
        </p:grpSpPr>
        <p:sp>
          <p:nvSpPr>
            <p:cNvPr id="55343" name="椭圆 15"/>
            <p:cNvSpPr>
              <a:spLocks noChangeArrowheads="1"/>
            </p:cNvSpPr>
            <p:nvPr/>
          </p:nvSpPr>
          <p:spPr bwMode="auto">
            <a:xfrm>
              <a:off x="0" y="0"/>
              <a:ext cx="1224136" cy="1224136"/>
            </a:xfrm>
            <a:prstGeom prst="ellipse">
              <a:avLst/>
            </a:prstGeom>
            <a:solidFill>
              <a:srgbClr val="F3756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55344" name="Freeform 1001"/>
            <p:cNvSpPr>
              <a:spLocks noChangeArrowheads="1" noEditPoints="1"/>
            </p:cNvSpPr>
            <p:nvPr/>
          </p:nvSpPr>
          <p:spPr bwMode="auto">
            <a:xfrm>
              <a:off x="358172" y="312058"/>
              <a:ext cx="492125" cy="546100"/>
            </a:xfrm>
            <a:custGeom>
              <a:gdLst>
                <a:gd fmla="*/ 328083 w 84" name="T0"/>
                <a:gd fmla="*/ 187905 h 93" name="T1"/>
                <a:gd fmla="*/ 374952 w 84" name="T2"/>
                <a:gd fmla="*/ 82209 h 93" name="T3"/>
                <a:gd fmla="*/ 392528 w 84" name="T4"/>
                <a:gd fmla="*/ 70465 h 93" name="T5"/>
                <a:gd fmla="*/ 380811 w 84" name="T6"/>
                <a:gd fmla="*/ 58720 h 93" name="T7"/>
                <a:gd fmla="*/ 380811 w 84" name="T8"/>
                <a:gd fmla="*/ 58720 h 93" name="T9"/>
                <a:gd fmla="*/ 374952 w 84" name="T10"/>
                <a:gd fmla="*/ 58720 h 93" name="T11"/>
                <a:gd fmla="*/ 369094 w 84" name="T12"/>
                <a:gd fmla="*/ 70465 h 93" name="T13"/>
                <a:gd fmla="*/ 263638 w 84" name="T14"/>
                <a:gd fmla="*/ 164417 h 93" name="T15"/>
                <a:gd fmla="*/ 240204 w 84" name="T16"/>
                <a:gd fmla="*/ 164417 h 93" name="T17"/>
                <a:gd fmla="*/ 234345 w 84" name="T18"/>
                <a:gd fmla="*/ 164417 h 93" name="T19"/>
                <a:gd fmla="*/ 111314 w 84" name="T20"/>
                <a:gd fmla="*/ 11744 h 93" name="T21"/>
                <a:gd fmla="*/ 87879 w 84" name="T22"/>
                <a:gd fmla="*/ 11744 h 93" name="T23"/>
                <a:gd fmla="*/ 99597 w 84" name="T24"/>
                <a:gd fmla="*/ 23488 h 93" name="T25"/>
                <a:gd fmla="*/ 199193 w 84" name="T26"/>
                <a:gd fmla="*/ 170289 h 93" name="T27"/>
                <a:gd fmla="*/ 29293 w 84" name="T28"/>
                <a:gd fmla="*/ 187905 h 93" name="T29"/>
                <a:gd fmla="*/ 0 w 84" name="T30"/>
                <a:gd fmla="*/ 510868 h 93" name="T31"/>
                <a:gd fmla="*/ 41010 w 84" name="T32"/>
                <a:gd fmla="*/ 540228 h 93" name="T33"/>
                <a:gd fmla="*/ 99597 w 84" name="T34"/>
                <a:gd fmla="*/ 546100 h 93" name="T35"/>
                <a:gd fmla="*/ 392528 w 84" name="T36"/>
                <a:gd fmla="*/ 540228 h 93" name="T37"/>
                <a:gd fmla="*/ 456973 w 84" name="T38"/>
                <a:gd fmla="*/ 546100 h 93" name="T39"/>
                <a:gd fmla="*/ 462832 w 84" name="T40"/>
                <a:gd fmla="*/ 540228 h 93" name="T41"/>
                <a:gd fmla="*/ 492125 w 84" name="T42"/>
                <a:gd fmla="*/ 217266 h 93" name="T43"/>
                <a:gd fmla="*/ 415963 w 84" name="T44"/>
                <a:gd fmla="*/ 469763 h 93" name="T45"/>
                <a:gd fmla="*/ 76162 w 84" name="T46"/>
                <a:gd fmla="*/ 516740 h 93" name="T47"/>
                <a:gd fmla="*/ 23435 w 84" name="T48"/>
                <a:gd fmla="*/ 258370 h 93" name="T49"/>
                <a:gd fmla="*/ 369094 w 84" name="T50"/>
                <a:gd fmla="*/ 211394 h 93" name="T51"/>
                <a:gd fmla="*/ 415963 w 84" name="T52"/>
                <a:gd fmla="*/ 469763 h 93" name="T53"/>
                <a:gd fmla="*/ 433539 w 84" name="T54"/>
                <a:gd fmla="*/ 299474 h 93" name="T55"/>
                <a:gd fmla="*/ 468690 w 84" name="T56"/>
                <a:gd fmla="*/ 299474 h 93" name="T57"/>
                <a:gd fmla="*/ 451115 w 84" name="T58"/>
                <a:gd fmla="*/ 270114 h 93" name="T59"/>
                <a:gd fmla="*/ 451115 w 84" name="T60"/>
                <a:gd fmla="*/ 229010 h 93" name="T61"/>
                <a:gd fmla="*/ 451115 w 84" name="T62"/>
                <a:gd fmla="*/ 270114 h 93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84" name="T96"/>
                <a:gd fmla="*/ 0 h 93" name="T97"/>
                <a:gd fmla="*/ 84 w 84" name="T98"/>
                <a:gd fmla="*/ 93 h 93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93" w="84">
                  <a:moveTo>
                    <a:pt x="79" y="32"/>
                  </a:moveTo>
                  <a:cubicBezTo>
                    <a:pt x="56" y="32"/>
                    <a:pt x="56" y="32"/>
                    <a:pt x="56" y="32"/>
                  </a:cubicBezTo>
                  <a:cubicBezTo>
                    <a:pt x="54" y="31"/>
                    <a:pt x="51" y="29"/>
                    <a:pt x="47" y="28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4" y="14"/>
                    <a:pt x="64" y="14"/>
                    <a:pt x="65" y="14"/>
                  </a:cubicBezTo>
                  <a:cubicBezTo>
                    <a:pt x="66" y="14"/>
                    <a:pt x="67" y="13"/>
                    <a:pt x="67" y="12"/>
                  </a:cubicBezTo>
                  <a:cubicBezTo>
                    <a:pt x="67" y="11"/>
                    <a:pt x="66" y="10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3" y="11"/>
                    <a:pt x="63" y="11"/>
                    <a:pt x="63" y="12"/>
                  </a:cubicBezTo>
                  <a:cubicBezTo>
                    <a:pt x="63" y="12"/>
                    <a:pt x="63" y="13"/>
                    <a:pt x="63" y="13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4" y="28"/>
                    <a:pt x="43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9" y="3"/>
                    <a:pt x="19" y="2"/>
                  </a:cubicBezTo>
                  <a:cubicBezTo>
                    <a:pt x="19" y="1"/>
                    <a:pt x="18" y="0"/>
                    <a:pt x="17" y="0"/>
                  </a:cubicBezTo>
                  <a:cubicBezTo>
                    <a:pt x="16" y="0"/>
                    <a:pt x="15" y="1"/>
                    <a:pt x="15" y="2"/>
                  </a:cubicBezTo>
                  <a:cubicBezTo>
                    <a:pt x="15" y="3"/>
                    <a:pt x="16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6" y="28"/>
                    <a:pt x="35" y="28"/>
                    <a:pt x="34" y="29"/>
                  </a:cubicBezTo>
                  <a:cubicBezTo>
                    <a:pt x="31" y="30"/>
                    <a:pt x="28" y="31"/>
                    <a:pt x="27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3" y="32"/>
                    <a:pt x="0" y="34"/>
                    <a:pt x="0" y="3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90"/>
                    <a:pt x="3" y="92"/>
                    <a:pt x="5" y="92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17" y="93"/>
                    <a:pt x="17" y="93"/>
                    <a:pt x="17" y="93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78" y="93"/>
                    <a:pt x="78" y="93"/>
                    <a:pt x="78" y="93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9" y="92"/>
                    <a:pt x="79" y="92"/>
                    <a:pt x="79" y="92"/>
                  </a:cubicBezTo>
                  <a:cubicBezTo>
                    <a:pt x="82" y="92"/>
                    <a:pt x="84" y="90"/>
                    <a:pt x="84" y="87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4" y="34"/>
                    <a:pt x="82" y="32"/>
                    <a:pt x="79" y="32"/>
                  </a:cubicBezTo>
                  <a:close/>
                  <a:moveTo>
                    <a:pt x="71" y="80"/>
                  </a:moveTo>
                  <a:cubicBezTo>
                    <a:pt x="71" y="84"/>
                    <a:pt x="67" y="88"/>
                    <a:pt x="63" y="88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8" y="88"/>
                    <a:pt x="4" y="84"/>
                    <a:pt x="4" y="80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39"/>
                    <a:pt x="8" y="36"/>
                    <a:pt x="13" y="36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67" y="36"/>
                    <a:pt x="71" y="39"/>
                    <a:pt x="71" y="44"/>
                  </a:cubicBezTo>
                  <a:lnTo>
                    <a:pt x="71" y="80"/>
                  </a:lnTo>
                  <a:close/>
                  <a:moveTo>
                    <a:pt x="77" y="54"/>
                  </a:moveTo>
                  <a:cubicBezTo>
                    <a:pt x="75" y="54"/>
                    <a:pt x="74" y="52"/>
                    <a:pt x="74" y="51"/>
                  </a:cubicBezTo>
                  <a:cubicBezTo>
                    <a:pt x="74" y="49"/>
                    <a:pt x="75" y="47"/>
                    <a:pt x="77" y="47"/>
                  </a:cubicBezTo>
                  <a:cubicBezTo>
                    <a:pt x="79" y="47"/>
                    <a:pt x="80" y="49"/>
                    <a:pt x="80" y="51"/>
                  </a:cubicBezTo>
                  <a:cubicBezTo>
                    <a:pt x="80" y="52"/>
                    <a:pt x="79" y="54"/>
                    <a:pt x="77" y="54"/>
                  </a:cubicBezTo>
                  <a:close/>
                  <a:moveTo>
                    <a:pt x="77" y="46"/>
                  </a:moveTo>
                  <a:cubicBezTo>
                    <a:pt x="75" y="46"/>
                    <a:pt x="74" y="44"/>
                    <a:pt x="74" y="43"/>
                  </a:cubicBezTo>
                  <a:cubicBezTo>
                    <a:pt x="74" y="41"/>
                    <a:pt x="75" y="39"/>
                    <a:pt x="77" y="39"/>
                  </a:cubicBezTo>
                  <a:cubicBezTo>
                    <a:pt x="79" y="39"/>
                    <a:pt x="80" y="41"/>
                    <a:pt x="80" y="43"/>
                  </a:cubicBezTo>
                  <a:cubicBezTo>
                    <a:pt x="80" y="44"/>
                    <a:pt x="79" y="46"/>
                    <a:pt x="77" y="4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 sz="1600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</p:grpSp>
      <p:grpSp>
        <p:nvGrpSpPr>
          <p:cNvPr id="6" name="Group 18"/>
          <p:cNvGrpSpPr/>
          <p:nvPr/>
        </p:nvGrpSpPr>
        <p:grpSpPr>
          <a:xfrm>
            <a:off x="5340350" y="2108200"/>
            <a:ext cx="1223963" cy="1225550"/>
            <a:chExt cx="1224136" cy="1224136"/>
          </a:xfrm>
        </p:grpSpPr>
        <p:sp>
          <p:nvSpPr>
            <p:cNvPr id="55337" name="椭圆 18"/>
            <p:cNvSpPr>
              <a:spLocks noChangeArrowheads="1"/>
            </p:cNvSpPr>
            <p:nvPr/>
          </p:nvSpPr>
          <p:spPr bwMode="auto">
            <a:xfrm>
              <a:off x="0" y="0"/>
              <a:ext cx="1224136" cy="1224136"/>
            </a:xfrm>
            <a:prstGeom prst="ellipse">
              <a:avLst/>
            </a:prstGeom>
            <a:solidFill>
              <a:srgbClr val="F3756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grpSp>
          <p:nvGrpSpPr>
            <p:cNvPr id="55338" name="Group 20"/>
            <p:cNvGrpSpPr/>
            <p:nvPr/>
          </p:nvGrpSpPr>
          <p:grpSpPr>
            <a:xfrm>
              <a:off x="358824" y="389024"/>
              <a:ext cx="381000" cy="492126"/>
              <a:chExt cx="381000" cy="492126"/>
            </a:xfrm>
          </p:grpSpPr>
          <p:sp>
            <p:nvSpPr>
              <p:cNvPr id="55339" name="Freeform 1011"/>
              <p:cNvSpPr>
                <a:spLocks noChangeArrowheads="1"/>
              </p:cNvSpPr>
              <p:nvPr/>
            </p:nvSpPr>
            <p:spPr bwMode="auto">
              <a:xfrm>
                <a:off x="182562" y="0"/>
                <a:ext cx="46038" cy="111125"/>
              </a:xfrm>
              <a:custGeom>
                <a:gdLst>
                  <a:gd fmla="*/ 46038 w 8" name="T0"/>
                  <a:gd fmla="*/ 87730 h 19" name="T1"/>
                  <a:gd fmla="*/ 23019 w 8" name="T2"/>
                  <a:gd fmla="*/ 111125 h 19" name="T3"/>
                  <a:gd fmla="*/ 23019 w 8" name="T4"/>
                  <a:gd fmla="*/ 111125 h 19" name="T5"/>
                  <a:gd fmla="*/ 0 w 8" name="T6"/>
                  <a:gd fmla="*/ 87730 h 19" name="T7"/>
                  <a:gd fmla="*/ 0 w 8" name="T8"/>
                  <a:gd fmla="*/ 29243 h 19" name="T9"/>
                  <a:gd fmla="*/ 23019 w 8" name="T10"/>
                  <a:gd fmla="*/ 0 h 19" name="T11"/>
                  <a:gd fmla="*/ 23019 w 8" name="T12"/>
                  <a:gd fmla="*/ 0 h 19" name="T13"/>
                  <a:gd fmla="*/ 46038 w 8" name="T14"/>
                  <a:gd fmla="*/ 29243 h 19" name="T15"/>
                  <a:gd fmla="*/ 46038 w 8" name="T16"/>
                  <a:gd fmla="*/ 87730 h 19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8" name="T27"/>
                  <a:gd fmla="*/ 0 h 19" name="T28"/>
                  <a:gd fmla="*/ 8 w 8" name="T29"/>
                  <a:gd fmla="*/ 19 h 19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19" w="8">
                    <a:moveTo>
                      <a:pt x="8" y="15"/>
                    </a:moveTo>
                    <a:cubicBezTo>
                      <a:pt x="8" y="17"/>
                      <a:pt x="6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2" y="19"/>
                      <a:pt x="0" y="17"/>
                      <a:pt x="0" y="1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6" y="0"/>
                      <a:pt x="8" y="2"/>
                      <a:pt x="8" y="5"/>
                    </a:cubicBezTo>
                    <a:lnTo>
                      <a:pt x="8" y="1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 sz="1600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5340" name="Freeform 1012"/>
              <p:cNvSpPr>
                <a:spLocks noChangeArrowheads="1"/>
              </p:cNvSpPr>
              <p:nvPr/>
            </p:nvSpPr>
            <p:spPr bwMode="auto">
              <a:xfrm>
                <a:off x="293687" y="0"/>
                <a:ext cx="52388" cy="111125"/>
              </a:xfrm>
              <a:custGeom>
                <a:gdLst>
                  <a:gd fmla="*/ 52388 w 9" name="T0"/>
                  <a:gd fmla="*/ 87730 h 19" name="T1"/>
                  <a:gd fmla="*/ 23284 w 9" name="T2"/>
                  <a:gd fmla="*/ 111125 h 19" name="T3"/>
                  <a:gd fmla="*/ 23284 w 9" name="T4"/>
                  <a:gd fmla="*/ 111125 h 19" name="T5"/>
                  <a:gd fmla="*/ 0 w 9" name="T6"/>
                  <a:gd fmla="*/ 87730 h 19" name="T7"/>
                  <a:gd fmla="*/ 0 w 9" name="T8"/>
                  <a:gd fmla="*/ 29243 h 19" name="T9"/>
                  <a:gd fmla="*/ 23284 w 9" name="T10"/>
                  <a:gd fmla="*/ 0 h 19" name="T11"/>
                  <a:gd fmla="*/ 23284 w 9" name="T12"/>
                  <a:gd fmla="*/ 0 h 19" name="T13"/>
                  <a:gd fmla="*/ 52388 w 9" name="T14"/>
                  <a:gd fmla="*/ 29243 h 19" name="T15"/>
                  <a:gd fmla="*/ 52388 w 9" name="T16"/>
                  <a:gd fmla="*/ 87730 h 19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9" name="T27"/>
                  <a:gd fmla="*/ 0 h 19" name="T28"/>
                  <a:gd fmla="*/ 9 w 9" name="T29"/>
                  <a:gd fmla="*/ 19 h 19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19" w="9">
                    <a:moveTo>
                      <a:pt x="9" y="15"/>
                    </a:moveTo>
                    <a:cubicBezTo>
                      <a:pt x="9" y="17"/>
                      <a:pt x="7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2" y="19"/>
                      <a:pt x="0" y="17"/>
                      <a:pt x="0" y="1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7" y="0"/>
                      <a:pt x="9" y="2"/>
                      <a:pt x="9" y="5"/>
                    </a:cubicBezTo>
                    <a:lnTo>
                      <a:pt x="9" y="1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 sz="1600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5341" name="Freeform 1013"/>
              <p:cNvSpPr>
                <a:spLocks noChangeArrowheads="1"/>
              </p:cNvSpPr>
              <p:nvPr/>
            </p:nvSpPr>
            <p:spPr bwMode="auto">
              <a:xfrm>
                <a:off x="147637" y="134938"/>
                <a:ext cx="233363" cy="204788"/>
              </a:xfrm>
              <a:custGeom>
                <a:gdLst>
                  <a:gd fmla="*/ 204193 w 40" name="T0"/>
                  <a:gd fmla="*/ 0 h 35" name="T1"/>
                  <a:gd fmla="*/ 29170 w 40" name="T2"/>
                  <a:gd fmla="*/ 0 h 35" name="T3"/>
                  <a:gd fmla="*/ 0 w 40" name="T4"/>
                  <a:gd fmla="*/ 0 h 35" name="T5"/>
                  <a:gd fmla="*/ 0 w 40" name="T6"/>
                  <a:gd fmla="*/ 23404 h 35" name="T7"/>
                  <a:gd fmla="*/ 0 w 40" name="T8"/>
                  <a:gd fmla="*/ 58511 h 35" name="T9"/>
                  <a:gd fmla="*/ 0 w 40" name="T10"/>
                  <a:gd fmla="*/ 157979 h 35" name="T11"/>
                  <a:gd fmla="*/ 29170 w 40" name="T12"/>
                  <a:gd fmla="*/ 181384 h 35" name="T13"/>
                  <a:gd fmla="*/ 70009 w 40" name="T14"/>
                  <a:gd fmla="*/ 181384 h 35" name="T15"/>
                  <a:gd fmla="*/ 93345 w 40" name="T16"/>
                  <a:gd fmla="*/ 204788 h 35" name="T17"/>
                  <a:gd fmla="*/ 145852 w 40" name="T18"/>
                  <a:gd fmla="*/ 204788 h 35" name="T19"/>
                  <a:gd fmla="*/ 169188 w 40" name="T20"/>
                  <a:gd fmla="*/ 181384 h 35" name="T21"/>
                  <a:gd fmla="*/ 204193 w 40" name="T22"/>
                  <a:gd fmla="*/ 181384 h 35" name="T23"/>
                  <a:gd fmla="*/ 233363 w 40" name="T24"/>
                  <a:gd fmla="*/ 157979 h 35" name="T25"/>
                  <a:gd fmla="*/ 233363 w 40" name="T26"/>
                  <a:gd fmla="*/ 58511 h 35" name="T27"/>
                  <a:gd fmla="*/ 233363 w 40" name="T28"/>
                  <a:gd fmla="*/ 23404 h 35" name="T29"/>
                  <a:gd fmla="*/ 233363 w 40" name="T30"/>
                  <a:gd fmla="*/ 0 h 35" name="T31"/>
                  <a:gd fmla="*/ 204193 w 40" name="T32"/>
                  <a:gd fmla="*/ 0 h 35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40" name="T51"/>
                  <a:gd fmla="*/ 0 h 35" name="T52"/>
                  <a:gd fmla="*/ 40 w 40" name="T53"/>
                  <a:gd fmla="*/ 35 h 35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35" w="40">
                    <a:moveTo>
                      <a:pt x="3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9"/>
                      <a:pt x="2" y="31"/>
                      <a:pt x="5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3"/>
                      <a:pt x="14" y="35"/>
                      <a:pt x="16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7" y="35"/>
                      <a:pt x="29" y="33"/>
                      <a:pt x="29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8" y="31"/>
                      <a:pt x="40" y="29"/>
                      <a:pt x="40" y="27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0"/>
                      <a:pt x="40" y="0"/>
                      <a:pt x="40" y="0"/>
                    </a:cubicBez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 sz="1600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5342" name="Freeform 1014"/>
              <p:cNvSpPr>
                <a:spLocks noChangeArrowheads="1"/>
              </p:cNvSpPr>
              <p:nvPr/>
            </p:nvSpPr>
            <p:spPr bwMode="auto">
              <a:xfrm>
                <a:off x="0" y="334963"/>
                <a:ext cx="280988" cy="157163"/>
              </a:xfrm>
              <a:custGeom>
                <a:gdLst>
                  <a:gd fmla="*/ 263426 w 48" name="T0"/>
                  <a:gd fmla="*/ 11642 h 27" name="T1"/>
                  <a:gd fmla="*/ 251718 w 48" name="T2"/>
                  <a:gd fmla="*/ 29104 h 27" name="T3"/>
                  <a:gd fmla="*/ 251718 w 48" name="T4"/>
                  <a:gd fmla="*/ 75671 h 27" name="T5"/>
                  <a:gd fmla="*/ 204887 w 48" name="T6"/>
                  <a:gd fmla="*/ 122238 h 27" name="T7"/>
                  <a:gd fmla="*/ 158056 w 48" name="T8"/>
                  <a:gd fmla="*/ 75671 h 27" name="T9"/>
                  <a:gd fmla="*/ 76101 w 48" name="T10"/>
                  <a:gd fmla="*/ 0 h 27" name="T11"/>
                  <a:gd fmla="*/ 0 w 48" name="T12"/>
                  <a:gd fmla="*/ 75671 h 27" name="T13"/>
                  <a:gd fmla="*/ 17562 w 48" name="T14"/>
                  <a:gd fmla="*/ 93134 h 27" name="T15"/>
                  <a:gd fmla="*/ 35124 w 48" name="T16"/>
                  <a:gd fmla="*/ 75671 h 27" name="T17"/>
                  <a:gd fmla="*/ 76101 w 48" name="T18"/>
                  <a:gd fmla="*/ 29104 h 27" name="T19"/>
                  <a:gd fmla="*/ 122932 w 48" name="T20"/>
                  <a:gd fmla="*/ 75671 h 27" name="T21"/>
                  <a:gd fmla="*/ 204887 w 48" name="T22"/>
                  <a:gd fmla="*/ 157163 h 27" name="T23"/>
                  <a:gd fmla="*/ 280988 w 48" name="T24"/>
                  <a:gd fmla="*/ 75671 h 27" name="T25"/>
                  <a:gd fmla="*/ 280988 w 48" name="T26"/>
                  <a:gd fmla="*/ 29104 h 27" name="T27"/>
                  <a:gd fmla="*/ 263426 w 48" name="T28"/>
                  <a:gd fmla="*/ 11642 h 27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48" name="T45"/>
                  <a:gd fmla="*/ 0 h 27" name="T46"/>
                  <a:gd fmla="*/ 48 w 48" name="T47"/>
                  <a:gd fmla="*/ 27 h 27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27" w="48">
                    <a:moveTo>
                      <a:pt x="45" y="2"/>
                    </a:moveTo>
                    <a:cubicBezTo>
                      <a:pt x="44" y="2"/>
                      <a:pt x="43" y="3"/>
                      <a:pt x="43" y="5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43" y="18"/>
                      <a:pt x="39" y="21"/>
                      <a:pt x="35" y="21"/>
                    </a:cubicBezTo>
                    <a:cubicBezTo>
                      <a:pt x="30" y="21"/>
                      <a:pt x="27" y="18"/>
                      <a:pt x="27" y="13"/>
                    </a:cubicBezTo>
                    <a:cubicBezTo>
                      <a:pt x="27" y="6"/>
                      <a:pt x="21" y="0"/>
                      <a:pt x="13" y="0"/>
                    </a:cubicBezTo>
                    <a:cubicBezTo>
                      <a:pt x="6" y="0"/>
                      <a:pt x="0" y="6"/>
                      <a:pt x="0" y="13"/>
                    </a:cubicBezTo>
                    <a:cubicBezTo>
                      <a:pt x="0" y="15"/>
                      <a:pt x="1" y="16"/>
                      <a:pt x="3" y="16"/>
                    </a:cubicBezTo>
                    <a:cubicBezTo>
                      <a:pt x="4" y="16"/>
                      <a:pt x="6" y="15"/>
                      <a:pt x="6" y="13"/>
                    </a:cubicBezTo>
                    <a:cubicBezTo>
                      <a:pt x="6" y="9"/>
                      <a:pt x="9" y="5"/>
                      <a:pt x="13" y="5"/>
                    </a:cubicBezTo>
                    <a:cubicBezTo>
                      <a:pt x="18" y="5"/>
                      <a:pt x="21" y="9"/>
                      <a:pt x="21" y="13"/>
                    </a:cubicBezTo>
                    <a:cubicBezTo>
                      <a:pt x="21" y="21"/>
                      <a:pt x="27" y="27"/>
                      <a:pt x="35" y="27"/>
                    </a:cubicBezTo>
                    <a:cubicBezTo>
                      <a:pt x="42" y="27"/>
                      <a:pt x="48" y="21"/>
                      <a:pt x="48" y="13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8" y="3"/>
                      <a:pt x="47" y="2"/>
                      <a:pt x="45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 sz="1600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</p:grpSp>
      </p:grpSp>
      <p:grpSp>
        <p:nvGrpSpPr>
          <p:cNvPr id="8" name="Group 25"/>
          <p:cNvGrpSpPr/>
          <p:nvPr/>
        </p:nvGrpSpPr>
        <p:grpSpPr>
          <a:xfrm>
            <a:off x="7104063" y="2092325"/>
            <a:ext cx="1223962" cy="1223963"/>
            <a:chExt cx="1224136" cy="1224136"/>
          </a:xfrm>
        </p:grpSpPr>
        <p:sp>
          <p:nvSpPr>
            <p:cNvPr id="55335" name="椭圆 25"/>
            <p:cNvSpPr>
              <a:spLocks noChangeArrowheads="1"/>
            </p:cNvSpPr>
            <p:nvPr/>
          </p:nvSpPr>
          <p:spPr bwMode="auto">
            <a:xfrm>
              <a:off x="0" y="0"/>
              <a:ext cx="1224136" cy="1224136"/>
            </a:xfrm>
            <a:prstGeom prst="ellipse">
              <a:avLst/>
            </a:prstGeom>
            <a:solidFill>
              <a:srgbClr val="F3756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55336" name="Freeform 1015"/>
            <p:cNvSpPr>
              <a:spLocks noChangeArrowheads="1"/>
            </p:cNvSpPr>
            <p:nvPr/>
          </p:nvSpPr>
          <p:spPr bwMode="auto">
            <a:xfrm>
              <a:off x="377672" y="461202"/>
              <a:ext cx="457200" cy="415925"/>
            </a:xfrm>
            <a:custGeom>
              <a:gdLst>
                <a:gd fmla="*/ 5862 w 78" name="T0"/>
                <a:gd fmla="*/ 404209 h 71" name="T1"/>
                <a:gd fmla="*/ 29308 w 78" name="T2"/>
                <a:gd fmla="*/ 410067 h 71" name="T3"/>
                <a:gd fmla="*/ 82062 w 78" name="T4"/>
                <a:gd fmla="*/ 322195 h 71" name="T5"/>
                <a:gd fmla="*/ 287215 w 78" name="T6"/>
                <a:gd fmla="*/ 281189 h 71" name="T7"/>
                <a:gd fmla="*/ 457200 w 78" name="T8"/>
                <a:gd fmla="*/ 0 h 71" name="T9"/>
                <a:gd fmla="*/ 58615 w 78" name="T10"/>
                <a:gd fmla="*/ 310479 h 71" name="T11"/>
                <a:gd fmla="*/ 246185 w 78" name="T12"/>
                <a:gd fmla="*/ 123020 h 71" name="T13"/>
                <a:gd fmla="*/ 5862 w 78" name="T14"/>
                <a:gd fmla="*/ 404209 h 71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78" name="T24"/>
                <a:gd fmla="*/ 0 h 71" name="T25"/>
                <a:gd fmla="*/ 78 w 78" name="T26"/>
                <a:gd fmla="*/ 71 h 71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71" w="78">
                  <a:moveTo>
                    <a:pt x="1" y="69"/>
                  </a:moveTo>
                  <a:cubicBezTo>
                    <a:pt x="1" y="69"/>
                    <a:pt x="0" y="71"/>
                    <a:pt x="5" y="70"/>
                  </a:cubicBezTo>
                  <a:cubicBezTo>
                    <a:pt x="4" y="67"/>
                    <a:pt x="14" y="55"/>
                    <a:pt x="14" y="55"/>
                  </a:cubicBezTo>
                  <a:cubicBezTo>
                    <a:pt x="14" y="55"/>
                    <a:pt x="32" y="67"/>
                    <a:pt x="49" y="48"/>
                  </a:cubicBezTo>
                  <a:cubicBezTo>
                    <a:pt x="66" y="29"/>
                    <a:pt x="54" y="13"/>
                    <a:pt x="78" y="0"/>
                  </a:cubicBezTo>
                  <a:cubicBezTo>
                    <a:pt x="21" y="12"/>
                    <a:pt x="9" y="30"/>
                    <a:pt x="10" y="53"/>
                  </a:cubicBezTo>
                  <a:cubicBezTo>
                    <a:pt x="15" y="42"/>
                    <a:pt x="29" y="27"/>
                    <a:pt x="42" y="21"/>
                  </a:cubicBezTo>
                  <a:cubicBezTo>
                    <a:pt x="21" y="36"/>
                    <a:pt x="7" y="58"/>
                    <a:pt x="1" y="6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</p:grpSp>
      <p:grpSp>
        <p:nvGrpSpPr>
          <p:cNvPr id="9" name="Group 28"/>
          <p:cNvGrpSpPr/>
          <p:nvPr/>
        </p:nvGrpSpPr>
        <p:grpSpPr>
          <a:xfrm>
            <a:off x="8924925" y="2133600"/>
            <a:ext cx="1223963" cy="1225550"/>
            <a:chExt cx="1224136" cy="1224136"/>
          </a:xfrm>
        </p:grpSpPr>
        <p:sp>
          <p:nvSpPr>
            <p:cNvPr id="55331" name="椭圆 28"/>
            <p:cNvSpPr>
              <a:spLocks noChangeArrowheads="1"/>
            </p:cNvSpPr>
            <p:nvPr/>
          </p:nvSpPr>
          <p:spPr bwMode="auto">
            <a:xfrm>
              <a:off x="0" y="0"/>
              <a:ext cx="1224136" cy="1224136"/>
            </a:xfrm>
            <a:prstGeom prst="ellipse">
              <a:avLst/>
            </a:prstGeom>
            <a:solidFill>
              <a:srgbClr val="F3756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grpSp>
          <p:nvGrpSpPr>
            <p:cNvPr id="55332" name="Group 30"/>
            <p:cNvGrpSpPr/>
            <p:nvPr/>
          </p:nvGrpSpPr>
          <p:grpSpPr>
            <a:xfrm>
              <a:off x="346256" y="437613"/>
              <a:ext cx="415398" cy="303451"/>
              <a:chExt cx="685800" cy="400050"/>
            </a:xfrm>
          </p:grpSpPr>
          <p:sp>
            <p:nvSpPr>
              <p:cNvPr id="55333" name="Freeform 8"/>
              <p:cNvSpPr>
                <a:spLocks noChangeArrowheads="1"/>
              </p:cNvSpPr>
              <p:nvPr/>
            </p:nvSpPr>
            <p:spPr bwMode="auto">
              <a:xfrm>
                <a:off x="0" y="365125"/>
                <a:ext cx="685800" cy="34925"/>
              </a:xfrm>
              <a:custGeom>
                <a:gdLst>
                  <a:gd fmla="*/ 685800 w 117" name="T0"/>
                  <a:gd fmla="*/ 29104 h 6" name="T1"/>
                  <a:gd fmla="*/ 674077 w 117" name="T2"/>
                  <a:gd fmla="*/ 34925 h 6" name="T3"/>
                  <a:gd fmla="*/ 11723 w 117" name="T4"/>
                  <a:gd fmla="*/ 34925 h 6" name="T5"/>
                  <a:gd fmla="*/ 0 w 117" name="T6"/>
                  <a:gd fmla="*/ 29104 h 6" name="T7"/>
                  <a:gd fmla="*/ 0 w 117" name="T8"/>
                  <a:gd fmla="*/ 5821 h 6" name="T9"/>
                  <a:gd fmla="*/ 11723 w 117" name="T10"/>
                  <a:gd fmla="*/ 0 h 6" name="T11"/>
                  <a:gd fmla="*/ 674077 w 117" name="T12"/>
                  <a:gd fmla="*/ 0 h 6" name="T13"/>
                  <a:gd fmla="*/ 685800 w 117" name="T14"/>
                  <a:gd fmla="*/ 5821 h 6" name="T15"/>
                  <a:gd fmla="*/ 685800 w 117" name="T16"/>
                  <a:gd fmla="*/ 29104 h 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117" name="T27"/>
                  <a:gd fmla="*/ 0 h 6" name="T28"/>
                  <a:gd fmla="*/ 117 w 117" name="T29"/>
                  <a:gd fmla="*/ 6 h 6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6" w="117">
                    <a:moveTo>
                      <a:pt x="117" y="5"/>
                    </a:moveTo>
                    <a:cubicBezTo>
                      <a:pt x="117" y="6"/>
                      <a:pt x="116" y="6"/>
                      <a:pt x="115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6"/>
                      <a:pt x="0" y="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115" y="0"/>
                      <a:pt x="115" y="0"/>
                      <a:pt x="115" y="0"/>
                    </a:cubicBezTo>
                    <a:cubicBezTo>
                      <a:pt x="116" y="0"/>
                      <a:pt x="117" y="0"/>
                      <a:pt x="117" y="1"/>
                    </a:cubicBezTo>
                    <a:lnTo>
                      <a:pt x="117" y="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5334" name="Freeform 9"/>
              <p:cNvSpPr>
                <a:spLocks noChangeArrowheads="1" noEditPoints="1"/>
              </p:cNvSpPr>
              <p:nvPr/>
            </p:nvSpPr>
            <p:spPr bwMode="auto">
              <a:xfrm>
                <a:off x="41275" y="0"/>
                <a:ext cx="603250" cy="346075"/>
              </a:xfrm>
              <a:custGeom>
                <a:gdLst>
                  <a:gd fmla="*/ 579823 w 103" name="T0"/>
                  <a:gd fmla="*/ 0 h 59" name="T1"/>
                  <a:gd fmla="*/ 29284 w 103" name="T2"/>
                  <a:gd fmla="*/ 0 h 59" name="T3"/>
                  <a:gd fmla="*/ 0 w 103" name="T4"/>
                  <a:gd fmla="*/ 29328 h 59" name="T5"/>
                  <a:gd fmla="*/ 0 w 103" name="T6"/>
                  <a:gd fmla="*/ 316747 h 59" name="T7"/>
                  <a:gd fmla="*/ 29284 w 103" name="T8"/>
                  <a:gd fmla="*/ 346075 h 59" name="T9"/>
                  <a:gd fmla="*/ 579823 w 103" name="T10"/>
                  <a:gd fmla="*/ 346075 h 59" name="T11"/>
                  <a:gd fmla="*/ 603250 w 103" name="T12"/>
                  <a:gd fmla="*/ 316747 h 59" name="T13"/>
                  <a:gd fmla="*/ 603250 w 103" name="T14"/>
                  <a:gd fmla="*/ 29328 h 59" name="T15"/>
                  <a:gd fmla="*/ 579823 w 103" name="T16"/>
                  <a:gd fmla="*/ 0 h 59" name="T17"/>
                  <a:gd fmla="*/ 579823 w 103" name="T18"/>
                  <a:gd fmla="*/ 322612 h 59" name="T19"/>
                  <a:gd fmla="*/ 29284 w 103" name="T20"/>
                  <a:gd fmla="*/ 322612 h 59" name="T21"/>
                  <a:gd fmla="*/ 29284 w 103" name="T22"/>
                  <a:gd fmla="*/ 35194 h 59" name="T23"/>
                  <a:gd fmla="*/ 579823 w 103" name="T24"/>
                  <a:gd fmla="*/ 35194 h 59" name="T25"/>
                  <a:gd fmla="*/ 579823 w 103" name="T26"/>
                  <a:gd fmla="*/ 322612 h 59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103" name="T42"/>
                  <a:gd fmla="*/ 0 h 59" name="T43"/>
                  <a:gd fmla="*/ 103 w 103" name="T44"/>
                  <a:gd fmla="*/ 59 h 59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59" w="103">
                    <a:moveTo>
                      <a:pt x="99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7"/>
                      <a:pt x="2" y="59"/>
                      <a:pt x="5" y="59"/>
                    </a:cubicBezTo>
                    <a:cubicBezTo>
                      <a:pt x="99" y="59"/>
                      <a:pt x="99" y="59"/>
                      <a:pt x="99" y="59"/>
                    </a:cubicBezTo>
                    <a:cubicBezTo>
                      <a:pt x="101" y="59"/>
                      <a:pt x="103" y="57"/>
                      <a:pt x="103" y="54"/>
                    </a:cubicBezTo>
                    <a:cubicBezTo>
                      <a:pt x="103" y="5"/>
                      <a:pt x="103" y="5"/>
                      <a:pt x="103" y="5"/>
                    </a:cubicBezTo>
                    <a:cubicBezTo>
                      <a:pt x="103" y="2"/>
                      <a:pt x="101" y="0"/>
                      <a:pt x="99" y="0"/>
                    </a:cubicBezTo>
                    <a:close/>
                    <a:moveTo>
                      <a:pt x="99" y="55"/>
                    </a:moveTo>
                    <a:cubicBezTo>
                      <a:pt x="5" y="55"/>
                      <a:pt x="5" y="55"/>
                      <a:pt x="5" y="5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99" y="6"/>
                      <a:pt x="99" y="6"/>
                      <a:pt x="99" y="6"/>
                    </a:cubicBezTo>
                    <a:lnTo>
                      <a:pt x="99" y="5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</p:grpSp>
      </p:grpSp>
      <p:grpSp>
        <p:nvGrpSpPr>
          <p:cNvPr id="11" name="Group 33"/>
          <p:cNvGrpSpPr/>
          <p:nvPr/>
        </p:nvGrpSpPr>
        <p:grpSpPr>
          <a:xfrm>
            <a:off x="1811338" y="3568700"/>
            <a:ext cx="8839200" cy="307975"/>
            <a:chExt cx="8838828" cy="307777"/>
          </a:xfrm>
        </p:grpSpPr>
        <p:sp>
          <p:nvSpPr>
            <p:cNvPr id="55326" name="文本框 33"/>
            <p:cNvSpPr>
              <a:spLocks noChangeArrowheads="1"/>
            </p:cNvSpPr>
            <p:nvPr/>
          </p:nvSpPr>
          <p:spPr bwMode="auto">
            <a:xfrm>
              <a:off x="0" y="0"/>
              <a:ext cx="1780764" cy="3046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b="1" lang="zh-CN" sz="14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单击输入标题</a:t>
              </a:r>
            </a:p>
          </p:txBody>
        </p:sp>
        <p:sp>
          <p:nvSpPr>
            <p:cNvPr id="55327" name="文本框 34"/>
            <p:cNvSpPr>
              <a:spLocks noChangeArrowheads="1"/>
            </p:cNvSpPr>
            <p:nvPr/>
          </p:nvSpPr>
          <p:spPr bwMode="auto">
            <a:xfrm>
              <a:off x="1724111" y="0"/>
              <a:ext cx="1780764" cy="3046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b="1" lang="zh-CN" sz="14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单击输入标题</a:t>
              </a:r>
            </a:p>
          </p:txBody>
        </p:sp>
        <p:sp>
          <p:nvSpPr>
            <p:cNvPr id="55328" name="文本框 35"/>
            <p:cNvSpPr>
              <a:spLocks noChangeArrowheads="1"/>
            </p:cNvSpPr>
            <p:nvPr/>
          </p:nvSpPr>
          <p:spPr bwMode="auto">
            <a:xfrm>
              <a:off x="3553189" y="0"/>
              <a:ext cx="1780764" cy="3046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b="1" lang="zh-CN" sz="14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单击输入标题</a:t>
              </a:r>
            </a:p>
          </p:txBody>
        </p:sp>
        <p:sp>
          <p:nvSpPr>
            <p:cNvPr id="55329" name="文本框 36"/>
            <p:cNvSpPr>
              <a:spLocks noChangeArrowheads="1"/>
            </p:cNvSpPr>
            <p:nvPr/>
          </p:nvSpPr>
          <p:spPr bwMode="auto">
            <a:xfrm>
              <a:off x="5277299" y="0"/>
              <a:ext cx="1780764" cy="3046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b="1" lang="zh-CN" sz="14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单击输入标题</a:t>
              </a:r>
            </a:p>
          </p:txBody>
        </p:sp>
        <p:sp>
          <p:nvSpPr>
            <p:cNvPr id="55330" name="文本框 37"/>
            <p:cNvSpPr>
              <a:spLocks noChangeArrowheads="1"/>
            </p:cNvSpPr>
            <p:nvPr/>
          </p:nvSpPr>
          <p:spPr bwMode="auto">
            <a:xfrm>
              <a:off x="7058063" y="0"/>
              <a:ext cx="1780764" cy="3046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b="1" lang="zh-CN" sz="14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单击输入标题</a:t>
              </a:r>
            </a:p>
          </p:txBody>
        </p:sp>
      </p:grpSp>
      <p:sp>
        <p:nvSpPr>
          <p:cNvPr id="34855" name="燕尾形 38"/>
          <p:cNvSpPr>
            <a:spLocks noChangeArrowheads="1"/>
          </p:cNvSpPr>
          <p:nvPr/>
        </p:nvSpPr>
        <p:spPr bwMode="auto">
          <a:xfrm>
            <a:off x="3182938" y="2662238"/>
            <a:ext cx="215900" cy="215900"/>
          </a:xfrm>
          <a:prstGeom prst="chevron">
            <a:avLst>
              <a:gd fmla="val 50000" name="adj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algn="ctr" eaLnBrk="1" hangingPunct="1"/>
            <a:endParaRPr altLang="zh-CN" lang="zh-CN">
              <a:solidFill>
                <a:srgbClr val="000000"/>
              </a:solidFill>
              <a:latin charset="-122" panose="02010600030101010101" pitchFamily="2" typeface="宋体"/>
              <a:sym charset="-122" panose="02010600030101010101" pitchFamily="2" typeface="宋体"/>
            </a:endParaRPr>
          </a:p>
        </p:txBody>
      </p:sp>
      <p:sp>
        <p:nvSpPr>
          <p:cNvPr id="34856" name="燕尾形 39"/>
          <p:cNvSpPr>
            <a:spLocks noChangeArrowheads="1"/>
          </p:cNvSpPr>
          <p:nvPr/>
        </p:nvSpPr>
        <p:spPr bwMode="auto">
          <a:xfrm>
            <a:off x="4973638" y="2662238"/>
            <a:ext cx="215900" cy="215900"/>
          </a:xfrm>
          <a:prstGeom prst="chevron">
            <a:avLst>
              <a:gd fmla="val 50000" name="adj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algn="ctr" eaLnBrk="1" hangingPunct="1"/>
            <a:endParaRPr altLang="zh-CN" lang="zh-CN">
              <a:solidFill>
                <a:srgbClr val="000000"/>
              </a:solidFill>
              <a:latin charset="-122" panose="02010600030101010101" pitchFamily="2" typeface="宋体"/>
              <a:sym charset="-122" panose="02010600030101010101" pitchFamily="2" typeface="宋体"/>
            </a:endParaRPr>
          </a:p>
        </p:txBody>
      </p:sp>
      <p:sp>
        <p:nvSpPr>
          <p:cNvPr id="34857" name="燕尾形 40"/>
          <p:cNvSpPr>
            <a:spLocks noChangeArrowheads="1"/>
          </p:cNvSpPr>
          <p:nvPr/>
        </p:nvSpPr>
        <p:spPr bwMode="auto">
          <a:xfrm>
            <a:off x="6729413" y="2662238"/>
            <a:ext cx="215900" cy="215900"/>
          </a:xfrm>
          <a:prstGeom prst="chevron">
            <a:avLst>
              <a:gd fmla="val 50000" name="adj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algn="ctr" eaLnBrk="1" hangingPunct="1"/>
            <a:endParaRPr altLang="zh-CN" lang="zh-CN">
              <a:solidFill>
                <a:srgbClr val="000000"/>
              </a:solidFill>
              <a:latin charset="-122" panose="02010600030101010101" pitchFamily="2" typeface="宋体"/>
              <a:sym charset="-122" panose="02010600030101010101" pitchFamily="2" typeface="宋体"/>
            </a:endParaRPr>
          </a:p>
        </p:txBody>
      </p:sp>
      <p:sp>
        <p:nvSpPr>
          <p:cNvPr id="34858" name="燕尾形 41"/>
          <p:cNvSpPr>
            <a:spLocks noChangeArrowheads="1"/>
          </p:cNvSpPr>
          <p:nvPr/>
        </p:nvSpPr>
        <p:spPr bwMode="auto">
          <a:xfrm>
            <a:off x="8510588" y="2679700"/>
            <a:ext cx="215900" cy="215900"/>
          </a:xfrm>
          <a:prstGeom prst="chevron">
            <a:avLst>
              <a:gd fmla="val 50000" name="adj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algn="ctr" eaLnBrk="1" hangingPunct="1"/>
            <a:endParaRPr altLang="zh-CN" lang="zh-CN">
              <a:solidFill>
                <a:srgbClr val="000000"/>
              </a:solidFill>
              <a:latin charset="-122" panose="02010600030101010101" pitchFamily="2" typeface="宋体"/>
              <a:sym charset="-122" panose="02010600030101010101" pitchFamily="2" typeface="宋体"/>
            </a:endParaRPr>
          </a:p>
        </p:txBody>
      </p:sp>
      <p:grpSp>
        <p:nvGrpSpPr>
          <p:cNvPr id="12" name="Group 43"/>
          <p:cNvGrpSpPr/>
          <p:nvPr/>
        </p:nvGrpSpPr>
        <p:grpSpPr>
          <a:xfrm>
            <a:off x="1790700" y="4419600"/>
            <a:ext cx="8664575" cy="1073150"/>
            <a:chExt cx="8664397" cy="1074623"/>
          </a:xfrm>
        </p:grpSpPr>
        <p:sp>
          <p:nvSpPr>
            <p:cNvPr id="55321" name="矩形 43"/>
            <p:cNvSpPr>
              <a:spLocks noChangeArrowheads="1"/>
            </p:cNvSpPr>
            <p:nvPr/>
          </p:nvSpPr>
          <p:spPr bwMode="auto">
            <a:xfrm>
              <a:off x="0" y="0"/>
              <a:ext cx="1679848" cy="8546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lang="zh-CN" sz="10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请在这里输入您要的</a:t>
              </a:r>
            </a:p>
            <a:p>
              <a:pPr eaLnBrk="1" hangingPunct="1"/>
              <a:r>
                <a:rPr altLang="en-US" lang="zh-CN" sz="10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请在这里输入您要的</a:t>
              </a:r>
            </a:p>
            <a:p>
              <a:pPr eaLnBrk="1" hangingPunct="1"/>
              <a:r>
                <a:rPr altLang="en-US" lang="zh-CN" sz="10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请在这里输入您要的</a:t>
              </a:r>
            </a:p>
            <a:p>
              <a:pPr eaLnBrk="1" hangingPunct="1"/>
              <a:r>
                <a:rPr altLang="en-US" lang="zh-CN" sz="10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请在这里输入您要的</a:t>
              </a:r>
            </a:p>
            <a:p>
              <a:pPr eaLnBrk="1" hangingPunct="1"/>
              <a:r>
                <a:rPr altLang="en-US" lang="zh-CN" sz="10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请在这里输入您要的</a:t>
              </a:r>
            </a:p>
          </p:txBody>
        </p:sp>
        <p:sp>
          <p:nvSpPr>
            <p:cNvPr id="55322" name="矩形 44"/>
            <p:cNvSpPr>
              <a:spLocks noChangeArrowheads="1"/>
            </p:cNvSpPr>
            <p:nvPr/>
          </p:nvSpPr>
          <p:spPr bwMode="auto">
            <a:xfrm>
              <a:off x="1714589" y="6398"/>
              <a:ext cx="1679848" cy="8546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lang="zh-CN" sz="10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请在这里输入您要的</a:t>
              </a:r>
            </a:p>
            <a:p>
              <a:pPr eaLnBrk="1" hangingPunct="1"/>
              <a:r>
                <a:rPr altLang="en-US" lang="zh-CN" sz="10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请在这里输入您要的</a:t>
              </a:r>
            </a:p>
            <a:p>
              <a:pPr eaLnBrk="1" hangingPunct="1"/>
              <a:r>
                <a:rPr altLang="en-US" lang="zh-CN" sz="10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请在这里输入您要的</a:t>
              </a:r>
            </a:p>
            <a:p>
              <a:pPr eaLnBrk="1" hangingPunct="1"/>
              <a:r>
                <a:rPr altLang="en-US" lang="zh-CN" sz="10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请在这里输入您要的</a:t>
              </a:r>
            </a:p>
            <a:p>
              <a:pPr eaLnBrk="1" hangingPunct="1"/>
              <a:r>
                <a:rPr altLang="en-US" lang="zh-CN" sz="10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请在这里输入您要的</a:t>
              </a:r>
            </a:p>
          </p:txBody>
        </p:sp>
        <p:sp>
          <p:nvSpPr>
            <p:cNvPr id="55323" name="矩形 45"/>
            <p:cNvSpPr>
              <a:spLocks noChangeArrowheads="1"/>
            </p:cNvSpPr>
            <p:nvPr/>
          </p:nvSpPr>
          <p:spPr bwMode="auto">
            <a:xfrm>
              <a:off x="3474904" y="6398"/>
              <a:ext cx="1679848" cy="8546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lang="zh-CN" sz="10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请在这里输入您要的</a:t>
              </a:r>
            </a:p>
            <a:p>
              <a:pPr eaLnBrk="1" hangingPunct="1"/>
              <a:r>
                <a:rPr altLang="en-US" lang="zh-CN" sz="10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请在这里输入您要的</a:t>
              </a:r>
            </a:p>
            <a:p>
              <a:pPr eaLnBrk="1" hangingPunct="1"/>
              <a:r>
                <a:rPr altLang="en-US" lang="zh-CN" sz="10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请在这里输入您要的</a:t>
              </a:r>
            </a:p>
            <a:p>
              <a:pPr eaLnBrk="1" hangingPunct="1"/>
              <a:r>
                <a:rPr altLang="en-US" lang="zh-CN" sz="10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请在这里输入您要的</a:t>
              </a:r>
            </a:p>
            <a:p>
              <a:pPr eaLnBrk="1" hangingPunct="1"/>
              <a:r>
                <a:rPr altLang="en-US" lang="zh-CN" sz="10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请在这里输入您要的</a:t>
              </a:r>
            </a:p>
          </p:txBody>
        </p:sp>
        <p:sp>
          <p:nvSpPr>
            <p:cNvPr id="55324" name="矩形 46"/>
            <p:cNvSpPr>
              <a:spLocks noChangeArrowheads="1"/>
            </p:cNvSpPr>
            <p:nvPr/>
          </p:nvSpPr>
          <p:spPr bwMode="auto">
            <a:xfrm>
              <a:off x="5189494" y="12794"/>
              <a:ext cx="1679848" cy="8546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lang="zh-CN" sz="10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请在这里输入您要的</a:t>
              </a:r>
            </a:p>
            <a:p>
              <a:pPr eaLnBrk="1" hangingPunct="1"/>
              <a:r>
                <a:rPr altLang="en-US" lang="zh-CN" sz="10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请在这里输入您要的</a:t>
              </a:r>
            </a:p>
            <a:p>
              <a:pPr eaLnBrk="1" hangingPunct="1"/>
              <a:r>
                <a:rPr altLang="en-US" lang="zh-CN" sz="10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请在这里输入您要的</a:t>
              </a:r>
            </a:p>
            <a:p>
              <a:pPr eaLnBrk="1" hangingPunct="1"/>
              <a:r>
                <a:rPr altLang="en-US" lang="zh-CN" sz="10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请在这里输入您要的</a:t>
              </a:r>
            </a:p>
            <a:p>
              <a:pPr eaLnBrk="1" hangingPunct="1"/>
              <a:r>
                <a:rPr altLang="en-US" lang="zh-CN" sz="10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请在这里输入您要的</a:t>
              </a:r>
            </a:p>
          </p:txBody>
        </p:sp>
        <p:sp>
          <p:nvSpPr>
            <p:cNvPr id="55325" name="矩形 47"/>
            <p:cNvSpPr>
              <a:spLocks noChangeArrowheads="1"/>
            </p:cNvSpPr>
            <p:nvPr/>
          </p:nvSpPr>
          <p:spPr bwMode="auto">
            <a:xfrm>
              <a:off x="6984548" y="236"/>
              <a:ext cx="1679848" cy="8546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lang="zh-CN" sz="10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请在这里输入您要的</a:t>
              </a:r>
            </a:p>
            <a:p>
              <a:pPr eaLnBrk="1" hangingPunct="1"/>
              <a:r>
                <a:rPr altLang="en-US" lang="zh-CN" sz="10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请在这里输入您要的</a:t>
              </a:r>
            </a:p>
            <a:p>
              <a:pPr eaLnBrk="1" hangingPunct="1"/>
              <a:r>
                <a:rPr altLang="en-US" lang="zh-CN" sz="10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请在这里输入您要的</a:t>
              </a:r>
            </a:p>
            <a:p>
              <a:pPr eaLnBrk="1" hangingPunct="1"/>
              <a:r>
                <a:rPr altLang="en-US" lang="zh-CN" sz="10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请在这里输入您要的</a:t>
              </a:r>
            </a:p>
            <a:p>
              <a:pPr eaLnBrk="1" hangingPunct="1"/>
              <a:r>
                <a:rPr altLang="en-US" lang="zh-CN" sz="10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请在这里输入您要的</a:t>
              </a:r>
            </a:p>
          </p:txBody>
        </p:sp>
      </p:grpSp>
      <p:grpSp>
        <p:nvGrpSpPr>
          <p:cNvPr id="13" name="Group 49"/>
          <p:cNvGrpSpPr/>
          <p:nvPr/>
        </p:nvGrpSpPr>
        <p:grpSpPr>
          <a:xfrm>
            <a:off x="1874838" y="4016375"/>
            <a:ext cx="8208962" cy="309563"/>
            <a:chExt cx="8208912" cy="309189"/>
          </a:xfrm>
        </p:grpSpPr>
        <p:sp>
          <p:nvSpPr>
            <p:cNvPr id="55315" name="矩形 49"/>
            <p:cNvSpPr>
              <a:spLocks noChangeArrowheads="1"/>
            </p:cNvSpPr>
            <p:nvPr/>
          </p:nvSpPr>
          <p:spPr bwMode="auto">
            <a:xfrm>
              <a:off x="0" y="0"/>
              <a:ext cx="8208912" cy="309189"/>
            </a:xfrm>
            <a:prstGeom prst="rect">
              <a:avLst/>
            </a:prstGeom>
            <a:solidFill>
              <a:srgbClr val="F3756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55316" name="燕尾形 50"/>
            <p:cNvSpPr>
              <a:spLocks noChangeArrowheads="1"/>
            </p:cNvSpPr>
            <p:nvPr/>
          </p:nvSpPr>
          <p:spPr bwMode="auto">
            <a:xfrm rot="5400000">
              <a:off x="447874" y="45802"/>
              <a:ext cx="237581" cy="237581"/>
            </a:xfrm>
            <a:prstGeom prst="chevron">
              <a:avLst>
                <a:gd fmla="val 50000" name="adj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000000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55317" name="燕尾形 51"/>
            <p:cNvSpPr>
              <a:spLocks noChangeArrowheads="1"/>
            </p:cNvSpPr>
            <p:nvPr/>
          </p:nvSpPr>
          <p:spPr bwMode="auto">
            <a:xfrm rot="5400000">
              <a:off x="2193723" y="45801"/>
              <a:ext cx="237581" cy="237581"/>
            </a:xfrm>
            <a:prstGeom prst="chevron">
              <a:avLst>
                <a:gd fmla="val 50000" name="adj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000000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55318" name="燕尾形 52"/>
            <p:cNvSpPr>
              <a:spLocks noChangeArrowheads="1"/>
            </p:cNvSpPr>
            <p:nvPr/>
          </p:nvSpPr>
          <p:spPr bwMode="auto">
            <a:xfrm rot="5400000">
              <a:off x="4024556" y="51517"/>
              <a:ext cx="237581" cy="237581"/>
            </a:xfrm>
            <a:prstGeom prst="chevron">
              <a:avLst>
                <a:gd fmla="val 50000" name="adj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000000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55319" name="燕尾形 53"/>
            <p:cNvSpPr>
              <a:spLocks noChangeArrowheads="1"/>
            </p:cNvSpPr>
            <p:nvPr/>
          </p:nvSpPr>
          <p:spPr bwMode="auto">
            <a:xfrm rot="5400000">
              <a:off x="5716319" y="40379"/>
              <a:ext cx="237581" cy="237581"/>
            </a:xfrm>
            <a:prstGeom prst="chevron">
              <a:avLst>
                <a:gd fmla="val 50000" name="adj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000000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55320" name="燕尾形 54"/>
            <p:cNvSpPr>
              <a:spLocks noChangeArrowheads="1"/>
            </p:cNvSpPr>
            <p:nvPr/>
          </p:nvSpPr>
          <p:spPr bwMode="auto">
            <a:xfrm rot="5400000">
              <a:off x="7540695" y="51081"/>
              <a:ext cx="237581" cy="237581"/>
            </a:xfrm>
            <a:prstGeom prst="chevron">
              <a:avLst>
                <a:gd fmla="val 50000" name="adj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000000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</p:grpSp>
    </p:spTree>
  </p:cSld>
  <p:clrMapOvr>
    <a:masterClrMapping/>
  </p:clrMapOvr>
  <p:transition/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7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8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">
                                      <p:cBhvr>
                                        <p:cTn dur="300" id="9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10" nodeType="afterGroup">
                            <p:stCondLst>
                              <p:cond delay="300"/>
                            </p:stCondLst>
                            <p:childTnLst>
                              <p:par>
                                <p:cTn fill="hold" id="11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13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14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">
                                      <p:cBhvr>
                                        <p:cTn dur="300" id="15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16" nodeType="afterGroup">
                            <p:stCondLst>
                              <p:cond delay="600"/>
                            </p:stCondLst>
                            <p:childTnLst>
                              <p:par>
                                <p:cTn fill="hold" id="17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19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">
                                      <p:cBhvr>
                                        <p:cTn dur="300" id="21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22" nodeType="afterGroup">
                            <p:stCondLst>
                              <p:cond delay="900"/>
                            </p:stCondLst>
                            <p:childTnLst>
                              <p:par>
                                <p:cTn fill="hold" id="23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25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6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">
                                      <p:cBhvr>
                                        <p:cTn dur="300" id="27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28" nodeType="afterGroup">
                            <p:stCondLst>
                              <p:cond delay="1200"/>
                            </p:stCondLst>
                            <p:childTnLst>
                              <p:par>
                                <p:cTn fill="hold" id="29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31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32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">
                                      <p:cBhvr>
                                        <p:cTn dur="300" id="33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4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fill="hold" grpId="0" id="35" nodeType="afterEffect" presetClass="entr" presetID="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37"/>
                                        <p:tgtEl>
                                          <p:spTgt spid="348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38"/>
                                        <p:tgtEl>
                                          <p:spTgt spid="348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39" nodeType="withEffect" presetClass="entr" presetID="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4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41"/>
                                        <p:tgtEl>
                                          <p:spTgt spid="348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42"/>
                                        <p:tgtEl>
                                          <p:spTgt spid="348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43" nodeType="withEffect" presetClass="entr" presetID="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4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45"/>
                                        <p:tgtEl>
                                          <p:spTgt spid="348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46"/>
                                        <p:tgtEl>
                                          <p:spTgt spid="348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47" nodeType="withEffect" presetClass="entr" presetID="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4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49"/>
                                        <p:tgtEl>
                                          <p:spTgt spid="348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50"/>
                                        <p:tgtEl>
                                          <p:spTgt spid="348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51" nodeType="afterGroup">
                            <p:stCondLst>
                              <p:cond delay="1800"/>
                            </p:stCondLst>
                            <p:childTnLst>
                              <p:par>
                                <p:cTn fill="hold" id="52" nodeType="afterEffect" presetClass="entr" presetID="42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5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">
                                      <p:cBhvr>
                                        <p:cTn dur="500" id="54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500" fill="hold" id="55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56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57" nodeType="afterGroup">
                            <p:stCondLst>
                              <p:cond delay="2300"/>
                            </p:stCondLst>
                            <p:childTnLst>
                              <p:par>
                                <p:cTn fill="hold" id="58" nodeType="afterEffect" presetClass="entr" presetID="22" presetSubtype="1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5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">
                                      <p:cBhvr>
                                        <p:cTn dur="500" id="6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61" nodeType="afterGroup">
                            <p:stCondLst>
                              <p:cond delay="2800"/>
                            </p:stCondLst>
                            <p:childTnLst>
                              <p:par>
                                <p:cTn fill="hold" id="62" nodeType="afterEffect" presetClass="entr" presetID="42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">
                                      <p:cBhvr>
                                        <p:cTn dur="300" id="64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300" fill="hold" id="65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66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34855"/>
      <p:bldP grpId="0" spid="34856"/>
      <p:bldP grpId="0" spid="34857"/>
      <p:bldP grpId="0" spid="34858"/>
    </p:bldLst>
  </p:timing>
</p:sld>
</file>

<file path=ppt/slides/slide29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56322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gdLst>
              <a:gd fmla="*/ 0 w 996" name="T0"/>
              <a:gd fmla="*/ 0 h 914" name="T1"/>
              <a:gd fmla="*/ 0 w 996" name="T2"/>
              <a:gd fmla="*/ 6078537 h 914" name="T3"/>
              <a:gd fmla="*/ 11231563 w 996" name="T4"/>
              <a:gd fmla="*/ 6078537 h 914" name="T5"/>
              <a:gd fmla="*/ 11163903 w 996" name="T6"/>
              <a:gd fmla="*/ 0 h 914" name="T7"/>
              <a:gd fmla="*/ 0 w 996" name="T8"/>
              <a:gd fmla="*/ 0 h 914" name="T9"/>
              <a:gd fmla="*/ 0 60000 65536" name="T10"/>
              <a:gd fmla="*/ 0 60000 65536" name="T11"/>
              <a:gd fmla="*/ 0 60000 65536" name="T12"/>
              <a:gd fmla="*/ 0 60000 65536" name="T13"/>
              <a:gd fmla="*/ 0 60000 65536" name="T14"/>
              <a:gd fmla="*/ 0 w 996" name="T15"/>
              <a:gd fmla="*/ 0 h 914" name="T16"/>
              <a:gd fmla="*/ 996 w 996" name="T17"/>
              <a:gd fmla="*/ 914 h 914" name="T18"/>
            </a:gdLst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b="T18" l="T15" r="T17" t="T16"/>
            <a:pathLst>
              <a:path h="914" w="996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000000"/>
              </a:solidFill>
              <a:latin charset="-122" panose="02000000000000000000" pitchFamily="2" typeface="方正兰亭细黑_GBK"/>
              <a:sym charset="-122" panose="02010600030101010101" pitchFamily="2" typeface="宋体"/>
            </a:endParaRPr>
          </a:p>
        </p:txBody>
      </p:sp>
      <p:sp>
        <p:nvSpPr>
          <p:cNvPr id="56323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FFFFFF"/>
              </a:solidFill>
              <a:latin charset="-122" panose="02010600030101010101" pitchFamily="2" typeface="宋体"/>
              <a:sym charset="-122" panose="02010600030101010101" pitchFamily="2" typeface="宋体"/>
            </a:endParaRPr>
          </a:p>
        </p:txBody>
      </p:sp>
      <p:pic>
        <p:nvPicPr>
          <p:cNvPr id="56324" name="图片 7"/>
          <p:cNvPicPr>
            <a:picLocks noChangeArrowheads="1"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-317500" y="-174625"/>
            <a:ext cx="12828588" cy="7208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6325" name="文本框 5"/>
          <p:cNvSpPr>
            <a:spLocks noChangeArrowheads="1"/>
          </p:cNvSpPr>
          <p:nvPr/>
        </p:nvSpPr>
        <p:spPr bwMode="auto">
          <a:xfrm>
            <a:off x="4746625" y="3063875"/>
            <a:ext cx="3529013" cy="3962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b="1" lang="zh-CN" sz="2000">
                <a:solidFill>
                  <a:srgbClr val="FFFFF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在这里单击需要的关键词</a:t>
            </a:r>
          </a:p>
        </p:txBody>
      </p:sp>
      <p:sp>
        <p:nvSpPr>
          <p:cNvPr id="56326" name="文本框 6"/>
          <p:cNvSpPr>
            <a:spLocks noChangeArrowheads="1"/>
          </p:cNvSpPr>
          <p:nvPr/>
        </p:nvSpPr>
        <p:spPr bwMode="auto">
          <a:xfrm>
            <a:off x="4430712" y="3446463"/>
            <a:ext cx="3529012" cy="6400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b="1" lang="zh-CN" sz="3600">
                <a:solidFill>
                  <a:srgbClr val="92D050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关键词带来震撼</a:t>
            </a:r>
          </a:p>
        </p:txBody>
      </p:sp>
      <p:sp>
        <p:nvSpPr>
          <p:cNvPr id="56327" name="直接连接符 8"/>
          <p:cNvSpPr>
            <a:spLocks noChangeShapeType="1"/>
          </p:cNvSpPr>
          <p:nvPr/>
        </p:nvSpPr>
        <p:spPr bwMode="auto">
          <a:xfrm>
            <a:off x="4430713" y="4111625"/>
            <a:ext cx="3340100" cy="0"/>
          </a:xfrm>
          <a:prstGeom prst="line">
            <a:avLst/>
          </a:prstGeom>
          <a:noFill/>
          <a:ln w="19050">
            <a:solidFill>
              <a:srgbClr val="92D050"/>
            </a:solidFill>
            <a:miter lim="800000"/>
          </a:ln>
          <a:extLst>
            <a:ext uri="{909E8E84-426E-40DD-AFC4-6F175D3DCCD1}">
              <a14:hiddenFill>
                <a:noFill/>
              </a14:hiddenFill>
            </a:ext>
          </a:extLst>
        </p:spPr>
        <p:txBody>
          <a:bodyPr/>
          <a:lstStyle/>
          <a:p>
            <a:endParaRPr altLang="en-US" lang="zh-CN"/>
          </a:p>
        </p:txBody>
      </p:sp>
      <p:sp>
        <p:nvSpPr>
          <p:cNvPr id="56328" name="文本框 9"/>
          <p:cNvSpPr>
            <a:spLocks noChangeArrowheads="1"/>
          </p:cNvSpPr>
          <p:nvPr/>
        </p:nvSpPr>
        <p:spPr bwMode="auto">
          <a:xfrm>
            <a:off x="4673600" y="4168775"/>
            <a:ext cx="4564063" cy="5181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zh-CN" b="1" lang="en-US" sz="2800">
                <a:solidFill>
                  <a:srgbClr val="92D050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Keywords shock</a:t>
            </a:r>
          </a:p>
        </p:txBody>
      </p:sp>
      <p:sp>
        <p:nvSpPr>
          <p:cNvPr id="56329" name="文本框 11"/>
          <p:cNvSpPr>
            <a:spLocks noChangeArrowheads="1"/>
          </p:cNvSpPr>
          <p:nvPr/>
        </p:nvSpPr>
        <p:spPr bwMode="auto">
          <a:xfrm>
            <a:off x="4305300" y="4684713"/>
            <a:ext cx="4635500" cy="3962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zh-CN" b="1" lang="en-US" sz="2000">
                <a:solidFill>
                  <a:srgbClr val="FFFFF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Click here to add  keywords</a:t>
            </a:r>
          </a:p>
        </p:txBody>
      </p:sp>
      <p:pic>
        <p:nvPicPr>
          <p:cNvPr id="56330" name="图片 10"/>
          <p:cNvPicPr>
            <a:picLocks noChangeArrowheads="1" noChangeAspect="1"/>
          </p:cNvPicPr>
          <p:nvPr/>
        </p:nvPicPr>
        <p:blipFill>
          <a:blip r:embed="rId3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5378450" y="1590675"/>
            <a:ext cx="1435100" cy="140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advTm="3000" spd="slow"/>
  <p:timing/>
</p:sld>
</file>

<file path=ppt/slides/slide3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9698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gdLst>
              <a:gd fmla="*/ 0 w 996" name="T0"/>
              <a:gd fmla="*/ 0 h 914" name="T1"/>
              <a:gd fmla="*/ 0 w 996" name="T2"/>
              <a:gd fmla="*/ 6078537 h 914" name="T3"/>
              <a:gd fmla="*/ 11231563 w 996" name="T4"/>
              <a:gd fmla="*/ 6078537 h 914" name="T5"/>
              <a:gd fmla="*/ 11163903 w 996" name="T6"/>
              <a:gd fmla="*/ 0 h 914" name="T7"/>
              <a:gd fmla="*/ 0 w 996" name="T8"/>
              <a:gd fmla="*/ 0 h 914" name="T9"/>
              <a:gd fmla="*/ 0 60000 65536" name="T10"/>
              <a:gd fmla="*/ 0 60000 65536" name="T11"/>
              <a:gd fmla="*/ 0 60000 65536" name="T12"/>
              <a:gd fmla="*/ 0 60000 65536" name="T13"/>
              <a:gd fmla="*/ 0 60000 65536" name="T14"/>
              <a:gd fmla="*/ 0 w 996" name="T15"/>
              <a:gd fmla="*/ 0 h 914" name="T16"/>
              <a:gd fmla="*/ 996 w 996" name="T17"/>
              <a:gd fmla="*/ 914 h 914" name="T18"/>
            </a:gdLst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b="T18" l="T15" r="T17" t="T16"/>
            <a:pathLst>
              <a:path h="914" w="996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000000"/>
              </a:solidFill>
              <a:latin charset="-122" panose="02000000000000000000" pitchFamily="2" typeface="方正兰亭细黑_GBK"/>
              <a:sym charset="-122" panose="02010600030101010101" pitchFamily="2" typeface="宋体"/>
            </a:endParaRPr>
          </a:p>
        </p:txBody>
      </p:sp>
      <p:sp>
        <p:nvSpPr>
          <p:cNvPr id="29699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FFFFFF"/>
              </a:solidFill>
              <a:latin charset="-122" panose="02010600030101010101" pitchFamily="2" typeface="宋体"/>
              <a:sym charset="-122" panose="02010600030101010101" pitchFamily="2" typeface="宋体"/>
            </a:endParaRPr>
          </a:p>
        </p:txBody>
      </p:sp>
      <p:grpSp>
        <p:nvGrpSpPr>
          <p:cNvPr id="29700" name="Group 4"/>
          <p:cNvGrpSpPr/>
          <p:nvPr/>
        </p:nvGrpSpPr>
        <p:grpSpPr>
          <a:xfrm>
            <a:off x="58738" y="658813"/>
            <a:ext cx="3478212" cy="885825"/>
            <a:chExt cx="3180410" cy="885942"/>
          </a:xfrm>
        </p:grpSpPr>
        <p:sp>
          <p:nvSpPr>
            <p:cNvPr id="29771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gdLst>
                <a:gd fmla="*/ 3177766 w 1730" name="T0"/>
                <a:gd fmla="*/ 644525 h 406" name="T1"/>
                <a:gd fmla="*/ 3177766 w 1730" name="T2"/>
                <a:gd fmla="*/ 0 h 406" name="T3"/>
                <a:gd fmla="*/ 0 w 1730" name="T4"/>
                <a:gd fmla="*/ 0 h 406" name="T5"/>
                <a:gd fmla="*/ 231444 w 1730" name="T6"/>
                <a:gd fmla="*/ 322263 h 406" name="T7"/>
                <a:gd fmla="*/ 0 w 1730" name="T8"/>
                <a:gd fmla="*/ 644525 h 406" name="T9"/>
                <a:gd fmla="*/ 3177766 w 1730" name="T10"/>
                <a:gd fmla="*/ 644525 h 40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730" name="T18"/>
                <a:gd fmla="*/ 0 h 406" name="T19"/>
                <a:gd fmla="*/ 1730 w 1730" name="T20"/>
                <a:gd fmla="*/ 406 h 40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406" w="1730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9772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</p:grpSp>
      <p:pic>
        <p:nvPicPr>
          <p:cNvPr id="29701" name="图片 6"/>
          <p:cNvPicPr>
            <a:picLocks noChangeArrowheads="1"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702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2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b="1" lang="zh-CN" sz="2000">
                <a:solidFill>
                  <a:srgbClr val="000000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</p:txBody>
      </p:sp>
      <p:grpSp>
        <p:nvGrpSpPr>
          <p:cNvPr id="29703" name="Group 9"/>
          <p:cNvGrpSpPr/>
          <p:nvPr/>
        </p:nvGrpSpPr>
        <p:grpSpPr>
          <a:xfrm>
            <a:off x="712788" y="1292225"/>
            <a:ext cx="6448425" cy="4905375"/>
            <a:chExt cx="5519738" cy="4198938"/>
          </a:xfrm>
        </p:grpSpPr>
        <p:sp>
          <p:nvSpPr>
            <p:cNvPr id="29709" name="Freeform 5"/>
            <p:cNvSpPr>
              <a:spLocks noChangeArrowheads="1"/>
            </p:cNvSpPr>
            <p:nvPr/>
          </p:nvSpPr>
          <p:spPr bwMode="auto">
            <a:xfrm>
              <a:off x="4175125" y="3101975"/>
              <a:ext cx="517525" cy="631825"/>
            </a:xfrm>
            <a:custGeom>
              <a:gdLst>
                <a:gd fmla="*/ 204434 w 924" name="T0"/>
                <a:gd fmla="*/ 620622 h 1128" name="T1"/>
                <a:gd fmla="*/ 213955 w 924" name="T2"/>
                <a:gd fmla="*/ 619502 h 1128" name="T3"/>
                <a:gd fmla="*/ 235799 w 924" name="T4"/>
                <a:gd fmla="*/ 621183 h 1128" name="T5"/>
                <a:gd fmla="*/ 243640 w 924" name="T6"/>
                <a:gd fmla="*/ 601578 h 1128" name="T7"/>
                <a:gd fmla="*/ 259323 w 924" name="T8"/>
                <a:gd fmla="*/ 585894 h 1128" name="T9"/>
                <a:gd fmla="*/ 272765 w 924" name="T10"/>
                <a:gd fmla="*/ 566850 h 1128" name="T11"/>
                <a:gd fmla="*/ 283407 w 924" name="T12"/>
                <a:gd fmla="*/ 544445 h 1128" name="T13"/>
                <a:gd fmla="*/ 301330 w 924" name="T14"/>
                <a:gd fmla="*/ 521480 h 1128" name="T15"/>
                <a:gd fmla="*/ 301890 w 924" name="T16"/>
                <a:gd fmla="*/ 506356 h 1128" name="T17"/>
                <a:gd fmla="*/ 323173 w 924" name="T18"/>
                <a:gd fmla="*/ 494033 h 1128" name="T19"/>
                <a:gd fmla="*/ 343336 w 924" name="T20"/>
                <a:gd fmla="*/ 483951 h 1128" name="T21"/>
                <a:gd fmla="*/ 354538 w 924" name="T22"/>
                <a:gd fmla="*/ 483951 h 1128" name="T23"/>
                <a:gd fmla="*/ 361819 w 924" name="T24"/>
                <a:gd fmla="*/ 457065 h 1128" name="T25"/>
                <a:gd fmla="*/ 380302 w 924" name="T26"/>
                <a:gd fmla="*/ 442501 h 1128" name="T27"/>
                <a:gd fmla="*/ 385903 w 924" name="T28"/>
                <a:gd fmla="*/ 421777 h 1128" name="T29"/>
                <a:gd fmla="*/ 389264 w 924" name="T30"/>
                <a:gd fmla="*/ 400492 h 1128" name="T31"/>
                <a:gd fmla="*/ 414468 w 924" name="T32"/>
                <a:gd fmla="*/ 402732 h 1128" name="T33"/>
                <a:gd fmla="*/ 440232 w 924" name="T34"/>
                <a:gd fmla="*/ 397131 h 1128" name="T35"/>
                <a:gd fmla="*/ 458155 w 924" name="T36"/>
                <a:gd fmla="*/ 378647 h 1128" name="T37"/>
                <a:gd fmla="*/ 469917 w 924" name="T38"/>
                <a:gd fmla="*/ 341118 h 1128" name="T39"/>
                <a:gd fmla="*/ 436872 w 924" name="T40"/>
                <a:gd fmla="*/ 328235 h 1128" name="T41"/>
                <a:gd fmla="*/ 446393 w 924" name="T42"/>
                <a:gd fmla="*/ 299109 h 1128" name="T43"/>
                <a:gd fmla="*/ 444153 w 924" name="T44"/>
                <a:gd fmla="*/ 283425 h 1128" name="T45"/>
                <a:gd fmla="*/ 444153 w 924" name="T46"/>
                <a:gd fmla="*/ 259339 h 1128" name="T47"/>
                <a:gd fmla="*/ 457595 w 924" name="T48"/>
                <a:gd fmla="*/ 243656 h 1128" name="T49"/>
                <a:gd fmla="*/ 449194 w 924" name="T50"/>
                <a:gd fmla="*/ 229093 h 1128" name="T51"/>
                <a:gd fmla="*/ 452554 w 924" name="T52"/>
                <a:gd fmla="*/ 213969 h 1128" name="T53"/>
                <a:gd fmla="*/ 476638 w 924" name="T54"/>
                <a:gd fmla="*/ 200526 h 1128" name="T55"/>
                <a:gd fmla="*/ 488960 w 924" name="T56"/>
                <a:gd fmla="*/ 169719 h 1128" name="T57"/>
                <a:gd fmla="*/ 511924 w 924" name="T58"/>
                <a:gd fmla="*/ 147874 h 1128" name="T59"/>
                <a:gd fmla="*/ 514164 w 924" name="T60"/>
                <a:gd fmla="*/ 145073 h 1128" name="T61"/>
                <a:gd fmla="*/ 517525 w 924" name="T62"/>
                <a:gd fmla="*/ 138912 h 1128" name="T63"/>
                <a:gd fmla="*/ 470477 w 924" name="T64"/>
                <a:gd fmla="*/ 76738 h 1128" name="T65"/>
                <a:gd fmla="*/ 319813 w 924" name="T66"/>
                <a:gd fmla="*/ 10642 h 1128" name="T67"/>
                <a:gd fmla="*/ 204434 w 924" name="T68"/>
                <a:gd fmla="*/ 0 h 1128" name="T69"/>
                <a:gd fmla="*/ 48728 w 924" name="T70"/>
                <a:gd fmla="*/ 189323 h 1128" name="T71"/>
                <a:gd fmla="*/ 0 w 924" name="T72"/>
                <a:gd fmla="*/ 422897 h 1128" name="T73"/>
                <a:gd fmla="*/ 76173 w 924" name="T74"/>
                <a:gd fmla="*/ 545005 h 1128" name="T75"/>
                <a:gd fmla="*/ 143384 w 924" name="T76"/>
                <a:gd fmla="*/ 585894 h 1128" name="T77"/>
                <a:gd fmla="*/ 193232 w 924" name="T78"/>
                <a:gd fmla="*/ 618942 h 1128" name="T79"/>
                <a:gd fmla="*/ 201633 w 924" name="T80"/>
                <a:gd fmla="*/ 622303 h 1128" name="T81"/>
                <a:gd fmla="*/ 204434 w 924" name="T82"/>
                <a:gd fmla="*/ 620622 h 1128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w 924" name="T126"/>
                <a:gd fmla="*/ 0 h 1128" name="T127"/>
                <a:gd fmla="*/ 924 w 924" name="T128"/>
                <a:gd fmla="*/ 1128 h 1128" name="T129"/>
              </a:gdLst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b="T129" l="T126" r="T128" t="T127"/>
              <a:pathLst>
                <a:path h="1128" w="924">
                  <a:moveTo>
                    <a:pt x="365" y="1108"/>
                  </a:moveTo>
                  <a:cubicBezTo>
                    <a:pt x="370" y="1105"/>
                    <a:pt x="372" y="1107"/>
                    <a:pt x="382" y="1106"/>
                  </a:cubicBezTo>
                  <a:cubicBezTo>
                    <a:pt x="404" y="1104"/>
                    <a:pt x="407" y="1128"/>
                    <a:pt x="421" y="1109"/>
                  </a:cubicBezTo>
                  <a:cubicBezTo>
                    <a:pt x="435" y="1091"/>
                    <a:pt x="427" y="1090"/>
                    <a:pt x="435" y="1074"/>
                  </a:cubicBezTo>
                  <a:cubicBezTo>
                    <a:pt x="444" y="1057"/>
                    <a:pt x="461" y="1067"/>
                    <a:pt x="463" y="1046"/>
                  </a:cubicBezTo>
                  <a:cubicBezTo>
                    <a:pt x="465" y="1026"/>
                    <a:pt x="461" y="1032"/>
                    <a:pt x="487" y="1012"/>
                  </a:cubicBezTo>
                  <a:cubicBezTo>
                    <a:pt x="513" y="993"/>
                    <a:pt x="488" y="993"/>
                    <a:pt x="506" y="972"/>
                  </a:cubicBezTo>
                  <a:cubicBezTo>
                    <a:pt x="523" y="952"/>
                    <a:pt x="541" y="939"/>
                    <a:pt x="538" y="931"/>
                  </a:cubicBezTo>
                  <a:cubicBezTo>
                    <a:pt x="536" y="924"/>
                    <a:pt x="513" y="911"/>
                    <a:pt x="539" y="904"/>
                  </a:cubicBezTo>
                  <a:cubicBezTo>
                    <a:pt x="564" y="898"/>
                    <a:pt x="560" y="903"/>
                    <a:pt x="577" y="882"/>
                  </a:cubicBezTo>
                  <a:cubicBezTo>
                    <a:pt x="594" y="861"/>
                    <a:pt x="593" y="848"/>
                    <a:pt x="613" y="864"/>
                  </a:cubicBezTo>
                  <a:cubicBezTo>
                    <a:pt x="633" y="880"/>
                    <a:pt x="627" y="889"/>
                    <a:pt x="633" y="864"/>
                  </a:cubicBezTo>
                  <a:cubicBezTo>
                    <a:pt x="640" y="839"/>
                    <a:pt x="633" y="833"/>
                    <a:pt x="646" y="816"/>
                  </a:cubicBezTo>
                  <a:cubicBezTo>
                    <a:pt x="659" y="798"/>
                    <a:pt x="670" y="803"/>
                    <a:pt x="679" y="790"/>
                  </a:cubicBezTo>
                  <a:cubicBezTo>
                    <a:pt x="687" y="777"/>
                    <a:pt x="696" y="776"/>
                    <a:pt x="689" y="753"/>
                  </a:cubicBezTo>
                  <a:cubicBezTo>
                    <a:pt x="681" y="731"/>
                    <a:pt x="677" y="714"/>
                    <a:pt x="695" y="715"/>
                  </a:cubicBezTo>
                  <a:cubicBezTo>
                    <a:pt x="713" y="717"/>
                    <a:pt x="720" y="732"/>
                    <a:pt x="740" y="719"/>
                  </a:cubicBezTo>
                  <a:cubicBezTo>
                    <a:pt x="760" y="706"/>
                    <a:pt x="758" y="703"/>
                    <a:pt x="786" y="709"/>
                  </a:cubicBezTo>
                  <a:cubicBezTo>
                    <a:pt x="814" y="715"/>
                    <a:pt x="812" y="684"/>
                    <a:pt x="818" y="676"/>
                  </a:cubicBezTo>
                  <a:cubicBezTo>
                    <a:pt x="823" y="667"/>
                    <a:pt x="848" y="613"/>
                    <a:pt x="839" y="609"/>
                  </a:cubicBezTo>
                  <a:cubicBezTo>
                    <a:pt x="830" y="605"/>
                    <a:pt x="772" y="607"/>
                    <a:pt x="780" y="586"/>
                  </a:cubicBezTo>
                  <a:cubicBezTo>
                    <a:pt x="787" y="565"/>
                    <a:pt x="788" y="544"/>
                    <a:pt x="797" y="534"/>
                  </a:cubicBezTo>
                  <a:cubicBezTo>
                    <a:pt x="806" y="524"/>
                    <a:pt x="800" y="522"/>
                    <a:pt x="793" y="506"/>
                  </a:cubicBezTo>
                  <a:cubicBezTo>
                    <a:pt x="786" y="490"/>
                    <a:pt x="773" y="472"/>
                    <a:pt x="793" y="463"/>
                  </a:cubicBezTo>
                  <a:cubicBezTo>
                    <a:pt x="814" y="454"/>
                    <a:pt x="830" y="435"/>
                    <a:pt x="817" y="435"/>
                  </a:cubicBezTo>
                  <a:cubicBezTo>
                    <a:pt x="805" y="435"/>
                    <a:pt x="803" y="427"/>
                    <a:pt x="802" y="409"/>
                  </a:cubicBezTo>
                  <a:cubicBezTo>
                    <a:pt x="802" y="391"/>
                    <a:pt x="786" y="381"/>
                    <a:pt x="808" y="382"/>
                  </a:cubicBezTo>
                  <a:cubicBezTo>
                    <a:pt x="829" y="382"/>
                    <a:pt x="837" y="376"/>
                    <a:pt x="851" y="358"/>
                  </a:cubicBezTo>
                  <a:cubicBezTo>
                    <a:pt x="864" y="340"/>
                    <a:pt x="861" y="319"/>
                    <a:pt x="873" y="303"/>
                  </a:cubicBezTo>
                  <a:cubicBezTo>
                    <a:pt x="886" y="288"/>
                    <a:pt x="899" y="285"/>
                    <a:pt x="914" y="264"/>
                  </a:cubicBezTo>
                  <a:cubicBezTo>
                    <a:pt x="915" y="263"/>
                    <a:pt x="917" y="261"/>
                    <a:pt x="918" y="259"/>
                  </a:cubicBezTo>
                  <a:cubicBezTo>
                    <a:pt x="924" y="248"/>
                    <a:pt x="924" y="248"/>
                    <a:pt x="924" y="248"/>
                  </a:cubicBezTo>
                  <a:cubicBezTo>
                    <a:pt x="840" y="137"/>
                    <a:pt x="840" y="137"/>
                    <a:pt x="840" y="137"/>
                  </a:cubicBezTo>
                  <a:cubicBezTo>
                    <a:pt x="571" y="19"/>
                    <a:pt x="571" y="19"/>
                    <a:pt x="571" y="19"/>
                  </a:cubicBezTo>
                  <a:cubicBezTo>
                    <a:pt x="365" y="0"/>
                    <a:pt x="365" y="0"/>
                    <a:pt x="365" y="0"/>
                  </a:cubicBezTo>
                  <a:cubicBezTo>
                    <a:pt x="87" y="338"/>
                    <a:pt x="87" y="338"/>
                    <a:pt x="87" y="338"/>
                  </a:cubicBezTo>
                  <a:cubicBezTo>
                    <a:pt x="0" y="755"/>
                    <a:pt x="0" y="755"/>
                    <a:pt x="0" y="755"/>
                  </a:cubicBezTo>
                  <a:cubicBezTo>
                    <a:pt x="136" y="973"/>
                    <a:pt x="136" y="973"/>
                    <a:pt x="136" y="973"/>
                  </a:cubicBezTo>
                  <a:cubicBezTo>
                    <a:pt x="256" y="1046"/>
                    <a:pt x="256" y="1046"/>
                    <a:pt x="256" y="1046"/>
                  </a:cubicBezTo>
                  <a:cubicBezTo>
                    <a:pt x="345" y="1105"/>
                    <a:pt x="345" y="1105"/>
                    <a:pt x="345" y="1105"/>
                  </a:cubicBezTo>
                  <a:cubicBezTo>
                    <a:pt x="360" y="1111"/>
                    <a:pt x="360" y="1111"/>
                    <a:pt x="360" y="1111"/>
                  </a:cubicBezTo>
                  <a:lnTo>
                    <a:pt x="365" y="1108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9710" name="Freeform 6"/>
            <p:cNvSpPr>
              <a:spLocks noChangeArrowheads="1"/>
            </p:cNvSpPr>
            <p:nvPr/>
          </p:nvSpPr>
          <p:spPr bwMode="auto">
            <a:xfrm>
              <a:off x="3902075" y="2932113"/>
              <a:ext cx="576263" cy="717550"/>
            </a:xfrm>
            <a:custGeom>
              <a:gdLst>
                <a:gd fmla="*/ 547142 w 1029" name="T0"/>
                <a:gd fmla="*/ 200220 h 1283" name="T1"/>
                <a:gd fmla="*/ 532581 w 1029" name="T2"/>
                <a:gd fmla="*/ 230421 h 1283" name="T3"/>
                <a:gd fmla="*/ 489459 w 1029" name="T4"/>
                <a:gd fmla="*/ 255589 h 1283" name="T5"/>
                <a:gd fmla="*/ 467619 w 1029" name="T6"/>
                <a:gd fmla="*/ 262859 h 1283" name="T7"/>
                <a:gd fmla="*/ 426737 w 1029" name="T8"/>
                <a:gd fmla="*/ 280756 h 1283" name="T9"/>
                <a:gd fmla="*/ 416097 w 1029" name="T10"/>
                <a:gd fmla="*/ 318228 h 1283" name="T11"/>
                <a:gd fmla="*/ 420017 w 1029" name="T12"/>
                <a:gd fmla="*/ 352903 h 1283" name="T13"/>
                <a:gd fmla="*/ 401536 w 1029" name="T14"/>
                <a:gd fmla="*/ 380866 h 1283" name="T15"/>
                <a:gd fmla="*/ 367375 w 1029" name="T16"/>
                <a:gd fmla="*/ 411067 h 1283" name="T17"/>
                <a:gd fmla="*/ 378575 w 1029" name="T18"/>
                <a:gd fmla="*/ 451335 h 1283" name="T19"/>
                <a:gd fmla="*/ 359534 w 1029" name="T20"/>
                <a:gd fmla="*/ 488247 h 1283" name="T21"/>
                <a:gd fmla="*/ 348894 w 1029" name="T22"/>
                <a:gd fmla="*/ 519567 h 1283" name="T23"/>
                <a:gd fmla="*/ 336013 w 1029" name="T24"/>
                <a:gd fmla="*/ 540819 h 1283" name="T25"/>
                <a:gd fmla="*/ 324813 w 1029" name="T26"/>
                <a:gd fmla="*/ 574935 h 1283" name="T27"/>
                <a:gd fmla="*/ 323133 w 1029" name="T28"/>
                <a:gd fmla="*/ 600662 h 1283" name="T29"/>
                <a:gd fmla="*/ 311372 w 1029" name="T30"/>
                <a:gd fmla="*/ 619677 h 1283" name="T31"/>
                <a:gd fmla="*/ 323693 w 1029" name="T32"/>
                <a:gd fmla="*/ 651556 h 1283" name="T33"/>
                <a:gd fmla="*/ 333213 w 1029" name="T34"/>
                <a:gd fmla="*/ 713635 h 1283" name="T35"/>
                <a:gd fmla="*/ 245290 w 1029" name="T36"/>
                <a:gd fmla="*/ 717550 h 1283" name="T37"/>
                <a:gd fmla="*/ 119845 w 1029" name="T38"/>
                <a:gd fmla="*/ 708042 h 1283" name="T39"/>
                <a:gd fmla="*/ 8960 w 1029" name="T40"/>
                <a:gd fmla="*/ 502788 h 1283" name="T41"/>
                <a:gd fmla="*/ 0 w 1029" name="T42"/>
                <a:gd fmla="*/ 282434 h 1283" name="T43"/>
                <a:gd fmla="*/ 49842 w 1029" name="T44"/>
                <a:gd fmla="*/ 65994 h 1283" name="T45"/>
                <a:gd fmla="*/ 180327 w 1029" name="T46"/>
                <a:gd fmla="*/ 14541 h 1283" name="T47"/>
                <a:gd fmla="*/ 361214 w 1029" name="T48"/>
                <a:gd fmla="*/ 0 h 1283" name="T49"/>
                <a:gd fmla="*/ 501220 w 1029" name="T50"/>
                <a:gd fmla="*/ 0 h 1283" name="T51"/>
                <a:gd fmla="*/ 566182 w 1029" name="T52"/>
                <a:gd fmla="*/ 102347 h 1283" name="T53"/>
                <a:gd fmla="*/ 576263 w 1029" name="T54"/>
                <a:gd fmla="*/ 174494 h 1283" name="T55"/>
                <a:gd fmla="*/ 547142 w 1029" name="T56"/>
                <a:gd fmla="*/ 200220 h 1283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w 1029" name="T87"/>
                <a:gd fmla="*/ 0 h 1283" name="T88"/>
                <a:gd fmla="*/ 1029 w 1029" name="T89"/>
                <a:gd fmla="*/ 1283 h 1283" name="T90"/>
              </a:gdLst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b="T90" l="T87" r="T89" t="T88"/>
              <a:pathLst>
                <a:path h="1283" w="1029">
                  <a:moveTo>
                    <a:pt x="977" y="358"/>
                  </a:moveTo>
                  <a:cubicBezTo>
                    <a:pt x="977" y="358"/>
                    <a:pt x="979" y="401"/>
                    <a:pt x="951" y="412"/>
                  </a:cubicBezTo>
                  <a:cubicBezTo>
                    <a:pt x="922" y="423"/>
                    <a:pt x="891" y="441"/>
                    <a:pt x="874" y="457"/>
                  </a:cubicBezTo>
                  <a:cubicBezTo>
                    <a:pt x="858" y="474"/>
                    <a:pt x="848" y="487"/>
                    <a:pt x="835" y="470"/>
                  </a:cubicBezTo>
                  <a:cubicBezTo>
                    <a:pt x="821" y="452"/>
                    <a:pt x="777" y="481"/>
                    <a:pt x="762" y="502"/>
                  </a:cubicBezTo>
                  <a:cubicBezTo>
                    <a:pt x="747" y="524"/>
                    <a:pt x="723" y="542"/>
                    <a:pt x="743" y="569"/>
                  </a:cubicBezTo>
                  <a:cubicBezTo>
                    <a:pt x="763" y="597"/>
                    <a:pt x="765" y="594"/>
                    <a:pt x="750" y="631"/>
                  </a:cubicBezTo>
                  <a:cubicBezTo>
                    <a:pt x="735" y="668"/>
                    <a:pt x="751" y="677"/>
                    <a:pt x="717" y="681"/>
                  </a:cubicBezTo>
                  <a:cubicBezTo>
                    <a:pt x="683" y="685"/>
                    <a:pt x="653" y="713"/>
                    <a:pt x="656" y="735"/>
                  </a:cubicBezTo>
                  <a:cubicBezTo>
                    <a:pt x="658" y="757"/>
                    <a:pt x="687" y="791"/>
                    <a:pt x="676" y="807"/>
                  </a:cubicBezTo>
                  <a:cubicBezTo>
                    <a:pt x="665" y="823"/>
                    <a:pt x="628" y="834"/>
                    <a:pt x="642" y="873"/>
                  </a:cubicBezTo>
                  <a:cubicBezTo>
                    <a:pt x="656" y="911"/>
                    <a:pt x="645" y="922"/>
                    <a:pt x="623" y="929"/>
                  </a:cubicBezTo>
                  <a:cubicBezTo>
                    <a:pt x="601" y="936"/>
                    <a:pt x="609" y="942"/>
                    <a:pt x="600" y="967"/>
                  </a:cubicBezTo>
                  <a:cubicBezTo>
                    <a:pt x="590" y="992"/>
                    <a:pt x="568" y="1001"/>
                    <a:pt x="580" y="1028"/>
                  </a:cubicBezTo>
                  <a:cubicBezTo>
                    <a:pt x="593" y="1056"/>
                    <a:pt x="594" y="1066"/>
                    <a:pt x="577" y="1074"/>
                  </a:cubicBezTo>
                  <a:cubicBezTo>
                    <a:pt x="560" y="1082"/>
                    <a:pt x="550" y="1097"/>
                    <a:pt x="556" y="1108"/>
                  </a:cubicBezTo>
                  <a:cubicBezTo>
                    <a:pt x="561" y="1119"/>
                    <a:pt x="572" y="1149"/>
                    <a:pt x="578" y="1165"/>
                  </a:cubicBezTo>
                  <a:cubicBezTo>
                    <a:pt x="583" y="1181"/>
                    <a:pt x="595" y="1276"/>
                    <a:pt x="595" y="1276"/>
                  </a:cubicBezTo>
                  <a:cubicBezTo>
                    <a:pt x="595" y="1276"/>
                    <a:pt x="442" y="1283"/>
                    <a:pt x="438" y="1283"/>
                  </a:cubicBezTo>
                  <a:cubicBezTo>
                    <a:pt x="434" y="1283"/>
                    <a:pt x="214" y="1266"/>
                    <a:pt x="214" y="1266"/>
                  </a:cubicBezTo>
                  <a:cubicBezTo>
                    <a:pt x="16" y="899"/>
                    <a:pt x="16" y="899"/>
                    <a:pt x="16" y="899"/>
                  </a:cubicBezTo>
                  <a:cubicBezTo>
                    <a:pt x="0" y="505"/>
                    <a:pt x="0" y="505"/>
                    <a:pt x="0" y="505"/>
                  </a:cubicBezTo>
                  <a:cubicBezTo>
                    <a:pt x="89" y="118"/>
                    <a:pt x="89" y="118"/>
                    <a:pt x="89" y="118"/>
                  </a:cubicBezTo>
                  <a:cubicBezTo>
                    <a:pt x="322" y="26"/>
                    <a:pt x="322" y="26"/>
                    <a:pt x="322" y="26"/>
                  </a:cubicBezTo>
                  <a:cubicBezTo>
                    <a:pt x="645" y="0"/>
                    <a:pt x="645" y="0"/>
                    <a:pt x="645" y="0"/>
                  </a:cubicBezTo>
                  <a:cubicBezTo>
                    <a:pt x="895" y="0"/>
                    <a:pt x="895" y="0"/>
                    <a:pt x="895" y="0"/>
                  </a:cubicBezTo>
                  <a:cubicBezTo>
                    <a:pt x="1011" y="183"/>
                    <a:pt x="1011" y="183"/>
                    <a:pt x="1011" y="183"/>
                  </a:cubicBezTo>
                  <a:cubicBezTo>
                    <a:pt x="1029" y="312"/>
                    <a:pt x="1029" y="312"/>
                    <a:pt x="1029" y="312"/>
                  </a:cubicBezTo>
                  <a:lnTo>
                    <a:pt x="977" y="358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9711" name="Freeform 7"/>
            <p:cNvSpPr>
              <a:spLocks noChangeArrowheads="1"/>
            </p:cNvSpPr>
            <p:nvPr/>
          </p:nvSpPr>
          <p:spPr bwMode="auto">
            <a:xfrm>
              <a:off x="3368675" y="2952750"/>
              <a:ext cx="658813" cy="722312"/>
            </a:xfrm>
            <a:custGeom>
              <a:gdLst>
                <a:gd fmla="*/ 592764 w 1177" name="T0"/>
                <a:gd fmla="*/ 144351 h 1291" name="T1"/>
                <a:gd fmla="*/ 613474 w 1177" name="T2"/>
                <a:gd fmla="*/ 174004 h 1291" name="T3"/>
                <a:gd fmla="*/ 625788 w 1177" name="T4"/>
                <a:gd fmla="*/ 212050 h 1291" name="T5"/>
                <a:gd fmla="*/ 615713 w 1177" name="T6"/>
                <a:gd fmla="*/ 242822 h 1291" name="T7"/>
                <a:gd fmla="*/ 599481 w 1177" name="T8"/>
                <a:gd fmla="*/ 269119 h 1291" name="T9"/>
                <a:gd fmla="*/ 578770 w 1177" name="T10"/>
                <a:gd fmla="*/ 293177 h 1291" name="T11"/>
                <a:gd fmla="*/ 578770 w 1177" name="T12"/>
                <a:gd fmla="*/ 347448 h 1291" name="T13"/>
                <a:gd fmla="*/ 591644 w 1177" name="T14"/>
                <a:gd fmla="*/ 358638 h 1291" name="T15"/>
                <a:gd fmla="*/ 602279 w 1177" name="T16"/>
                <a:gd fmla="*/ 368150 h 1291" name="T17"/>
                <a:gd fmla="*/ 606198 w 1177" name="T18"/>
                <a:gd fmla="*/ 391089 h 1291" name="T19"/>
                <a:gd fmla="*/ 606757 w 1177" name="T20"/>
                <a:gd fmla="*/ 411791 h 1291" name="T21"/>
                <a:gd fmla="*/ 615153 w 1177" name="T22"/>
                <a:gd fmla="*/ 436408 h 1291" name="T23"/>
                <a:gd fmla="*/ 635304 w 1177" name="T24"/>
                <a:gd fmla="*/ 453753 h 1291" name="T25"/>
                <a:gd fmla="*/ 634184 w 1177" name="T26"/>
                <a:gd fmla="*/ 490680 h 1291" name="T27"/>
                <a:gd fmla="*/ 650977 w 1177" name="T28"/>
                <a:gd fmla="*/ 492918 h 1291" name="T29"/>
                <a:gd fmla="*/ 636423 w 1177" name="T30"/>
                <a:gd fmla="*/ 517536 h 1291" name="T31"/>
                <a:gd fmla="*/ 630826 w 1177" name="T32"/>
                <a:gd fmla="*/ 541594 h 1291" name="T33"/>
                <a:gd fmla="*/ 635304 w 1177" name="T34"/>
                <a:gd fmla="*/ 567890 h 1291" name="T35"/>
                <a:gd fmla="*/ 631386 w 1177" name="T36"/>
                <a:gd fmla="*/ 609293 h 1291" name="T37"/>
                <a:gd fmla="*/ 564217 w 1177" name="T38"/>
                <a:gd fmla="*/ 668600 h 1291" name="T39"/>
                <a:gd fmla="*/ 352076 w 1177" name="T40"/>
                <a:gd fmla="*/ 722312 h 1291" name="T41"/>
                <a:gd fmla="*/ 139935 w 1177" name="T42"/>
                <a:gd fmla="*/ 592508 h 1291" name="T43"/>
                <a:gd fmla="*/ 38062 w 1177" name="T44"/>
                <a:gd fmla="*/ 495156 h 1291" name="T45"/>
                <a:gd fmla="*/ 0 w 1177" name="T46"/>
                <a:gd fmla="*/ 316116 h 1291" name="T47"/>
                <a:gd fmla="*/ 58773 w 1177" name="T48"/>
                <a:gd fmla="*/ 156100 h 1291" name="T49"/>
                <a:gd fmla="*/ 110269 w 1177" name="T50"/>
                <a:gd fmla="*/ 60426 h 1291" name="T51"/>
                <a:gd fmla="*/ 293863 w 1177" name="T52"/>
                <a:gd fmla="*/ 0 h 1291" name="T53"/>
                <a:gd fmla="*/ 443873 w 1177" name="T54"/>
                <a:gd fmla="*/ 0 h 1291" name="T55"/>
                <a:gd fmla="*/ 568135 w 1177" name="T56"/>
                <a:gd fmla="*/ 43641 h 1291" name="T57"/>
                <a:gd fmla="*/ 601160 w 1177" name="T58"/>
                <a:gd fmla="*/ 112459 h 1291" name="T59"/>
                <a:gd fmla="*/ 592764 w 1177" name="T60"/>
                <a:gd fmla="*/ 144351 h 1291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w 1177" name="T93"/>
                <a:gd fmla="*/ 0 h 1291" name="T94"/>
                <a:gd fmla="*/ 1177 w 1177" name="T95"/>
                <a:gd fmla="*/ 1291 h 1291" name="T96"/>
              </a:gdLst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b="T96" l="T93" r="T95" t="T94"/>
              <a:pathLst>
                <a:path h="1291" w="1177">
                  <a:moveTo>
                    <a:pt x="1059" y="258"/>
                  </a:moveTo>
                  <a:cubicBezTo>
                    <a:pt x="1059" y="258"/>
                    <a:pt x="1085" y="292"/>
                    <a:pt x="1096" y="311"/>
                  </a:cubicBezTo>
                  <a:cubicBezTo>
                    <a:pt x="1107" y="330"/>
                    <a:pt x="1103" y="365"/>
                    <a:pt x="1118" y="379"/>
                  </a:cubicBezTo>
                  <a:cubicBezTo>
                    <a:pt x="1133" y="393"/>
                    <a:pt x="1116" y="420"/>
                    <a:pt x="1100" y="434"/>
                  </a:cubicBezTo>
                  <a:cubicBezTo>
                    <a:pt x="1084" y="447"/>
                    <a:pt x="1099" y="471"/>
                    <a:pt x="1071" y="481"/>
                  </a:cubicBezTo>
                  <a:cubicBezTo>
                    <a:pt x="1044" y="492"/>
                    <a:pt x="1045" y="492"/>
                    <a:pt x="1034" y="524"/>
                  </a:cubicBezTo>
                  <a:cubicBezTo>
                    <a:pt x="1023" y="555"/>
                    <a:pt x="1028" y="599"/>
                    <a:pt x="1034" y="621"/>
                  </a:cubicBezTo>
                  <a:cubicBezTo>
                    <a:pt x="1041" y="643"/>
                    <a:pt x="1049" y="656"/>
                    <a:pt x="1057" y="641"/>
                  </a:cubicBezTo>
                  <a:cubicBezTo>
                    <a:pt x="1066" y="626"/>
                    <a:pt x="1081" y="639"/>
                    <a:pt x="1076" y="658"/>
                  </a:cubicBezTo>
                  <a:cubicBezTo>
                    <a:pt x="1070" y="677"/>
                    <a:pt x="1071" y="690"/>
                    <a:pt x="1083" y="699"/>
                  </a:cubicBezTo>
                  <a:cubicBezTo>
                    <a:pt x="1095" y="708"/>
                    <a:pt x="1092" y="725"/>
                    <a:pt x="1084" y="736"/>
                  </a:cubicBezTo>
                  <a:cubicBezTo>
                    <a:pt x="1075" y="748"/>
                    <a:pt x="1077" y="772"/>
                    <a:pt x="1099" y="780"/>
                  </a:cubicBezTo>
                  <a:cubicBezTo>
                    <a:pt x="1122" y="788"/>
                    <a:pt x="1147" y="783"/>
                    <a:pt x="1135" y="811"/>
                  </a:cubicBezTo>
                  <a:cubicBezTo>
                    <a:pt x="1124" y="839"/>
                    <a:pt x="1112" y="887"/>
                    <a:pt x="1133" y="877"/>
                  </a:cubicBezTo>
                  <a:cubicBezTo>
                    <a:pt x="1154" y="867"/>
                    <a:pt x="1177" y="869"/>
                    <a:pt x="1163" y="881"/>
                  </a:cubicBezTo>
                  <a:cubicBezTo>
                    <a:pt x="1150" y="893"/>
                    <a:pt x="1135" y="906"/>
                    <a:pt x="1137" y="925"/>
                  </a:cubicBezTo>
                  <a:cubicBezTo>
                    <a:pt x="1139" y="943"/>
                    <a:pt x="1127" y="945"/>
                    <a:pt x="1127" y="968"/>
                  </a:cubicBezTo>
                  <a:cubicBezTo>
                    <a:pt x="1127" y="992"/>
                    <a:pt x="1133" y="991"/>
                    <a:pt x="1135" y="1015"/>
                  </a:cubicBezTo>
                  <a:cubicBezTo>
                    <a:pt x="1136" y="1039"/>
                    <a:pt x="1131" y="1075"/>
                    <a:pt x="1128" y="1089"/>
                  </a:cubicBezTo>
                  <a:cubicBezTo>
                    <a:pt x="1125" y="1104"/>
                    <a:pt x="1008" y="1195"/>
                    <a:pt x="1008" y="1195"/>
                  </a:cubicBezTo>
                  <a:cubicBezTo>
                    <a:pt x="629" y="1291"/>
                    <a:pt x="629" y="1291"/>
                    <a:pt x="629" y="1291"/>
                  </a:cubicBezTo>
                  <a:cubicBezTo>
                    <a:pt x="250" y="1059"/>
                    <a:pt x="250" y="1059"/>
                    <a:pt x="250" y="1059"/>
                  </a:cubicBezTo>
                  <a:cubicBezTo>
                    <a:pt x="68" y="885"/>
                    <a:pt x="68" y="885"/>
                    <a:pt x="68" y="885"/>
                  </a:cubicBezTo>
                  <a:cubicBezTo>
                    <a:pt x="0" y="565"/>
                    <a:pt x="0" y="565"/>
                    <a:pt x="0" y="565"/>
                  </a:cubicBezTo>
                  <a:cubicBezTo>
                    <a:pt x="105" y="279"/>
                    <a:pt x="105" y="279"/>
                    <a:pt x="105" y="279"/>
                  </a:cubicBezTo>
                  <a:cubicBezTo>
                    <a:pt x="197" y="108"/>
                    <a:pt x="197" y="108"/>
                    <a:pt x="197" y="108"/>
                  </a:cubicBezTo>
                  <a:cubicBezTo>
                    <a:pt x="525" y="0"/>
                    <a:pt x="525" y="0"/>
                    <a:pt x="525" y="0"/>
                  </a:cubicBezTo>
                  <a:cubicBezTo>
                    <a:pt x="793" y="0"/>
                    <a:pt x="793" y="0"/>
                    <a:pt x="793" y="0"/>
                  </a:cubicBezTo>
                  <a:cubicBezTo>
                    <a:pt x="1015" y="78"/>
                    <a:pt x="1015" y="78"/>
                    <a:pt x="1015" y="78"/>
                  </a:cubicBezTo>
                  <a:cubicBezTo>
                    <a:pt x="1074" y="201"/>
                    <a:pt x="1074" y="201"/>
                    <a:pt x="1074" y="201"/>
                  </a:cubicBezTo>
                  <a:lnTo>
                    <a:pt x="1059" y="258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9712" name="Freeform 8"/>
            <p:cNvSpPr>
              <a:spLocks noChangeArrowheads="1"/>
            </p:cNvSpPr>
            <p:nvPr/>
          </p:nvSpPr>
          <p:spPr bwMode="auto">
            <a:xfrm>
              <a:off x="3559175" y="3525838"/>
              <a:ext cx="820738" cy="673100"/>
            </a:xfrm>
            <a:custGeom>
              <a:gdLst>
                <a:gd fmla="*/ 17927 w 1465" name="T0"/>
                <a:gd fmla="*/ 543744 h 1202" name="T1"/>
                <a:gd fmla="*/ 2801 w 1465" name="T2"/>
                <a:gd fmla="*/ 585183 h 1202" name="T3"/>
                <a:gd fmla="*/ 27451 w 1465" name="T4"/>
                <a:gd fmla="*/ 643421 h 1202" name="T5"/>
                <a:gd fmla="*/ 92438 w 1465" name="T6"/>
                <a:gd fmla="*/ 665260 h 1202" name="T7"/>
                <a:gd fmla="*/ 80673 w 1465" name="T8"/>
                <a:gd fmla="*/ 613182 h 1202" name="T9"/>
                <a:gd fmla="*/ 72830 w 1465" name="T10"/>
                <a:gd fmla="*/ 582383 h 1202" name="T11"/>
                <a:gd fmla="*/ 105323 w 1465" name="T12"/>
                <a:gd fmla="*/ 569503 h 1202" name="T13"/>
                <a:gd fmla="*/ 164708 w 1465" name="T14"/>
                <a:gd fmla="*/ 529744 h 1202" name="T15"/>
                <a:gd fmla="*/ 233616 w 1465" name="T16"/>
                <a:gd fmla="*/ 502305 h 1202" name="T17"/>
                <a:gd fmla="*/ 282356 w 1465" name="T18"/>
                <a:gd fmla="*/ 473186 h 1202" name="T19"/>
                <a:gd fmla="*/ 320452 w 1465" name="T20"/>
                <a:gd fmla="*/ 458626 h 1202" name="T21"/>
                <a:gd fmla="*/ 337259 w 1465" name="T22"/>
                <a:gd fmla="*/ 456946 h 1202" name="T23"/>
                <a:gd fmla="*/ 374794 w 1465" name="T24"/>
                <a:gd fmla="*/ 457506 h 1202" name="T25"/>
                <a:gd fmla="*/ 382638 w 1465" name="T26"/>
                <a:gd fmla="*/ 414388 h 1202" name="T27"/>
                <a:gd fmla="*/ 416251 w 1465" name="T28"/>
                <a:gd fmla="*/ 408228 h 1202" name="T29"/>
                <a:gd fmla="*/ 441462 w 1465" name="T30"/>
                <a:gd fmla="*/ 402068 h 1202" name="T31"/>
                <a:gd fmla="*/ 433058 w 1465" name="T32"/>
                <a:gd fmla="*/ 349990 h 1202" name="T33"/>
                <a:gd fmla="*/ 468913 w 1465" name="T34"/>
                <a:gd fmla="*/ 365109 h 1202" name="T35"/>
                <a:gd fmla="*/ 470034 w 1465" name="T36"/>
                <a:gd fmla="*/ 415508 h 1202" name="T37"/>
                <a:gd fmla="*/ 523255 w 1465" name="T38"/>
                <a:gd fmla="*/ 408228 h 1202" name="T39"/>
                <a:gd fmla="*/ 528858 w 1465" name="T40"/>
                <a:gd fmla="*/ 356149 h 1202" name="T41"/>
                <a:gd fmla="*/ 584321 w 1465" name="T42"/>
                <a:gd fmla="*/ 345510 h 1202" name="T43"/>
                <a:gd fmla="*/ 632501 w 1465" name="T44"/>
                <a:gd fmla="*/ 325350 h 1202" name="T45"/>
                <a:gd fmla="*/ 657711 w 1465" name="T46"/>
                <a:gd fmla="*/ 311911 h 1202" name="T47"/>
                <a:gd fmla="*/ 687403 w 1465" name="T48"/>
                <a:gd fmla="*/ 315831 h 1202" name="T49"/>
                <a:gd fmla="*/ 742866 w 1465" name="T50"/>
                <a:gd fmla="*/ 289511 h 1202" name="T51"/>
                <a:gd fmla="*/ 771438 w 1465" name="T52"/>
                <a:gd fmla="*/ 249753 h 1202" name="T53"/>
                <a:gd fmla="*/ 787124 w 1465" name="T54"/>
                <a:gd fmla="*/ 221193 h 1202" name="T55"/>
                <a:gd fmla="*/ 816816 w 1465" name="T56"/>
                <a:gd fmla="*/ 208874 h 1202" name="T57"/>
                <a:gd fmla="*/ 801130 w 1465" name="T58"/>
                <a:gd fmla="*/ 155115 h 1202" name="T59"/>
                <a:gd fmla="*/ 769757 w 1465" name="T60"/>
                <a:gd fmla="*/ 79518 h 1202" name="T61"/>
                <a:gd fmla="*/ 731101 w 1465" name="T62"/>
                <a:gd fmla="*/ 71118 h 1202" name="T63"/>
                <a:gd fmla="*/ 658831 w 1465" name="T64"/>
                <a:gd fmla="*/ 45359 h 1202" name="T65"/>
                <a:gd fmla="*/ 653789 w 1465" name="T66"/>
                <a:gd fmla="*/ 81758 h 1202" name="T67"/>
                <a:gd fmla="*/ 629139 w 1465" name="T68"/>
                <a:gd fmla="*/ 80638 h 1202" name="T69"/>
                <a:gd fmla="*/ 560231 w 1465" name="T70"/>
                <a:gd fmla="*/ 94077 h 1202" name="T71"/>
                <a:gd fmla="*/ 516533 w 1465" name="T72"/>
                <a:gd fmla="*/ 112557 h 1202" name="T73"/>
                <a:gd fmla="*/ 499166 w 1465" name="T74"/>
                <a:gd fmla="*/ 63838 h 1202" name="T75"/>
                <a:gd fmla="*/ 525496 w 1465" name="T76"/>
                <a:gd fmla="*/ 25199 h 1202" name="T77"/>
                <a:gd fmla="*/ 453787 w 1465" name="T78"/>
                <a:gd fmla="*/ 24079 h 1202" name="T79"/>
                <a:gd fmla="*/ 383198 w 1465" name="T80"/>
                <a:gd fmla="*/ 20159 h 1202" name="T81"/>
                <a:gd fmla="*/ 336138 w 1465" name="T82"/>
                <a:gd fmla="*/ 52078 h 1202" name="T83"/>
                <a:gd fmla="*/ 304766 w 1465" name="T84"/>
                <a:gd fmla="*/ 61598 h 1202" name="T85"/>
                <a:gd fmla="*/ 250423 w 1465" name="T86"/>
                <a:gd fmla="*/ 80078 h 1202" name="T87"/>
                <a:gd fmla="*/ 221851 w 1465" name="T88"/>
                <a:gd fmla="*/ 120956 h 1202" name="T89"/>
                <a:gd fmla="*/ 30813 w 1465" name="T90"/>
                <a:gd fmla="*/ 430627 h 1202" name="T91"/>
                <a:gd fmla="*/ 4482 w 1465" name="T92"/>
                <a:gd fmla="*/ 523584 h 1202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w 1465" name="T141"/>
                <a:gd fmla="*/ 0 h 1202" name="T142"/>
                <a:gd fmla="*/ 1465 w 1465" name="T143"/>
                <a:gd fmla="*/ 1202 h 1202" name="T144"/>
              </a:gdLst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b="T144" l="T141" r="T143" t="T142"/>
              <a:pathLst>
                <a:path h="1202" w="1465">
                  <a:moveTo>
                    <a:pt x="15" y="940"/>
                  </a:moveTo>
                  <a:cubicBezTo>
                    <a:pt x="36" y="957"/>
                    <a:pt x="55" y="956"/>
                    <a:pt x="32" y="971"/>
                  </a:cubicBezTo>
                  <a:cubicBezTo>
                    <a:pt x="10" y="986"/>
                    <a:pt x="16" y="1000"/>
                    <a:pt x="15" y="1013"/>
                  </a:cubicBezTo>
                  <a:cubicBezTo>
                    <a:pt x="14" y="1026"/>
                    <a:pt x="0" y="1013"/>
                    <a:pt x="5" y="1045"/>
                  </a:cubicBezTo>
                  <a:cubicBezTo>
                    <a:pt x="10" y="1077"/>
                    <a:pt x="22" y="1073"/>
                    <a:pt x="28" y="1093"/>
                  </a:cubicBezTo>
                  <a:cubicBezTo>
                    <a:pt x="34" y="1114"/>
                    <a:pt x="38" y="1129"/>
                    <a:pt x="49" y="1149"/>
                  </a:cubicBezTo>
                  <a:cubicBezTo>
                    <a:pt x="60" y="1168"/>
                    <a:pt x="64" y="1181"/>
                    <a:pt x="84" y="1192"/>
                  </a:cubicBezTo>
                  <a:cubicBezTo>
                    <a:pt x="105" y="1202"/>
                    <a:pt x="156" y="1198"/>
                    <a:pt x="165" y="1188"/>
                  </a:cubicBezTo>
                  <a:cubicBezTo>
                    <a:pt x="174" y="1178"/>
                    <a:pt x="191" y="1128"/>
                    <a:pt x="177" y="1118"/>
                  </a:cubicBezTo>
                  <a:cubicBezTo>
                    <a:pt x="163" y="1109"/>
                    <a:pt x="147" y="1111"/>
                    <a:pt x="144" y="1095"/>
                  </a:cubicBezTo>
                  <a:cubicBezTo>
                    <a:pt x="141" y="1078"/>
                    <a:pt x="139" y="1075"/>
                    <a:pt x="128" y="1068"/>
                  </a:cubicBezTo>
                  <a:cubicBezTo>
                    <a:pt x="118" y="1061"/>
                    <a:pt x="118" y="1055"/>
                    <a:pt x="130" y="1040"/>
                  </a:cubicBezTo>
                  <a:cubicBezTo>
                    <a:pt x="143" y="1025"/>
                    <a:pt x="135" y="1032"/>
                    <a:pt x="158" y="1040"/>
                  </a:cubicBezTo>
                  <a:cubicBezTo>
                    <a:pt x="182" y="1047"/>
                    <a:pt x="181" y="1041"/>
                    <a:pt x="188" y="1017"/>
                  </a:cubicBezTo>
                  <a:cubicBezTo>
                    <a:pt x="195" y="994"/>
                    <a:pt x="210" y="984"/>
                    <a:pt x="224" y="972"/>
                  </a:cubicBezTo>
                  <a:cubicBezTo>
                    <a:pt x="238" y="959"/>
                    <a:pt x="268" y="951"/>
                    <a:pt x="294" y="946"/>
                  </a:cubicBezTo>
                  <a:cubicBezTo>
                    <a:pt x="320" y="942"/>
                    <a:pt x="371" y="938"/>
                    <a:pt x="376" y="918"/>
                  </a:cubicBezTo>
                  <a:cubicBezTo>
                    <a:pt x="380" y="899"/>
                    <a:pt x="390" y="901"/>
                    <a:pt x="417" y="897"/>
                  </a:cubicBezTo>
                  <a:cubicBezTo>
                    <a:pt x="443" y="893"/>
                    <a:pt x="460" y="880"/>
                    <a:pt x="456" y="868"/>
                  </a:cubicBezTo>
                  <a:cubicBezTo>
                    <a:pt x="453" y="855"/>
                    <a:pt x="481" y="838"/>
                    <a:pt x="504" y="845"/>
                  </a:cubicBezTo>
                  <a:cubicBezTo>
                    <a:pt x="527" y="853"/>
                    <a:pt x="545" y="858"/>
                    <a:pt x="557" y="849"/>
                  </a:cubicBezTo>
                  <a:cubicBezTo>
                    <a:pt x="570" y="840"/>
                    <a:pt x="577" y="830"/>
                    <a:pt x="572" y="819"/>
                  </a:cubicBezTo>
                  <a:cubicBezTo>
                    <a:pt x="566" y="808"/>
                    <a:pt x="565" y="804"/>
                    <a:pt x="581" y="817"/>
                  </a:cubicBezTo>
                  <a:cubicBezTo>
                    <a:pt x="598" y="831"/>
                    <a:pt x="594" y="823"/>
                    <a:pt x="602" y="816"/>
                  </a:cubicBezTo>
                  <a:cubicBezTo>
                    <a:pt x="609" y="808"/>
                    <a:pt x="642" y="802"/>
                    <a:pt x="646" y="812"/>
                  </a:cubicBezTo>
                  <a:cubicBezTo>
                    <a:pt x="649" y="821"/>
                    <a:pt x="661" y="825"/>
                    <a:pt x="669" y="817"/>
                  </a:cubicBezTo>
                  <a:cubicBezTo>
                    <a:pt x="677" y="808"/>
                    <a:pt x="681" y="804"/>
                    <a:pt x="683" y="786"/>
                  </a:cubicBezTo>
                  <a:cubicBezTo>
                    <a:pt x="685" y="767"/>
                    <a:pt x="679" y="758"/>
                    <a:pt x="683" y="740"/>
                  </a:cubicBezTo>
                  <a:cubicBezTo>
                    <a:pt x="687" y="722"/>
                    <a:pt x="693" y="685"/>
                    <a:pt x="703" y="695"/>
                  </a:cubicBezTo>
                  <a:cubicBezTo>
                    <a:pt x="712" y="705"/>
                    <a:pt x="727" y="712"/>
                    <a:pt x="743" y="729"/>
                  </a:cubicBezTo>
                  <a:cubicBezTo>
                    <a:pt x="760" y="746"/>
                    <a:pt x="764" y="771"/>
                    <a:pt x="773" y="763"/>
                  </a:cubicBezTo>
                  <a:cubicBezTo>
                    <a:pt x="783" y="754"/>
                    <a:pt x="790" y="732"/>
                    <a:pt x="788" y="718"/>
                  </a:cubicBezTo>
                  <a:cubicBezTo>
                    <a:pt x="786" y="705"/>
                    <a:pt x="790" y="679"/>
                    <a:pt x="788" y="661"/>
                  </a:cubicBezTo>
                  <a:cubicBezTo>
                    <a:pt x="786" y="644"/>
                    <a:pt x="781" y="640"/>
                    <a:pt x="773" y="625"/>
                  </a:cubicBezTo>
                  <a:cubicBezTo>
                    <a:pt x="764" y="609"/>
                    <a:pt x="757" y="597"/>
                    <a:pt x="781" y="610"/>
                  </a:cubicBezTo>
                  <a:cubicBezTo>
                    <a:pt x="806" y="624"/>
                    <a:pt x="831" y="633"/>
                    <a:pt x="837" y="652"/>
                  </a:cubicBezTo>
                  <a:cubicBezTo>
                    <a:pt x="843" y="671"/>
                    <a:pt x="860" y="676"/>
                    <a:pt x="843" y="701"/>
                  </a:cubicBezTo>
                  <a:cubicBezTo>
                    <a:pt x="826" y="726"/>
                    <a:pt x="820" y="750"/>
                    <a:pt x="839" y="742"/>
                  </a:cubicBezTo>
                  <a:cubicBezTo>
                    <a:pt x="858" y="734"/>
                    <a:pt x="868" y="727"/>
                    <a:pt x="878" y="735"/>
                  </a:cubicBezTo>
                  <a:cubicBezTo>
                    <a:pt x="889" y="742"/>
                    <a:pt x="930" y="747"/>
                    <a:pt x="934" y="729"/>
                  </a:cubicBezTo>
                  <a:cubicBezTo>
                    <a:pt x="938" y="711"/>
                    <a:pt x="952" y="679"/>
                    <a:pt x="938" y="663"/>
                  </a:cubicBezTo>
                  <a:cubicBezTo>
                    <a:pt x="924" y="647"/>
                    <a:pt x="936" y="627"/>
                    <a:pt x="944" y="636"/>
                  </a:cubicBezTo>
                  <a:cubicBezTo>
                    <a:pt x="952" y="645"/>
                    <a:pt x="977" y="680"/>
                    <a:pt x="1003" y="657"/>
                  </a:cubicBezTo>
                  <a:cubicBezTo>
                    <a:pt x="1030" y="633"/>
                    <a:pt x="1036" y="632"/>
                    <a:pt x="1043" y="617"/>
                  </a:cubicBezTo>
                  <a:cubicBezTo>
                    <a:pt x="1050" y="602"/>
                    <a:pt x="1053" y="588"/>
                    <a:pt x="1085" y="584"/>
                  </a:cubicBezTo>
                  <a:cubicBezTo>
                    <a:pt x="1118" y="579"/>
                    <a:pt x="1116" y="570"/>
                    <a:pt x="1129" y="581"/>
                  </a:cubicBezTo>
                  <a:cubicBezTo>
                    <a:pt x="1141" y="592"/>
                    <a:pt x="1160" y="598"/>
                    <a:pt x="1167" y="587"/>
                  </a:cubicBezTo>
                  <a:cubicBezTo>
                    <a:pt x="1175" y="576"/>
                    <a:pt x="1179" y="573"/>
                    <a:pt x="1174" y="557"/>
                  </a:cubicBezTo>
                  <a:cubicBezTo>
                    <a:pt x="1168" y="541"/>
                    <a:pt x="1182" y="534"/>
                    <a:pt x="1189" y="541"/>
                  </a:cubicBezTo>
                  <a:cubicBezTo>
                    <a:pt x="1197" y="548"/>
                    <a:pt x="1206" y="571"/>
                    <a:pt x="1227" y="564"/>
                  </a:cubicBezTo>
                  <a:cubicBezTo>
                    <a:pt x="1247" y="558"/>
                    <a:pt x="1269" y="543"/>
                    <a:pt x="1284" y="532"/>
                  </a:cubicBezTo>
                  <a:cubicBezTo>
                    <a:pt x="1299" y="521"/>
                    <a:pt x="1308" y="519"/>
                    <a:pt x="1326" y="517"/>
                  </a:cubicBezTo>
                  <a:cubicBezTo>
                    <a:pt x="1344" y="514"/>
                    <a:pt x="1366" y="502"/>
                    <a:pt x="1359" y="487"/>
                  </a:cubicBezTo>
                  <a:cubicBezTo>
                    <a:pt x="1353" y="473"/>
                    <a:pt x="1362" y="446"/>
                    <a:pt x="1377" y="446"/>
                  </a:cubicBezTo>
                  <a:cubicBezTo>
                    <a:pt x="1392" y="445"/>
                    <a:pt x="1394" y="439"/>
                    <a:pt x="1389" y="423"/>
                  </a:cubicBezTo>
                  <a:cubicBezTo>
                    <a:pt x="1383" y="407"/>
                    <a:pt x="1396" y="402"/>
                    <a:pt x="1405" y="395"/>
                  </a:cubicBezTo>
                  <a:cubicBezTo>
                    <a:pt x="1414" y="388"/>
                    <a:pt x="1420" y="392"/>
                    <a:pt x="1437" y="392"/>
                  </a:cubicBezTo>
                  <a:cubicBezTo>
                    <a:pt x="1453" y="393"/>
                    <a:pt x="1465" y="394"/>
                    <a:pt x="1458" y="373"/>
                  </a:cubicBezTo>
                  <a:cubicBezTo>
                    <a:pt x="1454" y="362"/>
                    <a:pt x="1455" y="356"/>
                    <a:pt x="1461" y="353"/>
                  </a:cubicBezTo>
                  <a:cubicBezTo>
                    <a:pt x="1461" y="353"/>
                    <a:pt x="1437" y="291"/>
                    <a:pt x="1430" y="277"/>
                  </a:cubicBezTo>
                  <a:cubicBezTo>
                    <a:pt x="1423" y="263"/>
                    <a:pt x="1413" y="229"/>
                    <a:pt x="1407" y="206"/>
                  </a:cubicBezTo>
                  <a:cubicBezTo>
                    <a:pt x="1401" y="184"/>
                    <a:pt x="1368" y="155"/>
                    <a:pt x="1374" y="142"/>
                  </a:cubicBezTo>
                  <a:cubicBezTo>
                    <a:pt x="1379" y="130"/>
                    <a:pt x="1372" y="100"/>
                    <a:pt x="1349" y="117"/>
                  </a:cubicBezTo>
                  <a:cubicBezTo>
                    <a:pt x="1326" y="134"/>
                    <a:pt x="1318" y="150"/>
                    <a:pt x="1305" y="127"/>
                  </a:cubicBezTo>
                  <a:cubicBezTo>
                    <a:pt x="1293" y="104"/>
                    <a:pt x="1273" y="103"/>
                    <a:pt x="1247" y="101"/>
                  </a:cubicBezTo>
                  <a:cubicBezTo>
                    <a:pt x="1221" y="99"/>
                    <a:pt x="1177" y="63"/>
                    <a:pt x="1176" y="81"/>
                  </a:cubicBezTo>
                  <a:cubicBezTo>
                    <a:pt x="1174" y="99"/>
                    <a:pt x="1186" y="104"/>
                    <a:pt x="1170" y="111"/>
                  </a:cubicBezTo>
                  <a:cubicBezTo>
                    <a:pt x="1153" y="118"/>
                    <a:pt x="1156" y="124"/>
                    <a:pt x="1167" y="146"/>
                  </a:cubicBezTo>
                  <a:cubicBezTo>
                    <a:pt x="1178" y="169"/>
                    <a:pt x="1180" y="174"/>
                    <a:pt x="1165" y="180"/>
                  </a:cubicBezTo>
                  <a:cubicBezTo>
                    <a:pt x="1149" y="186"/>
                    <a:pt x="1133" y="165"/>
                    <a:pt x="1123" y="144"/>
                  </a:cubicBezTo>
                  <a:cubicBezTo>
                    <a:pt x="1113" y="124"/>
                    <a:pt x="1100" y="126"/>
                    <a:pt x="1077" y="140"/>
                  </a:cubicBezTo>
                  <a:cubicBezTo>
                    <a:pt x="1055" y="153"/>
                    <a:pt x="1004" y="153"/>
                    <a:pt x="1000" y="168"/>
                  </a:cubicBezTo>
                  <a:cubicBezTo>
                    <a:pt x="996" y="183"/>
                    <a:pt x="978" y="186"/>
                    <a:pt x="966" y="185"/>
                  </a:cubicBezTo>
                  <a:cubicBezTo>
                    <a:pt x="954" y="185"/>
                    <a:pt x="940" y="193"/>
                    <a:pt x="922" y="201"/>
                  </a:cubicBezTo>
                  <a:cubicBezTo>
                    <a:pt x="904" y="209"/>
                    <a:pt x="889" y="198"/>
                    <a:pt x="884" y="177"/>
                  </a:cubicBezTo>
                  <a:cubicBezTo>
                    <a:pt x="879" y="157"/>
                    <a:pt x="878" y="128"/>
                    <a:pt x="891" y="114"/>
                  </a:cubicBezTo>
                  <a:cubicBezTo>
                    <a:pt x="905" y="99"/>
                    <a:pt x="918" y="80"/>
                    <a:pt x="928" y="76"/>
                  </a:cubicBezTo>
                  <a:cubicBezTo>
                    <a:pt x="939" y="72"/>
                    <a:pt x="950" y="66"/>
                    <a:pt x="938" y="45"/>
                  </a:cubicBezTo>
                  <a:cubicBezTo>
                    <a:pt x="926" y="25"/>
                    <a:pt x="909" y="7"/>
                    <a:pt x="879" y="24"/>
                  </a:cubicBezTo>
                  <a:cubicBezTo>
                    <a:pt x="850" y="41"/>
                    <a:pt x="821" y="58"/>
                    <a:pt x="810" y="43"/>
                  </a:cubicBezTo>
                  <a:cubicBezTo>
                    <a:pt x="799" y="28"/>
                    <a:pt x="793" y="21"/>
                    <a:pt x="774" y="32"/>
                  </a:cubicBezTo>
                  <a:cubicBezTo>
                    <a:pt x="755" y="43"/>
                    <a:pt x="694" y="57"/>
                    <a:pt x="684" y="36"/>
                  </a:cubicBezTo>
                  <a:cubicBezTo>
                    <a:pt x="675" y="16"/>
                    <a:pt x="655" y="0"/>
                    <a:pt x="628" y="27"/>
                  </a:cubicBezTo>
                  <a:cubicBezTo>
                    <a:pt x="600" y="53"/>
                    <a:pt x="589" y="60"/>
                    <a:pt x="600" y="93"/>
                  </a:cubicBezTo>
                  <a:cubicBezTo>
                    <a:pt x="611" y="126"/>
                    <a:pt x="618" y="131"/>
                    <a:pt x="597" y="135"/>
                  </a:cubicBezTo>
                  <a:cubicBezTo>
                    <a:pt x="577" y="140"/>
                    <a:pt x="566" y="116"/>
                    <a:pt x="544" y="110"/>
                  </a:cubicBezTo>
                  <a:cubicBezTo>
                    <a:pt x="523" y="104"/>
                    <a:pt x="482" y="98"/>
                    <a:pt x="467" y="109"/>
                  </a:cubicBezTo>
                  <a:cubicBezTo>
                    <a:pt x="452" y="120"/>
                    <a:pt x="441" y="120"/>
                    <a:pt x="447" y="143"/>
                  </a:cubicBezTo>
                  <a:cubicBezTo>
                    <a:pt x="453" y="166"/>
                    <a:pt x="461" y="177"/>
                    <a:pt x="448" y="184"/>
                  </a:cubicBezTo>
                  <a:cubicBezTo>
                    <a:pt x="435" y="191"/>
                    <a:pt x="401" y="202"/>
                    <a:pt x="396" y="216"/>
                  </a:cubicBezTo>
                  <a:cubicBezTo>
                    <a:pt x="390" y="230"/>
                    <a:pt x="276" y="394"/>
                    <a:pt x="276" y="394"/>
                  </a:cubicBezTo>
                  <a:cubicBezTo>
                    <a:pt x="55" y="769"/>
                    <a:pt x="55" y="769"/>
                    <a:pt x="55" y="769"/>
                  </a:cubicBezTo>
                  <a:cubicBezTo>
                    <a:pt x="4" y="910"/>
                    <a:pt x="4" y="910"/>
                    <a:pt x="4" y="910"/>
                  </a:cubicBezTo>
                  <a:cubicBezTo>
                    <a:pt x="8" y="935"/>
                    <a:pt x="8" y="935"/>
                    <a:pt x="8" y="935"/>
                  </a:cubicBezTo>
                  <a:lnTo>
                    <a:pt x="15" y="940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9713" name="Freeform 9"/>
            <p:cNvSpPr>
              <a:spLocks noChangeArrowheads="1"/>
            </p:cNvSpPr>
            <p:nvPr/>
          </p:nvSpPr>
          <p:spPr bwMode="auto">
            <a:xfrm>
              <a:off x="2936875" y="3444875"/>
              <a:ext cx="873125" cy="619125"/>
            </a:xfrm>
            <a:custGeom>
              <a:gdLst>
                <a:gd fmla="*/ 167909 w 1560" name="T0"/>
                <a:gd fmla="*/ 432325 h 1107" name="T1"/>
                <a:gd fmla="*/ 226117 w 1560" name="T2"/>
                <a:gd fmla="*/ 447985 h 1107" name="T3"/>
                <a:gd fmla="*/ 280407 w 1560" name="T4"/>
                <a:gd fmla="*/ 458611 h 1107" name="T5"/>
                <a:gd fmla="*/ 274251 w 1560" name="T6"/>
                <a:gd fmla="*/ 508387 h 1107" name="T7"/>
                <a:gd fmla="*/ 298318 w 1560" name="T8"/>
                <a:gd fmla="*/ 564875 h 1107" name="T9"/>
                <a:gd fmla="*/ 386190 w 1560" name="T10"/>
                <a:gd fmla="*/ 598432 h 1107" name="T11"/>
                <a:gd fmla="*/ 458950 w 1560" name="T12"/>
                <a:gd fmla="*/ 602347 h 1107" name="T13"/>
                <a:gd fmla="*/ 489734 w 1560" name="T14"/>
                <a:gd fmla="*/ 593957 h 1107" name="T15"/>
                <a:gd fmla="*/ 531151 w 1560" name="T16"/>
                <a:gd fmla="*/ 601228 h 1107" name="T17"/>
                <a:gd fmla="*/ 601673 w 1560" name="T18"/>
                <a:gd fmla="*/ 608499 h 1107" name="T19"/>
                <a:gd fmla="*/ 650366 w 1560" name="T20"/>
                <a:gd fmla="*/ 578857 h 1107" name="T21"/>
                <a:gd fmla="*/ 695702 w 1560" name="T22"/>
                <a:gd fmla="*/ 534114 h 1107" name="T23"/>
                <a:gd fmla="*/ 734880 w 1560" name="T24"/>
                <a:gd fmla="*/ 499998 h 1107" name="T25"/>
                <a:gd fmla="*/ 776298 w 1560" name="T26"/>
                <a:gd fmla="*/ 440714 h 1107" name="T27"/>
                <a:gd fmla="*/ 800365 w 1560" name="T28"/>
                <a:gd fmla="*/ 361855 h 1107" name="T29"/>
                <a:gd fmla="*/ 835066 w 1560" name="T30"/>
                <a:gd fmla="*/ 305368 h 1107" name="T31"/>
                <a:gd fmla="*/ 858013 w 1560" name="T32"/>
                <a:gd fmla="*/ 251118 h 1107" name="T33"/>
                <a:gd fmla="*/ 856334 w 1560" name="T34"/>
                <a:gd fmla="*/ 193512 h 1107" name="T35"/>
                <a:gd fmla="*/ 802603 w 1560" name="T36"/>
                <a:gd fmla="*/ 205816 h 1107" name="T37"/>
                <a:gd fmla="*/ 775738 w 1560" name="T38"/>
                <a:gd fmla="*/ 151006 h 1107" name="T39"/>
                <a:gd fmla="*/ 746634 w 1560" name="T40"/>
                <a:gd fmla="*/ 149888 h 1107" name="T41"/>
                <a:gd fmla="*/ 776298 w 1560" name="T42"/>
                <a:gd fmla="*/ 86689 h 1107" name="T43"/>
                <a:gd fmla="*/ 774059 w 1560" name="T44"/>
                <a:gd fmla="*/ 55369 h 1107" name="T45"/>
                <a:gd fmla="*/ 755589 w 1560" name="T46"/>
                <a:gd fmla="*/ 17897 h 1107" name="T47"/>
                <a:gd fmla="*/ 713052 w 1560" name="T48"/>
                <a:gd fmla="*/ 13423 h 1107" name="T49"/>
                <a:gd fmla="*/ 654844 w 1560" name="T50"/>
                <a:gd fmla="*/ 48098 h 1107" name="T51"/>
                <a:gd fmla="*/ 617344 w 1560" name="T52"/>
                <a:gd fmla="*/ 31320 h 1107" name="T53"/>
                <a:gd fmla="*/ 593277 w 1560" name="T54"/>
                <a:gd fmla="*/ 58725 h 1107" name="T55"/>
                <a:gd fmla="*/ 378354 w 1560" name="T56"/>
                <a:gd fmla="*/ 114093 h 1107" name="T57"/>
                <a:gd fmla="*/ 0 w 1560" name="T58"/>
                <a:gd fmla="*/ 199104 h 1107" name="T59"/>
                <a:gd fmla="*/ 129849 w 1560" name="T60"/>
                <a:gd fmla="*/ 377515 h 1107" name="T61"/>
                <a:gd fmla="*/ 142163 w 1560" name="T62"/>
                <a:gd fmla="*/ 411072 h 1107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1560" name="T96"/>
                <a:gd fmla="*/ 0 h 1107" name="T97"/>
                <a:gd fmla="*/ 1560 w 1560" name="T98"/>
                <a:gd fmla="*/ 1107 h 1107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1107" w="1560">
                  <a:moveTo>
                    <a:pt x="257" y="740"/>
                  </a:moveTo>
                  <a:cubicBezTo>
                    <a:pt x="271" y="756"/>
                    <a:pt x="287" y="769"/>
                    <a:pt x="300" y="773"/>
                  </a:cubicBezTo>
                  <a:cubicBezTo>
                    <a:pt x="318" y="779"/>
                    <a:pt x="347" y="799"/>
                    <a:pt x="371" y="790"/>
                  </a:cubicBezTo>
                  <a:cubicBezTo>
                    <a:pt x="395" y="780"/>
                    <a:pt x="391" y="794"/>
                    <a:pt x="404" y="801"/>
                  </a:cubicBezTo>
                  <a:cubicBezTo>
                    <a:pt x="417" y="807"/>
                    <a:pt x="431" y="807"/>
                    <a:pt x="451" y="801"/>
                  </a:cubicBezTo>
                  <a:cubicBezTo>
                    <a:pt x="472" y="796"/>
                    <a:pt x="492" y="797"/>
                    <a:pt x="501" y="820"/>
                  </a:cubicBezTo>
                  <a:cubicBezTo>
                    <a:pt x="510" y="842"/>
                    <a:pt x="505" y="848"/>
                    <a:pt x="493" y="868"/>
                  </a:cubicBezTo>
                  <a:cubicBezTo>
                    <a:pt x="481" y="887"/>
                    <a:pt x="481" y="898"/>
                    <a:pt x="490" y="909"/>
                  </a:cubicBezTo>
                  <a:cubicBezTo>
                    <a:pt x="500" y="920"/>
                    <a:pt x="499" y="940"/>
                    <a:pt x="496" y="963"/>
                  </a:cubicBezTo>
                  <a:cubicBezTo>
                    <a:pt x="492" y="986"/>
                    <a:pt x="512" y="999"/>
                    <a:pt x="533" y="1010"/>
                  </a:cubicBezTo>
                  <a:cubicBezTo>
                    <a:pt x="554" y="1021"/>
                    <a:pt x="590" y="1053"/>
                    <a:pt x="615" y="1060"/>
                  </a:cubicBezTo>
                  <a:cubicBezTo>
                    <a:pt x="641" y="1067"/>
                    <a:pt x="643" y="1077"/>
                    <a:pt x="690" y="1070"/>
                  </a:cubicBezTo>
                  <a:cubicBezTo>
                    <a:pt x="736" y="1064"/>
                    <a:pt x="732" y="1066"/>
                    <a:pt x="768" y="1080"/>
                  </a:cubicBezTo>
                  <a:cubicBezTo>
                    <a:pt x="803" y="1094"/>
                    <a:pt x="813" y="1084"/>
                    <a:pt x="820" y="1077"/>
                  </a:cubicBezTo>
                  <a:cubicBezTo>
                    <a:pt x="827" y="1069"/>
                    <a:pt x="839" y="1071"/>
                    <a:pt x="847" y="1078"/>
                  </a:cubicBezTo>
                  <a:cubicBezTo>
                    <a:pt x="855" y="1085"/>
                    <a:pt x="877" y="1078"/>
                    <a:pt x="875" y="1062"/>
                  </a:cubicBezTo>
                  <a:cubicBezTo>
                    <a:pt x="873" y="1047"/>
                    <a:pt x="878" y="1035"/>
                    <a:pt x="897" y="1050"/>
                  </a:cubicBezTo>
                  <a:cubicBezTo>
                    <a:pt x="917" y="1065"/>
                    <a:pt x="915" y="1074"/>
                    <a:pt x="949" y="1075"/>
                  </a:cubicBezTo>
                  <a:cubicBezTo>
                    <a:pt x="983" y="1077"/>
                    <a:pt x="975" y="1086"/>
                    <a:pt x="1001" y="1096"/>
                  </a:cubicBezTo>
                  <a:cubicBezTo>
                    <a:pt x="1027" y="1107"/>
                    <a:pt x="1053" y="1104"/>
                    <a:pt x="1075" y="1088"/>
                  </a:cubicBezTo>
                  <a:cubicBezTo>
                    <a:pt x="1097" y="1073"/>
                    <a:pt x="1100" y="1065"/>
                    <a:pt x="1120" y="1081"/>
                  </a:cubicBezTo>
                  <a:cubicBezTo>
                    <a:pt x="1120" y="1081"/>
                    <a:pt x="1168" y="1072"/>
                    <a:pt x="1162" y="1035"/>
                  </a:cubicBezTo>
                  <a:cubicBezTo>
                    <a:pt x="1155" y="998"/>
                    <a:pt x="1193" y="1003"/>
                    <a:pt x="1209" y="997"/>
                  </a:cubicBezTo>
                  <a:cubicBezTo>
                    <a:pt x="1224" y="991"/>
                    <a:pt x="1254" y="989"/>
                    <a:pt x="1243" y="955"/>
                  </a:cubicBezTo>
                  <a:cubicBezTo>
                    <a:pt x="1233" y="921"/>
                    <a:pt x="1246" y="913"/>
                    <a:pt x="1267" y="921"/>
                  </a:cubicBezTo>
                  <a:cubicBezTo>
                    <a:pt x="1289" y="929"/>
                    <a:pt x="1306" y="923"/>
                    <a:pt x="1313" y="894"/>
                  </a:cubicBezTo>
                  <a:cubicBezTo>
                    <a:pt x="1320" y="864"/>
                    <a:pt x="1275" y="846"/>
                    <a:pt x="1319" y="829"/>
                  </a:cubicBezTo>
                  <a:cubicBezTo>
                    <a:pt x="1363" y="812"/>
                    <a:pt x="1377" y="807"/>
                    <a:pt x="1387" y="788"/>
                  </a:cubicBezTo>
                  <a:cubicBezTo>
                    <a:pt x="1397" y="769"/>
                    <a:pt x="1428" y="760"/>
                    <a:pt x="1435" y="732"/>
                  </a:cubicBezTo>
                  <a:cubicBezTo>
                    <a:pt x="1442" y="703"/>
                    <a:pt x="1430" y="669"/>
                    <a:pt x="1430" y="647"/>
                  </a:cubicBezTo>
                  <a:cubicBezTo>
                    <a:pt x="1430" y="624"/>
                    <a:pt x="1447" y="608"/>
                    <a:pt x="1454" y="595"/>
                  </a:cubicBezTo>
                  <a:cubicBezTo>
                    <a:pt x="1460" y="583"/>
                    <a:pt x="1477" y="553"/>
                    <a:pt x="1492" y="546"/>
                  </a:cubicBezTo>
                  <a:cubicBezTo>
                    <a:pt x="1508" y="539"/>
                    <a:pt x="1527" y="513"/>
                    <a:pt x="1521" y="496"/>
                  </a:cubicBezTo>
                  <a:cubicBezTo>
                    <a:pt x="1515" y="479"/>
                    <a:pt x="1507" y="464"/>
                    <a:pt x="1533" y="449"/>
                  </a:cubicBezTo>
                  <a:cubicBezTo>
                    <a:pt x="1560" y="433"/>
                    <a:pt x="1540" y="413"/>
                    <a:pt x="1533" y="392"/>
                  </a:cubicBezTo>
                  <a:cubicBezTo>
                    <a:pt x="1527" y="372"/>
                    <a:pt x="1524" y="356"/>
                    <a:pt x="1530" y="346"/>
                  </a:cubicBezTo>
                  <a:cubicBezTo>
                    <a:pt x="1537" y="337"/>
                    <a:pt x="1505" y="329"/>
                    <a:pt x="1485" y="337"/>
                  </a:cubicBezTo>
                  <a:cubicBezTo>
                    <a:pt x="1466" y="345"/>
                    <a:pt x="1461" y="382"/>
                    <a:pt x="1434" y="368"/>
                  </a:cubicBezTo>
                  <a:cubicBezTo>
                    <a:pt x="1407" y="354"/>
                    <a:pt x="1428" y="329"/>
                    <a:pt x="1428" y="315"/>
                  </a:cubicBezTo>
                  <a:cubicBezTo>
                    <a:pt x="1428" y="300"/>
                    <a:pt x="1430" y="244"/>
                    <a:pt x="1386" y="270"/>
                  </a:cubicBezTo>
                  <a:cubicBezTo>
                    <a:pt x="1342" y="295"/>
                    <a:pt x="1350" y="319"/>
                    <a:pt x="1335" y="312"/>
                  </a:cubicBezTo>
                  <a:cubicBezTo>
                    <a:pt x="1319" y="304"/>
                    <a:pt x="1318" y="297"/>
                    <a:pt x="1334" y="268"/>
                  </a:cubicBezTo>
                  <a:cubicBezTo>
                    <a:pt x="1349" y="240"/>
                    <a:pt x="1362" y="223"/>
                    <a:pt x="1375" y="206"/>
                  </a:cubicBezTo>
                  <a:cubicBezTo>
                    <a:pt x="1387" y="189"/>
                    <a:pt x="1394" y="170"/>
                    <a:pt x="1387" y="155"/>
                  </a:cubicBezTo>
                  <a:cubicBezTo>
                    <a:pt x="1380" y="139"/>
                    <a:pt x="1385" y="137"/>
                    <a:pt x="1395" y="130"/>
                  </a:cubicBezTo>
                  <a:cubicBezTo>
                    <a:pt x="1405" y="123"/>
                    <a:pt x="1402" y="94"/>
                    <a:pt x="1383" y="99"/>
                  </a:cubicBezTo>
                  <a:cubicBezTo>
                    <a:pt x="1363" y="105"/>
                    <a:pt x="1356" y="112"/>
                    <a:pt x="1352" y="90"/>
                  </a:cubicBezTo>
                  <a:cubicBezTo>
                    <a:pt x="1348" y="69"/>
                    <a:pt x="1348" y="49"/>
                    <a:pt x="1350" y="32"/>
                  </a:cubicBezTo>
                  <a:cubicBezTo>
                    <a:pt x="1352" y="14"/>
                    <a:pt x="1323" y="2"/>
                    <a:pt x="1307" y="7"/>
                  </a:cubicBezTo>
                  <a:cubicBezTo>
                    <a:pt x="1291" y="12"/>
                    <a:pt x="1300" y="21"/>
                    <a:pt x="1274" y="24"/>
                  </a:cubicBezTo>
                  <a:cubicBezTo>
                    <a:pt x="1249" y="27"/>
                    <a:pt x="1234" y="0"/>
                    <a:pt x="1209" y="38"/>
                  </a:cubicBezTo>
                  <a:cubicBezTo>
                    <a:pt x="1183" y="76"/>
                    <a:pt x="1188" y="93"/>
                    <a:pt x="1170" y="86"/>
                  </a:cubicBezTo>
                  <a:cubicBezTo>
                    <a:pt x="1151" y="79"/>
                    <a:pt x="1156" y="64"/>
                    <a:pt x="1146" y="46"/>
                  </a:cubicBezTo>
                  <a:cubicBezTo>
                    <a:pt x="1136" y="29"/>
                    <a:pt x="1112" y="33"/>
                    <a:pt x="1103" y="56"/>
                  </a:cubicBezTo>
                  <a:cubicBezTo>
                    <a:pt x="1094" y="80"/>
                    <a:pt x="1107" y="102"/>
                    <a:pt x="1089" y="112"/>
                  </a:cubicBezTo>
                  <a:cubicBezTo>
                    <a:pt x="1070" y="122"/>
                    <a:pt x="1075" y="122"/>
                    <a:pt x="1060" y="105"/>
                  </a:cubicBezTo>
                  <a:cubicBezTo>
                    <a:pt x="1045" y="87"/>
                    <a:pt x="1005" y="78"/>
                    <a:pt x="981" y="85"/>
                  </a:cubicBezTo>
                  <a:cubicBezTo>
                    <a:pt x="958" y="92"/>
                    <a:pt x="676" y="204"/>
                    <a:pt x="676" y="204"/>
                  </a:cubicBezTo>
                  <a:cubicBezTo>
                    <a:pt x="354" y="177"/>
                    <a:pt x="354" y="177"/>
                    <a:pt x="354" y="177"/>
                  </a:cubicBezTo>
                  <a:cubicBezTo>
                    <a:pt x="0" y="356"/>
                    <a:pt x="0" y="356"/>
                    <a:pt x="0" y="356"/>
                  </a:cubicBezTo>
                  <a:cubicBezTo>
                    <a:pt x="20" y="554"/>
                    <a:pt x="20" y="554"/>
                    <a:pt x="20" y="554"/>
                  </a:cubicBezTo>
                  <a:cubicBezTo>
                    <a:pt x="232" y="675"/>
                    <a:pt x="232" y="675"/>
                    <a:pt x="232" y="675"/>
                  </a:cubicBezTo>
                  <a:cubicBezTo>
                    <a:pt x="266" y="712"/>
                    <a:pt x="266" y="712"/>
                    <a:pt x="266" y="712"/>
                  </a:cubicBezTo>
                  <a:cubicBezTo>
                    <a:pt x="254" y="735"/>
                    <a:pt x="254" y="735"/>
                    <a:pt x="254" y="735"/>
                  </a:cubicBezTo>
                  <a:lnTo>
                    <a:pt x="257" y="740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9714" name="Freeform 10"/>
            <p:cNvSpPr>
              <a:spLocks noChangeArrowheads="1"/>
            </p:cNvSpPr>
            <p:nvPr/>
          </p:nvSpPr>
          <p:spPr bwMode="auto">
            <a:xfrm>
              <a:off x="2849562" y="3095625"/>
              <a:ext cx="660400" cy="592137"/>
            </a:xfrm>
            <a:custGeom>
              <a:gdLst>
                <a:gd fmla="*/ 118648 w 1180" name="T0"/>
                <a:gd fmla="*/ 590458 h 1058" name="T1"/>
                <a:gd fmla="*/ 167339 w 1180" name="T2"/>
                <a:gd fmla="*/ 584861 h 1058" name="T3"/>
                <a:gd fmla="*/ 194202 w 1180" name="T4"/>
                <a:gd fmla="*/ 555758 h 1058" name="T5"/>
                <a:gd fmla="*/ 225543 w 1180" name="T6"/>
                <a:gd fmla="*/ 555758 h 1058" name="T7"/>
                <a:gd fmla="*/ 266958 w 1180" name="T8"/>
                <a:gd fmla="*/ 569750 h 1058" name="T9"/>
                <a:gd fmla="*/ 297180 w 1180" name="T10"/>
                <a:gd fmla="*/ 560795 h 1058" name="T11"/>
                <a:gd fmla="*/ 303896 w 1180" name="T12"/>
                <a:gd fmla="*/ 537848 h 1058" name="T13"/>
                <a:gd fmla="*/ 327961 w 1180" name="T14"/>
                <a:gd fmla="*/ 526655 h 1058" name="T15"/>
                <a:gd fmla="*/ 346990 w 1180" name="T16"/>
                <a:gd fmla="*/ 523856 h 1058" name="T17"/>
                <a:gd fmla="*/ 381129 w 1180" name="T18"/>
                <a:gd fmla="*/ 516581 h 1058" name="T19"/>
                <a:gd fmla="*/ 393442 w 1180" name="T20"/>
                <a:gd fmla="*/ 499231 h 1058" name="T21"/>
                <a:gd fmla="*/ 410231 w 1180" name="T22"/>
                <a:gd fmla="*/ 480202 h 1058" name="T23"/>
                <a:gd fmla="*/ 426462 w 1180" name="T24"/>
                <a:gd fmla="*/ 482440 h 1058" name="T25"/>
                <a:gd fmla="*/ 449967 w 1180" name="T26"/>
                <a:gd fmla="*/ 500910 h 1058" name="T27"/>
                <a:gd fmla="*/ 467877 w 1180" name="T28"/>
                <a:gd fmla="*/ 510424 h 1058" name="T29"/>
                <a:gd fmla="*/ 490823 w 1180" name="T30"/>
                <a:gd fmla="*/ 521618 h 1058" name="T31"/>
                <a:gd fmla="*/ 510411 w 1180" name="T32"/>
                <a:gd fmla="*/ 509865 h 1058" name="T33"/>
                <a:gd fmla="*/ 522723 w 1180" name="T34"/>
                <a:gd fmla="*/ 487478 h 1058" name="T35"/>
                <a:gd fmla="*/ 536155 w 1180" name="T36"/>
                <a:gd fmla="*/ 472926 h 1058" name="T37"/>
                <a:gd fmla="*/ 560221 w 1180" name="T38"/>
                <a:gd fmla="*/ 481321 h 1058" name="T39"/>
                <a:gd fmla="*/ 570854 w 1180" name="T40"/>
                <a:gd fmla="*/ 479082 h 1058" name="T41"/>
                <a:gd fmla="*/ 582607 w 1180" name="T42"/>
                <a:gd fmla="*/ 460613 h 1058" name="T43"/>
                <a:gd fmla="*/ 598837 w 1180" name="T44"/>
                <a:gd fmla="*/ 460613 h 1058" name="T45"/>
                <a:gd fmla="*/ 612829 w 1180" name="T46"/>
                <a:gd fmla="*/ 448860 h 1058" name="T47"/>
                <a:gd fmla="*/ 604994 w 1180" name="T48"/>
                <a:gd fmla="*/ 435428 h 1058" name="T49"/>
                <a:gd fmla="*/ 629059 w 1180" name="T50"/>
                <a:gd fmla="*/ 431510 h 1058" name="T51"/>
                <a:gd fmla="*/ 646968 w 1180" name="T52"/>
                <a:gd fmla="*/ 420876 h 1058" name="T53"/>
                <a:gd fmla="*/ 653684 w 1180" name="T54"/>
                <a:gd fmla="*/ 384497 h 1058" name="T55"/>
                <a:gd fmla="*/ 641372 w 1180" name="T56"/>
                <a:gd fmla="*/ 353155 h 1058" name="T57"/>
                <a:gd fmla="*/ 645849 w 1180" name="T58"/>
                <a:gd fmla="*/ 324612 h 1058" name="T59"/>
                <a:gd fmla="*/ 645849 w 1180" name="T60"/>
                <a:gd fmla="*/ 310060 h 1058" name="T61"/>
                <a:gd fmla="*/ 658721 w 1180" name="T62"/>
                <a:gd fmla="*/ 288233 h 1058" name="T63"/>
                <a:gd fmla="*/ 649766 w 1180" name="T64"/>
                <a:gd fmla="*/ 268085 h 1058" name="T65"/>
                <a:gd fmla="*/ 615627 w 1180" name="T66"/>
                <a:gd fmla="*/ 272562 h 1058" name="T67"/>
                <a:gd fmla="*/ 587084 w 1180" name="T68"/>
                <a:gd fmla="*/ 280398 h 1058" name="T69"/>
                <a:gd fmla="*/ 596039 w 1180" name="T70"/>
                <a:gd fmla="*/ 261928 h 1058" name="T71"/>
                <a:gd fmla="*/ 625141 w 1180" name="T72"/>
                <a:gd fmla="*/ 238982 h 1058" name="T73"/>
                <a:gd fmla="*/ 648087 w 1180" name="T74"/>
                <a:gd fmla="*/ 200924 h 1058" name="T75"/>
                <a:gd fmla="*/ 634656 w 1180" name="T76"/>
                <a:gd fmla="*/ 158948 h 1058" name="T77"/>
                <a:gd fmla="*/ 631857 w 1180" name="T78"/>
                <a:gd fmla="*/ 139919 h 1058" name="T79"/>
                <a:gd fmla="*/ 626820 w 1180" name="T80"/>
                <a:gd fmla="*/ 110816 h 1058" name="T81"/>
                <a:gd fmla="*/ 603315 w 1180" name="T82"/>
                <a:gd fmla="*/ 94585 h 1058" name="T83"/>
                <a:gd fmla="*/ 555184 w 1180" name="T84"/>
                <a:gd fmla="*/ 46453 h 1058" name="T85"/>
                <a:gd fmla="*/ 470675 w 1180" name="T86"/>
                <a:gd fmla="*/ 0 h 1058" name="T87"/>
                <a:gd fmla="*/ 405754 w 1180" name="T88"/>
                <a:gd fmla="*/ 13992 h 1058" name="T89"/>
                <a:gd fmla="*/ 317328 w 1180" name="T90"/>
                <a:gd fmla="*/ 41416 h 1058" name="T91"/>
                <a:gd fmla="*/ 218827 w 1180" name="T92"/>
                <a:gd fmla="*/ 74437 h 1058" name="T93"/>
                <a:gd fmla="*/ 154466 w 1180" name="T94"/>
                <a:gd fmla="*/ 216595 h 1058" name="T95"/>
                <a:gd fmla="*/ 11753 w 1180" name="T96"/>
                <a:gd fmla="*/ 236183 h 1058" name="T97"/>
                <a:gd fmla="*/ 0 w 1180" name="T98"/>
                <a:gd fmla="*/ 278718 h 1058" name="T99"/>
                <a:gd fmla="*/ 44773 w 1180" name="T100"/>
                <a:gd fmla="*/ 458374 h 1058" name="T101"/>
                <a:gd fmla="*/ 95142 w 1180" name="T102"/>
                <a:gd fmla="*/ 584302 h 1058" name="T103"/>
                <a:gd fmla="*/ 118648 w 1180" name="T104"/>
                <a:gd fmla="*/ 590458 h 1058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w 1180" name="T159"/>
                <a:gd fmla="*/ 0 h 1058" name="T160"/>
                <a:gd fmla="*/ 1180 w 1180" name="T161"/>
                <a:gd fmla="*/ 1058 h 1058" name="T162"/>
              </a:gdLst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b="T162" l="T159" r="T161" t="T160"/>
              <a:pathLst>
                <a:path h="1058" w="1180">
                  <a:moveTo>
                    <a:pt x="212" y="1055"/>
                  </a:moveTo>
                  <a:cubicBezTo>
                    <a:pt x="212" y="1055"/>
                    <a:pt x="283" y="1058"/>
                    <a:pt x="299" y="1045"/>
                  </a:cubicBezTo>
                  <a:cubicBezTo>
                    <a:pt x="315" y="1031"/>
                    <a:pt x="343" y="1010"/>
                    <a:pt x="347" y="993"/>
                  </a:cubicBezTo>
                  <a:cubicBezTo>
                    <a:pt x="352" y="976"/>
                    <a:pt x="373" y="975"/>
                    <a:pt x="403" y="993"/>
                  </a:cubicBezTo>
                  <a:cubicBezTo>
                    <a:pt x="434" y="1011"/>
                    <a:pt x="456" y="1012"/>
                    <a:pt x="477" y="1018"/>
                  </a:cubicBezTo>
                  <a:cubicBezTo>
                    <a:pt x="497" y="1024"/>
                    <a:pt x="530" y="1021"/>
                    <a:pt x="531" y="1002"/>
                  </a:cubicBezTo>
                  <a:cubicBezTo>
                    <a:pt x="533" y="983"/>
                    <a:pt x="519" y="970"/>
                    <a:pt x="543" y="961"/>
                  </a:cubicBezTo>
                  <a:cubicBezTo>
                    <a:pt x="567" y="951"/>
                    <a:pt x="580" y="946"/>
                    <a:pt x="586" y="941"/>
                  </a:cubicBezTo>
                  <a:cubicBezTo>
                    <a:pt x="592" y="936"/>
                    <a:pt x="610" y="951"/>
                    <a:pt x="620" y="936"/>
                  </a:cubicBezTo>
                  <a:cubicBezTo>
                    <a:pt x="630" y="922"/>
                    <a:pt x="666" y="927"/>
                    <a:pt x="681" y="923"/>
                  </a:cubicBezTo>
                  <a:cubicBezTo>
                    <a:pt x="696" y="920"/>
                    <a:pt x="700" y="910"/>
                    <a:pt x="703" y="892"/>
                  </a:cubicBezTo>
                  <a:cubicBezTo>
                    <a:pt x="705" y="873"/>
                    <a:pt x="712" y="865"/>
                    <a:pt x="733" y="858"/>
                  </a:cubicBezTo>
                  <a:cubicBezTo>
                    <a:pt x="753" y="851"/>
                    <a:pt x="747" y="846"/>
                    <a:pt x="762" y="862"/>
                  </a:cubicBezTo>
                  <a:cubicBezTo>
                    <a:pt x="777" y="879"/>
                    <a:pt x="790" y="886"/>
                    <a:pt x="804" y="895"/>
                  </a:cubicBezTo>
                  <a:cubicBezTo>
                    <a:pt x="817" y="903"/>
                    <a:pt x="820" y="894"/>
                    <a:pt x="836" y="912"/>
                  </a:cubicBezTo>
                  <a:cubicBezTo>
                    <a:pt x="852" y="931"/>
                    <a:pt x="868" y="949"/>
                    <a:pt x="877" y="932"/>
                  </a:cubicBezTo>
                  <a:cubicBezTo>
                    <a:pt x="886" y="915"/>
                    <a:pt x="895" y="912"/>
                    <a:pt x="912" y="911"/>
                  </a:cubicBezTo>
                  <a:cubicBezTo>
                    <a:pt x="929" y="910"/>
                    <a:pt x="934" y="892"/>
                    <a:pt x="934" y="871"/>
                  </a:cubicBezTo>
                  <a:cubicBezTo>
                    <a:pt x="934" y="850"/>
                    <a:pt x="943" y="852"/>
                    <a:pt x="958" y="845"/>
                  </a:cubicBezTo>
                  <a:cubicBezTo>
                    <a:pt x="973" y="839"/>
                    <a:pt x="983" y="837"/>
                    <a:pt x="1001" y="860"/>
                  </a:cubicBezTo>
                  <a:cubicBezTo>
                    <a:pt x="1018" y="882"/>
                    <a:pt x="1020" y="878"/>
                    <a:pt x="1020" y="856"/>
                  </a:cubicBezTo>
                  <a:cubicBezTo>
                    <a:pt x="1020" y="834"/>
                    <a:pt x="1029" y="828"/>
                    <a:pt x="1041" y="823"/>
                  </a:cubicBezTo>
                  <a:cubicBezTo>
                    <a:pt x="1054" y="817"/>
                    <a:pt x="1049" y="813"/>
                    <a:pt x="1070" y="823"/>
                  </a:cubicBezTo>
                  <a:cubicBezTo>
                    <a:pt x="1091" y="832"/>
                    <a:pt x="1103" y="811"/>
                    <a:pt x="1095" y="802"/>
                  </a:cubicBezTo>
                  <a:cubicBezTo>
                    <a:pt x="1087" y="792"/>
                    <a:pt x="1072" y="791"/>
                    <a:pt x="1081" y="778"/>
                  </a:cubicBezTo>
                  <a:cubicBezTo>
                    <a:pt x="1090" y="766"/>
                    <a:pt x="1098" y="762"/>
                    <a:pt x="1124" y="771"/>
                  </a:cubicBezTo>
                  <a:cubicBezTo>
                    <a:pt x="1150" y="780"/>
                    <a:pt x="1145" y="773"/>
                    <a:pt x="1156" y="752"/>
                  </a:cubicBezTo>
                  <a:cubicBezTo>
                    <a:pt x="1168" y="731"/>
                    <a:pt x="1180" y="709"/>
                    <a:pt x="1168" y="687"/>
                  </a:cubicBezTo>
                  <a:cubicBezTo>
                    <a:pt x="1156" y="665"/>
                    <a:pt x="1129" y="649"/>
                    <a:pt x="1146" y="631"/>
                  </a:cubicBezTo>
                  <a:cubicBezTo>
                    <a:pt x="1163" y="613"/>
                    <a:pt x="1164" y="588"/>
                    <a:pt x="1154" y="580"/>
                  </a:cubicBezTo>
                  <a:cubicBezTo>
                    <a:pt x="1144" y="571"/>
                    <a:pt x="1135" y="565"/>
                    <a:pt x="1154" y="554"/>
                  </a:cubicBezTo>
                  <a:cubicBezTo>
                    <a:pt x="1172" y="544"/>
                    <a:pt x="1173" y="532"/>
                    <a:pt x="1177" y="515"/>
                  </a:cubicBezTo>
                  <a:cubicBezTo>
                    <a:pt x="1180" y="498"/>
                    <a:pt x="1171" y="485"/>
                    <a:pt x="1161" y="479"/>
                  </a:cubicBezTo>
                  <a:cubicBezTo>
                    <a:pt x="1151" y="473"/>
                    <a:pt x="1123" y="478"/>
                    <a:pt x="1100" y="487"/>
                  </a:cubicBezTo>
                  <a:cubicBezTo>
                    <a:pt x="1076" y="497"/>
                    <a:pt x="1061" y="522"/>
                    <a:pt x="1049" y="501"/>
                  </a:cubicBezTo>
                  <a:cubicBezTo>
                    <a:pt x="1037" y="481"/>
                    <a:pt x="1048" y="480"/>
                    <a:pt x="1065" y="468"/>
                  </a:cubicBezTo>
                  <a:cubicBezTo>
                    <a:pt x="1082" y="457"/>
                    <a:pt x="1098" y="440"/>
                    <a:pt x="1117" y="427"/>
                  </a:cubicBezTo>
                  <a:cubicBezTo>
                    <a:pt x="1137" y="415"/>
                    <a:pt x="1162" y="384"/>
                    <a:pt x="1158" y="359"/>
                  </a:cubicBezTo>
                  <a:cubicBezTo>
                    <a:pt x="1155" y="334"/>
                    <a:pt x="1130" y="297"/>
                    <a:pt x="1134" y="284"/>
                  </a:cubicBezTo>
                  <a:cubicBezTo>
                    <a:pt x="1137" y="272"/>
                    <a:pt x="1119" y="271"/>
                    <a:pt x="1129" y="250"/>
                  </a:cubicBezTo>
                  <a:cubicBezTo>
                    <a:pt x="1139" y="230"/>
                    <a:pt x="1121" y="214"/>
                    <a:pt x="1120" y="198"/>
                  </a:cubicBezTo>
                  <a:cubicBezTo>
                    <a:pt x="1119" y="181"/>
                    <a:pt x="1097" y="165"/>
                    <a:pt x="1078" y="169"/>
                  </a:cubicBezTo>
                  <a:cubicBezTo>
                    <a:pt x="1060" y="173"/>
                    <a:pt x="992" y="83"/>
                    <a:pt x="992" y="83"/>
                  </a:cubicBezTo>
                  <a:cubicBezTo>
                    <a:pt x="841" y="0"/>
                    <a:pt x="841" y="0"/>
                    <a:pt x="841" y="0"/>
                  </a:cubicBezTo>
                  <a:cubicBezTo>
                    <a:pt x="725" y="25"/>
                    <a:pt x="725" y="25"/>
                    <a:pt x="725" y="25"/>
                  </a:cubicBezTo>
                  <a:cubicBezTo>
                    <a:pt x="567" y="74"/>
                    <a:pt x="567" y="74"/>
                    <a:pt x="567" y="74"/>
                  </a:cubicBezTo>
                  <a:cubicBezTo>
                    <a:pt x="391" y="133"/>
                    <a:pt x="391" y="133"/>
                    <a:pt x="391" y="133"/>
                  </a:cubicBezTo>
                  <a:cubicBezTo>
                    <a:pt x="276" y="387"/>
                    <a:pt x="276" y="387"/>
                    <a:pt x="276" y="387"/>
                  </a:cubicBezTo>
                  <a:cubicBezTo>
                    <a:pt x="21" y="422"/>
                    <a:pt x="21" y="422"/>
                    <a:pt x="21" y="422"/>
                  </a:cubicBezTo>
                  <a:cubicBezTo>
                    <a:pt x="0" y="498"/>
                    <a:pt x="0" y="498"/>
                    <a:pt x="0" y="498"/>
                  </a:cubicBezTo>
                  <a:cubicBezTo>
                    <a:pt x="80" y="819"/>
                    <a:pt x="80" y="819"/>
                    <a:pt x="80" y="819"/>
                  </a:cubicBezTo>
                  <a:cubicBezTo>
                    <a:pt x="170" y="1044"/>
                    <a:pt x="170" y="1044"/>
                    <a:pt x="170" y="1044"/>
                  </a:cubicBezTo>
                  <a:lnTo>
                    <a:pt x="212" y="1055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9715" name="Freeform 11"/>
            <p:cNvSpPr>
              <a:spLocks noChangeArrowheads="1"/>
            </p:cNvSpPr>
            <p:nvPr/>
          </p:nvSpPr>
          <p:spPr bwMode="auto">
            <a:xfrm>
              <a:off x="3033712" y="2724150"/>
              <a:ext cx="568325" cy="514350"/>
            </a:xfrm>
            <a:custGeom>
              <a:gdLst>
                <a:gd fmla="*/ 130894 w 1016" name="T0"/>
                <a:gd fmla="*/ 479687 h 920" name="T1"/>
                <a:gd fmla="*/ 144878 w 1016" name="T2"/>
                <a:gd fmla="*/ 467388 h 920" name="T3"/>
                <a:gd fmla="*/ 154388 w 1016" name="T4"/>
                <a:gd fmla="*/ 460679 h 920" name="T5"/>
                <a:gd fmla="*/ 162778 w 1016" name="T6"/>
                <a:gd fmla="*/ 486955 h 920" name="T7"/>
                <a:gd fmla="*/ 171728 w 1016" name="T8"/>
                <a:gd fmla="*/ 462356 h 920" name="T9"/>
                <a:gd fmla="*/ 185153 w 1016" name="T10"/>
                <a:gd fmla="*/ 440552 h 920" name="T11"/>
                <a:gd fmla="*/ 221513 w 1016" name="T12"/>
                <a:gd fmla="*/ 444466 h 920" name="T13"/>
                <a:gd fmla="*/ 240531 w 1016" name="T14"/>
                <a:gd fmla="*/ 436079 h 920" name="T15"/>
                <a:gd fmla="*/ 240531 w 1016" name="T16"/>
                <a:gd fmla="*/ 412598 h 920" name="T17"/>
                <a:gd fmla="*/ 248363 w 1016" name="T18"/>
                <a:gd fmla="*/ 394708 h 920" name="T19"/>
                <a:gd fmla="*/ 280247 w 1016" name="T20"/>
                <a:gd fmla="*/ 405330 h 920" name="T21"/>
                <a:gd fmla="*/ 288638 w 1016" name="T22"/>
                <a:gd fmla="*/ 421543 h 920" name="T23"/>
                <a:gd fmla="*/ 308775 w 1016" name="T24"/>
                <a:gd fmla="*/ 410362 h 920" name="T25"/>
                <a:gd fmla="*/ 342897 w 1016" name="T26"/>
                <a:gd fmla="*/ 430489 h 920" name="T27"/>
                <a:gd fmla="*/ 358000 w 1016" name="T28"/>
                <a:gd fmla="*/ 443347 h 920" name="T29"/>
                <a:gd fmla="*/ 363034 w 1016" name="T30"/>
                <a:gd fmla="*/ 473537 h 920" name="T31"/>
                <a:gd fmla="*/ 383172 w 1016" name="T32"/>
                <a:gd fmla="*/ 476892 h 920" name="T33"/>
                <a:gd fmla="*/ 383172 w 1016" name="T34"/>
                <a:gd fmla="*/ 507641 h 920" name="T35"/>
                <a:gd fmla="*/ 424006 w 1016" name="T36"/>
                <a:gd fmla="*/ 496460 h 920" name="T37"/>
                <a:gd fmla="*/ 436313 w 1016" name="T38"/>
                <a:gd fmla="*/ 452293 h 920" name="T39"/>
                <a:gd fmla="*/ 426803 w 1016" name="T40"/>
                <a:gd fmla="*/ 376258 h 920" name="T41"/>
                <a:gd fmla="*/ 424006 w 1016" name="T42"/>
                <a:gd fmla="*/ 262207 h 920" name="T43"/>
                <a:gd fmla="*/ 567766 w 1016" name="T44"/>
                <a:gd fmla="*/ 154305 h 920" name="T45"/>
                <a:gd fmla="*/ 548188 w 1016" name="T46"/>
                <a:gd fmla="*/ 49758 h 920" name="T47"/>
                <a:gd fmla="*/ 419531 w 1016" name="T48"/>
                <a:gd fmla="*/ 24599 h 920" name="T49"/>
                <a:gd fmla="*/ 342897 w 1016" name="T50"/>
                <a:gd fmla="*/ 0 h 920" name="T51"/>
                <a:gd fmla="*/ 314928 w 1016" name="T52"/>
                <a:gd fmla="*/ 40253 h 920" name="T53"/>
                <a:gd fmla="*/ 238294 w 1016" name="T54"/>
                <a:gd fmla="*/ 147596 h 920" name="T55"/>
                <a:gd fmla="*/ 39716 w 1016" name="T56"/>
                <a:gd fmla="*/ 213567 h 920" name="T57"/>
                <a:gd fmla="*/ 0 w 1016" name="T58"/>
                <a:gd fmla="*/ 322028 h 920" name="T59"/>
                <a:gd fmla="*/ 13984 w 1016" name="T60"/>
                <a:gd fmla="*/ 431607 h 920" name="T61"/>
                <a:gd fmla="*/ 72719 w 1016" name="T62"/>
                <a:gd fmla="*/ 444466 h 920" name="T63"/>
                <a:gd fmla="*/ 104044 w 1016" name="T64"/>
                <a:gd fmla="*/ 452852 h 920" name="T65"/>
                <a:gd fmla="*/ 124181 w 1016" name="T66"/>
                <a:gd fmla="*/ 471860 h 920" name="T67"/>
                <a:gd fmla="*/ 130894 w 1016" name="T68"/>
                <a:gd fmla="*/ 479687 h 920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1016" name="T105"/>
                <a:gd fmla="*/ 0 h 920" name="T106"/>
                <a:gd fmla="*/ 1016 w 1016" name="T107"/>
                <a:gd fmla="*/ 920 h 920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920" w="1016">
                  <a:moveTo>
                    <a:pt x="234" y="858"/>
                  </a:moveTo>
                  <a:cubicBezTo>
                    <a:pt x="234" y="858"/>
                    <a:pt x="260" y="858"/>
                    <a:pt x="259" y="836"/>
                  </a:cubicBezTo>
                  <a:cubicBezTo>
                    <a:pt x="258" y="815"/>
                    <a:pt x="272" y="804"/>
                    <a:pt x="276" y="824"/>
                  </a:cubicBezTo>
                  <a:cubicBezTo>
                    <a:pt x="280" y="843"/>
                    <a:pt x="274" y="868"/>
                    <a:pt x="291" y="871"/>
                  </a:cubicBezTo>
                  <a:cubicBezTo>
                    <a:pt x="307" y="874"/>
                    <a:pt x="310" y="842"/>
                    <a:pt x="307" y="827"/>
                  </a:cubicBezTo>
                  <a:cubicBezTo>
                    <a:pt x="304" y="812"/>
                    <a:pt x="306" y="787"/>
                    <a:pt x="331" y="788"/>
                  </a:cubicBezTo>
                  <a:cubicBezTo>
                    <a:pt x="355" y="789"/>
                    <a:pt x="385" y="787"/>
                    <a:pt x="396" y="795"/>
                  </a:cubicBezTo>
                  <a:cubicBezTo>
                    <a:pt x="407" y="803"/>
                    <a:pt x="424" y="791"/>
                    <a:pt x="430" y="780"/>
                  </a:cubicBezTo>
                  <a:cubicBezTo>
                    <a:pt x="436" y="769"/>
                    <a:pt x="432" y="750"/>
                    <a:pt x="430" y="738"/>
                  </a:cubicBezTo>
                  <a:cubicBezTo>
                    <a:pt x="428" y="725"/>
                    <a:pt x="424" y="699"/>
                    <a:pt x="444" y="706"/>
                  </a:cubicBezTo>
                  <a:cubicBezTo>
                    <a:pt x="465" y="713"/>
                    <a:pt x="512" y="712"/>
                    <a:pt x="501" y="725"/>
                  </a:cubicBezTo>
                  <a:cubicBezTo>
                    <a:pt x="489" y="739"/>
                    <a:pt x="506" y="755"/>
                    <a:pt x="516" y="754"/>
                  </a:cubicBezTo>
                  <a:cubicBezTo>
                    <a:pt x="526" y="753"/>
                    <a:pt x="530" y="732"/>
                    <a:pt x="552" y="734"/>
                  </a:cubicBezTo>
                  <a:cubicBezTo>
                    <a:pt x="573" y="736"/>
                    <a:pt x="596" y="764"/>
                    <a:pt x="613" y="770"/>
                  </a:cubicBezTo>
                  <a:cubicBezTo>
                    <a:pt x="630" y="775"/>
                    <a:pt x="635" y="774"/>
                    <a:pt x="640" y="793"/>
                  </a:cubicBezTo>
                  <a:cubicBezTo>
                    <a:pt x="645" y="813"/>
                    <a:pt x="634" y="832"/>
                    <a:pt x="649" y="847"/>
                  </a:cubicBezTo>
                  <a:cubicBezTo>
                    <a:pt x="665" y="863"/>
                    <a:pt x="679" y="831"/>
                    <a:pt x="685" y="853"/>
                  </a:cubicBezTo>
                  <a:cubicBezTo>
                    <a:pt x="691" y="874"/>
                    <a:pt x="659" y="896"/>
                    <a:pt x="685" y="908"/>
                  </a:cubicBezTo>
                  <a:cubicBezTo>
                    <a:pt x="712" y="920"/>
                    <a:pt x="751" y="911"/>
                    <a:pt x="758" y="888"/>
                  </a:cubicBezTo>
                  <a:cubicBezTo>
                    <a:pt x="765" y="866"/>
                    <a:pt x="779" y="828"/>
                    <a:pt x="780" y="809"/>
                  </a:cubicBezTo>
                  <a:cubicBezTo>
                    <a:pt x="781" y="790"/>
                    <a:pt x="777" y="701"/>
                    <a:pt x="763" y="673"/>
                  </a:cubicBezTo>
                  <a:cubicBezTo>
                    <a:pt x="749" y="646"/>
                    <a:pt x="758" y="469"/>
                    <a:pt x="758" y="469"/>
                  </a:cubicBezTo>
                  <a:cubicBezTo>
                    <a:pt x="758" y="469"/>
                    <a:pt x="1016" y="282"/>
                    <a:pt x="1015" y="276"/>
                  </a:cubicBezTo>
                  <a:cubicBezTo>
                    <a:pt x="1014" y="269"/>
                    <a:pt x="980" y="89"/>
                    <a:pt x="980" y="89"/>
                  </a:cubicBezTo>
                  <a:cubicBezTo>
                    <a:pt x="750" y="44"/>
                    <a:pt x="750" y="44"/>
                    <a:pt x="750" y="44"/>
                  </a:cubicBezTo>
                  <a:cubicBezTo>
                    <a:pt x="613" y="0"/>
                    <a:pt x="613" y="0"/>
                    <a:pt x="613" y="0"/>
                  </a:cubicBezTo>
                  <a:cubicBezTo>
                    <a:pt x="563" y="72"/>
                    <a:pt x="563" y="72"/>
                    <a:pt x="563" y="72"/>
                  </a:cubicBezTo>
                  <a:cubicBezTo>
                    <a:pt x="426" y="264"/>
                    <a:pt x="426" y="264"/>
                    <a:pt x="426" y="264"/>
                  </a:cubicBezTo>
                  <a:cubicBezTo>
                    <a:pt x="71" y="382"/>
                    <a:pt x="71" y="382"/>
                    <a:pt x="71" y="382"/>
                  </a:cubicBezTo>
                  <a:cubicBezTo>
                    <a:pt x="0" y="576"/>
                    <a:pt x="0" y="576"/>
                    <a:pt x="0" y="576"/>
                  </a:cubicBezTo>
                  <a:cubicBezTo>
                    <a:pt x="25" y="772"/>
                    <a:pt x="25" y="772"/>
                    <a:pt x="25" y="772"/>
                  </a:cubicBezTo>
                  <a:cubicBezTo>
                    <a:pt x="130" y="795"/>
                    <a:pt x="130" y="795"/>
                    <a:pt x="130" y="795"/>
                  </a:cubicBezTo>
                  <a:cubicBezTo>
                    <a:pt x="186" y="810"/>
                    <a:pt x="186" y="810"/>
                    <a:pt x="186" y="810"/>
                  </a:cubicBezTo>
                  <a:cubicBezTo>
                    <a:pt x="222" y="844"/>
                    <a:pt x="222" y="844"/>
                    <a:pt x="222" y="844"/>
                  </a:cubicBezTo>
                  <a:lnTo>
                    <a:pt x="234" y="858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9716" name="Freeform 12"/>
            <p:cNvSpPr>
              <a:spLocks noChangeArrowheads="1"/>
            </p:cNvSpPr>
            <p:nvPr/>
          </p:nvSpPr>
          <p:spPr bwMode="auto">
            <a:xfrm>
              <a:off x="3363912" y="2573338"/>
              <a:ext cx="849313" cy="557212"/>
            </a:xfrm>
            <a:custGeom>
              <a:gdLst>
                <a:gd fmla="*/ 124290 w 1517" name="T0"/>
                <a:gd fmla="*/ 219304 h 996" name="T1"/>
                <a:gd fmla="*/ 148924 w 1517" name="T2"/>
                <a:gd fmla="*/ 219304 h 996" name="T3"/>
                <a:gd fmla="*/ 166279 w 1517" name="T4"/>
                <a:gd fmla="*/ 228256 h 996" name="T5"/>
                <a:gd fmla="*/ 172998 w 1517" name="T6"/>
                <a:gd fmla="*/ 252312 h 996" name="T7"/>
                <a:gd fmla="*/ 185315 w 1517" name="T8"/>
                <a:gd fmla="*/ 294271 h 996" name="T9"/>
                <a:gd fmla="*/ 186994 w 1517" name="T10"/>
                <a:gd fmla="*/ 320005 h 996" name="T11"/>
                <a:gd fmla="*/ 168519 w 1517" name="T12"/>
                <a:gd fmla="*/ 330075 h 996" name="T13"/>
                <a:gd fmla="*/ 134927 w 1517" name="T14"/>
                <a:gd fmla="*/ 346859 h 996" name="T15"/>
                <a:gd fmla="*/ 100216 w 1517" name="T16"/>
                <a:gd fmla="*/ 369237 h 996" name="T17"/>
                <a:gd fmla="*/ 53747 w 1517" name="T18"/>
                <a:gd fmla="*/ 376510 h 996" name="T19"/>
                <a:gd fmla="*/ 16796 w 1517" name="T20"/>
                <a:gd fmla="*/ 386020 h 996" name="T21"/>
                <a:gd fmla="*/ 12877 w 1517" name="T22"/>
                <a:gd fmla="*/ 402804 h 996" name="T23"/>
                <a:gd fmla="*/ 22954 w 1517" name="T24"/>
                <a:gd fmla="*/ 425182 h 996" name="T25"/>
                <a:gd fmla="*/ 34712 w 1517" name="T26"/>
                <a:gd fmla="*/ 471057 h 996" name="T27"/>
                <a:gd fmla="*/ 61025 w 1517" name="T28"/>
                <a:gd fmla="*/ 494554 h 996" name="T29"/>
                <a:gd fmla="*/ 78381 w 1517" name="T30"/>
                <a:gd fmla="*/ 529240 h 996" name="T31"/>
                <a:gd fmla="*/ 103575 w 1517" name="T32"/>
                <a:gd fmla="*/ 539310 h 996" name="T33"/>
                <a:gd fmla="*/ 119811 w 1517" name="T34"/>
                <a:gd fmla="*/ 496232 h 996" name="T35"/>
                <a:gd fmla="*/ 151163 w 1517" name="T36"/>
                <a:gd fmla="*/ 475532 h 996" name="T37"/>
                <a:gd fmla="*/ 185875 w 1517" name="T38"/>
                <a:gd fmla="*/ 467141 h 996" name="T39"/>
                <a:gd fmla="*/ 212748 w 1517" name="T40"/>
                <a:gd fmla="*/ 482805 h 996" name="T41"/>
                <a:gd fmla="*/ 244100 w 1517" name="T42"/>
                <a:gd fmla="*/ 458189 h 996" name="T43"/>
                <a:gd fmla="*/ 234023 w 1517" name="T44"/>
                <a:gd fmla="*/ 427420 h 996" name="T45"/>
                <a:gd fmla="*/ 258097 w 1517" name="T46"/>
                <a:gd fmla="*/ 419028 h 996" name="T47"/>
                <a:gd fmla="*/ 282731 w 1517" name="T48"/>
                <a:gd fmla="*/ 423504 h 996" name="T49"/>
                <a:gd fmla="*/ 306245 w 1517" name="T50"/>
                <a:gd fmla="*/ 429098 h 996" name="T51"/>
                <a:gd fmla="*/ 348795 w 1517" name="T52"/>
                <a:gd fmla="*/ 441406 h 996" name="T53"/>
                <a:gd fmla="*/ 385746 w 1517" name="T54"/>
                <a:gd fmla="*/ 452595 h 996" name="T55"/>
                <a:gd fmla="*/ 413739 w 1517" name="T56"/>
                <a:gd fmla="*/ 469378 h 996" name="T57"/>
                <a:gd fmla="*/ 446211 w 1517" name="T58"/>
                <a:gd fmla="*/ 464903 h 996" name="T59"/>
                <a:gd fmla="*/ 480363 w 1517" name="T60"/>
                <a:gd fmla="*/ 446441 h 996" name="T61"/>
                <a:gd fmla="*/ 480363 w 1517" name="T62"/>
                <a:gd fmla="*/ 469378 h 996" name="T63"/>
                <a:gd fmla="*/ 508356 w 1517" name="T64"/>
                <a:gd fmla="*/ 478889 h 996" name="T65"/>
                <a:gd fmla="*/ 528511 w 1517" name="T66"/>
                <a:gd fmla="*/ 449798 h 996" name="T67"/>
                <a:gd fmla="*/ 554825 w 1517" name="T68"/>
                <a:gd fmla="*/ 446441 h 996" name="T69"/>
                <a:gd fmla="*/ 566022 w 1517" name="T70"/>
                <a:gd fmla="*/ 471057 h 996" name="T71"/>
                <a:gd fmla="*/ 576100 w 1517" name="T72"/>
                <a:gd fmla="*/ 518051 h 996" name="T73"/>
                <a:gd fmla="*/ 594015 w 1517" name="T74"/>
                <a:gd fmla="*/ 528680 h 996" name="T75"/>
                <a:gd fmla="*/ 619209 w 1517" name="T76"/>
                <a:gd fmla="*/ 505183 h 996" name="T77"/>
                <a:gd fmla="*/ 634325 w 1517" name="T78"/>
                <a:gd fmla="*/ 489519 h 996" name="T79"/>
                <a:gd fmla="*/ 652801 w 1517" name="T80"/>
                <a:gd fmla="*/ 484484 h 996" name="T81"/>
                <a:gd fmla="*/ 680794 w 1517" name="T82"/>
                <a:gd fmla="*/ 476651 h 996" name="T83"/>
                <a:gd fmla="*/ 704868 w 1517" name="T84"/>
                <a:gd fmla="*/ 450917 h 996" name="T85"/>
                <a:gd fmla="*/ 735101 w 1517" name="T86"/>
                <a:gd fmla="*/ 440287 h 996" name="T87"/>
                <a:gd fmla="*/ 769812 w 1517" name="T88"/>
                <a:gd fmla="*/ 419028 h 996" name="T89"/>
                <a:gd fmla="*/ 795006 w 1517" name="T90"/>
                <a:gd fmla="*/ 422944 h 996" name="T91"/>
                <a:gd fmla="*/ 843155 w 1517" name="T92"/>
                <a:gd fmla="*/ 397209 h 996" name="T93"/>
                <a:gd fmla="*/ 849313 w 1517" name="T94"/>
                <a:gd fmla="*/ 243361 h 996" name="T95"/>
                <a:gd fmla="*/ 660079 w 1517" name="T96"/>
                <a:gd fmla="*/ 123079 h 996" name="T97"/>
                <a:gd fmla="*/ 388545 w 1517" name="T98"/>
                <a:gd fmla="*/ 24056 h 996" name="T99"/>
                <a:gd fmla="*/ 205470 w 1517" name="T100"/>
                <a:gd fmla="*/ 0 h 996" name="T101"/>
                <a:gd fmla="*/ 61585 w 1517" name="T102"/>
                <a:gd fmla="*/ 20140 h 996" name="T103"/>
                <a:gd fmla="*/ 40870 w 1517" name="T104"/>
                <a:gd fmla="*/ 90631 h 996" name="T105"/>
                <a:gd fmla="*/ 95177 w 1517" name="T106"/>
                <a:gd fmla="*/ 197486 h 996" name="T107"/>
                <a:gd fmla="*/ 124290 w 1517" name="T108"/>
                <a:gd fmla="*/ 219304 h 99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w 1517" name="T165"/>
                <a:gd fmla="*/ 0 h 996" name="T166"/>
                <a:gd fmla="*/ 1517 w 1517" name="T167"/>
                <a:gd fmla="*/ 996 h 996" name="T168"/>
              </a:gdLst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b="T168" l="T165" r="T167" t="T166"/>
              <a:pathLst>
                <a:path h="996" w="1517">
                  <a:moveTo>
                    <a:pt x="222" y="392"/>
                  </a:moveTo>
                  <a:cubicBezTo>
                    <a:pt x="222" y="392"/>
                    <a:pt x="248" y="389"/>
                    <a:pt x="266" y="392"/>
                  </a:cubicBezTo>
                  <a:cubicBezTo>
                    <a:pt x="284" y="395"/>
                    <a:pt x="306" y="384"/>
                    <a:pt x="297" y="408"/>
                  </a:cubicBezTo>
                  <a:cubicBezTo>
                    <a:pt x="289" y="432"/>
                    <a:pt x="283" y="432"/>
                    <a:pt x="309" y="451"/>
                  </a:cubicBezTo>
                  <a:cubicBezTo>
                    <a:pt x="335" y="470"/>
                    <a:pt x="338" y="503"/>
                    <a:pt x="331" y="526"/>
                  </a:cubicBezTo>
                  <a:cubicBezTo>
                    <a:pt x="324" y="550"/>
                    <a:pt x="341" y="557"/>
                    <a:pt x="334" y="572"/>
                  </a:cubicBezTo>
                  <a:cubicBezTo>
                    <a:pt x="327" y="588"/>
                    <a:pt x="327" y="594"/>
                    <a:pt x="301" y="590"/>
                  </a:cubicBezTo>
                  <a:cubicBezTo>
                    <a:pt x="276" y="586"/>
                    <a:pt x="259" y="600"/>
                    <a:pt x="241" y="620"/>
                  </a:cubicBezTo>
                  <a:cubicBezTo>
                    <a:pt x="224" y="640"/>
                    <a:pt x="209" y="660"/>
                    <a:pt x="179" y="660"/>
                  </a:cubicBezTo>
                  <a:cubicBezTo>
                    <a:pt x="148" y="660"/>
                    <a:pt x="112" y="665"/>
                    <a:pt x="96" y="673"/>
                  </a:cubicBezTo>
                  <a:cubicBezTo>
                    <a:pt x="80" y="682"/>
                    <a:pt x="54" y="687"/>
                    <a:pt x="30" y="690"/>
                  </a:cubicBezTo>
                  <a:cubicBezTo>
                    <a:pt x="7" y="692"/>
                    <a:pt x="0" y="705"/>
                    <a:pt x="23" y="720"/>
                  </a:cubicBezTo>
                  <a:cubicBezTo>
                    <a:pt x="47" y="735"/>
                    <a:pt x="44" y="733"/>
                    <a:pt x="41" y="760"/>
                  </a:cubicBezTo>
                  <a:cubicBezTo>
                    <a:pt x="38" y="787"/>
                    <a:pt x="47" y="825"/>
                    <a:pt x="62" y="842"/>
                  </a:cubicBezTo>
                  <a:cubicBezTo>
                    <a:pt x="78" y="859"/>
                    <a:pt x="100" y="862"/>
                    <a:pt x="109" y="884"/>
                  </a:cubicBezTo>
                  <a:cubicBezTo>
                    <a:pt x="118" y="906"/>
                    <a:pt x="122" y="930"/>
                    <a:pt x="140" y="946"/>
                  </a:cubicBezTo>
                  <a:cubicBezTo>
                    <a:pt x="158" y="962"/>
                    <a:pt x="176" y="996"/>
                    <a:pt x="185" y="964"/>
                  </a:cubicBezTo>
                  <a:cubicBezTo>
                    <a:pt x="193" y="932"/>
                    <a:pt x="198" y="904"/>
                    <a:pt x="214" y="887"/>
                  </a:cubicBezTo>
                  <a:cubicBezTo>
                    <a:pt x="230" y="871"/>
                    <a:pt x="243" y="865"/>
                    <a:pt x="270" y="850"/>
                  </a:cubicBezTo>
                  <a:cubicBezTo>
                    <a:pt x="297" y="835"/>
                    <a:pt x="310" y="825"/>
                    <a:pt x="332" y="835"/>
                  </a:cubicBezTo>
                  <a:cubicBezTo>
                    <a:pt x="353" y="846"/>
                    <a:pt x="353" y="869"/>
                    <a:pt x="380" y="863"/>
                  </a:cubicBezTo>
                  <a:cubicBezTo>
                    <a:pt x="407" y="858"/>
                    <a:pt x="430" y="837"/>
                    <a:pt x="436" y="819"/>
                  </a:cubicBezTo>
                  <a:cubicBezTo>
                    <a:pt x="442" y="800"/>
                    <a:pt x="394" y="773"/>
                    <a:pt x="418" y="764"/>
                  </a:cubicBezTo>
                  <a:cubicBezTo>
                    <a:pt x="442" y="755"/>
                    <a:pt x="450" y="759"/>
                    <a:pt x="461" y="749"/>
                  </a:cubicBezTo>
                  <a:cubicBezTo>
                    <a:pt x="471" y="739"/>
                    <a:pt x="491" y="752"/>
                    <a:pt x="505" y="757"/>
                  </a:cubicBezTo>
                  <a:cubicBezTo>
                    <a:pt x="519" y="761"/>
                    <a:pt x="528" y="751"/>
                    <a:pt x="547" y="767"/>
                  </a:cubicBezTo>
                  <a:cubicBezTo>
                    <a:pt x="567" y="783"/>
                    <a:pt x="607" y="796"/>
                    <a:pt x="623" y="789"/>
                  </a:cubicBezTo>
                  <a:cubicBezTo>
                    <a:pt x="638" y="781"/>
                    <a:pt x="679" y="800"/>
                    <a:pt x="689" y="809"/>
                  </a:cubicBezTo>
                  <a:cubicBezTo>
                    <a:pt x="698" y="817"/>
                    <a:pt x="709" y="835"/>
                    <a:pt x="739" y="839"/>
                  </a:cubicBezTo>
                  <a:cubicBezTo>
                    <a:pt x="768" y="843"/>
                    <a:pt x="774" y="846"/>
                    <a:pt x="797" y="831"/>
                  </a:cubicBezTo>
                  <a:cubicBezTo>
                    <a:pt x="821" y="816"/>
                    <a:pt x="847" y="786"/>
                    <a:pt x="858" y="798"/>
                  </a:cubicBezTo>
                  <a:cubicBezTo>
                    <a:pt x="868" y="811"/>
                    <a:pt x="844" y="818"/>
                    <a:pt x="858" y="839"/>
                  </a:cubicBezTo>
                  <a:cubicBezTo>
                    <a:pt x="871" y="861"/>
                    <a:pt x="889" y="874"/>
                    <a:pt x="908" y="856"/>
                  </a:cubicBezTo>
                  <a:cubicBezTo>
                    <a:pt x="927" y="837"/>
                    <a:pt x="937" y="822"/>
                    <a:pt x="944" y="804"/>
                  </a:cubicBezTo>
                  <a:cubicBezTo>
                    <a:pt x="950" y="786"/>
                    <a:pt x="974" y="784"/>
                    <a:pt x="991" y="798"/>
                  </a:cubicBezTo>
                  <a:cubicBezTo>
                    <a:pt x="1008" y="813"/>
                    <a:pt x="1007" y="815"/>
                    <a:pt x="1011" y="842"/>
                  </a:cubicBezTo>
                  <a:cubicBezTo>
                    <a:pt x="1015" y="869"/>
                    <a:pt x="1012" y="904"/>
                    <a:pt x="1029" y="926"/>
                  </a:cubicBezTo>
                  <a:cubicBezTo>
                    <a:pt x="1046" y="949"/>
                    <a:pt x="1050" y="958"/>
                    <a:pt x="1061" y="945"/>
                  </a:cubicBezTo>
                  <a:cubicBezTo>
                    <a:pt x="1073" y="932"/>
                    <a:pt x="1090" y="906"/>
                    <a:pt x="1106" y="903"/>
                  </a:cubicBezTo>
                  <a:cubicBezTo>
                    <a:pt x="1123" y="899"/>
                    <a:pt x="1129" y="888"/>
                    <a:pt x="1133" y="875"/>
                  </a:cubicBezTo>
                  <a:cubicBezTo>
                    <a:pt x="1136" y="862"/>
                    <a:pt x="1138" y="858"/>
                    <a:pt x="1166" y="866"/>
                  </a:cubicBezTo>
                  <a:cubicBezTo>
                    <a:pt x="1194" y="874"/>
                    <a:pt x="1191" y="867"/>
                    <a:pt x="1216" y="852"/>
                  </a:cubicBezTo>
                  <a:cubicBezTo>
                    <a:pt x="1240" y="836"/>
                    <a:pt x="1231" y="815"/>
                    <a:pt x="1259" y="806"/>
                  </a:cubicBezTo>
                  <a:cubicBezTo>
                    <a:pt x="1288" y="796"/>
                    <a:pt x="1297" y="813"/>
                    <a:pt x="1313" y="787"/>
                  </a:cubicBezTo>
                  <a:cubicBezTo>
                    <a:pt x="1328" y="761"/>
                    <a:pt x="1362" y="754"/>
                    <a:pt x="1375" y="749"/>
                  </a:cubicBezTo>
                  <a:cubicBezTo>
                    <a:pt x="1388" y="744"/>
                    <a:pt x="1397" y="729"/>
                    <a:pt x="1420" y="756"/>
                  </a:cubicBezTo>
                  <a:cubicBezTo>
                    <a:pt x="1443" y="783"/>
                    <a:pt x="1496" y="734"/>
                    <a:pt x="1506" y="710"/>
                  </a:cubicBezTo>
                  <a:cubicBezTo>
                    <a:pt x="1515" y="685"/>
                    <a:pt x="1517" y="435"/>
                    <a:pt x="1517" y="435"/>
                  </a:cubicBezTo>
                  <a:cubicBezTo>
                    <a:pt x="1179" y="220"/>
                    <a:pt x="1179" y="220"/>
                    <a:pt x="1179" y="220"/>
                  </a:cubicBezTo>
                  <a:cubicBezTo>
                    <a:pt x="694" y="43"/>
                    <a:pt x="694" y="43"/>
                    <a:pt x="694" y="43"/>
                  </a:cubicBezTo>
                  <a:cubicBezTo>
                    <a:pt x="367" y="0"/>
                    <a:pt x="367" y="0"/>
                    <a:pt x="367" y="0"/>
                  </a:cubicBezTo>
                  <a:cubicBezTo>
                    <a:pt x="110" y="36"/>
                    <a:pt x="110" y="36"/>
                    <a:pt x="110" y="36"/>
                  </a:cubicBezTo>
                  <a:cubicBezTo>
                    <a:pt x="73" y="162"/>
                    <a:pt x="73" y="162"/>
                    <a:pt x="73" y="162"/>
                  </a:cubicBezTo>
                  <a:cubicBezTo>
                    <a:pt x="170" y="353"/>
                    <a:pt x="170" y="353"/>
                    <a:pt x="170" y="353"/>
                  </a:cubicBezTo>
                  <a:lnTo>
                    <a:pt x="222" y="392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9717" name="Freeform 13"/>
            <p:cNvSpPr>
              <a:spLocks noChangeArrowheads="1"/>
            </p:cNvSpPr>
            <p:nvPr/>
          </p:nvSpPr>
          <p:spPr bwMode="auto">
            <a:xfrm>
              <a:off x="4398962" y="2692400"/>
              <a:ext cx="447675" cy="560387"/>
            </a:xfrm>
            <a:custGeom>
              <a:gdLst>
                <a:gd fmla="*/ 309455 w 800" name="T0"/>
                <a:gd fmla="*/ 118006 h 1002" name="T1"/>
                <a:gd fmla="*/ 288191 w 800" name="T2"/>
                <a:gd fmla="*/ 126954 h 1002" name="T3"/>
                <a:gd fmla="*/ 278678 w 800" name="T4"/>
                <a:gd fmla="*/ 148206 h 1002" name="T5"/>
                <a:gd fmla="*/ 255175 w 800" name="T6"/>
                <a:gd fmla="*/ 161629 h 1002" name="T7"/>
                <a:gd fmla="*/ 244542 w 800" name="T8"/>
                <a:gd fmla="*/ 175610 h 1002" name="T9"/>
                <a:gd fmla="*/ 261330 w 800" name="T10"/>
                <a:gd fmla="*/ 185118 h 1002" name="T11"/>
                <a:gd fmla="*/ 289310 w 800" name="T12"/>
                <a:gd fmla="*/ 166103 h 1002" name="T13"/>
                <a:gd fmla="*/ 326803 w 800" name="T14"/>
                <a:gd fmla="*/ 157714 h 1002" name="T15"/>
                <a:gd fmla="*/ 360378 w 800" name="T16"/>
                <a:gd fmla="*/ 188473 h 1002" name="T17"/>
                <a:gd fmla="*/ 376047 w 800" name="T18"/>
                <a:gd fmla="*/ 176170 h 1002" name="T19"/>
                <a:gd fmla="*/ 397312 w 800" name="T20"/>
                <a:gd fmla="*/ 144291 h 1002" name="T21"/>
                <a:gd fmla="*/ 414659 w 800" name="T22"/>
                <a:gd fmla="*/ 158832 h 1002" name="T23"/>
                <a:gd fmla="*/ 434804 w 800" name="T24"/>
                <a:gd fmla="*/ 178966 h 1002" name="T25"/>
                <a:gd fmla="*/ 432006 w 800" name="T26"/>
                <a:gd fmla="*/ 203574 h 1002" name="T27"/>
                <a:gd fmla="*/ 405146 w 800" name="T28"/>
                <a:gd fmla="*/ 211963 h 1002" name="T29"/>
                <a:gd fmla="*/ 381643 w 800" name="T30"/>
                <a:gd fmla="*/ 229859 h 1002" name="T31"/>
                <a:gd fmla="*/ 358700 w 800" name="T32"/>
                <a:gd fmla="*/ 250552 h 1002" name="T33"/>
                <a:gd fmla="*/ 367653 w 800" name="T34"/>
                <a:gd fmla="*/ 260619 h 1002" name="T35"/>
                <a:gd fmla="*/ 382203 w 800" name="T36"/>
                <a:gd fmla="*/ 246078 h 1002" name="T37"/>
                <a:gd fmla="*/ 387239 w 800" name="T38"/>
                <a:gd fmla="*/ 239367 h 1002" name="T39"/>
                <a:gd fmla="*/ 397312 w 800" name="T40"/>
                <a:gd fmla="*/ 249993 h 1002" name="T41"/>
                <a:gd fmla="*/ 387798 w 800" name="T42"/>
                <a:gd fmla="*/ 276279 h 1002" name="T43"/>
                <a:gd fmla="*/ 367094 w 800" name="T44"/>
                <a:gd fmla="*/ 288023 h 1002" name="T45"/>
                <a:gd fmla="*/ 379405 w 800" name="T46"/>
                <a:gd fmla="*/ 308157 h 1002" name="T47"/>
                <a:gd fmla="*/ 379405 w 800" name="T48"/>
                <a:gd fmla="*/ 342272 h 1002" name="T49"/>
                <a:gd fmla="*/ 376047 w 800" name="T50"/>
                <a:gd fmla="*/ 362965 h 1002" name="T51"/>
                <a:gd fmla="*/ 386679 w 800" name="T52"/>
                <a:gd fmla="*/ 390369 h 1002" name="T53"/>
                <a:gd fmla="*/ 373809 w 800" name="T54"/>
                <a:gd fmla="*/ 396521 h 1002" name="T55"/>
                <a:gd fmla="*/ 357580 w 800" name="T56"/>
                <a:gd fmla="*/ 417214 h 1002" name="T57"/>
                <a:gd fmla="*/ 348067 w 800" name="T58"/>
                <a:gd fmla="*/ 442381 h 1002" name="T59"/>
                <a:gd fmla="*/ 331280 w 800" name="T60"/>
                <a:gd fmla="*/ 456363 h 1002" name="T61"/>
                <a:gd fmla="*/ 316730 w 800" name="T62"/>
                <a:gd fmla="*/ 465311 h 1002" name="T63"/>
                <a:gd fmla="*/ 301061 w 800" name="T64"/>
                <a:gd fmla="*/ 480971 h 1002" name="T65"/>
                <a:gd fmla="*/ 297144 w 800" name="T66"/>
                <a:gd fmla="*/ 501664 h 1002" name="T67"/>
                <a:gd fmla="*/ 297144 w 800" name="T68"/>
                <a:gd fmla="*/ 528509 h 1002" name="T69"/>
                <a:gd fmla="*/ 293787 w 800" name="T70"/>
                <a:gd fmla="*/ 548083 h 1002" name="T71"/>
                <a:gd fmla="*/ 275320 w 800" name="T72"/>
                <a:gd fmla="*/ 543050 h 1002" name="T73"/>
                <a:gd fmla="*/ 231112 w 800" name="T74"/>
                <a:gd fmla="*/ 529627 h 1002" name="T75"/>
                <a:gd fmla="*/ 194739 w 800" name="T76"/>
                <a:gd fmla="*/ 528509 h 1002" name="T77"/>
                <a:gd fmla="*/ 180749 w 800" name="T78"/>
                <a:gd fmla="*/ 503342 h 1002" name="T79"/>
                <a:gd fmla="*/ 171236 w 800" name="T80"/>
                <a:gd fmla="*/ 516205 h 1002" name="T81"/>
                <a:gd fmla="*/ 152210 w 800" name="T82"/>
                <a:gd fmla="*/ 532424 h 1002" name="T83"/>
                <a:gd fmla="*/ 124789 w 800" name="T84"/>
                <a:gd fmla="*/ 534101 h 1002" name="T85"/>
                <a:gd fmla="*/ 109121 w 800" name="T86"/>
                <a:gd fmla="*/ 523475 h 1002" name="T87"/>
                <a:gd fmla="*/ 92333 w 800" name="T88"/>
                <a:gd fmla="*/ 486564 h 1002" name="T89"/>
                <a:gd fmla="*/ 86737 w 800" name="T90"/>
                <a:gd fmla="*/ 459159 h 1002" name="T91"/>
                <a:gd fmla="*/ 74986 w 800" name="T92"/>
                <a:gd fmla="*/ 440144 h 1002" name="T93"/>
                <a:gd fmla="*/ 49244 w 800" name="T94"/>
                <a:gd fmla="*/ 436789 h 1002" name="T95"/>
                <a:gd fmla="*/ 38612 w 800" name="T96"/>
                <a:gd fmla="*/ 393725 h 1002" name="T97"/>
                <a:gd fmla="*/ 1119 w 800" name="T98"/>
                <a:gd fmla="*/ 349543 h 1002" name="T99"/>
                <a:gd fmla="*/ 9513 w 800" name="T100"/>
                <a:gd fmla="*/ 314868 h 1002" name="T101"/>
                <a:gd fmla="*/ 15109 w 800" name="T102"/>
                <a:gd fmla="*/ 279634 h 1002" name="T103"/>
                <a:gd fmla="*/ 80022 w 800" name="T104"/>
                <a:gd fmla="*/ 114650 h 1002" name="T105"/>
                <a:gd fmla="*/ 128147 w 800" name="T106"/>
                <a:gd fmla="*/ 0 h 1002" name="T107"/>
                <a:gd fmla="*/ 229433 w 800" name="T108"/>
                <a:gd fmla="*/ 21811 h 1002" name="T109"/>
                <a:gd fmla="*/ 306098 w 800" name="T110"/>
                <a:gd fmla="*/ 69909 h 1002" name="T111"/>
                <a:gd fmla="*/ 311694 w 800" name="T112"/>
                <a:gd fmla="*/ 116887 h 1002" name="T113"/>
                <a:gd fmla="*/ 309455 w 800" name="T114"/>
                <a:gd fmla="*/ 118006 h 1002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w 800" name="T174"/>
                <a:gd fmla="*/ 0 h 1002" name="T175"/>
                <a:gd fmla="*/ 800 w 800" name="T176"/>
                <a:gd fmla="*/ 1002 h 1002" name="T177"/>
              </a:gdLst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b="T177" l="T174" r="T176" t="T175"/>
              <a:pathLst>
                <a:path h="1002" w="800">
                  <a:moveTo>
                    <a:pt x="553" y="211"/>
                  </a:moveTo>
                  <a:cubicBezTo>
                    <a:pt x="542" y="216"/>
                    <a:pt x="530" y="221"/>
                    <a:pt x="515" y="227"/>
                  </a:cubicBezTo>
                  <a:cubicBezTo>
                    <a:pt x="489" y="238"/>
                    <a:pt x="505" y="240"/>
                    <a:pt x="498" y="265"/>
                  </a:cubicBezTo>
                  <a:cubicBezTo>
                    <a:pt x="491" y="291"/>
                    <a:pt x="474" y="292"/>
                    <a:pt x="456" y="289"/>
                  </a:cubicBezTo>
                  <a:cubicBezTo>
                    <a:pt x="437" y="287"/>
                    <a:pt x="431" y="292"/>
                    <a:pt x="437" y="314"/>
                  </a:cubicBezTo>
                  <a:cubicBezTo>
                    <a:pt x="443" y="336"/>
                    <a:pt x="457" y="330"/>
                    <a:pt x="467" y="331"/>
                  </a:cubicBezTo>
                  <a:cubicBezTo>
                    <a:pt x="478" y="332"/>
                    <a:pt x="510" y="307"/>
                    <a:pt x="517" y="297"/>
                  </a:cubicBezTo>
                  <a:cubicBezTo>
                    <a:pt x="525" y="288"/>
                    <a:pt x="566" y="270"/>
                    <a:pt x="584" y="282"/>
                  </a:cubicBezTo>
                  <a:cubicBezTo>
                    <a:pt x="603" y="293"/>
                    <a:pt x="620" y="317"/>
                    <a:pt x="644" y="337"/>
                  </a:cubicBezTo>
                  <a:cubicBezTo>
                    <a:pt x="668" y="357"/>
                    <a:pt x="664" y="322"/>
                    <a:pt x="672" y="315"/>
                  </a:cubicBezTo>
                  <a:cubicBezTo>
                    <a:pt x="681" y="308"/>
                    <a:pt x="693" y="284"/>
                    <a:pt x="710" y="258"/>
                  </a:cubicBezTo>
                  <a:cubicBezTo>
                    <a:pt x="727" y="232"/>
                    <a:pt x="739" y="259"/>
                    <a:pt x="741" y="284"/>
                  </a:cubicBezTo>
                  <a:cubicBezTo>
                    <a:pt x="742" y="308"/>
                    <a:pt x="754" y="300"/>
                    <a:pt x="777" y="320"/>
                  </a:cubicBezTo>
                  <a:cubicBezTo>
                    <a:pt x="800" y="340"/>
                    <a:pt x="780" y="348"/>
                    <a:pt x="772" y="364"/>
                  </a:cubicBezTo>
                  <a:cubicBezTo>
                    <a:pt x="765" y="381"/>
                    <a:pt x="744" y="388"/>
                    <a:pt x="724" y="379"/>
                  </a:cubicBezTo>
                  <a:cubicBezTo>
                    <a:pt x="703" y="371"/>
                    <a:pt x="687" y="399"/>
                    <a:pt x="682" y="411"/>
                  </a:cubicBezTo>
                  <a:cubicBezTo>
                    <a:pt x="677" y="422"/>
                    <a:pt x="678" y="429"/>
                    <a:pt x="641" y="448"/>
                  </a:cubicBezTo>
                  <a:cubicBezTo>
                    <a:pt x="604" y="466"/>
                    <a:pt x="645" y="472"/>
                    <a:pt x="657" y="466"/>
                  </a:cubicBezTo>
                  <a:cubicBezTo>
                    <a:pt x="668" y="461"/>
                    <a:pt x="682" y="450"/>
                    <a:pt x="683" y="440"/>
                  </a:cubicBezTo>
                  <a:cubicBezTo>
                    <a:pt x="685" y="429"/>
                    <a:pt x="682" y="450"/>
                    <a:pt x="692" y="428"/>
                  </a:cubicBezTo>
                  <a:cubicBezTo>
                    <a:pt x="702" y="406"/>
                    <a:pt x="710" y="434"/>
                    <a:pt x="710" y="447"/>
                  </a:cubicBezTo>
                  <a:cubicBezTo>
                    <a:pt x="710" y="460"/>
                    <a:pt x="698" y="481"/>
                    <a:pt x="693" y="494"/>
                  </a:cubicBezTo>
                  <a:cubicBezTo>
                    <a:pt x="687" y="507"/>
                    <a:pt x="678" y="506"/>
                    <a:pt x="656" y="515"/>
                  </a:cubicBezTo>
                  <a:cubicBezTo>
                    <a:pt x="634" y="524"/>
                    <a:pt x="662" y="531"/>
                    <a:pt x="678" y="551"/>
                  </a:cubicBezTo>
                  <a:cubicBezTo>
                    <a:pt x="695" y="571"/>
                    <a:pt x="693" y="591"/>
                    <a:pt x="678" y="612"/>
                  </a:cubicBezTo>
                  <a:cubicBezTo>
                    <a:pt x="664" y="632"/>
                    <a:pt x="661" y="630"/>
                    <a:pt x="672" y="649"/>
                  </a:cubicBezTo>
                  <a:cubicBezTo>
                    <a:pt x="682" y="667"/>
                    <a:pt x="681" y="669"/>
                    <a:pt x="691" y="698"/>
                  </a:cubicBezTo>
                  <a:cubicBezTo>
                    <a:pt x="701" y="726"/>
                    <a:pt x="670" y="694"/>
                    <a:pt x="668" y="709"/>
                  </a:cubicBezTo>
                  <a:cubicBezTo>
                    <a:pt x="666" y="724"/>
                    <a:pt x="656" y="730"/>
                    <a:pt x="639" y="746"/>
                  </a:cubicBezTo>
                  <a:cubicBezTo>
                    <a:pt x="622" y="763"/>
                    <a:pt x="623" y="774"/>
                    <a:pt x="622" y="791"/>
                  </a:cubicBezTo>
                  <a:cubicBezTo>
                    <a:pt x="620" y="807"/>
                    <a:pt x="605" y="817"/>
                    <a:pt x="592" y="816"/>
                  </a:cubicBezTo>
                  <a:cubicBezTo>
                    <a:pt x="579" y="815"/>
                    <a:pt x="573" y="814"/>
                    <a:pt x="566" y="832"/>
                  </a:cubicBezTo>
                  <a:cubicBezTo>
                    <a:pt x="560" y="849"/>
                    <a:pt x="553" y="858"/>
                    <a:pt x="538" y="860"/>
                  </a:cubicBezTo>
                  <a:cubicBezTo>
                    <a:pt x="524" y="861"/>
                    <a:pt x="523" y="871"/>
                    <a:pt x="531" y="897"/>
                  </a:cubicBezTo>
                  <a:cubicBezTo>
                    <a:pt x="538" y="923"/>
                    <a:pt x="534" y="929"/>
                    <a:pt x="531" y="945"/>
                  </a:cubicBezTo>
                  <a:cubicBezTo>
                    <a:pt x="528" y="959"/>
                    <a:pt x="536" y="961"/>
                    <a:pt x="525" y="980"/>
                  </a:cubicBezTo>
                  <a:cubicBezTo>
                    <a:pt x="525" y="980"/>
                    <a:pt x="505" y="1002"/>
                    <a:pt x="492" y="971"/>
                  </a:cubicBezTo>
                  <a:cubicBezTo>
                    <a:pt x="480" y="940"/>
                    <a:pt x="454" y="919"/>
                    <a:pt x="413" y="947"/>
                  </a:cubicBezTo>
                  <a:cubicBezTo>
                    <a:pt x="372" y="976"/>
                    <a:pt x="359" y="983"/>
                    <a:pt x="348" y="945"/>
                  </a:cubicBezTo>
                  <a:cubicBezTo>
                    <a:pt x="337" y="907"/>
                    <a:pt x="348" y="902"/>
                    <a:pt x="323" y="900"/>
                  </a:cubicBezTo>
                  <a:cubicBezTo>
                    <a:pt x="299" y="898"/>
                    <a:pt x="311" y="909"/>
                    <a:pt x="306" y="923"/>
                  </a:cubicBezTo>
                  <a:cubicBezTo>
                    <a:pt x="301" y="937"/>
                    <a:pt x="281" y="939"/>
                    <a:pt x="272" y="952"/>
                  </a:cubicBezTo>
                  <a:cubicBezTo>
                    <a:pt x="263" y="964"/>
                    <a:pt x="245" y="948"/>
                    <a:pt x="223" y="955"/>
                  </a:cubicBezTo>
                  <a:cubicBezTo>
                    <a:pt x="200" y="961"/>
                    <a:pt x="187" y="961"/>
                    <a:pt x="195" y="936"/>
                  </a:cubicBezTo>
                  <a:cubicBezTo>
                    <a:pt x="203" y="912"/>
                    <a:pt x="178" y="885"/>
                    <a:pt x="165" y="870"/>
                  </a:cubicBezTo>
                  <a:cubicBezTo>
                    <a:pt x="153" y="854"/>
                    <a:pt x="142" y="844"/>
                    <a:pt x="155" y="821"/>
                  </a:cubicBezTo>
                  <a:cubicBezTo>
                    <a:pt x="169" y="799"/>
                    <a:pt x="158" y="776"/>
                    <a:pt x="134" y="787"/>
                  </a:cubicBezTo>
                  <a:cubicBezTo>
                    <a:pt x="109" y="797"/>
                    <a:pt x="97" y="810"/>
                    <a:pt x="88" y="781"/>
                  </a:cubicBezTo>
                  <a:cubicBezTo>
                    <a:pt x="78" y="753"/>
                    <a:pt x="96" y="734"/>
                    <a:pt x="69" y="704"/>
                  </a:cubicBezTo>
                  <a:cubicBezTo>
                    <a:pt x="42" y="673"/>
                    <a:pt x="3" y="661"/>
                    <a:pt x="2" y="625"/>
                  </a:cubicBezTo>
                  <a:cubicBezTo>
                    <a:pt x="0" y="589"/>
                    <a:pt x="9" y="573"/>
                    <a:pt x="17" y="563"/>
                  </a:cubicBezTo>
                  <a:cubicBezTo>
                    <a:pt x="25" y="553"/>
                    <a:pt x="27" y="503"/>
                    <a:pt x="27" y="500"/>
                  </a:cubicBezTo>
                  <a:cubicBezTo>
                    <a:pt x="27" y="497"/>
                    <a:pt x="143" y="205"/>
                    <a:pt x="143" y="205"/>
                  </a:cubicBezTo>
                  <a:cubicBezTo>
                    <a:pt x="229" y="0"/>
                    <a:pt x="229" y="0"/>
                    <a:pt x="229" y="0"/>
                  </a:cubicBezTo>
                  <a:cubicBezTo>
                    <a:pt x="410" y="39"/>
                    <a:pt x="410" y="39"/>
                    <a:pt x="410" y="39"/>
                  </a:cubicBezTo>
                  <a:cubicBezTo>
                    <a:pt x="547" y="125"/>
                    <a:pt x="547" y="125"/>
                    <a:pt x="547" y="125"/>
                  </a:cubicBezTo>
                  <a:cubicBezTo>
                    <a:pt x="557" y="209"/>
                    <a:pt x="557" y="209"/>
                    <a:pt x="557" y="209"/>
                  </a:cubicBezTo>
                  <a:lnTo>
                    <a:pt x="553" y="211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9718" name="Freeform 14"/>
            <p:cNvSpPr>
              <a:spLocks noChangeArrowheads="1"/>
            </p:cNvSpPr>
            <p:nvPr/>
          </p:nvSpPr>
          <p:spPr bwMode="auto">
            <a:xfrm>
              <a:off x="4652962" y="2701925"/>
              <a:ext cx="117475" cy="107950"/>
            </a:xfrm>
            <a:custGeom>
              <a:gdLst>
                <a:gd fmla="*/ 58178 w 210" name="T0"/>
                <a:gd fmla="*/ 107950 h 193" name="T1"/>
                <a:gd fmla="*/ 67129 w 210" name="T2"/>
                <a:gd fmla="*/ 101797 h 193" name="T3"/>
                <a:gd fmla="*/ 103490 w 210" name="T4"/>
                <a:gd fmla="*/ 75509 h 193" name="T5"/>
                <a:gd fmla="*/ 109084 w 210" name="T6"/>
                <a:gd fmla="*/ 55933 h 193" name="T7"/>
                <a:gd fmla="*/ 85589 w 210" name="T8"/>
                <a:gd fmla="*/ 22932 h 193" name="T9"/>
                <a:gd fmla="*/ 48109 w 210" name="T10"/>
                <a:gd fmla="*/ 7271 h 193" name="T11"/>
                <a:gd fmla="*/ 45312 w 210" name="T12"/>
                <a:gd fmla="*/ 4475 h 193" name="T13"/>
                <a:gd fmla="*/ 40837 w 210" name="T14"/>
                <a:gd fmla="*/ 0 h 193" name="T15"/>
                <a:gd fmla="*/ 0 w 210" name="T16"/>
                <a:gd fmla="*/ 27407 h 193" name="T17"/>
                <a:gd fmla="*/ 4475 w 210" name="T18"/>
                <a:gd fmla="*/ 52577 h 193" name="T19"/>
                <a:gd fmla="*/ 13985 w 210" name="T20"/>
                <a:gd fmla="*/ 64882 h 193" name="T21"/>
                <a:gd fmla="*/ 18460 w 210" name="T22"/>
                <a:gd fmla="*/ 77746 h 193" name="T23"/>
                <a:gd fmla="*/ 30208 w 210" name="T24"/>
                <a:gd fmla="*/ 91170 h 193" name="T25"/>
                <a:gd fmla="*/ 48668 w 210" name="T26"/>
                <a:gd fmla="*/ 102357 h 193" name="T27"/>
                <a:gd fmla="*/ 58178 w 210" name="T28"/>
                <a:gd fmla="*/ 107950 h 193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w 210" name="T45"/>
                <a:gd fmla="*/ 0 h 193" name="T46"/>
                <a:gd fmla="*/ 210 w 210" name="T47"/>
                <a:gd fmla="*/ 193 h 193" name="T48"/>
              </a:gdLst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b="T48" l="T45" r="T47" t="T46"/>
              <a:pathLst>
                <a:path h="193" w="210">
                  <a:moveTo>
                    <a:pt x="104" y="193"/>
                  </a:moveTo>
                  <a:cubicBezTo>
                    <a:pt x="111" y="189"/>
                    <a:pt x="113" y="187"/>
                    <a:pt x="120" y="182"/>
                  </a:cubicBezTo>
                  <a:cubicBezTo>
                    <a:pt x="135" y="167"/>
                    <a:pt x="161" y="140"/>
                    <a:pt x="185" y="135"/>
                  </a:cubicBezTo>
                  <a:cubicBezTo>
                    <a:pt x="210" y="130"/>
                    <a:pt x="210" y="135"/>
                    <a:pt x="195" y="100"/>
                  </a:cubicBezTo>
                  <a:cubicBezTo>
                    <a:pt x="180" y="66"/>
                    <a:pt x="172" y="55"/>
                    <a:pt x="153" y="41"/>
                  </a:cubicBezTo>
                  <a:cubicBezTo>
                    <a:pt x="135" y="27"/>
                    <a:pt x="113" y="41"/>
                    <a:pt x="86" y="13"/>
                  </a:cubicBezTo>
                  <a:cubicBezTo>
                    <a:pt x="84" y="11"/>
                    <a:pt x="83" y="9"/>
                    <a:pt x="81" y="8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5" y="116"/>
                    <a:pt x="33" y="130"/>
                    <a:pt x="33" y="139"/>
                  </a:cubicBezTo>
                  <a:cubicBezTo>
                    <a:pt x="33" y="148"/>
                    <a:pt x="30" y="152"/>
                    <a:pt x="54" y="163"/>
                  </a:cubicBezTo>
                  <a:cubicBezTo>
                    <a:pt x="79" y="175"/>
                    <a:pt x="82" y="177"/>
                    <a:pt x="87" y="183"/>
                  </a:cubicBezTo>
                  <a:cubicBezTo>
                    <a:pt x="92" y="189"/>
                    <a:pt x="104" y="193"/>
                    <a:pt x="104" y="193"/>
                  </a:cubicBez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9719" name="Freeform 15"/>
            <p:cNvSpPr>
              <a:spLocks noChangeArrowheads="1"/>
            </p:cNvSpPr>
            <p:nvPr/>
          </p:nvSpPr>
          <p:spPr bwMode="auto">
            <a:xfrm>
              <a:off x="3960812" y="2314575"/>
              <a:ext cx="574675" cy="692150"/>
            </a:xfrm>
            <a:custGeom>
              <a:gdLst>
                <a:gd fmla="*/ 119515 w 1029" name="T0"/>
                <a:gd fmla="*/ 480473 h 1236" name="T1"/>
                <a:gd fmla="*/ 137944 w 1029" name="T2"/>
                <a:gd fmla="*/ 500073 h 1236" name="T3"/>
                <a:gd fmla="*/ 153023 w 1029" name="T4"/>
                <a:gd fmla="*/ 505113 h 1236" name="T5"/>
                <a:gd fmla="*/ 184857 w 1029" name="T6"/>
                <a:gd fmla="*/ 514073 h 1236" name="T7"/>
                <a:gd fmla="*/ 190441 w 1029" name="T8"/>
                <a:gd fmla="*/ 534232 h 1236" name="T9"/>
                <a:gd fmla="*/ 175921 w 1029" name="T10"/>
                <a:gd fmla="*/ 554392 h 1236" name="T11"/>
                <a:gd fmla="*/ 182623 w 1029" name="T12"/>
                <a:gd fmla="*/ 572312 h 1236" name="T13"/>
                <a:gd fmla="*/ 191558 w 1029" name="T14"/>
                <a:gd fmla="*/ 594151 h 1236" name="T15"/>
                <a:gd fmla="*/ 200494 w 1029" name="T16"/>
                <a:gd fmla="*/ 612071 h 1236" name="T17"/>
                <a:gd fmla="*/ 217248 w 1029" name="T18"/>
                <a:gd fmla="*/ 634471 h 1236" name="T19"/>
                <a:gd fmla="*/ 227859 w 1029" name="T20"/>
                <a:gd fmla="*/ 668070 h 1236" name="T21"/>
                <a:gd fmla="*/ 254666 w 1029" name="T22"/>
                <a:gd fmla="*/ 668070 h 1236" name="T23"/>
                <a:gd fmla="*/ 280356 w 1029" name="T24"/>
                <a:gd fmla="*/ 637271 h 1236" name="T25"/>
                <a:gd fmla="*/ 300462 w 1029" name="T26"/>
                <a:gd fmla="*/ 645111 h 1236" name="T27"/>
                <a:gd fmla="*/ 287617 w 1029" name="T28"/>
                <a:gd fmla="*/ 666950 h 1236" name="T29"/>
                <a:gd fmla="*/ 289292 w 1029" name="T30"/>
                <a:gd fmla="*/ 689910 h 1236" name="T31"/>
                <a:gd fmla="*/ 315541 w 1029" name="T32"/>
                <a:gd fmla="*/ 679270 h 1236" name="T33"/>
                <a:gd fmla="*/ 326152 w 1029" name="T34"/>
                <a:gd fmla="*/ 652391 h 1236" name="T35"/>
                <a:gd fmla="*/ 336204 w 1029" name="T36"/>
                <a:gd fmla="*/ 644551 h 1236" name="T37"/>
                <a:gd fmla="*/ 360219 w 1029" name="T38"/>
                <a:gd fmla="*/ 668070 h 1236" name="T39"/>
                <a:gd fmla="*/ 404897 w 1029" name="T40"/>
                <a:gd fmla="*/ 673110 h 1236" name="T41"/>
                <a:gd fmla="*/ 437848 w 1029" name="T42"/>
                <a:gd fmla="*/ 682630 h 1236" name="T43"/>
                <a:gd fmla="*/ 469681 w 1029" name="T44"/>
                <a:gd fmla="*/ 670310 h 1236" name="T45"/>
                <a:gd fmla="*/ 502073 w 1029" name="T46"/>
                <a:gd fmla="*/ 629431 h 1236" name="T47"/>
                <a:gd fmla="*/ 505423 w 1029" name="T48"/>
                <a:gd fmla="*/ 585192 h 1236" name="T49"/>
                <a:gd fmla="*/ 515476 w 1029" name="T50"/>
                <a:gd fmla="*/ 567832 h 1236" name="T51"/>
                <a:gd fmla="*/ 543400 w 1029" name="T52"/>
                <a:gd fmla="*/ 555512 h 1236" name="T53"/>
                <a:gd fmla="*/ 540608 w 1029" name="T54"/>
                <a:gd fmla="*/ 540952 h 1236" name="T55"/>
                <a:gd fmla="*/ 540049 w 1029" name="T56"/>
                <a:gd fmla="*/ 523592 h 1236" name="T57"/>
                <a:gd fmla="*/ 560154 w 1029" name="T58"/>
                <a:gd fmla="*/ 497833 h 1236" name="T59"/>
                <a:gd fmla="*/ 569090 w 1029" name="T60"/>
                <a:gd fmla="*/ 426154 h 1236" name="T61"/>
                <a:gd fmla="*/ 539491 w 1029" name="T62"/>
                <a:gd fmla="*/ 259836 h 1236" name="T63"/>
                <a:gd fmla="*/ 426119 w 1029" name="T64"/>
                <a:gd fmla="*/ 136638 h 1236" name="T65"/>
                <a:gd fmla="*/ 236237 w 1029" name="T66"/>
                <a:gd fmla="*/ 0 h 1236" name="T67"/>
                <a:gd fmla="*/ 57523 w 1029" name="T68"/>
                <a:gd fmla="*/ 136638 h 1236" name="T69"/>
                <a:gd fmla="*/ 0 w 1029" name="T70"/>
                <a:gd fmla="*/ 313595 h 1236" name="T71"/>
                <a:gd fmla="*/ 96617 w 1029" name="T72"/>
                <a:gd fmla="*/ 409914 h 1236" name="T73"/>
                <a:gd fmla="*/ 119515 w 1029" name="T74"/>
                <a:gd fmla="*/ 480473 h 12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1029" name="T114"/>
                <a:gd fmla="*/ 0 h 1236" name="T115"/>
                <a:gd fmla="*/ 1029 w 1029" name="T116"/>
                <a:gd fmla="*/ 1236 h 1236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1236" w="1029">
                  <a:moveTo>
                    <a:pt x="214" y="858"/>
                  </a:moveTo>
                  <a:cubicBezTo>
                    <a:pt x="214" y="858"/>
                    <a:pt x="241" y="883"/>
                    <a:pt x="247" y="893"/>
                  </a:cubicBezTo>
                  <a:cubicBezTo>
                    <a:pt x="252" y="903"/>
                    <a:pt x="258" y="903"/>
                    <a:pt x="274" y="902"/>
                  </a:cubicBezTo>
                  <a:cubicBezTo>
                    <a:pt x="291" y="901"/>
                    <a:pt x="314" y="895"/>
                    <a:pt x="331" y="918"/>
                  </a:cubicBezTo>
                  <a:cubicBezTo>
                    <a:pt x="347" y="942"/>
                    <a:pt x="354" y="944"/>
                    <a:pt x="341" y="954"/>
                  </a:cubicBezTo>
                  <a:cubicBezTo>
                    <a:pt x="327" y="965"/>
                    <a:pt x="318" y="979"/>
                    <a:pt x="315" y="990"/>
                  </a:cubicBezTo>
                  <a:cubicBezTo>
                    <a:pt x="312" y="1001"/>
                    <a:pt x="317" y="1013"/>
                    <a:pt x="327" y="1022"/>
                  </a:cubicBezTo>
                  <a:cubicBezTo>
                    <a:pt x="338" y="1031"/>
                    <a:pt x="341" y="1051"/>
                    <a:pt x="343" y="1061"/>
                  </a:cubicBezTo>
                  <a:cubicBezTo>
                    <a:pt x="345" y="1071"/>
                    <a:pt x="350" y="1088"/>
                    <a:pt x="359" y="1093"/>
                  </a:cubicBezTo>
                  <a:cubicBezTo>
                    <a:pt x="368" y="1098"/>
                    <a:pt x="381" y="1109"/>
                    <a:pt x="389" y="1133"/>
                  </a:cubicBezTo>
                  <a:cubicBezTo>
                    <a:pt x="397" y="1156"/>
                    <a:pt x="391" y="1172"/>
                    <a:pt x="408" y="1193"/>
                  </a:cubicBezTo>
                  <a:cubicBezTo>
                    <a:pt x="425" y="1215"/>
                    <a:pt x="446" y="1204"/>
                    <a:pt x="456" y="1193"/>
                  </a:cubicBezTo>
                  <a:cubicBezTo>
                    <a:pt x="465" y="1182"/>
                    <a:pt x="484" y="1141"/>
                    <a:pt x="502" y="1138"/>
                  </a:cubicBezTo>
                  <a:cubicBezTo>
                    <a:pt x="519" y="1135"/>
                    <a:pt x="541" y="1136"/>
                    <a:pt x="538" y="1152"/>
                  </a:cubicBezTo>
                  <a:cubicBezTo>
                    <a:pt x="534" y="1169"/>
                    <a:pt x="524" y="1181"/>
                    <a:pt x="515" y="1191"/>
                  </a:cubicBezTo>
                  <a:cubicBezTo>
                    <a:pt x="506" y="1201"/>
                    <a:pt x="506" y="1228"/>
                    <a:pt x="518" y="1232"/>
                  </a:cubicBezTo>
                  <a:cubicBezTo>
                    <a:pt x="530" y="1236"/>
                    <a:pt x="557" y="1219"/>
                    <a:pt x="565" y="1213"/>
                  </a:cubicBezTo>
                  <a:cubicBezTo>
                    <a:pt x="573" y="1206"/>
                    <a:pt x="592" y="1180"/>
                    <a:pt x="584" y="1165"/>
                  </a:cubicBezTo>
                  <a:cubicBezTo>
                    <a:pt x="575" y="1151"/>
                    <a:pt x="588" y="1135"/>
                    <a:pt x="602" y="1151"/>
                  </a:cubicBezTo>
                  <a:cubicBezTo>
                    <a:pt x="616" y="1167"/>
                    <a:pt x="627" y="1188"/>
                    <a:pt x="645" y="1193"/>
                  </a:cubicBezTo>
                  <a:cubicBezTo>
                    <a:pt x="664" y="1198"/>
                    <a:pt x="706" y="1204"/>
                    <a:pt x="725" y="1202"/>
                  </a:cubicBezTo>
                  <a:cubicBezTo>
                    <a:pt x="745" y="1200"/>
                    <a:pt x="768" y="1208"/>
                    <a:pt x="784" y="1219"/>
                  </a:cubicBezTo>
                  <a:cubicBezTo>
                    <a:pt x="801" y="1229"/>
                    <a:pt x="819" y="1216"/>
                    <a:pt x="841" y="1197"/>
                  </a:cubicBezTo>
                  <a:cubicBezTo>
                    <a:pt x="862" y="1179"/>
                    <a:pt x="891" y="1142"/>
                    <a:pt x="899" y="1124"/>
                  </a:cubicBezTo>
                  <a:cubicBezTo>
                    <a:pt x="907" y="1107"/>
                    <a:pt x="912" y="1077"/>
                    <a:pt x="905" y="1045"/>
                  </a:cubicBezTo>
                  <a:cubicBezTo>
                    <a:pt x="899" y="1014"/>
                    <a:pt x="903" y="1012"/>
                    <a:pt x="923" y="1014"/>
                  </a:cubicBezTo>
                  <a:cubicBezTo>
                    <a:pt x="942" y="1016"/>
                    <a:pt x="959" y="1001"/>
                    <a:pt x="973" y="992"/>
                  </a:cubicBezTo>
                  <a:cubicBezTo>
                    <a:pt x="987" y="983"/>
                    <a:pt x="992" y="976"/>
                    <a:pt x="968" y="966"/>
                  </a:cubicBezTo>
                  <a:cubicBezTo>
                    <a:pt x="943" y="955"/>
                    <a:pt x="950" y="944"/>
                    <a:pt x="967" y="935"/>
                  </a:cubicBezTo>
                  <a:cubicBezTo>
                    <a:pt x="983" y="926"/>
                    <a:pt x="996" y="902"/>
                    <a:pt x="1003" y="889"/>
                  </a:cubicBezTo>
                  <a:cubicBezTo>
                    <a:pt x="1010" y="875"/>
                    <a:pt x="1029" y="790"/>
                    <a:pt x="1019" y="761"/>
                  </a:cubicBezTo>
                  <a:cubicBezTo>
                    <a:pt x="1009" y="731"/>
                    <a:pt x="966" y="464"/>
                    <a:pt x="966" y="464"/>
                  </a:cubicBezTo>
                  <a:cubicBezTo>
                    <a:pt x="763" y="244"/>
                    <a:pt x="763" y="244"/>
                    <a:pt x="763" y="244"/>
                  </a:cubicBezTo>
                  <a:cubicBezTo>
                    <a:pt x="423" y="0"/>
                    <a:pt x="423" y="0"/>
                    <a:pt x="423" y="0"/>
                  </a:cubicBezTo>
                  <a:cubicBezTo>
                    <a:pt x="103" y="244"/>
                    <a:pt x="103" y="244"/>
                    <a:pt x="103" y="244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173" y="732"/>
                    <a:pt x="173" y="732"/>
                    <a:pt x="173" y="732"/>
                  </a:cubicBezTo>
                  <a:lnTo>
                    <a:pt x="214" y="858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9720" name="Freeform 16"/>
            <p:cNvSpPr>
              <a:spLocks noChangeArrowheads="1"/>
            </p:cNvSpPr>
            <p:nvPr/>
          </p:nvSpPr>
          <p:spPr bwMode="auto">
            <a:xfrm>
              <a:off x="3497262" y="2168525"/>
              <a:ext cx="695325" cy="628650"/>
            </a:xfrm>
            <a:custGeom>
              <a:gdLst>
                <a:gd fmla="*/ 122704 w 1241" name="T0"/>
                <a:gd fmla="*/ 430482 h 1123" name="T1"/>
                <a:gd fmla="*/ 146237 w 1241" name="T2"/>
                <a:gd fmla="*/ 467989 h 1123" name="T3"/>
                <a:gd fmla="*/ 187138 w 1241" name="T4"/>
                <a:gd fmla="*/ 506615 h 1123" name="T5"/>
                <a:gd fmla="*/ 251012 w 1241" name="T6"/>
                <a:gd fmla="*/ 534045 h 1123" name="T7"/>
                <a:gd fmla="*/ 327772 w 1241" name="T8"/>
                <a:gd fmla="*/ 534045 h 1123" name="T9"/>
                <a:gd fmla="*/ 387724 w 1241" name="T10"/>
                <a:gd fmla="*/ 524528 h 1123" name="T11"/>
                <a:gd fmla="*/ 414057 w 1241" name="T12"/>
                <a:gd fmla="*/ 536843 h 1123" name="T13"/>
                <a:gd fmla="*/ 421901 w 1241" name="T14"/>
                <a:gd fmla="*/ 571551 h 1123" name="T15"/>
                <a:gd fmla="*/ 437590 w 1241" name="T16"/>
                <a:gd fmla="*/ 597301 h 1123" name="T17"/>
                <a:gd fmla="*/ 481293 w 1241" name="T18"/>
                <a:gd fmla="*/ 595062 h 1123" name="T19"/>
                <a:gd fmla="*/ 507066 w 1241" name="T20"/>
                <a:gd fmla="*/ 607378 h 1123" name="T21"/>
                <a:gd fmla="*/ 545726 w 1241" name="T22"/>
                <a:gd fmla="*/ 621373 h 1123" name="T23"/>
                <a:gd fmla="*/ 570940 w 1241" name="T24"/>
                <a:gd fmla="*/ 618574 h 1123" name="T25"/>
                <a:gd fmla="*/ 586068 w 1241" name="T26"/>
                <a:gd fmla="*/ 618014 h 1123" name="T27"/>
                <a:gd fmla="*/ 610160 w 1241" name="T28"/>
                <a:gd fmla="*/ 582747 h 1123" name="T29"/>
                <a:gd fmla="*/ 639296 w 1241" name="T30"/>
                <a:gd fmla="*/ 555317 h 1123" name="T31"/>
                <a:gd fmla="*/ 633132 w 1241" name="T32"/>
                <a:gd fmla="*/ 505495 h 1123" name="T33"/>
                <a:gd fmla="*/ 620806 w 1241" name="T34"/>
                <a:gd fmla="*/ 488141 h 1123" name="T35"/>
                <a:gd fmla="*/ 570940 w 1241" name="T36"/>
                <a:gd fmla="*/ 484783 h 1123" name="T37"/>
                <a:gd fmla="*/ 540123 w 1241" name="T38"/>
                <a:gd fmla="*/ 451755 h 1123" name="T39"/>
                <a:gd fmla="*/ 517712 w 1241" name="T40"/>
                <a:gd fmla="*/ 430482 h 1123" name="T41"/>
                <a:gd fmla="*/ 535081 w 1241" name="T42"/>
                <a:gd fmla="*/ 426004 h 1123" name="T43"/>
                <a:gd fmla="*/ 560854 w 1241" name="T44"/>
                <a:gd fmla="*/ 414248 h 1123" name="T45"/>
                <a:gd fmla="*/ 563656 w 1241" name="T46"/>
                <a:gd fmla="*/ 368345 h 1123" name="T47"/>
                <a:gd fmla="*/ 586628 w 1241" name="T48"/>
                <a:gd fmla="*/ 356590 h 1123" name="T49"/>
                <a:gd fmla="*/ 582146 w 1241" name="T50"/>
                <a:gd fmla="*/ 307328 h 1123" name="T51"/>
                <a:gd fmla="*/ 616324 w 1241" name="T52"/>
                <a:gd fmla="*/ 310686 h 1123" name="T53"/>
                <a:gd fmla="*/ 639296 w 1241" name="T54"/>
                <a:gd fmla="*/ 339236 h 1123" name="T55"/>
                <a:gd fmla="*/ 672913 w 1241" name="T56"/>
                <a:gd fmla="*/ 316844 h 1123" name="T57"/>
                <a:gd fmla="*/ 688601 w 1241" name="T58"/>
                <a:gd fmla="*/ 292213 h 1123" name="T59"/>
                <a:gd fmla="*/ 676275 w 1241" name="T60"/>
                <a:gd fmla="*/ 263663 h 1123" name="T61"/>
                <a:gd fmla="*/ 661147 w 1241" name="T62"/>
                <a:gd fmla="*/ 254707 h 1123" name="T63"/>
                <a:gd fmla="*/ 642097 w 1241" name="T64"/>
                <a:gd fmla="*/ 221119 h 1123" name="T65"/>
                <a:gd fmla="*/ 648260 w 1241" name="T66"/>
                <a:gd fmla="*/ 107481 h 1123" name="T67"/>
                <a:gd fmla="*/ 626969 w 1241" name="T68"/>
                <a:gd fmla="*/ 27430 h 1123" name="T69"/>
                <a:gd fmla="*/ 463363 w 1241" name="T70"/>
                <a:gd fmla="*/ 0 h 1123" name="T71"/>
                <a:gd fmla="*/ 292474 w 1241" name="T72"/>
                <a:gd fmla="*/ 35827 h 1123" name="T73"/>
                <a:gd fmla="*/ 0 w 1241" name="T74"/>
                <a:gd fmla="*/ 241831 h 1123" name="T75"/>
                <a:gd fmla="*/ 17929 w 1241" name="T76"/>
                <a:gd fmla="*/ 368345 h 1123" name="T77"/>
                <a:gd fmla="*/ 109818 w 1241" name="T78"/>
                <a:gd fmla="*/ 419846 h 1123" name="T79"/>
                <a:gd fmla="*/ 122704 w 1241" name="T80"/>
                <a:gd fmla="*/ 430482 h 1123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w 1241" name="T123"/>
                <a:gd fmla="*/ 0 h 1123" name="T124"/>
                <a:gd fmla="*/ 1241 w 1241" name="T125"/>
                <a:gd fmla="*/ 1123 h 1123" name="T126"/>
              </a:gdLst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b="T126" l="T123" r="T125" t="T124"/>
              <a:pathLst>
                <a:path h="1123" w="1241">
                  <a:moveTo>
                    <a:pt x="219" y="769"/>
                  </a:moveTo>
                  <a:cubicBezTo>
                    <a:pt x="219" y="769"/>
                    <a:pt x="252" y="824"/>
                    <a:pt x="261" y="836"/>
                  </a:cubicBezTo>
                  <a:cubicBezTo>
                    <a:pt x="270" y="849"/>
                    <a:pt x="304" y="880"/>
                    <a:pt x="334" y="905"/>
                  </a:cubicBezTo>
                  <a:cubicBezTo>
                    <a:pt x="363" y="929"/>
                    <a:pt x="405" y="941"/>
                    <a:pt x="448" y="954"/>
                  </a:cubicBezTo>
                  <a:cubicBezTo>
                    <a:pt x="491" y="967"/>
                    <a:pt x="548" y="968"/>
                    <a:pt x="585" y="954"/>
                  </a:cubicBezTo>
                  <a:cubicBezTo>
                    <a:pt x="622" y="940"/>
                    <a:pt x="669" y="934"/>
                    <a:pt x="692" y="937"/>
                  </a:cubicBezTo>
                  <a:cubicBezTo>
                    <a:pt x="716" y="940"/>
                    <a:pt x="737" y="922"/>
                    <a:pt x="739" y="959"/>
                  </a:cubicBezTo>
                  <a:cubicBezTo>
                    <a:pt x="742" y="995"/>
                    <a:pt x="744" y="993"/>
                    <a:pt x="753" y="1021"/>
                  </a:cubicBezTo>
                  <a:cubicBezTo>
                    <a:pt x="762" y="1048"/>
                    <a:pt x="747" y="1076"/>
                    <a:pt x="781" y="1067"/>
                  </a:cubicBezTo>
                  <a:cubicBezTo>
                    <a:pt x="816" y="1058"/>
                    <a:pt x="832" y="1050"/>
                    <a:pt x="859" y="1063"/>
                  </a:cubicBezTo>
                  <a:cubicBezTo>
                    <a:pt x="887" y="1075"/>
                    <a:pt x="883" y="1050"/>
                    <a:pt x="905" y="1085"/>
                  </a:cubicBezTo>
                  <a:cubicBezTo>
                    <a:pt x="928" y="1120"/>
                    <a:pt x="943" y="1116"/>
                    <a:pt x="974" y="1110"/>
                  </a:cubicBezTo>
                  <a:cubicBezTo>
                    <a:pt x="1005" y="1104"/>
                    <a:pt x="1004" y="1086"/>
                    <a:pt x="1019" y="1105"/>
                  </a:cubicBezTo>
                  <a:cubicBezTo>
                    <a:pt x="1035" y="1123"/>
                    <a:pt x="1047" y="1123"/>
                    <a:pt x="1046" y="1104"/>
                  </a:cubicBezTo>
                  <a:cubicBezTo>
                    <a:pt x="1045" y="1084"/>
                    <a:pt x="1069" y="1056"/>
                    <a:pt x="1089" y="1041"/>
                  </a:cubicBezTo>
                  <a:cubicBezTo>
                    <a:pt x="1108" y="1027"/>
                    <a:pt x="1143" y="1024"/>
                    <a:pt x="1141" y="992"/>
                  </a:cubicBezTo>
                  <a:cubicBezTo>
                    <a:pt x="1139" y="960"/>
                    <a:pt x="1127" y="924"/>
                    <a:pt x="1130" y="903"/>
                  </a:cubicBezTo>
                  <a:cubicBezTo>
                    <a:pt x="1132" y="881"/>
                    <a:pt x="1126" y="851"/>
                    <a:pt x="1108" y="872"/>
                  </a:cubicBezTo>
                  <a:cubicBezTo>
                    <a:pt x="1091" y="894"/>
                    <a:pt x="1042" y="891"/>
                    <a:pt x="1019" y="866"/>
                  </a:cubicBezTo>
                  <a:cubicBezTo>
                    <a:pt x="997" y="841"/>
                    <a:pt x="992" y="807"/>
                    <a:pt x="964" y="807"/>
                  </a:cubicBezTo>
                  <a:cubicBezTo>
                    <a:pt x="936" y="807"/>
                    <a:pt x="917" y="788"/>
                    <a:pt x="924" y="769"/>
                  </a:cubicBezTo>
                  <a:cubicBezTo>
                    <a:pt x="931" y="751"/>
                    <a:pt x="942" y="759"/>
                    <a:pt x="955" y="761"/>
                  </a:cubicBezTo>
                  <a:cubicBezTo>
                    <a:pt x="967" y="763"/>
                    <a:pt x="992" y="765"/>
                    <a:pt x="1001" y="740"/>
                  </a:cubicBezTo>
                  <a:cubicBezTo>
                    <a:pt x="1010" y="715"/>
                    <a:pt x="992" y="668"/>
                    <a:pt x="1006" y="658"/>
                  </a:cubicBezTo>
                  <a:cubicBezTo>
                    <a:pt x="1020" y="648"/>
                    <a:pt x="1054" y="663"/>
                    <a:pt x="1047" y="637"/>
                  </a:cubicBezTo>
                  <a:cubicBezTo>
                    <a:pt x="1040" y="612"/>
                    <a:pt x="1020" y="555"/>
                    <a:pt x="1039" y="549"/>
                  </a:cubicBezTo>
                  <a:cubicBezTo>
                    <a:pt x="1057" y="543"/>
                    <a:pt x="1091" y="542"/>
                    <a:pt x="1100" y="555"/>
                  </a:cubicBezTo>
                  <a:cubicBezTo>
                    <a:pt x="1109" y="569"/>
                    <a:pt x="1125" y="606"/>
                    <a:pt x="1141" y="606"/>
                  </a:cubicBezTo>
                  <a:cubicBezTo>
                    <a:pt x="1158" y="606"/>
                    <a:pt x="1161" y="577"/>
                    <a:pt x="1201" y="566"/>
                  </a:cubicBezTo>
                  <a:cubicBezTo>
                    <a:pt x="1241" y="554"/>
                    <a:pt x="1238" y="540"/>
                    <a:pt x="1229" y="522"/>
                  </a:cubicBezTo>
                  <a:cubicBezTo>
                    <a:pt x="1220" y="503"/>
                    <a:pt x="1199" y="485"/>
                    <a:pt x="1207" y="471"/>
                  </a:cubicBezTo>
                  <a:cubicBezTo>
                    <a:pt x="1215" y="458"/>
                    <a:pt x="1206" y="457"/>
                    <a:pt x="1180" y="455"/>
                  </a:cubicBezTo>
                  <a:cubicBezTo>
                    <a:pt x="1154" y="453"/>
                    <a:pt x="1136" y="439"/>
                    <a:pt x="1146" y="395"/>
                  </a:cubicBezTo>
                  <a:cubicBezTo>
                    <a:pt x="1157" y="351"/>
                    <a:pt x="1157" y="192"/>
                    <a:pt x="1157" y="192"/>
                  </a:cubicBezTo>
                  <a:cubicBezTo>
                    <a:pt x="1119" y="49"/>
                    <a:pt x="1119" y="49"/>
                    <a:pt x="1119" y="49"/>
                  </a:cubicBezTo>
                  <a:cubicBezTo>
                    <a:pt x="827" y="0"/>
                    <a:pt x="827" y="0"/>
                    <a:pt x="827" y="0"/>
                  </a:cubicBezTo>
                  <a:cubicBezTo>
                    <a:pt x="522" y="64"/>
                    <a:pt x="522" y="64"/>
                    <a:pt x="522" y="64"/>
                  </a:cubicBezTo>
                  <a:cubicBezTo>
                    <a:pt x="0" y="432"/>
                    <a:pt x="0" y="432"/>
                    <a:pt x="0" y="432"/>
                  </a:cubicBezTo>
                  <a:cubicBezTo>
                    <a:pt x="32" y="658"/>
                    <a:pt x="32" y="658"/>
                    <a:pt x="32" y="658"/>
                  </a:cubicBezTo>
                  <a:cubicBezTo>
                    <a:pt x="196" y="750"/>
                    <a:pt x="196" y="750"/>
                    <a:pt x="196" y="750"/>
                  </a:cubicBezTo>
                  <a:lnTo>
                    <a:pt x="219" y="769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9721" name="Freeform 17"/>
            <p:cNvSpPr>
              <a:spLocks noChangeArrowheads="1"/>
            </p:cNvSpPr>
            <p:nvPr/>
          </p:nvSpPr>
          <p:spPr bwMode="auto">
            <a:xfrm>
              <a:off x="4116387" y="2255838"/>
              <a:ext cx="644525" cy="536575"/>
            </a:xfrm>
            <a:custGeom>
              <a:gdLst>
                <a:gd fmla="*/ 326455 w 1153" name="T0"/>
                <a:gd fmla="*/ 44156 h 960" name="T1"/>
                <a:gd fmla="*/ 319747 w 1153" name="T2"/>
                <a:gd fmla="*/ 53099 h 960" name="T3"/>
                <a:gd fmla="*/ 315834 w 1153" name="T4"/>
                <a:gd fmla="*/ 70984 h 960" name="T5"/>
                <a:gd fmla="*/ 329250 w 1153" name="T6"/>
                <a:gd fmla="*/ 78809 h 960" name="T7"/>
                <a:gd fmla="*/ 341548 w 1153" name="T8"/>
                <a:gd fmla="*/ 86635 h 960" name="T9"/>
                <a:gd fmla="*/ 353287 w 1153" name="T10"/>
                <a:gd fmla="*/ 97813 h 960" name="T11"/>
                <a:gd fmla="*/ 372293 w 1153" name="T12"/>
                <a:gd fmla="*/ 111228 h 960" name="T13"/>
                <a:gd fmla="*/ 378442 w 1153" name="T14"/>
                <a:gd fmla="*/ 120170 h 960" name="T15"/>
                <a:gd fmla="*/ 400802 w 1153" name="T16"/>
                <a:gd fmla="*/ 115140 h 960" name="T17"/>
                <a:gd fmla="*/ 436578 w 1153" name="T18"/>
                <a:gd fmla="*/ 138056 h 960" name="T19"/>
                <a:gd fmla="*/ 453348 w 1153" name="T20"/>
                <a:gd fmla="*/ 173828 h 960" name="T21"/>
                <a:gd fmla="*/ 461174 w 1153" name="T22"/>
                <a:gd fmla="*/ 183330 h 960" name="T23"/>
                <a:gd fmla="*/ 472912 w 1153" name="T24"/>
                <a:gd fmla="*/ 201216 h 960" name="T25"/>
                <a:gd fmla="*/ 485210 w 1153" name="T26"/>
                <a:gd fmla="*/ 245930 h 960" name="T27"/>
                <a:gd fmla="*/ 505334 w 1153" name="T28"/>
                <a:gd fmla="*/ 278348 h 960" name="T29"/>
                <a:gd fmla="*/ 516514 w 1153" name="T30"/>
                <a:gd fmla="*/ 309090 h 960" name="T31"/>
                <a:gd fmla="*/ 554526 w 1153" name="T32"/>
                <a:gd fmla="*/ 334242 h 960" name="T33"/>
                <a:gd fmla="*/ 576327 w 1153" name="T34"/>
                <a:gd fmla="*/ 356040 h 960" name="T35"/>
                <a:gd fmla="*/ 594215 w 1153" name="T36"/>
                <a:gd fmla="*/ 371690 h 960" name="T37"/>
                <a:gd fmla="*/ 621047 w 1153" name="T38"/>
                <a:gd fmla="*/ 388458 h 960" name="T39"/>
                <a:gd fmla="*/ 638935 w 1153" name="T40"/>
                <a:gd fmla="*/ 411374 h 960" name="T41"/>
                <a:gd fmla="*/ 636140 w 1153" name="T42"/>
                <a:gd fmla="*/ 443792 h 960" name="T43"/>
                <a:gd fmla="*/ 619370 w 1153" name="T44"/>
                <a:gd fmla="*/ 448264 h 960" name="T45"/>
                <a:gd fmla="*/ 580240 w 1153" name="T46"/>
                <a:gd fmla="*/ 432614 h 960" name="T47"/>
                <a:gd fmla="*/ 528253 w 1153" name="T48"/>
                <a:gd fmla="*/ 407462 h 960" name="T49"/>
                <a:gd fmla="*/ 518750 w 1153" name="T50"/>
                <a:gd fmla="*/ 411374 h 960" name="T51"/>
                <a:gd fmla="*/ 553408 w 1153" name="T52"/>
                <a:gd fmla="*/ 429819 h 960" name="T53"/>
                <a:gd fmla="*/ 576886 w 1153" name="T54"/>
                <a:gd fmla="*/ 445469 h 960" name="T55"/>
                <a:gd fmla="*/ 566824 w 1153" name="T56"/>
                <a:gd fmla="*/ 464473 h 960" name="T57"/>
                <a:gd fmla="*/ 552849 w 1153" name="T58"/>
                <a:gd fmla="*/ 497450 h 960" name="T59"/>
                <a:gd fmla="*/ 536079 w 1153" name="T60"/>
                <a:gd fmla="*/ 517571 h 960" name="T61"/>
                <a:gd fmla="*/ 498067 w 1153" name="T62"/>
                <a:gd fmla="*/ 521484 h 960" name="T63"/>
                <a:gd fmla="*/ 465645 w 1153" name="T64"/>
                <a:gd fmla="*/ 471180 h 960" name="T65"/>
                <a:gd fmla="*/ 442727 w 1153" name="T66"/>
                <a:gd fmla="*/ 485712 h 960" name="T67"/>
                <a:gd fmla="*/ 422044 w 1153" name="T68"/>
                <a:gd fmla="*/ 514218 h 960" name="T69"/>
                <a:gd fmla="*/ 361113 w 1153" name="T70"/>
                <a:gd fmla="*/ 506393 h 960" name="T71"/>
                <a:gd fmla="*/ 318629 w 1153" name="T72"/>
                <a:gd fmla="*/ 513659 h 960" name="T73"/>
                <a:gd fmla="*/ 329250 w 1153" name="T74"/>
                <a:gd fmla="*/ 484594 h 960" name="T75"/>
                <a:gd fmla="*/ 293474 w 1153" name="T76"/>
                <a:gd fmla="*/ 460001 h 960" name="T77"/>
                <a:gd fmla="*/ 267201 w 1153" name="T78"/>
                <a:gd fmla="*/ 429819 h 960" name="T79"/>
                <a:gd fmla="*/ 292915 w 1153" name="T80"/>
                <a:gd fmla="*/ 391253 h 960" name="T81"/>
                <a:gd fmla="*/ 276704 w 1153" name="T82"/>
                <a:gd fmla="*/ 362747 h 960" name="T83"/>
                <a:gd fmla="*/ 285648 w 1153" name="T84"/>
                <a:gd fmla="*/ 351010 h 960" name="T85"/>
                <a:gd fmla="*/ 327573 w 1153" name="T86"/>
                <a:gd fmla="*/ 357158 h 960" name="T87"/>
                <a:gd fmla="*/ 336517 w 1153" name="T88"/>
                <a:gd fmla="*/ 348215 h 960" name="T89"/>
                <a:gd fmla="*/ 325896 w 1153" name="T90"/>
                <a:gd fmla="*/ 318591 h 960" name="T91"/>
                <a:gd fmla="*/ 297387 w 1153" name="T92"/>
                <a:gd fmla="*/ 314679 h 960" name="T93"/>
                <a:gd fmla="*/ 264965 w 1153" name="T94"/>
                <a:gd fmla="*/ 337595 h 960" name="T95"/>
                <a:gd fmla="*/ 237015 w 1153" name="T96"/>
                <a:gd fmla="*/ 311325 h 960" name="T97"/>
                <a:gd fmla="*/ 214655 w 1153" name="T98"/>
                <a:gd fmla="*/ 266611 h 960" name="T99"/>
                <a:gd fmla="*/ 219686 w 1153" name="T100"/>
                <a:gd fmla="*/ 239782 h 960" name="T101"/>
                <a:gd fmla="*/ 201798 w 1153" name="T102"/>
                <a:gd fmla="*/ 219101 h 960" name="T103"/>
                <a:gd fmla="*/ 174407 w 1153" name="T104"/>
                <a:gd fmla="*/ 212394 h 960" name="T105"/>
                <a:gd fmla="*/ 135837 w 1153" name="T106"/>
                <a:gd fmla="*/ 192273 h 960" name="T107"/>
                <a:gd fmla="*/ 90558 w 1153" name="T108"/>
                <a:gd fmla="*/ 164326 h 960" name="T109"/>
                <a:gd fmla="*/ 55341 w 1153" name="T110"/>
                <a:gd fmla="*/ 141410 h 960" name="T111"/>
                <a:gd fmla="*/ 17329 w 1153" name="T112"/>
                <a:gd fmla="*/ 102844 h 960" name="T113"/>
                <a:gd fmla="*/ 223040 w 1153" name="T114"/>
                <a:gd fmla="*/ 0 h 960" name="T115"/>
                <a:gd fmla="*/ 274468 w 1153" name="T116"/>
                <a:gd fmla="*/ 14532 h 960" name="T117"/>
                <a:gd fmla="*/ 302977 w 1153" name="T118"/>
                <a:gd fmla="*/ 29064 h 960" name="T119"/>
                <a:gd fmla="*/ 327573 w 1153" name="T120"/>
                <a:gd fmla="*/ 41920 h 960" name="T121"/>
                <a:gd fmla="*/ 326455 w 1153" name="T122"/>
                <a:gd fmla="*/ 44156 h 960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60000 65536" name="T177"/>
                <a:gd fmla="*/ 0 60000 65536" name="T178"/>
                <a:gd fmla="*/ 0 60000 65536" name="T179"/>
                <a:gd fmla="*/ 0 60000 65536" name="T180"/>
                <a:gd fmla="*/ 0 60000 65536" name="T181"/>
                <a:gd fmla="*/ 0 60000 65536" name="T182"/>
                <a:gd fmla="*/ 0 60000 65536" name="T183"/>
                <a:gd fmla="*/ 0 60000 65536" name="T184"/>
                <a:gd fmla="*/ 0 60000 65536" name="T185"/>
                <a:gd fmla="*/ 0 w 1153" name="T186"/>
                <a:gd fmla="*/ 0 h 960" name="T187"/>
                <a:gd fmla="*/ 1153 w 1153" name="T188"/>
                <a:gd fmla="*/ 960 h 960" name="T189"/>
              </a:gdLst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b="T189" l="T186" r="T188" t="T187"/>
              <a:pathLst>
                <a:path h="960" w="1153">
                  <a:moveTo>
                    <a:pt x="584" y="79"/>
                  </a:moveTo>
                  <a:cubicBezTo>
                    <a:pt x="581" y="87"/>
                    <a:pt x="577" y="89"/>
                    <a:pt x="572" y="95"/>
                  </a:cubicBezTo>
                  <a:cubicBezTo>
                    <a:pt x="566" y="104"/>
                    <a:pt x="561" y="117"/>
                    <a:pt x="565" y="127"/>
                  </a:cubicBezTo>
                  <a:cubicBezTo>
                    <a:pt x="569" y="137"/>
                    <a:pt x="575" y="149"/>
                    <a:pt x="589" y="141"/>
                  </a:cubicBezTo>
                  <a:cubicBezTo>
                    <a:pt x="604" y="134"/>
                    <a:pt x="608" y="140"/>
                    <a:pt x="611" y="155"/>
                  </a:cubicBezTo>
                  <a:cubicBezTo>
                    <a:pt x="615" y="170"/>
                    <a:pt x="615" y="169"/>
                    <a:pt x="632" y="175"/>
                  </a:cubicBezTo>
                  <a:cubicBezTo>
                    <a:pt x="649" y="181"/>
                    <a:pt x="667" y="186"/>
                    <a:pt x="666" y="199"/>
                  </a:cubicBezTo>
                  <a:cubicBezTo>
                    <a:pt x="665" y="211"/>
                    <a:pt x="671" y="221"/>
                    <a:pt x="677" y="215"/>
                  </a:cubicBezTo>
                  <a:cubicBezTo>
                    <a:pt x="683" y="209"/>
                    <a:pt x="700" y="203"/>
                    <a:pt x="717" y="206"/>
                  </a:cubicBezTo>
                  <a:cubicBezTo>
                    <a:pt x="733" y="209"/>
                    <a:pt x="767" y="227"/>
                    <a:pt x="781" y="247"/>
                  </a:cubicBezTo>
                  <a:cubicBezTo>
                    <a:pt x="794" y="268"/>
                    <a:pt x="810" y="292"/>
                    <a:pt x="811" y="311"/>
                  </a:cubicBezTo>
                  <a:cubicBezTo>
                    <a:pt x="812" y="329"/>
                    <a:pt x="812" y="337"/>
                    <a:pt x="825" y="328"/>
                  </a:cubicBezTo>
                  <a:cubicBezTo>
                    <a:pt x="838" y="320"/>
                    <a:pt x="848" y="335"/>
                    <a:pt x="846" y="360"/>
                  </a:cubicBezTo>
                  <a:cubicBezTo>
                    <a:pt x="845" y="386"/>
                    <a:pt x="850" y="404"/>
                    <a:pt x="868" y="440"/>
                  </a:cubicBezTo>
                  <a:cubicBezTo>
                    <a:pt x="885" y="477"/>
                    <a:pt x="888" y="469"/>
                    <a:pt x="904" y="498"/>
                  </a:cubicBezTo>
                  <a:cubicBezTo>
                    <a:pt x="921" y="526"/>
                    <a:pt x="915" y="533"/>
                    <a:pt x="924" y="553"/>
                  </a:cubicBezTo>
                  <a:cubicBezTo>
                    <a:pt x="932" y="574"/>
                    <a:pt x="953" y="592"/>
                    <a:pt x="992" y="598"/>
                  </a:cubicBezTo>
                  <a:cubicBezTo>
                    <a:pt x="1031" y="604"/>
                    <a:pt x="1023" y="611"/>
                    <a:pt x="1031" y="637"/>
                  </a:cubicBezTo>
                  <a:cubicBezTo>
                    <a:pt x="1038" y="663"/>
                    <a:pt x="1041" y="659"/>
                    <a:pt x="1063" y="665"/>
                  </a:cubicBezTo>
                  <a:cubicBezTo>
                    <a:pt x="1085" y="671"/>
                    <a:pt x="1100" y="670"/>
                    <a:pt x="1111" y="695"/>
                  </a:cubicBezTo>
                  <a:cubicBezTo>
                    <a:pt x="1123" y="719"/>
                    <a:pt x="1133" y="713"/>
                    <a:pt x="1143" y="736"/>
                  </a:cubicBezTo>
                  <a:cubicBezTo>
                    <a:pt x="1153" y="759"/>
                    <a:pt x="1137" y="766"/>
                    <a:pt x="1138" y="794"/>
                  </a:cubicBezTo>
                  <a:cubicBezTo>
                    <a:pt x="1139" y="822"/>
                    <a:pt x="1128" y="798"/>
                    <a:pt x="1108" y="802"/>
                  </a:cubicBezTo>
                  <a:cubicBezTo>
                    <a:pt x="1088" y="805"/>
                    <a:pt x="1057" y="787"/>
                    <a:pt x="1038" y="774"/>
                  </a:cubicBezTo>
                  <a:cubicBezTo>
                    <a:pt x="1019" y="760"/>
                    <a:pt x="959" y="736"/>
                    <a:pt x="945" y="729"/>
                  </a:cubicBezTo>
                  <a:cubicBezTo>
                    <a:pt x="932" y="722"/>
                    <a:pt x="919" y="728"/>
                    <a:pt x="928" y="736"/>
                  </a:cubicBezTo>
                  <a:cubicBezTo>
                    <a:pt x="936" y="744"/>
                    <a:pt x="973" y="763"/>
                    <a:pt x="990" y="769"/>
                  </a:cubicBezTo>
                  <a:cubicBezTo>
                    <a:pt x="1006" y="775"/>
                    <a:pt x="1009" y="773"/>
                    <a:pt x="1032" y="797"/>
                  </a:cubicBezTo>
                  <a:cubicBezTo>
                    <a:pt x="1032" y="797"/>
                    <a:pt x="1025" y="822"/>
                    <a:pt x="1014" y="831"/>
                  </a:cubicBezTo>
                  <a:cubicBezTo>
                    <a:pt x="1004" y="840"/>
                    <a:pt x="991" y="864"/>
                    <a:pt x="989" y="890"/>
                  </a:cubicBezTo>
                  <a:cubicBezTo>
                    <a:pt x="987" y="916"/>
                    <a:pt x="985" y="919"/>
                    <a:pt x="959" y="926"/>
                  </a:cubicBezTo>
                  <a:cubicBezTo>
                    <a:pt x="933" y="934"/>
                    <a:pt x="905" y="960"/>
                    <a:pt x="891" y="933"/>
                  </a:cubicBezTo>
                  <a:cubicBezTo>
                    <a:pt x="876" y="906"/>
                    <a:pt x="852" y="850"/>
                    <a:pt x="833" y="843"/>
                  </a:cubicBezTo>
                  <a:cubicBezTo>
                    <a:pt x="813" y="837"/>
                    <a:pt x="805" y="850"/>
                    <a:pt x="792" y="869"/>
                  </a:cubicBezTo>
                  <a:cubicBezTo>
                    <a:pt x="779" y="889"/>
                    <a:pt x="777" y="919"/>
                    <a:pt x="755" y="920"/>
                  </a:cubicBezTo>
                  <a:cubicBezTo>
                    <a:pt x="734" y="921"/>
                    <a:pt x="656" y="895"/>
                    <a:pt x="646" y="906"/>
                  </a:cubicBezTo>
                  <a:cubicBezTo>
                    <a:pt x="637" y="917"/>
                    <a:pt x="562" y="944"/>
                    <a:pt x="570" y="919"/>
                  </a:cubicBezTo>
                  <a:cubicBezTo>
                    <a:pt x="577" y="895"/>
                    <a:pt x="620" y="852"/>
                    <a:pt x="589" y="867"/>
                  </a:cubicBezTo>
                  <a:cubicBezTo>
                    <a:pt x="559" y="882"/>
                    <a:pt x="531" y="849"/>
                    <a:pt x="525" y="823"/>
                  </a:cubicBezTo>
                  <a:cubicBezTo>
                    <a:pt x="518" y="797"/>
                    <a:pt x="469" y="796"/>
                    <a:pt x="478" y="769"/>
                  </a:cubicBezTo>
                  <a:cubicBezTo>
                    <a:pt x="488" y="742"/>
                    <a:pt x="512" y="717"/>
                    <a:pt x="524" y="700"/>
                  </a:cubicBezTo>
                  <a:cubicBezTo>
                    <a:pt x="536" y="683"/>
                    <a:pt x="501" y="652"/>
                    <a:pt x="495" y="649"/>
                  </a:cubicBezTo>
                  <a:cubicBezTo>
                    <a:pt x="489" y="645"/>
                    <a:pt x="497" y="631"/>
                    <a:pt x="511" y="628"/>
                  </a:cubicBezTo>
                  <a:cubicBezTo>
                    <a:pt x="525" y="624"/>
                    <a:pt x="579" y="624"/>
                    <a:pt x="586" y="639"/>
                  </a:cubicBezTo>
                  <a:cubicBezTo>
                    <a:pt x="593" y="653"/>
                    <a:pt x="602" y="641"/>
                    <a:pt x="602" y="623"/>
                  </a:cubicBezTo>
                  <a:cubicBezTo>
                    <a:pt x="602" y="604"/>
                    <a:pt x="581" y="589"/>
                    <a:pt x="583" y="570"/>
                  </a:cubicBezTo>
                  <a:cubicBezTo>
                    <a:pt x="585" y="550"/>
                    <a:pt x="548" y="546"/>
                    <a:pt x="532" y="563"/>
                  </a:cubicBezTo>
                  <a:cubicBezTo>
                    <a:pt x="516" y="581"/>
                    <a:pt x="497" y="609"/>
                    <a:pt x="474" y="604"/>
                  </a:cubicBezTo>
                  <a:cubicBezTo>
                    <a:pt x="451" y="598"/>
                    <a:pt x="438" y="585"/>
                    <a:pt x="424" y="557"/>
                  </a:cubicBezTo>
                  <a:cubicBezTo>
                    <a:pt x="411" y="529"/>
                    <a:pt x="366" y="492"/>
                    <a:pt x="384" y="477"/>
                  </a:cubicBezTo>
                  <a:cubicBezTo>
                    <a:pt x="402" y="462"/>
                    <a:pt x="398" y="457"/>
                    <a:pt x="393" y="429"/>
                  </a:cubicBezTo>
                  <a:cubicBezTo>
                    <a:pt x="387" y="402"/>
                    <a:pt x="380" y="384"/>
                    <a:pt x="361" y="392"/>
                  </a:cubicBezTo>
                  <a:cubicBezTo>
                    <a:pt x="341" y="399"/>
                    <a:pt x="325" y="399"/>
                    <a:pt x="312" y="380"/>
                  </a:cubicBezTo>
                  <a:cubicBezTo>
                    <a:pt x="299" y="360"/>
                    <a:pt x="266" y="346"/>
                    <a:pt x="243" y="344"/>
                  </a:cubicBezTo>
                  <a:cubicBezTo>
                    <a:pt x="221" y="342"/>
                    <a:pt x="189" y="307"/>
                    <a:pt x="162" y="294"/>
                  </a:cubicBezTo>
                  <a:cubicBezTo>
                    <a:pt x="135" y="282"/>
                    <a:pt x="109" y="259"/>
                    <a:pt x="99" y="253"/>
                  </a:cubicBezTo>
                  <a:cubicBezTo>
                    <a:pt x="89" y="247"/>
                    <a:pt x="0" y="237"/>
                    <a:pt x="31" y="184"/>
                  </a:cubicBezTo>
                  <a:cubicBezTo>
                    <a:pt x="63" y="130"/>
                    <a:pt x="399" y="0"/>
                    <a:pt x="399" y="0"/>
                  </a:cubicBezTo>
                  <a:cubicBezTo>
                    <a:pt x="399" y="0"/>
                    <a:pt x="489" y="26"/>
                    <a:pt x="491" y="26"/>
                  </a:cubicBezTo>
                  <a:cubicBezTo>
                    <a:pt x="493" y="26"/>
                    <a:pt x="542" y="52"/>
                    <a:pt x="542" y="52"/>
                  </a:cubicBezTo>
                  <a:cubicBezTo>
                    <a:pt x="586" y="75"/>
                    <a:pt x="586" y="75"/>
                    <a:pt x="586" y="75"/>
                  </a:cubicBezTo>
                  <a:lnTo>
                    <a:pt x="584" y="79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9722" name="Freeform 18"/>
            <p:cNvSpPr>
              <a:spLocks noChangeArrowheads="1"/>
            </p:cNvSpPr>
            <p:nvPr/>
          </p:nvSpPr>
          <p:spPr bwMode="auto">
            <a:xfrm>
              <a:off x="3979862" y="1911350"/>
              <a:ext cx="733425" cy="503237"/>
            </a:xfrm>
            <a:custGeom>
              <a:gdLst>
                <a:gd fmla="*/ 283979 w 1312" name="T0"/>
                <a:gd fmla="*/ 57593 h 900" name="T1"/>
                <a:gd fmla="*/ 305780 w 1312" name="T2"/>
                <a:gd fmla="*/ 39700 h 900" name="T3"/>
                <a:gd fmla="*/ 374539 w 1312" name="T4"/>
                <a:gd fmla="*/ 51442 h 900" name="T5"/>
                <a:gd fmla="*/ 371744 w 1312" name="T6"/>
                <a:gd fmla="*/ 104002 h 900" name="T7"/>
                <a:gd fmla="*/ 413670 w 1312" name="T8"/>
                <a:gd fmla="*/ 138111 h 900" name="T9"/>
                <a:gd fmla="*/ 464540 w 1312" name="T10"/>
                <a:gd fmla="*/ 112949 h 900" name="T11"/>
                <a:gd fmla="*/ 495285 w 1312" name="T12"/>
                <a:gd fmla="*/ 63743 h 900" name="T13"/>
                <a:gd fmla="*/ 518764 w 1312" name="T14"/>
                <a:gd fmla="*/ 17334 h 900" name="T15"/>
                <a:gd fmla="*/ 544479 w 1312" name="T16"/>
                <a:gd fmla="*/ 8946 h 900" name="T17"/>
                <a:gd fmla="*/ 559572 w 1312" name="T18"/>
                <a:gd fmla="*/ 32431 h 900" name="T19"/>
                <a:gd fmla="*/ 594790 w 1312" name="T20"/>
                <a:gd fmla="*/ 57593 h 900" name="T21"/>
                <a:gd fmla="*/ 627213 w 1312" name="T22"/>
                <a:gd fmla="*/ 71571 h 900" name="T23"/>
                <a:gd fmla="*/ 681437 w 1312" name="T24"/>
                <a:gd fmla="*/ 52560 h 900" name="T25"/>
                <a:gd fmla="*/ 730071 w 1312" name="T26"/>
                <a:gd fmla="*/ 60388 h 900" name="T27"/>
                <a:gd fmla="*/ 722245 w 1312" name="T28"/>
                <a:gd fmla="*/ 123013 h 900" name="T29"/>
                <a:gd fmla="*/ 672493 w 1312" name="T30"/>
                <a:gd fmla="*/ 128046 h 900" name="T31"/>
                <a:gd fmla="*/ 630567 w 1312" name="T32"/>
                <a:gd fmla="*/ 158799 h 900" name="T33"/>
                <a:gd fmla="*/ 583051 w 1312" name="T34"/>
                <a:gd fmla="*/ 195703 h 900" name="T35"/>
                <a:gd fmla="*/ 565162 w 1312" name="T36"/>
                <a:gd fmla="*/ 229812 h 900" name="T37"/>
                <a:gd fmla="*/ 544479 w 1312" name="T38"/>
                <a:gd fmla="*/ 254414 h 900" name="T39"/>
                <a:gd fmla="*/ 524354 w 1312" name="T40"/>
                <a:gd fmla="*/ 268393 h 900" name="T41"/>
                <a:gd fmla="*/ 499758 w 1312" name="T42"/>
                <a:gd fmla="*/ 313684 h 900" name="T43"/>
                <a:gd fmla="*/ 465099 w 1312" name="T44"/>
                <a:gd fmla="*/ 379105 h 900" name="T45"/>
                <a:gd fmla="*/ 439943 w 1312" name="T46"/>
                <a:gd fmla="*/ 391407 h 900" name="T47"/>
                <a:gd fmla="*/ 405843 w 1312" name="T48"/>
                <a:gd fmla="*/ 419923 h 900" name="T49"/>
                <a:gd fmla="*/ 374539 w 1312" name="T50"/>
                <a:gd fmla="*/ 469688 h 900" name="T51"/>
                <a:gd fmla="*/ 343234 w 1312" name="T52"/>
                <a:gd fmla="*/ 471365 h 900" name="T53"/>
                <a:gd fmla="*/ 304103 w 1312" name="T54"/>
                <a:gd fmla="*/ 474161 h 900" name="T55"/>
                <a:gd fmla="*/ 227518 w 1312" name="T56"/>
                <a:gd fmla="*/ 445085 h 900" name="T57"/>
                <a:gd fmla="*/ 177207 w 1312" name="T58"/>
                <a:gd fmla="*/ 465215 h 900" name="T59"/>
                <a:gd fmla="*/ 135840 w 1312" name="T60"/>
                <a:gd fmla="*/ 490936 h 900" name="T61"/>
                <a:gd fmla="*/ 71554 w 1312" name="T62"/>
                <a:gd fmla="*/ 489817 h 900" name="T63"/>
                <a:gd fmla="*/ 3913 w 1312" name="T64"/>
                <a:gd fmla="*/ 446763 h 900" name="T65"/>
                <a:gd fmla="*/ 47516 w 1312" name="T66"/>
                <a:gd fmla="*/ 382460 h 900" name="T67"/>
                <a:gd fmla="*/ 100063 w 1312" name="T68"/>
                <a:gd fmla="*/ 336610 h 900" name="T69"/>
                <a:gd fmla="*/ 54783 w 1312" name="T70"/>
                <a:gd fmla="*/ 351707 h 900" name="T71"/>
                <a:gd fmla="*/ 45839 w 1312" name="T72"/>
                <a:gd fmla="*/ 310889 h 900" name="T73"/>
                <a:gd fmla="*/ 30746 w 1312" name="T74"/>
                <a:gd fmla="*/ 164391 h 900" name="T75"/>
                <a:gd fmla="*/ 240935 w 1312" name="T76"/>
                <a:gd fmla="*/ 29635 h 900" name="T77"/>
                <a:gd fmla="*/ 273357 w 1312" name="T78"/>
                <a:gd fmla="*/ 27398 h 900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w 1312" name="T120"/>
                <a:gd fmla="*/ 0 h 900" name="T121"/>
                <a:gd fmla="*/ 1312 w 1312" name="T122"/>
                <a:gd fmla="*/ 900 h 900" name="T123"/>
              </a:gdLst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b="T123" l="T120" r="T122" t="T121"/>
              <a:pathLst>
                <a:path h="900" w="1312">
                  <a:moveTo>
                    <a:pt x="489" y="49"/>
                  </a:moveTo>
                  <a:cubicBezTo>
                    <a:pt x="499" y="63"/>
                    <a:pt x="502" y="87"/>
                    <a:pt x="508" y="103"/>
                  </a:cubicBezTo>
                  <a:cubicBezTo>
                    <a:pt x="518" y="129"/>
                    <a:pt x="532" y="107"/>
                    <a:pt x="540" y="105"/>
                  </a:cubicBezTo>
                  <a:cubicBezTo>
                    <a:pt x="549" y="103"/>
                    <a:pt x="545" y="83"/>
                    <a:pt x="547" y="71"/>
                  </a:cubicBezTo>
                  <a:cubicBezTo>
                    <a:pt x="550" y="59"/>
                    <a:pt x="564" y="54"/>
                    <a:pt x="589" y="60"/>
                  </a:cubicBezTo>
                  <a:cubicBezTo>
                    <a:pt x="614" y="66"/>
                    <a:pt x="657" y="83"/>
                    <a:pt x="670" y="92"/>
                  </a:cubicBezTo>
                  <a:cubicBezTo>
                    <a:pt x="684" y="100"/>
                    <a:pt x="677" y="109"/>
                    <a:pt x="673" y="124"/>
                  </a:cubicBezTo>
                  <a:cubicBezTo>
                    <a:pt x="669" y="139"/>
                    <a:pt x="673" y="164"/>
                    <a:pt x="665" y="186"/>
                  </a:cubicBezTo>
                  <a:cubicBezTo>
                    <a:pt x="657" y="208"/>
                    <a:pt x="670" y="214"/>
                    <a:pt x="676" y="221"/>
                  </a:cubicBezTo>
                  <a:cubicBezTo>
                    <a:pt x="683" y="227"/>
                    <a:pt x="717" y="253"/>
                    <a:pt x="740" y="247"/>
                  </a:cubicBezTo>
                  <a:cubicBezTo>
                    <a:pt x="762" y="242"/>
                    <a:pt x="783" y="250"/>
                    <a:pt x="809" y="242"/>
                  </a:cubicBezTo>
                  <a:cubicBezTo>
                    <a:pt x="835" y="234"/>
                    <a:pt x="830" y="225"/>
                    <a:pt x="831" y="202"/>
                  </a:cubicBezTo>
                  <a:cubicBezTo>
                    <a:pt x="831" y="180"/>
                    <a:pt x="823" y="178"/>
                    <a:pt x="857" y="164"/>
                  </a:cubicBezTo>
                  <a:cubicBezTo>
                    <a:pt x="892" y="150"/>
                    <a:pt x="885" y="133"/>
                    <a:pt x="886" y="114"/>
                  </a:cubicBezTo>
                  <a:cubicBezTo>
                    <a:pt x="887" y="95"/>
                    <a:pt x="932" y="83"/>
                    <a:pt x="948" y="73"/>
                  </a:cubicBezTo>
                  <a:cubicBezTo>
                    <a:pt x="963" y="63"/>
                    <a:pt x="939" y="47"/>
                    <a:pt x="928" y="31"/>
                  </a:cubicBezTo>
                  <a:cubicBezTo>
                    <a:pt x="918" y="14"/>
                    <a:pt x="941" y="21"/>
                    <a:pt x="956" y="37"/>
                  </a:cubicBezTo>
                  <a:cubicBezTo>
                    <a:pt x="970" y="53"/>
                    <a:pt x="969" y="33"/>
                    <a:pt x="974" y="16"/>
                  </a:cubicBezTo>
                  <a:cubicBezTo>
                    <a:pt x="980" y="0"/>
                    <a:pt x="994" y="34"/>
                    <a:pt x="991" y="44"/>
                  </a:cubicBezTo>
                  <a:cubicBezTo>
                    <a:pt x="989" y="53"/>
                    <a:pt x="990" y="61"/>
                    <a:pt x="1001" y="58"/>
                  </a:cubicBezTo>
                  <a:cubicBezTo>
                    <a:pt x="1012" y="55"/>
                    <a:pt x="1038" y="66"/>
                    <a:pt x="1045" y="83"/>
                  </a:cubicBezTo>
                  <a:cubicBezTo>
                    <a:pt x="1052" y="99"/>
                    <a:pt x="1059" y="113"/>
                    <a:pt x="1064" y="103"/>
                  </a:cubicBezTo>
                  <a:cubicBezTo>
                    <a:pt x="1070" y="93"/>
                    <a:pt x="1084" y="77"/>
                    <a:pt x="1088" y="98"/>
                  </a:cubicBezTo>
                  <a:cubicBezTo>
                    <a:pt x="1091" y="120"/>
                    <a:pt x="1100" y="129"/>
                    <a:pt x="1122" y="128"/>
                  </a:cubicBezTo>
                  <a:cubicBezTo>
                    <a:pt x="1144" y="128"/>
                    <a:pt x="1163" y="122"/>
                    <a:pt x="1186" y="103"/>
                  </a:cubicBezTo>
                  <a:cubicBezTo>
                    <a:pt x="1209" y="85"/>
                    <a:pt x="1208" y="89"/>
                    <a:pt x="1219" y="94"/>
                  </a:cubicBezTo>
                  <a:cubicBezTo>
                    <a:pt x="1231" y="100"/>
                    <a:pt x="1250" y="112"/>
                    <a:pt x="1271" y="100"/>
                  </a:cubicBezTo>
                  <a:cubicBezTo>
                    <a:pt x="1293" y="87"/>
                    <a:pt x="1300" y="92"/>
                    <a:pt x="1306" y="108"/>
                  </a:cubicBezTo>
                  <a:cubicBezTo>
                    <a:pt x="1312" y="124"/>
                    <a:pt x="1301" y="156"/>
                    <a:pt x="1287" y="165"/>
                  </a:cubicBezTo>
                  <a:cubicBezTo>
                    <a:pt x="1273" y="175"/>
                    <a:pt x="1289" y="200"/>
                    <a:pt x="1292" y="220"/>
                  </a:cubicBezTo>
                  <a:cubicBezTo>
                    <a:pt x="1295" y="240"/>
                    <a:pt x="1286" y="240"/>
                    <a:pt x="1258" y="228"/>
                  </a:cubicBezTo>
                  <a:cubicBezTo>
                    <a:pt x="1229" y="217"/>
                    <a:pt x="1239" y="220"/>
                    <a:pt x="1203" y="229"/>
                  </a:cubicBezTo>
                  <a:cubicBezTo>
                    <a:pt x="1167" y="238"/>
                    <a:pt x="1170" y="245"/>
                    <a:pt x="1170" y="260"/>
                  </a:cubicBezTo>
                  <a:cubicBezTo>
                    <a:pt x="1170" y="276"/>
                    <a:pt x="1155" y="290"/>
                    <a:pt x="1128" y="284"/>
                  </a:cubicBezTo>
                  <a:cubicBezTo>
                    <a:pt x="1101" y="279"/>
                    <a:pt x="1088" y="302"/>
                    <a:pt x="1080" y="307"/>
                  </a:cubicBezTo>
                  <a:cubicBezTo>
                    <a:pt x="1072" y="313"/>
                    <a:pt x="1046" y="331"/>
                    <a:pt x="1043" y="350"/>
                  </a:cubicBezTo>
                  <a:cubicBezTo>
                    <a:pt x="1040" y="369"/>
                    <a:pt x="1032" y="374"/>
                    <a:pt x="1019" y="366"/>
                  </a:cubicBezTo>
                  <a:cubicBezTo>
                    <a:pt x="1006" y="358"/>
                    <a:pt x="1009" y="395"/>
                    <a:pt x="1011" y="411"/>
                  </a:cubicBezTo>
                  <a:cubicBezTo>
                    <a:pt x="1013" y="426"/>
                    <a:pt x="1021" y="432"/>
                    <a:pt x="1015" y="445"/>
                  </a:cubicBezTo>
                  <a:cubicBezTo>
                    <a:pt x="1009" y="459"/>
                    <a:pt x="980" y="460"/>
                    <a:pt x="974" y="455"/>
                  </a:cubicBezTo>
                  <a:cubicBezTo>
                    <a:pt x="967" y="449"/>
                    <a:pt x="952" y="446"/>
                    <a:pt x="943" y="448"/>
                  </a:cubicBezTo>
                  <a:cubicBezTo>
                    <a:pt x="933" y="450"/>
                    <a:pt x="937" y="456"/>
                    <a:pt x="938" y="480"/>
                  </a:cubicBezTo>
                  <a:cubicBezTo>
                    <a:pt x="939" y="503"/>
                    <a:pt x="925" y="497"/>
                    <a:pt x="917" y="516"/>
                  </a:cubicBezTo>
                  <a:cubicBezTo>
                    <a:pt x="909" y="536"/>
                    <a:pt x="911" y="544"/>
                    <a:pt x="894" y="561"/>
                  </a:cubicBezTo>
                  <a:cubicBezTo>
                    <a:pt x="876" y="579"/>
                    <a:pt x="870" y="598"/>
                    <a:pt x="853" y="619"/>
                  </a:cubicBezTo>
                  <a:cubicBezTo>
                    <a:pt x="835" y="639"/>
                    <a:pt x="835" y="654"/>
                    <a:pt x="832" y="678"/>
                  </a:cubicBezTo>
                  <a:cubicBezTo>
                    <a:pt x="831" y="685"/>
                    <a:pt x="831" y="686"/>
                    <a:pt x="830" y="690"/>
                  </a:cubicBezTo>
                  <a:cubicBezTo>
                    <a:pt x="830" y="690"/>
                    <a:pt x="803" y="690"/>
                    <a:pt x="787" y="700"/>
                  </a:cubicBezTo>
                  <a:cubicBezTo>
                    <a:pt x="771" y="710"/>
                    <a:pt x="754" y="717"/>
                    <a:pt x="745" y="719"/>
                  </a:cubicBezTo>
                  <a:cubicBezTo>
                    <a:pt x="735" y="721"/>
                    <a:pt x="725" y="738"/>
                    <a:pt x="726" y="751"/>
                  </a:cubicBezTo>
                  <a:cubicBezTo>
                    <a:pt x="728" y="764"/>
                    <a:pt x="734" y="792"/>
                    <a:pt x="710" y="800"/>
                  </a:cubicBezTo>
                  <a:cubicBezTo>
                    <a:pt x="685" y="807"/>
                    <a:pt x="675" y="824"/>
                    <a:pt x="670" y="840"/>
                  </a:cubicBezTo>
                  <a:cubicBezTo>
                    <a:pt x="665" y="855"/>
                    <a:pt x="668" y="867"/>
                    <a:pt x="648" y="870"/>
                  </a:cubicBezTo>
                  <a:cubicBezTo>
                    <a:pt x="629" y="872"/>
                    <a:pt x="610" y="870"/>
                    <a:pt x="614" y="843"/>
                  </a:cubicBezTo>
                  <a:cubicBezTo>
                    <a:pt x="618" y="816"/>
                    <a:pt x="598" y="820"/>
                    <a:pt x="581" y="818"/>
                  </a:cubicBezTo>
                  <a:cubicBezTo>
                    <a:pt x="563" y="817"/>
                    <a:pt x="547" y="837"/>
                    <a:pt x="544" y="848"/>
                  </a:cubicBezTo>
                  <a:cubicBezTo>
                    <a:pt x="541" y="860"/>
                    <a:pt x="517" y="878"/>
                    <a:pt x="506" y="867"/>
                  </a:cubicBezTo>
                  <a:cubicBezTo>
                    <a:pt x="495" y="855"/>
                    <a:pt x="419" y="802"/>
                    <a:pt x="407" y="796"/>
                  </a:cubicBezTo>
                  <a:cubicBezTo>
                    <a:pt x="394" y="791"/>
                    <a:pt x="374" y="790"/>
                    <a:pt x="344" y="793"/>
                  </a:cubicBezTo>
                  <a:cubicBezTo>
                    <a:pt x="314" y="796"/>
                    <a:pt x="324" y="805"/>
                    <a:pt x="317" y="832"/>
                  </a:cubicBezTo>
                  <a:cubicBezTo>
                    <a:pt x="310" y="859"/>
                    <a:pt x="320" y="882"/>
                    <a:pt x="292" y="885"/>
                  </a:cubicBezTo>
                  <a:cubicBezTo>
                    <a:pt x="265" y="887"/>
                    <a:pt x="268" y="863"/>
                    <a:pt x="243" y="878"/>
                  </a:cubicBezTo>
                  <a:cubicBezTo>
                    <a:pt x="217" y="893"/>
                    <a:pt x="202" y="875"/>
                    <a:pt x="183" y="885"/>
                  </a:cubicBezTo>
                  <a:cubicBezTo>
                    <a:pt x="164" y="895"/>
                    <a:pt x="147" y="900"/>
                    <a:pt x="128" y="876"/>
                  </a:cubicBezTo>
                  <a:cubicBezTo>
                    <a:pt x="109" y="853"/>
                    <a:pt x="102" y="822"/>
                    <a:pt x="69" y="816"/>
                  </a:cubicBezTo>
                  <a:cubicBezTo>
                    <a:pt x="36" y="809"/>
                    <a:pt x="0" y="821"/>
                    <a:pt x="7" y="799"/>
                  </a:cubicBezTo>
                  <a:cubicBezTo>
                    <a:pt x="14" y="776"/>
                    <a:pt x="30" y="741"/>
                    <a:pt x="55" y="730"/>
                  </a:cubicBezTo>
                  <a:cubicBezTo>
                    <a:pt x="81" y="718"/>
                    <a:pt x="76" y="700"/>
                    <a:pt x="85" y="684"/>
                  </a:cubicBezTo>
                  <a:cubicBezTo>
                    <a:pt x="95" y="667"/>
                    <a:pt x="111" y="659"/>
                    <a:pt x="135" y="646"/>
                  </a:cubicBezTo>
                  <a:cubicBezTo>
                    <a:pt x="158" y="634"/>
                    <a:pt x="173" y="615"/>
                    <a:pt x="179" y="602"/>
                  </a:cubicBezTo>
                  <a:cubicBezTo>
                    <a:pt x="185" y="590"/>
                    <a:pt x="190" y="576"/>
                    <a:pt x="167" y="586"/>
                  </a:cubicBezTo>
                  <a:cubicBezTo>
                    <a:pt x="144" y="596"/>
                    <a:pt x="124" y="617"/>
                    <a:pt x="98" y="629"/>
                  </a:cubicBezTo>
                  <a:cubicBezTo>
                    <a:pt x="72" y="641"/>
                    <a:pt x="63" y="625"/>
                    <a:pt x="70" y="616"/>
                  </a:cubicBezTo>
                  <a:cubicBezTo>
                    <a:pt x="78" y="607"/>
                    <a:pt x="120" y="569"/>
                    <a:pt x="82" y="556"/>
                  </a:cubicBezTo>
                  <a:cubicBezTo>
                    <a:pt x="44" y="543"/>
                    <a:pt x="38" y="441"/>
                    <a:pt x="38" y="441"/>
                  </a:cubicBezTo>
                  <a:cubicBezTo>
                    <a:pt x="55" y="294"/>
                    <a:pt x="55" y="294"/>
                    <a:pt x="55" y="294"/>
                  </a:cubicBezTo>
                  <a:cubicBezTo>
                    <a:pt x="294" y="66"/>
                    <a:pt x="294" y="66"/>
                    <a:pt x="294" y="66"/>
                  </a:cubicBezTo>
                  <a:cubicBezTo>
                    <a:pt x="431" y="53"/>
                    <a:pt x="431" y="53"/>
                    <a:pt x="431" y="53"/>
                  </a:cubicBezTo>
                  <a:cubicBezTo>
                    <a:pt x="486" y="45"/>
                    <a:pt x="486" y="45"/>
                    <a:pt x="486" y="45"/>
                  </a:cubicBezTo>
                  <a:lnTo>
                    <a:pt x="489" y="49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9723" name="Freeform 19"/>
            <p:cNvSpPr>
              <a:spLocks noChangeArrowheads="1"/>
            </p:cNvSpPr>
            <p:nvPr/>
          </p:nvSpPr>
          <p:spPr bwMode="auto">
            <a:xfrm>
              <a:off x="3459162" y="1628775"/>
              <a:ext cx="492125" cy="827087"/>
            </a:xfrm>
            <a:custGeom>
              <a:gdLst>
                <a:gd fmla="*/ 97307 w 880" name="T0"/>
                <a:gd fmla="*/ 819253 h 1478" name="T1"/>
                <a:gd fmla="*/ 142604 w 880" name="T2"/>
                <a:gd fmla="*/ 819253 h 1478" name="T3"/>
                <a:gd fmla="*/ 183428 w 880" name="T4"/>
                <a:gd fmla="*/ 791832 h 1478" name="T5"/>
                <a:gd fmla="*/ 218660 w 880" name="T6"/>
                <a:gd fmla="*/ 772246 h 1478" name="T7"/>
                <a:gd fmla="*/ 246063 w 880" name="T8"/>
                <a:gd fmla="*/ 750982 h 1478" name="T9"/>
                <a:gd fmla="*/ 253333 w 880" name="T10"/>
                <a:gd fmla="*/ 739790 h 1478" name="T11"/>
                <a:gd fmla="*/ 272346 w 880" name="T12"/>
                <a:gd fmla="*/ 730276 h 1478" name="T13"/>
                <a:gd fmla="*/ 312611 w 880" name="T14"/>
                <a:gd fmla="*/ 727478 h 1478" name="T15"/>
                <a:gd fmla="*/ 359028 w 880" name="T16"/>
                <a:gd fmla="*/ 708452 h 1478" name="T17"/>
                <a:gd fmla="*/ 398733 w 880" name="T18"/>
                <a:gd fmla="*/ 670399 h 1478" name="T19"/>
                <a:gd fmla="*/ 402089 w 880" name="T20"/>
                <a:gd fmla="*/ 625632 h 1478" name="T21"/>
                <a:gd fmla="*/ 423899 w 880" name="T22"/>
                <a:gd fmla="*/ 559039 h 1478" name="T23"/>
                <a:gd fmla="*/ 492125 w 880" name="T24"/>
                <a:gd fmla="*/ 366537 h 1478" name="T25"/>
                <a:gd fmla="*/ 469756 w 880" name="T26"/>
                <a:gd fmla="*/ 72748 h 1478" name="T27"/>
                <a:gd fmla="*/ 419984 w 880" name="T28"/>
                <a:gd fmla="*/ 0 h 1478" name="T29"/>
                <a:gd fmla="*/ 327151 w 880" name="T30"/>
                <a:gd fmla="*/ 15669 h 1478" name="T31"/>
                <a:gd fmla="*/ 76056 w 880" name="T32"/>
                <a:gd fmla="*/ 167320 h 1478" name="T33"/>
                <a:gd fmla="*/ 45298 w 880" name="T34"/>
                <a:gd fmla="*/ 350868 h 1478" name="T35"/>
                <a:gd fmla="*/ 0 w 880" name="T36"/>
                <a:gd fmla="*/ 650254 h 1478" name="T37"/>
                <a:gd fmla="*/ 59279 w 880" name="T38"/>
                <a:gd fmla="*/ 794630 h 1478" name="T39"/>
                <a:gd fmla="*/ 97307 w 880" name="T40"/>
                <a:gd fmla="*/ 819253 h 1478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w 880" name="T63"/>
                <a:gd fmla="*/ 0 h 1478" name="T64"/>
                <a:gd fmla="*/ 880 w 880" name="T65"/>
                <a:gd fmla="*/ 1478 h 1478" name="T66"/>
              </a:gdLst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b="T66" l="T63" r="T65" t="T64"/>
              <a:pathLst>
                <a:path h="1478" w="880">
                  <a:moveTo>
                    <a:pt x="174" y="1464"/>
                  </a:moveTo>
                  <a:cubicBezTo>
                    <a:pt x="174" y="1464"/>
                    <a:pt x="243" y="1478"/>
                    <a:pt x="255" y="1464"/>
                  </a:cubicBezTo>
                  <a:cubicBezTo>
                    <a:pt x="267" y="1451"/>
                    <a:pt x="298" y="1426"/>
                    <a:pt x="328" y="1415"/>
                  </a:cubicBezTo>
                  <a:cubicBezTo>
                    <a:pt x="358" y="1404"/>
                    <a:pt x="380" y="1404"/>
                    <a:pt x="391" y="1380"/>
                  </a:cubicBezTo>
                  <a:cubicBezTo>
                    <a:pt x="403" y="1356"/>
                    <a:pt x="430" y="1344"/>
                    <a:pt x="440" y="1342"/>
                  </a:cubicBezTo>
                  <a:cubicBezTo>
                    <a:pt x="449" y="1340"/>
                    <a:pt x="453" y="1329"/>
                    <a:pt x="453" y="1322"/>
                  </a:cubicBezTo>
                  <a:cubicBezTo>
                    <a:pt x="453" y="1314"/>
                    <a:pt x="460" y="1301"/>
                    <a:pt x="487" y="1305"/>
                  </a:cubicBezTo>
                  <a:cubicBezTo>
                    <a:pt x="513" y="1309"/>
                    <a:pt x="535" y="1310"/>
                    <a:pt x="559" y="1300"/>
                  </a:cubicBezTo>
                  <a:cubicBezTo>
                    <a:pt x="584" y="1290"/>
                    <a:pt x="629" y="1279"/>
                    <a:pt x="642" y="1266"/>
                  </a:cubicBezTo>
                  <a:cubicBezTo>
                    <a:pt x="656" y="1254"/>
                    <a:pt x="705" y="1226"/>
                    <a:pt x="713" y="1198"/>
                  </a:cubicBezTo>
                  <a:cubicBezTo>
                    <a:pt x="721" y="1169"/>
                    <a:pt x="718" y="1138"/>
                    <a:pt x="719" y="1118"/>
                  </a:cubicBezTo>
                  <a:cubicBezTo>
                    <a:pt x="720" y="1097"/>
                    <a:pt x="722" y="1011"/>
                    <a:pt x="758" y="999"/>
                  </a:cubicBezTo>
                  <a:cubicBezTo>
                    <a:pt x="794" y="987"/>
                    <a:pt x="880" y="655"/>
                    <a:pt x="880" y="655"/>
                  </a:cubicBezTo>
                  <a:cubicBezTo>
                    <a:pt x="840" y="130"/>
                    <a:pt x="840" y="130"/>
                    <a:pt x="840" y="130"/>
                  </a:cubicBezTo>
                  <a:cubicBezTo>
                    <a:pt x="751" y="0"/>
                    <a:pt x="751" y="0"/>
                    <a:pt x="751" y="0"/>
                  </a:cubicBezTo>
                  <a:cubicBezTo>
                    <a:pt x="585" y="28"/>
                    <a:pt x="585" y="28"/>
                    <a:pt x="585" y="28"/>
                  </a:cubicBezTo>
                  <a:cubicBezTo>
                    <a:pt x="136" y="299"/>
                    <a:pt x="136" y="299"/>
                    <a:pt x="136" y="299"/>
                  </a:cubicBezTo>
                  <a:cubicBezTo>
                    <a:pt x="81" y="627"/>
                    <a:pt x="81" y="627"/>
                    <a:pt x="81" y="627"/>
                  </a:cubicBezTo>
                  <a:cubicBezTo>
                    <a:pt x="0" y="1162"/>
                    <a:pt x="0" y="1162"/>
                    <a:pt x="0" y="1162"/>
                  </a:cubicBezTo>
                  <a:cubicBezTo>
                    <a:pt x="106" y="1420"/>
                    <a:pt x="106" y="1420"/>
                    <a:pt x="106" y="1420"/>
                  </a:cubicBezTo>
                  <a:lnTo>
                    <a:pt x="174" y="1464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9724" name="Freeform 20"/>
            <p:cNvSpPr>
              <a:spLocks noChangeArrowheads="1"/>
            </p:cNvSpPr>
            <p:nvPr/>
          </p:nvSpPr>
          <p:spPr bwMode="auto">
            <a:xfrm>
              <a:off x="3795712" y="1368425"/>
              <a:ext cx="600075" cy="879475"/>
            </a:xfrm>
            <a:custGeom>
              <a:gdLst>
                <a:gd fmla="*/ 458158 w 1074" name="T0"/>
                <a:gd fmla="*/ 454284 h 1572" name="T1"/>
                <a:gd fmla="*/ 506208 w 1074" name="T2"/>
                <a:gd fmla="*/ 440297 h 1572" name="T3"/>
                <a:gd fmla="*/ 561523 w 1074" name="T4"/>
                <a:gd fmla="*/ 389945 h 1572" name="T5"/>
                <a:gd fmla="*/ 596723 w 1074" name="T6"/>
                <a:gd fmla="*/ 332880 h 1572" name="T7"/>
                <a:gd fmla="*/ 600075 w 1074" name="T8"/>
                <a:gd fmla="*/ 302110 h 1572" name="T9"/>
                <a:gd fmla="*/ 492240 w 1074" name="T10"/>
                <a:gd fmla="*/ 145460 h 1572" name="T11"/>
                <a:gd fmla="*/ 379936 w 1074" name="T12"/>
                <a:gd fmla="*/ 0 h 1572" name="T13"/>
                <a:gd fmla="*/ 100012 w 1074" name="T14"/>
                <a:gd fmla="*/ 82241 h 1572" name="T15"/>
                <a:gd fmla="*/ 1117 w 1074" name="T16"/>
                <a:gd fmla="*/ 227142 h 1572" name="T17"/>
                <a:gd fmla="*/ 82133 w 1074" name="T18"/>
                <a:gd fmla="*/ 335678 h 1572" name="T19"/>
                <a:gd fmla="*/ 59225 w 1074" name="T20"/>
                <a:gd fmla="*/ 385470 h 1572" name="T21"/>
                <a:gd fmla="*/ 75428 w 1074" name="T22"/>
                <a:gd fmla="*/ 410645 h 1572" name="T23"/>
                <a:gd fmla="*/ 106159 w 1074" name="T24"/>
                <a:gd fmla="*/ 438059 h 1572" name="T25"/>
                <a:gd fmla="*/ 101130 w 1074" name="T26"/>
                <a:gd fmla="*/ 496243 h 1572" name="T27"/>
                <a:gd fmla="*/ 58108 w 1074" name="T28"/>
                <a:gd fmla="*/ 527014 h 1572" name="T29"/>
                <a:gd fmla="*/ 26819 w 1074" name="T30"/>
                <a:gd fmla="*/ 577925 h 1572" name="T31"/>
                <a:gd fmla="*/ 70400 w 1074" name="T32"/>
                <a:gd fmla="*/ 645060 h 1572" name="T33"/>
                <a:gd fmla="*/ 88838 w 1074" name="T34"/>
                <a:gd fmla="*/ 683104 h 1572" name="T35"/>
                <a:gd fmla="*/ 73752 w 1074" name="T36"/>
                <a:gd fmla="*/ 742966 h 1572" name="T37"/>
                <a:gd fmla="*/ 43022 w 1074" name="T38"/>
                <a:gd fmla="*/ 801150 h 1572" name="T39"/>
                <a:gd fmla="*/ 101130 w 1074" name="T40"/>
                <a:gd fmla="*/ 855978 h 1572" name="T41"/>
                <a:gd fmla="*/ 161473 w 1074" name="T42"/>
                <a:gd fmla="*/ 866607 h 1572" name="T43"/>
                <a:gd fmla="*/ 196114 w 1074" name="T44"/>
                <a:gd fmla="*/ 858215 h 1572" name="T45"/>
                <a:gd fmla="*/ 232990 w 1074" name="T46"/>
                <a:gd fmla="*/ 862691 h 1572" name="T47"/>
                <a:gd fmla="*/ 223492 w 1074" name="T48"/>
                <a:gd fmla="*/ 813458 h 1572" name="T49"/>
                <a:gd fmla="*/ 259250 w 1074" name="T50"/>
                <a:gd fmla="*/ 736253 h 1572" name="T51"/>
                <a:gd fmla="*/ 305625 w 1074" name="T52"/>
                <a:gd fmla="*/ 667439 h 1572" name="T53"/>
                <a:gd fmla="*/ 389434 w 1074" name="T54"/>
                <a:gd fmla="*/ 627717 h 1572" name="T55"/>
                <a:gd fmla="*/ 435250 w 1074" name="T56"/>
                <a:gd fmla="*/ 582401 h 1572" name="T57"/>
                <a:gd fmla="*/ 442513 w 1074" name="T58"/>
                <a:gd fmla="*/ 562260 h 1572" name="T59"/>
                <a:gd fmla="*/ 410107 w 1074" name="T60"/>
                <a:gd fmla="*/ 537084 h 1572" name="T61"/>
                <a:gd fmla="*/ 419605 w 1074" name="T62"/>
                <a:gd fmla="*/ 444773 h 1572" name="T63"/>
                <a:gd fmla="*/ 436367 w 1074" name="T64"/>
                <a:gd fmla="*/ 449808 h 1572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w 1074" name="T99"/>
                <a:gd fmla="*/ 0 h 1572" name="T100"/>
                <a:gd fmla="*/ 1074 w 1074" name="T101"/>
                <a:gd fmla="*/ 1572 h 1572" name="T102"/>
              </a:gdLst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b="T102" l="T99" r="T101" t="T100"/>
              <a:pathLst>
                <a:path h="1572" w="1074">
                  <a:moveTo>
                    <a:pt x="781" y="804"/>
                  </a:moveTo>
                  <a:cubicBezTo>
                    <a:pt x="792" y="802"/>
                    <a:pt x="807" y="805"/>
                    <a:pt x="820" y="812"/>
                  </a:cubicBezTo>
                  <a:cubicBezTo>
                    <a:pt x="843" y="824"/>
                    <a:pt x="884" y="826"/>
                    <a:pt x="880" y="806"/>
                  </a:cubicBezTo>
                  <a:cubicBezTo>
                    <a:pt x="875" y="786"/>
                    <a:pt x="887" y="783"/>
                    <a:pt x="906" y="787"/>
                  </a:cubicBezTo>
                  <a:cubicBezTo>
                    <a:pt x="925" y="790"/>
                    <a:pt x="948" y="800"/>
                    <a:pt x="966" y="774"/>
                  </a:cubicBezTo>
                  <a:cubicBezTo>
                    <a:pt x="983" y="748"/>
                    <a:pt x="1003" y="723"/>
                    <a:pt x="1005" y="697"/>
                  </a:cubicBezTo>
                  <a:cubicBezTo>
                    <a:pt x="1008" y="671"/>
                    <a:pt x="1016" y="653"/>
                    <a:pt x="1054" y="610"/>
                  </a:cubicBezTo>
                  <a:cubicBezTo>
                    <a:pt x="1059" y="605"/>
                    <a:pt x="1063" y="600"/>
                    <a:pt x="1068" y="595"/>
                  </a:cubicBezTo>
                  <a:cubicBezTo>
                    <a:pt x="1072" y="592"/>
                    <a:pt x="1072" y="592"/>
                    <a:pt x="1072" y="592"/>
                  </a:cubicBezTo>
                  <a:cubicBezTo>
                    <a:pt x="1074" y="540"/>
                    <a:pt x="1074" y="540"/>
                    <a:pt x="1074" y="540"/>
                  </a:cubicBezTo>
                  <a:cubicBezTo>
                    <a:pt x="1057" y="368"/>
                    <a:pt x="1057" y="368"/>
                    <a:pt x="1057" y="368"/>
                  </a:cubicBezTo>
                  <a:cubicBezTo>
                    <a:pt x="881" y="260"/>
                    <a:pt x="881" y="260"/>
                    <a:pt x="881" y="260"/>
                  </a:cubicBezTo>
                  <a:cubicBezTo>
                    <a:pt x="881" y="260"/>
                    <a:pt x="724" y="140"/>
                    <a:pt x="722" y="138"/>
                  </a:cubicBezTo>
                  <a:cubicBezTo>
                    <a:pt x="720" y="136"/>
                    <a:pt x="680" y="0"/>
                    <a:pt x="680" y="0"/>
                  </a:cubicBezTo>
                  <a:cubicBezTo>
                    <a:pt x="271" y="138"/>
                    <a:pt x="271" y="138"/>
                    <a:pt x="271" y="138"/>
                  </a:cubicBezTo>
                  <a:cubicBezTo>
                    <a:pt x="179" y="147"/>
                    <a:pt x="179" y="147"/>
                    <a:pt x="179" y="147"/>
                  </a:cubicBezTo>
                  <a:cubicBezTo>
                    <a:pt x="78" y="286"/>
                    <a:pt x="78" y="286"/>
                    <a:pt x="78" y="286"/>
                  </a:cubicBezTo>
                  <a:cubicBezTo>
                    <a:pt x="78" y="286"/>
                    <a:pt x="4" y="404"/>
                    <a:pt x="2" y="406"/>
                  </a:cubicBezTo>
                  <a:cubicBezTo>
                    <a:pt x="0" y="408"/>
                    <a:pt x="31" y="541"/>
                    <a:pt x="76" y="542"/>
                  </a:cubicBezTo>
                  <a:cubicBezTo>
                    <a:pt x="120" y="544"/>
                    <a:pt x="141" y="578"/>
                    <a:pt x="147" y="600"/>
                  </a:cubicBezTo>
                  <a:cubicBezTo>
                    <a:pt x="154" y="622"/>
                    <a:pt x="164" y="648"/>
                    <a:pt x="145" y="652"/>
                  </a:cubicBezTo>
                  <a:cubicBezTo>
                    <a:pt x="127" y="656"/>
                    <a:pt x="125" y="683"/>
                    <a:pt x="106" y="689"/>
                  </a:cubicBezTo>
                  <a:cubicBezTo>
                    <a:pt x="87" y="695"/>
                    <a:pt x="89" y="692"/>
                    <a:pt x="85" y="712"/>
                  </a:cubicBezTo>
                  <a:cubicBezTo>
                    <a:pt x="80" y="733"/>
                    <a:pt x="115" y="738"/>
                    <a:pt x="135" y="734"/>
                  </a:cubicBezTo>
                  <a:cubicBezTo>
                    <a:pt x="155" y="729"/>
                    <a:pt x="177" y="721"/>
                    <a:pt x="177" y="734"/>
                  </a:cubicBezTo>
                  <a:cubicBezTo>
                    <a:pt x="176" y="747"/>
                    <a:pt x="175" y="758"/>
                    <a:pt x="190" y="783"/>
                  </a:cubicBezTo>
                  <a:cubicBezTo>
                    <a:pt x="205" y="807"/>
                    <a:pt x="207" y="816"/>
                    <a:pt x="199" y="827"/>
                  </a:cubicBezTo>
                  <a:cubicBezTo>
                    <a:pt x="192" y="837"/>
                    <a:pt x="186" y="867"/>
                    <a:pt x="181" y="887"/>
                  </a:cubicBezTo>
                  <a:cubicBezTo>
                    <a:pt x="176" y="906"/>
                    <a:pt x="154" y="911"/>
                    <a:pt x="125" y="908"/>
                  </a:cubicBezTo>
                  <a:cubicBezTo>
                    <a:pt x="97" y="905"/>
                    <a:pt x="95" y="918"/>
                    <a:pt x="104" y="942"/>
                  </a:cubicBezTo>
                  <a:cubicBezTo>
                    <a:pt x="113" y="966"/>
                    <a:pt x="102" y="981"/>
                    <a:pt x="76" y="988"/>
                  </a:cubicBezTo>
                  <a:cubicBezTo>
                    <a:pt x="50" y="995"/>
                    <a:pt x="48" y="1014"/>
                    <a:pt x="48" y="1033"/>
                  </a:cubicBezTo>
                  <a:cubicBezTo>
                    <a:pt x="48" y="1053"/>
                    <a:pt x="48" y="1080"/>
                    <a:pt x="72" y="1098"/>
                  </a:cubicBezTo>
                  <a:cubicBezTo>
                    <a:pt x="96" y="1115"/>
                    <a:pt x="104" y="1130"/>
                    <a:pt x="126" y="1153"/>
                  </a:cubicBezTo>
                  <a:cubicBezTo>
                    <a:pt x="148" y="1176"/>
                    <a:pt x="140" y="1189"/>
                    <a:pt x="153" y="1197"/>
                  </a:cubicBezTo>
                  <a:cubicBezTo>
                    <a:pt x="167" y="1205"/>
                    <a:pt x="166" y="1214"/>
                    <a:pt x="159" y="1221"/>
                  </a:cubicBezTo>
                  <a:cubicBezTo>
                    <a:pt x="151" y="1228"/>
                    <a:pt x="153" y="1240"/>
                    <a:pt x="149" y="1263"/>
                  </a:cubicBezTo>
                  <a:cubicBezTo>
                    <a:pt x="145" y="1286"/>
                    <a:pt x="143" y="1318"/>
                    <a:pt x="132" y="1328"/>
                  </a:cubicBezTo>
                  <a:cubicBezTo>
                    <a:pt x="122" y="1338"/>
                    <a:pt x="123" y="1379"/>
                    <a:pt x="120" y="1400"/>
                  </a:cubicBezTo>
                  <a:cubicBezTo>
                    <a:pt x="117" y="1420"/>
                    <a:pt x="98" y="1425"/>
                    <a:pt x="77" y="1432"/>
                  </a:cubicBezTo>
                  <a:cubicBezTo>
                    <a:pt x="56" y="1440"/>
                    <a:pt x="104" y="1479"/>
                    <a:pt x="122" y="1500"/>
                  </a:cubicBezTo>
                  <a:cubicBezTo>
                    <a:pt x="140" y="1521"/>
                    <a:pt x="156" y="1529"/>
                    <a:pt x="181" y="1530"/>
                  </a:cubicBezTo>
                  <a:cubicBezTo>
                    <a:pt x="205" y="1531"/>
                    <a:pt x="212" y="1516"/>
                    <a:pt x="231" y="1525"/>
                  </a:cubicBezTo>
                  <a:cubicBezTo>
                    <a:pt x="250" y="1534"/>
                    <a:pt x="277" y="1550"/>
                    <a:pt x="289" y="1549"/>
                  </a:cubicBezTo>
                  <a:cubicBezTo>
                    <a:pt x="300" y="1547"/>
                    <a:pt x="308" y="1546"/>
                    <a:pt x="330" y="1559"/>
                  </a:cubicBezTo>
                  <a:cubicBezTo>
                    <a:pt x="353" y="1572"/>
                    <a:pt x="341" y="1553"/>
                    <a:pt x="351" y="1534"/>
                  </a:cubicBezTo>
                  <a:cubicBezTo>
                    <a:pt x="361" y="1515"/>
                    <a:pt x="362" y="1510"/>
                    <a:pt x="382" y="1525"/>
                  </a:cubicBezTo>
                  <a:cubicBezTo>
                    <a:pt x="401" y="1539"/>
                    <a:pt x="408" y="1541"/>
                    <a:pt x="417" y="1542"/>
                  </a:cubicBezTo>
                  <a:cubicBezTo>
                    <a:pt x="427" y="1544"/>
                    <a:pt x="425" y="1525"/>
                    <a:pt x="419" y="1507"/>
                  </a:cubicBezTo>
                  <a:cubicBezTo>
                    <a:pt x="412" y="1490"/>
                    <a:pt x="399" y="1474"/>
                    <a:pt x="400" y="1454"/>
                  </a:cubicBezTo>
                  <a:cubicBezTo>
                    <a:pt x="401" y="1433"/>
                    <a:pt x="402" y="1421"/>
                    <a:pt x="432" y="1396"/>
                  </a:cubicBezTo>
                  <a:cubicBezTo>
                    <a:pt x="461" y="1372"/>
                    <a:pt x="456" y="1348"/>
                    <a:pt x="464" y="1316"/>
                  </a:cubicBezTo>
                  <a:cubicBezTo>
                    <a:pt x="473" y="1283"/>
                    <a:pt x="484" y="1291"/>
                    <a:pt x="496" y="1271"/>
                  </a:cubicBezTo>
                  <a:cubicBezTo>
                    <a:pt x="507" y="1250"/>
                    <a:pt x="536" y="1219"/>
                    <a:pt x="547" y="1193"/>
                  </a:cubicBezTo>
                  <a:cubicBezTo>
                    <a:pt x="558" y="1167"/>
                    <a:pt x="581" y="1158"/>
                    <a:pt x="600" y="1143"/>
                  </a:cubicBezTo>
                  <a:cubicBezTo>
                    <a:pt x="619" y="1128"/>
                    <a:pt x="669" y="1123"/>
                    <a:pt x="697" y="1122"/>
                  </a:cubicBezTo>
                  <a:cubicBezTo>
                    <a:pt x="725" y="1122"/>
                    <a:pt x="727" y="1113"/>
                    <a:pt x="729" y="1090"/>
                  </a:cubicBezTo>
                  <a:cubicBezTo>
                    <a:pt x="731" y="1068"/>
                    <a:pt x="759" y="1054"/>
                    <a:pt x="779" y="1041"/>
                  </a:cubicBezTo>
                  <a:cubicBezTo>
                    <a:pt x="800" y="1028"/>
                    <a:pt x="815" y="1015"/>
                    <a:pt x="815" y="1015"/>
                  </a:cubicBezTo>
                  <a:cubicBezTo>
                    <a:pt x="810" y="1006"/>
                    <a:pt x="804" y="1004"/>
                    <a:pt x="792" y="1005"/>
                  </a:cubicBezTo>
                  <a:cubicBezTo>
                    <a:pt x="762" y="1007"/>
                    <a:pt x="743" y="993"/>
                    <a:pt x="736" y="964"/>
                  </a:cubicBezTo>
                  <a:cubicBezTo>
                    <a:pt x="734" y="960"/>
                    <a:pt x="734" y="960"/>
                    <a:pt x="734" y="960"/>
                  </a:cubicBezTo>
                  <a:cubicBezTo>
                    <a:pt x="702" y="837"/>
                    <a:pt x="702" y="837"/>
                    <a:pt x="702" y="837"/>
                  </a:cubicBezTo>
                  <a:cubicBezTo>
                    <a:pt x="751" y="795"/>
                    <a:pt x="751" y="795"/>
                    <a:pt x="751" y="795"/>
                  </a:cubicBezTo>
                  <a:cubicBezTo>
                    <a:pt x="772" y="805"/>
                    <a:pt x="772" y="805"/>
                    <a:pt x="772" y="805"/>
                  </a:cubicBezTo>
                  <a:lnTo>
                    <a:pt x="781" y="804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9725" name="Freeform 21"/>
            <p:cNvSpPr>
              <a:spLocks noChangeArrowheads="1"/>
            </p:cNvSpPr>
            <p:nvPr/>
          </p:nvSpPr>
          <p:spPr bwMode="auto">
            <a:xfrm>
              <a:off x="4081462" y="1700213"/>
              <a:ext cx="146050" cy="212725"/>
            </a:xfrm>
            <a:custGeom>
              <a:gdLst>
                <a:gd fmla="*/ 34134 w 261" name="T0"/>
                <a:gd fmla="*/ 81947 h 379" name="T1"/>
                <a:gd fmla="*/ 49243 w 261" name="T2"/>
                <a:gd fmla="*/ 136952 h 379" name="T3"/>
                <a:gd fmla="*/ 49243 w 261" name="T4"/>
                <a:gd fmla="*/ 156597 h 379" name="T5"/>
                <a:gd fmla="*/ 66590 w 261" name="T6"/>
                <a:gd fmla="*/ 177926 h 379" name="T7"/>
                <a:gd fmla="*/ 114154 w 261" name="T8"/>
                <a:gd fmla="*/ 208235 h 379" name="T9"/>
                <a:gd fmla="*/ 124786 w 261" name="T10"/>
                <a:gd fmla="*/ 205990 h 379" name="T11"/>
                <a:gd fmla="*/ 124226 w 261" name="T12"/>
                <a:gd fmla="*/ 200377 h 379" name="T13"/>
                <a:gd fmla="*/ 129263 w 261" name="T14"/>
                <a:gd fmla="*/ 158281 h 379" name="T15"/>
                <a:gd fmla="*/ 139895 w 261" name="T16"/>
                <a:gd fmla="*/ 124043 h 379" name="T17"/>
                <a:gd fmla="*/ 146050 w 261" name="T18"/>
                <a:gd fmla="*/ 118991 h 379" name="T19"/>
                <a:gd fmla="*/ 142133 w 261" name="T20"/>
                <a:gd fmla="*/ 102153 h 379" name="T21"/>
                <a:gd fmla="*/ 134858 w 261" name="T22"/>
                <a:gd fmla="*/ 81947 h 379" name="T23"/>
                <a:gd fmla="*/ 118071 w 261" name="T24"/>
                <a:gd fmla="*/ 86437 h 379" name="T25"/>
                <a:gd fmla="*/ 101843 w 261" name="T26"/>
                <a:gd fmla="*/ 53322 h 379" name="T27"/>
                <a:gd fmla="*/ 105201 w 261" name="T28"/>
                <a:gd fmla="*/ 30870 h 379" name="T29"/>
                <a:gd fmla="*/ 106879 w 261" name="T30"/>
                <a:gd fmla="*/ 11226 h 379" name="T31"/>
                <a:gd fmla="*/ 63232 w 261" name="T32"/>
                <a:gd fmla="*/ 1123 h 379" name="T33"/>
                <a:gd fmla="*/ 3917 w 261" name="T34"/>
                <a:gd fmla="*/ 37606 h 379" name="T35"/>
                <a:gd fmla="*/ 33575 w 261" name="T36"/>
                <a:gd fmla="*/ 68476 h 379" name="T37"/>
                <a:gd fmla="*/ 34134 w 261" name="T38"/>
                <a:gd fmla="*/ 81947 h 379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w 261" name="T60"/>
                <a:gd fmla="*/ 0 h 379" name="T61"/>
                <a:gd fmla="*/ 261 w 261" name="T62"/>
                <a:gd fmla="*/ 379 h 379" name="T63"/>
              </a:gdLst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b="T63" l="T60" r="T62" t="T61"/>
              <a:pathLst>
                <a:path h="379" w="261">
                  <a:moveTo>
                    <a:pt x="61" y="146"/>
                  </a:moveTo>
                  <a:cubicBezTo>
                    <a:pt x="61" y="146"/>
                    <a:pt x="82" y="224"/>
                    <a:pt x="88" y="244"/>
                  </a:cubicBezTo>
                  <a:cubicBezTo>
                    <a:pt x="94" y="263"/>
                    <a:pt x="90" y="265"/>
                    <a:pt x="88" y="279"/>
                  </a:cubicBezTo>
                  <a:cubicBezTo>
                    <a:pt x="86" y="292"/>
                    <a:pt x="86" y="293"/>
                    <a:pt x="119" y="317"/>
                  </a:cubicBezTo>
                  <a:cubicBezTo>
                    <a:pt x="151" y="340"/>
                    <a:pt x="192" y="379"/>
                    <a:pt x="204" y="371"/>
                  </a:cubicBezTo>
                  <a:cubicBezTo>
                    <a:pt x="223" y="367"/>
                    <a:pt x="223" y="367"/>
                    <a:pt x="223" y="367"/>
                  </a:cubicBezTo>
                  <a:cubicBezTo>
                    <a:pt x="222" y="362"/>
                    <a:pt x="222" y="362"/>
                    <a:pt x="222" y="357"/>
                  </a:cubicBezTo>
                  <a:cubicBezTo>
                    <a:pt x="216" y="318"/>
                    <a:pt x="222" y="305"/>
                    <a:pt x="231" y="282"/>
                  </a:cubicBezTo>
                  <a:cubicBezTo>
                    <a:pt x="240" y="259"/>
                    <a:pt x="239" y="234"/>
                    <a:pt x="250" y="221"/>
                  </a:cubicBezTo>
                  <a:cubicBezTo>
                    <a:pt x="254" y="215"/>
                    <a:pt x="253" y="213"/>
                    <a:pt x="261" y="212"/>
                  </a:cubicBezTo>
                  <a:cubicBezTo>
                    <a:pt x="261" y="212"/>
                    <a:pt x="256" y="197"/>
                    <a:pt x="254" y="182"/>
                  </a:cubicBezTo>
                  <a:cubicBezTo>
                    <a:pt x="253" y="167"/>
                    <a:pt x="256" y="145"/>
                    <a:pt x="241" y="146"/>
                  </a:cubicBezTo>
                  <a:cubicBezTo>
                    <a:pt x="226" y="148"/>
                    <a:pt x="225" y="164"/>
                    <a:pt x="211" y="154"/>
                  </a:cubicBezTo>
                  <a:cubicBezTo>
                    <a:pt x="197" y="143"/>
                    <a:pt x="193" y="116"/>
                    <a:pt x="182" y="95"/>
                  </a:cubicBezTo>
                  <a:cubicBezTo>
                    <a:pt x="170" y="74"/>
                    <a:pt x="179" y="59"/>
                    <a:pt x="188" y="55"/>
                  </a:cubicBezTo>
                  <a:cubicBezTo>
                    <a:pt x="197" y="51"/>
                    <a:pt x="209" y="31"/>
                    <a:pt x="191" y="20"/>
                  </a:cubicBezTo>
                  <a:cubicBezTo>
                    <a:pt x="174" y="10"/>
                    <a:pt x="131" y="0"/>
                    <a:pt x="113" y="2"/>
                  </a:cubicBezTo>
                  <a:cubicBezTo>
                    <a:pt x="95" y="5"/>
                    <a:pt x="0" y="52"/>
                    <a:pt x="7" y="67"/>
                  </a:cubicBezTo>
                  <a:cubicBezTo>
                    <a:pt x="15" y="82"/>
                    <a:pt x="55" y="117"/>
                    <a:pt x="60" y="122"/>
                  </a:cubicBezTo>
                  <a:cubicBezTo>
                    <a:pt x="65" y="128"/>
                    <a:pt x="61" y="146"/>
                    <a:pt x="61" y="146"/>
                  </a:cubicBez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9726" name="Freeform 22"/>
            <p:cNvSpPr>
              <a:spLocks noChangeArrowheads="1"/>
            </p:cNvSpPr>
            <p:nvPr/>
          </p:nvSpPr>
          <p:spPr bwMode="auto">
            <a:xfrm>
              <a:off x="4287837" y="1216025"/>
              <a:ext cx="655638" cy="582612"/>
            </a:xfrm>
            <a:custGeom>
              <a:gdLst>
                <a:gd fmla="*/ 648372 w 1173" name="T0"/>
                <a:gd fmla="*/ 287661 h 1039" name="T1"/>
                <a:gd fmla="*/ 618748 w 1173" name="T2"/>
                <a:gd fmla="*/ 305044 h 1039" name="T3"/>
                <a:gd fmla="*/ 566766 w 1173" name="T4"/>
                <a:gd fmla="*/ 347661 h 1039" name="T5"/>
                <a:gd fmla="*/ 535466 w 1173" name="T6"/>
                <a:gd fmla="*/ 401492 h 1039" name="T7"/>
                <a:gd fmla="*/ 519815 w 1173" name="T8"/>
                <a:gd fmla="*/ 441305 h 1039" name="T9"/>
                <a:gd fmla="*/ 477895 w 1173" name="T10"/>
                <a:gd fmla="*/ 449716 h 1039" name="T11"/>
                <a:gd fmla="*/ 434297 w 1173" name="T12"/>
                <a:gd fmla="*/ 468220 h 1039" name="T13"/>
                <a:gd fmla="*/ 395171 w 1173" name="T14"/>
                <a:gd fmla="*/ 494575 h 1039" name="T15"/>
                <a:gd fmla="*/ 355487 w 1173" name="T16"/>
                <a:gd fmla="*/ 526538 h 1039" name="T17"/>
                <a:gd fmla="*/ 326981 w 1173" name="T18"/>
                <a:gd fmla="*/ 569715 h 1039" name="T19"/>
                <a:gd fmla="*/ 307977 w 1173" name="T20"/>
                <a:gd fmla="*/ 578687 h 1039" name="T21"/>
                <a:gd fmla="*/ 296239 w 1173" name="T22"/>
                <a:gd fmla="*/ 564668 h 1039" name="T23"/>
                <a:gd fmla="*/ 294003 w 1173" name="T24"/>
                <a:gd fmla="*/ 541678 h 1039" name="T25"/>
                <a:gd fmla="*/ 305741 w 1173" name="T26"/>
                <a:gd fmla="*/ 528781 h 1039" name="T27"/>
                <a:gd fmla="*/ 286737 w 1173" name="T28"/>
                <a:gd fmla="*/ 532145 h 1039" name="T29"/>
                <a:gd fmla="*/ 263261 w 1173" name="T30"/>
                <a:gd fmla="*/ 538313 h 1039" name="T31"/>
                <a:gd fmla="*/ 272204 w 1173" name="T32"/>
                <a:gd fmla="*/ 514201 h 1039" name="T33"/>
                <a:gd fmla="*/ 269969 w 1173" name="T34"/>
                <a:gd fmla="*/ 489529 h 1039" name="T35"/>
                <a:gd fmla="*/ 276676 w 1173" name="T36"/>
                <a:gd fmla="*/ 472706 h 1039" name="T37"/>
                <a:gd fmla="*/ 296239 w 1173" name="T38"/>
                <a:gd fmla="*/ 442987 h 1039" name="T39"/>
                <a:gd fmla="*/ 316361 w 1173" name="T40"/>
                <a:gd fmla="*/ 414389 h 1039" name="T41"/>
                <a:gd fmla="*/ 320273 w 1173" name="T42"/>
                <a:gd fmla="*/ 380744 h 1039" name="T43"/>
                <a:gd fmla="*/ 307977 w 1173" name="T44"/>
                <a:gd fmla="*/ 361679 h 1039" name="T45"/>
                <a:gd fmla="*/ 281706 w 1173" name="T46"/>
                <a:gd fmla="*/ 343735 h 1039" name="T47"/>
                <a:gd fmla="*/ 249847 w 1173" name="T48"/>
                <a:gd fmla="*/ 351025 h 1039" name="T49"/>
                <a:gd fmla="*/ 210162 w 1173" name="T50"/>
                <a:gd fmla="*/ 354950 h 1039" name="T51"/>
                <a:gd fmla="*/ 204014 w 1173" name="T52"/>
                <a:gd fmla="*/ 371212 h 1039" name="T53"/>
                <a:gd fmla="*/ 190040 w 1173" name="T54"/>
                <a:gd fmla="*/ 391399 h 1039" name="T55"/>
                <a:gd fmla="*/ 169918 w 1173" name="T56"/>
                <a:gd fmla="*/ 431211 h 1039" name="T57"/>
                <a:gd fmla="*/ 141971 w 1173" name="T58"/>
                <a:gd fmla="*/ 459809 h 1039" name="T59"/>
                <a:gd fmla="*/ 106758 w 1173" name="T60"/>
                <a:gd fmla="*/ 483921 h 1039" name="T61"/>
                <a:gd fmla="*/ 91107 w 1173" name="T62"/>
                <a:gd fmla="*/ 462613 h 1039" name="T63"/>
                <a:gd fmla="*/ 77693 w 1173" name="T64"/>
                <a:gd fmla="*/ 440183 h 1039" name="T65"/>
                <a:gd fmla="*/ 57012 w 1173" name="T66"/>
                <a:gd fmla="*/ 429529 h 1039" name="T67"/>
                <a:gd fmla="*/ 39685 w 1173" name="T68"/>
                <a:gd fmla="*/ 416632 h 1039" name="T69"/>
                <a:gd fmla="*/ 28506 w 1173" name="T70"/>
                <a:gd fmla="*/ 414950 h 1039" name="T71"/>
                <a:gd fmla="*/ 6148 w 1173" name="T72"/>
                <a:gd fmla="*/ 398127 h 1039" name="T73"/>
                <a:gd fmla="*/ 12297 w 1173" name="T74"/>
                <a:gd fmla="*/ 366726 h 1039" name="T75"/>
                <a:gd fmla="*/ 34095 w 1173" name="T76"/>
                <a:gd fmla="*/ 333642 h 1039" name="T77"/>
                <a:gd fmla="*/ 0 w 1173" name="T78"/>
                <a:gd fmla="*/ 269157 h 1039" name="T79"/>
                <a:gd fmla="*/ 21799 w 1173" name="T80"/>
                <a:gd fmla="*/ 158690 h 1039" name="T81"/>
                <a:gd fmla="*/ 182774 w 1173" name="T82"/>
                <a:gd fmla="*/ 79626 h 1039" name="T83"/>
                <a:gd fmla="*/ 290090 w 1173" name="T84"/>
                <a:gd fmla="*/ 21869 h 1039" name="T85"/>
                <a:gd fmla="*/ 434297 w 1173" name="T86"/>
                <a:gd fmla="*/ 0 h 1039" name="T87"/>
                <a:gd fmla="*/ 648372 w 1173" name="T88"/>
                <a:gd fmla="*/ 72897 h 1039" name="T89"/>
                <a:gd fmla="*/ 648372 w 1173" name="T90"/>
                <a:gd fmla="*/ 161494 h 1039" name="T91"/>
                <a:gd fmla="*/ 650608 w 1173" name="T92"/>
                <a:gd fmla="*/ 260185 h 1039" name="T93"/>
                <a:gd fmla="*/ 655638 w 1173" name="T94"/>
                <a:gd fmla="*/ 281493 h 1039" name="T95"/>
                <a:gd fmla="*/ 648372 w 1173" name="T96"/>
                <a:gd fmla="*/ 287661 h 1039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w 1173" name="T147"/>
                <a:gd fmla="*/ 0 h 1039" name="T148"/>
                <a:gd fmla="*/ 1173 w 1173" name="T149"/>
                <a:gd fmla="*/ 1039 h 1039" name="T150"/>
              </a:gdLst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b="T150" l="T147" r="T149" t="T148"/>
              <a:pathLst>
                <a:path h="1039" w="1173">
                  <a:moveTo>
                    <a:pt x="1160" y="513"/>
                  </a:moveTo>
                  <a:cubicBezTo>
                    <a:pt x="1141" y="528"/>
                    <a:pt x="1120" y="539"/>
                    <a:pt x="1107" y="544"/>
                  </a:cubicBezTo>
                  <a:cubicBezTo>
                    <a:pt x="1086" y="553"/>
                    <a:pt x="1031" y="596"/>
                    <a:pt x="1014" y="620"/>
                  </a:cubicBezTo>
                  <a:cubicBezTo>
                    <a:pt x="998" y="644"/>
                    <a:pt x="966" y="694"/>
                    <a:pt x="958" y="716"/>
                  </a:cubicBezTo>
                  <a:cubicBezTo>
                    <a:pt x="950" y="739"/>
                    <a:pt x="941" y="763"/>
                    <a:pt x="930" y="787"/>
                  </a:cubicBezTo>
                  <a:cubicBezTo>
                    <a:pt x="918" y="811"/>
                    <a:pt x="876" y="795"/>
                    <a:pt x="855" y="802"/>
                  </a:cubicBezTo>
                  <a:cubicBezTo>
                    <a:pt x="833" y="810"/>
                    <a:pt x="791" y="827"/>
                    <a:pt x="777" y="835"/>
                  </a:cubicBezTo>
                  <a:cubicBezTo>
                    <a:pt x="764" y="843"/>
                    <a:pt x="723" y="865"/>
                    <a:pt x="707" y="882"/>
                  </a:cubicBezTo>
                  <a:cubicBezTo>
                    <a:pt x="691" y="900"/>
                    <a:pt x="653" y="916"/>
                    <a:pt x="636" y="939"/>
                  </a:cubicBezTo>
                  <a:cubicBezTo>
                    <a:pt x="619" y="962"/>
                    <a:pt x="590" y="993"/>
                    <a:pt x="585" y="1016"/>
                  </a:cubicBezTo>
                  <a:cubicBezTo>
                    <a:pt x="580" y="1039"/>
                    <a:pt x="560" y="1037"/>
                    <a:pt x="551" y="1032"/>
                  </a:cubicBezTo>
                  <a:cubicBezTo>
                    <a:pt x="541" y="1026"/>
                    <a:pt x="536" y="1013"/>
                    <a:pt x="530" y="1007"/>
                  </a:cubicBezTo>
                  <a:cubicBezTo>
                    <a:pt x="525" y="1001"/>
                    <a:pt x="522" y="981"/>
                    <a:pt x="526" y="966"/>
                  </a:cubicBezTo>
                  <a:cubicBezTo>
                    <a:pt x="530" y="950"/>
                    <a:pt x="540" y="957"/>
                    <a:pt x="547" y="943"/>
                  </a:cubicBezTo>
                  <a:cubicBezTo>
                    <a:pt x="555" y="929"/>
                    <a:pt x="521" y="942"/>
                    <a:pt x="513" y="949"/>
                  </a:cubicBezTo>
                  <a:cubicBezTo>
                    <a:pt x="505" y="955"/>
                    <a:pt x="491" y="966"/>
                    <a:pt x="471" y="960"/>
                  </a:cubicBezTo>
                  <a:cubicBezTo>
                    <a:pt x="452" y="955"/>
                    <a:pt x="477" y="930"/>
                    <a:pt x="487" y="917"/>
                  </a:cubicBezTo>
                  <a:cubicBezTo>
                    <a:pt x="497" y="904"/>
                    <a:pt x="483" y="886"/>
                    <a:pt x="483" y="873"/>
                  </a:cubicBezTo>
                  <a:cubicBezTo>
                    <a:pt x="483" y="861"/>
                    <a:pt x="478" y="852"/>
                    <a:pt x="495" y="843"/>
                  </a:cubicBezTo>
                  <a:cubicBezTo>
                    <a:pt x="513" y="834"/>
                    <a:pt x="518" y="819"/>
                    <a:pt x="530" y="790"/>
                  </a:cubicBezTo>
                  <a:cubicBezTo>
                    <a:pt x="542" y="761"/>
                    <a:pt x="547" y="761"/>
                    <a:pt x="566" y="739"/>
                  </a:cubicBezTo>
                  <a:cubicBezTo>
                    <a:pt x="585" y="717"/>
                    <a:pt x="578" y="706"/>
                    <a:pt x="573" y="679"/>
                  </a:cubicBezTo>
                  <a:cubicBezTo>
                    <a:pt x="568" y="651"/>
                    <a:pt x="568" y="656"/>
                    <a:pt x="551" y="645"/>
                  </a:cubicBezTo>
                  <a:cubicBezTo>
                    <a:pt x="533" y="635"/>
                    <a:pt x="510" y="627"/>
                    <a:pt x="504" y="613"/>
                  </a:cubicBezTo>
                  <a:cubicBezTo>
                    <a:pt x="499" y="600"/>
                    <a:pt x="464" y="616"/>
                    <a:pt x="447" y="626"/>
                  </a:cubicBezTo>
                  <a:cubicBezTo>
                    <a:pt x="431" y="636"/>
                    <a:pt x="402" y="636"/>
                    <a:pt x="376" y="633"/>
                  </a:cubicBezTo>
                  <a:cubicBezTo>
                    <a:pt x="349" y="630"/>
                    <a:pt x="356" y="641"/>
                    <a:pt x="365" y="662"/>
                  </a:cubicBezTo>
                  <a:cubicBezTo>
                    <a:pt x="374" y="682"/>
                    <a:pt x="359" y="670"/>
                    <a:pt x="340" y="698"/>
                  </a:cubicBezTo>
                  <a:cubicBezTo>
                    <a:pt x="320" y="726"/>
                    <a:pt x="312" y="750"/>
                    <a:pt x="304" y="769"/>
                  </a:cubicBezTo>
                  <a:cubicBezTo>
                    <a:pt x="297" y="787"/>
                    <a:pt x="262" y="812"/>
                    <a:pt x="254" y="820"/>
                  </a:cubicBezTo>
                  <a:cubicBezTo>
                    <a:pt x="247" y="827"/>
                    <a:pt x="223" y="832"/>
                    <a:pt x="191" y="863"/>
                  </a:cubicBezTo>
                  <a:cubicBezTo>
                    <a:pt x="191" y="863"/>
                    <a:pt x="177" y="836"/>
                    <a:pt x="163" y="825"/>
                  </a:cubicBezTo>
                  <a:cubicBezTo>
                    <a:pt x="148" y="814"/>
                    <a:pt x="144" y="801"/>
                    <a:pt x="139" y="785"/>
                  </a:cubicBezTo>
                  <a:cubicBezTo>
                    <a:pt x="134" y="769"/>
                    <a:pt x="127" y="757"/>
                    <a:pt x="102" y="766"/>
                  </a:cubicBezTo>
                  <a:cubicBezTo>
                    <a:pt x="78" y="774"/>
                    <a:pt x="77" y="755"/>
                    <a:pt x="71" y="743"/>
                  </a:cubicBezTo>
                  <a:cubicBezTo>
                    <a:pt x="66" y="731"/>
                    <a:pt x="63" y="736"/>
                    <a:pt x="51" y="740"/>
                  </a:cubicBezTo>
                  <a:cubicBezTo>
                    <a:pt x="39" y="744"/>
                    <a:pt x="21" y="744"/>
                    <a:pt x="11" y="710"/>
                  </a:cubicBezTo>
                  <a:cubicBezTo>
                    <a:pt x="1" y="676"/>
                    <a:pt x="4" y="676"/>
                    <a:pt x="22" y="654"/>
                  </a:cubicBezTo>
                  <a:cubicBezTo>
                    <a:pt x="41" y="631"/>
                    <a:pt x="61" y="595"/>
                    <a:pt x="61" y="595"/>
                  </a:cubicBezTo>
                  <a:cubicBezTo>
                    <a:pt x="0" y="480"/>
                    <a:pt x="0" y="480"/>
                    <a:pt x="0" y="480"/>
                  </a:cubicBezTo>
                  <a:cubicBezTo>
                    <a:pt x="39" y="283"/>
                    <a:pt x="39" y="283"/>
                    <a:pt x="39" y="283"/>
                  </a:cubicBezTo>
                  <a:cubicBezTo>
                    <a:pt x="327" y="142"/>
                    <a:pt x="327" y="142"/>
                    <a:pt x="327" y="142"/>
                  </a:cubicBezTo>
                  <a:cubicBezTo>
                    <a:pt x="519" y="39"/>
                    <a:pt x="519" y="39"/>
                    <a:pt x="519" y="39"/>
                  </a:cubicBezTo>
                  <a:cubicBezTo>
                    <a:pt x="777" y="0"/>
                    <a:pt x="777" y="0"/>
                    <a:pt x="777" y="0"/>
                  </a:cubicBezTo>
                  <a:cubicBezTo>
                    <a:pt x="1160" y="130"/>
                    <a:pt x="1160" y="130"/>
                    <a:pt x="1160" y="130"/>
                  </a:cubicBezTo>
                  <a:cubicBezTo>
                    <a:pt x="1160" y="288"/>
                    <a:pt x="1160" y="288"/>
                    <a:pt x="1160" y="288"/>
                  </a:cubicBezTo>
                  <a:cubicBezTo>
                    <a:pt x="1164" y="464"/>
                    <a:pt x="1164" y="464"/>
                    <a:pt x="1164" y="464"/>
                  </a:cubicBezTo>
                  <a:cubicBezTo>
                    <a:pt x="1173" y="502"/>
                    <a:pt x="1173" y="502"/>
                    <a:pt x="1173" y="502"/>
                  </a:cubicBezTo>
                  <a:lnTo>
                    <a:pt x="1160" y="513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9727" name="Freeform 23"/>
            <p:cNvSpPr>
              <a:spLocks noChangeArrowheads="1"/>
            </p:cNvSpPr>
            <p:nvPr/>
          </p:nvSpPr>
          <p:spPr bwMode="auto">
            <a:xfrm>
              <a:off x="4421187" y="842963"/>
              <a:ext cx="938213" cy="654050"/>
            </a:xfrm>
            <a:custGeom>
              <a:gdLst>
                <a:gd fmla="*/ 928137 w 1676" name="T0"/>
                <a:gd fmla="*/ 229393 h 1169" name="T1"/>
                <a:gd fmla="*/ 934854 w 1676" name="T2"/>
                <a:gd fmla="*/ 242821 h 1169" name="T3"/>
                <a:gd fmla="*/ 927577 w 1676" name="T4"/>
                <a:gd fmla="*/ 305484 h 1169" name="T5"/>
                <a:gd fmla="*/ 893989 w 1676" name="T6"/>
                <a:gd fmla="*/ 331221 h 1169" name="T7"/>
                <a:gd fmla="*/ 901826 w 1676" name="T8"/>
                <a:gd fmla="*/ 360874 h 1169" name="T9"/>
                <a:gd fmla="*/ 885592 w 1676" name="T10"/>
                <a:gd fmla="*/ 361993 h 1169" name="T11"/>
                <a:gd fmla="*/ 854804 w 1676" name="T12"/>
                <a:gd fmla="*/ 334019 h 1169" name="T13"/>
                <a:gd fmla="*/ 822336 w 1676" name="T14"/>
                <a:gd fmla="*/ 316115 h 1169" name="T15"/>
                <a:gd fmla="*/ 821216 w 1676" name="T16"/>
                <a:gd fmla="*/ 370386 h 1169" name="T17"/>
                <a:gd fmla="*/ 795466 w 1676" name="T18"/>
                <a:gd fmla="*/ 396123 h 1169" name="T19"/>
                <a:gd fmla="*/ 771955 w 1676" name="T20"/>
                <a:gd fmla="*/ 443680 h 1169" name="T21"/>
                <a:gd fmla="*/ 731090 w 1676" name="T22"/>
                <a:gd fmla="*/ 466060 h 1169" name="T23"/>
                <a:gd fmla="*/ 694143 w 1676" name="T24"/>
                <a:gd fmla="*/ 478928 h 1169" name="T25"/>
                <a:gd fmla="*/ 711497 w 1676" name="T26"/>
                <a:gd fmla="*/ 509700 h 1169" name="T27"/>
                <a:gd fmla="*/ 711497 w 1676" name="T28"/>
                <a:gd fmla="*/ 535996 h 1169" name="T29"/>
                <a:gd fmla="*/ 678469 w 1676" name="T30"/>
                <a:gd fmla="*/ 548865 h 1169" name="T31"/>
                <a:gd fmla="*/ 622490 w 1676" name="T32"/>
                <a:gd fmla="*/ 556138 h 1169" name="T33"/>
                <a:gd fmla="*/ 587783 w 1676" name="T34"/>
                <a:gd fmla="*/ 532639 h 1169" name="T35"/>
                <a:gd fmla="*/ 564271 w 1676" name="T36"/>
                <a:gd fmla="*/ 566209 h 1169" name="T37"/>
                <a:gd fmla="*/ 551396 w 1676" name="T38"/>
                <a:gd fmla="*/ 599779 h 1169" name="T39"/>
                <a:gd fmla="*/ 531803 w 1676" name="T40"/>
                <a:gd fmla="*/ 638384 h 1169" name="T41"/>
                <a:gd fmla="*/ 523406 w 1676" name="T42"/>
                <a:gd fmla="*/ 654050 h 1169" name="T43"/>
                <a:gd fmla="*/ 502134 w 1676" name="T44"/>
                <a:gd fmla="*/ 632789 h 1169" name="T45"/>
                <a:gd fmla="*/ 489259 w 1676" name="T46"/>
                <a:gd fmla="*/ 598660 h 1169" name="T47"/>
                <a:gd fmla="*/ 465748 w 1676" name="T48"/>
                <a:gd fmla="*/ 564531 h 1169" name="T49"/>
                <a:gd fmla="*/ 442796 w 1676" name="T50"/>
                <a:gd fmla="*/ 535996 h 1169" name="T51"/>
                <a:gd fmla="*/ 440557 w 1676" name="T52"/>
                <a:gd fmla="*/ 498510 h 1169" name="T53"/>
                <a:gd fmla="*/ 413127 w 1676" name="T54"/>
                <a:gd fmla="*/ 466060 h 1169" name="T55"/>
                <a:gd fmla="*/ 391855 w 1676" name="T56"/>
                <a:gd fmla="*/ 434728 h 1169" name="T57"/>
                <a:gd fmla="*/ 372262 w 1676" name="T58"/>
                <a:gd fmla="*/ 407313 h 1169" name="T59"/>
                <a:gd fmla="*/ 357708 w 1676" name="T60"/>
                <a:gd fmla="*/ 411789 h 1169" name="T61"/>
                <a:gd fmla="*/ 345392 w 1676" name="T62"/>
                <a:gd fmla="*/ 435847 h 1169" name="T63"/>
                <a:gd fmla="*/ 334196 w 1676" name="T64"/>
                <a:gd fmla="*/ 409551 h 1169" name="T65"/>
                <a:gd fmla="*/ 314604 w 1676" name="T66"/>
                <a:gd fmla="*/ 386611 h 1169" name="T67"/>
                <a:gd fmla="*/ 250227 w 1676" name="T68"/>
                <a:gd fmla="*/ 391087 h 1169" name="T69"/>
                <a:gd fmla="*/ 113638 w 1676" name="T70"/>
                <a:gd fmla="*/ 344649 h 1169" name="T71"/>
                <a:gd fmla="*/ 0 w 1676" name="T72"/>
                <a:gd fmla="*/ 179598 h 1169" name="T73"/>
                <a:gd fmla="*/ 12315 w 1676" name="T74"/>
                <a:gd fmla="*/ 52593 h 1169" name="T75"/>
                <a:gd fmla="*/ 301728 w 1676" name="T76"/>
                <a:gd fmla="*/ 0 h 1169" name="T77"/>
                <a:gd fmla="*/ 652159 w 1676" name="T78"/>
                <a:gd fmla="*/ 87841 h 1169" name="T79"/>
                <a:gd fmla="*/ 834651 w 1676" name="T80"/>
                <a:gd fmla="*/ 156099 h 1169" name="T81"/>
                <a:gd fmla="*/ 899028 w 1676" name="T82"/>
                <a:gd fmla="*/ 214287 h 1169" name="T83"/>
                <a:gd fmla="*/ 926457 w 1676" name="T84"/>
                <a:gd fmla="*/ 227155 h 1169" name="T85"/>
                <a:gd fmla="*/ 928137 w 1676" name="T86"/>
                <a:gd fmla="*/ 229393 h 1169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w 1676" name="T132"/>
                <a:gd fmla="*/ 0 h 1169" name="T133"/>
                <a:gd fmla="*/ 1676 w 1676" name="T134"/>
                <a:gd fmla="*/ 1169 h 1169" name="T135"/>
              </a:gdLst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b="T135" l="T132" r="T134" t="T133"/>
              <a:pathLst>
                <a:path h="1169" w="1676">
                  <a:moveTo>
                    <a:pt x="1658" y="410"/>
                  </a:moveTo>
                  <a:cubicBezTo>
                    <a:pt x="1663" y="416"/>
                    <a:pt x="1668" y="424"/>
                    <a:pt x="1670" y="434"/>
                  </a:cubicBezTo>
                  <a:cubicBezTo>
                    <a:pt x="1676" y="467"/>
                    <a:pt x="1669" y="526"/>
                    <a:pt x="1657" y="546"/>
                  </a:cubicBezTo>
                  <a:cubicBezTo>
                    <a:pt x="1646" y="567"/>
                    <a:pt x="1619" y="579"/>
                    <a:pt x="1597" y="592"/>
                  </a:cubicBezTo>
                  <a:cubicBezTo>
                    <a:pt x="1574" y="606"/>
                    <a:pt x="1591" y="615"/>
                    <a:pt x="1611" y="645"/>
                  </a:cubicBezTo>
                  <a:cubicBezTo>
                    <a:pt x="1632" y="674"/>
                    <a:pt x="1598" y="660"/>
                    <a:pt x="1582" y="647"/>
                  </a:cubicBezTo>
                  <a:cubicBezTo>
                    <a:pt x="1565" y="633"/>
                    <a:pt x="1547" y="635"/>
                    <a:pt x="1527" y="597"/>
                  </a:cubicBezTo>
                  <a:cubicBezTo>
                    <a:pt x="1508" y="559"/>
                    <a:pt x="1493" y="559"/>
                    <a:pt x="1469" y="565"/>
                  </a:cubicBezTo>
                  <a:cubicBezTo>
                    <a:pt x="1445" y="570"/>
                    <a:pt x="1458" y="630"/>
                    <a:pt x="1467" y="662"/>
                  </a:cubicBezTo>
                  <a:cubicBezTo>
                    <a:pt x="1476" y="694"/>
                    <a:pt x="1458" y="698"/>
                    <a:pt x="1421" y="708"/>
                  </a:cubicBezTo>
                  <a:cubicBezTo>
                    <a:pt x="1384" y="718"/>
                    <a:pt x="1389" y="758"/>
                    <a:pt x="1379" y="793"/>
                  </a:cubicBezTo>
                  <a:cubicBezTo>
                    <a:pt x="1368" y="828"/>
                    <a:pt x="1324" y="832"/>
                    <a:pt x="1306" y="833"/>
                  </a:cubicBezTo>
                  <a:cubicBezTo>
                    <a:pt x="1287" y="834"/>
                    <a:pt x="1254" y="842"/>
                    <a:pt x="1240" y="856"/>
                  </a:cubicBezTo>
                  <a:cubicBezTo>
                    <a:pt x="1227" y="869"/>
                    <a:pt x="1255" y="885"/>
                    <a:pt x="1271" y="911"/>
                  </a:cubicBezTo>
                  <a:cubicBezTo>
                    <a:pt x="1287" y="937"/>
                    <a:pt x="1286" y="950"/>
                    <a:pt x="1271" y="958"/>
                  </a:cubicBezTo>
                  <a:cubicBezTo>
                    <a:pt x="1256" y="966"/>
                    <a:pt x="1234" y="972"/>
                    <a:pt x="1212" y="981"/>
                  </a:cubicBezTo>
                  <a:cubicBezTo>
                    <a:pt x="1189" y="989"/>
                    <a:pt x="1139" y="996"/>
                    <a:pt x="1112" y="994"/>
                  </a:cubicBezTo>
                  <a:cubicBezTo>
                    <a:pt x="1086" y="992"/>
                    <a:pt x="1074" y="961"/>
                    <a:pt x="1050" y="952"/>
                  </a:cubicBezTo>
                  <a:cubicBezTo>
                    <a:pt x="1025" y="943"/>
                    <a:pt x="1012" y="979"/>
                    <a:pt x="1008" y="1012"/>
                  </a:cubicBezTo>
                  <a:cubicBezTo>
                    <a:pt x="1004" y="1046"/>
                    <a:pt x="1003" y="1047"/>
                    <a:pt x="985" y="1072"/>
                  </a:cubicBezTo>
                  <a:cubicBezTo>
                    <a:pt x="968" y="1096"/>
                    <a:pt x="959" y="1109"/>
                    <a:pt x="950" y="1141"/>
                  </a:cubicBezTo>
                  <a:cubicBezTo>
                    <a:pt x="947" y="1156"/>
                    <a:pt x="949" y="1158"/>
                    <a:pt x="935" y="1169"/>
                  </a:cubicBezTo>
                  <a:cubicBezTo>
                    <a:pt x="935" y="1169"/>
                    <a:pt x="895" y="1160"/>
                    <a:pt x="897" y="1131"/>
                  </a:cubicBezTo>
                  <a:cubicBezTo>
                    <a:pt x="899" y="1103"/>
                    <a:pt x="891" y="1083"/>
                    <a:pt x="874" y="1070"/>
                  </a:cubicBezTo>
                  <a:cubicBezTo>
                    <a:pt x="858" y="1057"/>
                    <a:pt x="845" y="1036"/>
                    <a:pt x="832" y="1009"/>
                  </a:cubicBezTo>
                  <a:cubicBezTo>
                    <a:pt x="819" y="982"/>
                    <a:pt x="772" y="979"/>
                    <a:pt x="791" y="958"/>
                  </a:cubicBezTo>
                  <a:cubicBezTo>
                    <a:pt x="809" y="938"/>
                    <a:pt x="810" y="906"/>
                    <a:pt x="787" y="891"/>
                  </a:cubicBezTo>
                  <a:cubicBezTo>
                    <a:pt x="763" y="875"/>
                    <a:pt x="750" y="857"/>
                    <a:pt x="738" y="833"/>
                  </a:cubicBezTo>
                  <a:cubicBezTo>
                    <a:pt x="727" y="810"/>
                    <a:pt x="721" y="799"/>
                    <a:pt x="700" y="777"/>
                  </a:cubicBezTo>
                  <a:cubicBezTo>
                    <a:pt x="679" y="754"/>
                    <a:pt x="672" y="736"/>
                    <a:pt x="665" y="728"/>
                  </a:cubicBezTo>
                  <a:cubicBezTo>
                    <a:pt x="658" y="720"/>
                    <a:pt x="645" y="721"/>
                    <a:pt x="639" y="736"/>
                  </a:cubicBezTo>
                  <a:cubicBezTo>
                    <a:pt x="634" y="752"/>
                    <a:pt x="630" y="775"/>
                    <a:pt x="617" y="779"/>
                  </a:cubicBezTo>
                  <a:cubicBezTo>
                    <a:pt x="604" y="784"/>
                    <a:pt x="599" y="758"/>
                    <a:pt x="597" y="732"/>
                  </a:cubicBezTo>
                  <a:cubicBezTo>
                    <a:pt x="595" y="706"/>
                    <a:pt x="587" y="695"/>
                    <a:pt x="562" y="691"/>
                  </a:cubicBezTo>
                  <a:cubicBezTo>
                    <a:pt x="537" y="687"/>
                    <a:pt x="475" y="691"/>
                    <a:pt x="447" y="699"/>
                  </a:cubicBezTo>
                  <a:cubicBezTo>
                    <a:pt x="419" y="706"/>
                    <a:pt x="203" y="616"/>
                    <a:pt x="203" y="616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22" y="94"/>
                    <a:pt x="22" y="94"/>
                    <a:pt x="22" y="94"/>
                  </a:cubicBezTo>
                  <a:cubicBezTo>
                    <a:pt x="539" y="0"/>
                    <a:pt x="539" y="0"/>
                    <a:pt x="539" y="0"/>
                  </a:cubicBezTo>
                  <a:cubicBezTo>
                    <a:pt x="1165" y="157"/>
                    <a:pt x="1165" y="157"/>
                    <a:pt x="1165" y="157"/>
                  </a:cubicBezTo>
                  <a:cubicBezTo>
                    <a:pt x="1491" y="279"/>
                    <a:pt x="1491" y="279"/>
                    <a:pt x="1491" y="279"/>
                  </a:cubicBezTo>
                  <a:cubicBezTo>
                    <a:pt x="1606" y="383"/>
                    <a:pt x="1606" y="383"/>
                    <a:pt x="1606" y="383"/>
                  </a:cubicBezTo>
                  <a:cubicBezTo>
                    <a:pt x="1655" y="406"/>
                    <a:pt x="1655" y="406"/>
                    <a:pt x="1655" y="406"/>
                  </a:cubicBezTo>
                  <a:lnTo>
                    <a:pt x="1658" y="410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9728" name="Freeform 24"/>
            <p:cNvSpPr>
              <a:spLocks noChangeArrowheads="1"/>
            </p:cNvSpPr>
            <p:nvPr/>
          </p:nvSpPr>
          <p:spPr bwMode="auto">
            <a:xfrm>
              <a:off x="4260850" y="0"/>
              <a:ext cx="1258888" cy="1120775"/>
            </a:xfrm>
            <a:custGeom>
              <a:gdLst>
                <a:gd fmla="*/ 69410 w 2249" name="T0"/>
                <a:gd fmla="*/ 35829 h 2002" name="T1"/>
                <a:gd fmla="*/ 147215 w 2249" name="T2"/>
                <a:gd fmla="*/ 17914 h 2002" name="T3"/>
                <a:gd fmla="*/ 220543 w 2249" name="T4"/>
                <a:gd fmla="*/ 7838 h 2002" name="T5"/>
                <a:gd fmla="*/ 276519 w 2249" name="T6"/>
                <a:gd fmla="*/ 24632 h 2002" name="T7"/>
                <a:gd fmla="*/ 333054 w 2249" name="T8"/>
                <a:gd fmla="*/ 16795 h 2002" name="T9"/>
                <a:gd fmla="*/ 400224 w 2249" name="T10"/>
                <a:gd fmla="*/ 59902 h 2002" name="T11"/>
                <a:gd fmla="*/ 436609 w 2249" name="T12"/>
                <a:gd fmla="*/ 113085 h 2002" name="T13"/>
                <a:gd fmla="*/ 479150 w 2249" name="T14"/>
                <a:gd fmla="*/ 178585 h 2002" name="T15"/>
                <a:gd fmla="*/ 507138 w 2249" name="T16"/>
                <a:gd fmla="*/ 237367 h 2002" name="T17"/>
                <a:gd fmla="*/ 554717 w 2249" name="T18"/>
                <a:gd fmla="*/ 309585 h 2002" name="T19"/>
                <a:gd fmla="*/ 584944 w 2249" name="T20"/>
                <a:gd fmla="*/ 378444 h 2002" name="T21"/>
                <a:gd fmla="*/ 668907 w 2249" name="T22"/>
                <a:gd fmla="*/ 410914 h 2002" name="T23"/>
                <a:gd fmla="*/ 747832 w 2249" name="T24"/>
                <a:gd fmla="*/ 405875 h 2002" name="T25"/>
                <a:gd fmla="*/ 799329 w 2249" name="T26"/>
                <a:gd fmla="*/ 434986 h 2002" name="T27"/>
                <a:gd fmla="*/ 873217 w 2249" name="T28"/>
                <a:gd fmla="*/ 465217 h 2002" name="T29"/>
                <a:gd fmla="*/ 902324 w 2249" name="T30"/>
                <a:gd fmla="*/ 531836 h 2002" name="T31"/>
                <a:gd fmla="*/ 967256 w 2249" name="T32"/>
                <a:gd fmla="*/ 565426 h 2002" name="T33"/>
                <a:gd fmla="*/ 1034986 w 2249" name="T34"/>
                <a:gd fmla="*/ 547511 h 2002" name="T35"/>
                <a:gd fmla="*/ 1089842 w 2249" name="T36"/>
                <a:gd fmla="*/ 504405 h 2002" name="T37"/>
                <a:gd fmla="*/ 1149736 w 2249" name="T38"/>
                <a:gd fmla="*/ 461858 h 2002" name="T39"/>
                <a:gd fmla="*/ 1230900 w 2249" name="T40"/>
                <a:gd fmla="*/ 406435 h 2002" name="T41"/>
                <a:gd fmla="*/ 1236498 w 2249" name="T42"/>
                <a:gd fmla="*/ 423790 h 2002" name="T43"/>
                <a:gd fmla="*/ 1246573 w 2249" name="T44"/>
                <a:gd fmla="*/ 484811 h 2002" name="T45"/>
                <a:gd fmla="*/ 1225862 w 2249" name="T46"/>
                <a:gd fmla="*/ 544712 h 2002" name="T47"/>
                <a:gd fmla="*/ 1220825 w 2249" name="T48"/>
                <a:gd fmla="*/ 591738 h 2002" name="T49"/>
                <a:gd fmla="*/ 1224743 w 2249" name="T50"/>
                <a:gd fmla="*/ 638204 h 2002" name="T51"/>
                <a:gd fmla="*/ 1224183 w 2249" name="T52"/>
                <a:gd fmla="*/ 693627 h 2002" name="T53"/>
                <a:gd fmla="*/ 1206271 w 2249" name="T54"/>
                <a:gd fmla="*/ 750169 h 2002" name="T55"/>
                <a:gd fmla="*/ 1190598 w 2249" name="T56"/>
                <a:gd fmla="*/ 809511 h 2002" name="T57"/>
                <a:gd fmla="*/ 1157013 w 2249" name="T58"/>
                <a:gd fmla="*/ 851498 h 2002" name="T59"/>
                <a:gd fmla="*/ 1071930 w 2249" name="T60"/>
                <a:gd fmla="*/ 881729 h 2002" name="T61"/>
                <a:gd fmla="*/ 1029388 w 2249" name="T62"/>
                <a:gd fmla="*/ 923716 h 2002" name="T63"/>
                <a:gd fmla="*/ 1068571 w 2249" name="T64"/>
                <a:gd fmla="*/ 990335 h 2002" name="T65"/>
                <a:gd fmla="*/ 1086483 w 2249" name="T66"/>
                <a:gd fmla="*/ 1070950 h 2002" name="T67"/>
                <a:gd fmla="*/ 1061854 w 2249" name="T68"/>
                <a:gd fmla="*/ 1089425 h 2002" name="T69"/>
                <a:gd fmla="*/ 1016514 w 2249" name="T70"/>
                <a:gd fmla="*/ 1070950 h 2002" name="T71"/>
                <a:gd fmla="*/ 984608 w 2249" name="T72"/>
                <a:gd fmla="*/ 1036241 h 2002" name="T73"/>
                <a:gd fmla="*/ 962778 w 2249" name="T74"/>
                <a:gd fmla="*/ 1051916 h 2002" name="T75"/>
                <a:gd fmla="*/ 940947 w 2249" name="T76"/>
                <a:gd fmla="*/ 1064792 h 2002" name="T77"/>
                <a:gd fmla="*/ 904563 w 2249" name="T78"/>
                <a:gd fmla="*/ 1089425 h 2002" name="T79"/>
                <a:gd fmla="*/ 866500 w 2249" name="T80"/>
                <a:gd fmla="*/ 1109578 h 2002" name="T81"/>
                <a:gd fmla="*/ 856424 w 2249" name="T82"/>
                <a:gd fmla="*/ 1083267 h 2002" name="T83"/>
                <a:gd fmla="*/ 812204 w 2249" name="T84"/>
                <a:gd fmla="*/ 1028963 h 2002" name="T85"/>
                <a:gd fmla="*/ 785895 w 2249" name="T86"/>
                <a:gd fmla="*/ 1018886 h 2002" name="T87"/>
                <a:gd fmla="*/ 785895 w 2249" name="T88"/>
                <a:gd fmla="*/ 1073190 h 2002" name="T89"/>
                <a:gd fmla="*/ 733838 w 2249" name="T90"/>
                <a:gd fmla="*/ 1040720 h 2002" name="T91"/>
                <a:gd fmla="*/ 689058 w 2249" name="T92"/>
                <a:gd fmla="*/ 1027844 h 2002" name="T93"/>
                <a:gd fmla="*/ 668347 w 2249" name="T94"/>
                <a:gd fmla="*/ 970741 h 2002" name="T95"/>
                <a:gd fmla="*/ 631403 w 2249" name="T96"/>
                <a:gd fmla="*/ 958985 h 2002" name="T97"/>
                <a:gd fmla="*/ 579346 w 2249" name="T98"/>
                <a:gd fmla="*/ 977459 h 2002" name="T99"/>
                <a:gd fmla="*/ 536245 w 2249" name="T100"/>
                <a:gd fmla="*/ 945549 h 2002" name="T101"/>
                <a:gd fmla="*/ 494263 w 2249" name="T102"/>
                <a:gd fmla="*/ 962904 h 2002" name="T103"/>
                <a:gd fmla="*/ 431571 w 2249" name="T104"/>
                <a:gd fmla="*/ 963463 h 2002" name="T105"/>
                <a:gd fmla="*/ 382312 w 2249" name="T106"/>
                <a:gd fmla="*/ 889006 h 2002" name="T107"/>
                <a:gd fmla="*/ 338651 w 2249" name="T108"/>
                <a:gd fmla="*/ 895724 h 2002" name="T109"/>
                <a:gd fmla="*/ 207109 w 2249" name="T110"/>
                <a:gd fmla="*/ 785438 h 2002" name="T111"/>
                <a:gd fmla="*/ 96278 w 2249" name="T112"/>
                <a:gd fmla="*/ 260320 h 2002" name="T113"/>
                <a:gd fmla="*/ 32466 w 2249" name="T114"/>
                <a:gd fmla="*/ 88453 h 2002" name="T115"/>
                <a:gd fmla="*/ 41982 w 2249" name="T116"/>
                <a:gd fmla="*/ 51504 h 2002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w 2249" name="T177"/>
                <a:gd fmla="*/ 0 h 2002" name="T178"/>
                <a:gd fmla="*/ 2249 w 2249" name="T179"/>
                <a:gd fmla="*/ 2002 h 2002" name="T180"/>
              </a:gdLst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b="T180" l="T177" r="T179" t="T178"/>
              <a:pathLst>
                <a:path h="2002" w="2249">
                  <a:moveTo>
                    <a:pt x="75" y="92"/>
                  </a:moveTo>
                  <a:cubicBezTo>
                    <a:pt x="98" y="80"/>
                    <a:pt x="100" y="74"/>
                    <a:pt x="124" y="64"/>
                  </a:cubicBezTo>
                  <a:cubicBezTo>
                    <a:pt x="154" y="50"/>
                    <a:pt x="168" y="33"/>
                    <a:pt x="190" y="36"/>
                  </a:cubicBezTo>
                  <a:cubicBezTo>
                    <a:pt x="213" y="40"/>
                    <a:pt x="237" y="41"/>
                    <a:pt x="263" y="32"/>
                  </a:cubicBezTo>
                  <a:cubicBezTo>
                    <a:pt x="290" y="23"/>
                    <a:pt x="288" y="14"/>
                    <a:pt x="312" y="7"/>
                  </a:cubicBezTo>
                  <a:cubicBezTo>
                    <a:pt x="335" y="0"/>
                    <a:pt x="379" y="5"/>
                    <a:pt x="394" y="14"/>
                  </a:cubicBezTo>
                  <a:cubicBezTo>
                    <a:pt x="409" y="22"/>
                    <a:pt x="414" y="42"/>
                    <a:pt x="437" y="29"/>
                  </a:cubicBezTo>
                  <a:cubicBezTo>
                    <a:pt x="461" y="16"/>
                    <a:pt x="471" y="27"/>
                    <a:pt x="494" y="44"/>
                  </a:cubicBezTo>
                  <a:cubicBezTo>
                    <a:pt x="517" y="60"/>
                    <a:pt x="530" y="69"/>
                    <a:pt x="552" y="49"/>
                  </a:cubicBezTo>
                  <a:cubicBezTo>
                    <a:pt x="573" y="29"/>
                    <a:pt x="565" y="27"/>
                    <a:pt x="595" y="30"/>
                  </a:cubicBezTo>
                  <a:cubicBezTo>
                    <a:pt x="625" y="33"/>
                    <a:pt x="654" y="65"/>
                    <a:pt x="666" y="81"/>
                  </a:cubicBezTo>
                  <a:cubicBezTo>
                    <a:pt x="677" y="96"/>
                    <a:pt x="713" y="96"/>
                    <a:pt x="715" y="107"/>
                  </a:cubicBezTo>
                  <a:cubicBezTo>
                    <a:pt x="716" y="117"/>
                    <a:pt x="718" y="138"/>
                    <a:pt x="743" y="149"/>
                  </a:cubicBezTo>
                  <a:cubicBezTo>
                    <a:pt x="769" y="160"/>
                    <a:pt x="774" y="180"/>
                    <a:pt x="780" y="202"/>
                  </a:cubicBezTo>
                  <a:cubicBezTo>
                    <a:pt x="787" y="225"/>
                    <a:pt x="815" y="245"/>
                    <a:pt x="812" y="258"/>
                  </a:cubicBezTo>
                  <a:cubicBezTo>
                    <a:pt x="809" y="272"/>
                    <a:pt x="851" y="294"/>
                    <a:pt x="856" y="319"/>
                  </a:cubicBezTo>
                  <a:cubicBezTo>
                    <a:pt x="861" y="344"/>
                    <a:pt x="868" y="350"/>
                    <a:pt x="883" y="372"/>
                  </a:cubicBezTo>
                  <a:cubicBezTo>
                    <a:pt x="898" y="395"/>
                    <a:pt x="914" y="401"/>
                    <a:pt x="906" y="424"/>
                  </a:cubicBezTo>
                  <a:cubicBezTo>
                    <a:pt x="899" y="447"/>
                    <a:pt x="952" y="477"/>
                    <a:pt x="961" y="492"/>
                  </a:cubicBezTo>
                  <a:cubicBezTo>
                    <a:pt x="969" y="507"/>
                    <a:pt x="989" y="529"/>
                    <a:pt x="991" y="553"/>
                  </a:cubicBezTo>
                  <a:cubicBezTo>
                    <a:pt x="993" y="576"/>
                    <a:pt x="1022" y="590"/>
                    <a:pt x="1039" y="618"/>
                  </a:cubicBezTo>
                  <a:cubicBezTo>
                    <a:pt x="1055" y="646"/>
                    <a:pt x="1042" y="651"/>
                    <a:pt x="1045" y="676"/>
                  </a:cubicBezTo>
                  <a:cubicBezTo>
                    <a:pt x="1049" y="702"/>
                    <a:pt x="1076" y="720"/>
                    <a:pt x="1099" y="734"/>
                  </a:cubicBezTo>
                  <a:cubicBezTo>
                    <a:pt x="1121" y="747"/>
                    <a:pt x="1159" y="764"/>
                    <a:pt x="1195" y="734"/>
                  </a:cubicBezTo>
                  <a:cubicBezTo>
                    <a:pt x="1231" y="704"/>
                    <a:pt x="1249" y="723"/>
                    <a:pt x="1281" y="730"/>
                  </a:cubicBezTo>
                  <a:cubicBezTo>
                    <a:pt x="1313" y="738"/>
                    <a:pt x="1327" y="738"/>
                    <a:pt x="1336" y="725"/>
                  </a:cubicBezTo>
                  <a:cubicBezTo>
                    <a:pt x="1345" y="711"/>
                    <a:pt x="1366" y="716"/>
                    <a:pt x="1377" y="734"/>
                  </a:cubicBezTo>
                  <a:cubicBezTo>
                    <a:pt x="1388" y="751"/>
                    <a:pt x="1405" y="763"/>
                    <a:pt x="1428" y="777"/>
                  </a:cubicBezTo>
                  <a:cubicBezTo>
                    <a:pt x="1451" y="792"/>
                    <a:pt x="1496" y="811"/>
                    <a:pt x="1529" y="797"/>
                  </a:cubicBezTo>
                  <a:cubicBezTo>
                    <a:pt x="1563" y="782"/>
                    <a:pt x="1569" y="799"/>
                    <a:pt x="1560" y="831"/>
                  </a:cubicBezTo>
                  <a:cubicBezTo>
                    <a:pt x="1552" y="862"/>
                    <a:pt x="1584" y="865"/>
                    <a:pt x="1607" y="889"/>
                  </a:cubicBezTo>
                  <a:cubicBezTo>
                    <a:pt x="1630" y="913"/>
                    <a:pt x="1621" y="918"/>
                    <a:pt x="1612" y="950"/>
                  </a:cubicBezTo>
                  <a:cubicBezTo>
                    <a:pt x="1604" y="981"/>
                    <a:pt x="1639" y="992"/>
                    <a:pt x="1670" y="1017"/>
                  </a:cubicBezTo>
                  <a:cubicBezTo>
                    <a:pt x="1702" y="1042"/>
                    <a:pt x="1714" y="1024"/>
                    <a:pt x="1728" y="1010"/>
                  </a:cubicBezTo>
                  <a:cubicBezTo>
                    <a:pt x="1742" y="995"/>
                    <a:pt x="1761" y="1010"/>
                    <a:pt x="1788" y="1012"/>
                  </a:cubicBezTo>
                  <a:cubicBezTo>
                    <a:pt x="1815" y="1013"/>
                    <a:pt x="1838" y="987"/>
                    <a:pt x="1849" y="978"/>
                  </a:cubicBezTo>
                  <a:cubicBezTo>
                    <a:pt x="1861" y="969"/>
                    <a:pt x="1888" y="974"/>
                    <a:pt x="1902" y="962"/>
                  </a:cubicBezTo>
                  <a:cubicBezTo>
                    <a:pt x="1916" y="950"/>
                    <a:pt x="1937" y="916"/>
                    <a:pt x="1947" y="901"/>
                  </a:cubicBezTo>
                  <a:cubicBezTo>
                    <a:pt x="1957" y="886"/>
                    <a:pt x="1976" y="866"/>
                    <a:pt x="2007" y="862"/>
                  </a:cubicBezTo>
                  <a:cubicBezTo>
                    <a:pt x="2039" y="858"/>
                    <a:pt x="2046" y="847"/>
                    <a:pt x="2054" y="825"/>
                  </a:cubicBezTo>
                  <a:cubicBezTo>
                    <a:pt x="2061" y="803"/>
                    <a:pt x="2102" y="788"/>
                    <a:pt x="2121" y="769"/>
                  </a:cubicBezTo>
                  <a:cubicBezTo>
                    <a:pt x="2141" y="749"/>
                    <a:pt x="2174" y="736"/>
                    <a:pt x="2199" y="726"/>
                  </a:cubicBezTo>
                  <a:cubicBezTo>
                    <a:pt x="2224" y="716"/>
                    <a:pt x="2235" y="716"/>
                    <a:pt x="2238" y="722"/>
                  </a:cubicBezTo>
                  <a:cubicBezTo>
                    <a:pt x="2242" y="728"/>
                    <a:pt x="2217" y="745"/>
                    <a:pt x="2209" y="757"/>
                  </a:cubicBezTo>
                  <a:cubicBezTo>
                    <a:pt x="2201" y="769"/>
                    <a:pt x="2196" y="788"/>
                    <a:pt x="2191" y="805"/>
                  </a:cubicBezTo>
                  <a:cubicBezTo>
                    <a:pt x="2186" y="822"/>
                    <a:pt x="2205" y="847"/>
                    <a:pt x="2227" y="866"/>
                  </a:cubicBezTo>
                  <a:cubicBezTo>
                    <a:pt x="2249" y="885"/>
                    <a:pt x="2233" y="909"/>
                    <a:pt x="2227" y="929"/>
                  </a:cubicBezTo>
                  <a:cubicBezTo>
                    <a:pt x="2222" y="949"/>
                    <a:pt x="2197" y="964"/>
                    <a:pt x="2190" y="973"/>
                  </a:cubicBezTo>
                  <a:cubicBezTo>
                    <a:pt x="2183" y="982"/>
                    <a:pt x="2175" y="994"/>
                    <a:pt x="2180" y="1004"/>
                  </a:cubicBezTo>
                  <a:cubicBezTo>
                    <a:pt x="2186" y="1014"/>
                    <a:pt x="2188" y="1042"/>
                    <a:pt x="2181" y="1057"/>
                  </a:cubicBezTo>
                  <a:cubicBezTo>
                    <a:pt x="2175" y="1071"/>
                    <a:pt x="2174" y="1087"/>
                    <a:pt x="2179" y="1096"/>
                  </a:cubicBezTo>
                  <a:cubicBezTo>
                    <a:pt x="2185" y="1105"/>
                    <a:pt x="2196" y="1118"/>
                    <a:pt x="2188" y="1140"/>
                  </a:cubicBezTo>
                  <a:cubicBezTo>
                    <a:pt x="2179" y="1163"/>
                    <a:pt x="2176" y="1160"/>
                    <a:pt x="2187" y="1175"/>
                  </a:cubicBezTo>
                  <a:cubicBezTo>
                    <a:pt x="2198" y="1190"/>
                    <a:pt x="2193" y="1213"/>
                    <a:pt x="2187" y="1239"/>
                  </a:cubicBezTo>
                  <a:cubicBezTo>
                    <a:pt x="2181" y="1264"/>
                    <a:pt x="2182" y="1289"/>
                    <a:pt x="2177" y="1297"/>
                  </a:cubicBezTo>
                  <a:cubicBezTo>
                    <a:pt x="2171" y="1305"/>
                    <a:pt x="2155" y="1325"/>
                    <a:pt x="2155" y="1340"/>
                  </a:cubicBezTo>
                  <a:cubicBezTo>
                    <a:pt x="2154" y="1356"/>
                    <a:pt x="2160" y="1382"/>
                    <a:pt x="2142" y="1408"/>
                  </a:cubicBezTo>
                  <a:cubicBezTo>
                    <a:pt x="2124" y="1434"/>
                    <a:pt x="2123" y="1430"/>
                    <a:pt x="2127" y="1446"/>
                  </a:cubicBezTo>
                  <a:cubicBezTo>
                    <a:pt x="2132" y="1462"/>
                    <a:pt x="2139" y="1491"/>
                    <a:pt x="2134" y="1509"/>
                  </a:cubicBezTo>
                  <a:cubicBezTo>
                    <a:pt x="2130" y="1528"/>
                    <a:pt x="2089" y="1519"/>
                    <a:pt x="2067" y="1521"/>
                  </a:cubicBezTo>
                  <a:cubicBezTo>
                    <a:pt x="2046" y="1523"/>
                    <a:pt x="1969" y="1513"/>
                    <a:pt x="1951" y="1510"/>
                  </a:cubicBezTo>
                  <a:cubicBezTo>
                    <a:pt x="1932" y="1506"/>
                    <a:pt x="1923" y="1543"/>
                    <a:pt x="1915" y="1575"/>
                  </a:cubicBezTo>
                  <a:cubicBezTo>
                    <a:pt x="1908" y="1607"/>
                    <a:pt x="1875" y="1611"/>
                    <a:pt x="1856" y="1623"/>
                  </a:cubicBezTo>
                  <a:cubicBezTo>
                    <a:pt x="1836" y="1635"/>
                    <a:pt x="1821" y="1633"/>
                    <a:pt x="1839" y="1650"/>
                  </a:cubicBezTo>
                  <a:cubicBezTo>
                    <a:pt x="1856" y="1667"/>
                    <a:pt x="1872" y="1683"/>
                    <a:pt x="1875" y="1703"/>
                  </a:cubicBezTo>
                  <a:cubicBezTo>
                    <a:pt x="1879" y="1724"/>
                    <a:pt x="1899" y="1749"/>
                    <a:pt x="1909" y="1769"/>
                  </a:cubicBezTo>
                  <a:cubicBezTo>
                    <a:pt x="1918" y="1790"/>
                    <a:pt x="1926" y="1834"/>
                    <a:pt x="1922" y="1870"/>
                  </a:cubicBezTo>
                  <a:cubicBezTo>
                    <a:pt x="1919" y="1894"/>
                    <a:pt x="1930" y="1899"/>
                    <a:pt x="1941" y="1913"/>
                  </a:cubicBezTo>
                  <a:cubicBezTo>
                    <a:pt x="1941" y="1913"/>
                    <a:pt x="1929" y="1941"/>
                    <a:pt x="1920" y="1936"/>
                  </a:cubicBezTo>
                  <a:cubicBezTo>
                    <a:pt x="1912" y="1931"/>
                    <a:pt x="1904" y="1937"/>
                    <a:pt x="1897" y="1946"/>
                  </a:cubicBezTo>
                  <a:cubicBezTo>
                    <a:pt x="1890" y="1954"/>
                    <a:pt x="1871" y="1949"/>
                    <a:pt x="1861" y="1937"/>
                  </a:cubicBezTo>
                  <a:cubicBezTo>
                    <a:pt x="1851" y="1924"/>
                    <a:pt x="1828" y="1914"/>
                    <a:pt x="1816" y="1913"/>
                  </a:cubicBezTo>
                  <a:cubicBezTo>
                    <a:pt x="1804" y="1911"/>
                    <a:pt x="1785" y="1911"/>
                    <a:pt x="1781" y="1885"/>
                  </a:cubicBezTo>
                  <a:cubicBezTo>
                    <a:pt x="1777" y="1860"/>
                    <a:pt x="1767" y="1821"/>
                    <a:pt x="1759" y="1851"/>
                  </a:cubicBezTo>
                  <a:cubicBezTo>
                    <a:pt x="1750" y="1880"/>
                    <a:pt x="1754" y="1871"/>
                    <a:pt x="1746" y="1887"/>
                  </a:cubicBezTo>
                  <a:cubicBezTo>
                    <a:pt x="1739" y="1904"/>
                    <a:pt x="1724" y="1895"/>
                    <a:pt x="1720" y="1879"/>
                  </a:cubicBezTo>
                  <a:cubicBezTo>
                    <a:pt x="1716" y="1864"/>
                    <a:pt x="1709" y="1859"/>
                    <a:pt x="1699" y="1878"/>
                  </a:cubicBezTo>
                  <a:cubicBezTo>
                    <a:pt x="1690" y="1896"/>
                    <a:pt x="1702" y="1894"/>
                    <a:pt x="1681" y="1902"/>
                  </a:cubicBezTo>
                  <a:cubicBezTo>
                    <a:pt x="1660" y="1909"/>
                    <a:pt x="1629" y="1926"/>
                    <a:pt x="1620" y="1930"/>
                  </a:cubicBezTo>
                  <a:cubicBezTo>
                    <a:pt x="1610" y="1934"/>
                    <a:pt x="1607" y="1934"/>
                    <a:pt x="1616" y="1946"/>
                  </a:cubicBezTo>
                  <a:cubicBezTo>
                    <a:pt x="1625" y="1957"/>
                    <a:pt x="1632" y="1967"/>
                    <a:pt x="1612" y="1982"/>
                  </a:cubicBezTo>
                  <a:cubicBezTo>
                    <a:pt x="1593" y="1996"/>
                    <a:pt x="1559" y="2002"/>
                    <a:pt x="1548" y="1982"/>
                  </a:cubicBezTo>
                  <a:cubicBezTo>
                    <a:pt x="1537" y="1961"/>
                    <a:pt x="1537" y="1956"/>
                    <a:pt x="1543" y="1949"/>
                  </a:cubicBezTo>
                  <a:cubicBezTo>
                    <a:pt x="1550" y="1942"/>
                    <a:pt x="1545" y="1935"/>
                    <a:pt x="1530" y="1935"/>
                  </a:cubicBezTo>
                  <a:cubicBezTo>
                    <a:pt x="1516" y="1934"/>
                    <a:pt x="1477" y="1917"/>
                    <a:pt x="1466" y="1891"/>
                  </a:cubicBezTo>
                  <a:cubicBezTo>
                    <a:pt x="1454" y="1865"/>
                    <a:pt x="1447" y="1851"/>
                    <a:pt x="1451" y="1838"/>
                  </a:cubicBezTo>
                  <a:cubicBezTo>
                    <a:pt x="1454" y="1825"/>
                    <a:pt x="1458" y="1795"/>
                    <a:pt x="1433" y="1798"/>
                  </a:cubicBezTo>
                  <a:cubicBezTo>
                    <a:pt x="1409" y="1801"/>
                    <a:pt x="1401" y="1798"/>
                    <a:pt x="1404" y="1820"/>
                  </a:cubicBezTo>
                  <a:cubicBezTo>
                    <a:pt x="1407" y="1842"/>
                    <a:pt x="1415" y="1849"/>
                    <a:pt x="1416" y="1868"/>
                  </a:cubicBezTo>
                  <a:cubicBezTo>
                    <a:pt x="1416" y="1887"/>
                    <a:pt x="1422" y="1901"/>
                    <a:pt x="1404" y="1917"/>
                  </a:cubicBezTo>
                  <a:cubicBezTo>
                    <a:pt x="1386" y="1933"/>
                    <a:pt x="1370" y="1928"/>
                    <a:pt x="1344" y="1905"/>
                  </a:cubicBezTo>
                  <a:cubicBezTo>
                    <a:pt x="1318" y="1883"/>
                    <a:pt x="1316" y="1879"/>
                    <a:pt x="1311" y="1859"/>
                  </a:cubicBezTo>
                  <a:cubicBezTo>
                    <a:pt x="1306" y="1840"/>
                    <a:pt x="1303" y="1815"/>
                    <a:pt x="1276" y="1821"/>
                  </a:cubicBezTo>
                  <a:cubicBezTo>
                    <a:pt x="1248" y="1827"/>
                    <a:pt x="1246" y="1855"/>
                    <a:pt x="1231" y="1836"/>
                  </a:cubicBezTo>
                  <a:cubicBezTo>
                    <a:pt x="1217" y="1817"/>
                    <a:pt x="1207" y="1799"/>
                    <a:pt x="1213" y="1784"/>
                  </a:cubicBezTo>
                  <a:cubicBezTo>
                    <a:pt x="1220" y="1769"/>
                    <a:pt x="1212" y="1745"/>
                    <a:pt x="1194" y="1734"/>
                  </a:cubicBezTo>
                  <a:cubicBezTo>
                    <a:pt x="1175" y="1723"/>
                    <a:pt x="1175" y="1727"/>
                    <a:pt x="1162" y="1735"/>
                  </a:cubicBezTo>
                  <a:cubicBezTo>
                    <a:pt x="1150" y="1743"/>
                    <a:pt x="1155" y="1711"/>
                    <a:pt x="1128" y="1713"/>
                  </a:cubicBezTo>
                  <a:cubicBezTo>
                    <a:pt x="1101" y="1714"/>
                    <a:pt x="1102" y="1713"/>
                    <a:pt x="1087" y="1732"/>
                  </a:cubicBezTo>
                  <a:cubicBezTo>
                    <a:pt x="1072" y="1751"/>
                    <a:pt x="1065" y="1754"/>
                    <a:pt x="1035" y="1746"/>
                  </a:cubicBezTo>
                  <a:cubicBezTo>
                    <a:pt x="1005" y="1738"/>
                    <a:pt x="991" y="1723"/>
                    <a:pt x="990" y="1706"/>
                  </a:cubicBezTo>
                  <a:cubicBezTo>
                    <a:pt x="989" y="1690"/>
                    <a:pt x="978" y="1664"/>
                    <a:pt x="958" y="1689"/>
                  </a:cubicBezTo>
                  <a:cubicBezTo>
                    <a:pt x="938" y="1715"/>
                    <a:pt x="944" y="1715"/>
                    <a:pt x="922" y="1717"/>
                  </a:cubicBezTo>
                  <a:cubicBezTo>
                    <a:pt x="899" y="1719"/>
                    <a:pt x="903" y="1735"/>
                    <a:pt x="883" y="1720"/>
                  </a:cubicBezTo>
                  <a:cubicBezTo>
                    <a:pt x="864" y="1705"/>
                    <a:pt x="845" y="1704"/>
                    <a:pt x="830" y="1721"/>
                  </a:cubicBezTo>
                  <a:cubicBezTo>
                    <a:pt x="816" y="1738"/>
                    <a:pt x="794" y="1742"/>
                    <a:pt x="771" y="1721"/>
                  </a:cubicBezTo>
                  <a:cubicBezTo>
                    <a:pt x="749" y="1700"/>
                    <a:pt x="710" y="1675"/>
                    <a:pt x="707" y="1657"/>
                  </a:cubicBezTo>
                  <a:cubicBezTo>
                    <a:pt x="703" y="1638"/>
                    <a:pt x="687" y="1604"/>
                    <a:pt x="683" y="1588"/>
                  </a:cubicBezTo>
                  <a:cubicBezTo>
                    <a:pt x="680" y="1573"/>
                    <a:pt x="665" y="1558"/>
                    <a:pt x="650" y="1579"/>
                  </a:cubicBezTo>
                  <a:cubicBezTo>
                    <a:pt x="635" y="1599"/>
                    <a:pt x="622" y="1598"/>
                    <a:pt x="605" y="1600"/>
                  </a:cubicBezTo>
                  <a:cubicBezTo>
                    <a:pt x="588" y="1602"/>
                    <a:pt x="558" y="1597"/>
                    <a:pt x="538" y="1601"/>
                  </a:cubicBezTo>
                  <a:cubicBezTo>
                    <a:pt x="518" y="1605"/>
                    <a:pt x="370" y="1403"/>
                    <a:pt x="370" y="1403"/>
                  </a:cubicBezTo>
                  <a:cubicBezTo>
                    <a:pt x="422" y="935"/>
                    <a:pt x="422" y="935"/>
                    <a:pt x="422" y="935"/>
                  </a:cubicBezTo>
                  <a:cubicBezTo>
                    <a:pt x="422" y="935"/>
                    <a:pt x="176" y="469"/>
                    <a:pt x="172" y="465"/>
                  </a:cubicBezTo>
                  <a:cubicBezTo>
                    <a:pt x="168" y="460"/>
                    <a:pt x="0" y="231"/>
                    <a:pt x="0" y="231"/>
                  </a:cubicBezTo>
                  <a:cubicBezTo>
                    <a:pt x="58" y="158"/>
                    <a:pt x="58" y="158"/>
                    <a:pt x="58" y="158"/>
                  </a:cubicBezTo>
                  <a:cubicBezTo>
                    <a:pt x="72" y="93"/>
                    <a:pt x="72" y="93"/>
                    <a:pt x="72" y="93"/>
                  </a:cubicBezTo>
                  <a:lnTo>
                    <a:pt x="75" y="92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9729" name="Freeform 25"/>
            <p:cNvSpPr>
              <a:spLocks noChangeArrowheads="1"/>
            </p:cNvSpPr>
            <p:nvPr/>
          </p:nvSpPr>
          <p:spPr bwMode="auto">
            <a:xfrm>
              <a:off x="3076575" y="1812925"/>
              <a:ext cx="546100" cy="989012"/>
            </a:xfrm>
            <a:custGeom>
              <a:gdLst>
                <a:gd fmla="*/ 318605 w 977" name="T0"/>
                <a:gd fmla="*/ 950952 h 1767" name="T1"/>
                <a:gd fmla="*/ 364439 w 977" name="T2"/>
                <a:gd fmla="*/ 972780 h 1767" name="T3"/>
                <a:gd fmla="*/ 396300 w 977" name="T4"/>
                <a:gd fmla="*/ 983975 h 1767" name="T5"/>
                <a:gd fmla="*/ 413627 w 977" name="T6"/>
                <a:gd fmla="*/ 941996 h 1767" name="T7"/>
                <a:gd fmla="*/ 414186 w 977" name="T8"/>
                <a:gd fmla="*/ 889943 h 1767" name="T9"/>
                <a:gd fmla="*/ 453872 w 977" name="T10"/>
                <a:gd fmla="*/ 877629 h 1767" name="T11"/>
                <a:gd fmla="*/ 454431 w 977" name="T12"/>
                <a:gd fmla="*/ 849084 h 1767" name="T13"/>
                <a:gd fmla="*/ 413627 w 977" name="T14"/>
                <a:gd fmla="*/ 823337 h 1767" name="T15"/>
                <a:gd fmla="*/ 416981 w 977" name="T16"/>
                <a:gd fmla="*/ 806546 h 1767" name="T17"/>
                <a:gd fmla="*/ 489645 w 977" name="T18"/>
                <a:gd fmla="*/ 807665 h 1767" name="T19"/>
                <a:gd fmla="*/ 517593 w 977" name="T20"/>
                <a:gd fmla="*/ 810464 h 1767" name="T21"/>
                <a:gd fmla="*/ 543864 w 977" name="T22"/>
                <a:gd fmla="*/ 771284 h 1767" name="T23"/>
                <a:gd fmla="*/ 520947 w 977" name="T24"/>
                <a:gd fmla="*/ 733223 h 1767" name="T25"/>
                <a:gd fmla="*/ 499148 w 977" name="T26"/>
                <a:gd fmla="*/ 711395 h 1767" name="T27"/>
                <a:gd fmla="*/ 479584 w 977" name="T28"/>
                <a:gd fmla="*/ 671095 h 1767" name="T29"/>
                <a:gd fmla="*/ 463375 w 977" name="T30"/>
                <a:gd fmla="*/ 654304 h 1767" name="T31"/>
                <a:gd fmla="*/ 463933 w 977" name="T32"/>
                <a:gd fmla="*/ 607848 h 1767" name="T33"/>
                <a:gd fmla="*/ 478466 w 977" name="T34"/>
                <a:gd fmla="*/ 541242 h 1767" name="T35"/>
                <a:gd fmla="*/ 480143 w 977" name="T36"/>
                <a:gd fmla="*/ 486390 h 1767" name="T37"/>
                <a:gd fmla="*/ 462816 w 977" name="T38"/>
                <a:gd fmla="*/ 438815 h 1767" name="T39"/>
                <a:gd fmla="*/ 464492 w 977" name="T40"/>
                <a:gd fmla="*/ 380605 h 1767" name="T41"/>
                <a:gd fmla="*/ 463933 w 977" name="T42"/>
                <a:gd fmla="*/ 327992 h 1767" name="T43"/>
                <a:gd fmla="*/ 482938 w 977" name="T44"/>
                <a:gd fmla="*/ 279297 h 1767" name="T45"/>
                <a:gd fmla="*/ 478466 w 977" name="T46"/>
                <a:gd fmla="*/ 226124 h 1767" name="T47"/>
                <a:gd fmla="*/ 484056 w 977" name="T48"/>
                <a:gd fmla="*/ 169033 h 1767" name="T49"/>
                <a:gd fmla="*/ 512004 w 977" name="T50"/>
                <a:gd fmla="*/ 110823 h 1767" name="T51"/>
                <a:gd fmla="*/ 528213 w 977" name="T52"/>
                <a:gd fmla="*/ 48135 h 1767" name="T53"/>
                <a:gd fmla="*/ 481820 w 977" name="T54"/>
                <a:gd fmla="*/ 6717 h 1767" name="T55"/>
                <a:gd fmla="*/ 173835 w 977" name="T56"/>
                <a:gd fmla="*/ 193101 h 1767" name="T57"/>
                <a:gd fmla="*/ 161538 w 977" name="T58"/>
                <a:gd fmla="*/ 424262 h 1767" name="T59"/>
                <a:gd fmla="*/ 0 w 977" name="T60"/>
                <a:gd fmla="*/ 938638 h 1767" name="T61"/>
                <a:gd fmla="*/ 258797 w 977" name="T62"/>
                <a:gd fmla="*/ 961026 h 1767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977" name="T96"/>
                <a:gd fmla="*/ 0 h 1767" name="T97"/>
                <a:gd fmla="*/ 977 w 977" name="T98"/>
                <a:gd fmla="*/ 1767 h 1767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1767" w="977">
                  <a:moveTo>
                    <a:pt x="534" y="1677"/>
                  </a:moveTo>
                  <a:cubicBezTo>
                    <a:pt x="534" y="1677"/>
                    <a:pt x="552" y="1690"/>
                    <a:pt x="570" y="1699"/>
                  </a:cubicBezTo>
                  <a:cubicBezTo>
                    <a:pt x="588" y="1708"/>
                    <a:pt x="594" y="1722"/>
                    <a:pt x="614" y="1718"/>
                  </a:cubicBezTo>
                  <a:cubicBezTo>
                    <a:pt x="634" y="1715"/>
                    <a:pt x="651" y="1719"/>
                    <a:pt x="652" y="1738"/>
                  </a:cubicBezTo>
                  <a:cubicBezTo>
                    <a:pt x="652" y="1757"/>
                    <a:pt x="658" y="1762"/>
                    <a:pt x="674" y="1765"/>
                  </a:cubicBezTo>
                  <a:cubicBezTo>
                    <a:pt x="689" y="1767"/>
                    <a:pt x="695" y="1758"/>
                    <a:pt x="709" y="1758"/>
                  </a:cubicBezTo>
                  <a:cubicBezTo>
                    <a:pt x="723" y="1758"/>
                    <a:pt x="737" y="1757"/>
                    <a:pt x="740" y="1736"/>
                  </a:cubicBezTo>
                  <a:cubicBezTo>
                    <a:pt x="743" y="1716"/>
                    <a:pt x="759" y="1702"/>
                    <a:pt x="740" y="1683"/>
                  </a:cubicBezTo>
                  <a:cubicBezTo>
                    <a:pt x="721" y="1663"/>
                    <a:pt x="712" y="1645"/>
                    <a:pt x="717" y="1634"/>
                  </a:cubicBezTo>
                  <a:cubicBezTo>
                    <a:pt x="722" y="1623"/>
                    <a:pt x="712" y="1598"/>
                    <a:pt x="741" y="1590"/>
                  </a:cubicBezTo>
                  <a:cubicBezTo>
                    <a:pt x="771" y="1581"/>
                    <a:pt x="777" y="1594"/>
                    <a:pt x="785" y="1579"/>
                  </a:cubicBezTo>
                  <a:cubicBezTo>
                    <a:pt x="793" y="1565"/>
                    <a:pt x="798" y="1566"/>
                    <a:pt x="812" y="1568"/>
                  </a:cubicBezTo>
                  <a:cubicBezTo>
                    <a:pt x="826" y="1570"/>
                    <a:pt x="836" y="1566"/>
                    <a:pt x="835" y="1547"/>
                  </a:cubicBezTo>
                  <a:cubicBezTo>
                    <a:pt x="835" y="1527"/>
                    <a:pt x="832" y="1524"/>
                    <a:pt x="813" y="1517"/>
                  </a:cubicBezTo>
                  <a:cubicBezTo>
                    <a:pt x="794" y="1509"/>
                    <a:pt x="761" y="1514"/>
                    <a:pt x="765" y="1494"/>
                  </a:cubicBezTo>
                  <a:cubicBezTo>
                    <a:pt x="769" y="1474"/>
                    <a:pt x="759" y="1475"/>
                    <a:pt x="740" y="1471"/>
                  </a:cubicBezTo>
                  <a:cubicBezTo>
                    <a:pt x="721" y="1466"/>
                    <a:pt x="693" y="1456"/>
                    <a:pt x="702" y="1449"/>
                  </a:cubicBezTo>
                  <a:cubicBezTo>
                    <a:pt x="712" y="1442"/>
                    <a:pt x="730" y="1439"/>
                    <a:pt x="746" y="1441"/>
                  </a:cubicBezTo>
                  <a:cubicBezTo>
                    <a:pt x="763" y="1443"/>
                    <a:pt x="806" y="1440"/>
                    <a:pt x="827" y="1446"/>
                  </a:cubicBezTo>
                  <a:cubicBezTo>
                    <a:pt x="847" y="1451"/>
                    <a:pt x="870" y="1456"/>
                    <a:pt x="876" y="1443"/>
                  </a:cubicBezTo>
                  <a:cubicBezTo>
                    <a:pt x="882" y="1429"/>
                    <a:pt x="895" y="1437"/>
                    <a:pt x="901" y="1446"/>
                  </a:cubicBezTo>
                  <a:cubicBezTo>
                    <a:pt x="906" y="1454"/>
                    <a:pt x="913" y="1466"/>
                    <a:pt x="926" y="1448"/>
                  </a:cubicBezTo>
                  <a:cubicBezTo>
                    <a:pt x="939" y="1430"/>
                    <a:pt x="949" y="1438"/>
                    <a:pt x="960" y="1431"/>
                  </a:cubicBezTo>
                  <a:cubicBezTo>
                    <a:pt x="970" y="1423"/>
                    <a:pt x="977" y="1393"/>
                    <a:pt x="973" y="1378"/>
                  </a:cubicBezTo>
                  <a:cubicBezTo>
                    <a:pt x="970" y="1363"/>
                    <a:pt x="976" y="1345"/>
                    <a:pt x="957" y="1339"/>
                  </a:cubicBezTo>
                  <a:cubicBezTo>
                    <a:pt x="938" y="1332"/>
                    <a:pt x="935" y="1324"/>
                    <a:pt x="932" y="1310"/>
                  </a:cubicBezTo>
                  <a:cubicBezTo>
                    <a:pt x="929" y="1296"/>
                    <a:pt x="925" y="1307"/>
                    <a:pt x="909" y="1301"/>
                  </a:cubicBezTo>
                  <a:cubicBezTo>
                    <a:pt x="894" y="1295"/>
                    <a:pt x="887" y="1287"/>
                    <a:pt x="893" y="1271"/>
                  </a:cubicBezTo>
                  <a:cubicBezTo>
                    <a:pt x="898" y="1255"/>
                    <a:pt x="887" y="1226"/>
                    <a:pt x="871" y="1220"/>
                  </a:cubicBezTo>
                  <a:cubicBezTo>
                    <a:pt x="856" y="1215"/>
                    <a:pt x="843" y="1207"/>
                    <a:pt x="858" y="1199"/>
                  </a:cubicBezTo>
                  <a:cubicBezTo>
                    <a:pt x="873" y="1190"/>
                    <a:pt x="874" y="1182"/>
                    <a:pt x="857" y="1185"/>
                  </a:cubicBezTo>
                  <a:cubicBezTo>
                    <a:pt x="841" y="1188"/>
                    <a:pt x="812" y="1183"/>
                    <a:pt x="829" y="1169"/>
                  </a:cubicBezTo>
                  <a:cubicBezTo>
                    <a:pt x="847" y="1156"/>
                    <a:pt x="862" y="1146"/>
                    <a:pt x="857" y="1129"/>
                  </a:cubicBezTo>
                  <a:cubicBezTo>
                    <a:pt x="852" y="1112"/>
                    <a:pt x="824" y="1104"/>
                    <a:pt x="830" y="1086"/>
                  </a:cubicBezTo>
                  <a:cubicBezTo>
                    <a:pt x="836" y="1068"/>
                    <a:pt x="846" y="1047"/>
                    <a:pt x="848" y="1026"/>
                  </a:cubicBezTo>
                  <a:cubicBezTo>
                    <a:pt x="850" y="1004"/>
                    <a:pt x="846" y="980"/>
                    <a:pt x="856" y="967"/>
                  </a:cubicBezTo>
                  <a:cubicBezTo>
                    <a:pt x="866" y="954"/>
                    <a:pt x="881" y="941"/>
                    <a:pt x="875" y="917"/>
                  </a:cubicBezTo>
                  <a:cubicBezTo>
                    <a:pt x="869" y="893"/>
                    <a:pt x="864" y="887"/>
                    <a:pt x="859" y="869"/>
                  </a:cubicBezTo>
                  <a:cubicBezTo>
                    <a:pt x="855" y="852"/>
                    <a:pt x="846" y="846"/>
                    <a:pt x="844" y="834"/>
                  </a:cubicBezTo>
                  <a:cubicBezTo>
                    <a:pt x="841" y="823"/>
                    <a:pt x="831" y="807"/>
                    <a:pt x="828" y="784"/>
                  </a:cubicBezTo>
                  <a:cubicBezTo>
                    <a:pt x="826" y="761"/>
                    <a:pt x="816" y="747"/>
                    <a:pt x="829" y="732"/>
                  </a:cubicBezTo>
                  <a:cubicBezTo>
                    <a:pt x="842" y="718"/>
                    <a:pt x="840" y="700"/>
                    <a:pt x="831" y="680"/>
                  </a:cubicBezTo>
                  <a:cubicBezTo>
                    <a:pt x="821" y="659"/>
                    <a:pt x="821" y="655"/>
                    <a:pt x="817" y="638"/>
                  </a:cubicBezTo>
                  <a:cubicBezTo>
                    <a:pt x="812" y="621"/>
                    <a:pt x="813" y="603"/>
                    <a:pt x="830" y="586"/>
                  </a:cubicBezTo>
                  <a:cubicBezTo>
                    <a:pt x="847" y="570"/>
                    <a:pt x="862" y="556"/>
                    <a:pt x="861" y="541"/>
                  </a:cubicBezTo>
                  <a:cubicBezTo>
                    <a:pt x="861" y="527"/>
                    <a:pt x="849" y="511"/>
                    <a:pt x="864" y="499"/>
                  </a:cubicBezTo>
                  <a:cubicBezTo>
                    <a:pt x="878" y="486"/>
                    <a:pt x="890" y="464"/>
                    <a:pt x="884" y="448"/>
                  </a:cubicBezTo>
                  <a:cubicBezTo>
                    <a:pt x="879" y="432"/>
                    <a:pt x="868" y="414"/>
                    <a:pt x="856" y="404"/>
                  </a:cubicBezTo>
                  <a:cubicBezTo>
                    <a:pt x="844" y="395"/>
                    <a:pt x="839" y="364"/>
                    <a:pt x="844" y="345"/>
                  </a:cubicBezTo>
                  <a:cubicBezTo>
                    <a:pt x="850" y="327"/>
                    <a:pt x="843" y="326"/>
                    <a:pt x="866" y="302"/>
                  </a:cubicBezTo>
                  <a:cubicBezTo>
                    <a:pt x="889" y="278"/>
                    <a:pt x="910" y="276"/>
                    <a:pt x="906" y="243"/>
                  </a:cubicBezTo>
                  <a:cubicBezTo>
                    <a:pt x="902" y="209"/>
                    <a:pt x="915" y="224"/>
                    <a:pt x="916" y="198"/>
                  </a:cubicBezTo>
                  <a:cubicBezTo>
                    <a:pt x="917" y="172"/>
                    <a:pt x="912" y="152"/>
                    <a:pt x="922" y="145"/>
                  </a:cubicBezTo>
                  <a:cubicBezTo>
                    <a:pt x="932" y="138"/>
                    <a:pt x="953" y="105"/>
                    <a:pt x="945" y="86"/>
                  </a:cubicBezTo>
                  <a:cubicBezTo>
                    <a:pt x="937" y="67"/>
                    <a:pt x="923" y="45"/>
                    <a:pt x="935" y="22"/>
                  </a:cubicBezTo>
                  <a:cubicBezTo>
                    <a:pt x="947" y="0"/>
                    <a:pt x="862" y="12"/>
                    <a:pt x="862" y="12"/>
                  </a:cubicBezTo>
                  <a:cubicBezTo>
                    <a:pt x="521" y="184"/>
                    <a:pt x="521" y="184"/>
                    <a:pt x="521" y="184"/>
                  </a:cubicBezTo>
                  <a:cubicBezTo>
                    <a:pt x="311" y="345"/>
                    <a:pt x="311" y="345"/>
                    <a:pt x="311" y="345"/>
                  </a:cubicBezTo>
                  <a:cubicBezTo>
                    <a:pt x="175" y="536"/>
                    <a:pt x="175" y="536"/>
                    <a:pt x="175" y="536"/>
                  </a:cubicBezTo>
                  <a:cubicBezTo>
                    <a:pt x="289" y="758"/>
                    <a:pt x="289" y="758"/>
                    <a:pt x="289" y="758"/>
                  </a:cubicBezTo>
                  <a:cubicBezTo>
                    <a:pt x="78" y="1087"/>
                    <a:pt x="78" y="1087"/>
                    <a:pt x="78" y="1087"/>
                  </a:cubicBezTo>
                  <a:cubicBezTo>
                    <a:pt x="0" y="1677"/>
                    <a:pt x="0" y="1677"/>
                    <a:pt x="0" y="1677"/>
                  </a:cubicBezTo>
                  <a:cubicBezTo>
                    <a:pt x="353" y="1744"/>
                    <a:pt x="353" y="1744"/>
                    <a:pt x="353" y="1744"/>
                  </a:cubicBezTo>
                  <a:cubicBezTo>
                    <a:pt x="463" y="1717"/>
                    <a:pt x="463" y="1717"/>
                    <a:pt x="463" y="1717"/>
                  </a:cubicBezTo>
                  <a:lnTo>
                    <a:pt x="534" y="1677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9730" name="Freeform 26"/>
            <p:cNvSpPr>
              <a:spLocks noChangeArrowheads="1"/>
            </p:cNvSpPr>
            <p:nvPr/>
          </p:nvSpPr>
          <p:spPr bwMode="auto">
            <a:xfrm>
              <a:off x="2917825" y="1865313"/>
              <a:ext cx="358775" cy="527050"/>
            </a:xfrm>
            <a:custGeom>
              <a:gdLst>
                <a:gd fmla="*/ 308558 w 643" name="T0"/>
                <a:gd fmla="*/ 297095 h 942" name="T1"/>
                <a:gd fmla="*/ 317485 w 643" name="T2"/>
                <a:gd fmla="*/ 277513 h 942" name="T3"/>
                <a:gd fmla="*/ 314137 w 643" name="T4"/>
                <a:gd fmla="*/ 249537 h 942" name="T5"/>
                <a:gd fmla="*/ 323623 w 643" name="T6"/>
                <a:gd fmla="*/ 227157 h 942" name="T7"/>
                <a:gd fmla="*/ 354869 w 643" name="T8"/>
                <a:gd fmla="*/ 195825 h 942" name="T9"/>
                <a:gd fmla="*/ 284007 w 643" name="T10"/>
                <a:gd fmla="*/ 134840 h 942" name="T11"/>
                <a:gd fmla="*/ 298514 w 643" name="T12"/>
                <a:gd fmla="*/ 26856 h 942" name="T13"/>
                <a:gd fmla="*/ 253319 w 643" name="T14"/>
                <a:gd fmla="*/ 0 h 942" name="T15"/>
                <a:gd fmla="*/ 198637 w 643" name="T16"/>
                <a:gd fmla="*/ 25737 h 942" name="T17"/>
                <a:gd fmla="*/ 100993 w 643" name="T18"/>
                <a:gd fmla="*/ 120293 h 942" name="T19"/>
                <a:gd fmla="*/ 14507 w 643" name="T20"/>
                <a:gd fmla="*/ 229955 h 942" name="T21"/>
                <a:gd fmla="*/ 0 w 643" name="T22"/>
                <a:gd fmla="*/ 276394 h 942" name="T23"/>
                <a:gd fmla="*/ 99877 w 643" name="T24"/>
                <a:gd fmla="*/ 443125 h 942" name="T25"/>
                <a:gd fmla="*/ 141724 w 643" name="T26"/>
                <a:gd fmla="*/ 492920 h 942" name="T27"/>
                <a:gd fmla="*/ 257224 w 643" name="T28"/>
                <a:gd fmla="*/ 527050 h 942" name="T29"/>
                <a:gd fmla="*/ 291261 w 643" name="T30"/>
                <a:gd fmla="*/ 475016 h 942" name="T31"/>
                <a:gd fmla="*/ 300746 w 643" name="T32"/>
                <a:gd fmla="*/ 337379 h 942" name="T33"/>
                <a:gd fmla="*/ 296840 w 643" name="T34"/>
                <a:gd fmla="*/ 302131 h 942" name="T35"/>
                <a:gd fmla="*/ 308558 w 643" name="T36"/>
                <a:gd fmla="*/ 297095 h 942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643" name="T57"/>
                <a:gd fmla="*/ 0 h 942" name="T58"/>
                <a:gd fmla="*/ 643 w 643" name="T59"/>
                <a:gd fmla="*/ 942 h 942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942" w="643">
                  <a:moveTo>
                    <a:pt x="553" y="531"/>
                  </a:moveTo>
                  <a:cubicBezTo>
                    <a:pt x="553" y="531"/>
                    <a:pt x="584" y="518"/>
                    <a:pt x="569" y="496"/>
                  </a:cubicBezTo>
                  <a:cubicBezTo>
                    <a:pt x="555" y="473"/>
                    <a:pt x="554" y="463"/>
                    <a:pt x="563" y="446"/>
                  </a:cubicBezTo>
                  <a:cubicBezTo>
                    <a:pt x="573" y="428"/>
                    <a:pt x="560" y="429"/>
                    <a:pt x="580" y="406"/>
                  </a:cubicBezTo>
                  <a:cubicBezTo>
                    <a:pt x="599" y="384"/>
                    <a:pt x="629" y="382"/>
                    <a:pt x="636" y="350"/>
                  </a:cubicBezTo>
                  <a:cubicBezTo>
                    <a:pt x="643" y="318"/>
                    <a:pt x="509" y="241"/>
                    <a:pt x="509" y="241"/>
                  </a:cubicBezTo>
                  <a:cubicBezTo>
                    <a:pt x="535" y="48"/>
                    <a:pt x="535" y="48"/>
                    <a:pt x="535" y="48"/>
                  </a:cubicBezTo>
                  <a:cubicBezTo>
                    <a:pt x="454" y="0"/>
                    <a:pt x="454" y="0"/>
                    <a:pt x="454" y="0"/>
                  </a:cubicBezTo>
                  <a:cubicBezTo>
                    <a:pt x="356" y="46"/>
                    <a:pt x="356" y="46"/>
                    <a:pt x="356" y="46"/>
                  </a:cubicBezTo>
                  <a:cubicBezTo>
                    <a:pt x="181" y="215"/>
                    <a:pt x="181" y="215"/>
                    <a:pt x="181" y="215"/>
                  </a:cubicBezTo>
                  <a:cubicBezTo>
                    <a:pt x="26" y="411"/>
                    <a:pt x="26" y="411"/>
                    <a:pt x="26" y="411"/>
                  </a:cubicBezTo>
                  <a:cubicBezTo>
                    <a:pt x="0" y="494"/>
                    <a:pt x="0" y="494"/>
                    <a:pt x="0" y="494"/>
                  </a:cubicBezTo>
                  <a:cubicBezTo>
                    <a:pt x="179" y="792"/>
                    <a:pt x="179" y="792"/>
                    <a:pt x="179" y="792"/>
                  </a:cubicBezTo>
                  <a:cubicBezTo>
                    <a:pt x="179" y="792"/>
                    <a:pt x="252" y="881"/>
                    <a:pt x="254" y="881"/>
                  </a:cubicBezTo>
                  <a:cubicBezTo>
                    <a:pt x="257" y="881"/>
                    <a:pt x="461" y="942"/>
                    <a:pt x="461" y="942"/>
                  </a:cubicBezTo>
                  <a:cubicBezTo>
                    <a:pt x="522" y="849"/>
                    <a:pt x="522" y="849"/>
                    <a:pt x="522" y="849"/>
                  </a:cubicBezTo>
                  <a:cubicBezTo>
                    <a:pt x="539" y="603"/>
                    <a:pt x="539" y="603"/>
                    <a:pt x="539" y="603"/>
                  </a:cubicBezTo>
                  <a:cubicBezTo>
                    <a:pt x="532" y="540"/>
                    <a:pt x="532" y="540"/>
                    <a:pt x="532" y="540"/>
                  </a:cubicBezTo>
                  <a:lnTo>
                    <a:pt x="553" y="531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9731" name="Freeform 27"/>
            <p:cNvSpPr>
              <a:spLocks noChangeArrowheads="1"/>
            </p:cNvSpPr>
            <p:nvPr/>
          </p:nvSpPr>
          <p:spPr bwMode="auto">
            <a:xfrm>
              <a:off x="2209800" y="52388"/>
              <a:ext cx="2503488" cy="2093912"/>
            </a:xfrm>
            <a:custGeom>
              <a:gdLst>
                <a:gd fmla="*/ 346774 w 4476" name="T0"/>
                <a:gd fmla="*/ 1420929 h 3743" name="T1"/>
                <a:gd fmla="*/ 672295 w 4476" name="T2"/>
                <a:gd fmla="*/ 1531135 h 3743" name="T3"/>
                <a:gd fmla="*/ 893783 w 4476" name="T4"/>
                <a:gd fmla="*/ 1500926 h 3743" name="T5"/>
                <a:gd fmla="*/ 1259574 w 4476" name="T6"/>
                <a:gd fmla="*/ 1413657 h 3743" name="T7"/>
                <a:gd fmla="*/ 1410589 w 4476" name="T8"/>
                <a:gd fmla="*/ 1273801 h 3743" name="T9"/>
                <a:gd fmla="*/ 1424013 w 4476" name="T10"/>
                <a:gd fmla="*/ 1103178 h 3743" name="T11"/>
                <a:gd fmla="*/ 1633196 w 4476" name="T12"/>
                <a:gd fmla="*/ 1043879 h 3743" name="T13"/>
                <a:gd fmla="*/ 1764075 w 4476" name="T14"/>
                <a:gd fmla="*/ 972273 h 3743" name="T15"/>
                <a:gd fmla="*/ 1888802 w 4476" name="T16"/>
                <a:gd fmla="*/ 878291 h 3743" name="T17"/>
                <a:gd fmla="*/ 2060511 w 4476" name="T18"/>
                <a:gd fmla="*/ 799412 h 3743" name="T19"/>
                <a:gd fmla="*/ 1916768 w 4476" name="T20"/>
                <a:gd fmla="*/ 689207 h 3743" name="T21"/>
                <a:gd fmla="*/ 1732194 w 4476" name="T22"/>
                <a:gd fmla="*/ 746267 h 3743" name="T23"/>
                <a:gd fmla="*/ 1715415 w 4476" name="T24"/>
                <a:gd fmla="*/ 603615 h 3743" name="T25"/>
                <a:gd fmla="*/ 1866429 w 4476" name="T26"/>
                <a:gd fmla="*/ 500682 h 3743" name="T27"/>
                <a:gd fmla="*/ 1964309 w 4476" name="T28"/>
                <a:gd fmla="*/ 332296 h 3743" name="T29"/>
                <a:gd fmla="*/ 2033664 w 4476" name="T30"/>
                <a:gd fmla="*/ 130904 h 3743" name="T31"/>
                <a:gd fmla="*/ 2045410 w 4476" name="T32"/>
                <a:gd fmla="*/ 15104 h 3743" name="T33"/>
                <a:gd fmla="*/ 2092951 w 4476" name="T34"/>
                <a:gd fmla="*/ 80557 h 3743" name="T35"/>
                <a:gd fmla="*/ 2190272 w 4476" name="T36"/>
                <a:gd fmla="*/ 116919 h 3743" name="T37"/>
                <a:gd fmla="*/ 2299339 w 4476" name="T38"/>
                <a:gd fmla="*/ 228244 h 3743" name="T39"/>
                <a:gd fmla="*/ 2406727 w 4476" name="T40"/>
                <a:gd fmla="*/ 175658 h 3743" name="T41"/>
                <a:gd fmla="*/ 2475522 w 4476" name="T42"/>
                <a:gd fmla="*/ 290899 h 3743" name="T43"/>
                <a:gd fmla="*/ 2469929 w 4476" name="T44"/>
                <a:gd fmla="*/ 455369 h 3743" name="T45"/>
                <a:gd fmla="*/ 2441404 w 4476" name="T46"/>
                <a:gd fmla="*/ 581798 h 3743" name="T47"/>
                <a:gd fmla="*/ 2346880 w 4476" name="T48"/>
                <a:gd fmla="*/ 629348 h 3743" name="T49"/>
                <a:gd fmla="*/ 2315559 w 4476" name="T50"/>
                <a:gd fmla="*/ 745149 h 3743" name="T51"/>
                <a:gd fmla="*/ 2380439 w 4476" name="T52"/>
                <a:gd fmla="*/ 796615 h 3743" name="T53"/>
                <a:gd fmla="*/ 2360304 w 4476" name="T54"/>
                <a:gd fmla="*/ 886123 h 3743" name="T55"/>
                <a:gd fmla="*/ 2269694 w 4476" name="T56"/>
                <a:gd fmla="*/ 933114 h 3743" name="T57"/>
                <a:gd fmla="*/ 2309406 w 4476" name="T58"/>
                <a:gd fmla="*/ 1042201 h 3743" name="T59"/>
                <a:gd fmla="*/ 2403930 w 4476" name="T60"/>
                <a:gd fmla="*/ 1072410 h 3743" name="T61"/>
                <a:gd fmla="*/ 2466014 w 4476" name="T62"/>
                <a:gd fmla="*/ 1215062 h 3743" name="T63"/>
                <a:gd fmla="*/ 2372609 w 4476" name="T64"/>
                <a:gd fmla="*/ 1282752 h 3743" name="T65"/>
                <a:gd fmla="*/ 2269135 w 4476" name="T66"/>
                <a:gd fmla="*/ 1343729 h 3743" name="T67"/>
                <a:gd fmla="*/ 2174052 w 4476" name="T68"/>
                <a:gd fmla="*/ 1411978 h 3743" name="T69"/>
                <a:gd fmla="*/ 2100222 w 4476" name="T70"/>
                <a:gd fmla="*/ 1408062 h 3743" name="T71"/>
                <a:gd fmla="*/ 2023037 w 4476" name="T72"/>
                <a:gd fmla="*/ 1495891 h 3743" name="T73"/>
                <a:gd fmla="*/ 1917327 w 4476" name="T74"/>
                <a:gd fmla="*/ 1373938 h 3743" name="T75"/>
                <a:gd fmla="*/ 1842379 w 4476" name="T76"/>
                <a:gd fmla="*/ 1449459 h 3743" name="T77"/>
                <a:gd fmla="*/ 1700313 w 4476" name="T78"/>
                <a:gd fmla="*/ 1494772 h 3743" name="T79"/>
                <a:gd fmla="*/ 1634874 w 4476" name="T80"/>
                <a:gd fmla="*/ 1527219 h 3743" name="T81"/>
                <a:gd fmla="*/ 1638789 w 4476" name="T82"/>
                <a:gd fmla="*/ 1634068 h 3743" name="T83"/>
                <a:gd fmla="*/ 1534757 w 4476" name="T84"/>
                <a:gd fmla="*/ 1690570 h 3743" name="T85"/>
                <a:gd fmla="*/ 1412826 w 4476" name="T86"/>
                <a:gd fmla="*/ 1781755 h 3743" name="T87"/>
                <a:gd fmla="*/ 1310472 w 4476" name="T88"/>
                <a:gd fmla="*/ 1808607 h 3743" name="T89"/>
                <a:gd fmla="*/ 1252863 w 4476" name="T90"/>
                <a:gd fmla="*/ 1895877 h 3743" name="T91"/>
                <a:gd fmla="*/ 1148830 w 4476" name="T92"/>
                <a:gd fmla="*/ 2004964 h 3743" name="T93"/>
                <a:gd fmla="*/ 1045357 w 4476" name="T94"/>
                <a:gd fmla="*/ 2015593 h 3743" name="T95"/>
                <a:gd fmla="*/ 962019 w 4476" name="T96"/>
                <a:gd fmla="*/ 1925526 h 3743" name="T97"/>
                <a:gd fmla="*/ 923427 w 4476" name="T98"/>
                <a:gd fmla="*/ 1842732 h 3743" name="T99"/>
                <a:gd fmla="*/ 873648 w 4476" name="T100"/>
                <a:gd fmla="*/ 1927205 h 3743" name="T101"/>
                <a:gd fmla="*/ 811005 w 4476" name="T102"/>
                <a:gd fmla="*/ 2043564 h 3743" name="T103"/>
                <a:gd fmla="*/ 522399 w 4476" name="T104"/>
                <a:gd fmla="*/ 1989300 h 3743" name="T105"/>
                <a:gd fmla="*/ 120252 w 4476" name="T106"/>
                <a:gd fmla="*/ 1415894 h 3743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w 4476" name="T162"/>
                <a:gd fmla="*/ 0 h 3743" name="T163"/>
                <a:gd fmla="*/ 4476 w 4476" name="T164"/>
                <a:gd fmla="*/ 3743 h 3743" name="T165"/>
              </a:gdLst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b="T165" l="T162" r="T164" t="T163"/>
              <a:pathLst>
                <a:path h="3743" w="4476">
                  <a:moveTo>
                    <a:pt x="215" y="2531"/>
                  </a:moveTo>
                  <a:cubicBezTo>
                    <a:pt x="217" y="2531"/>
                    <a:pt x="218" y="2530"/>
                    <a:pt x="220" y="2530"/>
                  </a:cubicBezTo>
                  <a:cubicBezTo>
                    <a:pt x="258" y="2519"/>
                    <a:pt x="303" y="2531"/>
                    <a:pt x="331" y="2540"/>
                  </a:cubicBezTo>
                  <a:cubicBezTo>
                    <a:pt x="358" y="2550"/>
                    <a:pt x="431" y="2551"/>
                    <a:pt x="464" y="2560"/>
                  </a:cubicBezTo>
                  <a:cubicBezTo>
                    <a:pt x="497" y="2569"/>
                    <a:pt x="541" y="2558"/>
                    <a:pt x="570" y="2547"/>
                  </a:cubicBezTo>
                  <a:cubicBezTo>
                    <a:pt x="599" y="2535"/>
                    <a:pt x="605" y="2533"/>
                    <a:pt x="620" y="2540"/>
                  </a:cubicBezTo>
                  <a:cubicBezTo>
                    <a:pt x="635" y="2548"/>
                    <a:pt x="673" y="2551"/>
                    <a:pt x="689" y="2551"/>
                  </a:cubicBezTo>
                  <a:cubicBezTo>
                    <a:pt x="706" y="2551"/>
                    <a:pt x="812" y="2568"/>
                    <a:pt x="842" y="2570"/>
                  </a:cubicBezTo>
                  <a:cubicBezTo>
                    <a:pt x="873" y="2571"/>
                    <a:pt x="896" y="2579"/>
                    <a:pt x="910" y="2604"/>
                  </a:cubicBezTo>
                  <a:cubicBezTo>
                    <a:pt x="924" y="2629"/>
                    <a:pt x="937" y="2637"/>
                    <a:pt x="972" y="2650"/>
                  </a:cubicBezTo>
                  <a:cubicBezTo>
                    <a:pt x="1007" y="2664"/>
                    <a:pt x="1041" y="2678"/>
                    <a:pt x="1071" y="2687"/>
                  </a:cubicBezTo>
                  <a:cubicBezTo>
                    <a:pt x="1102" y="2696"/>
                    <a:pt x="1166" y="2726"/>
                    <a:pt x="1202" y="2737"/>
                  </a:cubicBezTo>
                  <a:cubicBezTo>
                    <a:pt x="1239" y="2748"/>
                    <a:pt x="1274" y="2750"/>
                    <a:pt x="1297" y="2739"/>
                  </a:cubicBezTo>
                  <a:cubicBezTo>
                    <a:pt x="1321" y="2727"/>
                    <a:pt x="1340" y="2731"/>
                    <a:pt x="1340" y="2736"/>
                  </a:cubicBezTo>
                  <a:cubicBezTo>
                    <a:pt x="1340" y="2741"/>
                    <a:pt x="1327" y="2753"/>
                    <a:pt x="1360" y="2778"/>
                  </a:cubicBezTo>
                  <a:cubicBezTo>
                    <a:pt x="1392" y="2803"/>
                    <a:pt x="1421" y="2790"/>
                    <a:pt x="1442" y="2782"/>
                  </a:cubicBezTo>
                  <a:cubicBezTo>
                    <a:pt x="1462" y="2775"/>
                    <a:pt x="1467" y="2761"/>
                    <a:pt x="1507" y="2737"/>
                  </a:cubicBezTo>
                  <a:cubicBezTo>
                    <a:pt x="1547" y="2713"/>
                    <a:pt x="1558" y="2709"/>
                    <a:pt x="1598" y="2683"/>
                  </a:cubicBezTo>
                  <a:cubicBezTo>
                    <a:pt x="1638" y="2657"/>
                    <a:pt x="1688" y="2649"/>
                    <a:pt x="1716" y="2640"/>
                  </a:cubicBezTo>
                  <a:cubicBezTo>
                    <a:pt x="1745" y="2631"/>
                    <a:pt x="1819" y="2609"/>
                    <a:pt x="1856" y="2601"/>
                  </a:cubicBezTo>
                  <a:cubicBezTo>
                    <a:pt x="1892" y="2593"/>
                    <a:pt x="1969" y="2594"/>
                    <a:pt x="2007" y="2596"/>
                  </a:cubicBezTo>
                  <a:cubicBezTo>
                    <a:pt x="2044" y="2599"/>
                    <a:pt x="2070" y="2595"/>
                    <a:pt x="2110" y="2591"/>
                  </a:cubicBezTo>
                  <a:cubicBezTo>
                    <a:pt x="2149" y="2587"/>
                    <a:pt x="2168" y="2566"/>
                    <a:pt x="2181" y="2548"/>
                  </a:cubicBezTo>
                  <a:cubicBezTo>
                    <a:pt x="2193" y="2530"/>
                    <a:pt x="2213" y="2532"/>
                    <a:pt x="2252" y="2527"/>
                  </a:cubicBezTo>
                  <a:cubicBezTo>
                    <a:pt x="2291" y="2523"/>
                    <a:pt x="2283" y="2515"/>
                    <a:pt x="2296" y="2497"/>
                  </a:cubicBezTo>
                  <a:cubicBezTo>
                    <a:pt x="2310" y="2479"/>
                    <a:pt x="2313" y="2467"/>
                    <a:pt x="2333" y="2454"/>
                  </a:cubicBezTo>
                  <a:cubicBezTo>
                    <a:pt x="2353" y="2441"/>
                    <a:pt x="2372" y="2400"/>
                    <a:pt x="2382" y="2377"/>
                  </a:cubicBezTo>
                  <a:cubicBezTo>
                    <a:pt x="2391" y="2354"/>
                    <a:pt x="2427" y="2340"/>
                    <a:pt x="2449" y="2337"/>
                  </a:cubicBezTo>
                  <a:cubicBezTo>
                    <a:pt x="2472" y="2333"/>
                    <a:pt x="2478" y="2338"/>
                    <a:pt x="2490" y="2318"/>
                  </a:cubicBezTo>
                  <a:cubicBezTo>
                    <a:pt x="2502" y="2297"/>
                    <a:pt x="2506" y="2288"/>
                    <a:pt x="2522" y="2277"/>
                  </a:cubicBezTo>
                  <a:cubicBezTo>
                    <a:pt x="2539" y="2267"/>
                    <a:pt x="2534" y="2247"/>
                    <a:pt x="2518" y="2221"/>
                  </a:cubicBezTo>
                  <a:cubicBezTo>
                    <a:pt x="2502" y="2195"/>
                    <a:pt x="2468" y="2177"/>
                    <a:pt x="2457" y="2162"/>
                  </a:cubicBezTo>
                  <a:cubicBezTo>
                    <a:pt x="2446" y="2147"/>
                    <a:pt x="2439" y="2137"/>
                    <a:pt x="2450" y="2124"/>
                  </a:cubicBezTo>
                  <a:cubicBezTo>
                    <a:pt x="2461" y="2110"/>
                    <a:pt x="2466" y="2097"/>
                    <a:pt x="2466" y="2073"/>
                  </a:cubicBezTo>
                  <a:cubicBezTo>
                    <a:pt x="2466" y="2049"/>
                    <a:pt x="2487" y="2020"/>
                    <a:pt x="2499" y="1996"/>
                  </a:cubicBezTo>
                  <a:cubicBezTo>
                    <a:pt x="2511" y="1972"/>
                    <a:pt x="2518" y="1976"/>
                    <a:pt x="2546" y="1972"/>
                  </a:cubicBezTo>
                  <a:cubicBezTo>
                    <a:pt x="2575" y="1968"/>
                    <a:pt x="2597" y="1973"/>
                    <a:pt x="2619" y="1995"/>
                  </a:cubicBezTo>
                  <a:cubicBezTo>
                    <a:pt x="2640" y="2016"/>
                    <a:pt x="2680" y="2019"/>
                    <a:pt x="2703" y="2022"/>
                  </a:cubicBezTo>
                  <a:cubicBezTo>
                    <a:pt x="2727" y="2025"/>
                    <a:pt x="2752" y="2029"/>
                    <a:pt x="2784" y="2022"/>
                  </a:cubicBezTo>
                  <a:cubicBezTo>
                    <a:pt x="2816" y="2014"/>
                    <a:pt x="2809" y="2014"/>
                    <a:pt x="2819" y="1997"/>
                  </a:cubicBezTo>
                  <a:cubicBezTo>
                    <a:pt x="2829" y="1979"/>
                    <a:pt x="2852" y="1964"/>
                    <a:pt x="2870" y="1943"/>
                  </a:cubicBezTo>
                  <a:cubicBezTo>
                    <a:pt x="2888" y="1923"/>
                    <a:pt x="2909" y="1882"/>
                    <a:pt x="2920" y="1866"/>
                  </a:cubicBezTo>
                  <a:cubicBezTo>
                    <a:pt x="2931" y="1851"/>
                    <a:pt x="2936" y="1838"/>
                    <a:pt x="2952" y="1850"/>
                  </a:cubicBezTo>
                  <a:cubicBezTo>
                    <a:pt x="2968" y="1861"/>
                    <a:pt x="2979" y="1866"/>
                    <a:pt x="2992" y="1857"/>
                  </a:cubicBezTo>
                  <a:cubicBezTo>
                    <a:pt x="3004" y="1847"/>
                    <a:pt x="3019" y="1846"/>
                    <a:pt x="3041" y="1846"/>
                  </a:cubicBezTo>
                  <a:cubicBezTo>
                    <a:pt x="3064" y="1846"/>
                    <a:pt x="3093" y="1826"/>
                    <a:pt x="3102" y="1808"/>
                  </a:cubicBezTo>
                  <a:cubicBezTo>
                    <a:pt x="3110" y="1790"/>
                    <a:pt x="3120" y="1773"/>
                    <a:pt x="3143" y="1769"/>
                  </a:cubicBezTo>
                  <a:cubicBezTo>
                    <a:pt x="3165" y="1764"/>
                    <a:pt x="3165" y="1753"/>
                    <a:pt x="3154" y="1738"/>
                  </a:cubicBezTo>
                  <a:cubicBezTo>
                    <a:pt x="3143" y="1722"/>
                    <a:pt x="3154" y="1714"/>
                    <a:pt x="3162" y="1691"/>
                  </a:cubicBezTo>
                  <a:cubicBezTo>
                    <a:pt x="3169" y="1669"/>
                    <a:pt x="3192" y="1661"/>
                    <a:pt x="3212" y="1637"/>
                  </a:cubicBezTo>
                  <a:cubicBezTo>
                    <a:pt x="3231" y="1614"/>
                    <a:pt x="3238" y="1605"/>
                    <a:pt x="3268" y="1618"/>
                  </a:cubicBezTo>
                  <a:cubicBezTo>
                    <a:pt x="3298" y="1631"/>
                    <a:pt x="3289" y="1634"/>
                    <a:pt x="3309" y="1631"/>
                  </a:cubicBezTo>
                  <a:cubicBezTo>
                    <a:pt x="3330" y="1628"/>
                    <a:pt x="3326" y="1607"/>
                    <a:pt x="3328" y="1577"/>
                  </a:cubicBezTo>
                  <a:cubicBezTo>
                    <a:pt x="3331" y="1547"/>
                    <a:pt x="3351" y="1553"/>
                    <a:pt x="3377" y="1570"/>
                  </a:cubicBezTo>
                  <a:cubicBezTo>
                    <a:pt x="3403" y="1586"/>
                    <a:pt x="3409" y="1553"/>
                    <a:pt x="3427" y="1531"/>
                  </a:cubicBezTo>
                  <a:cubicBezTo>
                    <a:pt x="3446" y="1508"/>
                    <a:pt x="3463" y="1503"/>
                    <a:pt x="3496" y="1501"/>
                  </a:cubicBezTo>
                  <a:cubicBezTo>
                    <a:pt x="3529" y="1499"/>
                    <a:pt x="3522" y="1491"/>
                    <a:pt x="3556" y="1484"/>
                  </a:cubicBezTo>
                  <a:cubicBezTo>
                    <a:pt x="3590" y="1476"/>
                    <a:pt x="3589" y="1499"/>
                    <a:pt x="3608" y="1509"/>
                  </a:cubicBezTo>
                  <a:cubicBezTo>
                    <a:pt x="3627" y="1519"/>
                    <a:pt x="3656" y="1506"/>
                    <a:pt x="3674" y="1498"/>
                  </a:cubicBezTo>
                  <a:cubicBezTo>
                    <a:pt x="3692" y="1490"/>
                    <a:pt x="3690" y="1454"/>
                    <a:pt x="3684" y="1429"/>
                  </a:cubicBezTo>
                  <a:cubicBezTo>
                    <a:pt x="3678" y="1404"/>
                    <a:pt x="3663" y="1389"/>
                    <a:pt x="3639" y="1378"/>
                  </a:cubicBezTo>
                  <a:cubicBezTo>
                    <a:pt x="3615" y="1368"/>
                    <a:pt x="3608" y="1359"/>
                    <a:pt x="3600" y="1337"/>
                  </a:cubicBezTo>
                  <a:cubicBezTo>
                    <a:pt x="3592" y="1315"/>
                    <a:pt x="3589" y="1330"/>
                    <a:pt x="3569" y="1313"/>
                  </a:cubicBezTo>
                  <a:cubicBezTo>
                    <a:pt x="3548" y="1296"/>
                    <a:pt x="3552" y="1289"/>
                    <a:pt x="3534" y="1289"/>
                  </a:cubicBezTo>
                  <a:cubicBezTo>
                    <a:pt x="3516" y="1289"/>
                    <a:pt x="3502" y="1276"/>
                    <a:pt x="3477" y="1257"/>
                  </a:cubicBezTo>
                  <a:cubicBezTo>
                    <a:pt x="3451" y="1238"/>
                    <a:pt x="3445" y="1233"/>
                    <a:pt x="3427" y="1232"/>
                  </a:cubicBezTo>
                  <a:cubicBezTo>
                    <a:pt x="3409" y="1232"/>
                    <a:pt x="3368" y="1234"/>
                    <a:pt x="3346" y="1249"/>
                  </a:cubicBezTo>
                  <a:cubicBezTo>
                    <a:pt x="3324" y="1264"/>
                    <a:pt x="3312" y="1281"/>
                    <a:pt x="3304" y="1309"/>
                  </a:cubicBezTo>
                  <a:cubicBezTo>
                    <a:pt x="3296" y="1336"/>
                    <a:pt x="3276" y="1329"/>
                    <a:pt x="3260" y="1312"/>
                  </a:cubicBezTo>
                  <a:cubicBezTo>
                    <a:pt x="3244" y="1296"/>
                    <a:pt x="3220" y="1278"/>
                    <a:pt x="3194" y="1294"/>
                  </a:cubicBezTo>
                  <a:cubicBezTo>
                    <a:pt x="3168" y="1309"/>
                    <a:pt x="3162" y="1309"/>
                    <a:pt x="3142" y="1309"/>
                  </a:cubicBezTo>
                  <a:cubicBezTo>
                    <a:pt x="3122" y="1309"/>
                    <a:pt x="3106" y="1315"/>
                    <a:pt x="3097" y="1334"/>
                  </a:cubicBezTo>
                  <a:cubicBezTo>
                    <a:pt x="3089" y="1353"/>
                    <a:pt x="3068" y="1343"/>
                    <a:pt x="3052" y="1336"/>
                  </a:cubicBezTo>
                  <a:cubicBezTo>
                    <a:pt x="3037" y="1329"/>
                    <a:pt x="3026" y="1318"/>
                    <a:pt x="3008" y="1288"/>
                  </a:cubicBezTo>
                  <a:cubicBezTo>
                    <a:pt x="2990" y="1258"/>
                    <a:pt x="3007" y="1245"/>
                    <a:pt x="3031" y="1226"/>
                  </a:cubicBezTo>
                  <a:cubicBezTo>
                    <a:pt x="3055" y="1207"/>
                    <a:pt x="3037" y="1193"/>
                    <a:pt x="3031" y="1171"/>
                  </a:cubicBezTo>
                  <a:cubicBezTo>
                    <a:pt x="3025" y="1149"/>
                    <a:pt x="3037" y="1137"/>
                    <a:pt x="3055" y="1123"/>
                  </a:cubicBezTo>
                  <a:cubicBezTo>
                    <a:pt x="3074" y="1109"/>
                    <a:pt x="3069" y="1100"/>
                    <a:pt x="3067" y="1079"/>
                  </a:cubicBezTo>
                  <a:cubicBezTo>
                    <a:pt x="3066" y="1058"/>
                    <a:pt x="3088" y="1017"/>
                    <a:pt x="3096" y="997"/>
                  </a:cubicBezTo>
                  <a:cubicBezTo>
                    <a:pt x="3104" y="976"/>
                    <a:pt x="3123" y="929"/>
                    <a:pt x="3136" y="899"/>
                  </a:cubicBezTo>
                  <a:cubicBezTo>
                    <a:pt x="3149" y="869"/>
                    <a:pt x="3155" y="874"/>
                    <a:pt x="3172" y="880"/>
                  </a:cubicBezTo>
                  <a:cubicBezTo>
                    <a:pt x="3189" y="887"/>
                    <a:pt x="3190" y="889"/>
                    <a:pt x="3228" y="893"/>
                  </a:cubicBezTo>
                  <a:cubicBezTo>
                    <a:pt x="3266" y="897"/>
                    <a:pt x="3272" y="902"/>
                    <a:pt x="3291" y="915"/>
                  </a:cubicBezTo>
                  <a:cubicBezTo>
                    <a:pt x="3310" y="927"/>
                    <a:pt x="3317" y="912"/>
                    <a:pt x="3337" y="895"/>
                  </a:cubicBezTo>
                  <a:cubicBezTo>
                    <a:pt x="3358" y="878"/>
                    <a:pt x="3386" y="845"/>
                    <a:pt x="3395" y="833"/>
                  </a:cubicBezTo>
                  <a:cubicBezTo>
                    <a:pt x="3404" y="820"/>
                    <a:pt x="3418" y="793"/>
                    <a:pt x="3464" y="784"/>
                  </a:cubicBezTo>
                  <a:cubicBezTo>
                    <a:pt x="3509" y="775"/>
                    <a:pt x="3486" y="773"/>
                    <a:pt x="3505" y="735"/>
                  </a:cubicBezTo>
                  <a:cubicBezTo>
                    <a:pt x="3523" y="697"/>
                    <a:pt x="3496" y="712"/>
                    <a:pt x="3480" y="698"/>
                  </a:cubicBezTo>
                  <a:cubicBezTo>
                    <a:pt x="3464" y="684"/>
                    <a:pt x="3486" y="660"/>
                    <a:pt x="3496" y="642"/>
                  </a:cubicBezTo>
                  <a:cubicBezTo>
                    <a:pt x="3507" y="624"/>
                    <a:pt x="3508" y="620"/>
                    <a:pt x="3512" y="594"/>
                  </a:cubicBezTo>
                  <a:cubicBezTo>
                    <a:pt x="3516" y="567"/>
                    <a:pt x="3518" y="568"/>
                    <a:pt x="3540" y="544"/>
                  </a:cubicBezTo>
                  <a:cubicBezTo>
                    <a:pt x="3563" y="520"/>
                    <a:pt x="3554" y="497"/>
                    <a:pt x="3559" y="482"/>
                  </a:cubicBezTo>
                  <a:cubicBezTo>
                    <a:pt x="3564" y="467"/>
                    <a:pt x="3572" y="430"/>
                    <a:pt x="3581" y="408"/>
                  </a:cubicBezTo>
                  <a:cubicBezTo>
                    <a:pt x="3591" y="386"/>
                    <a:pt x="3628" y="362"/>
                    <a:pt x="3636" y="342"/>
                  </a:cubicBezTo>
                  <a:cubicBezTo>
                    <a:pt x="3645" y="322"/>
                    <a:pt x="3652" y="324"/>
                    <a:pt x="3656" y="296"/>
                  </a:cubicBezTo>
                  <a:cubicBezTo>
                    <a:pt x="3661" y="268"/>
                    <a:pt x="3647" y="259"/>
                    <a:pt x="3636" y="234"/>
                  </a:cubicBezTo>
                  <a:cubicBezTo>
                    <a:pt x="3626" y="210"/>
                    <a:pt x="3640" y="207"/>
                    <a:pt x="3632" y="193"/>
                  </a:cubicBezTo>
                  <a:cubicBezTo>
                    <a:pt x="3625" y="180"/>
                    <a:pt x="3598" y="175"/>
                    <a:pt x="3580" y="183"/>
                  </a:cubicBezTo>
                  <a:cubicBezTo>
                    <a:pt x="3561" y="190"/>
                    <a:pt x="3552" y="192"/>
                    <a:pt x="3546" y="171"/>
                  </a:cubicBezTo>
                  <a:cubicBezTo>
                    <a:pt x="3539" y="150"/>
                    <a:pt x="3559" y="139"/>
                    <a:pt x="3570" y="124"/>
                  </a:cubicBezTo>
                  <a:cubicBezTo>
                    <a:pt x="3582" y="108"/>
                    <a:pt x="3593" y="77"/>
                    <a:pt x="3614" y="57"/>
                  </a:cubicBezTo>
                  <a:cubicBezTo>
                    <a:pt x="3634" y="37"/>
                    <a:pt x="3636" y="27"/>
                    <a:pt x="3657" y="27"/>
                  </a:cubicBezTo>
                  <a:cubicBezTo>
                    <a:pt x="3678" y="26"/>
                    <a:pt x="3672" y="31"/>
                    <a:pt x="3718" y="10"/>
                  </a:cubicBezTo>
                  <a:cubicBezTo>
                    <a:pt x="3728" y="6"/>
                    <a:pt x="3732" y="4"/>
                    <a:pt x="3739" y="0"/>
                  </a:cubicBezTo>
                  <a:cubicBezTo>
                    <a:pt x="3739" y="0"/>
                    <a:pt x="3746" y="13"/>
                    <a:pt x="3753" y="21"/>
                  </a:cubicBezTo>
                  <a:cubicBezTo>
                    <a:pt x="3759" y="30"/>
                    <a:pt x="3782" y="47"/>
                    <a:pt x="3774" y="67"/>
                  </a:cubicBezTo>
                  <a:cubicBezTo>
                    <a:pt x="3766" y="88"/>
                    <a:pt x="3762" y="92"/>
                    <a:pt x="3759" y="105"/>
                  </a:cubicBezTo>
                  <a:cubicBezTo>
                    <a:pt x="3756" y="118"/>
                    <a:pt x="3755" y="131"/>
                    <a:pt x="3742" y="144"/>
                  </a:cubicBezTo>
                  <a:cubicBezTo>
                    <a:pt x="3730" y="158"/>
                    <a:pt x="3703" y="179"/>
                    <a:pt x="3732" y="184"/>
                  </a:cubicBezTo>
                  <a:cubicBezTo>
                    <a:pt x="3761" y="189"/>
                    <a:pt x="3779" y="201"/>
                    <a:pt x="3789" y="208"/>
                  </a:cubicBezTo>
                  <a:cubicBezTo>
                    <a:pt x="3799" y="215"/>
                    <a:pt x="3815" y="231"/>
                    <a:pt x="3830" y="216"/>
                  </a:cubicBezTo>
                  <a:cubicBezTo>
                    <a:pt x="3846" y="201"/>
                    <a:pt x="3846" y="195"/>
                    <a:pt x="3846" y="183"/>
                  </a:cubicBezTo>
                  <a:cubicBezTo>
                    <a:pt x="3845" y="172"/>
                    <a:pt x="3862" y="152"/>
                    <a:pt x="3871" y="172"/>
                  </a:cubicBezTo>
                  <a:cubicBezTo>
                    <a:pt x="3881" y="191"/>
                    <a:pt x="3898" y="204"/>
                    <a:pt x="3916" y="209"/>
                  </a:cubicBezTo>
                  <a:cubicBezTo>
                    <a:pt x="3934" y="215"/>
                    <a:pt x="3969" y="221"/>
                    <a:pt x="3957" y="236"/>
                  </a:cubicBezTo>
                  <a:cubicBezTo>
                    <a:pt x="3945" y="251"/>
                    <a:pt x="3949" y="257"/>
                    <a:pt x="3956" y="271"/>
                  </a:cubicBezTo>
                  <a:cubicBezTo>
                    <a:pt x="3963" y="285"/>
                    <a:pt x="3973" y="313"/>
                    <a:pt x="3982" y="329"/>
                  </a:cubicBezTo>
                  <a:cubicBezTo>
                    <a:pt x="3991" y="346"/>
                    <a:pt x="4007" y="366"/>
                    <a:pt x="4014" y="385"/>
                  </a:cubicBezTo>
                  <a:cubicBezTo>
                    <a:pt x="4021" y="404"/>
                    <a:pt x="4015" y="416"/>
                    <a:pt x="4040" y="411"/>
                  </a:cubicBezTo>
                  <a:cubicBezTo>
                    <a:pt x="4064" y="406"/>
                    <a:pt x="4103" y="420"/>
                    <a:pt x="4111" y="408"/>
                  </a:cubicBezTo>
                  <a:cubicBezTo>
                    <a:pt x="4118" y="396"/>
                    <a:pt x="4142" y="385"/>
                    <a:pt x="4154" y="386"/>
                  </a:cubicBezTo>
                  <a:cubicBezTo>
                    <a:pt x="4166" y="386"/>
                    <a:pt x="4167" y="382"/>
                    <a:pt x="4176" y="376"/>
                  </a:cubicBezTo>
                  <a:cubicBezTo>
                    <a:pt x="4186" y="370"/>
                    <a:pt x="4198" y="363"/>
                    <a:pt x="4217" y="375"/>
                  </a:cubicBezTo>
                  <a:cubicBezTo>
                    <a:pt x="4237" y="388"/>
                    <a:pt x="4232" y="378"/>
                    <a:pt x="4238" y="364"/>
                  </a:cubicBezTo>
                  <a:cubicBezTo>
                    <a:pt x="4244" y="350"/>
                    <a:pt x="4255" y="356"/>
                    <a:pt x="4268" y="352"/>
                  </a:cubicBezTo>
                  <a:cubicBezTo>
                    <a:pt x="4280" y="347"/>
                    <a:pt x="4301" y="327"/>
                    <a:pt x="4303" y="314"/>
                  </a:cubicBezTo>
                  <a:cubicBezTo>
                    <a:pt x="4306" y="301"/>
                    <a:pt x="4318" y="272"/>
                    <a:pt x="4337" y="282"/>
                  </a:cubicBezTo>
                  <a:cubicBezTo>
                    <a:pt x="4356" y="291"/>
                    <a:pt x="4380" y="307"/>
                    <a:pt x="4387" y="315"/>
                  </a:cubicBezTo>
                  <a:cubicBezTo>
                    <a:pt x="4395" y="323"/>
                    <a:pt x="4407" y="336"/>
                    <a:pt x="4431" y="356"/>
                  </a:cubicBezTo>
                  <a:cubicBezTo>
                    <a:pt x="4456" y="376"/>
                    <a:pt x="4476" y="386"/>
                    <a:pt x="4462" y="411"/>
                  </a:cubicBezTo>
                  <a:cubicBezTo>
                    <a:pt x="4449" y="436"/>
                    <a:pt x="4438" y="449"/>
                    <a:pt x="4440" y="473"/>
                  </a:cubicBezTo>
                  <a:cubicBezTo>
                    <a:pt x="4441" y="497"/>
                    <a:pt x="4442" y="510"/>
                    <a:pt x="4426" y="520"/>
                  </a:cubicBezTo>
                  <a:cubicBezTo>
                    <a:pt x="4411" y="530"/>
                    <a:pt x="4419" y="543"/>
                    <a:pt x="4419" y="559"/>
                  </a:cubicBezTo>
                  <a:cubicBezTo>
                    <a:pt x="4419" y="575"/>
                    <a:pt x="4413" y="595"/>
                    <a:pt x="4404" y="610"/>
                  </a:cubicBezTo>
                  <a:cubicBezTo>
                    <a:pt x="4396" y="624"/>
                    <a:pt x="4398" y="641"/>
                    <a:pt x="4400" y="656"/>
                  </a:cubicBezTo>
                  <a:cubicBezTo>
                    <a:pt x="4401" y="671"/>
                    <a:pt x="4402" y="685"/>
                    <a:pt x="4407" y="705"/>
                  </a:cubicBezTo>
                  <a:cubicBezTo>
                    <a:pt x="4412" y="725"/>
                    <a:pt x="4421" y="739"/>
                    <a:pt x="4426" y="759"/>
                  </a:cubicBezTo>
                  <a:cubicBezTo>
                    <a:pt x="4430" y="778"/>
                    <a:pt x="4436" y="809"/>
                    <a:pt x="4416" y="814"/>
                  </a:cubicBezTo>
                  <a:cubicBezTo>
                    <a:pt x="4395" y="819"/>
                    <a:pt x="4405" y="803"/>
                    <a:pt x="4385" y="824"/>
                  </a:cubicBezTo>
                  <a:cubicBezTo>
                    <a:pt x="4365" y="845"/>
                    <a:pt x="4372" y="840"/>
                    <a:pt x="4371" y="858"/>
                  </a:cubicBezTo>
                  <a:cubicBezTo>
                    <a:pt x="4370" y="877"/>
                    <a:pt x="4364" y="888"/>
                    <a:pt x="4358" y="908"/>
                  </a:cubicBezTo>
                  <a:cubicBezTo>
                    <a:pt x="4353" y="928"/>
                    <a:pt x="4350" y="948"/>
                    <a:pt x="4349" y="960"/>
                  </a:cubicBezTo>
                  <a:cubicBezTo>
                    <a:pt x="4348" y="972"/>
                    <a:pt x="4343" y="982"/>
                    <a:pt x="4353" y="1001"/>
                  </a:cubicBezTo>
                  <a:cubicBezTo>
                    <a:pt x="4363" y="1020"/>
                    <a:pt x="4368" y="1029"/>
                    <a:pt x="4365" y="1040"/>
                  </a:cubicBezTo>
                  <a:cubicBezTo>
                    <a:pt x="4362" y="1051"/>
                    <a:pt x="4360" y="1064"/>
                    <a:pt x="4349" y="1054"/>
                  </a:cubicBezTo>
                  <a:cubicBezTo>
                    <a:pt x="4338" y="1044"/>
                    <a:pt x="4318" y="1026"/>
                    <a:pt x="4318" y="1004"/>
                  </a:cubicBezTo>
                  <a:cubicBezTo>
                    <a:pt x="4317" y="982"/>
                    <a:pt x="4303" y="978"/>
                    <a:pt x="4292" y="999"/>
                  </a:cubicBezTo>
                  <a:cubicBezTo>
                    <a:pt x="4280" y="1020"/>
                    <a:pt x="4271" y="1027"/>
                    <a:pt x="4262" y="1049"/>
                  </a:cubicBezTo>
                  <a:cubicBezTo>
                    <a:pt x="4254" y="1070"/>
                    <a:pt x="4245" y="1094"/>
                    <a:pt x="4232" y="1100"/>
                  </a:cubicBezTo>
                  <a:cubicBezTo>
                    <a:pt x="4218" y="1107"/>
                    <a:pt x="4203" y="1113"/>
                    <a:pt x="4196" y="1125"/>
                  </a:cubicBezTo>
                  <a:cubicBezTo>
                    <a:pt x="4190" y="1137"/>
                    <a:pt x="4177" y="1159"/>
                    <a:pt x="4167" y="1171"/>
                  </a:cubicBezTo>
                  <a:cubicBezTo>
                    <a:pt x="4156" y="1182"/>
                    <a:pt x="4146" y="1191"/>
                    <a:pt x="4127" y="1206"/>
                  </a:cubicBezTo>
                  <a:cubicBezTo>
                    <a:pt x="4109" y="1222"/>
                    <a:pt x="4099" y="1223"/>
                    <a:pt x="4102" y="1240"/>
                  </a:cubicBezTo>
                  <a:cubicBezTo>
                    <a:pt x="4104" y="1257"/>
                    <a:pt x="4117" y="1269"/>
                    <a:pt x="4106" y="1281"/>
                  </a:cubicBezTo>
                  <a:cubicBezTo>
                    <a:pt x="4094" y="1294"/>
                    <a:pt x="4098" y="1301"/>
                    <a:pt x="4108" y="1313"/>
                  </a:cubicBezTo>
                  <a:cubicBezTo>
                    <a:pt x="4118" y="1324"/>
                    <a:pt x="4115" y="1332"/>
                    <a:pt x="4140" y="1332"/>
                  </a:cubicBezTo>
                  <a:cubicBezTo>
                    <a:pt x="4165" y="1332"/>
                    <a:pt x="4158" y="1336"/>
                    <a:pt x="4169" y="1352"/>
                  </a:cubicBezTo>
                  <a:cubicBezTo>
                    <a:pt x="4179" y="1368"/>
                    <a:pt x="4181" y="1369"/>
                    <a:pt x="4192" y="1377"/>
                  </a:cubicBezTo>
                  <a:cubicBezTo>
                    <a:pt x="4202" y="1385"/>
                    <a:pt x="4195" y="1380"/>
                    <a:pt x="4212" y="1379"/>
                  </a:cubicBezTo>
                  <a:cubicBezTo>
                    <a:pt x="4229" y="1378"/>
                    <a:pt x="4236" y="1381"/>
                    <a:pt x="4249" y="1371"/>
                  </a:cubicBezTo>
                  <a:cubicBezTo>
                    <a:pt x="4262" y="1362"/>
                    <a:pt x="4284" y="1358"/>
                    <a:pt x="4280" y="1380"/>
                  </a:cubicBezTo>
                  <a:cubicBezTo>
                    <a:pt x="4276" y="1402"/>
                    <a:pt x="4272" y="1415"/>
                    <a:pt x="4256" y="1424"/>
                  </a:cubicBezTo>
                  <a:cubicBezTo>
                    <a:pt x="4240" y="1433"/>
                    <a:pt x="4232" y="1431"/>
                    <a:pt x="4224" y="1426"/>
                  </a:cubicBezTo>
                  <a:cubicBezTo>
                    <a:pt x="4216" y="1422"/>
                    <a:pt x="4199" y="1417"/>
                    <a:pt x="4197" y="1434"/>
                  </a:cubicBezTo>
                  <a:cubicBezTo>
                    <a:pt x="4195" y="1452"/>
                    <a:pt x="4195" y="1475"/>
                    <a:pt x="4206" y="1481"/>
                  </a:cubicBezTo>
                  <a:cubicBezTo>
                    <a:pt x="4217" y="1487"/>
                    <a:pt x="4231" y="1488"/>
                    <a:pt x="4236" y="1502"/>
                  </a:cubicBezTo>
                  <a:cubicBezTo>
                    <a:pt x="4241" y="1516"/>
                    <a:pt x="4240" y="1526"/>
                    <a:pt x="4236" y="1538"/>
                  </a:cubicBezTo>
                  <a:cubicBezTo>
                    <a:pt x="4231" y="1550"/>
                    <a:pt x="4226" y="1569"/>
                    <a:pt x="4220" y="1584"/>
                  </a:cubicBezTo>
                  <a:cubicBezTo>
                    <a:pt x="4213" y="1599"/>
                    <a:pt x="4200" y="1611"/>
                    <a:pt x="4183" y="1606"/>
                  </a:cubicBezTo>
                  <a:cubicBezTo>
                    <a:pt x="4166" y="1600"/>
                    <a:pt x="4150" y="1579"/>
                    <a:pt x="4138" y="1585"/>
                  </a:cubicBezTo>
                  <a:cubicBezTo>
                    <a:pt x="4125" y="1590"/>
                    <a:pt x="4111" y="1598"/>
                    <a:pt x="4099" y="1608"/>
                  </a:cubicBezTo>
                  <a:cubicBezTo>
                    <a:pt x="4088" y="1618"/>
                    <a:pt x="4068" y="1622"/>
                    <a:pt x="4053" y="1622"/>
                  </a:cubicBezTo>
                  <a:cubicBezTo>
                    <a:pt x="4038" y="1622"/>
                    <a:pt x="4017" y="1617"/>
                    <a:pt x="4024" y="1636"/>
                  </a:cubicBezTo>
                  <a:cubicBezTo>
                    <a:pt x="4031" y="1655"/>
                    <a:pt x="4042" y="1657"/>
                    <a:pt x="4058" y="1668"/>
                  </a:cubicBezTo>
                  <a:cubicBezTo>
                    <a:pt x="4074" y="1680"/>
                    <a:pt x="4076" y="1694"/>
                    <a:pt x="4084" y="1702"/>
                  </a:cubicBezTo>
                  <a:cubicBezTo>
                    <a:pt x="4093" y="1709"/>
                    <a:pt x="4095" y="1706"/>
                    <a:pt x="4110" y="1705"/>
                  </a:cubicBezTo>
                  <a:cubicBezTo>
                    <a:pt x="4126" y="1705"/>
                    <a:pt x="4133" y="1721"/>
                    <a:pt x="4134" y="1732"/>
                  </a:cubicBezTo>
                  <a:cubicBezTo>
                    <a:pt x="4135" y="1742"/>
                    <a:pt x="4123" y="1748"/>
                    <a:pt x="4116" y="1760"/>
                  </a:cubicBezTo>
                  <a:cubicBezTo>
                    <a:pt x="4110" y="1772"/>
                    <a:pt x="4116" y="1797"/>
                    <a:pt x="4119" y="1805"/>
                  </a:cubicBezTo>
                  <a:cubicBezTo>
                    <a:pt x="4122" y="1814"/>
                    <a:pt x="4114" y="1851"/>
                    <a:pt x="4129" y="1863"/>
                  </a:cubicBezTo>
                  <a:cubicBezTo>
                    <a:pt x="4143" y="1875"/>
                    <a:pt x="4159" y="1885"/>
                    <a:pt x="4162" y="1896"/>
                  </a:cubicBezTo>
                  <a:cubicBezTo>
                    <a:pt x="4166" y="1907"/>
                    <a:pt x="4146" y="1921"/>
                    <a:pt x="4162" y="1928"/>
                  </a:cubicBezTo>
                  <a:cubicBezTo>
                    <a:pt x="4178" y="1935"/>
                    <a:pt x="4188" y="1937"/>
                    <a:pt x="4200" y="1931"/>
                  </a:cubicBezTo>
                  <a:cubicBezTo>
                    <a:pt x="4212" y="1926"/>
                    <a:pt x="4243" y="1906"/>
                    <a:pt x="4258" y="1886"/>
                  </a:cubicBezTo>
                  <a:cubicBezTo>
                    <a:pt x="4273" y="1867"/>
                    <a:pt x="4285" y="1860"/>
                    <a:pt x="4286" y="1883"/>
                  </a:cubicBezTo>
                  <a:cubicBezTo>
                    <a:pt x="4287" y="1905"/>
                    <a:pt x="4286" y="1908"/>
                    <a:pt x="4298" y="1917"/>
                  </a:cubicBezTo>
                  <a:cubicBezTo>
                    <a:pt x="4310" y="1927"/>
                    <a:pt x="4336" y="1922"/>
                    <a:pt x="4339" y="1949"/>
                  </a:cubicBezTo>
                  <a:cubicBezTo>
                    <a:pt x="4342" y="1976"/>
                    <a:pt x="4351" y="1987"/>
                    <a:pt x="4360" y="2002"/>
                  </a:cubicBezTo>
                  <a:cubicBezTo>
                    <a:pt x="4368" y="2018"/>
                    <a:pt x="4373" y="2022"/>
                    <a:pt x="4376" y="2035"/>
                  </a:cubicBezTo>
                  <a:cubicBezTo>
                    <a:pt x="4378" y="2047"/>
                    <a:pt x="4371" y="2073"/>
                    <a:pt x="4388" y="2082"/>
                  </a:cubicBezTo>
                  <a:cubicBezTo>
                    <a:pt x="4406" y="2092"/>
                    <a:pt x="4430" y="2098"/>
                    <a:pt x="4428" y="2122"/>
                  </a:cubicBezTo>
                  <a:cubicBezTo>
                    <a:pt x="4427" y="2147"/>
                    <a:pt x="4433" y="2165"/>
                    <a:pt x="4409" y="2172"/>
                  </a:cubicBezTo>
                  <a:cubicBezTo>
                    <a:pt x="4385" y="2179"/>
                    <a:pt x="4376" y="2182"/>
                    <a:pt x="4365" y="2206"/>
                  </a:cubicBezTo>
                  <a:cubicBezTo>
                    <a:pt x="4354" y="2231"/>
                    <a:pt x="4338" y="2249"/>
                    <a:pt x="4329" y="2252"/>
                  </a:cubicBezTo>
                  <a:cubicBezTo>
                    <a:pt x="4320" y="2256"/>
                    <a:pt x="4297" y="2263"/>
                    <a:pt x="4283" y="2251"/>
                  </a:cubicBezTo>
                  <a:cubicBezTo>
                    <a:pt x="4268" y="2240"/>
                    <a:pt x="4242" y="2234"/>
                    <a:pt x="4236" y="2242"/>
                  </a:cubicBezTo>
                  <a:cubicBezTo>
                    <a:pt x="4231" y="2249"/>
                    <a:pt x="4229" y="2250"/>
                    <a:pt x="4237" y="2262"/>
                  </a:cubicBezTo>
                  <a:cubicBezTo>
                    <a:pt x="4244" y="2275"/>
                    <a:pt x="4252" y="2281"/>
                    <a:pt x="4242" y="2293"/>
                  </a:cubicBezTo>
                  <a:cubicBezTo>
                    <a:pt x="4233" y="2305"/>
                    <a:pt x="4222" y="2302"/>
                    <a:pt x="4215" y="2288"/>
                  </a:cubicBezTo>
                  <a:cubicBezTo>
                    <a:pt x="4208" y="2273"/>
                    <a:pt x="4195" y="2277"/>
                    <a:pt x="4184" y="2293"/>
                  </a:cubicBezTo>
                  <a:cubicBezTo>
                    <a:pt x="4173" y="2310"/>
                    <a:pt x="4183" y="2321"/>
                    <a:pt x="4163" y="2333"/>
                  </a:cubicBezTo>
                  <a:cubicBezTo>
                    <a:pt x="4143" y="2346"/>
                    <a:pt x="4139" y="2357"/>
                    <a:pt x="4125" y="2350"/>
                  </a:cubicBezTo>
                  <a:cubicBezTo>
                    <a:pt x="4111" y="2343"/>
                    <a:pt x="4109" y="2346"/>
                    <a:pt x="4096" y="2358"/>
                  </a:cubicBezTo>
                  <a:cubicBezTo>
                    <a:pt x="4083" y="2370"/>
                    <a:pt x="4063" y="2394"/>
                    <a:pt x="4057" y="2402"/>
                  </a:cubicBezTo>
                  <a:cubicBezTo>
                    <a:pt x="4050" y="2411"/>
                    <a:pt x="4038" y="2431"/>
                    <a:pt x="4028" y="2417"/>
                  </a:cubicBezTo>
                  <a:cubicBezTo>
                    <a:pt x="4018" y="2404"/>
                    <a:pt x="3996" y="2398"/>
                    <a:pt x="3988" y="2413"/>
                  </a:cubicBezTo>
                  <a:cubicBezTo>
                    <a:pt x="3979" y="2427"/>
                    <a:pt x="3973" y="2438"/>
                    <a:pt x="3961" y="2450"/>
                  </a:cubicBezTo>
                  <a:cubicBezTo>
                    <a:pt x="3949" y="2461"/>
                    <a:pt x="3929" y="2467"/>
                    <a:pt x="3933" y="2476"/>
                  </a:cubicBezTo>
                  <a:cubicBezTo>
                    <a:pt x="3937" y="2486"/>
                    <a:pt x="3928" y="2494"/>
                    <a:pt x="3919" y="2501"/>
                  </a:cubicBezTo>
                  <a:cubicBezTo>
                    <a:pt x="3909" y="2508"/>
                    <a:pt x="3908" y="2526"/>
                    <a:pt x="3887" y="2524"/>
                  </a:cubicBezTo>
                  <a:cubicBezTo>
                    <a:pt x="3866" y="2522"/>
                    <a:pt x="3866" y="2516"/>
                    <a:pt x="3852" y="2495"/>
                  </a:cubicBezTo>
                  <a:cubicBezTo>
                    <a:pt x="3839" y="2474"/>
                    <a:pt x="3840" y="2456"/>
                    <a:pt x="3828" y="2461"/>
                  </a:cubicBezTo>
                  <a:cubicBezTo>
                    <a:pt x="3815" y="2466"/>
                    <a:pt x="3800" y="2467"/>
                    <a:pt x="3793" y="2448"/>
                  </a:cubicBezTo>
                  <a:cubicBezTo>
                    <a:pt x="3785" y="2428"/>
                    <a:pt x="3773" y="2424"/>
                    <a:pt x="3762" y="2435"/>
                  </a:cubicBezTo>
                  <a:cubicBezTo>
                    <a:pt x="3751" y="2447"/>
                    <a:pt x="3732" y="2448"/>
                    <a:pt x="3744" y="2471"/>
                  </a:cubicBezTo>
                  <a:cubicBezTo>
                    <a:pt x="3755" y="2495"/>
                    <a:pt x="3764" y="2499"/>
                    <a:pt x="3755" y="2517"/>
                  </a:cubicBezTo>
                  <a:cubicBezTo>
                    <a:pt x="3746" y="2534"/>
                    <a:pt x="3749" y="2535"/>
                    <a:pt x="3757" y="2553"/>
                  </a:cubicBezTo>
                  <a:cubicBezTo>
                    <a:pt x="3766" y="2572"/>
                    <a:pt x="3777" y="2585"/>
                    <a:pt x="3784" y="2605"/>
                  </a:cubicBezTo>
                  <a:cubicBezTo>
                    <a:pt x="3792" y="2626"/>
                    <a:pt x="3794" y="2638"/>
                    <a:pt x="3787" y="2655"/>
                  </a:cubicBezTo>
                  <a:cubicBezTo>
                    <a:pt x="3780" y="2672"/>
                    <a:pt x="3778" y="2681"/>
                    <a:pt x="3756" y="2685"/>
                  </a:cubicBezTo>
                  <a:cubicBezTo>
                    <a:pt x="3734" y="2688"/>
                    <a:pt x="3690" y="2692"/>
                    <a:pt x="3673" y="2693"/>
                  </a:cubicBezTo>
                  <a:cubicBezTo>
                    <a:pt x="3656" y="2695"/>
                    <a:pt x="3631" y="2711"/>
                    <a:pt x="3617" y="2674"/>
                  </a:cubicBezTo>
                  <a:cubicBezTo>
                    <a:pt x="3602" y="2637"/>
                    <a:pt x="3609" y="2649"/>
                    <a:pt x="3592" y="2634"/>
                  </a:cubicBezTo>
                  <a:cubicBezTo>
                    <a:pt x="3575" y="2619"/>
                    <a:pt x="3565" y="2622"/>
                    <a:pt x="3573" y="2602"/>
                  </a:cubicBezTo>
                  <a:cubicBezTo>
                    <a:pt x="3580" y="2582"/>
                    <a:pt x="3585" y="2556"/>
                    <a:pt x="3572" y="2543"/>
                  </a:cubicBezTo>
                  <a:cubicBezTo>
                    <a:pt x="3559" y="2530"/>
                    <a:pt x="3515" y="2505"/>
                    <a:pt x="3510" y="2484"/>
                  </a:cubicBezTo>
                  <a:cubicBezTo>
                    <a:pt x="3505" y="2464"/>
                    <a:pt x="3491" y="2441"/>
                    <a:pt x="3471" y="2435"/>
                  </a:cubicBezTo>
                  <a:cubicBezTo>
                    <a:pt x="3451" y="2429"/>
                    <a:pt x="3436" y="2439"/>
                    <a:pt x="3428" y="2456"/>
                  </a:cubicBezTo>
                  <a:cubicBezTo>
                    <a:pt x="3420" y="2472"/>
                    <a:pt x="3407" y="2473"/>
                    <a:pt x="3391" y="2476"/>
                  </a:cubicBezTo>
                  <a:cubicBezTo>
                    <a:pt x="3374" y="2478"/>
                    <a:pt x="3351" y="2478"/>
                    <a:pt x="3348" y="2497"/>
                  </a:cubicBezTo>
                  <a:cubicBezTo>
                    <a:pt x="3345" y="2517"/>
                    <a:pt x="3357" y="2522"/>
                    <a:pt x="3354" y="2541"/>
                  </a:cubicBezTo>
                  <a:cubicBezTo>
                    <a:pt x="3352" y="2560"/>
                    <a:pt x="3356" y="2575"/>
                    <a:pt x="3356" y="2585"/>
                  </a:cubicBezTo>
                  <a:cubicBezTo>
                    <a:pt x="3356" y="2594"/>
                    <a:pt x="3356" y="2604"/>
                    <a:pt x="3336" y="2603"/>
                  </a:cubicBezTo>
                  <a:cubicBezTo>
                    <a:pt x="3315" y="2601"/>
                    <a:pt x="3309" y="2597"/>
                    <a:pt x="3294" y="2591"/>
                  </a:cubicBezTo>
                  <a:cubicBezTo>
                    <a:pt x="3279" y="2585"/>
                    <a:pt x="3270" y="2589"/>
                    <a:pt x="3260" y="2605"/>
                  </a:cubicBezTo>
                  <a:cubicBezTo>
                    <a:pt x="3251" y="2620"/>
                    <a:pt x="3229" y="2627"/>
                    <a:pt x="3217" y="2622"/>
                  </a:cubicBezTo>
                  <a:cubicBezTo>
                    <a:pt x="3205" y="2616"/>
                    <a:pt x="3182" y="2612"/>
                    <a:pt x="3168" y="2629"/>
                  </a:cubicBezTo>
                  <a:cubicBezTo>
                    <a:pt x="3154" y="2646"/>
                    <a:pt x="3127" y="2685"/>
                    <a:pt x="3109" y="2696"/>
                  </a:cubicBezTo>
                  <a:cubicBezTo>
                    <a:pt x="3091" y="2707"/>
                    <a:pt x="3068" y="2717"/>
                    <a:pt x="3059" y="2713"/>
                  </a:cubicBezTo>
                  <a:cubicBezTo>
                    <a:pt x="3049" y="2709"/>
                    <a:pt x="3037" y="2698"/>
                    <a:pt x="3040" y="2672"/>
                  </a:cubicBezTo>
                  <a:cubicBezTo>
                    <a:pt x="3043" y="2646"/>
                    <a:pt x="3052" y="2635"/>
                    <a:pt x="3044" y="2624"/>
                  </a:cubicBezTo>
                  <a:cubicBezTo>
                    <a:pt x="3037" y="2612"/>
                    <a:pt x="3029" y="2583"/>
                    <a:pt x="3000" y="2589"/>
                  </a:cubicBezTo>
                  <a:cubicBezTo>
                    <a:pt x="2972" y="2595"/>
                    <a:pt x="2978" y="2601"/>
                    <a:pt x="2977" y="2612"/>
                  </a:cubicBezTo>
                  <a:cubicBezTo>
                    <a:pt x="2975" y="2622"/>
                    <a:pt x="2972" y="2622"/>
                    <a:pt x="2958" y="2633"/>
                  </a:cubicBezTo>
                  <a:cubicBezTo>
                    <a:pt x="2944" y="2643"/>
                    <a:pt x="2940" y="2652"/>
                    <a:pt x="2940" y="2667"/>
                  </a:cubicBezTo>
                  <a:cubicBezTo>
                    <a:pt x="2941" y="2681"/>
                    <a:pt x="2936" y="2718"/>
                    <a:pt x="2923" y="2730"/>
                  </a:cubicBezTo>
                  <a:cubicBezTo>
                    <a:pt x="2910" y="2743"/>
                    <a:pt x="2894" y="2770"/>
                    <a:pt x="2900" y="2780"/>
                  </a:cubicBezTo>
                  <a:cubicBezTo>
                    <a:pt x="2906" y="2789"/>
                    <a:pt x="2910" y="2797"/>
                    <a:pt x="2902" y="2807"/>
                  </a:cubicBezTo>
                  <a:cubicBezTo>
                    <a:pt x="2894" y="2816"/>
                    <a:pt x="2895" y="2836"/>
                    <a:pt x="2905" y="2838"/>
                  </a:cubicBezTo>
                  <a:cubicBezTo>
                    <a:pt x="2914" y="2840"/>
                    <a:pt x="2929" y="2822"/>
                    <a:pt x="2934" y="2849"/>
                  </a:cubicBezTo>
                  <a:cubicBezTo>
                    <a:pt x="2938" y="2877"/>
                    <a:pt x="2942" y="2891"/>
                    <a:pt x="2939" y="2900"/>
                  </a:cubicBezTo>
                  <a:cubicBezTo>
                    <a:pt x="2936" y="2909"/>
                    <a:pt x="2924" y="2909"/>
                    <a:pt x="2930" y="2921"/>
                  </a:cubicBezTo>
                  <a:cubicBezTo>
                    <a:pt x="2936" y="2933"/>
                    <a:pt x="2939" y="2937"/>
                    <a:pt x="2929" y="2946"/>
                  </a:cubicBezTo>
                  <a:cubicBezTo>
                    <a:pt x="2920" y="2955"/>
                    <a:pt x="2894" y="2960"/>
                    <a:pt x="2882" y="2973"/>
                  </a:cubicBezTo>
                  <a:cubicBezTo>
                    <a:pt x="2870" y="2986"/>
                    <a:pt x="2861" y="2998"/>
                    <a:pt x="2841" y="3000"/>
                  </a:cubicBezTo>
                  <a:cubicBezTo>
                    <a:pt x="2820" y="3002"/>
                    <a:pt x="2814" y="3001"/>
                    <a:pt x="2803" y="2992"/>
                  </a:cubicBezTo>
                  <a:cubicBezTo>
                    <a:pt x="2793" y="2983"/>
                    <a:pt x="2781" y="2987"/>
                    <a:pt x="2771" y="2994"/>
                  </a:cubicBezTo>
                  <a:cubicBezTo>
                    <a:pt x="2761" y="3002"/>
                    <a:pt x="2756" y="3009"/>
                    <a:pt x="2744" y="3022"/>
                  </a:cubicBezTo>
                  <a:cubicBezTo>
                    <a:pt x="2731" y="3036"/>
                    <a:pt x="2738" y="3044"/>
                    <a:pt x="2712" y="3042"/>
                  </a:cubicBezTo>
                  <a:cubicBezTo>
                    <a:pt x="2685" y="3040"/>
                    <a:pt x="2675" y="3021"/>
                    <a:pt x="2661" y="3033"/>
                  </a:cubicBezTo>
                  <a:cubicBezTo>
                    <a:pt x="2646" y="3046"/>
                    <a:pt x="2626" y="3063"/>
                    <a:pt x="2624" y="3075"/>
                  </a:cubicBezTo>
                  <a:cubicBezTo>
                    <a:pt x="2621" y="3088"/>
                    <a:pt x="2596" y="3132"/>
                    <a:pt x="2584" y="3147"/>
                  </a:cubicBezTo>
                  <a:cubicBezTo>
                    <a:pt x="2573" y="3162"/>
                    <a:pt x="2570" y="3181"/>
                    <a:pt x="2554" y="3178"/>
                  </a:cubicBezTo>
                  <a:cubicBezTo>
                    <a:pt x="2538" y="3175"/>
                    <a:pt x="2533" y="3173"/>
                    <a:pt x="2526" y="3185"/>
                  </a:cubicBezTo>
                  <a:cubicBezTo>
                    <a:pt x="2520" y="3197"/>
                    <a:pt x="2486" y="3210"/>
                    <a:pt x="2480" y="3196"/>
                  </a:cubicBezTo>
                  <a:cubicBezTo>
                    <a:pt x="2474" y="3182"/>
                    <a:pt x="2467" y="3173"/>
                    <a:pt x="2455" y="3184"/>
                  </a:cubicBezTo>
                  <a:cubicBezTo>
                    <a:pt x="2443" y="3196"/>
                    <a:pt x="2425" y="3211"/>
                    <a:pt x="2414" y="3224"/>
                  </a:cubicBezTo>
                  <a:cubicBezTo>
                    <a:pt x="2403" y="3237"/>
                    <a:pt x="2401" y="3246"/>
                    <a:pt x="2389" y="3251"/>
                  </a:cubicBezTo>
                  <a:cubicBezTo>
                    <a:pt x="2377" y="3255"/>
                    <a:pt x="2370" y="3252"/>
                    <a:pt x="2365" y="3242"/>
                  </a:cubicBezTo>
                  <a:cubicBezTo>
                    <a:pt x="2360" y="3231"/>
                    <a:pt x="2353" y="3225"/>
                    <a:pt x="2343" y="3233"/>
                  </a:cubicBezTo>
                  <a:cubicBezTo>
                    <a:pt x="2334" y="3240"/>
                    <a:pt x="2318" y="3241"/>
                    <a:pt x="2311" y="3244"/>
                  </a:cubicBezTo>
                  <a:cubicBezTo>
                    <a:pt x="2303" y="3246"/>
                    <a:pt x="2288" y="3264"/>
                    <a:pt x="2283" y="3270"/>
                  </a:cubicBezTo>
                  <a:cubicBezTo>
                    <a:pt x="2277" y="3276"/>
                    <a:pt x="2276" y="3285"/>
                    <a:pt x="2258" y="3289"/>
                  </a:cubicBezTo>
                  <a:cubicBezTo>
                    <a:pt x="2239" y="3293"/>
                    <a:pt x="2238" y="3291"/>
                    <a:pt x="2233" y="3306"/>
                  </a:cubicBezTo>
                  <a:cubicBezTo>
                    <a:pt x="2227" y="3321"/>
                    <a:pt x="2219" y="3342"/>
                    <a:pt x="2225" y="3353"/>
                  </a:cubicBezTo>
                  <a:cubicBezTo>
                    <a:pt x="2231" y="3365"/>
                    <a:pt x="2243" y="3377"/>
                    <a:pt x="2240" y="3389"/>
                  </a:cubicBezTo>
                  <a:cubicBezTo>
                    <a:pt x="2237" y="3400"/>
                    <a:pt x="2245" y="3408"/>
                    <a:pt x="2223" y="3408"/>
                  </a:cubicBezTo>
                  <a:cubicBezTo>
                    <a:pt x="2202" y="3407"/>
                    <a:pt x="2192" y="3405"/>
                    <a:pt x="2185" y="3421"/>
                  </a:cubicBezTo>
                  <a:cubicBezTo>
                    <a:pt x="2178" y="3436"/>
                    <a:pt x="2160" y="3460"/>
                    <a:pt x="2147" y="3475"/>
                  </a:cubicBezTo>
                  <a:cubicBezTo>
                    <a:pt x="2133" y="3489"/>
                    <a:pt x="2117" y="3509"/>
                    <a:pt x="2109" y="3515"/>
                  </a:cubicBezTo>
                  <a:cubicBezTo>
                    <a:pt x="2101" y="3520"/>
                    <a:pt x="2078" y="3526"/>
                    <a:pt x="2070" y="3543"/>
                  </a:cubicBezTo>
                  <a:cubicBezTo>
                    <a:pt x="2062" y="3561"/>
                    <a:pt x="2054" y="3569"/>
                    <a:pt x="2054" y="3584"/>
                  </a:cubicBezTo>
                  <a:cubicBezTo>
                    <a:pt x="2054" y="3598"/>
                    <a:pt x="2058" y="3602"/>
                    <a:pt x="2040" y="3618"/>
                  </a:cubicBezTo>
                  <a:cubicBezTo>
                    <a:pt x="2022" y="3634"/>
                    <a:pt x="2025" y="3637"/>
                    <a:pt x="2005" y="3636"/>
                  </a:cubicBezTo>
                  <a:cubicBezTo>
                    <a:pt x="1985" y="3634"/>
                    <a:pt x="1989" y="3636"/>
                    <a:pt x="1984" y="3618"/>
                  </a:cubicBezTo>
                  <a:cubicBezTo>
                    <a:pt x="1980" y="3600"/>
                    <a:pt x="1970" y="3592"/>
                    <a:pt x="1959" y="3602"/>
                  </a:cubicBezTo>
                  <a:cubicBezTo>
                    <a:pt x="1948" y="3611"/>
                    <a:pt x="1941" y="3623"/>
                    <a:pt x="1926" y="3622"/>
                  </a:cubicBezTo>
                  <a:cubicBezTo>
                    <a:pt x="1911" y="3622"/>
                    <a:pt x="1884" y="3627"/>
                    <a:pt x="1869" y="3603"/>
                  </a:cubicBezTo>
                  <a:cubicBezTo>
                    <a:pt x="1854" y="3578"/>
                    <a:pt x="1856" y="3576"/>
                    <a:pt x="1842" y="3573"/>
                  </a:cubicBezTo>
                  <a:cubicBezTo>
                    <a:pt x="1827" y="3570"/>
                    <a:pt x="1822" y="3559"/>
                    <a:pt x="1817" y="3547"/>
                  </a:cubicBezTo>
                  <a:cubicBezTo>
                    <a:pt x="1813" y="3535"/>
                    <a:pt x="1801" y="3531"/>
                    <a:pt x="1786" y="3531"/>
                  </a:cubicBezTo>
                  <a:cubicBezTo>
                    <a:pt x="1771" y="3531"/>
                    <a:pt x="1716" y="3525"/>
                    <a:pt x="1704" y="3515"/>
                  </a:cubicBezTo>
                  <a:cubicBezTo>
                    <a:pt x="1691" y="3505"/>
                    <a:pt x="1682" y="3506"/>
                    <a:pt x="1696" y="3486"/>
                  </a:cubicBezTo>
                  <a:cubicBezTo>
                    <a:pt x="1710" y="3467"/>
                    <a:pt x="1708" y="3465"/>
                    <a:pt x="1720" y="3442"/>
                  </a:cubicBezTo>
                  <a:cubicBezTo>
                    <a:pt x="1731" y="3420"/>
                    <a:pt x="1735" y="3400"/>
                    <a:pt x="1747" y="3387"/>
                  </a:cubicBezTo>
                  <a:cubicBezTo>
                    <a:pt x="1760" y="3373"/>
                    <a:pt x="1781" y="3346"/>
                    <a:pt x="1763" y="3330"/>
                  </a:cubicBezTo>
                  <a:cubicBezTo>
                    <a:pt x="1745" y="3313"/>
                    <a:pt x="1743" y="3315"/>
                    <a:pt x="1743" y="3300"/>
                  </a:cubicBezTo>
                  <a:cubicBezTo>
                    <a:pt x="1743" y="3285"/>
                    <a:pt x="1735" y="3276"/>
                    <a:pt x="1715" y="3269"/>
                  </a:cubicBezTo>
                  <a:cubicBezTo>
                    <a:pt x="1694" y="3263"/>
                    <a:pt x="1701" y="3273"/>
                    <a:pt x="1680" y="3283"/>
                  </a:cubicBezTo>
                  <a:cubicBezTo>
                    <a:pt x="1659" y="3293"/>
                    <a:pt x="1663" y="3291"/>
                    <a:pt x="1651" y="3294"/>
                  </a:cubicBezTo>
                  <a:cubicBezTo>
                    <a:pt x="1639" y="3297"/>
                    <a:pt x="1637" y="3300"/>
                    <a:pt x="1633" y="3313"/>
                  </a:cubicBezTo>
                  <a:cubicBezTo>
                    <a:pt x="1628" y="3327"/>
                    <a:pt x="1638" y="3328"/>
                    <a:pt x="1622" y="3325"/>
                  </a:cubicBezTo>
                  <a:cubicBezTo>
                    <a:pt x="1606" y="3321"/>
                    <a:pt x="1594" y="3330"/>
                    <a:pt x="1598" y="3342"/>
                  </a:cubicBezTo>
                  <a:cubicBezTo>
                    <a:pt x="1603" y="3355"/>
                    <a:pt x="1612" y="3348"/>
                    <a:pt x="1601" y="3368"/>
                  </a:cubicBezTo>
                  <a:cubicBezTo>
                    <a:pt x="1590" y="3389"/>
                    <a:pt x="1575" y="3398"/>
                    <a:pt x="1573" y="3409"/>
                  </a:cubicBezTo>
                  <a:cubicBezTo>
                    <a:pt x="1571" y="3420"/>
                    <a:pt x="1565" y="3430"/>
                    <a:pt x="1562" y="3445"/>
                  </a:cubicBezTo>
                  <a:cubicBezTo>
                    <a:pt x="1558" y="3461"/>
                    <a:pt x="1562" y="3485"/>
                    <a:pt x="1564" y="3501"/>
                  </a:cubicBezTo>
                  <a:cubicBezTo>
                    <a:pt x="1566" y="3517"/>
                    <a:pt x="1560" y="3528"/>
                    <a:pt x="1567" y="3558"/>
                  </a:cubicBezTo>
                  <a:cubicBezTo>
                    <a:pt x="1574" y="3587"/>
                    <a:pt x="1579" y="3602"/>
                    <a:pt x="1568" y="3614"/>
                  </a:cubicBezTo>
                  <a:cubicBezTo>
                    <a:pt x="1558" y="3626"/>
                    <a:pt x="1560" y="3638"/>
                    <a:pt x="1542" y="3636"/>
                  </a:cubicBezTo>
                  <a:cubicBezTo>
                    <a:pt x="1525" y="3633"/>
                    <a:pt x="1507" y="3612"/>
                    <a:pt x="1494" y="3623"/>
                  </a:cubicBezTo>
                  <a:cubicBezTo>
                    <a:pt x="1481" y="3633"/>
                    <a:pt x="1467" y="3635"/>
                    <a:pt x="1450" y="3653"/>
                  </a:cubicBezTo>
                  <a:cubicBezTo>
                    <a:pt x="1432" y="3671"/>
                    <a:pt x="1424" y="3678"/>
                    <a:pt x="1409" y="3675"/>
                  </a:cubicBezTo>
                  <a:cubicBezTo>
                    <a:pt x="1394" y="3672"/>
                    <a:pt x="1398" y="3680"/>
                    <a:pt x="1385" y="3682"/>
                  </a:cubicBezTo>
                  <a:cubicBezTo>
                    <a:pt x="1372" y="3685"/>
                    <a:pt x="1368" y="3682"/>
                    <a:pt x="1362" y="3674"/>
                  </a:cubicBezTo>
                  <a:cubicBezTo>
                    <a:pt x="1356" y="3666"/>
                    <a:pt x="1335" y="3676"/>
                    <a:pt x="1326" y="3683"/>
                  </a:cubicBezTo>
                  <a:cubicBezTo>
                    <a:pt x="1316" y="3690"/>
                    <a:pt x="1305" y="3704"/>
                    <a:pt x="1294" y="3723"/>
                  </a:cubicBezTo>
                  <a:cubicBezTo>
                    <a:pt x="1284" y="3743"/>
                    <a:pt x="934" y="3556"/>
                    <a:pt x="934" y="3556"/>
                  </a:cubicBezTo>
                  <a:cubicBezTo>
                    <a:pt x="480" y="3211"/>
                    <a:pt x="480" y="3211"/>
                    <a:pt x="480" y="3211"/>
                  </a:cubicBezTo>
                  <a:cubicBezTo>
                    <a:pt x="0" y="2851"/>
                    <a:pt x="0" y="2851"/>
                    <a:pt x="0" y="2851"/>
                  </a:cubicBezTo>
                  <a:cubicBezTo>
                    <a:pt x="92" y="2633"/>
                    <a:pt x="92" y="2633"/>
                    <a:pt x="92" y="2633"/>
                  </a:cubicBezTo>
                  <a:cubicBezTo>
                    <a:pt x="200" y="2550"/>
                    <a:pt x="200" y="2550"/>
                    <a:pt x="200" y="2550"/>
                  </a:cubicBezTo>
                  <a:cubicBezTo>
                    <a:pt x="211" y="2532"/>
                    <a:pt x="211" y="2532"/>
                    <a:pt x="211" y="2532"/>
                  </a:cubicBezTo>
                  <a:lnTo>
                    <a:pt x="215" y="2531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9732" name="Freeform 28"/>
            <p:cNvSpPr>
              <a:spLocks noChangeArrowheads="1"/>
            </p:cNvSpPr>
            <p:nvPr/>
          </p:nvSpPr>
          <p:spPr bwMode="auto">
            <a:xfrm>
              <a:off x="2190750" y="3090863"/>
              <a:ext cx="965200" cy="1001712"/>
            </a:xfrm>
            <a:custGeom>
              <a:gdLst>
                <a:gd fmla="*/ 95121 w 1725" name="T0"/>
                <a:gd fmla="*/ 187471 h 1790" name="T1"/>
                <a:gd fmla="*/ 143801 w 1725" name="T2"/>
                <a:gd fmla="*/ 222727 h 1790" name="T3"/>
                <a:gd fmla="*/ 142122 w 1725" name="T4"/>
                <a:gd fmla="*/ 360952 h 1790" name="T5"/>
                <a:gd fmla="*/ 115824 w 1725" name="T6"/>
                <a:gd fmla="*/ 432583 h 1790" name="T7"/>
                <a:gd fmla="*/ 73859 w 1725" name="T8"/>
                <a:gd fmla="*/ 463362 h 1790" name="T9"/>
                <a:gd fmla="*/ 19024 w 1725" name="T10"/>
                <a:gd fmla="*/ 519883 h 1790" name="T11"/>
                <a:gd fmla="*/ 12310 w 1725" name="T12"/>
                <a:gd fmla="*/ 583120 h 1790" name="T13"/>
                <a:gd fmla="*/ 24620 w 1725" name="T14"/>
                <a:gd fmla="*/ 637402 h 1790" name="T15"/>
                <a:gd fmla="*/ 101836 w 1725" name="T16"/>
                <a:gd fmla="*/ 620054 h 1790" name="T17"/>
                <a:gd fmla="*/ 149396 w 1725" name="T18"/>
                <a:gd fmla="*/ 625091 h 1790" name="T19"/>
                <a:gd fmla="*/ 142682 w 1725" name="T20"/>
                <a:gd fmla="*/ 694483 h 1790" name="T21"/>
                <a:gd fmla="*/ 186326 w 1725" name="T22"/>
                <a:gd fmla="*/ 742610 h 1790" name="T23"/>
                <a:gd fmla="*/ 199195 w 1725" name="T24"/>
                <a:gd fmla="*/ 786260 h 1790" name="T25"/>
                <a:gd fmla="*/ 185766 w 1725" name="T26"/>
                <a:gd fmla="*/ 859010 h 1790" name="T27"/>
                <a:gd fmla="*/ 243958 w 1725" name="T28"/>
                <a:gd fmla="*/ 872441 h 1790" name="T29"/>
                <a:gd fmla="*/ 277530 w 1725" name="T30"/>
                <a:gd fmla="*/ 934558 h 1790" name="T31"/>
                <a:gd fmla="*/ 337400 w 1725" name="T32"/>
                <a:gd fmla="*/ 941274 h 1790" name="T33"/>
                <a:gd fmla="*/ 401188 w 1725" name="T34"/>
                <a:gd fmla="*/ 965337 h 1790" name="T35"/>
                <a:gd fmla="*/ 447629 w 1725" name="T36"/>
                <a:gd fmla="*/ 992199 h 1790" name="T37"/>
                <a:gd fmla="*/ 458260 w 1725" name="T38"/>
                <a:gd fmla="*/ 923925 h 1790" name="T39"/>
                <a:gd fmla="*/ 454343 w 1725" name="T40"/>
                <a:gd fmla="*/ 846699 h 1790" name="T41"/>
                <a:gd fmla="*/ 511976 w 1725" name="T42"/>
                <a:gd fmla="*/ 848937 h 1790" name="T43"/>
                <a:gd fmla="*/ 550584 w 1725" name="T44"/>
                <a:gd fmla="*/ 818158 h 1790" name="T45"/>
                <a:gd fmla="*/ 604299 w 1725" name="T46"/>
                <a:gd fmla="*/ 857891 h 1790" name="T47"/>
                <a:gd fmla="*/ 652419 w 1725" name="T48"/>
                <a:gd fmla="*/ 830470 h 1790" name="T49"/>
                <a:gd fmla="*/ 692146 w 1725" name="T50"/>
                <a:gd fmla="*/ 839983 h 1790" name="T51"/>
                <a:gd fmla="*/ 746421 w 1725" name="T52"/>
                <a:gd fmla="*/ 813122 h 1790" name="T53"/>
                <a:gd fmla="*/ 793982 w 1725" name="T54"/>
                <a:gd fmla="*/ 808085 h 1790" name="T55"/>
                <a:gd fmla="*/ 835947 w 1725" name="T56"/>
                <a:gd fmla="*/ 758839 h 1790" name="T57"/>
                <a:gd fmla="*/ 888544 w 1725" name="T58"/>
                <a:gd fmla="*/ 764435 h 1790" name="T59"/>
                <a:gd fmla="*/ 929949 w 1725" name="T60"/>
                <a:gd fmla="*/ 732537 h 1790" name="T61"/>
                <a:gd fmla="*/ 960164 w 1725" name="T62"/>
                <a:gd fmla="*/ 690006 h 1790" name="T63"/>
                <a:gd fmla="*/ 947295 w 1725" name="T64"/>
                <a:gd fmla="*/ 652512 h 1790" name="T65"/>
                <a:gd fmla="*/ 910925 w 1725" name="T66"/>
                <a:gd fmla="*/ 660906 h 1790" name="T67"/>
                <a:gd fmla="*/ 871757 w 1725" name="T68"/>
                <a:gd fmla="*/ 659787 h 1790" name="T69"/>
                <a:gd fmla="*/ 852733 w 1725" name="T70"/>
                <a:gd fmla="*/ 642439 h 1790" name="T71"/>
                <a:gd fmla="*/ 826435 w 1725" name="T72"/>
                <a:gd fmla="*/ 616697 h 1790" name="T73"/>
                <a:gd fmla="*/ 800137 w 1725" name="T74"/>
                <a:gd fmla="*/ 617816 h 1790" name="T75"/>
                <a:gd fmla="*/ 775517 w 1725" name="T76"/>
                <a:gd fmla="*/ 591514 h 1790" name="T77"/>
                <a:gd fmla="*/ 791184 w 1725" name="T78"/>
                <a:gd fmla="*/ 558496 h 1790" name="T79"/>
                <a:gd fmla="*/ 795101 w 1725" name="T80"/>
                <a:gd fmla="*/ 528837 h 1790" name="T81"/>
                <a:gd fmla="*/ 752017 w 1725" name="T82"/>
                <a:gd fmla="*/ 480150 h 1790" name="T83"/>
                <a:gd fmla="*/ 765446 w 1725" name="T84"/>
                <a:gd fmla="*/ 423629 h 1790" name="T85"/>
                <a:gd fmla="*/ 766565 w 1725" name="T86"/>
                <a:gd fmla="*/ 382218 h 1790" name="T87"/>
                <a:gd fmla="*/ 746981 w 1725" name="T88"/>
                <a:gd fmla="*/ 347521 h 1790" name="T89"/>
                <a:gd fmla="*/ 719564 w 1725" name="T90"/>
                <a:gd fmla="*/ 350879 h 1790" name="T91"/>
                <a:gd fmla="*/ 684313 w 1725" name="T92"/>
                <a:gd fmla="*/ 322339 h 1790" name="T93"/>
                <a:gd fmla="*/ 687111 w 1725" name="T94"/>
                <a:gd fmla="*/ 283725 h 1790" name="T95"/>
                <a:gd fmla="*/ 717885 w 1725" name="T96"/>
                <a:gd fmla="*/ 255185 h 1790" name="T97"/>
                <a:gd fmla="*/ 752017 w 1725" name="T98"/>
                <a:gd fmla="*/ 260221 h 1790" name="T99"/>
                <a:gd fmla="*/ 788387 w 1725" name="T100"/>
                <a:gd fmla="*/ 264139 h 1790" name="T101"/>
                <a:gd fmla="*/ 823078 w 1725" name="T102"/>
                <a:gd fmla="*/ 261900 h 1790" name="T103"/>
                <a:gd fmla="*/ 859448 w 1725" name="T104"/>
                <a:gd fmla="*/ 243433 h 1790" name="T105"/>
                <a:gd fmla="*/ 849376 w 1725" name="T106"/>
                <a:gd fmla="*/ 134308 h 1790" name="T107"/>
                <a:gd fmla="*/ 633395 w 1725" name="T108"/>
                <a:gd fmla="*/ 106327 h 1790" name="T109"/>
                <a:gd fmla="*/ 106871 w 1725" name="T110"/>
                <a:gd fmla="*/ 0 h 1790" name="T111"/>
                <a:gd fmla="*/ 85609 w 1725" name="T112"/>
                <a:gd fmla="*/ 153335 h 1790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w 1725" name="T171"/>
                <a:gd fmla="*/ 0 h 1790" name="T172"/>
                <a:gd fmla="*/ 1725 w 1725" name="T173"/>
                <a:gd fmla="*/ 1790 h 1790" name="T174"/>
              </a:gdLst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b="T174" l="T171" r="T173" t="T172"/>
              <a:pathLst>
                <a:path h="1790" w="1725">
                  <a:moveTo>
                    <a:pt x="154" y="279"/>
                  </a:moveTo>
                  <a:cubicBezTo>
                    <a:pt x="155" y="296"/>
                    <a:pt x="157" y="312"/>
                    <a:pt x="170" y="335"/>
                  </a:cubicBezTo>
                  <a:cubicBezTo>
                    <a:pt x="183" y="358"/>
                    <a:pt x="174" y="385"/>
                    <a:pt x="203" y="370"/>
                  </a:cubicBezTo>
                  <a:cubicBezTo>
                    <a:pt x="233" y="355"/>
                    <a:pt x="251" y="377"/>
                    <a:pt x="257" y="398"/>
                  </a:cubicBezTo>
                  <a:cubicBezTo>
                    <a:pt x="262" y="419"/>
                    <a:pt x="266" y="464"/>
                    <a:pt x="267" y="481"/>
                  </a:cubicBezTo>
                  <a:cubicBezTo>
                    <a:pt x="267" y="497"/>
                    <a:pt x="254" y="628"/>
                    <a:pt x="254" y="645"/>
                  </a:cubicBezTo>
                  <a:cubicBezTo>
                    <a:pt x="254" y="662"/>
                    <a:pt x="247" y="702"/>
                    <a:pt x="244" y="719"/>
                  </a:cubicBezTo>
                  <a:cubicBezTo>
                    <a:pt x="240" y="736"/>
                    <a:pt x="230" y="764"/>
                    <a:pt x="207" y="773"/>
                  </a:cubicBezTo>
                  <a:cubicBezTo>
                    <a:pt x="183" y="783"/>
                    <a:pt x="190" y="795"/>
                    <a:pt x="173" y="809"/>
                  </a:cubicBezTo>
                  <a:cubicBezTo>
                    <a:pt x="155" y="824"/>
                    <a:pt x="140" y="804"/>
                    <a:pt x="132" y="828"/>
                  </a:cubicBezTo>
                  <a:cubicBezTo>
                    <a:pt x="123" y="852"/>
                    <a:pt x="111" y="870"/>
                    <a:pt x="89" y="878"/>
                  </a:cubicBezTo>
                  <a:cubicBezTo>
                    <a:pt x="67" y="885"/>
                    <a:pt x="28" y="901"/>
                    <a:pt x="34" y="929"/>
                  </a:cubicBezTo>
                  <a:cubicBezTo>
                    <a:pt x="40" y="957"/>
                    <a:pt x="46" y="973"/>
                    <a:pt x="23" y="984"/>
                  </a:cubicBezTo>
                  <a:cubicBezTo>
                    <a:pt x="0" y="995"/>
                    <a:pt x="8" y="1016"/>
                    <a:pt x="22" y="1042"/>
                  </a:cubicBezTo>
                  <a:cubicBezTo>
                    <a:pt x="35" y="1068"/>
                    <a:pt x="38" y="1083"/>
                    <a:pt x="28" y="1101"/>
                  </a:cubicBezTo>
                  <a:cubicBezTo>
                    <a:pt x="19" y="1119"/>
                    <a:pt x="19" y="1149"/>
                    <a:pt x="44" y="1139"/>
                  </a:cubicBezTo>
                  <a:cubicBezTo>
                    <a:pt x="69" y="1130"/>
                    <a:pt x="69" y="1119"/>
                    <a:pt x="98" y="1107"/>
                  </a:cubicBezTo>
                  <a:cubicBezTo>
                    <a:pt x="127" y="1096"/>
                    <a:pt x="135" y="1100"/>
                    <a:pt x="182" y="1108"/>
                  </a:cubicBezTo>
                  <a:cubicBezTo>
                    <a:pt x="229" y="1115"/>
                    <a:pt x="196" y="1110"/>
                    <a:pt x="227" y="1098"/>
                  </a:cubicBezTo>
                  <a:cubicBezTo>
                    <a:pt x="259" y="1087"/>
                    <a:pt x="281" y="1093"/>
                    <a:pt x="267" y="1117"/>
                  </a:cubicBezTo>
                  <a:cubicBezTo>
                    <a:pt x="253" y="1141"/>
                    <a:pt x="234" y="1159"/>
                    <a:pt x="242" y="1177"/>
                  </a:cubicBezTo>
                  <a:cubicBezTo>
                    <a:pt x="250" y="1195"/>
                    <a:pt x="255" y="1226"/>
                    <a:pt x="255" y="1241"/>
                  </a:cubicBezTo>
                  <a:cubicBezTo>
                    <a:pt x="255" y="1256"/>
                    <a:pt x="231" y="1294"/>
                    <a:pt x="261" y="1308"/>
                  </a:cubicBezTo>
                  <a:cubicBezTo>
                    <a:pt x="291" y="1322"/>
                    <a:pt x="309" y="1326"/>
                    <a:pt x="333" y="1327"/>
                  </a:cubicBezTo>
                  <a:cubicBezTo>
                    <a:pt x="357" y="1328"/>
                    <a:pt x="366" y="1332"/>
                    <a:pt x="373" y="1354"/>
                  </a:cubicBezTo>
                  <a:cubicBezTo>
                    <a:pt x="380" y="1376"/>
                    <a:pt x="368" y="1380"/>
                    <a:pt x="356" y="1405"/>
                  </a:cubicBezTo>
                  <a:cubicBezTo>
                    <a:pt x="343" y="1430"/>
                    <a:pt x="336" y="1444"/>
                    <a:pt x="341" y="1467"/>
                  </a:cubicBezTo>
                  <a:cubicBezTo>
                    <a:pt x="346" y="1490"/>
                    <a:pt x="347" y="1521"/>
                    <a:pt x="332" y="1535"/>
                  </a:cubicBezTo>
                  <a:cubicBezTo>
                    <a:pt x="316" y="1548"/>
                    <a:pt x="319" y="1553"/>
                    <a:pt x="348" y="1557"/>
                  </a:cubicBezTo>
                  <a:cubicBezTo>
                    <a:pt x="377" y="1561"/>
                    <a:pt x="401" y="1549"/>
                    <a:pt x="436" y="1559"/>
                  </a:cubicBezTo>
                  <a:cubicBezTo>
                    <a:pt x="470" y="1570"/>
                    <a:pt x="454" y="1574"/>
                    <a:pt x="459" y="1596"/>
                  </a:cubicBezTo>
                  <a:cubicBezTo>
                    <a:pt x="464" y="1619"/>
                    <a:pt x="474" y="1659"/>
                    <a:pt x="496" y="1670"/>
                  </a:cubicBezTo>
                  <a:cubicBezTo>
                    <a:pt x="519" y="1681"/>
                    <a:pt x="534" y="1673"/>
                    <a:pt x="556" y="1682"/>
                  </a:cubicBezTo>
                  <a:cubicBezTo>
                    <a:pt x="578" y="1692"/>
                    <a:pt x="579" y="1706"/>
                    <a:pt x="603" y="1682"/>
                  </a:cubicBezTo>
                  <a:cubicBezTo>
                    <a:pt x="627" y="1659"/>
                    <a:pt x="647" y="1630"/>
                    <a:pt x="673" y="1650"/>
                  </a:cubicBezTo>
                  <a:cubicBezTo>
                    <a:pt x="700" y="1670"/>
                    <a:pt x="709" y="1703"/>
                    <a:pt x="717" y="1725"/>
                  </a:cubicBezTo>
                  <a:cubicBezTo>
                    <a:pt x="725" y="1747"/>
                    <a:pt x="745" y="1768"/>
                    <a:pt x="761" y="1760"/>
                  </a:cubicBezTo>
                  <a:cubicBezTo>
                    <a:pt x="778" y="1751"/>
                    <a:pt x="781" y="1755"/>
                    <a:pt x="800" y="1773"/>
                  </a:cubicBezTo>
                  <a:cubicBezTo>
                    <a:pt x="820" y="1790"/>
                    <a:pt x="834" y="1781"/>
                    <a:pt x="828" y="1747"/>
                  </a:cubicBezTo>
                  <a:cubicBezTo>
                    <a:pt x="822" y="1712"/>
                    <a:pt x="815" y="1678"/>
                    <a:pt x="819" y="1651"/>
                  </a:cubicBezTo>
                  <a:cubicBezTo>
                    <a:pt x="822" y="1624"/>
                    <a:pt x="821" y="1626"/>
                    <a:pt x="800" y="1588"/>
                  </a:cubicBezTo>
                  <a:cubicBezTo>
                    <a:pt x="780" y="1551"/>
                    <a:pt x="797" y="1525"/>
                    <a:pt x="812" y="1513"/>
                  </a:cubicBezTo>
                  <a:cubicBezTo>
                    <a:pt x="827" y="1501"/>
                    <a:pt x="857" y="1492"/>
                    <a:pt x="873" y="1490"/>
                  </a:cubicBezTo>
                  <a:cubicBezTo>
                    <a:pt x="888" y="1488"/>
                    <a:pt x="904" y="1510"/>
                    <a:pt x="915" y="1517"/>
                  </a:cubicBezTo>
                  <a:cubicBezTo>
                    <a:pt x="926" y="1524"/>
                    <a:pt x="936" y="1540"/>
                    <a:pt x="945" y="1514"/>
                  </a:cubicBezTo>
                  <a:cubicBezTo>
                    <a:pt x="954" y="1488"/>
                    <a:pt x="962" y="1455"/>
                    <a:pt x="984" y="1462"/>
                  </a:cubicBezTo>
                  <a:cubicBezTo>
                    <a:pt x="1007" y="1470"/>
                    <a:pt x="1034" y="1462"/>
                    <a:pt x="1046" y="1480"/>
                  </a:cubicBezTo>
                  <a:cubicBezTo>
                    <a:pt x="1059" y="1498"/>
                    <a:pt x="1058" y="1528"/>
                    <a:pt x="1080" y="1533"/>
                  </a:cubicBezTo>
                  <a:cubicBezTo>
                    <a:pt x="1103" y="1538"/>
                    <a:pt x="1111" y="1531"/>
                    <a:pt x="1115" y="1508"/>
                  </a:cubicBezTo>
                  <a:cubicBezTo>
                    <a:pt x="1119" y="1485"/>
                    <a:pt x="1160" y="1456"/>
                    <a:pt x="1166" y="1484"/>
                  </a:cubicBezTo>
                  <a:cubicBezTo>
                    <a:pt x="1173" y="1511"/>
                    <a:pt x="1190" y="1530"/>
                    <a:pt x="1196" y="1503"/>
                  </a:cubicBezTo>
                  <a:cubicBezTo>
                    <a:pt x="1201" y="1475"/>
                    <a:pt x="1225" y="1479"/>
                    <a:pt x="1237" y="1501"/>
                  </a:cubicBezTo>
                  <a:cubicBezTo>
                    <a:pt x="1249" y="1524"/>
                    <a:pt x="1274" y="1524"/>
                    <a:pt x="1280" y="1497"/>
                  </a:cubicBezTo>
                  <a:cubicBezTo>
                    <a:pt x="1286" y="1471"/>
                    <a:pt x="1315" y="1445"/>
                    <a:pt x="1334" y="1453"/>
                  </a:cubicBezTo>
                  <a:cubicBezTo>
                    <a:pt x="1352" y="1462"/>
                    <a:pt x="1356" y="1490"/>
                    <a:pt x="1378" y="1461"/>
                  </a:cubicBezTo>
                  <a:cubicBezTo>
                    <a:pt x="1401" y="1432"/>
                    <a:pt x="1406" y="1445"/>
                    <a:pt x="1419" y="1444"/>
                  </a:cubicBezTo>
                  <a:cubicBezTo>
                    <a:pt x="1432" y="1443"/>
                    <a:pt x="1446" y="1433"/>
                    <a:pt x="1447" y="1408"/>
                  </a:cubicBezTo>
                  <a:cubicBezTo>
                    <a:pt x="1447" y="1384"/>
                    <a:pt x="1458" y="1374"/>
                    <a:pt x="1494" y="1356"/>
                  </a:cubicBezTo>
                  <a:cubicBezTo>
                    <a:pt x="1531" y="1339"/>
                    <a:pt x="1565" y="1332"/>
                    <a:pt x="1576" y="1351"/>
                  </a:cubicBezTo>
                  <a:cubicBezTo>
                    <a:pt x="1579" y="1356"/>
                    <a:pt x="1583" y="1361"/>
                    <a:pt x="1588" y="1366"/>
                  </a:cubicBezTo>
                  <a:cubicBezTo>
                    <a:pt x="1588" y="1366"/>
                    <a:pt x="1605" y="1358"/>
                    <a:pt x="1615" y="1346"/>
                  </a:cubicBezTo>
                  <a:cubicBezTo>
                    <a:pt x="1626" y="1333"/>
                    <a:pt x="1637" y="1307"/>
                    <a:pt x="1662" y="1309"/>
                  </a:cubicBezTo>
                  <a:cubicBezTo>
                    <a:pt x="1687" y="1311"/>
                    <a:pt x="1705" y="1309"/>
                    <a:pt x="1710" y="1291"/>
                  </a:cubicBezTo>
                  <a:cubicBezTo>
                    <a:pt x="1714" y="1274"/>
                    <a:pt x="1706" y="1239"/>
                    <a:pt x="1716" y="1233"/>
                  </a:cubicBezTo>
                  <a:cubicBezTo>
                    <a:pt x="1725" y="1226"/>
                    <a:pt x="1717" y="1222"/>
                    <a:pt x="1711" y="1203"/>
                  </a:cubicBezTo>
                  <a:cubicBezTo>
                    <a:pt x="1705" y="1183"/>
                    <a:pt x="1698" y="1165"/>
                    <a:pt x="1693" y="1166"/>
                  </a:cubicBezTo>
                  <a:cubicBezTo>
                    <a:pt x="1687" y="1166"/>
                    <a:pt x="1667" y="1168"/>
                    <a:pt x="1659" y="1180"/>
                  </a:cubicBezTo>
                  <a:cubicBezTo>
                    <a:pt x="1652" y="1192"/>
                    <a:pt x="1644" y="1195"/>
                    <a:pt x="1628" y="1181"/>
                  </a:cubicBezTo>
                  <a:cubicBezTo>
                    <a:pt x="1612" y="1168"/>
                    <a:pt x="1603" y="1143"/>
                    <a:pt x="1590" y="1166"/>
                  </a:cubicBezTo>
                  <a:cubicBezTo>
                    <a:pt x="1577" y="1188"/>
                    <a:pt x="1568" y="1187"/>
                    <a:pt x="1558" y="1179"/>
                  </a:cubicBezTo>
                  <a:cubicBezTo>
                    <a:pt x="1549" y="1170"/>
                    <a:pt x="1539" y="1167"/>
                    <a:pt x="1533" y="1171"/>
                  </a:cubicBezTo>
                  <a:cubicBezTo>
                    <a:pt x="1527" y="1174"/>
                    <a:pt x="1520" y="1165"/>
                    <a:pt x="1524" y="1148"/>
                  </a:cubicBezTo>
                  <a:cubicBezTo>
                    <a:pt x="1527" y="1131"/>
                    <a:pt x="1520" y="1115"/>
                    <a:pt x="1507" y="1102"/>
                  </a:cubicBezTo>
                  <a:cubicBezTo>
                    <a:pt x="1494" y="1089"/>
                    <a:pt x="1486" y="1096"/>
                    <a:pt x="1477" y="1102"/>
                  </a:cubicBezTo>
                  <a:cubicBezTo>
                    <a:pt x="1468" y="1108"/>
                    <a:pt x="1463" y="1094"/>
                    <a:pt x="1450" y="1095"/>
                  </a:cubicBezTo>
                  <a:cubicBezTo>
                    <a:pt x="1438" y="1096"/>
                    <a:pt x="1430" y="1091"/>
                    <a:pt x="1430" y="1104"/>
                  </a:cubicBezTo>
                  <a:cubicBezTo>
                    <a:pt x="1430" y="1117"/>
                    <a:pt x="1421" y="1123"/>
                    <a:pt x="1411" y="1107"/>
                  </a:cubicBezTo>
                  <a:cubicBezTo>
                    <a:pt x="1402" y="1091"/>
                    <a:pt x="1391" y="1068"/>
                    <a:pt x="1386" y="1057"/>
                  </a:cubicBezTo>
                  <a:cubicBezTo>
                    <a:pt x="1382" y="1046"/>
                    <a:pt x="1368" y="1025"/>
                    <a:pt x="1383" y="1023"/>
                  </a:cubicBezTo>
                  <a:cubicBezTo>
                    <a:pt x="1399" y="1021"/>
                    <a:pt x="1403" y="1006"/>
                    <a:pt x="1414" y="998"/>
                  </a:cubicBezTo>
                  <a:cubicBezTo>
                    <a:pt x="1426" y="990"/>
                    <a:pt x="1417" y="978"/>
                    <a:pt x="1414" y="967"/>
                  </a:cubicBezTo>
                  <a:cubicBezTo>
                    <a:pt x="1412" y="956"/>
                    <a:pt x="1407" y="956"/>
                    <a:pt x="1421" y="945"/>
                  </a:cubicBezTo>
                  <a:cubicBezTo>
                    <a:pt x="1434" y="934"/>
                    <a:pt x="1444" y="929"/>
                    <a:pt x="1414" y="910"/>
                  </a:cubicBezTo>
                  <a:cubicBezTo>
                    <a:pt x="1384" y="891"/>
                    <a:pt x="1347" y="872"/>
                    <a:pt x="1344" y="858"/>
                  </a:cubicBezTo>
                  <a:cubicBezTo>
                    <a:pt x="1341" y="844"/>
                    <a:pt x="1347" y="822"/>
                    <a:pt x="1350" y="810"/>
                  </a:cubicBezTo>
                  <a:cubicBezTo>
                    <a:pt x="1354" y="799"/>
                    <a:pt x="1366" y="773"/>
                    <a:pt x="1368" y="757"/>
                  </a:cubicBezTo>
                  <a:cubicBezTo>
                    <a:pt x="1370" y="741"/>
                    <a:pt x="1363" y="720"/>
                    <a:pt x="1375" y="710"/>
                  </a:cubicBezTo>
                  <a:cubicBezTo>
                    <a:pt x="1387" y="701"/>
                    <a:pt x="1374" y="695"/>
                    <a:pt x="1370" y="683"/>
                  </a:cubicBezTo>
                  <a:cubicBezTo>
                    <a:pt x="1366" y="670"/>
                    <a:pt x="1363" y="660"/>
                    <a:pt x="1360" y="640"/>
                  </a:cubicBezTo>
                  <a:cubicBezTo>
                    <a:pt x="1356" y="620"/>
                    <a:pt x="1341" y="611"/>
                    <a:pt x="1335" y="621"/>
                  </a:cubicBezTo>
                  <a:cubicBezTo>
                    <a:pt x="1328" y="632"/>
                    <a:pt x="1315" y="627"/>
                    <a:pt x="1308" y="620"/>
                  </a:cubicBezTo>
                  <a:cubicBezTo>
                    <a:pt x="1302" y="613"/>
                    <a:pt x="1294" y="617"/>
                    <a:pt x="1286" y="627"/>
                  </a:cubicBezTo>
                  <a:cubicBezTo>
                    <a:pt x="1278" y="637"/>
                    <a:pt x="1268" y="652"/>
                    <a:pt x="1253" y="636"/>
                  </a:cubicBezTo>
                  <a:cubicBezTo>
                    <a:pt x="1237" y="620"/>
                    <a:pt x="1212" y="594"/>
                    <a:pt x="1223" y="576"/>
                  </a:cubicBezTo>
                  <a:cubicBezTo>
                    <a:pt x="1234" y="558"/>
                    <a:pt x="1230" y="551"/>
                    <a:pt x="1223" y="537"/>
                  </a:cubicBezTo>
                  <a:cubicBezTo>
                    <a:pt x="1217" y="523"/>
                    <a:pt x="1212" y="517"/>
                    <a:pt x="1228" y="507"/>
                  </a:cubicBezTo>
                  <a:cubicBezTo>
                    <a:pt x="1244" y="497"/>
                    <a:pt x="1239" y="489"/>
                    <a:pt x="1248" y="480"/>
                  </a:cubicBezTo>
                  <a:cubicBezTo>
                    <a:pt x="1257" y="471"/>
                    <a:pt x="1264" y="453"/>
                    <a:pt x="1283" y="456"/>
                  </a:cubicBezTo>
                  <a:cubicBezTo>
                    <a:pt x="1303" y="459"/>
                    <a:pt x="1296" y="461"/>
                    <a:pt x="1314" y="469"/>
                  </a:cubicBezTo>
                  <a:cubicBezTo>
                    <a:pt x="1331" y="477"/>
                    <a:pt x="1343" y="482"/>
                    <a:pt x="1344" y="465"/>
                  </a:cubicBezTo>
                  <a:cubicBezTo>
                    <a:pt x="1345" y="448"/>
                    <a:pt x="1365" y="443"/>
                    <a:pt x="1379" y="458"/>
                  </a:cubicBezTo>
                  <a:cubicBezTo>
                    <a:pt x="1392" y="472"/>
                    <a:pt x="1397" y="472"/>
                    <a:pt x="1409" y="472"/>
                  </a:cubicBezTo>
                  <a:cubicBezTo>
                    <a:pt x="1421" y="471"/>
                    <a:pt x="1427" y="487"/>
                    <a:pt x="1448" y="489"/>
                  </a:cubicBezTo>
                  <a:cubicBezTo>
                    <a:pt x="1468" y="490"/>
                    <a:pt x="1466" y="485"/>
                    <a:pt x="1471" y="468"/>
                  </a:cubicBezTo>
                  <a:cubicBezTo>
                    <a:pt x="1477" y="450"/>
                    <a:pt x="1492" y="448"/>
                    <a:pt x="1508" y="452"/>
                  </a:cubicBezTo>
                  <a:cubicBezTo>
                    <a:pt x="1524" y="455"/>
                    <a:pt x="1532" y="449"/>
                    <a:pt x="1536" y="435"/>
                  </a:cubicBezTo>
                  <a:cubicBezTo>
                    <a:pt x="1540" y="420"/>
                    <a:pt x="1530" y="370"/>
                    <a:pt x="1555" y="349"/>
                  </a:cubicBezTo>
                  <a:cubicBezTo>
                    <a:pt x="1581" y="327"/>
                    <a:pt x="1518" y="240"/>
                    <a:pt x="1518" y="240"/>
                  </a:cubicBezTo>
                  <a:cubicBezTo>
                    <a:pt x="1333" y="119"/>
                    <a:pt x="1333" y="119"/>
                    <a:pt x="1333" y="119"/>
                  </a:cubicBezTo>
                  <a:cubicBezTo>
                    <a:pt x="1132" y="190"/>
                    <a:pt x="1132" y="190"/>
                    <a:pt x="1132" y="190"/>
                  </a:cubicBezTo>
                  <a:cubicBezTo>
                    <a:pt x="1132" y="190"/>
                    <a:pt x="565" y="31"/>
                    <a:pt x="554" y="31"/>
                  </a:cubicBezTo>
                  <a:cubicBezTo>
                    <a:pt x="543" y="31"/>
                    <a:pt x="191" y="0"/>
                    <a:pt x="191" y="0"/>
                  </a:cubicBezTo>
                  <a:cubicBezTo>
                    <a:pt x="153" y="216"/>
                    <a:pt x="153" y="216"/>
                    <a:pt x="153" y="216"/>
                  </a:cubicBezTo>
                  <a:cubicBezTo>
                    <a:pt x="153" y="274"/>
                    <a:pt x="153" y="274"/>
                    <a:pt x="153" y="274"/>
                  </a:cubicBezTo>
                  <a:lnTo>
                    <a:pt x="154" y="279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9733" name="Freeform 29"/>
            <p:cNvSpPr>
              <a:spLocks noChangeArrowheads="1"/>
            </p:cNvSpPr>
            <p:nvPr/>
          </p:nvSpPr>
          <p:spPr bwMode="auto">
            <a:xfrm>
              <a:off x="2163762" y="2466975"/>
              <a:ext cx="1212850" cy="1041400"/>
            </a:xfrm>
            <a:custGeom>
              <a:gdLst>
                <a:gd fmla="*/ 222552 w 2169" name="T0"/>
                <a:gd fmla="*/ 703588 h 1862" name="T1"/>
                <a:gd fmla="*/ 261694 w 2169" name="T2"/>
                <a:gd fmla="*/ 780770 h 1862" name="T3"/>
                <a:gd fmla="*/ 298599 w 2169" name="T4"/>
                <a:gd fmla="*/ 752247 h 1862" name="T5"/>
                <a:gd fmla="*/ 335505 w 2169" name="T6"/>
                <a:gd fmla="*/ 736586 h 1862" name="T7"/>
                <a:gd fmla="*/ 323203 w 2169" name="T8"/>
                <a:gd fmla="*/ 763992 h 1862" name="T9"/>
                <a:gd fmla="*/ 354517 w 2169" name="T10"/>
                <a:gd fmla="*/ 821599 h 1862" name="T11"/>
                <a:gd fmla="*/ 409316 w 2169" name="T12"/>
                <a:gd fmla="*/ 847326 h 1862" name="T13"/>
                <a:gd fmla="*/ 441748 w 2169" name="T14"/>
                <a:gd fmla="*/ 897103 h 1862" name="T15"/>
                <a:gd fmla="*/ 461878 w 2169" name="T16"/>
                <a:gd fmla="*/ 946880 h 1862" name="T17"/>
                <a:gd fmla="*/ 470266 w 2169" name="T18"/>
                <a:gd fmla="*/ 984912 h 1862" name="T19"/>
                <a:gd fmla="*/ 511645 w 2169" name="T20"/>
                <a:gd fmla="*/ 1023503 h 1862" name="T21"/>
                <a:gd fmla="*/ 562530 w 2169" name="T22"/>
                <a:gd fmla="*/ 1021825 h 1862" name="T23"/>
                <a:gd fmla="*/ 594403 w 2169" name="T24"/>
                <a:gd fmla="*/ 1012317 h 1862" name="T25"/>
                <a:gd fmla="*/ 632427 w 2169" name="T26"/>
                <a:gd fmla="*/ 982674 h 1862" name="T27"/>
                <a:gd fmla="*/ 621802 w 2169" name="T28"/>
                <a:gd fmla="*/ 923949 h 1862" name="T29"/>
                <a:gd fmla="*/ 632986 w 2169" name="T30"/>
                <a:gd fmla="*/ 879206 h 1862" name="T31"/>
                <a:gd fmla="*/ 676042 w 2169" name="T32"/>
                <a:gd fmla="*/ 845089 h 1862" name="T33"/>
                <a:gd fmla="*/ 691140 w 2169" name="T34"/>
                <a:gd fmla="*/ 802583 h 1862" name="T35"/>
                <a:gd fmla="*/ 704560 w 2169" name="T36"/>
                <a:gd fmla="*/ 774059 h 1862" name="T37"/>
                <a:gd fmla="*/ 744262 w 2169" name="T38"/>
                <a:gd fmla="*/ 747772 h 1862" name="T39"/>
                <a:gd fmla="*/ 776134 w 2169" name="T40"/>
                <a:gd fmla="*/ 738824 h 1862" name="T41"/>
                <a:gd fmla="*/ 782845 w 2169" name="T42"/>
                <a:gd fmla="*/ 776296 h 1862" name="T43"/>
                <a:gd fmla="*/ 812481 w 2169" name="T44"/>
                <a:gd fmla="*/ 826073 h 1862" name="T45"/>
                <a:gd fmla="*/ 863366 w 2169" name="T46"/>
                <a:gd fmla="*/ 796431 h 1862" name="T47"/>
                <a:gd fmla="*/ 893002 w 2169" name="T48"/>
                <a:gd fmla="*/ 832784 h 1862" name="T49"/>
                <a:gd fmla="*/ 948919 w 2169" name="T50"/>
                <a:gd fmla="*/ 842852 h 1862" name="T51"/>
                <a:gd fmla="*/ 984707 w 2169" name="T52"/>
                <a:gd fmla="*/ 813769 h 1862" name="T53"/>
                <a:gd fmla="*/ 956189 w 2169" name="T54"/>
                <a:gd fmla="*/ 784126 h 1862" name="T55"/>
                <a:gd fmla="*/ 919283 w 2169" name="T56"/>
                <a:gd fmla="*/ 744976 h 1862" name="T57"/>
                <a:gd fmla="*/ 961221 w 2169" name="T58"/>
                <a:gd fmla="*/ 713096 h 1862" name="T59"/>
                <a:gd fmla="*/ 998686 w 2169" name="T60"/>
                <a:gd fmla="*/ 728756 h 1862" name="T61"/>
                <a:gd fmla="*/ 936618 w 2169" name="T62"/>
                <a:gd fmla="*/ 682895 h 1862" name="T63"/>
                <a:gd fmla="*/ 899712 w 2169" name="T64"/>
                <a:gd fmla="*/ 614102 h 1862" name="T65"/>
                <a:gd fmla="*/ 935499 w 2169" name="T66"/>
                <a:gd fmla="*/ 565443 h 1862" name="T67"/>
                <a:gd fmla="*/ 936618 w 2169" name="T68"/>
                <a:gd fmla="*/ 497769 h 1862" name="T69"/>
                <a:gd fmla="*/ 985266 w 2169" name="T70"/>
                <a:gd fmla="*/ 529649 h 1862" name="T71"/>
                <a:gd fmla="*/ 1035591 w 2169" name="T72"/>
                <a:gd fmla="*/ 546427 h 1862" name="T73"/>
                <a:gd fmla="*/ 1101015 w 2169" name="T74"/>
                <a:gd fmla="*/ 510633 h 1862" name="T75"/>
                <a:gd fmla="*/ 1117790 w 2169" name="T76"/>
                <a:gd fmla="*/ 456382 h 1862" name="T77"/>
                <a:gd fmla="*/ 1188805 w 2169" name="T78"/>
                <a:gd fmla="*/ 399334 h 1862" name="T79"/>
                <a:gd fmla="*/ 1207817 w 2169" name="T80"/>
                <a:gd fmla="*/ 327745 h 1862" name="T81"/>
                <a:gd fmla="*/ 1184891 w 2169" name="T82"/>
                <a:gd fmla="*/ 279086 h 1862" name="T83"/>
                <a:gd fmla="*/ 1103811 w 2169" name="T84"/>
                <a:gd fmla="*/ 264545 h 1862" name="T85"/>
                <a:gd fmla="*/ 1058518 w 2169" name="T86"/>
                <a:gd fmla="*/ 251122 h 1862" name="T87"/>
                <a:gd fmla="*/ 983588 w 2169" name="T88"/>
                <a:gd fmla="*/ 242732 h 1862" name="T89"/>
                <a:gd fmla="*/ 912573 w 2169" name="T90"/>
                <a:gd fmla="*/ 192955 h 1862" name="T91"/>
                <a:gd fmla="*/ 378002 w 2169" name="T92"/>
                <a:gd fmla="*/ 78860 h 1862" name="T93"/>
                <a:gd fmla="*/ 66542 w 2169" name="T94"/>
                <a:gd fmla="*/ 348438 h 1862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w 2169" name="T144"/>
                <a:gd fmla="*/ 0 h 1862" name="T145"/>
                <a:gd fmla="*/ 2169 w 2169" name="T146"/>
                <a:gd fmla="*/ 1862 h 1862" name="T147"/>
              </a:gdLst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b="T147" l="T144" r="T146" t="T145"/>
              <a:pathLst>
                <a:path h="1862" w="2169">
                  <a:moveTo>
                    <a:pt x="397" y="1154"/>
                  </a:moveTo>
                  <a:cubicBezTo>
                    <a:pt x="397" y="1154"/>
                    <a:pt x="400" y="1183"/>
                    <a:pt x="397" y="1194"/>
                  </a:cubicBezTo>
                  <a:cubicBezTo>
                    <a:pt x="394" y="1205"/>
                    <a:pt x="399" y="1249"/>
                    <a:pt x="398" y="1258"/>
                  </a:cubicBezTo>
                  <a:cubicBezTo>
                    <a:pt x="398" y="1267"/>
                    <a:pt x="388" y="1303"/>
                    <a:pt x="402" y="1329"/>
                  </a:cubicBezTo>
                  <a:cubicBezTo>
                    <a:pt x="415" y="1354"/>
                    <a:pt x="436" y="1365"/>
                    <a:pt x="442" y="1374"/>
                  </a:cubicBezTo>
                  <a:cubicBezTo>
                    <a:pt x="448" y="1382"/>
                    <a:pt x="463" y="1409"/>
                    <a:pt x="468" y="1396"/>
                  </a:cubicBezTo>
                  <a:cubicBezTo>
                    <a:pt x="474" y="1382"/>
                    <a:pt x="482" y="1382"/>
                    <a:pt x="491" y="1380"/>
                  </a:cubicBezTo>
                  <a:cubicBezTo>
                    <a:pt x="501" y="1379"/>
                    <a:pt x="522" y="1372"/>
                    <a:pt x="528" y="1365"/>
                  </a:cubicBezTo>
                  <a:cubicBezTo>
                    <a:pt x="534" y="1359"/>
                    <a:pt x="538" y="1363"/>
                    <a:pt x="534" y="1345"/>
                  </a:cubicBezTo>
                  <a:cubicBezTo>
                    <a:pt x="531" y="1327"/>
                    <a:pt x="536" y="1320"/>
                    <a:pt x="547" y="1310"/>
                  </a:cubicBezTo>
                  <a:cubicBezTo>
                    <a:pt x="558" y="1300"/>
                    <a:pt x="566" y="1296"/>
                    <a:pt x="578" y="1299"/>
                  </a:cubicBezTo>
                  <a:cubicBezTo>
                    <a:pt x="590" y="1303"/>
                    <a:pt x="596" y="1305"/>
                    <a:pt x="600" y="1317"/>
                  </a:cubicBezTo>
                  <a:cubicBezTo>
                    <a:pt x="604" y="1328"/>
                    <a:pt x="609" y="1334"/>
                    <a:pt x="613" y="1341"/>
                  </a:cubicBezTo>
                  <a:cubicBezTo>
                    <a:pt x="618" y="1348"/>
                    <a:pt x="617" y="1356"/>
                    <a:pt x="611" y="1357"/>
                  </a:cubicBezTo>
                  <a:cubicBezTo>
                    <a:pt x="604" y="1358"/>
                    <a:pt x="579" y="1354"/>
                    <a:pt x="578" y="1366"/>
                  </a:cubicBezTo>
                  <a:cubicBezTo>
                    <a:pt x="577" y="1379"/>
                    <a:pt x="588" y="1385"/>
                    <a:pt x="592" y="1394"/>
                  </a:cubicBezTo>
                  <a:cubicBezTo>
                    <a:pt x="597" y="1404"/>
                    <a:pt x="602" y="1419"/>
                    <a:pt x="609" y="1435"/>
                  </a:cubicBezTo>
                  <a:cubicBezTo>
                    <a:pt x="617" y="1450"/>
                    <a:pt x="619" y="1465"/>
                    <a:pt x="634" y="1469"/>
                  </a:cubicBezTo>
                  <a:cubicBezTo>
                    <a:pt x="650" y="1472"/>
                    <a:pt x="653" y="1471"/>
                    <a:pt x="668" y="1469"/>
                  </a:cubicBezTo>
                  <a:cubicBezTo>
                    <a:pt x="683" y="1466"/>
                    <a:pt x="708" y="1467"/>
                    <a:pt x="714" y="1481"/>
                  </a:cubicBezTo>
                  <a:cubicBezTo>
                    <a:pt x="721" y="1494"/>
                    <a:pt x="729" y="1502"/>
                    <a:pt x="732" y="1515"/>
                  </a:cubicBezTo>
                  <a:cubicBezTo>
                    <a:pt x="736" y="1529"/>
                    <a:pt x="742" y="1536"/>
                    <a:pt x="745" y="1548"/>
                  </a:cubicBezTo>
                  <a:cubicBezTo>
                    <a:pt x="749" y="1560"/>
                    <a:pt x="756" y="1576"/>
                    <a:pt x="768" y="1580"/>
                  </a:cubicBezTo>
                  <a:cubicBezTo>
                    <a:pt x="780" y="1585"/>
                    <a:pt x="784" y="1597"/>
                    <a:pt x="790" y="1604"/>
                  </a:cubicBezTo>
                  <a:cubicBezTo>
                    <a:pt x="796" y="1611"/>
                    <a:pt x="800" y="1616"/>
                    <a:pt x="799" y="1630"/>
                  </a:cubicBezTo>
                  <a:cubicBezTo>
                    <a:pt x="797" y="1644"/>
                    <a:pt x="794" y="1652"/>
                    <a:pt x="806" y="1666"/>
                  </a:cubicBezTo>
                  <a:cubicBezTo>
                    <a:pt x="818" y="1679"/>
                    <a:pt x="825" y="1682"/>
                    <a:pt x="826" y="1693"/>
                  </a:cubicBezTo>
                  <a:cubicBezTo>
                    <a:pt x="827" y="1704"/>
                    <a:pt x="834" y="1711"/>
                    <a:pt x="839" y="1709"/>
                  </a:cubicBezTo>
                  <a:cubicBezTo>
                    <a:pt x="844" y="1707"/>
                    <a:pt x="839" y="1715"/>
                    <a:pt x="839" y="1725"/>
                  </a:cubicBezTo>
                  <a:cubicBezTo>
                    <a:pt x="838" y="1736"/>
                    <a:pt x="833" y="1747"/>
                    <a:pt x="841" y="1761"/>
                  </a:cubicBezTo>
                  <a:cubicBezTo>
                    <a:pt x="849" y="1775"/>
                    <a:pt x="856" y="1786"/>
                    <a:pt x="859" y="1800"/>
                  </a:cubicBezTo>
                  <a:cubicBezTo>
                    <a:pt x="861" y="1814"/>
                    <a:pt x="863" y="1822"/>
                    <a:pt x="873" y="1821"/>
                  </a:cubicBezTo>
                  <a:cubicBezTo>
                    <a:pt x="882" y="1821"/>
                    <a:pt x="901" y="1813"/>
                    <a:pt x="915" y="1830"/>
                  </a:cubicBezTo>
                  <a:cubicBezTo>
                    <a:pt x="928" y="1846"/>
                    <a:pt x="910" y="1855"/>
                    <a:pt x="936" y="1859"/>
                  </a:cubicBezTo>
                  <a:cubicBezTo>
                    <a:pt x="962" y="1862"/>
                    <a:pt x="966" y="1858"/>
                    <a:pt x="971" y="1850"/>
                  </a:cubicBezTo>
                  <a:cubicBezTo>
                    <a:pt x="976" y="1843"/>
                    <a:pt x="994" y="1828"/>
                    <a:pt x="1006" y="1827"/>
                  </a:cubicBezTo>
                  <a:cubicBezTo>
                    <a:pt x="1018" y="1826"/>
                    <a:pt x="1022" y="1820"/>
                    <a:pt x="1025" y="1815"/>
                  </a:cubicBezTo>
                  <a:cubicBezTo>
                    <a:pt x="1028" y="1810"/>
                    <a:pt x="1044" y="1803"/>
                    <a:pt x="1049" y="1800"/>
                  </a:cubicBezTo>
                  <a:cubicBezTo>
                    <a:pt x="1054" y="1798"/>
                    <a:pt x="1064" y="1797"/>
                    <a:pt x="1063" y="1810"/>
                  </a:cubicBezTo>
                  <a:cubicBezTo>
                    <a:pt x="1062" y="1823"/>
                    <a:pt x="1065" y="1831"/>
                    <a:pt x="1074" y="1829"/>
                  </a:cubicBezTo>
                  <a:cubicBezTo>
                    <a:pt x="1082" y="1827"/>
                    <a:pt x="1093" y="1816"/>
                    <a:pt x="1099" y="1806"/>
                  </a:cubicBezTo>
                  <a:cubicBezTo>
                    <a:pt x="1104" y="1797"/>
                    <a:pt x="1131" y="1771"/>
                    <a:pt x="1131" y="1757"/>
                  </a:cubicBezTo>
                  <a:cubicBezTo>
                    <a:pt x="1131" y="1743"/>
                    <a:pt x="1139" y="1734"/>
                    <a:pt x="1139" y="1724"/>
                  </a:cubicBezTo>
                  <a:cubicBezTo>
                    <a:pt x="1139" y="1714"/>
                    <a:pt x="1145" y="1690"/>
                    <a:pt x="1128" y="1681"/>
                  </a:cubicBezTo>
                  <a:cubicBezTo>
                    <a:pt x="1112" y="1673"/>
                    <a:pt x="1110" y="1665"/>
                    <a:pt x="1112" y="1652"/>
                  </a:cubicBezTo>
                  <a:cubicBezTo>
                    <a:pt x="1114" y="1640"/>
                    <a:pt x="1118" y="1632"/>
                    <a:pt x="1117" y="1621"/>
                  </a:cubicBezTo>
                  <a:cubicBezTo>
                    <a:pt x="1117" y="1611"/>
                    <a:pt x="1109" y="1604"/>
                    <a:pt x="1119" y="1594"/>
                  </a:cubicBezTo>
                  <a:cubicBezTo>
                    <a:pt x="1130" y="1583"/>
                    <a:pt x="1127" y="1581"/>
                    <a:pt x="1132" y="1572"/>
                  </a:cubicBezTo>
                  <a:cubicBezTo>
                    <a:pt x="1138" y="1564"/>
                    <a:pt x="1157" y="1556"/>
                    <a:pt x="1169" y="1552"/>
                  </a:cubicBezTo>
                  <a:cubicBezTo>
                    <a:pt x="1182" y="1548"/>
                    <a:pt x="1187" y="1541"/>
                    <a:pt x="1195" y="1535"/>
                  </a:cubicBezTo>
                  <a:cubicBezTo>
                    <a:pt x="1202" y="1529"/>
                    <a:pt x="1208" y="1523"/>
                    <a:pt x="1209" y="1511"/>
                  </a:cubicBezTo>
                  <a:cubicBezTo>
                    <a:pt x="1211" y="1499"/>
                    <a:pt x="1213" y="1500"/>
                    <a:pt x="1223" y="1489"/>
                  </a:cubicBezTo>
                  <a:cubicBezTo>
                    <a:pt x="1234" y="1479"/>
                    <a:pt x="1236" y="1472"/>
                    <a:pt x="1238" y="1462"/>
                  </a:cubicBezTo>
                  <a:cubicBezTo>
                    <a:pt x="1239" y="1452"/>
                    <a:pt x="1249" y="1438"/>
                    <a:pt x="1236" y="1435"/>
                  </a:cubicBezTo>
                  <a:cubicBezTo>
                    <a:pt x="1223" y="1433"/>
                    <a:pt x="1209" y="1426"/>
                    <a:pt x="1219" y="1414"/>
                  </a:cubicBezTo>
                  <a:cubicBezTo>
                    <a:pt x="1229" y="1402"/>
                    <a:pt x="1231" y="1396"/>
                    <a:pt x="1243" y="1395"/>
                  </a:cubicBezTo>
                  <a:cubicBezTo>
                    <a:pt x="1254" y="1394"/>
                    <a:pt x="1254" y="1395"/>
                    <a:pt x="1260" y="1384"/>
                  </a:cubicBezTo>
                  <a:cubicBezTo>
                    <a:pt x="1265" y="1372"/>
                    <a:pt x="1264" y="1376"/>
                    <a:pt x="1280" y="1380"/>
                  </a:cubicBezTo>
                  <a:cubicBezTo>
                    <a:pt x="1296" y="1384"/>
                    <a:pt x="1303" y="1382"/>
                    <a:pt x="1311" y="1372"/>
                  </a:cubicBezTo>
                  <a:cubicBezTo>
                    <a:pt x="1320" y="1362"/>
                    <a:pt x="1326" y="1350"/>
                    <a:pt x="1331" y="1337"/>
                  </a:cubicBezTo>
                  <a:cubicBezTo>
                    <a:pt x="1335" y="1323"/>
                    <a:pt x="1337" y="1316"/>
                    <a:pt x="1348" y="1310"/>
                  </a:cubicBezTo>
                  <a:cubicBezTo>
                    <a:pt x="1359" y="1305"/>
                    <a:pt x="1366" y="1301"/>
                    <a:pt x="1374" y="1305"/>
                  </a:cubicBezTo>
                  <a:cubicBezTo>
                    <a:pt x="1383" y="1309"/>
                    <a:pt x="1406" y="1314"/>
                    <a:pt x="1388" y="1321"/>
                  </a:cubicBezTo>
                  <a:cubicBezTo>
                    <a:pt x="1370" y="1327"/>
                    <a:pt x="1374" y="1333"/>
                    <a:pt x="1372" y="1344"/>
                  </a:cubicBezTo>
                  <a:cubicBezTo>
                    <a:pt x="1369" y="1355"/>
                    <a:pt x="1372" y="1372"/>
                    <a:pt x="1383" y="1372"/>
                  </a:cubicBezTo>
                  <a:cubicBezTo>
                    <a:pt x="1394" y="1372"/>
                    <a:pt x="1413" y="1370"/>
                    <a:pt x="1400" y="1388"/>
                  </a:cubicBezTo>
                  <a:cubicBezTo>
                    <a:pt x="1386" y="1405"/>
                    <a:pt x="1375" y="1414"/>
                    <a:pt x="1380" y="1428"/>
                  </a:cubicBezTo>
                  <a:cubicBezTo>
                    <a:pt x="1385" y="1443"/>
                    <a:pt x="1395" y="1458"/>
                    <a:pt x="1404" y="1462"/>
                  </a:cubicBezTo>
                  <a:cubicBezTo>
                    <a:pt x="1414" y="1466"/>
                    <a:pt x="1438" y="1480"/>
                    <a:pt x="1453" y="1477"/>
                  </a:cubicBezTo>
                  <a:cubicBezTo>
                    <a:pt x="1468" y="1473"/>
                    <a:pt x="1488" y="1467"/>
                    <a:pt x="1501" y="1464"/>
                  </a:cubicBezTo>
                  <a:cubicBezTo>
                    <a:pt x="1514" y="1461"/>
                    <a:pt x="1513" y="1459"/>
                    <a:pt x="1520" y="1444"/>
                  </a:cubicBezTo>
                  <a:cubicBezTo>
                    <a:pt x="1527" y="1430"/>
                    <a:pt x="1520" y="1413"/>
                    <a:pt x="1544" y="1424"/>
                  </a:cubicBezTo>
                  <a:cubicBezTo>
                    <a:pt x="1568" y="1434"/>
                    <a:pt x="1575" y="1434"/>
                    <a:pt x="1575" y="1445"/>
                  </a:cubicBezTo>
                  <a:cubicBezTo>
                    <a:pt x="1576" y="1455"/>
                    <a:pt x="1569" y="1459"/>
                    <a:pt x="1575" y="1472"/>
                  </a:cubicBezTo>
                  <a:cubicBezTo>
                    <a:pt x="1582" y="1485"/>
                    <a:pt x="1579" y="1490"/>
                    <a:pt x="1597" y="1489"/>
                  </a:cubicBezTo>
                  <a:cubicBezTo>
                    <a:pt x="1615" y="1488"/>
                    <a:pt x="1611" y="1491"/>
                    <a:pt x="1625" y="1484"/>
                  </a:cubicBezTo>
                  <a:cubicBezTo>
                    <a:pt x="1638" y="1478"/>
                    <a:pt x="1654" y="1483"/>
                    <a:pt x="1668" y="1493"/>
                  </a:cubicBezTo>
                  <a:cubicBezTo>
                    <a:pt x="1682" y="1503"/>
                    <a:pt x="1685" y="1523"/>
                    <a:pt x="1697" y="1507"/>
                  </a:cubicBezTo>
                  <a:cubicBezTo>
                    <a:pt x="1709" y="1491"/>
                    <a:pt x="1715" y="1496"/>
                    <a:pt x="1722" y="1498"/>
                  </a:cubicBezTo>
                  <a:cubicBezTo>
                    <a:pt x="1730" y="1501"/>
                    <a:pt x="1733" y="1496"/>
                    <a:pt x="1742" y="1484"/>
                  </a:cubicBezTo>
                  <a:cubicBezTo>
                    <a:pt x="1751" y="1472"/>
                    <a:pt x="1751" y="1461"/>
                    <a:pt x="1761" y="1455"/>
                  </a:cubicBezTo>
                  <a:cubicBezTo>
                    <a:pt x="1771" y="1449"/>
                    <a:pt x="1775" y="1442"/>
                    <a:pt x="1768" y="1432"/>
                  </a:cubicBezTo>
                  <a:cubicBezTo>
                    <a:pt x="1761" y="1422"/>
                    <a:pt x="1739" y="1422"/>
                    <a:pt x="1732" y="1411"/>
                  </a:cubicBezTo>
                  <a:cubicBezTo>
                    <a:pt x="1726" y="1401"/>
                    <a:pt x="1719" y="1403"/>
                    <a:pt x="1710" y="1402"/>
                  </a:cubicBezTo>
                  <a:cubicBezTo>
                    <a:pt x="1702" y="1402"/>
                    <a:pt x="1704" y="1393"/>
                    <a:pt x="1697" y="1380"/>
                  </a:cubicBezTo>
                  <a:cubicBezTo>
                    <a:pt x="1690" y="1366"/>
                    <a:pt x="1680" y="1359"/>
                    <a:pt x="1664" y="1357"/>
                  </a:cubicBezTo>
                  <a:cubicBezTo>
                    <a:pt x="1647" y="1355"/>
                    <a:pt x="1641" y="1342"/>
                    <a:pt x="1644" y="1332"/>
                  </a:cubicBezTo>
                  <a:cubicBezTo>
                    <a:pt x="1646" y="1322"/>
                    <a:pt x="1649" y="1309"/>
                    <a:pt x="1666" y="1306"/>
                  </a:cubicBezTo>
                  <a:cubicBezTo>
                    <a:pt x="1683" y="1303"/>
                    <a:pt x="1701" y="1304"/>
                    <a:pt x="1702" y="1295"/>
                  </a:cubicBezTo>
                  <a:cubicBezTo>
                    <a:pt x="1703" y="1285"/>
                    <a:pt x="1708" y="1267"/>
                    <a:pt x="1719" y="1275"/>
                  </a:cubicBezTo>
                  <a:cubicBezTo>
                    <a:pt x="1731" y="1282"/>
                    <a:pt x="1752" y="1303"/>
                    <a:pt x="1758" y="1311"/>
                  </a:cubicBezTo>
                  <a:cubicBezTo>
                    <a:pt x="1764" y="1319"/>
                    <a:pt x="1775" y="1340"/>
                    <a:pt x="1780" y="1332"/>
                  </a:cubicBezTo>
                  <a:cubicBezTo>
                    <a:pt x="1785" y="1325"/>
                    <a:pt x="1795" y="1319"/>
                    <a:pt x="1786" y="1303"/>
                  </a:cubicBezTo>
                  <a:cubicBezTo>
                    <a:pt x="1776" y="1286"/>
                    <a:pt x="1755" y="1262"/>
                    <a:pt x="1751" y="1252"/>
                  </a:cubicBezTo>
                  <a:cubicBezTo>
                    <a:pt x="1747" y="1242"/>
                    <a:pt x="1726" y="1226"/>
                    <a:pt x="1712" y="1230"/>
                  </a:cubicBezTo>
                  <a:cubicBezTo>
                    <a:pt x="1698" y="1234"/>
                    <a:pt x="1677" y="1241"/>
                    <a:pt x="1675" y="1221"/>
                  </a:cubicBezTo>
                  <a:cubicBezTo>
                    <a:pt x="1672" y="1202"/>
                    <a:pt x="1678" y="1164"/>
                    <a:pt x="1646" y="1163"/>
                  </a:cubicBezTo>
                  <a:cubicBezTo>
                    <a:pt x="1614" y="1161"/>
                    <a:pt x="1613" y="1158"/>
                    <a:pt x="1612" y="1144"/>
                  </a:cubicBezTo>
                  <a:cubicBezTo>
                    <a:pt x="1612" y="1131"/>
                    <a:pt x="1613" y="1110"/>
                    <a:pt x="1609" y="1098"/>
                  </a:cubicBezTo>
                  <a:cubicBezTo>
                    <a:pt x="1606" y="1085"/>
                    <a:pt x="1603" y="1071"/>
                    <a:pt x="1616" y="1068"/>
                  </a:cubicBezTo>
                  <a:cubicBezTo>
                    <a:pt x="1629" y="1064"/>
                    <a:pt x="1649" y="1064"/>
                    <a:pt x="1661" y="1050"/>
                  </a:cubicBezTo>
                  <a:cubicBezTo>
                    <a:pt x="1673" y="1035"/>
                    <a:pt x="1676" y="1026"/>
                    <a:pt x="1673" y="1011"/>
                  </a:cubicBezTo>
                  <a:cubicBezTo>
                    <a:pt x="1669" y="997"/>
                    <a:pt x="1658" y="968"/>
                    <a:pt x="1652" y="957"/>
                  </a:cubicBezTo>
                  <a:cubicBezTo>
                    <a:pt x="1646" y="945"/>
                    <a:pt x="1642" y="924"/>
                    <a:pt x="1649" y="914"/>
                  </a:cubicBezTo>
                  <a:cubicBezTo>
                    <a:pt x="1655" y="904"/>
                    <a:pt x="1667" y="893"/>
                    <a:pt x="1675" y="890"/>
                  </a:cubicBezTo>
                  <a:cubicBezTo>
                    <a:pt x="1683" y="887"/>
                    <a:pt x="1692" y="886"/>
                    <a:pt x="1709" y="893"/>
                  </a:cubicBezTo>
                  <a:cubicBezTo>
                    <a:pt x="1727" y="899"/>
                    <a:pt x="1734" y="917"/>
                    <a:pt x="1743" y="932"/>
                  </a:cubicBezTo>
                  <a:cubicBezTo>
                    <a:pt x="1751" y="946"/>
                    <a:pt x="1747" y="955"/>
                    <a:pt x="1762" y="947"/>
                  </a:cubicBezTo>
                  <a:cubicBezTo>
                    <a:pt x="1777" y="939"/>
                    <a:pt x="1778" y="938"/>
                    <a:pt x="1793" y="935"/>
                  </a:cubicBezTo>
                  <a:cubicBezTo>
                    <a:pt x="1807" y="932"/>
                    <a:pt x="1818" y="933"/>
                    <a:pt x="1830" y="951"/>
                  </a:cubicBezTo>
                  <a:cubicBezTo>
                    <a:pt x="1842" y="969"/>
                    <a:pt x="1838" y="967"/>
                    <a:pt x="1852" y="977"/>
                  </a:cubicBezTo>
                  <a:cubicBezTo>
                    <a:pt x="1867" y="988"/>
                    <a:pt x="1885" y="988"/>
                    <a:pt x="1898" y="986"/>
                  </a:cubicBezTo>
                  <a:cubicBezTo>
                    <a:pt x="1911" y="984"/>
                    <a:pt x="1937" y="980"/>
                    <a:pt x="1942" y="965"/>
                  </a:cubicBezTo>
                  <a:cubicBezTo>
                    <a:pt x="1947" y="951"/>
                    <a:pt x="1966" y="925"/>
                    <a:pt x="1969" y="913"/>
                  </a:cubicBezTo>
                  <a:cubicBezTo>
                    <a:pt x="1973" y="900"/>
                    <a:pt x="1975" y="885"/>
                    <a:pt x="1983" y="872"/>
                  </a:cubicBezTo>
                  <a:cubicBezTo>
                    <a:pt x="1991" y="860"/>
                    <a:pt x="1996" y="847"/>
                    <a:pt x="1992" y="837"/>
                  </a:cubicBezTo>
                  <a:cubicBezTo>
                    <a:pt x="1987" y="826"/>
                    <a:pt x="1985" y="820"/>
                    <a:pt x="1999" y="816"/>
                  </a:cubicBezTo>
                  <a:cubicBezTo>
                    <a:pt x="2014" y="811"/>
                    <a:pt x="2032" y="808"/>
                    <a:pt x="2052" y="805"/>
                  </a:cubicBezTo>
                  <a:cubicBezTo>
                    <a:pt x="2071" y="801"/>
                    <a:pt x="2089" y="786"/>
                    <a:pt x="2095" y="777"/>
                  </a:cubicBezTo>
                  <a:cubicBezTo>
                    <a:pt x="2101" y="768"/>
                    <a:pt x="2125" y="725"/>
                    <a:pt x="2126" y="714"/>
                  </a:cubicBezTo>
                  <a:cubicBezTo>
                    <a:pt x="2128" y="702"/>
                    <a:pt x="2136" y="671"/>
                    <a:pt x="2140" y="659"/>
                  </a:cubicBezTo>
                  <a:cubicBezTo>
                    <a:pt x="2144" y="647"/>
                    <a:pt x="2150" y="631"/>
                    <a:pt x="2157" y="620"/>
                  </a:cubicBezTo>
                  <a:cubicBezTo>
                    <a:pt x="2164" y="610"/>
                    <a:pt x="2169" y="597"/>
                    <a:pt x="2160" y="586"/>
                  </a:cubicBezTo>
                  <a:cubicBezTo>
                    <a:pt x="2151" y="575"/>
                    <a:pt x="2137" y="561"/>
                    <a:pt x="2147" y="550"/>
                  </a:cubicBezTo>
                  <a:cubicBezTo>
                    <a:pt x="2157" y="540"/>
                    <a:pt x="2168" y="530"/>
                    <a:pt x="2168" y="518"/>
                  </a:cubicBezTo>
                  <a:cubicBezTo>
                    <a:pt x="2168" y="506"/>
                    <a:pt x="2145" y="486"/>
                    <a:pt x="2119" y="499"/>
                  </a:cubicBezTo>
                  <a:cubicBezTo>
                    <a:pt x="2094" y="512"/>
                    <a:pt x="2064" y="526"/>
                    <a:pt x="2050" y="518"/>
                  </a:cubicBezTo>
                  <a:cubicBezTo>
                    <a:pt x="2035" y="511"/>
                    <a:pt x="2018" y="493"/>
                    <a:pt x="2012" y="482"/>
                  </a:cubicBezTo>
                  <a:cubicBezTo>
                    <a:pt x="2006" y="471"/>
                    <a:pt x="1989" y="465"/>
                    <a:pt x="1974" y="473"/>
                  </a:cubicBezTo>
                  <a:cubicBezTo>
                    <a:pt x="1959" y="481"/>
                    <a:pt x="1961" y="479"/>
                    <a:pt x="1958" y="456"/>
                  </a:cubicBezTo>
                  <a:cubicBezTo>
                    <a:pt x="1955" y="434"/>
                    <a:pt x="1942" y="445"/>
                    <a:pt x="1933" y="453"/>
                  </a:cubicBezTo>
                  <a:cubicBezTo>
                    <a:pt x="1925" y="461"/>
                    <a:pt x="1899" y="455"/>
                    <a:pt x="1893" y="449"/>
                  </a:cubicBezTo>
                  <a:cubicBezTo>
                    <a:pt x="1887" y="443"/>
                    <a:pt x="1900" y="436"/>
                    <a:pt x="1897" y="419"/>
                  </a:cubicBezTo>
                  <a:cubicBezTo>
                    <a:pt x="1895" y="401"/>
                    <a:pt x="1865" y="393"/>
                    <a:pt x="1839" y="402"/>
                  </a:cubicBezTo>
                  <a:cubicBezTo>
                    <a:pt x="1813" y="412"/>
                    <a:pt x="1779" y="430"/>
                    <a:pt x="1759" y="434"/>
                  </a:cubicBezTo>
                  <a:cubicBezTo>
                    <a:pt x="1738" y="438"/>
                    <a:pt x="1710" y="424"/>
                    <a:pt x="1713" y="407"/>
                  </a:cubicBezTo>
                  <a:cubicBezTo>
                    <a:pt x="1716" y="390"/>
                    <a:pt x="1713" y="388"/>
                    <a:pt x="1695" y="386"/>
                  </a:cubicBezTo>
                  <a:cubicBezTo>
                    <a:pt x="1677" y="384"/>
                    <a:pt x="1655" y="395"/>
                    <a:pt x="1632" y="345"/>
                  </a:cubicBezTo>
                  <a:cubicBezTo>
                    <a:pt x="1609" y="295"/>
                    <a:pt x="1295" y="100"/>
                    <a:pt x="1295" y="100"/>
                  </a:cubicBezTo>
                  <a:cubicBezTo>
                    <a:pt x="1041" y="0"/>
                    <a:pt x="1041" y="0"/>
                    <a:pt x="1041" y="0"/>
                  </a:cubicBezTo>
                  <a:cubicBezTo>
                    <a:pt x="676" y="141"/>
                    <a:pt x="676" y="141"/>
                    <a:pt x="676" y="141"/>
                  </a:cubicBezTo>
                  <a:cubicBezTo>
                    <a:pt x="252" y="164"/>
                    <a:pt x="252" y="164"/>
                    <a:pt x="252" y="164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119" y="623"/>
                    <a:pt x="119" y="623"/>
                    <a:pt x="119" y="623"/>
                  </a:cubicBezTo>
                  <a:cubicBezTo>
                    <a:pt x="297" y="1121"/>
                    <a:pt x="297" y="1121"/>
                    <a:pt x="297" y="1121"/>
                  </a:cubicBezTo>
                  <a:lnTo>
                    <a:pt x="397" y="1154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9734" name="Freeform 30"/>
            <p:cNvSpPr>
              <a:spLocks noChangeArrowheads="1"/>
            </p:cNvSpPr>
            <p:nvPr/>
          </p:nvSpPr>
          <p:spPr bwMode="auto">
            <a:xfrm>
              <a:off x="1884362" y="1438275"/>
              <a:ext cx="1492250" cy="1277937"/>
            </a:xfrm>
            <a:custGeom>
              <a:gdLst>
                <a:gd fmla="*/ 406774 w 2667" name="T0"/>
                <a:gd fmla="*/ 25189 h 2283" name="T1"/>
                <a:gd fmla="*/ 458809 w 2667" name="T2"/>
                <a:gd fmla="*/ 87323 h 2283" name="T3"/>
                <a:gd fmla="*/ 453214 w 2667" name="T4"/>
                <a:gd fmla="*/ 179684 h 2283" name="T5"/>
                <a:gd fmla="*/ 471119 w 2667" name="T6"/>
                <a:gd fmla="*/ 252453 h 2283" name="T7"/>
                <a:gd fmla="*/ 523714 w 2667" name="T8"/>
                <a:gd fmla="*/ 313467 h 2283" name="T9"/>
                <a:gd fmla="*/ 569595 w 2667" name="T10"/>
                <a:gd fmla="*/ 284359 h 2283" name="T11"/>
                <a:gd fmla="*/ 654643 w 2667" name="T12"/>
                <a:gd fmla="*/ 284919 h 2283" name="T13"/>
                <a:gd fmla="*/ 641214 w 2667" name="T14"/>
                <a:gd fmla="*/ 350411 h 2283" name="T15"/>
                <a:gd fmla="*/ 673667 w 2667" name="T16"/>
                <a:gd fmla="*/ 401909 h 2283" name="T17"/>
                <a:gd fmla="*/ 737452 w 2667" name="T18"/>
                <a:gd fmla="*/ 436055 h 2283" name="T19"/>
                <a:gd fmla="*/ 788929 w 2667" name="T20"/>
                <a:gd fmla="*/ 494830 h 2283" name="T21"/>
                <a:gd fmla="*/ 854952 w 2667" name="T22"/>
                <a:gd fmla="*/ 508824 h 2283" name="T23"/>
                <a:gd fmla="*/ 913143 w 2667" name="T24"/>
                <a:gd fmla="*/ 465162 h 2283" name="T25"/>
                <a:gd fmla="*/ 985881 w 2667" name="T26"/>
                <a:gd fmla="*/ 450608 h 2283" name="T27"/>
                <a:gd fmla="*/ 1047428 w 2667" name="T28"/>
                <a:gd fmla="*/ 492591 h 2283" name="T29"/>
                <a:gd fmla="*/ 1039595 w 2667" name="T30"/>
                <a:gd fmla="*/ 542409 h 2283" name="T31"/>
                <a:gd fmla="*/ 995393 w 2667" name="T32"/>
                <a:gd fmla="*/ 578794 h 2283" name="T33"/>
                <a:gd fmla="*/ 999869 w 2667" name="T34"/>
                <a:gd fmla="*/ 643167 h 2283" name="T35"/>
                <a:gd fmla="*/ 1055821 w 2667" name="T36"/>
                <a:gd fmla="*/ 685149 h 2283" name="T37"/>
                <a:gd fmla="*/ 1096107 w 2667" name="T38"/>
                <a:gd fmla="*/ 710898 h 2283" name="T39"/>
                <a:gd fmla="*/ 1144786 w 2667" name="T40"/>
                <a:gd fmla="*/ 755679 h 2283" name="T41"/>
                <a:gd fmla="*/ 1181714 w 2667" name="T42"/>
                <a:gd fmla="*/ 823410 h 2283" name="T43"/>
                <a:gd fmla="*/ 1160453 w 2667" name="T44"/>
                <a:gd fmla="*/ 873229 h 2283" name="T45"/>
                <a:gd fmla="*/ 1229274 w 2667" name="T46"/>
                <a:gd fmla="*/ 925846 h 2283" name="T47"/>
                <a:gd fmla="*/ 1277952 w 2667" name="T48"/>
                <a:gd fmla="*/ 899538 h 2283" name="T49"/>
                <a:gd fmla="*/ 1324952 w 2667" name="T50"/>
                <a:gd fmla="*/ 840203 h 2283" name="T51"/>
                <a:gd fmla="*/ 1285786 w 2667" name="T52"/>
                <a:gd fmla="*/ 813334 h 2283" name="T53"/>
                <a:gd fmla="*/ 1291941 w 2667" name="T54"/>
                <a:gd fmla="*/ 767994 h 2283" name="T55"/>
                <a:gd fmla="*/ 1308726 w 2667" name="T56"/>
                <a:gd fmla="*/ 717615 h 2283" name="T57"/>
                <a:gd fmla="*/ 1345655 w 2667" name="T58"/>
                <a:gd fmla="*/ 736087 h 2283" name="T59"/>
                <a:gd fmla="*/ 1427345 w 2667" name="T60"/>
                <a:gd fmla="*/ 778069 h 2283" name="T61"/>
                <a:gd fmla="*/ 1473786 w 2667" name="T62"/>
                <a:gd fmla="*/ 798781 h 2283" name="T63"/>
                <a:gd fmla="*/ 1475464 w 2667" name="T64"/>
                <a:gd fmla="*/ 860914 h 2283" name="T65"/>
                <a:gd fmla="*/ 1482179 w 2667" name="T66"/>
                <a:gd fmla="*/ 907934 h 2283" name="T67"/>
                <a:gd fmla="*/ 1425107 w 2667" name="T68"/>
                <a:gd fmla="*/ 944319 h 2283" name="T69"/>
                <a:gd fmla="*/ 1406643 w 2667" name="T70"/>
                <a:gd fmla="*/ 977904 h 2283" name="T71"/>
                <a:gd fmla="*/ 1335583 w 2667" name="T72"/>
                <a:gd fmla="*/ 982942 h 2283" name="T73"/>
                <a:gd fmla="*/ 1280750 w 2667" name="T74"/>
                <a:gd fmla="*/ 996936 h 2283" name="T75"/>
                <a:gd fmla="*/ 1266762 w 2667" name="T76"/>
                <a:gd fmla="*/ 1048434 h 2283" name="T77"/>
                <a:gd fmla="*/ 1275714 w 2667" name="T78"/>
                <a:gd fmla="*/ 1095454 h 2283" name="T79"/>
                <a:gd fmla="*/ 1277393 w 2667" name="T80"/>
                <a:gd fmla="*/ 1154230 h 2283" name="T81"/>
                <a:gd fmla="*/ 1226476 w 2667" name="T82"/>
                <a:gd fmla="*/ 1150311 h 2283" name="T83"/>
                <a:gd fmla="*/ 1204095 w 2667" name="T84"/>
                <a:gd fmla="*/ 1237634 h 2283" name="T85"/>
                <a:gd fmla="*/ 1147024 w 2667" name="T86"/>
                <a:gd fmla="*/ 1276258 h 2283" name="T87"/>
                <a:gd fmla="*/ 1066452 w 2667" name="T88"/>
                <a:gd fmla="*/ 1207967 h 2283" name="T89"/>
                <a:gd fmla="*/ 988119 w 2667" name="T90"/>
                <a:gd fmla="*/ 1172142 h 2283" name="T91"/>
                <a:gd fmla="*/ 939440 w 2667" name="T92"/>
                <a:gd fmla="*/ 1075863 h 2283" name="T93"/>
                <a:gd fmla="*/ 850476 w 2667" name="T94"/>
                <a:gd fmla="*/ 1106650 h 2283" name="T95"/>
                <a:gd fmla="*/ 792286 w 2667" name="T96"/>
                <a:gd fmla="*/ 1146953 h 2283" name="T97"/>
                <a:gd fmla="*/ 345226 w 2667" name="T98"/>
                <a:gd fmla="*/ 568718 h 2283" name="T99"/>
                <a:gd fmla="*/ 0 w 2667" name="T100"/>
                <a:gd fmla="*/ 330260 h 2283" name="T101"/>
                <a:gd fmla="*/ 301583 w 2667" name="T102"/>
                <a:gd fmla="*/ 0 h 2283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w 2667" name="T156"/>
                <a:gd fmla="*/ 0 h 2283" name="T157"/>
                <a:gd fmla="*/ 2667 w 2667" name="T158"/>
                <a:gd fmla="*/ 2283 h 2283" name="T159"/>
              </a:gdLst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b="T159" l="T156" r="T158" t="T157"/>
              <a:pathLst>
                <a:path h="2283" w="2667">
                  <a:moveTo>
                    <a:pt x="622" y="23"/>
                  </a:moveTo>
                  <a:cubicBezTo>
                    <a:pt x="630" y="30"/>
                    <a:pt x="646" y="32"/>
                    <a:pt x="681" y="32"/>
                  </a:cubicBezTo>
                  <a:cubicBezTo>
                    <a:pt x="737" y="34"/>
                    <a:pt x="706" y="35"/>
                    <a:pt x="727" y="45"/>
                  </a:cubicBezTo>
                  <a:cubicBezTo>
                    <a:pt x="747" y="55"/>
                    <a:pt x="759" y="63"/>
                    <a:pt x="793" y="54"/>
                  </a:cubicBezTo>
                  <a:cubicBezTo>
                    <a:pt x="793" y="54"/>
                    <a:pt x="808" y="76"/>
                    <a:pt x="809" y="88"/>
                  </a:cubicBezTo>
                  <a:cubicBezTo>
                    <a:pt x="810" y="100"/>
                    <a:pt x="819" y="137"/>
                    <a:pt x="820" y="156"/>
                  </a:cubicBezTo>
                  <a:cubicBezTo>
                    <a:pt x="821" y="174"/>
                    <a:pt x="823" y="188"/>
                    <a:pt x="820" y="203"/>
                  </a:cubicBezTo>
                  <a:cubicBezTo>
                    <a:pt x="816" y="218"/>
                    <a:pt x="812" y="230"/>
                    <a:pt x="808" y="246"/>
                  </a:cubicBezTo>
                  <a:cubicBezTo>
                    <a:pt x="804" y="262"/>
                    <a:pt x="807" y="310"/>
                    <a:pt x="810" y="321"/>
                  </a:cubicBezTo>
                  <a:cubicBezTo>
                    <a:pt x="814" y="332"/>
                    <a:pt x="822" y="335"/>
                    <a:pt x="827" y="352"/>
                  </a:cubicBezTo>
                  <a:cubicBezTo>
                    <a:pt x="832" y="370"/>
                    <a:pt x="834" y="396"/>
                    <a:pt x="834" y="411"/>
                  </a:cubicBezTo>
                  <a:cubicBezTo>
                    <a:pt x="834" y="426"/>
                    <a:pt x="831" y="440"/>
                    <a:pt x="842" y="451"/>
                  </a:cubicBezTo>
                  <a:cubicBezTo>
                    <a:pt x="853" y="462"/>
                    <a:pt x="870" y="484"/>
                    <a:pt x="873" y="497"/>
                  </a:cubicBezTo>
                  <a:cubicBezTo>
                    <a:pt x="876" y="509"/>
                    <a:pt x="881" y="542"/>
                    <a:pt x="895" y="549"/>
                  </a:cubicBezTo>
                  <a:cubicBezTo>
                    <a:pt x="908" y="557"/>
                    <a:pt x="924" y="565"/>
                    <a:pt x="936" y="560"/>
                  </a:cubicBezTo>
                  <a:cubicBezTo>
                    <a:pt x="947" y="555"/>
                    <a:pt x="956" y="559"/>
                    <a:pt x="963" y="541"/>
                  </a:cubicBezTo>
                  <a:cubicBezTo>
                    <a:pt x="971" y="524"/>
                    <a:pt x="981" y="534"/>
                    <a:pt x="994" y="528"/>
                  </a:cubicBezTo>
                  <a:cubicBezTo>
                    <a:pt x="1007" y="523"/>
                    <a:pt x="1013" y="518"/>
                    <a:pt x="1018" y="508"/>
                  </a:cubicBezTo>
                  <a:cubicBezTo>
                    <a:pt x="1024" y="499"/>
                    <a:pt x="1049" y="486"/>
                    <a:pt x="1061" y="487"/>
                  </a:cubicBezTo>
                  <a:cubicBezTo>
                    <a:pt x="1072" y="487"/>
                    <a:pt x="1093" y="490"/>
                    <a:pt x="1116" y="496"/>
                  </a:cubicBezTo>
                  <a:cubicBezTo>
                    <a:pt x="1139" y="501"/>
                    <a:pt x="1165" y="491"/>
                    <a:pt x="1170" y="509"/>
                  </a:cubicBezTo>
                  <a:cubicBezTo>
                    <a:pt x="1174" y="527"/>
                    <a:pt x="1179" y="546"/>
                    <a:pt x="1170" y="566"/>
                  </a:cubicBezTo>
                  <a:cubicBezTo>
                    <a:pt x="1161" y="586"/>
                    <a:pt x="1162" y="593"/>
                    <a:pt x="1161" y="609"/>
                  </a:cubicBezTo>
                  <a:cubicBezTo>
                    <a:pt x="1159" y="624"/>
                    <a:pt x="1161" y="626"/>
                    <a:pt x="1146" y="626"/>
                  </a:cubicBezTo>
                  <a:cubicBezTo>
                    <a:pt x="1131" y="625"/>
                    <a:pt x="1122" y="639"/>
                    <a:pt x="1124" y="648"/>
                  </a:cubicBezTo>
                  <a:cubicBezTo>
                    <a:pt x="1126" y="657"/>
                    <a:pt x="1122" y="666"/>
                    <a:pt x="1146" y="674"/>
                  </a:cubicBezTo>
                  <a:cubicBezTo>
                    <a:pt x="1170" y="683"/>
                    <a:pt x="1196" y="707"/>
                    <a:pt x="1204" y="718"/>
                  </a:cubicBezTo>
                  <a:cubicBezTo>
                    <a:pt x="1212" y="730"/>
                    <a:pt x="1219" y="756"/>
                    <a:pt x="1237" y="755"/>
                  </a:cubicBezTo>
                  <a:cubicBezTo>
                    <a:pt x="1255" y="754"/>
                    <a:pt x="1270" y="752"/>
                    <a:pt x="1286" y="755"/>
                  </a:cubicBezTo>
                  <a:cubicBezTo>
                    <a:pt x="1302" y="757"/>
                    <a:pt x="1323" y="761"/>
                    <a:pt x="1318" y="779"/>
                  </a:cubicBezTo>
                  <a:cubicBezTo>
                    <a:pt x="1314" y="797"/>
                    <a:pt x="1309" y="805"/>
                    <a:pt x="1312" y="823"/>
                  </a:cubicBezTo>
                  <a:cubicBezTo>
                    <a:pt x="1316" y="842"/>
                    <a:pt x="1331" y="871"/>
                    <a:pt x="1351" y="878"/>
                  </a:cubicBezTo>
                  <a:cubicBezTo>
                    <a:pt x="1371" y="885"/>
                    <a:pt x="1397" y="885"/>
                    <a:pt x="1410" y="884"/>
                  </a:cubicBezTo>
                  <a:cubicBezTo>
                    <a:pt x="1422" y="884"/>
                    <a:pt x="1430" y="901"/>
                    <a:pt x="1449" y="900"/>
                  </a:cubicBezTo>
                  <a:cubicBezTo>
                    <a:pt x="1468" y="899"/>
                    <a:pt x="1479" y="897"/>
                    <a:pt x="1491" y="903"/>
                  </a:cubicBezTo>
                  <a:cubicBezTo>
                    <a:pt x="1503" y="909"/>
                    <a:pt x="1520" y="914"/>
                    <a:pt x="1528" y="909"/>
                  </a:cubicBezTo>
                  <a:cubicBezTo>
                    <a:pt x="1537" y="903"/>
                    <a:pt x="1560" y="888"/>
                    <a:pt x="1565" y="879"/>
                  </a:cubicBezTo>
                  <a:cubicBezTo>
                    <a:pt x="1570" y="871"/>
                    <a:pt x="1596" y="847"/>
                    <a:pt x="1601" y="839"/>
                  </a:cubicBezTo>
                  <a:cubicBezTo>
                    <a:pt x="1605" y="832"/>
                    <a:pt x="1616" y="825"/>
                    <a:pt x="1632" y="831"/>
                  </a:cubicBezTo>
                  <a:cubicBezTo>
                    <a:pt x="1648" y="837"/>
                    <a:pt x="1661" y="836"/>
                    <a:pt x="1670" y="819"/>
                  </a:cubicBezTo>
                  <a:cubicBezTo>
                    <a:pt x="1680" y="802"/>
                    <a:pt x="1692" y="794"/>
                    <a:pt x="1712" y="795"/>
                  </a:cubicBezTo>
                  <a:cubicBezTo>
                    <a:pt x="1731" y="797"/>
                    <a:pt x="1746" y="805"/>
                    <a:pt x="1762" y="805"/>
                  </a:cubicBezTo>
                  <a:cubicBezTo>
                    <a:pt x="1777" y="805"/>
                    <a:pt x="1814" y="806"/>
                    <a:pt x="1821" y="812"/>
                  </a:cubicBezTo>
                  <a:cubicBezTo>
                    <a:pt x="1828" y="817"/>
                    <a:pt x="1849" y="828"/>
                    <a:pt x="1858" y="834"/>
                  </a:cubicBezTo>
                  <a:cubicBezTo>
                    <a:pt x="1867" y="840"/>
                    <a:pt x="1880" y="856"/>
                    <a:pt x="1872" y="880"/>
                  </a:cubicBezTo>
                  <a:cubicBezTo>
                    <a:pt x="1863" y="904"/>
                    <a:pt x="1865" y="900"/>
                    <a:pt x="1855" y="905"/>
                  </a:cubicBezTo>
                  <a:cubicBezTo>
                    <a:pt x="1845" y="911"/>
                    <a:pt x="1840" y="911"/>
                    <a:pt x="1850" y="927"/>
                  </a:cubicBezTo>
                  <a:cubicBezTo>
                    <a:pt x="1859" y="943"/>
                    <a:pt x="1862" y="957"/>
                    <a:pt x="1858" y="969"/>
                  </a:cubicBezTo>
                  <a:cubicBezTo>
                    <a:pt x="1854" y="981"/>
                    <a:pt x="1856" y="997"/>
                    <a:pt x="1835" y="1004"/>
                  </a:cubicBezTo>
                  <a:cubicBezTo>
                    <a:pt x="1814" y="1011"/>
                    <a:pt x="1807" y="1013"/>
                    <a:pt x="1796" y="1016"/>
                  </a:cubicBezTo>
                  <a:cubicBezTo>
                    <a:pt x="1785" y="1020"/>
                    <a:pt x="1772" y="1023"/>
                    <a:pt x="1779" y="1034"/>
                  </a:cubicBezTo>
                  <a:cubicBezTo>
                    <a:pt x="1786" y="1044"/>
                    <a:pt x="1787" y="1054"/>
                    <a:pt x="1782" y="1066"/>
                  </a:cubicBezTo>
                  <a:cubicBezTo>
                    <a:pt x="1777" y="1079"/>
                    <a:pt x="1769" y="1084"/>
                    <a:pt x="1772" y="1108"/>
                  </a:cubicBezTo>
                  <a:cubicBezTo>
                    <a:pt x="1775" y="1132"/>
                    <a:pt x="1773" y="1141"/>
                    <a:pt x="1787" y="1149"/>
                  </a:cubicBezTo>
                  <a:cubicBezTo>
                    <a:pt x="1801" y="1158"/>
                    <a:pt x="1831" y="1158"/>
                    <a:pt x="1830" y="1180"/>
                  </a:cubicBezTo>
                  <a:cubicBezTo>
                    <a:pt x="1830" y="1203"/>
                    <a:pt x="1836" y="1198"/>
                    <a:pt x="1852" y="1205"/>
                  </a:cubicBezTo>
                  <a:cubicBezTo>
                    <a:pt x="1869" y="1212"/>
                    <a:pt x="1874" y="1224"/>
                    <a:pt x="1887" y="1224"/>
                  </a:cubicBezTo>
                  <a:cubicBezTo>
                    <a:pt x="1900" y="1225"/>
                    <a:pt x="1922" y="1229"/>
                    <a:pt x="1932" y="1230"/>
                  </a:cubicBezTo>
                  <a:cubicBezTo>
                    <a:pt x="1942" y="1231"/>
                    <a:pt x="1953" y="1235"/>
                    <a:pt x="1946" y="1247"/>
                  </a:cubicBezTo>
                  <a:cubicBezTo>
                    <a:pt x="1938" y="1259"/>
                    <a:pt x="1947" y="1267"/>
                    <a:pt x="1959" y="1270"/>
                  </a:cubicBezTo>
                  <a:cubicBezTo>
                    <a:pt x="1972" y="1273"/>
                    <a:pt x="1989" y="1273"/>
                    <a:pt x="1995" y="1291"/>
                  </a:cubicBezTo>
                  <a:cubicBezTo>
                    <a:pt x="2001" y="1309"/>
                    <a:pt x="2003" y="1314"/>
                    <a:pt x="2015" y="1323"/>
                  </a:cubicBezTo>
                  <a:cubicBezTo>
                    <a:pt x="2026" y="1332"/>
                    <a:pt x="2042" y="1336"/>
                    <a:pt x="2046" y="1350"/>
                  </a:cubicBezTo>
                  <a:cubicBezTo>
                    <a:pt x="2050" y="1365"/>
                    <a:pt x="2055" y="1376"/>
                    <a:pt x="2053" y="1388"/>
                  </a:cubicBezTo>
                  <a:cubicBezTo>
                    <a:pt x="2052" y="1400"/>
                    <a:pt x="2065" y="1411"/>
                    <a:pt x="2075" y="1425"/>
                  </a:cubicBezTo>
                  <a:cubicBezTo>
                    <a:pt x="2085" y="1439"/>
                    <a:pt x="2104" y="1455"/>
                    <a:pt x="2112" y="1471"/>
                  </a:cubicBezTo>
                  <a:cubicBezTo>
                    <a:pt x="2119" y="1486"/>
                    <a:pt x="2117" y="1486"/>
                    <a:pt x="2112" y="1498"/>
                  </a:cubicBezTo>
                  <a:cubicBezTo>
                    <a:pt x="2106" y="1509"/>
                    <a:pt x="2104" y="1530"/>
                    <a:pt x="2092" y="1536"/>
                  </a:cubicBezTo>
                  <a:cubicBezTo>
                    <a:pt x="2079" y="1542"/>
                    <a:pt x="2068" y="1545"/>
                    <a:pt x="2074" y="1560"/>
                  </a:cubicBezTo>
                  <a:cubicBezTo>
                    <a:pt x="2079" y="1575"/>
                    <a:pt x="2080" y="1582"/>
                    <a:pt x="2093" y="1589"/>
                  </a:cubicBezTo>
                  <a:cubicBezTo>
                    <a:pt x="2105" y="1596"/>
                    <a:pt x="2136" y="1597"/>
                    <a:pt x="2145" y="1614"/>
                  </a:cubicBezTo>
                  <a:cubicBezTo>
                    <a:pt x="2155" y="1630"/>
                    <a:pt x="2174" y="1641"/>
                    <a:pt x="2197" y="1654"/>
                  </a:cubicBezTo>
                  <a:cubicBezTo>
                    <a:pt x="2220" y="1668"/>
                    <a:pt x="2240" y="1682"/>
                    <a:pt x="2249" y="1677"/>
                  </a:cubicBezTo>
                  <a:cubicBezTo>
                    <a:pt x="2258" y="1671"/>
                    <a:pt x="2278" y="1669"/>
                    <a:pt x="2272" y="1646"/>
                  </a:cubicBezTo>
                  <a:cubicBezTo>
                    <a:pt x="2267" y="1623"/>
                    <a:pt x="2257" y="1614"/>
                    <a:pt x="2284" y="1607"/>
                  </a:cubicBezTo>
                  <a:cubicBezTo>
                    <a:pt x="2311" y="1600"/>
                    <a:pt x="2337" y="1598"/>
                    <a:pt x="2336" y="1575"/>
                  </a:cubicBezTo>
                  <a:cubicBezTo>
                    <a:pt x="2335" y="1552"/>
                    <a:pt x="2343" y="1545"/>
                    <a:pt x="2350" y="1534"/>
                  </a:cubicBezTo>
                  <a:cubicBezTo>
                    <a:pt x="2356" y="1522"/>
                    <a:pt x="2376" y="1512"/>
                    <a:pt x="2368" y="1501"/>
                  </a:cubicBezTo>
                  <a:cubicBezTo>
                    <a:pt x="2361" y="1490"/>
                    <a:pt x="2335" y="1488"/>
                    <a:pt x="2323" y="1480"/>
                  </a:cubicBezTo>
                  <a:cubicBezTo>
                    <a:pt x="2311" y="1472"/>
                    <a:pt x="2307" y="1479"/>
                    <a:pt x="2296" y="1475"/>
                  </a:cubicBezTo>
                  <a:cubicBezTo>
                    <a:pt x="2286" y="1471"/>
                    <a:pt x="2288" y="1466"/>
                    <a:pt x="2298" y="1453"/>
                  </a:cubicBezTo>
                  <a:cubicBezTo>
                    <a:pt x="2308" y="1440"/>
                    <a:pt x="2301" y="1433"/>
                    <a:pt x="2295" y="1428"/>
                  </a:cubicBezTo>
                  <a:cubicBezTo>
                    <a:pt x="2290" y="1422"/>
                    <a:pt x="2290" y="1420"/>
                    <a:pt x="2294" y="1408"/>
                  </a:cubicBezTo>
                  <a:cubicBezTo>
                    <a:pt x="2299" y="1396"/>
                    <a:pt x="2290" y="1379"/>
                    <a:pt x="2309" y="1372"/>
                  </a:cubicBezTo>
                  <a:cubicBezTo>
                    <a:pt x="2327" y="1366"/>
                    <a:pt x="2326" y="1363"/>
                    <a:pt x="2316" y="1346"/>
                  </a:cubicBezTo>
                  <a:cubicBezTo>
                    <a:pt x="2306" y="1328"/>
                    <a:pt x="2311" y="1314"/>
                    <a:pt x="2313" y="1301"/>
                  </a:cubicBezTo>
                  <a:cubicBezTo>
                    <a:pt x="2314" y="1288"/>
                    <a:pt x="2322" y="1276"/>
                    <a:pt x="2339" y="1282"/>
                  </a:cubicBezTo>
                  <a:cubicBezTo>
                    <a:pt x="2356" y="1287"/>
                    <a:pt x="2362" y="1291"/>
                    <a:pt x="2373" y="1284"/>
                  </a:cubicBezTo>
                  <a:cubicBezTo>
                    <a:pt x="2385" y="1277"/>
                    <a:pt x="2392" y="1282"/>
                    <a:pt x="2400" y="1292"/>
                  </a:cubicBezTo>
                  <a:cubicBezTo>
                    <a:pt x="2409" y="1303"/>
                    <a:pt x="2398" y="1306"/>
                    <a:pt x="2405" y="1315"/>
                  </a:cubicBezTo>
                  <a:cubicBezTo>
                    <a:pt x="2412" y="1325"/>
                    <a:pt x="2422" y="1335"/>
                    <a:pt x="2445" y="1341"/>
                  </a:cubicBezTo>
                  <a:cubicBezTo>
                    <a:pt x="2467" y="1347"/>
                    <a:pt x="2473" y="1338"/>
                    <a:pt x="2495" y="1351"/>
                  </a:cubicBezTo>
                  <a:cubicBezTo>
                    <a:pt x="2516" y="1363"/>
                    <a:pt x="2536" y="1380"/>
                    <a:pt x="2551" y="1390"/>
                  </a:cubicBezTo>
                  <a:cubicBezTo>
                    <a:pt x="2566" y="1400"/>
                    <a:pt x="2566" y="1407"/>
                    <a:pt x="2580" y="1402"/>
                  </a:cubicBezTo>
                  <a:cubicBezTo>
                    <a:pt x="2594" y="1398"/>
                    <a:pt x="2599" y="1401"/>
                    <a:pt x="2608" y="1412"/>
                  </a:cubicBezTo>
                  <a:cubicBezTo>
                    <a:pt x="2617" y="1423"/>
                    <a:pt x="2619" y="1424"/>
                    <a:pt x="2634" y="1427"/>
                  </a:cubicBezTo>
                  <a:cubicBezTo>
                    <a:pt x="2649" y="1430"/>
                    <a:pt x="2667" y="1432"/>
                    <a:pt x="2660" y="1465"/>
                  </a:cubicBezTo>
                  <a:cubicBezTo>
                    <a:pt x="2652" y="1499"/>
                    <a:pt x="2663" y="1495"/>
                    <a:pt x="2659" y="1507"/>
                  </a:cubicBezTo>
                  <a:cubicBezTo>
                    <a:pt x="2655" y="1520"/>
                    <a:pt x="2645" y="1531"/>
                    <a:pt x="2637" y="1538"/>
                  </a:cubicBezTo>
                  <a:cubicBezTo>
                    <a:pt x="2630" y="1545"/>
                    <a:pt x="2631" y="1558"/>
                    <a:pt x="2634" y="1568"/>
                  </a:cubicBezTo>
                  <a:cubicBezTo>
                    <a:pt x="2636" y="1578"/>
                    <a:pt x="2631" y="1578"/>
                    <a:pt x="2636" y="1592"/>
                  </a:cubicBezTo>
                  <a:cubicBezTo>
                    <a:pt x="2642" y="1606"/>
                    <a:pt x="2646" y="1595"/>
                    <a:pt x="2649" y="1622"/>
                  </a:cubicBezTo>
                  <a:cubicBezTo>
                    <a:pt x="2653" y="1648"/>
                    <a:pt x="2653" y="1662"/>
                    <a:pt x="2640" y="1667"/>
                  </a:cubicBezTo>
                  <a:cubicBezTo>
                    <a:pt x="2628" y="1672"/>
                    <a:pt x="2610" y="1669"/>
                    <a:pt x="2595" y="1668"/>
                  </a:cubicBezTo>
                  <a:cubicBezTo>
                    <a:pt x="2579" y="1667"/>
                    <a:pt x="2557" y="1671"/>
                    <a:pt x="2547" y="1687"/>
                  </a:cubicBezTo>
                  <a:cubicBezTo>
                    <a:pt x="2536" y="1702"/>
                    <a:pt x="2515" y="1683"/>
                    <a:pt x="2506" y="1680"/>
                  </a:cubicBezTo>
                  <a:cubicBezTo>
                    <a:pt x="2496" y="1676"/>
                    <a:pt x="2489" y="1679"/>
                    <a:pt x="2500" y="1697"/>
                  </a:cubicBezTo>
                  <a:cubicBezTo>
                    <a:pt x="2512" y="1714"/>
                    <a:pt x="2523" y="1741"/>
                    <a:pt x="2514" y="1747"/>
                  </a:cubicBezTo>
                  <a:cubicBezTo>
                    <a:pt x="2504" y="1754"/>
                    <a:pt x="2489" y="1755"/>
                    <a:pt x="2475" y="1759"/>
                  </a:cubicBezTo>
                  <a:cubicBezTo>
                    <a:pt x="2460" y="1762"/>
                    <a:pt x="2443" y="1752"/>
                    <a:pt x="2426" y="1763"/>
                  </a:cubicBezTo>
                  <a:cubicBezTo>
                    <a:pt x="2409" y="1774"/>
                    <a:pt x="2391" y="1766"/>
                    <a:pt x="2387" y="1756"/>
                  </a:cubicBezTo>
                  <a:cubicBezTo>
                    <a:pt x="2383" y="1746"/>
                    <a:pt x="2373" y="1724"/>
                    <a:pt x="2356" y="1726"/>
                  </a:cubicBezTo>
                  <a:cubicBezTo>
                    <a:pt x="2339" y="1729"/>
                    <a:pt x="2312" y="1718"/>
                    <a:pt x="2302" y="1742"/>
                  </a:cubicBezTo>
                  <a:cubicBezTo>
                    <a:pt x="2292" y="1766"/>
                    <a:pt x="2299" y="1764"/>
                    <a:pt x="2289" y="1781"/>
                  </a:cubicBezTo>
                  <a:cubicBezTo>
                    <a:pt x="2280" y="1798"/>
                    <a:pt x="2282" y="1809"/>
                    <a:pt x="2273" y="1820"/>
                  </a:cubicBezTo>
                  <a:cubicBezTo>
                    <a:pt x="2265" y="1832"/>
                    <a:pt x="2256" y="1833"/>
                    <a:pt x="2254" y="1847"/>
                  </a:cubicBezTo>
                  <a:cubicBezTo>
                    <a:pt x="2253" y="1860"/>
                    <a:pt x="2247" y="1868"/>
                    <a:pt x="2264" y="1873"/>
                  </a:cubicBezTo>
                  <a:cubicBezTo>
                    <a:pt x="2281" y="1878"/>
                    <a:pt x="2304" y="1872"/>
                    <a:pt x="2307" y="1885"/>
                  </a:cubicBezTo>
                  <a:cubicBezTo>
                    <a:pt x="2311" y="1897"/>
                    <a:pt x="2297" y="1910"/>
                    <a:pt x="2288" y="1920"/>
                  </a:cubicBezTo>
                  <a:cubicBezTo>
                    <a:pt x="2280" y="1930"/>
                    <a:pt x="2283" y="1948"/>
                    <a:pt x="2280" y="1957"/>
                  </a:cubicBezTo>
                  <a:cubicBezTo>
                    <a:pt x="2276" y="1967"/>
                    <a:pt x="2279" y="1985"/>
                    <a:pt x="2283" y="2002"/>
                  </a:cubicBezTo>
                  <a:cubicBezTo>
                    <a:pt x="2287" y="2020"/>
                    <a:pt x="2294" y="2031"/>
                    <a:pt x="2295" y="2044"/>
                  </a:cubicBezTo>
                  <a:cubicBezTo>
                    <a:pt x="2296" y="2058"/>
                    <a:pt x="2293" y="2079"/>
                    <a:pt x="2283" y="2062"/>
                  </a:cubicBezTo>
                  <a:cubicBezTo>
                    <a:pt x="2273" y="2044"/>
                    <a:pt x="2271" y="2046"/>
                    <a:pt x="2263" y="2052"/>
                  </a:cubicBezTo>
                  <a:cubicBezTo>
                    <a:pt x="2255" y="2057"/>
                    <a:pt x="2225" y="2059"/>
                    <a:pt x="2220" y="2045"/>
                  </a:cubicBezTo>
                  <a:cubicBezTo>
                    <a:pt x="2215" y="2031"/>
                    <a:pt x="2195" y="2034"/>
                    <a:pt x="2192" y="2055"/>
                  </a:cubicBezTo>
                  <a:cubicBezTo>
                    <a:pt x="2189" y="2076"/>
                    <a:pt x="2182" y="2091"/>
                    <a:pt x="2178" y="2113"/>
                  </a:cubicBezTo>
                  <a:cubicBezTo>
                    <a:pt x="2173" y="2136"/>
                    <a:pt x="2174" y="2148"/>
                    <a:pt x="2168" y="2172"/>
                  </a:cubicBezTo>
                  <a:cubicBezTo>
                    <a:pt x="2163" y="2196"/>
                    <a:pt x="2165" y="2207"/>
                    <a:pt x="2152" y="2211"/>
                  </a:cubicBezTo>
                  <a:cubicBezTo>
                    <a:pt x="2139" y="2216"/>
                    <a:pt x="2119" y="2199"/>
                    <a:pt x="2110" y="2214"/>
                  </a:cubicBezTo>
                  <a:cubicBezTo>
                    <a:pt x="2101" y="2229"/>
                    <a:pt x="2112" y="2229"/>
                    <a:pt x="2099" y="2248"/>
                  </a:cubicBezTo>
                  <a:cubicBezTo>
                    <a:pt x="2085" y="2267"/>
                    <a:pt x="2066" y="2276"/>
                    <a:pt x="2050" y="2280"/>
                  </a:cubicBezTo>
                  <a:cubicBezTo>
                    <a:pt x="2033" y="2283"/>
                    <a:pt x="1996" y="2272"/>
                    <a:pt x="1977" y="2265"/>
                  </a:cubicBezTo>
                  <a:cubicBezTo>
                    <a:pt x="1958" y="2258"/>
                    <a:pt x="1925" y="2242"/>
                    <a:pt x="1917" y="2220"/>
                  </a:cubicBezTo>
                  <a:cubicBezTo>
                    <a:pt x="1909" y="2199"/>
                    <a:pt x="1920" y="2183"/>
                    <a:pt x="1906" y="2158"/>
                  </a:cubicBezTo>
                  <a:cubicBezTo>
                    <a:pt x="1891" y="2133"/>
                    <a:pt x="1887" y="2096"/>
                    <a:pt x="1868" y="2105"/>
                  </a:cubicBezTo>
                  <a:cubicBezTo>
                    <a:pt x="1850" y="2115"/>
                    <a:pt x="1843" y="2125"/>
                    <a:pt x="1818" y="2121"/>
                  </a:cubicBezTo>
                  <a:cubicBezTo>
                    <a:pt x="1793" y="2118"/>
                    <a:pt x="1778" y="2112"/>
                    <a:pt x="1766" y="2094"/>
                  </a:cubicBezTo>
                  <a:cubicBezTo>
                    <a:pt x="1753" y="2076"/>
                    <a:pt x="1740" y="2049"/>
                    <a:pt x="1714" y="2035"/>
                  </a:cubicBezTo>
                  <a:cubicBezTo>
                    <a:pt x="1688" y="2021"/>
                    <a:pt x="1674" y="2008"/>
                    <a:pt x="1683" y="1990"/>
                  </a:cubicBezTo>
                  <a:cubicBezTo>
                    <a:pt x="1692" y="1971"/>
                    <a:pt x="1689" y="1929"/>
                    <a:pt x="1679" y="1922"/>
                  </a:cubicBezTo>
                  <a:cubicBezTo>
                    <a:pt x="1669" y="1915"/>
                    <a:pt x="1642" y="1877"/>
                    <a:pt x="1618" y="1903"/>
                  </a:cubicBezTo>
                  <a:cubicBezTo>
                    <a:pt x="1594" y="1930"/>
                    <a:pt x="1602" y="1938"/>
                    <a:pt x="1573" y="1947"/>
                  </a:cubicBezTo>
                  <a:cubicBezTo>
                    <a:pt x="1544" y="1956"/>
                    <a:pt x="1521" y="1957"/>
                    <a:pt x="1520" y="1977"/>
                  </a:cubicBezTo>
                  <a:cubicBezTo>
                    <a:pt x="1519" y="1997"/>
                    <a:pt x="1528" y="2003"/>
                    <a:pt x="1528" y="2017"/>
                  </a:cubicBezTo>
                  <a:cubicBezTo>
                    <a:pt x="1529" y="2031"/>
                    <a:pt x="1540" y="2035"/>
                    <a:pt x="1533" y="2054"/>
                  </a:cubicBezTo>
                  <a:cubicBezTo>
                    <a:pt x="1525" y="2073"/>
                    <a:pt x="1416" y="2049"/>
                    <a:pt x="1416" y="2049"/>
                  </a:cubicBezTo>
                  <a:cubicBezTo>
                    <a:pt x="1236" y="1955"/>
                    <a:pt x="1236" y="1955"/>
                    <a:pt x="1236" y="1955"/>
                  </a:cubicBezTo>
                  <a:cubicBezTo>
                    <a:pt x="1314" y="1496"/>
                    <a:pt x="1314" y="1496"/>
                    <a:pt x="1314" y="1496"/>
                  </a:cubicBezTo>
                  <a:cubicBezTo>
                    <a:pt x="617" y="1016"/>
                    <a:pt x="617" y="1016"/>
                    <a:pt x="617" y="1016"/>
                  </a:cubicBezTo>
                  <a:cubicBezTo>
                    <a:pt x="287" y="897"/>
                    <a:pt x="287" y="897"/>
                    <a:pt x="287" y="897"/>
                  </a:cubicBezTo>
                  <a:cubicBezTo>
                    <a:pt x="66" y="801"/>
                    <a:pt x="66" y="801"/>
                    <a:pt x="66" y="801"/>
                  </a:cubicBezTo>
                  <a:cubicBezTo>
                    <a:pt x="0" y="590"/>
                    <a:pt x="0" y="590"/>
                    <a:pt x="0" y="590"/>
                  </a:cubicBezTo>
                  <a:cubicBezTo>
                    <a:pt x="148" y="133"/>
                    <a:pt x="148" y="133"/>
                    <a:pt x="148" y="133"/>
                  </a:cubicBezTo>
                  <a:cubicBezTo>
                    <a:pt x="385" y="77"/>
                    <a:pt x="385" y="77"/>
                    <a:pt x="385" y="77"/>
                  </a:cubicBezTo>
                  <a:cubicBezTo>
                    <a:pt x="539" y="0"/>
                    <a:pt x="539" y="0"/>
                    <a:pt x="539" y="0"/>
                  </a:cubicBezTo>
                  <a:cubicBezTo>
                    <a:pt x="616" y="18"/>
                    <a:pt x="616" y="18"/>
                    <a:pt x="616" y="18"/>
                  </a:cubicBezTo>
                  <a:lnTo>
                    <a:pt x="622" y="23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9735" name="Freeform 31"/>
            <p:cNvSpPr>
              <a:spLocks noChangeArrowheads="1"/>
            </p:cNvSpPr>
            <p:nvPr/>
          </p:nvSpPr>
          <p:spPr bwMode="auto">
            <a:xfrm>
              <a:off x="1408112" y="1824038"/>
              <a:ext cx="1409700" cy="1016000"/>
            </a:xfrm>
            <a:custGeom>
              <a:gdLst>
                <a:gd fmla="*/ 853990 w 2519" name="T0"/>
                <a:gd fmla="*/ 823330 h 1814" name="T1"/>
                <a:gd fmla="*/ 876376 w 2519" name="T2"/>
                <a:gd fmla="*/ 788044 h 1814" name="T3"/>
                <a:gd fmla="*/ 938494 w 2519" name="T4"/>
                <a:gd fmla="*/ 783563 h 1814" name="T5"/>
                <a:gd fmla="*/ 997255 w 2519" name="T6"/>
                <a:gd fmla="*/ 791405 h 1814" name="T7"/>
                <a:gd fmla="*/ 1049860 w 2519" name="T8"/>
                <a:gd fmla="*/ 809888 h 1814" name="T9"/>
                <a:gd fmla="*/ 1087355 w 2519" name="T10"/>
                <a:gd fmla="*/ 804847 h 1814" name="T11"/>
                <a:gd fmla="*/ 1128208 w 2519" name="T12"/>
                <a:gd fmla="*/ 858055 h 1814" name="T13"/>
                <a:gd fmla="*/ 1174097 w 2519" name="T14"/>
                <a:gd fmla="*/ 878218 h 1814" name="T15"/>
                <a:gd fmla="*/ 1198161 w 2519" name="T16"/>
                <a:gd fmla="*/ 847974 h 1814" name="T17"/>
                <a:gd fmla="*/ 1225583 w 2519" name="T18"/>
                <a:gd fmla="*/ 802046 h 1814" name="T19"/>
                <a:gd fmla="*/ 1265316 w 2519" name="T20"/>
                <a:gd fmla="*/ 823890 h 1814" name="T21"/>
                <a:gd fmla="*/ 1313444 w 2519" name="T22"/>
                <a:gd fmla="*/ 814368 h 1814" name="T23"/>
                <a:gd fmla="*/ 1350380 w 2519" name="T24"/>
                <a:gd fmla="*/ 783003 h 1814" name="T25"/>
                <a:gd fmla="*/ 1293298 w 2519" name="T26"/>
                <a:gd fmla="*/ 738196 h 1814" name="T27"/>
                <a:gd fmla="*/ 1245729 w 2519" name="T28"/>
                <a:gd fmla="*/ 707391 h 1814" name="T29"/>
                <a:gd fmla="*/ 1215510 w 2519" name="T30"/>
                <a:gd fmla="*/ 659784 h 1814" name="T31"/>
                <a:gd fmla="*/ 1280986 w 2519" name="T32"/>
                <a:gd fmla="*/ 688348 h 1814" name="T33"/>
                <a:gd fmla="*/ 1297215 w 2519" name="T34"/>
                <a:gd fmla="*/ 649142 h 1814" name="T35"/>
                <a:gd fmla="*/ 1308408 w 2519" name="T36"/>
                <a:gd fmla="*/ 602655 h 1814" name="T37"/>
                <a:gd fmla="*/ 1342545 w 2519" name="T38"/>
                <a:gd fmla="*/ 565689 h 1814" name="T39"/>
                <a:gd fmla="*/ 1355416 w 2519" name="T40"/>
                <a:gd fmla="*/ 543286 h 1814" name="T41"/>
                <a:gd fmla="*/ 1363811 w 2519" name="T42"/>
                <a:gd fmla="*/ 516961 h 1814" name="T43"/>
                <a:gd fmla="*/ 1385076 w 2519" name="T44"/>
                <a:gd fmla="*/ 519762 h 1814" name="T45"/>
                <a:gd fmla="*/ 1405223 w 2519" name="T46"/>
                <a:gd fmla="*/ 471594 h 1814" name="T47"/>
                <a:gd fmla="*/ 1390113 w 2519" name="T48"/>
                <a:gd fmla="*/ 418946 h 1814" name="T49"/>
                <a:gd fmla="*/ 1372765 w 2519" name="T50"/>
                <a:gd fmla="*/ 373019 h 1814" name="T51"/>
                <a:gd fmla="*/ 1351499 w 2519" name="T52"/>
                <a:gd fmla="*/ 323731 h 1814" name="T53"/>
                <a:gd fmla="*/ 1326875 w 2519" name="T54"/>
                <a:gd fmla="*/ 282284 h 1814" name="T55"/>
                <a:gd fmla="*/ 1301692 w 2519" name="T56"/>
                <a:gd fmla="*/ 246999 h 1814" name="T57"/>
                <a:gd fmla="*/ 1251885 w 2519" name="T58"/>
                <a:gd fmla="*/ 255400 h 1814" name="T59"/>
                <a:gd fmla="*/ 1195363 w 2519" name="T60"/>
                <a:gd fmla="*/ 201632 h 1814" name="T61"/>
                <a:gd fmla="*/ 1125409 w 2519" name="T62"/>
                <a:gd fmla="*/ 146183 h 1814" name="T63"/>
                <a:gd fmla="*/ 1106382 w 2519" name="T64"/>
                <a:gd fmla="*/ 110337 h 1814" name="T65"/>
                <a:gd fmla="*/ 1052098 w 2519" name="T66"/>
                <a:gd fmla="*/ 113138 h 1814" name="T67"/>
                <a:gd fmla="*/ 987741 w 2519" name="T68"/>
                <a:gd fmla="*/ 73372 h 1814" name="T69"/>
                <a:gd fmla="*/ 925063 w 2519" name="T70"/>
                <a:gd fmla="*/ 84573 h 1814" name="T71"/>
                <a:gd fmla="*/ 842238 w 2519" name="T72"/>
                <a:gd fmla="*/ 76732 h 1814" name="T73"/>
                <a:gd fmla="*/ 775643 w 2519" name="T74"/>
                <a:gd fmla="*/ 112578 h 1814" name="T75"/>
                <a:gd fmla="*/ 710166 w 2519" name="T76"/>
                <a:gd fmla="*/ 72251 h 1814" name="T77"/>
                <a:gd fmla="*/ 641892 w 2519" name="T78"/>
                <a:gd fmla="*/ 46487 h 1814" name="T79"/>
                <a:gd fmla="*/ 569140 w 2519" name="T80"/>
                <a:gd fmla="*/ 29125 h 1814" name="T81"/>
                <a:gd fmla="*/ 520453 w 2519" name="T82"/>
                <a:gd fmla="*/ 1120 h 1814" name="T83"/>
                <a:gd fmla="*/ 247355 w 2519" name="T84"/>
                <a:gd fmla="*/ 37526 h 1814" name="T85"/>
                <a:gd fmla="*/ 121999 w 2519" name="T86"/>
                <a:gd fmla="*/ 156265 h 1814" name="T87"/>
                <a:gd fmla="*/ 17348 w 2519" name="T88"/>
                <a:gd fmla="*/ 451991 h 1814" name="T89"/>
                <a:gd fmla="*/ 119201 w 2519" name="T90"/>
                <a:gd fmla="*/ 775722 h 1814" name="T91"/>
                <a:gd fmla="*/ 560746 w 2519" name="T92"/>
                <a:gd fmla="*/ 928066 h 1814" name="T93"/>
                <a:gd fmla="*/ 844477 w 2519" name="T94"/>
                <a:gd fmla="*/ 932547 h 1814" name="T95"/>
                <a:gd fmla="*/ 853990 w 2519" name="T96"/>
                <a:gd fmla="*/ 843493 h 1814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w 2519" name="T147"/>
                <a:gd fmla="*/ 0 h 1814" name="T148"/>
                <a:gd fmla="*/ 2519 w 2519" name="T149"/>
                <a:gd fmla="*/ 1814 h 1814" name="T150"/>
              </a:gdLst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b="T150" l="T147" r="T149" t="T148"/>
              <a:pathLst>
                <a:path h="1813" w="2519">
                  <a:moveTo>
                    <a:pt x="1526" y="1506"/>
                  </a:moveTo>
                  <a:cubicBezTo>
                    <a:pt x="1526" y="1506"/>
                    <a:pt x="1537" y="1487"/>
                    <a:pt x="1526" y="1470"/>
                  </a:cubicBezTo>
                  <a:cubicBezTo>
                    <a:pt x="1514" y="1453"/>
                    <a:pt x="1508" y="1425"/>
                    <a:pt x="1528" y="1418"/>
                  </a:cubicBezTo>
                  <a:cubicBezTo>
                    <a:pt x="1548" y="1411"/>
                    <a:pt x="1560" y="1415"/>
                    <a:pt x="1566" y="1407"/>
                  </a:cubicBezTo>
                  <a:cubicBezTo>
                    <a:pt x="1572" y="1398"/>
                    <a:pt x="1601" y="1389"/>
                    <a:pt x="1618" y="1402"/>
                  </a:cubicBezTo>
                  <a:cubicBezTo>
                    <a:pt x="1636" y="1415"/>
                    <a:pt x="1657" y="1404"/>
                    <a:pt x="1677" y="1399"/>
                  </a:cubicBezTo>
                  <a:cubicBezTo>
                    <a:pt x="1697" y="1394"/>
                    <a:pt x="1706" y="1410"/>
                    <a:pt x="1725" y="1404"/>
                  </a:cubicBezTo>
                  <a:cubicBezTo>
                    <a:pt x="1743" y="1397"/>
                    <a:pt x="1765" y="1396"/>
                    <a:pt x="1782" y="1413"/>
                  </a:cubicBezTo>
                  <a:cubicBezTo>
                    <a:pt x="1798" y="1429"/>
                    <a:pt x="1829" y="1433"/>
                    <a:pt x="1841" y="1446"/>
                  </a:cubicBezTo>
                  <a:cubicBezTo>
                    <a:pt x="1852" y="1459"/>
                    <a:pt x="1871" y="1457"/>
                    <a:pt x="1876" y="1446"/>
                  </a:cubicBezTo>
                  <a:cubicBezTo>
                    <a:pt x="1881" y="1434"/>
                    <a:pt x="1887" y="1416"/>
                    <a:pt x="1914" y="1416"/>
                  </a:cubicBezTo>
                  <a:cubicBezTo>
                    <a:pt x="1942" y="1416"/>
                    <a:pt x="1941" y="1417"/>
                    <a:pt x="1943" y="1437"/>
                  </a:cubicBezTo>
                  <a:cubicBezTo>
                    <a:pt x="1946" y="1457"/>
                    <a:pt x="1963" y="1466"/>
                    <a:pt x="1971" y="1486"/>
                  </a:cubicBezTo>
                  <a:cubicBezTo>
                    <a:pt x="1978" y="1505"/>
                    <a:pt x="2004" y="1518"/>
                    <a:pt x="2016" y="1532"/>
                  </a:cubicBezTo>
                  <a:cubicBezTo>
                    <a:pt x="2029" y="1545"/>
                    <a:pt x="2027" y="1567"/>
                    <a:pt x="2045" y="1571"/>
                  </a:cubicBezTo>
                  <a:cubicBezTo>
                    <a:pt x="2063" y="1574"/>
                    <a:pt x="2080" y="1562"/>
                    <a:pt x="2098" y="1568"/>
                  </a:cubicBezTo>
                  <a:cubicBezTo>
                    <a:pt x="2115" y="1574"/>
                    <a:pt x="2136" y="1568"/>
                    <a:pt x="2141" y="1554"/>
                  </a:cubicBezTo>
                  <a:cubicBezTo>
                    <a:pt x="2145" y="1539"/>
                    <a:pt x="2147" y="1523"/>
                    <a:pt x="2141" y="1514"/>
                  </a:cubicBezTo>
                  <a:cubicBezTo>
                    <a:pt x="2134" y="1504"/>
                    <a:pt x="2144" y="1485"/>
                    <a:pt x="2152" y="1471"/>
                  </a:cubicBezTo>
                  <a:cubicBezTo>
                    <a:pt x="2160" y="1458"/>
                    <a:pt x="2179" y="1445"/>
                    <a:pt x="2190" y="1432"/>
                  </a:cubicBezTo>
                  <a:cubicBezTo>
                    <a:pt x="2201" y="1418"/>
                    <a:pt x="2204" y="1416"/>
                    <a:pt x="2217" y="1429"/>
                  </a:cubicBezTo>
                  <a:cubicBezTo>
                    <a:pt x="2229" y="1441"/>
                    <a:pt x="2234" y="1454"/>
                    <a:pt x="2261" y="1471"/>
                  </a:cubicBezTo>
                  <a:cubicBezTo>
                    <a:pt x="2287" y="1487"/>
                    <a:pt x="2302" y="1485"/>
                    <a:pt x="2308" y="1468"/>
                  </a:cubicBezTo>
                  <a:cubicBezTo>
                    <a:pt x="2314" y="1451"/>
                    <a:pt x="2333" y="1449"/>
                    <a:pt x="2347" y="1454"/>
                  </a:cubicBezTo>
                  <a:cubicBezTo>
                    <a:pt x="2360" y="1459"/>
                    <a:pt x="2388" y="1479"/>
                    <a:pt x="2391" y="1455"/>
                  </a:cubicBezTo>
                  <a:cubicBezTo>
                    <a:pt x="2393" y="1430"/>
                    <a:pt x="2411" y="1413"/>
                    <a:pt x="2413" y="1398"/>
                  </a:cubicBezTo>
                  <a:cubicBezTo>
                    <a:pt x="2416" y="1383"/>
                    <a:pt x="2429" y="1361"/>
                    <a:pt x="2399" y="1350"/>
                  </a:cubicBezTo>
                  <a:cubicBezTo>
                    <a:pt x="2369" y="1339"/>
                    <a:pt x="2322" y="1348"/>
                    <a:pt x="2311" y="1318"/>
                  </a:cubicBezTo>
                  <a:cubicBezTo>
                    <a:pt x="2301" y="1288"/>
                    <a:pt x="2286" y="1283"/>
                    <a:pt x="2273" y="1276"/>
                  </a:cubicBezTo>
                  <a:cubicBezTo>
                    <a:pt x="2261" y="1270"/>
                    <a:pt x="2271" y="1268"/>
                    <a:pt x="2226" y="1263"/>
                  </a:cubicBezTo>
                  <a:cubicBezTo>
                    <a:pt x="2181" y="1258"/>
                    <a:pt x="2164" y="1251"/>
                    <a:pt x="2165" y="1229"/>
                  </a:cubicBezTo>
                  <a:cubicBezTo>
                    <a:pt x="2165" y="1207"/>
                    <a:pt x="2154" y="1162"/>
                    <a:pt x="2172" y="1178"/>
                  </a:cubicBezTo>
                  <a:cubicBezTo>
                    <a:pt x="2190" y="1193"/>
                    <a:pt x="2192" y="1207"/>
                    <a:pt x="2216" y="1216"/>
                  </a:cubicBezTo>
                  <a:cubicBezTo>
                    <a:pt x="2239" y="1224"/>
                    <a:pt x="2273" y="1232"/>
                    <a:pt x="2289" y="1229"/>
                  </a:cubicBezTo>
                  <a:cubicBezTo>
                    <a:pt x="2305" y="1226"/>
                    <a:pt x="2324" y="1211"/>
                    <a:pt x="2325" y="1200"/>
                  </a:cubicBezTo>
                  <a:cubicBezTo>
                    <a:pt x="2327" y="1189"/>
                    <a:pt x="2329" y="1176"/>
                    <a:pt x="2318" y="1159"/>
                  </a:cubicBezTo>
                  <a:cubicBezTo>
                    <a:pt x="2307" y="1142"/>
                    <a:pt x="2306" y="1120"/>
                    <a:pt x="2312" y="1103"/>
                  </a:cubicBezTo>
                  <a:cubicBezTo>
                    <a:pt x="2318" y="1087"/>
                    <a:pt x="2317" y="1076"/>
                    <a:pt x="2338" y="1076"/>
                  </a:cubicBezTo>
                  <a:cubicBezTo>
                    <a:pt x="2359" y="1077"/>
                    <a:pt x="2368" y="1065"/>
                    <a:pt x="2381" y="1055"/>
                  </a:cubicBezTo>
                  <a:cubicBezTo>
                    <a:pt x="2393" y="1045"/>
                    <a:pt x="2410" y="1031"/>
                    <a:pt x="2399" y="1010"/>
                  </a:cubicBezTo>
                  <a:cubicBezTo>
                    <a:pt x="2388" y="990"/>
                    <a:pt x="2390" y="987"/>
                    <a:pt x="2397" y="970"/>
                  </a:cubicBezTo>
                  <a:cubicBezTo>
                    <a:pt x="2405" y="953"/>
                    <a:pt x="2414" y="965"/>
                    <a:pt x="2422" y="970"/>
                  </a:cubicBezTo>
                  <a:cubicBezTo>
                    <a:pt x="2429" y="975"/>
                    <a:pt x="2441" y="968"/>
                    <a:pt x="2435" y="956"/>
                  </a:cubicBezTo>
                  <a:cubicBezTo>
                    <a:pt x="2430" y="943"/>
                    <a:pt x="2422" y="929"/>
                    <a:pt x="2437" y="923"/>
                  </a:cubicBezTo>
                  <a:cubicBezTo>
                    <a:pt x="2452" y="917"/>
                    <a:pt x="2450" y="929"/>
                    <a:pt x="2463" y="940"/>
                  </a:cubicBezTo>
                  <a:cubicBezTo>
                    <a:pt x="2476" y="951"/>
                    <a:pt x="2475" y="941"/>
                    <a:pt x="2475" y="928"/>
                  </a:cubicBezTo>
                  <a:cubicBezTo>
                    <a:pt x="2475" y="915"/>
                    <a:pt x="2486" y="912"/>
                    <a:pt x="2494" y="894"/>
                  </a:cubicBezTo>
                  <a:cubicBezTo>
                    <a:pt x="2502" y="875"/>
                    <a:pt x="2508" y="854"/>
                    <a:pt x="2511" y="842"/>
                  </a:cubicBezTo>
                  <a:cubicBezTo>
                    <a:pt x="2515" y="829"/>
                    <a:pt x="2519" y="796"/>
                    <a:pt x="2511" y="773"/>
                  </a:cubicBezTo>
                  <a:cubicBezTo>
                    <a:pt x="2503" y="751"/>
                    <a:pt x="2496" y="749"/>
                    <a:pt x="2484" y="748"/>
                  </a:cubicBezTo>
                  <a:cubicBezTo>
                    <a:pt x="2471" y="748"/>
                    <a:pt x="2469" y="732"/>
                    <a:pt x="2469" y="716"/>
                  </a:cubicBezTo>
                  <a:cubicBezTo>
                    <a:pt x="2469" y="700"/>
                    <a:pt x="2469" y="680"/>
                    <a:pt x="2453" y="666"/>
                  </a:cubicBezTo>
                  <a:cubicBezTo>
                    <a:pt x="2438" y="653"/>
                    <a:pt x="2423" y="634"/>
                    <a:pt x="2424" y="618"/>
                  </a:cubicBezTo>
                  <a:cubicBezTo>
                    <a:pt x="2425" y="601"/>
                    <a:pt x="2430" y="594"/>
                    <a:pt x="2415" y="578"/>
                  </a:cubicBezTo>
                  <a:cubicBezTo>
                    <a:pt x="2401" y="562"/>
                    <a:pt x="2397" y="549"/>
                    <a:pt x="2394" y="535"/>
                  </a:cubicBezTo>
                  <a:cubicBezTo>
                    <a:pt x="2390" y="520"/>
                    <a:pt x="2387" y="509"/>
                    <a:pt x="2371" y="504"/>
                  </a:cubicBezTo>
                  <a:cubicBezTo>
                    <a:pt x="2355" y="499"/>
                    <a:pt x="2351" y="491"/>
                    <a:pt x="2351" y="475"/>
                  </a:cubicBezTo>
                  <a:cubicBezTo>
                    <a:pt x="2352" y="458"/>
                    <a:pt x="2339" y="448"/>
                    <a:pt x="2326" y="441"/>
                  </a:cubicBezTo>
                  <a:cubicBezTo>
                    <a:pt x="2312" y="435"/>
                    <a:pt x="2288" y="417"/>
                    <a:pt x="2269" y="441"/>
                  </a:cubicBezTo>
                  <a:cubicBezTo>
                    <a:pt x="2250" y="465"/>
                    <a:pt x="2251" y="471"/>
                    <a:pt x="2237" y="456"/>
                  </a:cubicBezTo>
                  <a:cubicBezTo>
                    <a:pt x="2222" y="442"/>
                    <a:pt x="2171" y="410"/>
                    <a:pt x="2164" y="390"/>
                  </a:cubicBezTo>
                  <a:cubicBezTo>
                    <a:pt x="2158" y="370"/>
                    <a:pt x="2159" y="371"/>
                    <a:pt x="2136" y="360"/>
                  </a:cubicBezTo>
                  <a:cubicBezTo>
                    <a:pt x="2112" y="350"/>
                    <a:pt x="2064" y="334"/>
                    <a:pt x="2047" y="316"/>
                  </a:cubicBezTo>
                  <a:cubicBezTo>
                    <a:pt x="2030" y="298"/>
                    <a:pt x="2016" y="283"/>
                    <a:pt x="2011" y="261"/>
                  </a:cubicBezTo>
                  <a:cubicBezTo>
                    <a:pt x="2006" y="239"/>
                    <a:pt x="2009" y="217"/>
                    <a:pt x="2002" y="201"/>
                  </a:cubicBezTo>
                  <a:cubicBezTo>
                    <a:pt x="1996" y="185"/>
                    <a:pt x="1993" y="181"/>
                    <a:pt x="1977" y="197"/>
                  </a:cubicBezTo>
                  <a:cubicBezTo>
                    <a:pt x="1962" y="213"/>
                    <a:pt x="1949" y="228"/>
                    <a:pt x="1934" y="228"/>
                  </a:cubicBezTo>
                  <a:cubicBezTo>
                    <a:pt x="1920" y="227"/>
                    <a:pt x="1893" y="214"/>
                    <a:pt x="1880" y="202"/>
                  </a:cubicBezTo>
                  <a:cubicBezTo>
                    <a:pt x="1867" y="190"/>
                    <a:pt x="1836" y="178"/>
                    <a:pt x="1817" y="165"/>
                  </a:cubicBezTo>
                  <a:cubicBezTo>
                    <a:pt x="1797" y="152"/>
                    <a:pt x="1779" y="139"/>
                    <a:pt x="1765" y="131"/>
                  </a:cubicBezTo>
                  <a:cubicBezTo>
                    <a:pt x="1752" y="123"/>
                    <a:pt x="1730" y="114"/>
                    <a:pt x="1702" y="122"/>
                  </a:cubicBezTo>
                  <a:cubicBezTo>
                    <a:pt x="1673" y="130"/>
                    <a:pt x="1673" y="146"/>
                    <a:pt x="1653" y="151"/>
                  </a:cubicBezTo>
                  <a:cubicBezTo>
                    <a:pt x="1633" y="157"/>
                    <a:pt x="1608" y="151"/>
                    <a:pt x="1594" y="148"/>
                  </a:cubicBezTo>
                  <a:cubicBezTo>
                    <a:pt x="1579" y="146"/>
                    <a:pt x="1541" y="123"/>
                    <a:pt x="1505" y="137"/>
                  </a:cubicBezTo>
                  <a:cubicBezTo>
                    <a:pt x="1470" y="151"/>
                    <a:pt x="1461" y="169"/>
                    <a:pt x="1441" y="175"/>
                  </a:cubicBezTo>
                  <a:cubicBezTo>
                    <a:pt x="1421" y="182"/>
                    <a:pt x="1408" y="199"/>
                    <a:pt x="1386" y="201"/>
                  </a:cubicBezTo>
                  <a:cubicBezTo>
                    <a:pt x="1364" y="203"/>
                    <a:pt x="1355" y="204"/>
                    <a:pt x="1321" y="186"/>
                  </a:cubicBezTo>
                  <a:cubicBezTo>
                    <a:pt x="1288" y="169"/>
                    <a:pt x="1275" y="143"/>
                    <a:pt x="1269" y="129"/>
                  </a:cubicBezTo>
                  <a:cubicBezTo>
                    <a:pt x="1263" y="115"/>
                    <a:pt x="1251" y="114"/>
                    <a:pt x="1226" y="110"/>
                  </a:cubicBezTo>
                  <a:cubicBezTo>
                    <a:pt x="1201" y="107"/>
                    <a:pt x="1160" y="97"/>
                    <a:pt x="1147" y="83"/>
                  </a:cubicBezTo>
                  <a:cubicBezTo>
                    <a:pt x="1134" y="68"/>
                    <a:pt x="1115" y="66"/>
                    <a:pt x="1094" y="60"/>
                  </a:cubicBezTo>
                  <a:cubicBezTo>
                    <a:pt x="1072" y="53"/>
                    <a:pt x="1032" y="52"/>
                    <a:pt x="1017" y="52"/>
                  </a:cubicBezTo>
                  <a:cubicBezTo>
                    <a:pt x="1002" y="51"/>
                    <a:pt x="957" y="54"/>
                    <a:pt x="957" y="54"/>
                  </a:cubicBezTo>
                  <a:cubicBezTo>
                    <a:pt x="957" y="54"/>
                    <a:pt x="931" y="3"/>
                    <a:pt x="930" y="2"/>
                  </a:cubicBezTo>
                  <a:cubicBezTo>
                    <a:pt x="929" y="0"/>
                    <a:pt x="797" y="18"/>
                    <a:pt x="797" y="18"/>
                  </a:cubicBezTo>
                  <a:cubicBezTo>
                    <a:pt x="442" y="67"/>
                    <a:pt x="442" y="67"/>
                    <a:pt x="442" y="67"/>
                  </a:cubicBezTo>
                  <a:cubicBezTo>
                    <a:pt x="277" y="127"/>
                    <a:pt x="277" y="127"/>
                    <a:pt x="277" y="127"/>
                  </a:cubicBezTo>
                  <a:cubicBezTo>
                    <a:pt x="218" y="279"/>
                    <a:pt x="218" y="279"/>
                    <a:pt x="218" y="279"/>
                  </a:cubicBezTo>
                  <a:cubicBezTo>
                    <a:pt x="162" y="604"/>
                    <a:pt x="162" y="604"/>
                    <a:pt x="162" y="604"/>
                  </a:cubicBezTo>
                  <a:cubicBezTo>
                    <a:pt x="31" y="807"/>
                    <a:pt x="31" y="807"/>
                    <a:pt x="31" y="807"/>
                  </a:cubicBezTo>
                  <a:cubicBezTo>
                    <a:pt x="0" y="1107"/>
                    <a:pt x="0" y="1107"/>
                    <a:pt x="0" y="1107"/>
                  </a:cubicBezTo>
                  <a:cubicBezTo>
                    <a:pt x="213" y="1385"/>
                    <a:pt x="213" y="1385"/>
                    <a:pt x="213" y="1385"/>
                  </a:cubicBezTo>
                  <a:cubicBezTo>
                    <a:pt x="597" y="1529"/>
                    <a:pt x="597" y="1529"/>
                    <a:pt x="597" y="1529"/>
                  </a:cubicBezTo>
                  <a:cubicBezTo>
                    <a:pt x="1002" y="1657"/>
                    <a:pt x="1002" y="1657"/>
                    <a:pt x="1002" y="1657"/>
                  </a:cubicBezTo>
                  <a:cubicBezTo>
                    <a:pt x="1298" y="1814"/>
                    <a:pt x="1298" y="1814"/>
                    <a:pt x="1298" y="1814"/>
                  </a:cubicBezTo>
                  <a:cubicBezTo>
                    <a:pt x="1509" y="1665"/>
                    <a:pt x="1509" y="1665"/>
                    <a:pt x="1509" y="1665"/>
                  </a:cubicBezTo>
                  <a:cubicBezTo>
                    <a:pt x="1505" y="1534"/>
                    <a:pt x="1505" y="1534"/>
                    <a:pt x="1505" y="1534"/>
                  </a:cubicBezTo>
                  <a:lnTo>
                    <a:pt x="1526" y="1506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9736" name="Freeform 32"/>
            <p:cNvSpPr>
              <a:spLocks noChangeArrowheads="1"/>
            </p:cNvSpPr>
            <p:nvPr/>
          </p:nvSpPr>
          <p:spPr bwMode="auto">
            <a:xfrm>
              <a:off x="303212" y="1992313"/>
              <a:ext cx="2089150" cy="1258887"/>
            </a:xfrm>
            <a:custGeom>
              <a:gdLst>
                <a:gd fmla="*/ 35798 w 3735" name="T0"/>
                <a:gd fmla="*/ 147150 h 2250" name="T1"/>
                <a:gd fmla="*/ 87817 w 3735" name="T2"/>
                <a:gd fmla="*/ 293181 h 2250" name="T3"/>
                <a:gd fmla="*/ 104038 w 3735" name="T4"/>
                <a:gd fmla="*/ 414034 h 2250" name="T5"/>
                <a:gd fmla="*/ 3356 w 3735" name="T6"/>
                <a:gd fmla="*/ 452080 h 2250" name="T7"/>
                <a:gd fmla="*/ 15662 w 3735" name="T8"/>
                <a:gd fmla="*/ 576850 h 2250" name="T9"/>
                <a:gd fmla="*/ 95088 w 3735" name="T10"/>
                <a:gd fmla="*/ 654062 h 2250" name="T11"/>
                <a:gd fmla="*/ 196889 w 3735" name="T12"/>
                <a:gd fmla="*/ 750856 h 2250" name="T13"/>
                <a:gd fmla="*/ 330572 w 3735" name="T14"/>
                <a:gd fmla="*/ 796176 h 2250" name="T15"/>
                <a:gd fmla="*/ 439085 w 3735" name="T16"/>
                <a:gd fmla="*/ 905839 h 2250" name="T17"/>
                <a:gd fmla="*/ 533055 w 3735" name="T18"/>
                <a:gd fmla="*/ 994241 h 2250" name="T19"/>
                <a:gd fmla="*/ 595702 w 3735" name="T20"/>
                <a:gd fmla="*/ 1038442 h 2250" name="T21"/>
                <a:gd fmla="*/ 666738 w 3735" name="T22"/>
                <a:gd fmla="*/ 1103344 h 2250" name="T23"/>
                <a:gd fmla="*/ 737775 w 3735" name="T24"/>
                <a:gd fmla="*/ 1121808 h 2250" name="T25"/>
                <a:gd fmla="*/ 891594 w 3735" name="T26"/>
                <a:gd fmla="*/ 1159295 h 2250" name="T27"/>
                <a:gd fmla="*/ 972699 w 3735" name="T28"/>
                <a:gd fmla="*/ 1220841 h 2250" name="T29"/>
                <a:gd fmla="*/ 1074500 w 3735" name="T30"/>
                <a:gd fmla="*/ 1161533 h 2250" name="T31"/>
                <a:gd fmla="*/ 1223286 w 3735" name="T32"/>
                <a:gd fmla="*/ 1202936 h 2250" name="T33"/>
                <a:gd fmla="*/ 1337392 w 3735" name="T34"/>
                <a:gd fmla="*/ 1238745 h 2250" name="T35"/>
                <a:gd fmla="*/ 1442548 w 3735" name="T36"/>
                <a:gd fmla="*/ 1187270 h 2250" name="T37"/>
                <a:gd fmla="*/ 1563926 w 3735" name="T38"/>
                <a:gd fmla="*/ 1116772 h 2250" name="T39"/>
                <a:gd fmla="*/ 1686982 w 3735" name="T40"/>
                <a:gd fmla="*/ 1137474 h 2250" name="T41"/>
                <a:gd fmla="*/ 1777036 w 3735" name="T42"/>
                <a:gd fmla="*/ 1119570 h 2250" name="T43"/>
                <a:gd fmla="*/ 1791020 w 3735" name="T44"/>
                <a:gd fmla="*/ 1157057 h 2250" name="T45"/>
                <a:gd fmla="*/ 1785426 w 3735" name="T46"/>
                <a:gd fmla="*/ 1231471 h 2250" name="T47"/>
                <a:gd fmla="*/ 1888346 w 3735" name="T48"/>
                <a:gd fmla="*/ 1243780 h 2250" name="T49"/>
                <a:gd fmla="*/ 1973925 w 3735" name="T50"/>
                <a:gd fmla="*/ 1250494 h 2250" name="T51"/>
                <a:gd fmla="*/ 2010842 w 3735" name="T52"/>
                <a:gd fmla="*/ 1233709 h 2250" name="T53"/>
                <a:gd fmla="*/ 2033775 w 3735" name="T54"/>
                <a:gd fmla="*/ 1163771 h 2250" name="T55"/>
                <a:gd fmla="*/ 2065098 w 3735" name="T56"/>
                <a:gd fmla="*/ 1123486 h 2250" name="T57"/>
                <a:gd fmla="*/ 2080200 w 3735" name="T58"/>
                <a:gd fmla="*/ 1023895 h 2250" name="T59"/>
                <a:gd fmla="*/ 2061742 w 3735" name="T60"/>
                <a:gd fmla="*/ 895208 h 2250" name="T61"/>
                <a:gd fmla="*/ 2058945 w 3735" name="T62"/>
                <a:gd fmla="*/ 812961 h 2250" name="T63"/>
                <a:gd fmla="*/ 2018113 w 3735" name="T64"/>
                <a:gd fmla="*/ 765963 h 2250" name="T65"/>
                <a:gd fmla="*/ 1970569 w 3735" name="T66"/>
                <a:gd fmla="*/ 687632 h 2250" name="T67"/>
                <a:gd fmla="*/ 1909601 w 3735" name="T68"/>
                <a:gd fmla="*/ 693227 h 2250" name="T69"/>
                <a:gd fmla="*/ 1877718 w 3735" name="T70"/>
                <a:gd fmla="*/ 779391 h 2250" name="T71"/>
                <a:gd fmla="*/ 1809478 w 3735" name="T72"/>
                <a:gd fmla="*/ 798974 h 2250" name="T73"/>
                <a:gd fmla="*/ 1730611 w 3735" name="T74"/>
                <a:gd fmla="*/ 774355 h 2250" name="T75"/>
                <a:gd fmla="*/ 1672439 w 3735" name="T76"/>
                <a:gd fmla="*/ 703858 h 2250" name="T77"/>
                <a:gd fmla="*/ 1593012 w 3735" name="T78"/>
                <a:gd fmla="*/ 682037 h 2250" name="T79"/>
                <a:gd fmla="*/ 1487296 w 3735" name="T80"/>
                <a:gd fmla="*/ 666930 h 2250" name="T81"/>
                <a:gd fmla="*/ 1406191 w 3735" name="T82"/>
                <a:gd fmla="*/ 646229 h 2250" name="T83"/>
                <a:gd fmla="*/ 1259084 w 3735" name="T84"/>
                <a:gd fmla="*/ 582445 h 2250" name="T85"/>
                <a:gd fmla="*/ 1189166 w 3735" name="T86"/>
                <a:gd fmla="*/ 490127 h 2250" name="T87"/>
                <a:gd fmla="*/ 1156164 w 3735" name="T88"/>
                <a:gd fmla="*/ 392213 h 2250" name="T89"/>
                <a:gd fmla="*/ 1186369 w 3735" name="T90"/>
                <a:gd fmla="*/ 332346 h 2250" name="T91"/>
                <a:gd fmla="*/ 1213777 w 3735" name="T92"/>
                <a:gd fmla="*/ 242825 h 2250" name="T93"/>
                <a:gd fmla="*/ 1213217 w 3735" name="T94"/>
                <a:gd fmla="*/ 174566 h 2250" name="T95"/>
                <a:gd fmla="*/ 257298 w 3735" name="T96"/>
                <a:gd fmla="*/ 0 h 2250" name="T97"/>
                <a:gd fmla="*/ 24611 w 3735" name="T98"/>
                <a:gd fmla="*/ 83926 h 2250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w 3735" name="T150"/>
                <a:gd fmla="*/ 0 h 2250" name="T151"/>
                <a:gd fmla="*/ 3735 w 3735" name="T152"/>
                <a:gd fmla="*/ 2250 h 2250" name="T153"/>
              </a:gdLst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b="T153" l="T150" r="T152" t="T151"/>
              <a:pathLst>
                <a:path h="2250" w="3735">
                  <a:moveTo>
                    <a:pt x="44" y="150"/>
                  </a:moveTo>
                  <a:cubicBezTo>
                    <a:pt x="47" y="155"/>
                    <a:pt x="47" y="162"/>
                    <a:pt x="42" y="173"/>
                  </a:cubicBezTo>
                  <a:cubicBezTo>
                    <a:pt x="20" y="215"/>
                    <a:pt x="61" y="225"/>
                    <a:pt x="64" y="263"/>
                  </a:cubicBezTo>
                  <a:cubicBezTo>
                    <a:pt x="67" y="301"/>
                    <a:pt x="80" y="317"/>
                    <a:pt x="119" y="341"/>
                  </a:cubicBezTo>
                  <a:cubicBezTo>
                    <a:pt x="157" y="364"/>
                    <a:pt x="213" y="390"/>
                    <a:pt x="172" y="435"/>
                  </a:cubicBezTo>
                  <a:cubicBezTo>
                    <a:pt x="131" y="480"/>
                    <a:pt x="136" y="480"/>
                    <a:pt x="157" y="524"/>
                  </a:cubicBezTo>
                  <a:cubicBezTo>
                    <a:pt x="177" y="567"/>
                    <a:pt x="143" y="562"/>
                    <a:pt x="124" y="574"/>
                  </a:cubicBezTo>
                  <a:cubicBezTo>
                    <a:pt x="105" y="587"/>
                    <a:pt x="120" y="617"/>
                    <a:pt x="138" y="634"/>
                  </a:cubicBezTo>
                  <a:cubicBezTo>
                    <a:pt x="155" y="652"/>
                    <a:pt x="177" y="686"/>
                    <a:pt x="186" y="740"/>
                  </a:cubicBezTo>
                  <a:cubicBezTo>
                    <a:pt x="195" y="793"/>
                    <a:pt x="217" y="807"/>
                    <a:pt x="176" y="816"/>
                  </a:cubicBezTo>
                  <a:cubicBezTo>
                    <a:pt x="135" y="826"/>
                    <a:pt x="113" y="865"/>
                    <a:pt x="68" y="816"/>
                  </a:cubicBezTo>
                  <a:cubicBezTo>
                    <a:pt x="23" y="767"/>
                    <a:pt x="9" y="764"/>
                    <a:pt x="6" y="808"/>
                  </a:cubicBezTo>
                  <a:cubicBezTo>
                    <a:pt x="4" y="852"/>
                    <a:pt x="0" y="843"/>
                    <a:pt x="17" y="878"/>
                  </a:cubicBezTo>
                  <a:cubicBezTo>
                    <a:pt x="35" y="912"/>
                    <a:pt x="39" y="913"/>
                    <a:pt x="30" y="955"/>
                  </a:cubicBezTo>
                  <a:cubicBezTo>
                    <a:pt x="20" y="998"/>
                    <a:pt x="23" y="1002"/>
                    <a:pt x="28" y="1031"/>
                  </a:cubicBezTo>
                  <a:cubicBezTo>
                    <a:pt x="34" y="1059"/>
                    <a:pt x="41" y="1074"/>
                    <a:pt x="56" y="1059"/>
                  </a:cubicBezTo>
                  <a:cubicBezTo>
                    <a:pt x="71" y="1044"/>
                    <a:pt x="78" y="1057"/>
                    <a:pt x="93" y="1085"/>
                  </a:cubicBezTo>
                  <a:cubicBezTo>
                    <a:pt x="108" y="1114"/>
                    <a:pt x="132" y="1165"/>
                    <a:pt x="170" y="1169"/>
                  </a:cubicBezTo>
                  <a:cubicBezTo>
                    <a:pt x="209" y="1173"/>
                    <a:pt x="221" y="1195"/>
                    <a:pt x="237" y="1222"/>
                  </a:cubicBezTo>
                  <a:cubicBezTo>
                    <a:pt x="254" y="1249"/>
                    <a:pt x="222" y="1262"/>
                    <a:pt x="258" y="1275"/>
                  </a:cubicBezTo>
                  <a:cubicBezTo>
                    <a:pt x="293" y="1289"/>
                    <a:pt x="313" y="1287"/>
                    <a:pt x="352" y="1342"/>
                  </a:cubicBezTo>
                  <a:cubicBezTo>
                    <a:pt x="392" y="1397"/>
                    <a:pt x="410" y="1421"/>
                    <a:pt x="426" y="1398"/>
                  </a:cubicBezTo>
                  <a:cubicBezTo>
                    <a:pt x="442" y="1375"/>
                    <a:pt x="456" y="1328"/>
                    <a:pt x="517" y="1361"/>
                  </a:cubicBezTo>
                  <a:cubicBezTo>
                    <a:pt x="579" y="1394"/>
                    <a:pt x="583" y="1391"/>
                    <a:pt x="591" y="1423"/>
                  </a:cubicBezTo>
                  <a:cubicBezTo>
                    <a:pt x="599" y="1454"/>
                    <a:pt x="645" y="1469"/>
                    <a:pt x="666" y="1502"/>
                  </a:cubicBezTo>
                  <a:cubicBezTo>
                    <a:pt x="688" y="1535"/>
                    <a:pt x="691" y="1548"/>
                    <a:pt x="726" y="1565"/>
                  </a:cubicBezTo>
                  <a:cubicBezTo>
                    <a:pt x="762" y="1581"/>
                    <a:pt x="765" y="1579"/>
                    <a:pt x="785" y="1619"/>
                  </a:cubicBezTo>
                  <a:cubicBezTo>
                    <a:pt x="806" y="1660"/>
                    <a:pt x="813" y="1680"/>
                    <a:pt x="833" y="1658"/>
                  </a:cubicBezTo>
                  <a:cubicBezTo>
                    <a:pt x="854" y="1636"/>
                    <a:pt x="921" y="1655"/>
                    <a:pt x="919" y="1691"/>
                  </a:cubicBezTo>
                  <a:cubicBezTo>
                    <a:pt x="918" y="1726"/>
                    <a:pt x="923" y="1751"/>
                    <a:pt x="953" y="1777"/>
                  </a:cubicBezTo>
                  <a:cubicBezTo>
                    <a:pt x="983" y="1803"/>
                    <a:pt x="982" y="1797"/>
                    <a:pt x="1007" y="1826"/>
                  </a:cubicBezTo>
                  <a:cubicBezTo>
                    <a:pt x="1031" y="1854"/>
                    <a:pt x="1034" y="1831"/>
                    <a:pt x="1048" y="1826"/>
                  </a:cubicBezTo>
                  <a:cubicBezTo>
                    <a:pt x="1061" y="1820"/>
                    <a:pt x="1072" y="1842"/>
                    <a:pt x="1065" y="1856"/>
                  </a:cubicBezTo>
                  <a:cubicBezTo>
                    <a:pt x="1059" y="1870"/>
                    <a:pt x="1054" y="1890"/>
                    <a:pt x="1089" y="1905"/>
                  </a:cubicBezTo>
                  <a:cubicBezTo>
                    <a:pt x="1123" y="1920"/>
                    <a:pt x="1150" y="1894"/>
                    <a:pt x="1164" y="1921"/>
                  </a:cubicBezTo>
                  <a:cubicBezTo>
                    <a:pt x="1177" y="1949"/>
                    <a:pt x="1187" y="1950"/>
                    <a:pt x="1192" y="1972"/>
                  </a:cubicBezTo>
                  <a:cubicBezTo>
                    <a:pt x="1198" y="1994"/>
                    <a:pt x="1216" y="2024"/>
                    <a:pt x="1225" y="1990"/>
                  </a:cubicBezTo>
                  <a:cubicBezTo>
                    <a:pt x="1235" y="1956"/>
                    <a:pt x="1242" y="1984"/>
                    <a:pt x="1259" y="2005"/>
                  </a:cubicBezTo>
                  <a:cubicBezTo>
                    <a:pt x="1277" y="2027"/>
                    <a:pt x="1313" y="2027"/>
                    <a:pt x="1319" y="2005"/>
                  </a:cubicBezTo>
                  <a:cubicBezTo>
                    <a:pt x="1326" y="1983"/>
                    <a:pt x="1360" y="1992"/>
                    <a:pt x="1386" y="2022"/>
                  </a:cubicBezTo>
                  <a:cubicBezTo>
                    <a:pt x="1412" y="2051"/>
                    <a:pt x="1414" y="2061"/>
                    <a:pt x="1486" y="2072"/>
                  </a:cubicBezTo>
                  <a:cubicBezTo>
                    <a:pt x="1559" y="2083"/>
                    <a:pt x="1552" y="2070"/>
                    <a:pt x="1594" y="2072"/>
                  </a:cubicBezTo>
                  <a:cubicBezTo>
                    <a:pt x="1636" y="2073"/>
                    <a:pt x="1668" y="2054"/>
                    <a:pt x="1695" y="2061"/>
                  </a:cubicBezTo>
                  <a:cubicBezTo>
                    <a:pt x="1723" y="2068"/>
                    <a:pt x="1755" y="2055"/>
                    <a:pt x="1753" y="2096"/>
                  </a:cubicBezTo>
                  <a:cubicBezTo>
                    <a:pt x="1750" y="2137"/>
                    <a:pt x="1748" y="2165"/>
                    <a:pt x="1739" y="2182"/>
                  </a:cubicBezTo>
                  <a:cubicBezTo>
                    <a:pt x="1729" y="2200"/>
                    <a:pt x="1726" y="2230"/>
                    <a:pt x="1753" y="2210"/>
                  </a:cubicBezTo>
                  <a:cubicBezTo>
                    <a:pt x="1780" y="2189"/>
                    <a:pt x="1825" y="2144"/>
                    <a:pt x="1839" y="2124"/>
                  </a:cubicBezTo>
                  <a:cubicBezTo>
                    <a:pt x="1852" y="2103"/>
                    <a:pt x="1874" y="2085"/>
                    <a:pt x="1921" y="2076"/>
                  </a:cubicBezTo>
                  <a:cubicBezTo>
                    <a:pt x="1967" y="2066"/>
                    <a:pt x="2000" y="2040"/>
                    <a:pt x="2037" y="2069"/>
                  </a:cubicBezTo>
                  <a:cubicBezTo>
                    <a:pt x="2074" y="2098"/>
                    <a:pt x="2046" y="2109"/>
                    <a:pt x="2091" y="2125"/>
                  </a:cubicBezTo>
                  <a:cubicBezTo>
                    <a:pt x="2136" y="2141"/>
                    <a:pt x="2157" y="2154"/>
                    <a:pt x="2187" y="2150"/>
                  </a:cubicBezTo>
                  <a:cubicBezTo>
                    <a:pt x="2217" y="2146"/>
                    <a:pt x="2225" y="2159"/>
                    <a:pt x="2247" y="2177"/>
                  </a:cubicBezTo>
                  <a:cubicBezTo>
                    <a:pt x="2269" y="2195"/>
                    <a:pt x="2283" y="2223"/>
                    <a:pt x="2313" y="2225"/>
                  </a:cubicBezTo>
                  <a:cubicBezTo>
                    <a:pt x="2343" y="2226"/>
                    <a:pt x="2356" y="2200"/>
                    <a:pt x="2391" y="2214"/>
                  </a:cubicBezTo>
                  <a:cubicBezTo>
                    <a:pt x="2425" y="2227"/>
                    <a:pt x="2451" y="2232"/>
                    <a:pt x="2463" y="2196"/>
                  </a:cubicBezTo>
                  <a:cubicBezTo>
                    <a:pt x="2475" y="2161"/>
                    <a:pt x="2500" y="2162"/>
                    <a:pt x="2533" y="2155"/>
                  </a:cubicBezTo>
                  <a:cubicBezTo>
                    <a:pt x="2565" y="2148"/>
                    <a:pt x="2572" y="2147"/>
                    <a:pt x="2579" y="2122"/>
                  </a:cubicBezTo>
                  <a:cubicBezTo>
                    <a:pt x="2586" y="2096"/>
                    <a:pt x="2581" y="2061"/>
                    <a:pt x="2647" y="2076"/>
                  </a:cubicBezTo>
                  <a:cubicBezTo>
                    <a:pt x="2714" y="2091"/>
                    <a:pt x="2700" y="2085"/>
                    <a:pt x="2723" y="2064"/>
                  </a:cubicBezTo>
                  <a:cubicBezTo>
                    <a:pt x="2747" y="2042"/>
                    <a:pt x="2777" y="2024"/>
                    <a:pt x="2796" y="1996"/>
                  </a:cubicBezTo>
                  <a:cubicBezTo>
                    <a:pt x="2815" y="1968"/>
                    <a:pt x="2861" y="1954"/>
                    <a:pt x="2885" y="1964"/>
                  </a:cubicBezTo>
                  <a:cubicBezTo>
                    <a:pt x="2908" y="1973"/>
                    <a:pt x="2896" y="1992"/>
                    <a:pt x="2934" y="2007"/>
                  </a:cubicBezTo>
                  <a:cubicBezTo>
                    <a:pt x="2973" y="2021"/>
                    <a:pt x="2992" y="2047"/>
                    <a:pt x="3016" y="2033"/>
                  </a:cubicBezTo>
                  <a:cubicBezTo>
                    <a:pt x="3040" y="2018"/>
                    <a:pt x="3037" y="2011"/>
                    <a:pt x="3070" y="1993"/>
                  </a:cubicBezTo>
                  <a:cubicBezTo>
                    <a:pt x="3104" y="1975"/>
                    <a:pt x="3106" y="1967"/>
                    <a:pt x="3141" y="1978"/>
                  </a:cubicBezTo>
                  <a:cubicBezTo>
                    <a:pt x="3176" y="1989"/>
                    <a:pt x="3176" y="1984"/>
                    <a:pt x="3177" y="2001"/>
                  </a:cubicBezTo>
                  <a:cubicBezTo>
                    <a:pt x="3178" y="2018"/>
                    <a:pt x="3162" y="2029"/>
                    <a:pt x="3151" y="2042"/>
                  </a:cubicBezTo>
                  <a:cubicBezTo>
                    <a:pt x="3140" y="2055"/>
                    <a:pt x="3122" y="2081"/>
                    <a:pt x="3153" y="2083"/>
                  </a:cubicBezTo>
                  <a:cubicBezTo>
                    <a:pt x="3184" y="2084"/>
                    <a:pt x="3184" y="2055"/>
                    <a:pt x="3202" y="2068"/>
                  </a:cubicBezTo>
                  <a:cubicBezTo>
                    <a:pt x="3221" y="2081"/>
                    <a:pt x="3229" y="2105"/>
                    <a:pt x="3218" y="2120"/>
                  </a:cubicBezTo>
                  <a:cubicBezTo>
                    <a:pt x="3207" y="2135"/>
                    <a:pt x="3182" y="2146"/>
                    <a:pt x="3177" y="2165"/>
                  </a:cubicBezTo>
                  <a:cubicBezTo>
                    <a:pt x="3172" y="2184"/>
                    <a:pt x="3161" y="2211"/>
                    <a:pt x="3192" y="2201"/>
                  </a:cubicBezTo>
                  <a:cubicBezTo>
                    <a:pt x="3223" y="2191"/>
                    <a:pt x="3247" y="2202"/>
                    <a:pt x="3264" y="2208"/>
                  </a:cubicBezTo>
                  <a:cubicBezTo>
                    <a:pt x="3281" y="2214"/>
                    <a:pt x="3331" y="2213"/>
                    <a:pt x="3343" y="2230"/>
                  </a:cubicBezTo>
                  <a:cubicBezTo>
                    <a:pt x="3355" y="2246"/>
                    <a:pt x="3364" y="2250"/>
                    <a:pt x="3376" y="2223"/>
                  </a:cubicBezTo>
                  <a:cubicBezTo>
                    <a:pt x="3387" y="2195"/>
                    <a:pt x="3383" y="2174"/>
                    <a:pt x="3414" y="2166"/>
                  </a:cubicBezTo>
                  <a:cubicBezTo>
                    <a:pt x="3445" y="2158"/>
                    <a:pt x="3471" y="2167"/>
                    <a:pt x="3487" y="2178"/>
                  </a:cubicBezTo>
                  <a:cubicBezTo>
                    <a:pt x="3503" y="2188"/>
                    <a:pt x="3527" y="2217"/>
                    <a:pt x="3529" y="2235"/>
                  </a:cubicBezTo>
                  <a:cubicBezTo>
                    <a:pt x="3529" y="2236"/>
                    <a:pt x="3529" y="2237"/>
                    <a:pt x="3529" y="2238"/>
                  </a:cubicBezTo>
                  <a:cubicBezTo>
                    <a:pt x="3529" y="2238"/>
                    <a:pt x="3545" y="2230"/>
                    <a:pt x="3551" y="2221"/>
                  </a:cubicBezTo>
                  <a:cubicBezTo>
                    <a:pt x="3556" y="2212"/>
                    <a:pt x="3566" y="2189"/>
                    <a:pt x="3595" y="2205"/>
                  </a:cubicBezTo>
                  <a:cubicBezTo>
                    <a:pt x="3623" y="2222"/>
                    <a:pt x="3633" y="2208"/>
                    <a:pt x="3637" y="2189"/>
                  </a:cubicBezTo>
                  <a:cubicBezTo>
                    <a:pt x="3642" y="2171"/>
                    <a:pt x="3635" y="2156"/>
                    <a:pt x="3629" y="2137"/>
                  </a:cubicBezTo>
                  <a:cubicBezTo>
                    <a:pt x="3624" y="2119"/>
                    <a:pt x="3635" y="2089"/>
                    <a:pt x="3636" y="2080"/>
                  </a:cubicBezTo>
                  <a:cubicBezTo>
                    <a:pt x="3638" y="2070"/>
                    <a:pt x="3642" y="2058"/>
                    <a:pt x="3656" y="2068"/>
                  </a:cubicBezTo>
                  <a:cubicBezTo>
                    <a:pt x="3669" y="2078"/>
                    <a:pt x="3675" y="2070"/>
                    <a:pt x="3675" y="2051"/>
                  </a:cubicBezTo>
                  <a:cubicBezTo>
                    <a:pt x="3675" y="2031"/>
                    <a:pt x="3665" y="2013"/>
                    <a:pt x="3692" y="2008"/>
                  </a:cubicBezTo>
                  <a:cubicBezTo>
                    <a:pt x="3719" y="2004"/>
                    <a:pt x="3728" y="2008"/>
                    <a:pt x="3727" y="1985"/>
                  </a:cubicBezTo>
                  <a:cubicBezTo>
                    <a:pt x="3726" y="1962"/>
                    <a:pt x="3712" y="1936"/>
                    <a:pt x="3715" y="1918"/>
                  </a:cubicBezTo>
                  <a:cubicBezTo>
                    <a:pt x="3717" y="1901"/>
                    <a:pt x="3715" y="1847"/>
                    <a:pt x="3719" y="1830"/>
                  </a:cubicBezTo>
                  <a:cubicBezTo>
                    <a:pt x="3724" y="1812"/>
                    <a:pt x="3720" y="1800"/>
                    <a:pt x="3718" y="1760"/>
                  </a:cubicBezTo>
                  <a:cubicBezTo>
                    <a:pt x="3716" y="1721"/>
                    <a:pt x="3715" y="1689"/>
                    <a:pt x="3709" y="1670"/>
                  </a:cubicBezTo>
                  <a:cubicBezTo>
                    <a:pt x="3704" y="1651"/>
                    <a:pt x="3694" y="1622"/>
                    <a:pt x="3686" y="1600"/>
                  </a:cubicBezTo>
                  <a:cubicBezTo>
                    <a:pt x="3678" y="1577"/>
                    <a:pt x="3664" y="1570"/>
                    <a:pt x="3683" y="1560"/>
                  </a:cubicBezTo>
                  <a:cubicBezTo>
                    <a:pt x="3702" y="1550"/>
                    <a:pt x="3735" y="1538"/>
                    <a:pt x="3727" y="1520"/>
                  </a:cubicBezTo>
                  <a:cubicBezTo>
                    <a:pt x="3720" y="1502"/>
                    <a:pt x="3689" y="1471"/>
                    <a:pt x="3681" y="1453"/>
                  </a:cubicBezTo>
                  <a:cubicBezTo>
                    <a:pt x="3674" y="1436"/>
                    <a:pt x="3656" y="1421"/>
                    <a:pt x="3633" y="1420"/>
                  </a:cubicBezTo>
                  <a:cubicBezTo>
                    <a:pt x="3611" y="1418"/>
                    <a:pt x="3596" y="1414"/>
                    <a:pt x="3590" y="1398"/>
                  </a:cubicBezTo>
                  <a:cubicBezTo>
                    <a:pt x="3583" y="1382"/>
                    <a:pt x="3591" y="1384"/>
                    <a:pt x="3608" y="1369"/>
                  </a:cubicBezTo>
                  <a:cubicBezTo>
                    <a:pt x="3626" y="1354"/>
                    <a:pt x="3615" y="1351"/>
                    <a:pt x="3609" y="1331"/>
                  </a:cubicBezTo>
                  <a:cubicBezTo>
                    <a:pt x="3604" y="1312"/>
                    <a:pt x="3593" y="1302"/>
                    <a:pt x="3574" y="1282"/>
                  </a:cubicBezTo>
                  <a:cubicBezTo>
                    <a:pt x="3555" y="1261"/>
                    <a:pt x="3535" y="1243"/>
                    <a:pt x="3523" y="1229"/>
                  </a:cubicBezTo>
                  <a:cubicBezTo>
                    <a:pt x="3511" y="1214"/>
                    <a:pt x="3502" y="1193"/>
                    <a:pt x="3476" y="1207"/>
                  </a:cubicBezTo>
                  <a:cubicBezTo>
                    <a:pt x="3450" y="1220"/>
                    <a:pt x="3434" y="1211"/>
                    <a:pt x="3428" y="1214"/>
                  </a:cubicBezTo>
                  <a:cubicBezTo>
                    <a:pt x="3422" y="1217"/>
                    <a:pt x="3405" y="1230"/>
                    <a:pt x="3414" y="1239"/>
                  </a:cubicBezTo>
                  <a:cubicBezTo>
                    <a:pt x="3424" y="1248"/>
                    <a:pt x="3439" y="1269"/>
                    <a:pt x="3427" y="1286"/>
                  </a:cubicBezTo>
                  <a:cubicBezTo>
                    <a:pt x="3414" y="1304"/>
                    <a:pt x="3403" y="1314"/>
                    <a:pt x="3400" y="1341"/>
                  </a:cubicBezTo>
                  <a:cubicBezTo>
                    <a:pt x="3398" y="1368"/>
                    <a:pt x="3373" y="1382"/>
                    <a:pt x="3357" y="1393"/>
                  </a:cubicBezTo>
                  <a:cubicBezTo>
                    <a:pt x="3342" y="1404"/>
                    <a:pt x="3351" y="1430"/>
                    <a:pt x="3336" y="1438"/>
                  </a:cubicBezTo>
                  <a:cubicBezTo>
                    <a:pt x="3322" y="1446"/>
                    <a:pt x="3332" y="1451"/>
                    <a:pt x="3304" y="1442"/>
                  </a:cubicBezTo>
                  <a:cubicBezTo>
                    <a:pt x="3276" y="1432"/>
                    <a:pt x="3255" y="1416"/>
                    <a:pt x="3235" y="1428"/>
                  </a:cubicBezTo>
                  <a:cubicBezTo>
                    <a:pt x="3216" y="1440"/>
                    <a:pt x="3194" y="1460"/>
                    <a:pt x="3167" y="1443"/>
                  </a:cubicBezTo>
                  <a:cubicBezTo>
                    <a:pt x="3141" y="1425"/>
                    <a:pt x="3121" y="1416"/>
                    <a:pt x="3108" y="1413"/>
                  </a:cubicBezTo>
                  <a:cubicBezTo>
                    <a:pt x="3096" y="1409"/>
                    <a:pt x="3089" y="1402"/>
                    <a:pt x="3094" y="1384"/>
                  </a:cubicBezTo>
                  <a:cubicBezTo>
                    <a:pt x="3099" y="1365"/>
                    <a:pt x="3105" y="1356"/>
                    <a:pt x="3083" y="1344"/>
                  </a:cubicBezTo>
                  <a:cubicBezTo>
                    <a:pt x="3061" y="1333"/>
                    <a:pt x="3040" y="1314"/>
                    <a:pt x="3014" y="1293"/>
                  </a:cubicBezTo>
                  <a:cubicBezTo>
                    <a:pt x="2989" y="1273"/>
                    <a:pt x="3002" y="1275"/>
                    <a:pt x="2990" y="1258"/>
                  </a:cubicBezTo>
                  <a:cubicBezTo>
                    <a:pt x="2978" y="1241"/>
                    <a:pt x="2962" y="1234"/>
                    <a:pt x="2942" y="1230"/>
                  </a:cubicBezTo>
                  <a:cubicBezTo>
                    <a:pt x="2922" y="1225"/>
                    <a:pt x="2903" y="1223"/>
                    <a:pt x="2882" y="1230"/>
                  </a:cubicBezTo>
                  <a:cubicBezTo>
                    <a:pt x="2860" y="1236"/>
                    <a:pt x="2857" y="1225"/>
                    <a:pt x="2848" y="1219"/>
                  </a:cubicBezTo>
                  <a:cubicBezTo>
                    <a:pt x="2839" y="1213"/>
                    <a:pt x="2818" y="1215"/>
                    <a:pt x="2803" y="1214"/>
                  </a:cubicBezTo>
                  <a:cubicBezTo>
                    <a:pt x="2788" y="1214"/>
                    <a:pt x="2732" y="1220"/>
                    <a:pt x="2714" y="1207"/>
                  </a:cubicBezTo>
                  <a:cubicBezTo>
                    <a:pt x="2695" y="1193"/>
                    <a:pt x="2683" y="1192"/>
                    <a:pt x="2659" y="1192"/>
                  </a:cubicBezTo>
                  <a:cubicBezTo>
                    <a:pt x="2636" y="1192"/>
                    <a:pt x="2627" y="1194"/>
                    <a:pt x="2620" y="1177"/>
                  </a:cubicBezTo>
                  <a:cubicBezTo>
                    <a:pt x="2612" y="1160"/>
                    <a:pt x="2598" y="1156"/>
                    <a:pt x="2582" y="1166"/>
                  </a:cubicBezTo>
                  <a:cubicBezTo>
                    <a:pt x="2565" y="1176"/>
                    <a:pt x="2530" y="1174"/>
                    <a:pt x="2514" y="1155"/>
                  </a:cubicBezTo>
                  <a:cubicBezTo>
                    <a:pt x="2498" y="1136"/>
                    <a:pt x="2452" y="1104"/>
                    <a:pt x="2426" y="1094"/>
                  </a:cubicBezTo>
                  <a:cubicBezTo>
                    <a:pt x="2401" y="1084"/>
                    <a:pt x="2351" y="1065"/>
                    <a:pt x="2324" y="1056"/>
                  </a:cubicBezTo>
                  <a:cubicBezTo>
                    <a:pt x="2297" y="1048"/>
                    <a:pt x="2292" y="1034"/>
                    <a:pt x="2251" y="1041"/>
                  </a:cubicBezTo>
                  <a:cubicBezTo>
                    <a:pt x="2211" y="1048"/>
                    <a:pt x="2203" y="1048"/>
                    <a:pt x="2195" y="1029"/>
                  </a:cubicBezTo>
                  <a:cubicBezTo>
                    <a:pt x="2187" y="1010"/>
                    <a:pt x="2174" y="964"/>
                    <a:pt x="2164" y="946"/>
                  </a:cubicBezTo>
                  <a:cubicBezTo>
                    <a:pt x="2153" y="927"/>
                    <a:pt x="2130" y="900"/>
                    <a:pt x="2126" y="876"/>
                  </a:cubicBezTo>
                  <a:cubicBezTo>
                    <a:pt x="2123" y="852"/>
                    <a:pt x="2115" y="828"/>
                    <a:pt x="2096" y="812"/>
                  </a:cubicBezTo>
                  <a:cubicBezTo>
                    <a:pt x="2076" y="796"/>
                    <a:pt x="2068" y="785"/>
                    <a:pt x="2068" y="759"/>
                  </a:cubicBezTo>
                  <a:cubicBezTo>
                    <a:pt x="2067" y="734"/>
                    <a:pt x="2076" y="722"/>
                    <a:pt x="2067" y="701"/>
                  </a:cubicBezTo>
                  <a:cubicBezTo>
                    <a:pt x="2059" y="680"/>
                    <a:pt x="2059" y="658"/>
                    <a:pt x="2071" y="662"/>
                  </a:cubicBezTo>
                  <a:cubicBezTo>
                    <a:pt x="2084" y="667"/>
                    <a:pt x="2122" y="669"/>
                    <a:pt x="2125" y="647"/>
                  </a:cubicBezTo>
                  <a:cubicBezTo>
                    <a:pt x="2129" y="624"/>
                    <a:pt x="2124" y="612"/>
                    <a:pt x="2121" y="594"/>
                  </a:cubicBezTo>
                  <a:cubicBezTo>
                    <a:pt x="2118" y="576"/>
                    <a:pt x="2122" y="569"/>
                    <a:pt x="2135" y="537"/>
                  </a:cubicBezTo>
                  <a:cubicBezTo>
                    <a:pt x="2148" y="505"/>
                    <a:pt x="2168" y="485"/>
                    <a:pt x="2175" y="471"/>
                  </a:cubicBezTo>
                  <a:cubicBezTo>
                    <a:pt x="2183" y="458"/>
                    <a:pt x="2187" y="451"/>
                    <a:pt x="2170" y="434"/>
                  </a:cubicBezTo>
                  <a:cubicBezTo>
                    <a:pt x="2153" y="417"/>
                    <a:pt x="2116" y="415"/>
                    <a:pt x="2121" y="396"/>
                  </a:cubicBezTo>
                  <a:cubicBezTo>
                    <a:pt x="2126" y="377"/>
                    <a:pt x="2138" y="380"/>
                    <a:pt x="2155" y="374"/>
                  </a:cubicBezTo>
                  <a:cubicBezTo>
                    <a:pt x="2173" y="368"/>
                    <a:pt x="2192" y="333"/>
                    <a:pt x="2169" y="312"/>
                  </a:cubicBezTo>
                  <a:cubicBezTo>
                    <a:pt x="2145" y="290"/>
                    <a:pt x="1743" y="150"/>
                    <a:pt x="1743" y="150"/>
                  </a:cubicBezTo>
                  <a:cubicBezTo>
                    <a:pt x="1169" y="228"/>
                    <a:pt x="1169" y="228"/>
                    <a:pt x="1169" y="228"/>
                  </a:cubicBezTo>
                  <a:cubicBezTo>
                    <a:pt x="460" y="0"/>
                    <a:pt x="460" y="0"/>
                    <a:pt x="460" y="0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34" y="144"/>
                    <a:pt x="34" y="144"/>
                    <a:pt x="34" y="144"/>
                  </a:cubicBezTo>
                  <a:lnTo>
                    <a:pt x="44" y="150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9737" name="Freeform 33"/>
            <p:cNvSpPr>
              <a:spLocks noChangeArrowheads="1"/>
            </p:cNvSpPr>
            <p:nvPr/>
          </p:nvSpPr>
          <p:spPr bwMode="auto">
            <a:xfrm>
              <a:off x="0" y="573088"/>
              <a:ext cx="2230438" cy="1635125"/>
            </a:xfrm>
            <a:custGeom>
              <a:gdLst>
                <a:gd fmla="*/ 2181780 w 3988" name="T0"/>
                <a:gd fmla="*/ 782308 h 2922" name="T1"/>
                <a:gd fmla="*/ 2137037 w 3988" name="T2"/>
                <a:gd fmla="*/ 678784 h 2922" name="T3"/>
                <a:gd fmla="*/ 1990504 w 3988" name="T4"/>
                <a:gd fmla="*/ 586451 h 2922" name="T5"/>
                <a:gd fmla="*/ 1774619 w 3988" name="T6"/>
                <a:gd fmla="*/ 531052 h 2922" name="T7"/>
                <a:gd fmla="*/ 1787483 w 3988" name="T8"/>
                <a:gd fmla="*/ 416336 h 2922" name="T9"/>
                <a:gd fmla="*/ 1766230 w 3988" name="T10"/>
                <a:gd fmla="*/ 282593 h 2922" name="T11"/>
                <a:gd fmla="*/ 1701912 w 3988" name="T12"/>
                <a:gd fmla="*/ 190261 h 2922" name="T13"/>
                <a:gd fmla="*/ 1573276 w 3988" name="T14"/>
                <a:gd fmla="*/ 81700 h 2922" name="T15"/>
                <a:gd fmla="*/ 1505042 w 3988" name="T16"/>
                <a:gd fmla="*/ 10073 h 2922" name="T17"/>
                <a:gd fmla="*/ 1395981 w 3988" name="T18"/>
                <a:gd fmla="*/ 80022 h 2922" name="T19"/>
                <a:gd fmla="*/ 1348442 w 3988" name="T20"/>
                <a:gd fmla="*/ 228313 h 2922" name="T21"/>
                <a:gd fmla="*/ 1250567 w 3988" name="T22"/>
                <a:gd fmla="*/ 228873 h 2922" name="T23"/>
                <a:gd fmla="*/ 1113541 w 3988" name="T24"/>
                <a:gd fmla="*/ 236707 h 2922" name="T25"/>
                <a:gd fmla="*/ 1058172 w 3988" name="T26"/>
                <a:gd fmla="*/ 382760 h 2922" name="T27"/>
                <a:gd fmla="*/ 975956 w 3988" name="T28"/>
                <a:gd fmla="*/ 393952 h 2922" name="T29"/>
                <a:gd fmla="*/ 829423 w 3988" name="T30"/>
                <a:gd fmla="*/ 412419 h 2922" name="T31"/>
                <a:gd fmla="*/ 852913 w 3988" name="T32"/>
                <a:gd fmla="*/ 517622 h 2922" name="T33"/>
                <a:gd fmla="*/ 832220 w 3988" name="T34"/>
                <a:gd fmla="*/ 650804 h 2922" name="T35"/>
                <a:gd fmla="*/ 757275 w 3988" name="T36"/>
                <a:gd fmla="*/ 744256 h 2922" name="T37"/>
                <a:gd fmla="*/ 597319 w 3988" name="T38"/>
                <a:gd fmla="*/ 804692 h 2922" name="T39"/>
                <a:gd fmla="*/ 405483 w 3988" name="T40"/>
                <a:gd fmla="*/ 839387 h 2922" name="T41"/>
                <a:gd fmla="*/ 285237 w 3988" name="T42"/>
                <a:gd fmla="*/ 832671 h 2922" name="T43"/>
                <a:gd fmla="*/ 195751 w 3988" name="T44"/>
                <a:gd fmla="*/ 861770 h 2922" name="T45"/>
                <a:gd fmla="*/ 63759 w 3988" name="T46"/>
                <a:gd fmla="*/ 899263 h 2922" name="T47"/>
                <a:gd fmla="*/ 2237 w 3988" name="T48"/>
                <a:gd fmla="*/ 947388 h 2922" name="T49"/>
                <a:gd fmla="*/ 42506 w 3988" name="T50"/>
                <a:gd fmla="*/ 1050352 h 2922" name="T51"/>
                <a:gd fmla="*/ 95638 w 3988" name="T52"/>
                <a:gd fmla="*/ 1167307 h 2922" name="T53"/>
                <a:gd fmla="*/ 72707 w 3988" name="T54"/>
                <a:gd fmla="*/ 1259640 h 2922" name="T55"/>
                <a:gd fmla="*/ 156041 w 3988" name="T56"/>
                <a:gd fmla="*/ 1374915 h 2922" name="T57"/>
                <a:gd fmla="*/ 322150 w 3988" name="T58"/>
                <a:gd fmla="*/ 1499144 h 2922" name="T59"/>
                <a:gd fmla="*/ 528527 w 3988" name="T60"/>
                <a:gd fmla="*/ 1496906 h 2922" name="T61"/>
                <a:gd fmla="*/ 681771 w 3988" name="T62"/>
                <a:gd fmla="*/ 1586441 h 2922" name="T63"/>
                <a:gd fmla="*/ 822712 w 3988" name="T64"/>
                <a:gd fmla="*/ 1570772 h 2922" name="T65"/>
                <a:gd fmla="*/ 958059 w 3988" name="T66"/>
                <a:gd fmla="*/ 1629529 h 2922" name="T67"/>
                <a:gd fmla="*/ 1049223 w 3988" name="T68"/>
                <a:gd fmla="*/ 1603788 h 2922" name="T69"/>
                <a:gd fmla="*/ 1204705 w 3988" name="T70"/>
                <a:gd fmla="*/ 1566295 h 2922" name="T71"/>
                <a:gd fmla="*/ 1394863 w 3988" name="T72"/>
                <a:gd fmla="*/ 1566295 h 2922" name="T73"/>
                <a:gd fmla="*/ 1541396 w 3988" name="T74"/>
                <a:gd fmla="*/ 1608265 h 2922" name="T75"/>
                <a:gd fmla="*/ 1642627 w 3988" name="T76"/>
                <a:gd fmla="*/ 1592037 h 2922" name="T77"/>
                <a:gd fmla="*/ 1662202 w 3988" name="T78"/>
                <a:gd fmla="*/ 1492989 h 2922" name="T79"/>
                <a:gd fmla="*/ 1589495 w 3988" name="T80"/>
                <a:gd fmla="*/ 1409050 h 2922" name="T81"/>
                <a:gd fmla="*/ 1644864 w 3988" name="T82"/>
                <a:gd fmla="*/ 1317277 h 2922" name="T83"/>
                <a:gd fmla="*/ 1796431 w 3988" name="T84"/>
                <a:gd fmla="*/ 1302728 h 2922" name="T85"/>
                <a:gd fmla="*/ 1927864 w 3988" name="T86"/>
                <a:gd fmla="*/ 1272510 h 2922" name="T87"/>
                <a:gd fmla="*/ 1956947 w 3988" name="T88"/>
                <a:gd fmla="*/ 1210955 h 2922" name="T89"/>
                <a:gd fmla="*/ 1979877 w 3988" name="T90"/>
                <a:gd fmla="*/ 1071617 h 2922" name="T91"/>
                <a:gd fmla="*/ 2135918 w 3988" name="T92"/>
                <a:gd fmla="*/ 974248 h 2922" name="T93"/>
                <a:gd fmla="*/ 2220930 w 3988" name="T94"/>
                <a:gd fmla="*/ 888071 h 2922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w 3988" name="T144"/>
                <a:gd fmla="*/ 0 h 2922" name="T145"/>
                <a:gd fmla="*/ 3988 w 3988" name="T146"/>
                <a:gd fmla="*/ 2922 h 2922" name="T147"/>
              </a:gdLst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b="T147" l="T144" r="T146" t="T145"/>
              <a:pathLst>
                <a:path h="2922" w="3988">
                  <a:moveTo>
                    <a:pt x="3985" y="1564"/>
                  </a:moveTo>
                  <a:cubicBezTo>
                    <a:pt x="3981" y="1558"/>
                    <a:pt x="3983" y="1557"/>
                    <a:pt x="3981" y="1546"/>
                  </a:cubicBezTo>
                  <a:cubicBezTo>
                    <a:pt x="3975" y="1516"/>
                    <a:pt x="3943" y="1471"/>
                    <a:pt x="3929" y="1460"/>
                  </a:cubicBezTo>
                  <a:cubicBezTo>
                    <a:pt x="3916" y="1448"/>
                    <a:pt x="3908" y="1414"/>
                    <a:pt x="3901" y="1398"/>
                  </a:cubicBezTo>
                  <a:cubicBezTo>
                    <a:pt x="3894" y="1382"/>
                    <a:pt x="3890" y="1357"/>
                    <a:pt x="3881" y="1327"/>
                  </a:cubicBezTo>
                  <a:cubicBezTo>
                    <a:pt x="3872" y="1298"/>
                    <a:pt x="3884" y="1293"/>
                    <a:pt x="3850" y="1274"/>
                  </a:cubicBezTo>
                  <a:cubicBezTo>
                    <a:pt x="3816" y="1255"/>
                    <a:pt x="3832" y="1257"/>
                    <a:pt x="3843" y="1239"/>
                  </a:cubicBezTo>
                  <a:cubicBezTo>
                    <a:pt x="3854" y="1221"/>
                    <a:pt x="3847" y="1213"/>
                    <a:pt x="3821" y="1213"/>
                  </a:cubicBezTo>
                  <a:cubicBezTo>
                    <a:pt x="3795" y="1213"/>
                    <a:pt x="3754" y="1212"/>
                    <a:pt x="3725" y="1178"/>
                  </a:cubicBezTo>
                  <a:cubicBezTo>
                    <a:pt x="3695" y="1144"/>
                    <a:pt x="3687" y="1150"/>
                    <a:pt x="3670" y="1134"/>
                  </a:cubicBezTo>
                  <a:cubicBezTo>
                    <a:pt x="3654" y="1117"/>
                    <a:pt x="3626" y="1118"/>
                    <a:pt x="3609" y="1091"/>
                  </a:cubicBezTo>
                  <a:cubicBezTo>
                    <a:pt x="3591" y="1064"/>
                    <a:pt x="3588" y="1051"/>
                    <a:pt x="3559" y="1048"/>
                  </a:cubicBezTo>
                  <a:cubicBezTo>
                    <a:pt x="3530" y="1044"/>
                    <a:pt x="3444" y="1026"/>
                    <a:pt x="3419" y="1019"/>
                  </a:cubicBezTo>
                  <a:cubicBezTo>
                    <a:pt x="3393" y="1012"/>
                    <a:pt x="3338" y="1010"/>
                    <a:pt x="3306" y="1001"/>
                  </a:cubicBezTo>
                  <a:cubicBezTo>
                    <a:pt x="3273" y="993"/>
                    <a:pt x="3253" y="979"/>
                    <a:pt x="3239" y="969"/>
                  </a:cubicBezTo>
                  <a:cubicBezTo>
                    <a:pt x="3225" y="958"/>
                    <a:pt x="3192" y="955"/>
                    <a:pt x="3173" y="949"/>
                  </a:cubicBezTo>
                  <a:cubicBezTo>
                    <a:pt x="3154" y="943"/>
                    <a:pt x="3128" y="919"/>
                    <a:pt x="3124" y="896"/>
                  </a:cubicBezTo>
                  <a:cubicBezTo>
                    <a:pt x="3120" y="873"/>
                    <a:pt x="3136" y="851"/>
                    <a:pt x="3145" y="834"/>
                  </a:cubicBezTo>
                  <a:cubicBezTo>
                    <a:pt x="3154" y="817"/>
                    <a:pt x="3178" y="794"/>
                    <a:pt x="3184" y="785"/>
                  </a:cubicBezTo>
                  <a:cubicBezTo>
                    <a:pt x="3189" y="777"/>
                    <a:pt x="3206" y="770"/>
                    <a:pt x="3196" y="744"/>
                  </a:cubicBezTo>
                  <a:cubicBezTo>
                    <a:pt x="3187" y="719"/>
                    <a:pt x="3173" y="697"/>
                    <a:pt x="3190" y="684"/>
                  </a:cubicBezTo>
                  <a:cubicBezTo>
                    <a:pt x="3207" y="672"/>
                    <a:pt x="3223" y="650"/>
                    <a:pt x="3215" y="625"/>
                  </a:cubicBezTo>
                  <a:cubicBezTo>
                    <a:pt x="3208" y="599"/>
                    <a:pt x="3202" y="582"/>
                    <a:pt x="3187" y="563"/>
                  </a:cubicBezTo>
                  <a:cubicBezTo>
                    <a:pt x="3172" y="544"/>
                    <a:pt x="3168" y="531"/>
                    <a:pt x="3158" y="505"/>
                  </a:cubicBezTo>
                  <a:cubicBezTo>
                    <a:pt x="3148" y="478"/>
                    <a:pt x="3151" y="453"/>
                    <a:pt x="3148" y="440"/>
                  </a:cubicBezTo>
                  <a:cubicBezTo>
                    <a:pt x="3146" y="426"/>
                    <a:pt x="3120" y="384"/>
                    <a:pt x="3107" y="369"/>
                  </a:cubicBezTo>
                  <a:cubicBezTo>
                    <a:pt x="3093" y="353"/>
                    <a:pt x="3096" y="342"/>
                    <a:pt x="3079" y="356"/>
                  </a:cubicBezTo>
                  <a:cubicBezTo>
                    <a:pt x="3063" y="369"/>
                    <a:pt x="3056" y="362"/>
                    <a:pt x="3043" y="340"/>
                  </a:cubicBezTo>
                  <a:cubicBezTo>
                    <a:pt x="3029" y="317"/>
                    <a:pt x="3008" y="298"/>
                    <a:pt x="2982" y="309"/>
                  </a:cubicBezTo>
                  <a:cubicBezTo>
                    <a:pt x="2956" y="321"/>
                    <a:pt x="2918" y="322"/>
                    <a:pt x="2898" y="290"/>
                  </a:cubicBezTo>
                  <a:cubicBezTo>
                    <a:pt x="2879" y="258"/>
                    <a:pt x="2872" y="239"/>
                    <a:pt x="2867" y="210"/>
                  </a:cubicBezTo>
                  <a:cubicBezTo>
                    <a:pt x="2862" y="181"/>
                    <a:pt x="2821" y="163"/>
                    <a:pt x="2813" y="146"/>
                  </a:cubicBezTo>
                  <a:cubicBezTo>
                    <a:pt x="2806" y="129"/>
                    <a:pt x="2781" y="86"/>
                    <a:pt x="2786" y="76"/>
                  </a:cubicBezTo>
                  <a:cubicBezTo>
                    <a:pt x="2791" y="66"/>
                    <a:pt x="2792" y="50"/>
                    <a:pt x="2782" y="41"/>
                  </a:cubicBezTo>
                  <a:cubicBezTo>
                    <a:pt x="2771" y="32"/>
                    <a:pt x="2755" y="33"/>
                    <a:pt x="2730" y="35"/>
                  </a:cubicBezTo>
                  <a:cubicBezTo>
                    <a:pt x="2706" y="37"/>
                    <a:pt x="2702" y="37"/>
                    <a:pt x="2691" y="18"/>
                  </a:cubicBezTo>
                  <a:cubicBezTo>
                    <a:pt x="2681" y="0"/>
                    <a:pt x="2669" y="4"/>
                    <a:pt x="2648" y="12"/>
                  </a:cubicBezTo>
                  <a:cubicBezTo>
                    <a:pt x="2628" y="20"/>
                    <a:pt x="2618" y="28"/>
                    <a:pt x="2619" y="50"/>
                  </a:cubicBezTo>
                  <a:cubicBezTo>
                    <a:pt x="2620" y="71"/>
                    <a:pt x="2625" y="106"/>
                    <a:pt x="2584" y="126"/>
                  </a:cubicBezTo>
                  <a:cubicBezTo>
                    <a:pt x="2543" y="146"/>
                    <a:pt x="2523" y="144"/>
                    <a:pt x="2496" y="143"/>
                  </a:cubicBezTo>
                  <a:cubicBezTo>
                    <a:pt x="2469" y="142"/>
                    <a:pt x="2450" y="166"/>
                    <a:pt x="2437" y="188"/>
                  </a:cubicBezTo>
                  <a:cubicBezTo>
                    <a:pt x="2425" y="209"/>
                    <a:pt x="2420" y="248"/>
                    <a:pt x="2420" y="277"/>
                  </a:cubicBezTo>
                  <a:cubicBezTo>
                    <a:pt x="2420" y="306"/>
                    <a:pt x="2417" y="343"/>
                    <a:pt x="2421" y="358"/>
                  </a:cubicBezTo>
                  <a:cubicBezTo>
                    <a:pt x="2425" y="374"/>
                    <a:pt x="2420" y="399"/>
                    <a:pt x="2411" y="408"/>
                  </a:cubicBezTo>
                  <a:cubicBezTo>
                    <a:pt x="2401" y="416"/>
                    <a:pt x="2375" y="427"/>
                    <a:pt x="2358" y="431"/>
                  </a:cubicBezTo>
                  <a:cubicBezTo>
                    <a:pt x="2341" y="434"/>
                    <a:pt x="2329" y="439"/>
                    <a:pt x="2316" y="446"/>
                  </a:cubicBezTo>
                  <a:cubicBezTo>
                    <a:pt x="2303" y="453"/>
                    <a:pt x="2282" y="444"/>
                    <a:pt x="2276" y="424"/>
                  </a:cubicBezTo>
                  <a:cubicBezTo>
                    <a:pt x="2270" y="404"/>
                    <a:pt x="2268" y="408"/>
                    <a:pt x="2236" y="409"/>
                  </a:cubicBezTo>
                  <a:cubicBezTo>
                    <a:pt x="2204" y="410"/>
                    <a:pt x="2163" y="401"/>
                    <a:pt x="2138" y="380"/>
                  </a:cubicBezTo>
                  <a:cubicBezTo>
                    <a:pt x="2114" y="358"/>
                    <a:pt x="2084" y="349"/>
                    <a:pt x="2068" y="336"/>
                  </a:cubicBezTo>
                  <a:cubicBezTo>
                    <a:pt x="2053" y="322"/>
                    <a:pt x="2032" y="326"/>
                    <a:pt x="2027" y="354"/>
                  </a:cubicBezTo>
                  <a:cubicBezTo>
                    <a:pt x="2022" y="383"/>
                    <a:pt x="2023" y="385"/>
                    <a:pt x="1991" y="423"/>
                  </a:cubicBezTo>
                  <a:cubicBezTo>
                    <a:pt x="1959" y="461"/>
                    <a:pt x="1941" y="498"/>
                    <a:pt x="1935" y="516"/>
                  </a:cubicBezTo>
                  <a:cubicBezTo>
                    <a:pt x="1928" y="534"/>
                    <a:pt x="1915" y="547"/>
                    <a:pt x="1916" y="576"/>
                  </a:cubicBezTo>
                  <a:cubicBezTo>
                    <a:pt x="1917" y="604"/>
                    <a:pt x="1912" y="602"/>
                    <a:pt x="1894" y="626"/>
                  </a:cubicBezTo>
                  <a:cubicBezTo>
                    <a:pt x="1875" y="650"/>
                    <a:pt x="1866" y="668"/>
                    <a:pt x="1892" y="684"/>
                  </a:cubicBezTo>
                  <a:cubicBezTo>
                    <a:pt x="1919" y="699"/>
                    <a:pt x="1916" y="703"/>
                    <a:pt x="1906" y="724"/>
                  </a:cubicBezTo>
                  <a:cubicBezTo>
                    <a:pt x="1896" y="746"/>
                    <a:pt x="1897" y="762"/>
                    <a:pt x="1870" y="748"/>
                  </a:cubicBezTo>
                  <a:cubicBezTo>
                    <a:pt x="1844" y="735"/>
                    <a:pt x="1813" y="740"/>
                    <a:pt x="1801" y="714"/>
                  </a:cubicBezTo>
                  <a:cubicBezTo>
                    <a:pt x="1790" y="689"/>
                    <a:pt x="1769" y="696"/>
                    <a:pt x="1745" y="704"/>
                  </a:cubicBezTo>
                  <a:cubicBezTo>
                    <a:pt x="1722" y="712"/>
                    <a:pt x="1693" y="714"/>
                    <a:pt x="1671" y="714"/>
                  </a:cubicBezTo>
                  <a:cubicBezTo>
                    <a:pt x="1649" y="713"/>
                    <a:pt x="1620" y="703"/>
                    <a:pt x="1588" y="706"/>
                  </a:cubicBezTo>
                  <a:cubicBezTo>
                    <a:pt x="1557" y="709"/>
                    <a:pt x="1542" y="718"/>
                    <a:pt x="1522" y="715"/>
                  </a:cubicBezTo>
                  <a:cubicBezTo>
                    <a:pt x="1502" y="712"/>
                    <a:pt x="1475" y="716"/>
                    <a:pt x="1483" y="737"/>
                  </a:cubicBezTo>
                  <a:cubicBezTo>
                    <a:pt x="1491" y="757"/>
                    <a:pt x="1483" y="762"/>
                    <a:pt x="1511" y="760"/>
                  </a:cubicBezTo>
                  <a:cubicBezTo>
                    <a:pt x="1539" y="758"/>
                    <a:pt x="1555" y="768"/>
                    <a:pt x="1551" y="780"/>
                  </a:cubicBezTo>
                  <a:cubicBezTo>
                    <a:pt x="1547" y="791"/>
                    <a:pt x="1538" y="813"/>
                    <a:pt x="1534" y="836"/>
                  </a:cubicBezTo>
                  <a:cubicBezTo>
                    <a:pt x="1529" y="859"/>
                    <a:pt x="1523" y="896"/>
                    <a:pt x="1525" y="925"/>
                  </a:cubicBezTo>
                  <a:cubicBezTo>
                    <a:pt x="1528" y="955"/>
                    <a:pt x="1539" y="991"/>
                    <a:pt x="1547" y="1010"/>
                  </a:cubicBezTo>
                  <a:cubicBezTo>
                    <a:pt x="1555" y="1029"/>
                    <a:pt x="1565" y="1089"/>
                    <a:pt x="1553" y="1099"/>
                  </a:cubicBezTo>
                  <a:cubicBezTo>
                    <a:pt x="1540" y="1109"/>
                    <a:pt x="1511" y="1112"/>
                    <a:pt x="1504" y="1128"/>
                  </a:cubicBezTo>
                  <a:cubicBezTo>
                    <a:pt x="1497" y="1145"/>
                    <a:pt x="1514" y="1156"/>
                    <a:pt x="1488" y="1163"/>
                  </a:cubicBezTo>
                  <a:cubicBezTo>
                    <a:pt x="1463" y="1171"/>
                    <a:pt x="1448" y="1183"/>
                    <a:pt x="1447" y="1208"/>
                  </a:cubicBezTo>
                  <a:cubicBezTo>
                    <a:pt x="1447" y="1233"/>
                    <a:pt x="1449" y="1268"/>
                    <a:pt x="1443" y="1288"/>
                  </a:cubicBezTo>
                  <a:cubicBezTo>
                    <a:pt x="1437" y="1308"/>
                    <a:pt x="1441" y="1317"/>
                    <a:pt x="1419" y="1317"/>
                  </a:cubicBezTo>
                  <a:cubicBezTo>
                    <a:pt x="1398" y="1317"/>
                    <a:pt x="1378" y="1304"/>
                    <a:pt x="1354" y="1330"/>
                  </a:cubicBezTo>
                  <a:cubicBezTo>
                    <a:pt x="1330" y="1357"/>
                    <a:pt x="1321" y="1363"/>
                    <a:pt x="1290" y="1355"/>
                  </a:cubicBezTo>
                  <a:cubicBezTo>
                    <a:pt x="1260" y="1347"/>
                    <a:pt x="1253" y="1343"/>
                    <a:pt x="1213" y="1360"/>
                  </a:cubicBezTo>
                  <a:cubicBezTo>
                    <a:pt x="1174" y="1377"/>
                    <a:pt x="1127" y="1399"/>
                    <a:pt x="1108" y="1404"/>
                  </a:cubicBezTo>
                  <a:cubicBezTo>
                    <a:pt x="1089" y="1410"/>
                    <a:pt x="1087" y="1414"/>
                    <a:pt x="1068" y="1438"/>
                  </a:cubicBezTo>
                  <a:cubicBezTo>
                    <a:pt x="1049" y="1463"/>
                    <a:pt x="1042" y="1469"/>
                    <a:pt x="1005" y="1468"/>
                  </a:cubicBezTo>
                  <a:cubicBezTo>
                    <a:pt x="969" y="1468"/>
                    <a:pt x="908" y="1460"/>
                    <a:pt x="874" y="1458"/>
                  </a:cubicBezTo>
                  <a:cubicBezTo>
                    <a:pt x="840" y="1457"/>
                    <a:pt x="775" y="1437"/>
                    <a:pt x="756" y="1459"/>
                  </a:cubicBezTo>
                  <a:cubicBezTo>
                    <a:pt x="737" y="1481"/>
                    <a:pt x="728" y="1479"/>
                    <a:pt x="725" y="1500"/>
                  </a:cubicBezTo>
                  <a:cubicBezTo>
                    <a:pt x="723" y="1520"/>
                    <a:pt x="731" y="1533"/>
                    <a:pt x="706" y="1548"/>
                  </a:cubicBezTo>
                  <a:cubicBezTo>
                    <a:pt x="680" y="1562"/>
                    <a:pt x="643" y="1565"/>
                    <a:pt x="617" y="1565"/>
                  </a:cubicBezTo>
                  <a:cubicBezTo>
                    <a:pt x="590" y="1564"/>
                    <a:pt x="551" y="1569"/>
                    <a:pt x="539" y="1547"/>
                  </a:cubicBezTo>
                  <a:cubicBezTo>
                    <a:pt x="527" y="1525"/>
                    <a:pt x="532" y="1488"/>
                    <a:pt x="510" y="1488"/>
                  </a:cubicBezTo>
                  <a:cubicBezTo>
                    <a:pt x="487" y="1487"/>
                    <a:pt x="482" y="1508"/>
                    <a:pt x="454" y="1516"/>
                  </a:cubicBezTo>
                  <a:cubicBezTo>
                    <a:pt x="426" y="1523"/>
                    <a:pt x="400" y="1526"/>
                    <a:pt x="387" y="1511"/>
                  </a:cubicBezTo>
                  <a:cubicBezTo>
                    <a:pt x="373" y="1496"/>
                    <a:pt x="365" y="1508"/>
                    <a:pt x="371" y="1522"/>
                  </a:cubicBezTo>
                  <a:cubicBezTo>
                    <a:pt x="377" y="1535"/>
                    <a:pt x="364" y="1543"/>
                    <a:pt x="350" y="1540"/>
                  </a:cubicBezTo>
                  <a:cubicBezTo>
                    <a:pt x="335" y="1537"/>
                    <a:pt x="297" y="1539"/>
                    <a:pt x="279" y="1555"/>
                  </a:cubicBezTo>
                  <a:cubicBezTo>
                    <a:pt x="262" y="1572"/>
                    <a:pt x="229" y="1572"/>
                    <a:pt x="211" y="1564"/>
                  </a:cubicBezTo>
                  <a:cubicBezTo>
                    <a:pt x="193" y="1556"/>
                    <a:pt x="169" y="1549"/>
                    <a:pt x="150" y="1573"/>
                  </a:cubicBezTo>
                  <a:cubicBezTo>
                    <a:pt x="131" y="1597"/>
                    <a:pt x="133" y="1610"/>
                    <a:pt x="114" y="1607"/>
                  </a:cubicBezTo>
                  <a:cubicBezTo>
                    <a:pt x="95" y="1604"/>
                    <a:pt x="87" y="1617"/>
                    <a:pt x="87" y="1634"/>
                  </a:cubicBezTo>
                  <a:cubicBezTo>
                    <a:pt x="87" y="1651"/>
                    <a:pt x="92" y="1670"/>
                    <a:pt x="69" y="1677"/>
                  </a:cubicBezTo>
                  <a:cubicBezTo>
                    <a:pt x="46" y="1684"/>
                    <a:pt x="22" y="1671"/>
                    <a:pt x="12" y="1678"/>
                  </a:cubicBezTo>
                  <a:cubicBezTo>
                    <a:pt x="1" y="1685"/>
                    <a:pt x="4" y="1688"/>
                    <a:pt x="4" y="1693"/>
                  </a:cubicBezTo>
                  <a:cubicBezTo>
                    <a:pt x="4" y="1693"/>
                    <a:pt x="4" y="1722"/>
                    <a:pt x="11" y="1737"/>
                  </a:cubicBezTo>
                  <a:cubicBezTo>
                    <a:pt x="18" y="1753"/>
                    <a:pt x="22" y="1782"/>
                    <a:pt x="11" y="1799"/>
                  </a:cubicBezTo>
                  <a:cubicBezTo>
                    <a:pt x="0" y="1815"/>
                    <a:pt x="15" y="1872"/>
                    <a:pt x="29" y="1882"/>
                  </a:cubicBezTo>
                  <a:cubicBezTo>
                    <a:pt x="42" y="1891"/>
                    <a:pt x="76" y="1884"/>
                    <a:pt x="76" y="1877"/>
                  </a:cubicBezTo>
                  <a:cubicBezTo>
                    <a:pt x="76" y="1869"/>
                    <a:pt x="116" y="1877"/>
                    <a:pt x="128" y="1886"/>
                  </a:cubicBezTo>
                  <a:cubicBezTo>
                    <a:pt x="140" y="1895"/>
                    <a:pt x="184" y="1913"/>
                    <a:pt x="177" y="1942"/>
                  </a:cubicBezTo>
                  <a:cubicBezTo>
                    <a:pt x="170" y="1971"/>
                    <a:pt x="166" y="1983"/>
                    <a:pt x="171" y="2018"/>
                  </a:cubicBezTo>
                  <a:cubicBezTo>
                    <a:pt x="176" y="2053"/>
                    <a:pt x="182" y="2078"/>
                    <a:pt x="171" y="2086"/>
                  </a:cubicBezTo>
                  <a:cubicBezTo>
                    <a:pt x="160" y="2093"/>
                    <a:pt x="145" y="2109"/>
                    <a:pt x="165" y="2133"/>
                  </a:cubicBezTo>
                  <a:cubicBezTo>
                    <a:pt x="184" y="2156"/>
                    <a:pt x="186" y="2181"/>
                    <a:pt x="159" y="2184"/>
                  </a:cubicBezTo>
                  <a:cubicBezTo>
                    <a:pt x="131" y="2187"/>
                    <a:pt x="70" y="2170"/>
                    <a:pt x="76" y="2200"/>
                  </a:cubicBezTo>
                  <a:cubicBezTo>
                    <a:pt x="82" y="2231"/>
                    <a:pt x="98" y="2243"/>
                    <a:pt x="130" y="2251"/>
                  </a:cubicBezTo>
                  <a:cubicBezTo>
                    <a:pt x="162" y="2258"/>
                    <a:pt x="198" y="2261"/>
                    <a:pt x="210" y="2293"/>
                  </a:cubicBezTo>
                  <a:cubicBezTo>
                    <a:pt x="222" y="2324"/>
                    <a:pt x="219" y="2318"/>
                    <a:pt x="236" y="2334"/>
                  </a:cubicBezTo>
                  <a:cubicBezTo>
                    <a:pt x="252" y="2349"/>
                    <a:pt x="254" y="2357"/>
                    <a:pt x="264" y="2379"/>
                  </a:cubicBezTo>
                  <a:cubicBezTo>
                    <a:pt x="275" y="2400"/>
                    <a:pt x="272" y="2425"/>
                    <a:pt x="279" y="2457"/>
                  </a:cubicBezTo>
                  <a:cubicBezTo>
                    <a:pt x="285" y="2488"/>
                    <a:pt x="266" y="2532"/>
                    <a:pt x="310" y="2551"/>
                  </a:cubicBezTo>
                  <a:cubicBezTo>
                    <a:pt x="354" y="2569"/>
                    <a:pt x="358" y="2573"/>
                    <a:pt x="382" y="2601"/>
                  </a:cubicBezTo>
                  <a:cubicBezTo>
                    <a:pt x="407" y="2629"/>
                    <a:pt x="463" y="2652"/>
                    <a:pt x="501" y="2666"/>
                  </a:cubicBezTo>
                  <a:cubicBezTo>
                    <a:pt x="529" y="2676"/>
                    <a:pt x="565" y="2664"/>
                    <a:pt x="576" y="2679"/>
                  </a:cubicBezTo>
                  <a:cubicBezTo>
                    <a:pt x="576" y="2679"/>
                    <a:pt x="592" y="2691"/>
                    <a:pt x="622" y="2671"/>
                  </a:cubicBezTo>
                  <a:cubicBezTo>
                    <a:pt x="653" y="2651"/>
                    <a:pt x="704" y="2630"/>
                    <a:pt x="731" y="2626"/>
                  </a:cubicBezTo>
                  <a:cubicBezTo>
                    <a:pt x="758" y="2622"/>
                    <a:pt x="838" y="2603"/>
                    <a:pt x="872" y="2641"/>
                  </a:cubicBezTo>
                  <a:cubicBezTo>
                    <a:pt x="906" y="2678"/>
                    <a:pt x="920" y="2678"/>
                    <a:pt x="945" y="2675"/>
                  </a:cubicBezTo>
                  <a:cubicBezTo>
                    <a:pt x="970" y="2673"/>
                    <a:pt x="980" y="2686"/>
                    <a:pt x="996" y="2707"/>
                  </a:cubicBezTo>
                  <a:cubicBezTo>
                    <a:pt x="1012" y="2727"/>
                    <a:pt x="1027" y="2765"/>
                    <a:pt x="1056" y="2779"/>
                  </a:cubicBezTo>
                  <a:cubicBezTo>
                    <a:pt x="1085" y="2794"/>
                    <a:pt x="1119" y="2821"/>
                    <a:pt x="1146" y="2814"/>
                  </a:cubicBezTo>
                  <a:cubicBezTo>
                    <a:pt x="1173" y="2807"/>
                    <a:pt x="1183" y="2814"/>
                    <a:pt x="1219" y="2835"/>
                  </a:cubicBezTo>
                  <a:cubicBezTo>
                    <a:pt x="1254" y="2855"/>
                    <a:pt x="1271" y="2871"/>
                    <a:pt x="1293" y="2859"/>
                  </a:cubicBezTo>
                  <a:cubicBezTo>
                    <a:pt x="1315" y="2848"/>
                    <a:pt x="1313" y="2822"/>
                    <a:pt x="1355" y="2811"/>
                  </a:cubicBezTo>
                  <a:cubicBezTo>
                    <a:pt x="1397" y="2799"/>
                    <a:pt x="1409" y="2785"/>
                    <a:pt x="1428" y="2805"/>
                  </a:cubicBezTo>
                  <a:cubicBezTo>
                    <a:pt x="1448" y="2824"/>
                    <a:pt x="1438" y="2809"/>
                    <a:pt x="1471" y="2807"/>
                  </a:cubicBezTo>
                  <a:cubicBezTo>
                    <a:pt x="1504" y="2805"/>
                    <a:pt x="1501" y="2807"/>
                    <a:pt x="1531" y="2820"/>
                  </a:cubicBezTo>
                  <a:cubicBezTo>
                    <a:pt x="1561" y="2833"/>
                    <a:pt x="1589" y="2831"/>
                    <a:pt x="1601" y="2852"/>
                  </a:cubicBezTo>
                  <a:cubicBezTo>
                    <a:pt x="1612" y="2874"/>
                    <a:pt x="1608" y="2892"/>
                    <a:pt x="1648" y="2889"/>
                  </a:cubicBezTo>
                  <a:cubicBezTo>
                    <a:pt x="1689" y="2886"/>
                    <a:pt x="1703" y="2902"/>
                    <a:pt x="1713" y="2912"/>
                  </a:cubicBezTo>
                  <a:cubicBezTo>
                    <a:pt x="1722" y="2922"/>
                    <a:pt x="1728" y="2920"/>
                    <a:pt x="1741" y="2909"/>
                  </a:cubicBezTo>
                  <a:cubicBezTo>
                    <a:pt x="1755" y="2898"/>
                    <a:pt x="1777" y="2901"/>
                    <a:pt x="1793" y="2897"/>
                  </a:cubicBezTo>
                  <a:cubicBezTo>
                    <a:pt x="1810" y="2893"/>
                    <a:pt x="1821" y="2885"/>
                    <a:pt x="1844" y="2881"/>
                  </a:cubicBezTo>
                  <a:cubicBezTo>
                    <a:pt x="1867" y="2878"/>
                    <a:pt x="1847" y="2871"/>
                    <a:pt x="1876" y="2866"/>
                  </a:cubicBezTo>
                  <a:cubicBezTo>
                    <a:pt x="1904" y="2862"/>
                    <a:pt x="1910" y="2863"/>
                    <a:pt x="1947" y="2872"/>
                  </a:cubicBezTo>
                  <a:cubicBezTo>
                    <a:pt x="1985" y="2881"/>
                    <a:pt x="1979" y="2876"/>
                    <a:pt x="1994" y="2862"/>
                  </a:cubicBezTo>
                  <a:cubicBezTo>
                    <a:pt x="2009" y="2848"/>
                    <a:pt x="2039" y="2826"/>
                    <a:pt x="2064" y="2817"/>
                  </a:cubicBezTo>
                  <a:cubicBezTo>
                    <a:pt x="2089" y="2808"/>
                    <a:pt x="2123" y="2800"/>
                    <a:pt x="2154" y="2799"/>
                  </a:cubicBezTo>
                  <a:cubicBezTo>
                    <a:pt x="2186" y="2799"/>
                    <a:pt x="2213" y="2809"/>
                    <a:pt x="2233" y="2805"/>
                  </a:cubicBezTo>
                  <a:cubicBezTo>
                    <a:pt x="2253" y="2801"/>
                    <a:pt x="2272" y="2802"/>
                    <a:pt x="2287" y="2785"/>
                  </a:cubicBezTo>
                  <a:cubicBezTo>
                    <a:pt x="2302" y="2769"/>
                    <a:pt x="2322" y="2775"/>
                    <a:pt x="2352" y="2777"/>
                  </a:cubicBezTo>
                  <a:cubicBezTo>
                    <a:pt x="2382" y="2779"/>
                    <a:pt x="2462" y="2780"/>
                    <a:pt x="2494" y="2799"/>
                  </a:cubicBezTo>
                  <a:cubicBezTo>
                    <a:pt x="2525" y="2819"/>
                    <a:pt x="2561" y="2836"/>
                    <a:pt x="2581" y="2851"/>
                  </a:cubicBezTo>
                  <a:cubicBezTo>
                    <a:pt x="2600" y="2865"/>
                    <a:pt x="2622" y="2873"/>
                    <a:pt x="2636" y="2871"/>
                  </a:cubicBezTo>
                  <a:cubicBezTo>
                    <a:pt x="2651" y="2868"/>
                    <a:pt x="2710" y="2878"/>
                    <a:pt x="2717" y="2869"/>
                  </a:cubicBezTo>
                  <a:cubicBezTo>
                    <a:pt x="2724" y="2860"/>
                    <a:pt x="2737" y="2853"/>
                    <a:pt x="2756" y="2874"/>
                  </a:cubicBezTo>
                  <a:cubicBezTo>
                    <a:pt x="2776" y="2895"/>
                    <a:pt x="2789" y="2899"/>
                    <a:pt x="2818" y="2897"/>
                  </a:cubicBezTo>
                  <a:cubicBezTo>
                    <a:pt x="2848" y="2894"/>
                    <a:pt x="2852" y="2887"/>
                    <a:pt x="2875" y="2879"/>
                  </a:cubicBezTo>
                  <a:cubicBezTo>
                    <a:pt x="2899" y="2872"/>
                    <a:pt x="2919" y="2875"/>
                    <a:pt x="2927" y="2869"/>
                  </a:cubicBezTo>
                  <a:cubicBezTo>
                    <a:pt x="2936" y="2863"/>
                    <a:pt x="2955" y="2851"/>
                    <a:pt x="2937" y="2845"/>
                  </a:cubicBezTo>
                  <a:cubicBezTo>
                    <a:pt x="2918" y="2840"/>
                    <a:pt x="2875" y="2841"/>
                    <a:pt x="2876" y="2819"/>
                  </a:cubicBezTo>
                  <a:cubicBezTo>
                    <a:pt x="2877" y="2798"/>
                    <a:pt x="2869" y="2781"/>
                    <a:pt x="2892" y="2763"/>
                  </a:cubicBezTo>
                  <a:cubicBezTo>
                    <a:pt x="2916" y="2745"/>
                    <a:pt x="2950" y="2747"/>
                    <a:pt x="2955" y="2723"/>
                  </a:cubicBezTo>
                  <a:cubicBezTo>
                    <a:pt x="2961" y="2699"/>
                    <a:pt x="2962" y="2678"/>
                    <a:pt x="2972" y="2668"/>
                  </a:cubicBezTo>
                  <a:cubicBezTo>
                    <a:pt x="2981" y="2657"/>
                    <a:pt x="2994" y="2646"/>
                    <a:pt x="2967" y="2637"/>
                  </a:cubicBezTo>
                  <a:cubicBezTo>
                    <a:pt x="2941" y="2628"/>
                    <a:pt x="2927" y="2623"/>
                    <a:pt x="2914" y="2608"/>
                  </a:cubicBezTo>
                  <a:cubicBezTo>
                    <a:pt x="2901" y="2592"/>
                    <a:pt x="2885" y="2575"/>
                    <a:pt x="2865" y="2559"/>
                  </a:cubicBezTo>
                  <a:cubicBezTo>
                    <a:pt x="2846" y="2543"/>
                    <a:pt x="2842" y="2541"/>
                    <a:pt x="2842" y="2518"/>
                  </a:cubicBezTo>
                  <a:cubicBezTo>
                    <a:pt x="2843" y="2494"/>
                    <a:pt x="2856" y="2474"/>
                    <a:pt x="2843" y="2451"/>
                  </a:cubicBezTo>
                  <a:cubicBezTo>
                    <a:pt x="2831" y="2428"/>
                    <a:pt x="2820" y="2407"/>
                    <a:pt x="2835" y="2395"/>
                  </a:cubicBezTo>
                  <a:cubicBezTo>
                    <a:pt x="2849" y="2383"/>
                    <a:pt x="2876" y="2393"/>
                    <a:pt x="2894" y="2381"/>
                  </a:cubicBezTo>
                  <a:cubicBezTo>
                    <a:pt x="2913" y="2370"/>
                    <a:pt x="2923" y="2359"/>
                    <a:pt x="2941" y="2354"/>
                  </a:cubicBezTo>
                  <a:cubicBezTo>
                    <a:pt x="2959" y="2348"/>
                    <a:pt x="2985" y="2350"/>
                    <a:pt x="3003" y="2358"/>
                  </a:cubicBezTo>
                  <a:cubicBezTo>
                    <a:pt x="3022" y="2366"/>
                    <a:pt x="3040" y="2366"/>
                    <a:pt x="3059" y="2360"/>
                  </a:cubicBezTo>
                  <a:cubicBezTo>
                    <a:pt x="3078" y="2354"/>
                    <a:pt x="3099" y="2350"/>
                    <a:pt x="3124" y="2347"/>
                  </a:cubicBezTo>
                  <a:cubicBezTo>
                    <a:pt x="3150" y="2345"/>
                    <a:pt x="3183" y="2337"/>
                    <a:pt x="3212" y="2328"/>
                  </a:cubicBezTo>
                  <a:cubicBezTo>
                    <a:pt x="3242" y="2319"/>
                    <a:pt x="3274" y="2304"/>
                    <a:pt x="3302" y="2302"/>
                  </a:cubicBezTo>
                  <a:cubicBezTo>
                    <a:pt x="3330" y="2300"/>
                    <a:pt x="3366" y="2293"/>
                    <a:pt x="3382" y="2299"/>
                  </a:cubicBezTo>
                  <a:cubicBezTo>
                    <a:pt x="3399" y="2304"/>
                    <a:pt x="3412" y="2305"/>
                    <a:pt x="3411" y="2291"/>
                  </a:cubicBezTo>
                  <a:cubicBezTo>
                    <a:pt x="3409" y="2276"/>
                    <a:pt x="3433" y="2268"/>
                    <a:pt x="3447" y="2274"/>
                  </a:cubicBezTo>
                  <a:cubicBezTo>
                    <a:pt x="3460" y="2280"/>
                    <a:pt x="3460" y="2294"/>
                    <a:pt x="3476" y="2289"/>
                  </a:cubicBezTo>
                  <a:cubicBezTo>
                    <a:pt x="3492" y="2283"/>
                    <a:pt x="3502" y="2286"/>
                    <a:pt x="3490" y="2272"/>
                  </a:cubicBezTo>
                  <a:cubicBezTo>
                    <a:pt x="3478" y="2257"/>
                    <a:pt x="3460" y="2255"/>
                    <a:pt x="3476" y="2237"/>
                  </a:cubicBezTo>
                  <a:cubicBezTo>
                    <a:pt x="3491" y="2219"/>
                    <a:pt x="3504" y="2192"/>
                    <a:pt x="3499" y="2164"/>
                  </a:cubicBezTo>
                  <a:cubicBezTo>
                    <a:pt x="3493" y="2136"/>
                    <a:pt x="3493" y="2113"/>
                    <a:pt x="3480" y="2090"/>
                  </a:cubicBezTo>
                  <a:cubicBezTo>
                    <a:pt x="3468" y="2067"/>
                    <a:pt x="3470" y="2035"/>
                    <a:pt x="3469" y="2023"/>
                  </a:cubicBezTo>
                  <a:cubicBezTo>
                    <a:pt x="3468" y="2010"/>
                    <a:pt x="3460" y="1955"/>
                    <a:pt x="3479" y="1941"/>
                  </a:cubicBezTo>
                  <a:cubicBezTo>
                    <a:pt x="3497" y="1927"/>
                    <a:pt x="3523" y="1918"/>
                    <a:pt x="3540" y="1915"/>
                  </a:cubicBezTo>
                  <a:cubicBezTo>
                    <a:pt x="3557" y="1912"/>
                    <a:pt x="3579" y="1913"/>
                    <a:pt x="3588" y="1891"/>
                  </a:cubicBezTo>
                  <a:cubicBezTo>
                    <a:pt x="3598" y="1868"/>
                    <a:pt x="3624" y="1845"/>
                    <a:pt x="3639" y="1830"/>
                  </a:cubicBezTo>
                  <a:cubicBezTo>
                    <a:pt x="3655" y="1815"/>
                    <a:pt x="3702" y="1791"/>
                    <a:pt x="3720" y="1781"/>
                  </a:cubicBezTo>
                  <a:cubicBezTo>
                    <a:pt x="3737" y="1772"/>
                    <a:pt x="3791" y="1750"/>
                    <a:pt x="3819" y="1741"/>
                  </a:cubicBezTo>
                  <a:cubicBezTo>
                    <a:pt x="3847" y="1733"/>
                    <a:pt x="3855" y="1728"/>
                    <a:pt x="3887" y="1731"/>
                  </a:cubicBezTo>
                  <a:cubicBezTo>
                    <a:pt x="3919" y="1733"/>
                    <a:pt x="3939" y="1716"/>
                    <a:pt x="3947" y="1700"/>
                  </a:cubicBezTo>
                  <a:cubicBezTo>
                    <a:pt x="3955" y="1683"/>
                    <a:pt x="3962" y="1660"/>
                    <a:pt x="3957" y="1640"/>
                  </a:cubicBezTo>
                  <a:cubicBezTo>
                    <a:pt x="3952" y="1620"/>
                    <a:pt x="3963" y="1601"/>
                    <a:pt x="3971" y="1587"/>
                  </a:cubicBezTo>
                  <a:cubicBezTo>
                    <a:pt x="3979" y="1572"/>
                    <a:pt x="3988" y="1569"/>
                    <a:pt x="3985" y="1564"/>
                  </a:cubicBez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9738" name="Freeform 34"/>
            <p:cNvSpPr>
              <a:spLocks noChangeArrowheads="1"/>
            </p:cNvSpPr>
            <p:nvPr/>
          </p:nvSpPr>
          <p:spPr bwMode="auto">
            <a:xfrm>
              <a:off x="4694237" y="3448050"/>
              <a:ext cx="206375" cy="430212"/>
            </a:xfrm>
            <a:custGeom>
              <a:gdLst>
                <a:gd fmla="*/ 25236 w 368" name="T0"/>
                <a:gd fmla="*/ 198344 h 770" name="T1"/>
                <a:gd fmla="*/ 47107 w 368" name="T2"/>
                <a:gd fmla="*/ 138003 h 770" name="T3"/>
                <a:gd fmla="*/ 70100 w 368" name="T4"/>
                <a:gd fmla="*/ 96658 h 770" name="T5"/>
                <a:gd fmla="*/ 81316 w 368" name="T6"/>
                <a:gd fmla="*/ 71516 h 770" name="T7"/>
                <a:gd fmla="*/ 98701 w 368" name="T8"/>
                <a:gd fmla="*/ 42462 h 770" name="T9"/>
                <a:gd fmla="*/ 134032 w 368" name="T10"/>
                <a:gd fmla="*/ 14527 h 770" name="T11"/>
                <a:gd fmla="*/ 156464 w 368" name="T12"/>
                <a:gd fmla="*/ 10057 h 770" name="T13"/>
                <a:gd fmla="*/ 177774 w 368" name="T14"/>
                <a:gd fmla="*/ 16762 h 770" name="T15"/>
                <a:gd fmla="*/ 195720 w 368" name="T16"/>
                <a:gd fmla="*/ 33523 h 770" name="T17"/>
                <a:gd fmla="*/ 184504 w 368" name="T18"/>
                <a:gd fmla="*/ 58665 h 770" name="T19"/>
                <a:gd fmla="*/ 199085 w 368" name="T20"/>
                <a:gd fmla="*/ 95541 h 770" name="T21"/>
                <a:gd fmla="*/ 178896 w 368" name="T22"/>
                <a:gd fmla="*/ 141914 h 770" name="T23"/>
                <a:gd fmla="*/ 173849 w 368" name="T24"/>
                <a:gd fmla="*/ 170409 h 770" name="T25"/>
                <a:gd fmla="*/ 171045 w 368" name="T26"/>
                <a:gd fmla="*/ 226280 h 770" name="T27"/>
                <a:gd fmla="*/ 165997 w 368" name="T28"/>
                <a:gd fmla="*/ 258686 h 770" name="T29"/>
                <a:gd fmla="*/ 153099 w 368" name="T30"/>
                <a:gd fmla="*/ 297796 h 770" name="T31"/>
                <a:gd fmla="*/ 137957 w 368" name="T32"/>
                <a:gd fmla="*/ 330760 h 770" name="T33"/>
                <a:gd fmla="*/ 126180 w 368" name="T34"/>
                <a:gd fmla="*/ 368753 h 770" name="T35"/>
                <a:gd fmla="*/ 131228 w 368" name="T36"/>
                <a:gd fmla="*/ 412333 h 770" name="T37"/>
                <a:gd fmla="*/ 123937 w 368" name="T38"/>
                <a:gd fmla="*/ 429653 h 770" name="T39"/>
                <a:gd fmla="*/ 103748 w 368" name="T40"/>
                <a:gd fmla="*/ 405070 h 770" name="T41"/>
                <a:gd fmla="*/ 75708 w 368" name="T42"/>
                <a:gd fmla="*/ 372664 h 770" name="T43"/>
                <a:gd fmla="*/ 71222 w 368" name="T44"/>
                <a:gd fmla="*/ 350874 h 770" name="T45"/>
                <a:gd fmla="*/ 64492 w 368" name="T46"/>
                <a:gd fmla="*/ 350874 h 770" name="T47"/>
                <a:gd fmla="*/ 46547 w 368" name="T48"/>
                <a:gd fmla="*/ 350316 h 770" name="T49"/>
                <a:gd fmla="*/ 16824 w 368" name="T50"/>
                <a:gd fmla="*/ 305059 h 770" name="T51"/>
                <a:gd fmla="*/ 13459 w 368" name="T52"/>
                <a:gd fmla="*/ 279358 h 770" name="T53"/>
                <a:gd fmla="*/ 14020 w 368" name="T54"/>
                <a:gd fmla="*/ 243042 h 770" name="T55"/>
                <a:gd fmla="*/ 14581 w 368" name="T56"/>
                <a:gd fmla="*/ 216223 h 770" name="T57"/>
                <a:gd fmla="*/ 25236 w 368" name="T58"/>
                <a:gd fmla="*/ 198344 h 770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w 368" name="T90"/>
                <a:gd fmla="*/ 0 h 770" name="T91"/>
                <a:gd fmla="*/ 368 w 368" name="T92"/>
                <a:gd fmla="*/ 770 h 770" name="T93"/>
              </a:gdLst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b="T93" l="T90" r="T92" t="T91"/>
              <a:pathLst>
                <a:path h="770" w="368">
                  <a:moveTo>
                    <a:pt x="45" y="355"/>
                  </a:moveTo>
                  <a:cubicBezTo>
                    <a:pt x="45" y="355"/>
                    <a:pt x="73" y="273"/>
                    <a:pt x="84" y="247"/>
                  </a:cubicBezTo>
                  <a:cubicBezTo>
                    <a:pt x="95" y="221"/>
                    <a:pt x="113" y="185"/>
                    <a:pt x="125" y="173"/>
                  </a:cubicBezTo>
                  <a:cubicBezTo>
                    <a:pt x="138" y="162"/>
                    <a:pt x="145" y="155"/>
                    <a:pt x="145" y="128"/>
                  </a:cubicBezTo>
                  <a:cubicBezTo>
                    <a:pt x="145" y="102"/>
                    <a:pt x="158" y="88"/>
                    <a:pt x="176" y="76"/>
                  </a:cubicBezTo>
                  <a:cubicBezTo>
                    <a:pt x="195" y="64"/>
                    <a:pt x="229" y="51"/>
                    <a:pt x="239" y="26"/>
                  </a:cubicBezTo>
                  <a:cubicBezTo>
                    <a:pt x="249" y="0"/>
                    <a:pt x="275" y="2"/>
                    <a:pt x="279" y="18"/>
                  </a:cubicBezTo>
                  <a:cubicBezTo>
                    <a:pt x="283" y="33"/>
                    <a:pt x="294" y="27"/>
                    <a:pt x="317" y="30"/>
                  </a:cubicBezTo>
                  <a:cubicBezTo>
                    <a:pt x="339" y="33"/>
                    <a:pt x="368" y="41"/>
                    <a:pt x="349" y="60"/>
                  </a:cubicBezTo>
                  <a:cubicBezTo>
                    <a:pt x="329" y="78"/>
                    <a:pt x="322" y="78"/>
                    <a:pt x="329" y="105"/>
                  </a:cubicBezTo>
                  <a:cubicBezTo>
                    <a:pt x="336" y="131"/>
                    <a:pt x="366" y="154"/>
                    <a:pt x="355" y="171"/>
                  </a:cubicBezTo>
                  <a:cubicBezTo>
                    <a:pt x="344" y="189"/>
                    <a:pt x="334" y="237"/>
                    <a:pt x="319" y="254"/>
                  </a:cubicBezTo>
                  <a:cubicBezTo>
                    <a:pt x="304" y="272"/>
                    <a:pt x="312" y="277"/>
                    <a:pt x="310" y="305"/>
                  </a:cubicBezTo>
                  <a:cubicBezTo>
                    <a:pt x="308" y="334"/>
                    <a:pt x="299" y="383"/>
                    <a:pt x="305" y="405"/>
                  </a:cubicBezTo>
                  <a:cubicBezTo>
                    <a:pt x="310" y="426"/>
                    <a:pt x="298" y="439"/>
                    <a:pt x="296" y="463"/>
                  </a:cubicBezTo>
                  <a:cubicBezTo>
                    <a:pt x="294" y="488"/>
                    <a:pt x="283" y="515"/>
                    <a:pt x="273" y="533"/>
                  </a:cubicBezTo>
                  <a:cubicBezTo>
                    <a:pt x="263" y="551"/>
                    <a:pt x="269" y="571"/>
                    <a:pt x="246" y="592"/>
                  </a:cubicBezTo>
                  <a:cubicBezTo>
                    <a:pt x="224" y="614"/>
                    <a:pt x="219" y="641"/>
                    <a:pt x="225" y="660"/>
                  </a:cubicBezTo>
                  <a:cubicBezTo>
                    <a:pt x="230" y="680"/>
                    <a:pt x="237" y="714"/>
                    <a:pt x="234" y="738"/>
                  </a:cubicBezTo>
                  <a:cubicBezTo>
                    <a:pt x="231" y="761"/>
                    <a:pt x="245" y="770"/>
                    <a:pt x="221" y="769"/>
                  </a:cubicBezTo>
                  <a:cubicBezTo>
                    <a:pt x="196" y="768"/>
                    <a:pt x="187" y="754"/>
                    <a:pt x="185" y="725"/>
                  </a:cubicBezTo>
                  <a:cubicBezTo>
                    <a:pt x="183" y="695"/>
                    <a:pt x="155" y="676"/>
                    <a:pt x="135" y="667"/>
                  </a:cubicBezTo>
                  <a:cubicBezTo>
                    <a:pt x="116" y="658"/>
                    <a:pt x="123" y="651"/>
                    <a:pt x="127" y="628"/>
                  </a:cubicBezTo>
                  <a:cubicBezTo>
                    <a:pt x="131" y="606"/>
                    <a:pt x="119" y="612"/>
                    <a:pt x="115" y="628"/>
                  </a:cubicBezTo>
                  <a:cubicBezTo>
                    <a:pt x="111" y="645"/>
                    <a:pt x="101" y="654"/>
                    <a:pt x="83" y="627"/>
                  </a:cubicBezTo>
                  <a:cubicBezTo>
                    <a:pt x="66" y="601"/>
                    <a:pt x="60" y="552"/>
                    <a:pt x="30" y="546"/>
                  </a:cubicBezTo>
                  <a:cubicBezTo>
                    <a:pt x="0" y="540"/>
                    <a:pt x="14" y="516"/>
                    <a:pt x="24" y="500"/>
                  </a:cubicBezTo>
                  <a:cubicBezTo>
                    <a:pt x="34" y="485"/>
                    <a:pt x="31" y="447"/>
                    <a:pt x="25" y="435"/>
                  </a:cubicBezTo>
                  <a:cubicBezTo>
                    <a:pt x="19" y="422"/>
                    <a:pt x="20" y="397"/>
                    <a:pt x="26" y="387"/>
                  </a:cubicBezTo>
                  <a:cubicBezTo>
                    <a:pt x="32" y="378"/>
                    <a:pt x="45" y="355"/>
                    <a:pt x="45" y="355"/>
                  </a:cubicBez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9739" name="Freeform 35"/>
            <p:cNvSpPr>
              <a:spLocks noChangeArrowheads="1"/>
            </p:cNvSpPr>
            <p:nvPr/>
          </p:nvSpPr>
          <p:spPr bwMode="auto">
            <a:xfrm>
              <a:off x="3986212" y="1612900"/>
              <a:ext cx="187325" cy="192087"/>
            </a:xfrm>
            <a:custGeom>
              <a:gdLst>
                <a:gd fmla="*/ 176637 w 333" name="T0"/>
                <a:gd fmla="*/ 30801 h 343" name="T1"/>
                <a:gd fmla="*/ 105757 w 333" name="T2"/>
                <a:gd fmla="*/ 14561 h 343" name="T3"/>
                <a:gd fmla="*/ 74255 w 333" name="T4"/>
                <a:gd fmla="*/ 22961 h 343" name="T5"/>
                <a:gd fmla="*/ 73692 w 333" name="T6"/>
                <a:gd fmla="*/ 38641 h 343" name="T7"/>
                <a:gd fmla="*/ 53441 w 333" name="T8"/>
                <a:gd fmla="*/ 55442 h 343" name="T9"/>
                <a:gd fmla="*/ 57941 w 333" name="T10"/>
                <a:gd fmla="*/ 84003 h 343" name="T11"/>
                <a:gd fmla="*/ 54004 w 333" name="T12"/>
                <a:gd fmla="*/ 91283 h 343" name="T13"/>
                <a:gd fmla="*/ 36565 w 333" name="T14"/>
                <a:gd fmla="*/ 87923 h 343" name="T15"/>
                <a:gd fmla="*/ 21376 w 333" name="T16"/>
                <a:gd fmla="*/ 113684 h 343" name="T17"/>
                <a:gd fmla="*/ 2250 w 333" name="T18"/>
                <a:gd fmla="*/ 146165 h 343" name="T19"/>
                <a:gd fmla="*/ 16876 w 333" name="T20"/>
                <a:gd fmla="*/ 185927 h 343" name="T21"/>
                <a:gd fmla="*/ 51753 w 333" name="T22"/>
                <a:gd fmla="*/ 185927 h 343" name="T23"/>
                <a:gd fmla="*/ 75380 w 333" name="T24"/>
                <a:gd fmla="*/ 169126 h 343" name="T25"/>
                <a:gd fmla="*/ 89443 w 333" name="T26"/>
                <a:gd fmla="*/ 182567 h 343" name="T27"/>
                <a:gd fmla="*/ 113070 w 333" name="T28"/>
                <a:gd fmla="*/ 169126 h 343" name="T29"/>
                <a:gd fmla="*/ 141197 w 333" name="T30"/>
                <a:gd fmla="*/ 159046 h 343" name="T31"/>
                <a:gd fmla="*/ 132759 w 333" name="T32"/>
                <a:gd fmla="*/ 134965 h 343" name="T33"/>
                <a:gd fmla="*/ 137259 w 333" name="T34"/>
                <a:gd fmla="*/ 115364 h 343" name="T35"/>
                <a:gd fmla="*/ 169324 w 333" name="T36"/>
                <a:gd fmla="*/ 94083 h 343" name="T37"/>
                <a:gd fmla="*/ 160886 w 333" name="T38"/>
                <a:gd fmla="*/ 58242 h 343" name="T39"/>
                <a:gd fmla="*/ 176637 w 333" name="T40"/>
                <a:gd fmla="*/ 30801 h 343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w 333" name="T63"/>
                <a:gd fmla="*/ 0 h 343" name="T64"/>
                <a:gd fmla="*/ 333 w 333" name="T65"/>
                <a:gd fmla="*/ 343 h 343" name="T66"/>
              </a:gdLst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b="T66" l="T63" r="T65" t="T64"/>
              <a:pathLst>
                <a:path h="343" w="333">
                  <a:moveTo>
                    <a:pt x="314" y="55"/>
                  </a:moveTo>
                  <a:cubicBezTo>
                    <a:pt x="314" y="55"/>
                    <a:pt x="208" y="51"/>
                    <a:pt x="188" y="26"/>
                  </a:cubicBezTo>
                  <a:cubicBezTo>
                    <a:pt x="169" y="0"/>
                    <a:pt x="125" y="20"/>
                    <a:pt x="132" y="41"/>
                  </a:cubicBezTo>
                  <a:cubicBezTo>
                    <a:pt x="139" y="62"/>
                    <a:pt x="149" y="72"/>
                    <a:pt x="131" y="69"/>
                  </a:cubicBezTo>
                  <a:cubicBezTo>
                    <a:pt x="113" y="66"/>
                    <a:pt x="96" y="79"/>
                    <a:pt x="95" y="99"/>
                  </a:cubicBezTo>
                  <a:cubicBezTo>
                    <a:pt x="94" y="118"/>
                    <a:pt x="83" y="125"/>
                    <a:pt x="103" y="150"/>
                  </a:cubicBezTo>
                  <a:cubicBezTo>
                    <a:pt x="124" y="174"/>
                    <a:pt x="123" y="183"/>
                    <a:pt x="96" y="163"/>
                  </a:cubicBezTo>
                  <a:cubicBezTo>
                    <a:pt x="69" y="144"/>
                    <a:pt x="63" y="136"/>
                    <a:pt x="65" y="157"/>
                  </a:cubicBezTo>
                  <a:cubicBezTo>
                    <a:pt x="67" y="178"/>
                    <a:pt x="47" y="195"/>
                    <a:pt x="38" y="203"/>
                  </a:cubicBezTo>
                  <a:cubicBezTo>
                    <a:pt x="28" y="211"/>
                    <a:pt x="0" y="223"/>
                    <a:pt x="4" y="261"/>
                  </a:cubicBezTo>
                  <a:cubicBezTo>
                    <a:pt x="8" y="300"/>
                    <a:pt x="3" y="331"/>
                    <a:pt x="30" y="332"/>
                  </a:cubicBezTo>
                  <a:cubicBezTo>
                    <a:pt x="58" y="333"/>
                    <a:pt x="83" y="343"/>
                    <a:pt x="92" y="332"/>
                  </a:cubicBezTo>
                  <a:cubicBezTo>
                    <a:pt x="101" y="321"/>
                    <a:pt x="127" y="285"/>
                    <a:pt x="134" y="302"/>
                  </a:cubicBezTo>
                  <a:cubicBezTo>
                    <a:pt x="141" y="320"/>
                    <a:pt x="134" y="338"/>
                    <a:pt x="159" y="326"/>
                  </a:cubicBezTo>
                  <a:cubicBezTo>
                    <a:pt x="184" y="315"/>
                    <a:pt x="183" y="299"/>
                    <a:pt x="201" y="302"/>
                  </a:cubicBezTo>
                  <a:cubicBezTo>
                    <a:pt x="218" y="306"/>
                    <a:pt x="251" y="301"/>
                    <a:pt x="251" y="284"/>
                  </a:cubicBezTo>
                  <a:cubicBezTo>
                    <a:pt x="251" y="267"/>
                    <a:pt x="251" y="250"/>
                    <a:pt x="236" y="241"/>
                  </a:cubicBezTo>
                  <a:cubicBezTo>
                    <a:pt x="222" y="232"/>
                    <a:pt x="217" y="215"/>
                    <a:pt x="244" y="206"/>
                  </a:cubicBezTo>
                  <a:cubicBezTo>
                    <a:pt x="270" y="197"/>
                    <a:pt x="299" y="187"/>
                    <a:pt x="301" y="168"/>
                  </a:cubicBezTo>
                  <a:cubicBezTo>
                    <a:pt x="303" y="150"/>
                    <a:pt x="273" y="120"/>
                    <a:pt x="286" y="104"/>
                  </a:cubicBezTo>
                  <a:cubicBezTo>
                    <a:pt x="298" y="87"/>
                    <a:pt x="333" y="70"/>
                    <a:pt x="314" y="55"/>
                  </a:cubicBez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9740" name="Oval 36"/>
            <p:cNvSpPr>
              <a:spLocks noChangeArrowheads="1"/>
            </p:cNvSpPr>
            <p:nvPr/>
          </p:nvSpPr>
          <p:spPr bwMode="auto">
            <a:xfrm>
              <a:off x="2884487" y="2273300"/>
              <a:ext cx="28575" cy="26987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9741" name="Oval 37"/>
            <p:cNvSpPr>
              <a:spLocks noChangeArrowheads="1"/>
            </p:cNvSpPr>
            <p:nvPr/>
          </p:nvSpPr>
          <p:spPr bwMode="auto">
            <a:xfrm>
              <a:off x="1423987" y="1219200"/>
              <a:ext cx="26988" cy="26987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9742" name="Oval 38"/>
            <p:cNvSpPr>
              <a:spLocks noChangeArrowheads="1"/>
            </p:cNvSpPr>
            <p:nvPr/>
          </p:nvSpPr>
          <p:spPr bwMode="auto">
            <a:xfrm>
              <a:off x="1516062" y="2979738"/>
              <a:ext cx="26988" cy="26987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9743" name="Oval 39"/>
            <p:cNvSpPr>
              <a:spLocks noChangeArrowheads="1"/>
            </p:cNvSpPr>
            <p:nvPr/>
          </p:nvSpPr>
          <p:spPr bwMode="auto">
            <a:xfrm>
              <a:off x="2690812" y="2206625"/>
              <a:ext cx="26988" cy="26987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9744" name="Oval 40"/>
            <p:cNvSpPr>
              <a:spLocks noChangeArrowheads="1"/>
            </p:cNvSpPr>
            <p:nvPr/>
          </p:nvSpPr>
          <p:spPr bwMode="auto">
            <a:xfrm>
              <a:off x="3611562" y="1674813"/>
              <a:ext cx="26988" cy="26987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9745" name="Oval 41"/>
            <p:cNvSpPr>
              <a:spLocks noChangeArrowheads="1"/>
            </p:cNvSpPr>
            <p:nvPr/>
          </p:nvSpPr>
          <p:spPr bwMode="auto">
            <a:xfrm>
              <a:off x="3390900" y="2474913"/>
              <a:ext cx="33338" cy="33337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9746" name="Oval 42"/>
            <p:cNvSpPr>
              <a:spLocks noChangeArrowheads="1"/>
            </p:cNvSpPr>
            <p:nvPr/>
          </p:nvSpPr>
          <p:spPr bwMode="auto">
            <a:xfrm>
              <a:off x="2900362" y="2932113"/>
              <a:ext cx="39688" cy="38100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9747" name="Oval 43"/>
            <p:cNvSpPr>
              <a:spLocks noChangeArrowheads="1"/>
            </p:cNvSpPr>
            <p:nvPr/>
          </p:nvSpPr>
          <p:spPr bwMode="auto">
            <a:xfrm>
              <a:off x="3149600" y="3046413"/>
              <a:ext cx="58738" cy="60325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9748" name="Oval 44"/>
            <p:cNvSpPr>
              <a:spLocks noChangeArrowheads="1"/>
            </p:cNvSpPr>
            <p:nvPr/>
          </p:nvSpPr>
          <p:spPr bwMode="auto">
            <a:xfrm>
              <a:off x="2751137" y="3609975"/>
              <a:ext cx="38100" cy="38100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9749" name="Oval 45"/>
            <p:cNvSpPr>
              <a:spLocks noChangeArrowheads="1"/>
            </p:cNvSpPr>
            <p:nvPr/>
          </p:nvSpPr>
          <p:spPr bwMode="auto">
            <a:xfrm>
              <a:off x="3176587" y="3419475"/>
              <a:ext cx="38100" cy="38100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9750" name="Oval 46"/>
            <p:cNvSpPr>
              <a:spLocks noChangeArrowheads="1"/>
            </p:cNvSpPr>
            <p:nvPr/>
          </p:nvSpPr>
          <p:spPr bwMode="auto">
            <a:xfrm>
              <a:off x="3381375" y="3878263"/>
              <a:ext cx="28575" cy="28575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9751" name="Oval 47"/>
            <p:cNvSpPr>
              <a:spLocks noChangeArrowheads="1"/>
            </p:cNvSpPr>
            <p:nvPr/>
          </p:nvSpPr>
          <p:spPr bwMode="auto">
            <a:xfrm>
              <a:off x="3932237" y="3802063"/>
              <a:ext cx="46038" cy="46037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9752" name="Oval 48"/>
            <p:cNvSpPr>
              <a:spLocks noChangeArrowheads="1"/>
            </p:cNvSpPr>
            <p:nvPr/>
          </p:nvSpPr>
          <p:spPr bwMode="auto">
            <a:xfrm>
              <a:off x="3859212" y="3203575"/>
              <a:ext cx="25400" cy="26987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9753" name="Oval 49"/>
            <p:cNvSpPr>
              <a:spLocks noChangeArrowheads="1"/>
            </p:cNvSpPr>
            <p:nvPr/>
          </p:nvSpPr>
          <p:spPr bwMode="auto">
            <a:xfrm>
              <a:off x="4165600" y="3113088"/>
              <a:ext cx="26988" cy="26987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9754" name="Oval 50"/>
            <p:cNvSpPr>
              <a:spLocks noChangeArrowheads="1"/>
            </p:cNvSpPr>
            <p:nvPr/>
          </p:nvSpPr>
          <p:spPr bwMode="auto">
            <a:xfrm>
              <a:off x="3967162" y="2878138"/>
              <a:ext cx="41275" cy="41275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9755" name="Oval 51"/>
            <p:cNvSpPr>
              <a:spLocks noChangeArrowheads="1"/>
            </p:cNvSpPr>
            <p:nvPr/>
          </p:nvSpPr>
          <p:spPr bwMode="auto">
            <a:xfrm>
              <a:off x="4567237" y="3378200"/>
              <a:ext cx="26988" cy="26987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9756" name="Oval 52"/>
            <p:cNvSpPr>
              <a:spLocks noChangeArrowheads="1"/>
            </p:cNvSpPr>
            <p:nvPr/>
          </p:nvSpPr>
          <p:spPr bwMode="auto">
            <a:xfrm>
              <a:off x="4818062" y="3468688"/>
              <a:ext cx="36513" cy="36512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9757" name="Oval 53"/>
            <p:cNvSpPr>
              <a:spLocks noChangeArrowheads="1"/>
            </p:cNvSpPr>
            <p:nvPr/>
          </p:nvSpPr>
          <p:spPr bwMode="auto">
            <a:xfrm>
              <a:off x="4565650" y="2871788"/>
              <a:ext cx="23813" cy="23812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9758" name="Oval 54"/>
            <p:cNvSpPr>
              <a:spLocks noChangeArrowheads="1"/>
            </p:cNvSpPr>
            <p:nvPr/>
          </p:nvSpPr>
          <p:spPr bwMode="auto">
            <a:xfrm>
              <a:off x="4684712" y="2720975"/>
              <a:ext cx="57150" cy="57150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9759" name="Oval 55"/>
            <p:cNvSpPr>
              <a:spLocks noChangeArrowheads="1"/>
            </p:cNvSpPr>
            <p:nvPr/>
          </p:nvSpPr>
          <p:spPr bwMode="auto">
            <a:xfrm>
              <a:off x="4265612" y="2706688"/>
              <a:ext cx="19050" cy="19050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9760" name="Oval 56"/>
            <p:cNvSpPr>
              <a:spLocks noChangeArrowheads="1"/>
            </p:cNvSpPr>
            <p:nvPr/>
          </p:nvSpPr>
          <p:spPr bwMode="auto">
            <a:xfrm>
              <a:off x="4414837" y="2660650"/>
              <a:ext cx="26988" cy="25400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9761" name="Oval 57"/>
            <p:cNvSpPr>
              <a:spLocks noChangeArrowheads="1"/>
            </p:cNvSpPr>
            <p:nvPr/>
          </p:nvSpPr>
          <p:spPr bwMode="auto">
            <a:xfrm>
              <a:off x="3857625" y="2398713"/>
              <a:ext cx="26988" cy="25400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9762" name="Oval 58"/>
            <p:cNvSpPr>
              <a:spLocks noChangeArrowheads="1"/>
            </p:cNvSpPr>
            <p:nvPr/>
          </p:nvSpPr>
          <p:spPr bwMode="auto">
            <a:xfrm>
              <a:off x="4167187" y="2124075"/>
              <a:ext cx="26988" cy="26987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9763" name="Oval 59"/>
            <p:cNvSpPr>
              <a:spLocks noChangeArrowheads="1"/>
            </p:cNvSpPr>
            <p:nvPr/>
          </p:nvSpPr>
          <p:spPr bwMode="auto">
            <a:xfrm>
              <a:off x="3724275" y="2017713"/>
              <a:ext cx="25400" cy="26987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9764" name="Oval 60"/>
            <p:cNvSpPr>
              <a:spLocks noChangeArrowheads="1"/>
            </p:cNvSpPr>
            <p:nvPr/>
          </p:nvSpPr>
          <p:spPr bwMode="auto">
            <a:xfrm>
              <a:off x="3903662" y="1992313"/>
              <a:ext cx="26988" cy="25400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9765" name="Oval 61"/>
            <p:cNvSpPr>
              <a:spLocks noChangeArrowheads="1"/>
            </p:cNvSpPr>
            <p:nvPr/>
          </p:nvSpPr>
          <p:spPr bwMode="auto">
            <a:xfrm>
              <a:off x="4144962" y="1812925"/>
              <a:ext cx="36513" cy="36512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9766" name="Oval 62"/>
            <p:cNvSpPr>
              <a:spLocks noChangeArrowheads="1"/>
            </p:cNvSpPr>
            <p:nvPr/>
          </p:nvSpPr>
          <p:spPr bwMode="auto">
            <a:xfrm>
              <a:off x="4681537" y="1403350"/>
              <a:ext cx="33338" cy="33337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9767" name="Oval 63"/>
            <p:cNvSpPr>
              <a:spLocks noChangeArrowheads="1"/>
            </p:cNvSpPr>
            <p:nvPr/>
          </p:nvSpPr>
          <p:spPr bwMode="auto">
            <a:xfrm>
              <a:off x="4802187" y="1117600"/>
              <a:ext cx="30163" cy="31750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9768" name="Oval 64"/>
            <p:cNvSpPr>
              <a:spLocks noChangeArrowheads="1"/>
            </p:cNvSpPr>
            <p:nvPr/>
          </p:nvSpPr>
          <p:spPr bwMode="auto">
            <a:xfrm>
              <a:off x="4872037" y="873125"/>
              <a:ext cx="31750" cy="31750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9769" name="Oval 65"/>
            <p:cNvSpPr>
              <a:spLocks noChangeArrowheads="1"/>
            </p:cNvSpPr>
            <p:nvPr/>
          </p:nvSpPr>
          <p:spPr bwMode="auto">
            <a:xfrm>
              <a:off x="3128962" y="1984375"/>
              <a:ext cx="19050" cy="17462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29770" name="Rectangle 66"/>
            <p:cNvSpPr>
              <a:spLocks noChangeArrowheads="1"/>
            </p:cNvSpPr>
            <p:nvPr/>
          </p:nvSpPr>
          <p:spPr bwMode="auto">
            <a:xfrm>
              <a:off x="4043362" y="1709738"/>
              <a:ext cx="65088" cy="65087"/>
            </a:xfrm>
            <a:prstGeom prst="rect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</p:grpSp>
      <p:sp>
        <p:nvSpPr>
          <p:cNvPr id="29704" name="矩形 71"/>
          <p:cNvSpPr>
            <a:spLocks noChangeArrowheads="1"/>
          </p:cNvSpPr>
          <p:nvPr/>
        </p:nvSpPr>
        <p:spPr bwMode="auto">
          <a:xfrm>
            <a:off x="6883399" y="4362450"/>
            <a:ext cx="4873625" cy="19202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lang="zh-CN" sz="1200">
                <a:solidFill>
                  <a:srgbClr val="000000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我们工作室致力于专业PPT模板的发布，课件及汇报PPT的美化，并为您提供专业的PPT个性定制服务。我们秉承“给您演示的光和热”的理念，为您分担职场压力,让您的每一次亮相都信心澎湃。专业的团队，完善的售后，热情的服务，科学严谨的逻辑，一丝不苟的工作态度，定能使您的发展如虎添翼！</a:t>
            </a:r>
          </a:p>
          <a:p>
            <a:pPr eaLnBrk="1" hangingPunct="1"/>
            <a:endParaRPr altLang="en-US" lang="zh-CN" sz="1200">
              <a:solidFill>
                <a:srgbClr val="000000"/>
              </a:solidFill>
              <a:latin charset="-122" panose="02000000000000000000" pitchFamily="2" typeface="方正兰亭细黑_GBK"/>
              <a:ea charset="-122" panose="02000000000000000000" pitchFamily="2" typeface="方正兰亭细黑_GBK"/>
              <a:sym charset="-122" panose="02000000000000000000" pitchFamily="2" typeface="方正兰亭细黑_GBK"/>
            </a:endParaRPr>
          </a:p>
          <a:p>
            <a:pPr eaLnBrk="1" hangingPunct="1"/>
            <a:r>
              <a:rPr altLang="en-US" lang="zh-CN" sz="1200">
                <a:solidFill>
                  <a:srgbClr val="000000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除了模板的发布与定制，我们还为您准备了使用教程，希望能够能够更好的使用该作品，授人以鱼不如授人以渔，希望您在下班之余，能够和我们一起进步，共同感受PPT的巨大魅力与价值。我们诚祝您在工作中事事顺心，步步高升！最后让我们谨记：最重要的不是PPT，是你。</a:t>
            </a:r>
          </a:p>
        </p:txBody>
      </p:sp>
      <p:sp>
        <p:nvSpPr>
          <p:cNvPr id="29705" name="TextBox 692"/>
          <p:cNvSpPr>
            <a:spLocks noChangeArrowheads="1"/>
          </p:cNvSpPr>
          <p:nvPr/>
        </p:nvSpPr>
        <p:spPr bwMode="auto">
          <a:xfrm>
            <a:off x="6902449" y="3827463"/>
            <a:ext cx="1490663" cy="3962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b="1" lang="zh-CN" sz="2000">
                <a:latin charset="-122" panose="02000000000000000000" pitchFamily="2" typeface="方正兰亭细黑_GBK"/>
                <a:ea charset="-122" panose="02000000000000000000" pitchFamily="2" typeface="方正兰亭细黑_GBK"/>
                <a:sym charset="0" panose="020b0604020202020204" pitchFamily="34" typeface="Arial"/>
              </a:rPr>
              <a:t>添加标题</a:t>
            </a:r>
          </a:p>
        </p:txBody>
      </p:sp>
      <p:pic>
        <p:nvPicPr>
          <p:cNvPr id="29706" name="图片 73"/>
          <p:cNvPicPr>
            <a:picLocks noChangeArrowheads="1" noChangeAspect="1"/>
          </p:cNvPicPr>
          <p:nvPr/>
        </p:nvPicPr>
        <p:blipFill>
          <a:blip r:embed="rId3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9948863" y="3273425"/>
            <a:ext cx="796925" cy="796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707" name="图片 74"/>
          <p:cNvPicPr>
            <a:picLocks noChangeArrowheads="1" noChangeAspect="1"/>
          </p:cNvPicPr>
          <p:nvPr/>
        </p:nvPicPr>
        <p:blipFill>
          <a:blip r:embed="rId4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10907713" y="3038475"/>
            <a:ext cx="473075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708" name="文本框 75"/>
          <p:cNvSpPr>
            <a:spLocks noChangeArrowheads="1"/>
          </p:cNvSpPr>
          <p:nvPr/>
        </p:nvSpPr>
        <p:spPr bwMode="auto">
          <a:xfrm>
            <a:off x="6823074" y="3141663"/>
            <a:ext cx="2855913" cy="579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algn="ctr" eaLnBrk="1" hangingPunct="1"/>
            <a:r>
              <a:rPr altLang="en-US" lang="zh-CN" sz="1600">
                <a:solidFill>
                  <a:srgbClr val="000000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世界地图、中国地图中的任何</a:t>
            </a:r>
          </a:p>
          <a:p>
            <a:pPr algn="ctr" eaLnBrk="1" hangingPunct="1"/>
            <a:r>
              <a:rPr altLang="en-US" lang="zh-CN" sz="1600">
                <a:solidFill>
                  <a:srgbClr val="000000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国家与省份均可自由编辑改色</a:t>
            </a:r>
          </a:p>
        </p:txBody>
      </p:sp>
    </p:spTree>
  </p:cSld>
  <p:clrMapOvr>
    <a:masterClrMapping/>
  </p:clrMapOvr>
  <p:transition/>
  <p:timing/>
</p:sld>
</file>

<file path=ppt/slides/slide30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57346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gdLst>
              <a:gd fmla="*/ 0 w 996" name="T0"/>
              <a:gd fmla="*/ 0 h 914" name="T1"/>
              <a:gd fmla="*/ 0 w 996" name="T2"/>
              <a:gd fmla="*/ 6078537 h 914" name="T3"/>
              <a:gd fmla="*/ 11231563 w 996" name="T4"/>
              <a:gd fmla="*/ 6078537 h 914" name="T5"/>
              <a:gd fmla="*/ 11163903 w 996" name="T6"/>
              <a:gd fmla="*/ 0 h 914" name="T7"/>
              <a:gd fmla="*/ 0 w 996" name="T8"/>
              <a:gd fmla="*/ 0 h 914" name="T9"/>
              <a:gd fmla="*/ 0 60000 65536" name="T10"/>
              <a:gd fmla="*/ 0 60000 65536" name="T11"/>
              <a:gd fmla="*/ 0 60000 65536" name="T12"/>
              <a:gd fmla="*/ 0 60000 65536" name="T13"/>
              <a:gd fmla="*/ 0 60000 65536" name="T14"/>
              <a:gd fmla="*/ 0 w 996" name="T15"/>
              <a:gd fmla="*/ 0 h 914" name="T16"/>
              <a:gd fmla="*/ 996 w 996" name="T17"/>
              <a:gd fmla="*/ 914 h 914" name="T18"/>
            </a:gdLst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b="T18" l="T15" r="T17" t="T16"/>
            <a:pathLst>
              <a:path h="914" w="996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000000"/>
              </a:solidFill>
              <a:latin charset="-122" panose="02000000000000000000" pitchFamily="2" typeface="方正兰亭细黑_GBK"/>
              <a:sym charset="-122" panose="02010600030101010101" pitchFamily="2" typeface="宋体"/>
            </a:endParaRPr>
          </a:p>
        </p:txBody>
      </p:sp>
      <p:sp>
        <p:nvSpPr>
          <p:cNvPr id="57347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FFFFFF"/>
              </a:solidFill>
              <a:latin charset="-122" panose="02010600030101010101" pitchFamily="2" typeface="宋体"/>
              <a:sym charset="-122" panose="02010600030101010101" pitchFamily="2" typeface="宋体"/>
            </a:endParaRPr>
          </a:p>
        </p:txBody>
      </p:sp>
      <p:grpSp>
        <p:nvGrpSpPr>
          <p:cNvPr id="57348" name="Group 4"/>
          <p:cNvGrpSpPr/>
          <p:nvPr/>
        </p:nvGrpSpPr>
        <p:grpSpPr>
          <a:xfrm>
            <a:off x="58738" y="658813"/>
            <a:ext cx="3478212" cy="885825"/>
            <a:chExt cx="3180410" cy="885942"/>
          </a:xfrm>
        </p:grpSpPr>
        <p:sp>
          <p:nvSpPr>
            <p:cNvPr id="57378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gdLst>
                <a:gd fmla="*/ 3177766 w 1730" name="T0"/>
                <a:gd fmla="*/ 644525 h 406" name="T1"/>
                <a:gd fmla="*/ 3177766 w 1730" name="T2"/>
                <a:gd fmla="*/ 0 h 406" name="T3"/>
                <a:gd fmla="*/ 0 w 1730" name="T4"/>
                <a:gd fmla="*/ 0 h 406" name="T5"/>
                <a:gd fmla="*/ 231444 w 1730" name="T6"/>
                <a:gd fmla="*/ 322263 h 406" name="T7"/>
                <a:gd fmla="*/ 0 w 1730" name="T8"/>
                <a:gd fmla="*/ 644525 h 406" name="T9"/>
                <a:gd fmla="*/ 3177766 w 1730" name="T10"/>
                <a:gd fmla="*/ 644525 h 40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730" name="T18"/>
                <a:gd fmla="*/ 0 h 406" name="T19"/>
                <a:gd fmla="*/ 1730 w 1730" name="T20"/>
                <a:gd fmla="*/ 406 h 40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406" w="1730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57379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</p:grpSp>
      <p:pic>
        <p:nvPicPr>
          <p:cNvPr id="57349" name="图片 6"/>
          <p:cNvPicPr>
            <a:picLocks noChangeArrowheads="1"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7350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2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b="1" lang="zh-CN" sz="2000">
                <a:solidFill>
                  <a:srgbClr val="000000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</p:txBody>
      </p:sp>
      <p:pic>
        <p:nvPicPr>
          <p:cNvPr id="36873" name="图片 8"/>
          <p:cNvPicPr>
            <a:picLocks noChangeArrowheads="1" noChangeAspect="1"/>
          </p:cNvPicPr>
          <p:nvPr/>
        </p:nvPicPr>
        <p:blipFill>
          <a:blip r:embed="rId3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895350" y="1758950"/>
            <a:ext cx="6224588" cy="4291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10"/>
          <p:cNvGrpSpPr/>
          <p:nvPr/>
        </p:nvGrpSpPr>
        <p:grpSpPr>
          <a:xfrm>
            <a:off x="7259638" y="1770063"/>
            <a:ext cx="4287837" cy="792162"/>
            <a:chExt cx="4287562" cy="792088"/>
          </a:xfrm>
        </p:grpSpPr>
        <p:sp>
          <p:nvSpPr>
            <p:cNvPr id="57374" name="矩形 10"/>
            <p:cNvSpPr>
              <a:spLocks noChangeArrowheads="1"/>
            </p:cNvSpPr>
            <p:nvPr/>
          </p:nvSpPr>
          <p:spPr bwMode="auto">
            <a:xfrm>
              <a:off x="5164" y="0"/>
              <a:ext cx="3888432" cy="792088"/>
            </a:xfrm>
            <a:prstGeom prst="rect">
              <a:avLst/>
            </a:prstGeom>
            <a:solidFill>
              <a:srgbClr val="00B9B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ea charset="-122" panose="02000000000000000000" pitchFamily="2" typeface="方正兰亭细黑_GBK"/>
              </a:endParaRPr>
            </a:p>
          </p:txBody>
        </p:sp>
        <p:sp>
          <p:nvSpPr>
            <p:cNvPr id="57375" name="矩形 11"/>
            <p:cNvSpPr>
              <a:spLocks noChangeArrowheads="1"/>
            </p:cNvSpPr>
            <p:nvPr/>
          </p:nvSpPr>
          <p:spPr bwMode="auto">
            <a:xfrm>
              <a:off x="0" y="0"/>
              <a:ext cx="869002" cy="7920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ea charset="-122" panose="02000000000000000000" pitchFamily="2" typeface="方正兰亭细黑_GBK"/>
              </a:endParaRPr>
            </a:p>
          </p:txBody>
        </p:sp>
        <p:sp>
          <p:nvSpPr>
            <p:cNvPr id="57376" name="文本框 12"/>
            <p:cNvSpPr>
              <a:spLocks noChangeArrowheads="1"/>
            </p:cNvSpPr>
            <p:nvPr/>
          </p:nvSpPr>
          <p:spPr bwMode="auto">
            <a:xfrm>
              <a:off x="903185" y="203838"/>
              <a:ext cx="3384376" cy="396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lang="zh-CN" sz="2000">
                  <a:solidFill>
                    <a:srgbClr val="FFFFF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请输入您需要的文字</a:t>
              </a:r>
            </a:p>
          </p:txBody>
        </p:sp>
        <p:pic>
          <p:nvPicPr>
            <p:cNvPr id="57377" name="图片 13"/>
            <p:cNvPicPr>
              <a:picLocks noChangeArrowheads="1"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64033" y="139990"/>
              <a:ext cx="512108" cy="5121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" name="Group 15"/>
          <p:cNvGrpSpPr/>
          <p:nvPr/>
        </p:nvGrpSpPr>
        <p:grpSpPr>
          <a:xfrm>
            <a:off x="7261225" y="2635250"/>
            <a:ext cx="4286250" cy="790575"/>
            <a:chExt cx="4285183" cy="792088"/>
          </a:xfrm>
        </p:grpSpPr>
        <p:sp>
          <p:nvSpPr>
            <p:cNvPr id="57370" name="矩形 15"/>
            <p:cNvSpPr>
              <a:spLocks noChangeArrowheads="1"/>
            </p:cNvSpPr>
            <p:nvPr/>
          </p:nvSpPr>
          <p:spPr bwMode="auto">
            <a:xfrm>
              <a:off x="2785" y="0"/>
              <a:ext cx="3888432" cy="792088"/>
            </a:xfrm>
            <a:prstGeom prst="rect">
              <a:avLst/>
            </a:prstGeom>
            <a:solidFill>
              <a:srgbClr val="F3756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ea charset="-122" panose="02000000000000000000" pitchFamily="2" typeface="方正兰亭细黑_GBK"/>
              </a:endParaRPr>
            </a:p>
          </p:txBody>
        </p:sp>
        <p:sp>
          <p:nvSpPr>
            <p:cNvPr id="57371" name="矩形 16"/>
            <p:cNvSpPr>
              <a:spLocks noChangeArrowheads="1"/>
            </p:cNvSpPr>
            <p:nvPr/>
          </p:nvSpPr>
          <p:spPr bwMode="auto">
            <a:xfrm>
              <a:off x="0" y="0"/>
              <a:ext cx="869002" cy="7920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ea charset="-122" panose="02000000000000000000" pitchFamily="2" typeface="方正兰亭细黑_GBK"/>
              </a:endParaRPr>
            </a:p>
          </p:txBody>
        </p:sp>
        <p:sp>
          <p:nvSpPr>
            <p:cNvPr id="57372" name="文本框 17"/>
            <p:cNvSpPr>
              <a:spLocks noChangeArrowheads="1"/>
            </p:cNvSpPr>
            <p:nvPr/>
          </p:nvSpPr>
          <p:spPr bwMode="auto">
            <a:xfrm>
              <a:off x="900807" y="186407"/>
              <a:ext cx="3384376" cy="396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lang="zh-CN" sz="2000">
                  <a:solidFill>
                    <a:srgbClr val="FFFFF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请输入您需要的文字</a:t>
              </a:r>
            </a:p>
          </p:txBody>
        </p:sp>
        <p:pic>
          <p:nvPicPr>
            <p:cNvPr id="57373" name="图片 18"/>
            <p:cNvPicPr>
              <a:picLocks noChangeArrowheads="1"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33392" y="118509"/>
              <a:ext cx="597460" cy="5974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" name="Group 20"/>
          <p:cNvGrpSpPr/>
          <p:nvPr/>
        </p:nvGrpSpPr>
        <p:grpSpPr>
          <a:xfrm>
            <a:off x="7259638" y="3503613"/>
            <a:ext cx="4287837" cy="792162"/>
            <a:chExt cx="4287562" cy="792137"/>
          </a:xfrm>
        </p:grpSpPr>
        <p:sp>
          <p:nvSpPr>
            <p:cNvPr id="57366" name="矩形 20"/>
            <p:cNvSpPr>
              <a:spLocks noChangeArrowheads="1"/>
            </p:cNvSpPr>
            <p:nvPr/>
          </p:nvSpPr>
          <p:spPr bwMode="auto">
            <a:xfrm>
              <a:off x="5164" y="49"/>
              <a:ext cx="3888432" cy="792088"/>
            </a:xfrm>
            <a:prstGeom prst="rect">
              <a:avLst/>
            </a:prstGeom>
            <a:solidFill>
              <a:srgbClr val="BED01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ea charset="-122" panose="02000000000000000000" pitchFamily="2" typeface="方正兰亭细黑_GBK"/>
              </a:endParaRPr>
            </a:p>
          </p:txBody>
        </p:sp>
        <p:sp>
          <p:nvSpPr>
            <p:cNvPr id="57367" name="矩形 21"/>
            <p:cNvSpPr>
              <a:spLocks noChangeArrowheads="1"/>
            </p:cNvSpPr>
            <p:nvPr/>
          </p:nvSpPr>
          <p:spPr bwMode="auto">
            <a:xfrm>
              <a:off x="0" y="0"/>
              <a:ext cx="869002" cy="7920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ea charset="-122" panose="02000000000000000000" pitchFamily="2" typeface="方正兰亭细黑_GBK"/>
              </a:endParaRPr>
            </a:p>
          </p:txBody>
        </p:sp>
        <p:sp>
          <p:nvSpPr>
            <p:cNvPr id="57368" name="文本框 22"/>
            <p:cNvSpPr>
              <a:spLocks noChangeArrowheads="1"/>
            </p:cNvSpPr>
            <p:nvPr/>
          </p:nvSpPr>
          <p:spPr bwMode="auto">
            <a:xfrm>
              <a:off x="903185" y="181795"/>
              <a:ext cx="3384376" cy="3962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lang="zh-CN" sz="2000">
                  <a:solidFill>
                    <a:srgbClr val="FFFFF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请输入您需要的文字</a:t>
              </a:r>
            </a:p>
          </p:txBody>
        </p:sp>
        <p:pic>
          <p:nvPicPr>
            <p:cNvPr id="57369" name="图片 23"/>
            <p:cNvPicPr>
              <a:picLocks noChangeArrowheads="1"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04217" y="156738"/>
              <a:ext cx="524301" cy="5243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" name="Group 25"/>
          <p:cNvGrpSpPr/>
          <p:nvPr/>
        </p:nvGrpSpPr>
        <p:grpSpPr>
          <a:xfrm>
            <a:off x="7270750" y="4362450"/>
            <a:ext cx="4276725" cy="793750"/>
            <a:chExt cx="4276637" cy="792285"/>
          </a:xfrm>
        </p:grpSpPr>
        <p:sp>
          <p:nvSpPr>
            <p:cNvPr id="57362" name="矩形 25"/>
            <p:cNvSpPr>
              <a:spLocks noChangeArrowheads="1"/>
            </p:cNvSpPr>
            <p:nvPr/>
          </p:nvSpPr>
          <p:spPr bwMode="auto">
            <a:xfrm>
              <a:off x="0" y="0"/>
              <a:ext cx="3888432" cy="792088"/>
            </a:xfrm>
            <a:prstGeom prst="rect">
              <a:avLst/>
            </a:prstGeom>
            <a:solidFill>
              <a:srgbClr val="F0574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ea charset="-122" panose="02000000000000000000" pitchFamily="2" typeface="方正兰亭细黑_GBK"/>
              </a:endParaRPr>
            </a:p>
          </p:txBody>
        </p:sp>
        <p:sp>
          <p:nvSpPr>
            <p:cNvPr id="57363" name="矩形 26"/>
            <p:cNvSpPr>
              <a:spLocks noChangeArrowheads="1"/>
            </p:cNvSpPr>
            <p:nvPr/>
          </p:nvSpPr>
          <p:spPr bwMode="auto">
            <a:xfrm>
              <a:off x="0" y="197"/>
              <a:ext cx="869002" cy="7920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ea charset="-122" panose="02000000000000000000" pitchFamily="2" typeface="方正兰亭细黑_GBK"/>
              </a:endParaRPr>
            </a:p>
          </p:txBody>
        </p:sp>
        <p:sp>
          <p:nvSpPr>
            <p:cNvPr id="57364" name="文本框 27"/>
            <p:cNvSpPr>
              <a:spLocks noChangeArrowheads="1"/>
            </p:cNvSpPr>
            <p:nvPr/>
          </p:nvSpPr>
          <p:spPr bwMode="auto">
            <a:xfrm>
              <a:off x="892260" y="194684"/>
              <a:ext cx="3384376" cy="3955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lang="zh-CN" sz="2000">
                  <a:solidFill>
                    <a:srgbClr val="FFFFF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请输入您需要的文字</a:t>
              </a:r>
            </a:p>
          </p:txBody>
        </p:sp>
        <p:pic>
          <p:nvPicPr>
            <p:cNvPr id="57365" name="图片 28"/>
            <p:cNvPicPr>
              <a:picLocks noChangeArrowheads="1"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72350" y="140567"/>
              <a:ext cx="524301" cy="5243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356" name="Group 30"/>
          <p:cNvGrpSpPr/>
          <p:nvPr/>
        </p:nvGrpSpPr>
        <p:grpSpPr>
          <a:xfrm>
            <a:off x="7270750" y="5222875"/>
            <a:ext cx="4276725" cy="809625"/>
            <a:chExt cx="4276637" cy="809752"/>
          </a:xfrm>
        </p:grpSpPr>
        <p:grpSp>
          <p:nvGrpSpPr>
            <p:cNvPr id="57357" name="Group 31"/>
            <p:cNvGrpSpPr/>
            <p:nvPr/>
          </p:nvGrpSpPr>
          <p:grpSpPr>
            <a:xfrm>
              <a:off x="0" y="0"/>
              <a:ext cx="4276637" cy="809752"/>
              <a:chExt cx="4276637" cy="809752"/>
            </a:xfrm>
          </p:grpSpPr>
          <p:sp>
            <p:nvSpPr>
              <p:cNvPr id="57359" name="矩形 32"/>
              <p:cNvSpPr>
                <a:spLocks noChangeArrowheads="1"/>
              </p:cNvSpPr>
              <p:nvPr/>
            </p:nvSpPr>
            <p:spPr bwMode="auto">
              <a:xfrm>
                <a:off x="6167" y="13248"/>
                <a:ext cx="3888432" cy="792088"/>
              </a:xfrm>
              <a:prstGeom prst="rect">
                <a:avLst/>
              </a:pr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algn="ctr" eaLnBrk="1" hangingPunct="1"/>
                <a:endParaRPr altLang="zh-CN" lang="zh-CN">
                  <a:solidFill>
                    <a:srgbClr val="FFFFFF"/>
                  </a:solidFill>
                  <a:ea charset="-122" panose="02000000000000000000" pitchFamily="2" typeface="方正兰亭细黑_GBK"/>
                </a:endParaRPr>
              </a:p>
            </p:txBody>
          </p:sp>
          <p:sp>
            <p:nvSpPr>
              <p:cNvPr id="57360" name="矩形 33"/>
              <p:cNvSpPr>
                <a:spLocks noChangeArrowheads="1"/>
              </p:cNvSpPr>
              <p:nvPr/>
            </p:nvSpPr>
            <p:spPr bwMode="auto">
              <a:xfrm>
                <a:off x="0" y="0"/>
                <a:ext cx="869002" cy="80975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algn="ctr" eaLnBrk="1" hangingPunct="1"/>
                <a:endParaRPr altLang="zh-CN" lang="zh-CN">
                  <a:solidFill>
                    <a:srgbClr val="FFFFFF"/>
                  </a:solidFill>
                  <a:ea charset="-122" panose="02000000000000000000" pitchFamily="2" typeface="方正兰亭细黑_GBK"/>
                </a:endParaRPr>
              </a:p>
            </p:txBody>
          </p:sp>
          <p:sp>
            <p:nvSpPr>
              <p:cNvPr id="57361" name="文本框 34"/>
              <p:cNvSpPr>
                <a:spLocks noChangeArrowheads="1"/>
              </p:cNvSpPr>
              <p:nvPr/>
            </p:nvSpPr>
            <p:spPr bwMode="auto">
              <a:xfrm>
                <a:off x="892260" y="198880"/>
                <a:ext cx="3384376" cy="3963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r>
                  <a:rPr altLang="en-US" lang="zh-CN" sz="2000">
                    <a:solidFill>
                      <a:srgbClr val="FFFFFF"/>
                    </a:solidFill>
                    <a:latin charset="-122" panose="02000000000000000000" pitchFamily="2" typeface="方正兰亭细黑_GBK"/>
                    <a:ea charset="-122" panose="02000000000000000000" pitchFamily="2" typeface="方正兰亭细黑_GBK"/>
                    <a:sym charset="-122" panose="02000000000000000000" pitchFamily="2" typeface="方正兰亭细黑_GBK"/>
                  </a:rPr>
                  <a:t>请输入您需要的文字</a:t>
                </a:r>
              </a:p>
            </p:txBody>
          </p:sp>
        </p:grpSp>
        <p:pic>
          <p:nvPicPr>
            <p:cNvPr id="57358" name="图片 31"/>
            <p:cNvPicPr>
              <a:picLocks noChangeArrowheads="1"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99388" y="139831"/>
              <a:ext cx="518205" cy="5182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/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afterEffect" presetClass="entr" presetID="2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">
                                      <p:cBhvr>
                                        <p:cTn dur="500" id="7"/>
                                        <p:tgtEl>
                                          <p:spTgt spid="368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8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fill="hold" id="9" nodeType="afterEffect" presetClass="entr" presetID="2" presetSubtype="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11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12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13" nodeType="afterGroup">
                            <p:stCondLst>
                              <p:cond delay="800"/>
                            </p:stCondLst>
                            <p:childTnLst>
                              <p:par>
                                <p:cTn fill="hold" id="14" nodeType="afterEffect" presetClass="entr" presetID="2" presetSubtype="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16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17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18" nodeType="afterGroup">
                            <p:stCondLst>
                              <p:cond delay="1100"/>
                            </p:stCondLst>
                            <p:childTnLst>
                              <p:par>
                                <p:cTn fill="hold" id="19" nodeType="afterEffect" presetClass="entr" presetID="2" presetSubtype="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21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2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23" nodeType="afterGroup">
                            <p:stCondLst>
                              <p:cond delay="1400"/>
                            </p:stCondLst>
                            <p:childTnLst>
                              <p:par>
                                <p:cTn fill="hold" id="24" nodeType="afterEffect" presetClass="entr" presetID="2" presetSubtype="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300" fill="hold" id="26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fill="hold" id="27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58370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gdLst>
              <a:gd fmla="*/ 0 w 996" name="T0"/>
              <a:gd fmla="*/ 0 h 914" name="T1"/>
              <a:gd fmla="*/ 0 w 996" name="T2"/>
              <a:gd fmla="*/ 6078537 h 914" name="T3"/>
              <a:gd fmla="*/ 11231563 w 996" name="T4"/>
              <a:gd fmla="*/ 6078537 h 914" name="T5"/>
              <a:gd fmla="*/ 11163903 w 996" name="T6"/>
              <a:gd fmla="*/ 0 h 914" name="T7"/>
              <a:gd fmla="*/ 0 w 996" name="T8"/>
              <a:gd fmla="*/ 0 h 914" name="T9"/>
              <a:gd fmla="*/ 0 60000 65536" name="T10"/>
              <a:gd fmla="*/ 0 60000 65536" name="T11"/>
              <a:gd fmla="*/ 0 60000 65536" name="T12"/>
              <a:gd fmla="*/ 0 60000 65536" name="T13"/>
              <a:gd fmla="*/ 0 60000 65536" name="T14"/>
              <a:gd fmla="*/ 0 w 996" name="T15"/>
              <a:gd fmla="*/ 0 h 914" name="T16"/>
              <a:gd fmla="*/ 996 w 996" name="T17"/>
              <a:gd fmla="*/ 914 h 914" name="T18"/>
            </a:gdLst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b="T18" l="T15" r="T17" t="T16"/>
            <a:pathLst>
              <a:path h="914" w="996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000000"/>
              </a:solidFill>
              <a:latin charset="-122" panose="02000000000000000000" pitchFamily="2" typeface="方正兰亭细黑_GBK"/>
              <a:sym charset="-122" panose="02010600030101010101" pitchFamily="2" typeface="宋体"/>
            </a:endParaRPr>
          </a:p>
        </p:txBody>
      </p:sp>
      <p:sp>
        <p:nvSpPr>
          <p:cNvPr id="58371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FFFFFF"/>
              </a:solidFill>
              <a:latin charset="-122" panose="02010600030101010101" pitchFamily="2" typeface="宋体"/>
              <a:sym charset="-122" panose="02010600030101010101" pitchFamily="2" typeface="宋体"/>
            </a:endParaRPr>
          </a:p>
        </p:txBody>
      </p:sp>
      <p:grpSp>
        <p:nvGrpSpPr>
          <p:cNvPr id="58372" name="Group 4"/>
          <p:cNvGrpSpPr/>
          <p:nvPr/>
        </p:nvGrpSpPr>
        <p:grpSpPr>
          <a:xfrm>
            <a:off x="58738" y="658813"/>
            <a:ext cx="3478212" cy="885825"/>
            <a:chExt cx="3180410" cy="885942"/>
          </a:xfrm>
        </p:grpSpPr>
        <p:sp>
          <p:nvSpPr>
            <p:cNvPr id="58395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gdLst>
                <a:gd fmla="*/ 3177766 w 1730" name="T0"/>
                <a:gd fmla="*/ 644525 h 406" name="T1"/>
                <a:gd fmla="*/ 3177766 w 1730" name="T2"/>
                <a:gd fmla="*/ 0 h 406" name="T3"/>
                <a:gd fmla="*/ 0 w 1730" name="T4"/>
                <a:gd fmla="*/ 0 h 406" name="T5"/>
                <a:gd fmla="*/ 231444 w 1730" name="T6"/>
                <a:gd fmla="*/ 322263 h 406" name="T7"/>
                <a:gd fmla="*/ 0 w 1730" name="T8"/>
                <a:gd fmla="*/ 644525 h 406" name="T9"/>
                <a:gd fmla="*/ 3177766 w 1730" name="T10"/>
                <a:gd fmla="*/ 644525 h 40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730" name="T18"/>
                <a:gd fmla="*/ 0 h 406" name="T19"/>
                <a:gd fmla="*/ 1730 w 1730" name="T20"/>
                <a:gd fmla="*/ 406 h 40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406" w="1730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58396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</p:grpSp>
      <p:pic>
        <p:nvPicPr>
          <p:cNvPr id="58373" name="图片 6"/>
          <p:cNvPicPr>
            <a:picLocks noChangeArrowheads="1"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374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2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b="1" lang="zh-CN" sz="2000">
                <a:solidFill>
                  <a:srgbClr val="000000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</p:txBody>
      </p:sp>
      <p:grpSp>
        <p:nvGrpSpPr>
          <p:cNvPr id="58375" name="Group 9"/>
          <p:cNvGrpSpPr/>
          <p:nvPr/>
        </p:nvGrpSpPr>
        <p:grpSpPr>
          <a:xfrm>
            <a:off x="885825" y="2120900"/>
            <a:ext cx="6870700" cy="3824288"/>
            <a:chExt cx="6871059" cy="3824287"/>
          </a:xfrm>
        </p:grpSpPr>
        <p:sp>
          <p:nvSpPr>
            <p:cNvPr id="58377" name="矩形 9"/>
            <p:cNvSpPr>
              <a:spLocks noChangeArrowheads="1"/>
            </p:cNvSpPr>
            <p:nvPr/>
          </p:nvSpPr>
          <p:spPr bwMode="auto">
            <a:xfrm>
              <a:off x="405172" y="53828"/>
              <a:ext cx="3073400" cy="1601788"/>
            </a:xfrm>
            <a:prstGeom prst="rect">
              <a:avLst/>
            </a:prstGeom>
            <a:solidFill>
              <a:srgbClr val="FF7450"/>
            </a:solidFill>
            <a:ln w="25400">
              <a:solidFill>
                <a:srgbClr val="D8D8D8"/>
              </a:solidFill>
              <a:miter lim="800000"/>
            </a:ln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endParaRPr>
            </a:p>
          </p:txBody>
        </p:sp>
        <p:sp>
          <p:nvSpPr>
            <p:cNvPr id="58378" name="矩形 10"/>
            <p:cNvSpPr>
              <a:spLocks noChangeArrowheads="1"/>
            </p:cNvSpPr>
            <p:nvPr/>
          </p:nvSpPr>
          <p:spPr bwMode="auto">
            <a:xfrm>
              <a:off x="405172" y="1854053"/>
              <a:ext cx="3073400" cy="1601788"/>
            </a:xfrm>
            <a:prstGeom prst="rect">
              <a:avLst/>
            </a:prstGeom>
            <a:solidFill>
              <a:srgbClr val="FFC000"/>
            </a:solidFill>
            <a:ln w="25400">
              <a:solidFill>
                <a:srgbClr val="D8D8D8"/>
              </a:solidFill>
              <a:miter lim="800000"/>
            </a:ln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endParaRPr>
            </a:p>
          </p:txBody>
        </p:sp>
        <p:sp>
          <p:nvSpPr>
            <p:cNvPr id="58379" name="矩形 11"/>
            <p:cNvSpPr>
              <a:spLocks noChangeArrowheads="1"/>
            </p:cNvSpPr>
            <p:nvPr/>
          </p:nvSpPr>
          <p:spPr bwMode="auto">
            <a:xfrm>
              <a:off x="3684947" y="53828"/>
              <a:ext cx="3074987" cy="1601788"/>
            </a:xfrm>
            <a:prstGeom prst="rect">
              <a:avLst/>
            </a:prstGeom>
            <a:solidFill>
              <a:srgbClr val="7BCBC8"/>
            </a:solidFill>
            <a:ln w="25400">
              <a:solidFill>
                <a:srgbClr val="D8D8D8"/>
              </a:solidFill>
              <a:miter lim="800000"/>
            </a:ln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endParaRPr>
            </a:p>
          </p:txBody>
        </p:sp>
        <p:sp>
          <p:nvSpPr>
            <p:cNvPr id="58380" name="矩形 12"/>
            <p:cNvSpPr>
              <a:spLocks noChangeArrowheads="1"/>
            </p:cNvSpPr>
            <p:nvPr/>
          </p:nvSpPr>
          <p:spPr bwMode="auto">
            <a:xfrm>
              <a:off x="3684947" y="1854053"/>
              <a:ext cx="3074987" cy="1601788"/>
            </a:xfrm>
            <a:prstGeom prst="rect">
              <a:avLst/>
            </a:prstGeom>
            <a:solidFill>
              <a:srgbClr val="00B0F0"/>
            </a:solidFill>
            <a:ln w="25400">
              <a:solidFill>
                <a:srgbClr val="D8D8D8"/>
              </a:solidFill>
              <a:miter lim="800000"/>
            </a:ln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endParaRPr>
            </a:p>
          </p:txBody>
        </p:sp>
        <p:sp>
          <p:nvSpPr>
            <p:cNvPr id="58381" name="矩形 13"/>
            <p:cNvSpPr>
              <a:spLocks noChangeArrowheads="1"/>
            </p:cNvSpPr>
            <p:nvPr/>
          </p:nvSpPr>
          <p:spPr bwMode="auto">
            <a:xfrm>
              <a:off x="2690040" y="501488"/>
              <a:ext cx="860787" cy="13106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r>
                <a:rPr altLang="zh-CN" lang="en-US" sz="8000">
                  <a:solidFill>
                    <a:srgbClr val="FFFFFF"/>
                  </a:solidFill>
                  <a:latin charset="0" panose="02020500000000000000" pitchFamily="18" typeface="Broadway"/>
                  <a:sym charset="0" panose="02020500000000000000" pitchFamily="18" typeface="Broadway"/>
                </a:rPr>
                <a:t>S</a:t>
              </a:r>
            </a:p>
          </p:txBody>
        </p:sp>
        <p:sp>
          <p:nvSpPr>
            <p:cNvPr id="58382" name="矩形 14"/>
            <p:cNvSpPr>
              <a:spLocks noChangeArrowheads="1"/>
            </p:cNvSpPr>
            <p:nvPr/>
          </p:nvSpPr>
          <p:spPr bwMode="auto">
            <a:xfrm>
              <a:off x="3700991" y="501489"/>
              <a:ext cx="776220" cy="13106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r>
                <a:rPr altLang="zh-CN" lang="en-US" sz="8000">
                  <a:solidFill>
                    <a:srgbClr val="FFFFFF"/>
                  </a:solidFill>
                  <a:latin charset="0" panose="02020500000000000000" pitchFamily="18" typeface="Broadway"/>
                  <a:sym charset="0" panose="02020500000000000000" pitchFamily="18" typeface="Broadway"/>
                </a:rPr>
                <a:t>W</a:t>
              </a:r>
            </a:p>
          </p:txBody>
        </p:sp>
        <p:sp>
          <p:nvSpPr>
            <p:cNvPr id="58383" name="矩形 15"/>
            <p:cNvSpPr>
              <a:spLocks noChangeArrowheads="1"/>
            </p:cNvSpPr>
            <p:nvPr/>
          </p:nvSpPr>
          <p:spPr bwMode="auto">
            <a:xfrm>
              <a:off x="2554906" y="1577410"/>
              <a:ext cx="973506" cy="13106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r>
                <a:rPr altLang="zh-CN" lang="en-US" sz="8000">
                  <a:solidFill>
                    <a:srgbClr val="FFFFFF"/>
                  </a:solidFill>
                  <a:latin charset="0" panose="02020500000000000000" pitchFamily="18" typeface="Broadway"/>
                  <a:sym charset="0" panose="02020500000000000000" pitchFamily="18" typeface="Broadway"/>
                </a:rPr>
                <a:t>O</a:t>
              </a:r>
            </a:p>
          </p:txBody>
        </p:sp>
        <p:sp>
          <p:nvSpPr>
            <p:cNvPr id="58384" name="矩形 16"/>
            <p:cNvSpPr>
              <a:spLocks noChangeArrowheads="1"/>
            </p:cNvSpPr>
            <p:nvPr/>
          </p:nvSpPr>
          <p:spPr bwMode="auto">
            <a:xfrm>
              <a:off x="3683302" y="1539549"/>
              <a:ext cx="803634" cy="13106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r>
                <a:rPr altLang="zh-CN" lang="en-US" sz="8000">
                  <a:solidFill>
                    <a:srgbClr val="FFFFFF"/>
                  </a:solidFill>
                  <a:latin charset="0" panose="02020500000000000000" pitchFamily="18" typeface="Broadway"/>
                  <a:sym charset="0" panose="02020500000000000000" pitchFamily="18" typeface="Broadway"/>
                </a:rPr>
                <a:t>T</a:t>
              </a:r>
            </a:p>
          </p:txBody>
        </p:sp>
        <p:cxnSp>
          <p:nvCxnSpPr>
            <p:cNvPr id="58385" name="直接箭头连接符 17"/>
            <p:cNvCxnSpPr>
              <a:cxnSpLocks noChangeShapeType="1"/>
            </p:cNvCxnSpPr>
            <p:nvPr/>
          </p:nvCxnSpPr>
          <p:spPr bwMode="auto">
            <a:xfrm flipV="1">
              <a:off x="0" y="0"/>
              <a:ext cx="1" cy="3824287"/>
            </a:xfrm>
            <a:prstGeom prst="straightConnector1">
              <a:avLst/>
            </a:prstGeom>
            <a:noFill/>
            <a:ln w="31750">
              <a:solidFill>
                <a:srgbClr val="7F7F7F"/>
              </a:solidFill>
              <a:miter lim="800000"/>
              <a:tailEnd len="lg" type="triangle" w="med"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</p:cxnSp>
        <p:cxnSp>
          <p:nvCxnSpPr>
            <p:cNvPr id="58386" name="直接箭头连接符 18"/>
            <p:cNvCxnSpPr>
              <a:cxnSpLocks noChangeShapeType="1"/>
            </p:cNvCxnSpPr>
            <p:nvPr/>
          </p:nvCxnSpPr>
          <p:spPr bwMode="auto">
            <a:xfrm>
              <a:off x="0" y="3824287"/>
              <a:ext cx="6675438" cy="1"/>
            </a:xfrm>
            <a:prstGeom prst="straightConnector1">
              <a:avLst/>
            </a:prstGeom>
            <a:noFill/>
            <a:ln w="31750">
              <a:solidFill>
                <a:srgbClr val="7F7F7F"/>
              </a:solidFill>
              <a:miter lim="800000"/>
              <a:tailEnd len="lg" type="triangle" w="med"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</p:cxnSp>
        <p:sp>
          <p:nvSpPr>
            <p:cNvPr id="58387" name="TextBox 1"/>
            <p:cNvSpPr>
              <a:spLocks noChangeArrowheads="1"/>
            </p:cNvSpPr>
            <p:nvPr/>
          </p:nvSpPr>
          <p:spPr bwMode="auto">
            <a:xfrm>
              <a:off x="702034" y="872978"/>
              <a:ext cx="2574925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zh-CN" lang="en-US" sz="1200">
                  <a:solidFill>
                    <a:srgbClr val="FFFFFF"/>
                  </a:solidFill>
                  <a:sym charset="0" panose="020b0604020202020204" pitchFamily="34" typeface="Arial"/>
                </a:rPr>
                <a:t> 单击此处添加段落文字内容</a:t>
              </a:r>
            </a:p>
            <a:p>
              <a:pPr eaLnBrk="1" hangingPunct="1"/>
              <a:r>
                <a:rPr altLang="zh-CN" lang="en-US" sz="1200">
                  <a:solidFill>
                    <a:srgbClr val="FFFFFF"/>
                  </a:solidFill>
                  <a:sym charset="0" panose="020b0604020202020204" pitchFamily="34" typeface="Arial"/>
                </a:rPr>
                <a:t> 单击此处添加段落文字内容</a:t>
              </a:r>
            </a:p>
          </p:txBody>
        </p:sp>
        <p:sp>
          <p:nvSpPr>
            <p:cNvPr id="58388" name="Rectangle 61"/>
            <p:cNvSpPr>
              <a:spLocks noChangeArrowheads="1"/>
            </p:cNvSpPr>
            <p:nvPr/>
          </p:nvSpPr>
          <p:spPr bwMode="auto">
            <a:xfrm>
              <a:off x="557572" y="409428"/>
              <a:ext cx="2339975" cy="3352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Clr>
                  <a:srgbClr val="1F3F5F"/>
                </a:buClr>
              </a:pPr>
              <a:r>
                <a:rPr altLang="en-US" b="1" lang="zh-CN" sz="1600">
                  <a:solidFill>
                    <a:srgbClr val="FFFFF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0" panose="020b0604020202020204" pitchFamily="34" typeface="Arial"/>
                </a:rPr>
                <a:t>在这里添加标题文字</a:t>
              </a:r>
            </a:p>
          </p:txBody>
        </p:sp>
        <p:sp>
          <p:nvSpPr>
            <p:cNvPr id="58389" name="Rectangle 61"/>
            <p:cNvSpPr>
              <a:spLocks noChangeArrowheads="1"/>
            </p:cNvSpPr>
            <p:nvPr/>
          </p:nvSpPr>
          <p:spPr bwMode="auto">
            <a:xfrm>
              <a:off x="4146909" y="355453"/>
              <a:ext cx="2339975" cy="3352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Clr>
                  <a:srgbClr val="1F3F5F"/>
                </a:buClr>
              </a:pPr>
              <a:r>
                <a:rPr altLang="en-US" b="1" lang="zh-CN" sz="1600">
                  <a:solidFill>
                    <a:srgbClr val="FFFFF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0" panose="020b0604020202020204" pitchFamily="34" typeface="Arial"/>
                </a:rPr>
                <a:t>在这里添加标题文字</a:t>
              </a:r>
            </a:p>
          </p:txBody>
        </p:sp>
        <p:sp>
          <p:nvSpPr>
            <p:cNvPr id="58390" name="Rectangle 61"/>
            <p:cNvSpPr>
              <a:spLocks noChangeArrowheads="1"/>
            </p:cNvSpPr>
            <p:nvPr/>
          </p:nvSpPr>
          <p:spPr bwMode="auto">
            <a:xfrm>
              <a:off x="533759" y="2144566"/>
              <a:ext cx="2339975" cy="3352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Clr>
                  <a:srgbClr val="1F3F5F"/>
                </a:buClr>
              </a:pPr>
              <a:r>
                <a:rPr altLang="en-US" b="1" lang="zh-CN" sz="1600">
                  <a:solidFill>
                    <a:srgbClr val="FFFFF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0" panose="020b0604020202020204" pitchFamily="34" typeface="Arial"/>
                </a:rPr>
                <a:t>在这里添加标题文字</a:t>
              </a:r>
            </a:p>
          </p:txBody>
        </p:sp>
        <p:sp>
          <p:nvSpPr>
            <p:cNvPr id="58391" name="Rectangle 61"/>
            <p:cNvSpPr>
              <a:spLocks noChangeArrowheads="1"/>
            </p:cNvSpPr>
            <p:nvPr/>
          </p:nvSpPr>
          <p:spPr bwMode="auto">
            <a:xfrm>
              <a:off x="4156434" y="2130278"/>
              <a:ext cx="2339975" cy="3352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Clr>
                  <a:srgbClr val="1F3F5F"/>
                </a:buClr>
              </a:pPr>
              <a:r>
                <a:rPr altLang="en-US" b="1" lang="zh-CN" sz="1600">
                  <a:solidFill>
                    <a:srgbClr val="FFFFF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0" panose="020b0604020202020204" pitchFamily="34" typeface="Arial"/>
                </a:rPr>
                <a:t>在这里添加标题文字</a:t>
              </a:r>
            </a:p>
          </p:txBody>
        </p:sp>
        <p:sp>
          <p:nvSpPr>
            <p:cNvPr id="58392" name="TextBox 36"/>
            <p:cNvSpPr>
              <a:spLocks noChangeArrowheads="1"/>
            </p:cNvSpPr>
            <p:nvPr/>
          </p:nvSpPr>
          <p:spPr bwMode="auto">
            <a:xfrm>
              <a:off x="4450121" y="820591"/>
              <a:ext cx="22479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zh-CN" lang="en-US" sz="1200">
                  <a:solidFill>
                    <a:srgbClr val="FFFFFF"/>
                  </a:solidFill>
                  <a:sym charset="0" panose="020b0604020202020204" pitchFamily="34" typeface="Arial"/>
                </a:rPr>
                <a:t> 单击此处添加段落文字内容</a:t>
              </a:r>
            </a:p>
            <a:p>
              <a:pPr eaLnBrk="1" hangingPunct="1"/>
              <a:r>
                <a:rPr altLang="zh-CN" lang="en-US" sz="1200">
                  <a:solidFill>
                    <a:srgbClr val="FFFFFF"/>
                  </a:solidFill>
                  <a:sym charset="0" panose="020b0604020202020204" pitchFamily="34" typeface="Arial"/>
                </a:rPr>
                <a:t> 单击此处添加段落文字内容</a:t>
              </a:r>
            </a:p>
          </p:txBody>
        </p:sp>
        <p:sp>
          <p:nvSpPr>
            <p:cNvPr id="58393" name="TextBox 37"/>
            <p:cNvSpPr>
              <a:spLocks noChangeArrowheads="1"/>
            </p:cNvSpPr>
            <p:nvPr/>
          </p:nvSpPr>
          <p:spPr bwMode="auto">
            <a:xfrm>
              <a:off x="660759" y="2604941"/>
              <a:ext cx="2574925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zh-CN" lang="en-US" sz="1200">
                  <a:solidFill>
                    <a:srgbClr val="FFFFFF"/>
                  </a:solidFill>
                  <a:sym charset="0" panose="020b0604020202020204" pitchFamily="34" typeface="Arial"/>
                </a:rPr>
                <a:t> 单击此处添加段落文字内容</a:t>
              </a:r>
            </a:p>
            <a:p>
              <a:pPr eaLnBrk="1" hangingPunct="1"/>
              <a:r>
                <a:rPr altLang="zh-CN" lang="en-US" sz="1200">
                  <a:solidFill>
                    <a:srgbClr val="FFFFFF"/>
                  </a:solidFill>
                  <a:sym charset="0" panose="020b0604020202020204" pitchFamily="34" typeface="Arial"/>
                </a:rPr>
                <a:t> 单击此处添加段落文字内容</a:t>
              </a:r>
            </a:p>
          </p:txBody>
        </p:sp>
        <p:sp>
          <p:nvSpPr>
            <p:cNvPr id="58394" name="TextBox 38"/>
            <p:cNvSpPr>
              <a:spLocks noChangeArrowheads="1"/>
            </p:cNvSpPr>
            <p:nvPr/>
          </p:nvSpPr>
          <p:spPr bwMode="auto">
            <a:xfrm>
              <a:off x="4297721" y="2623991"/>
              <a:ext cx="2573337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zh-CN" lang="en-US" sz="1200">
                  <a:solidFill>
                    <a:srgbClr val="FFFFFF"/>
                  </a:solidFill>
                  <a:sym charset="0" panose="020b0604020202020204" pitchFamily="34" typeface="Arial"/>
                </a:rPr>
                <a:t> 单击此处添加段落文字内容</a:t>
              </a:r>
            </a:p>
            <a:p>
              <a:pPr eaLnBrk="1" hangingPunct="1"/>
              <a:r>
                <a:rPr altLang="zh-CN" lang="en-US" sz="1200">
                  <a:solidFill>
                    <a:srgbClr val="FFFFFF"/>
                  </a:solidFill>
                  <a:sym charset="0" panose="020b0604020202020204" pitchFamily="34" typeface="Arial"/>
                </a:rPr>
                <a:t> 单击此处添加段落文字内容</a:t>
              </a:r>
            </a:p>
          </p:txBody>
        </p:sp>
      </p:grpSp>
      <p:sp>
        <p:nvSpPr>
          <p:cNvPr id="58376" name="矩形 1"/>
          <p:cNvSpPr>
            <a:spLocks noChangeArrowheads="1"/>
          </p:cNvSpPr>
          <p:nvPr/>
        </p:nvSpPr>
        <p:spPr bwMode="auto">
          <a:xfrm>
            <a:off x="8148639" y="3203575"/>
            <a:ext cx="3303587" cy="28346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lang="zh-CN" sz="1200">
                <a:solidFill>
                  <a:srgbClr val="000000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我们工作室致力于专业PPT模板的发布，课件及汇报PPT的美化，并为您提供专业的PPT个性定制服务。我们秉承“给您演示的光和热”的理念，为您分担职场压力,让您的每一次亮相都信心澎湃。专业的团队，完善的售后，热情的服务，科学严谨的逻辑，一丝不苟的工作态度，定能使您的发展如虎添翼！</a:t>
            </a:r>
          </a:p>
          <a:p>
            <a:pPr eaLnBrk="1" hangingPunct="1"/>
            <a:endParaRPr altLang="en-US" lang="zh-CN" sz="1200">
              <a:solidFill>
                <a:srgbClr val="000000"/>
              </a:solidFill>
              <a:latin charset="-122" panose="02000000000000000000" pitchFamily="2" typeface="方正兰亭细黑_GBK"/>
              <a:ea charset="-122" panose="02000000000000000000" pitchFamily="2" typeface="方正兰亭细黑_GBK"/>
              <a:sym charset="-122" panose="02000000000000000000" pitchFamily="2" typeface="方正兰亭细黑_GBK"/>
            </a:endParaRPr>
          </a:p>
          <a:p>
            <a:pPr eaLnBrk="1" hangingPunct="1"/>
            <a:r>
              <a:rPr altLang="en-US" lang="zh-CN" sz="1200">
                <a:solidFill>
                  <a:srgbClr val="000000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除了模板的发布与定制，我们还为您准备了使用教程，希望能够能够更好的使用该作品，授人以鱼不如授人以渔，希望您在下班之余，能够和我们一起进步，共同感受PPT的巨大魅力与价值。我们诚祝您在工作中事事顺心，步步高升！最后让我们谨记：最重要的不是PPT，是你。</a:t>
            </a:r>
          </a:p>
        </p:txBody>
      </p:sp>
    </p:spTree>
  </p:cSld>
  <p:clrMapOvr>
    <a:masterClrMapping/>
  </p:clrMapOvr>
  <p:transition/>
  <p:timing/>
</p:sld>
</file>

<file path=ppt/slides/slide32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59394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gdLst>
              <a:gd fmla="*/ 0 w 996" name="T0"/>
              <a:gd fmla="*/ 0 h 914" name="T1"/>
              <a:gd fmla="*/ 0 w 996" name="T2"/>
              <a:gd fmla="*/ 6078537 h 914" name="T3"/>
              <a:gd fmla="*/ 11231563 w 996" name="T4"/>
              <a:gd fmla="*/ 6078537 h 914" name="T5"/>
              <a:gd fmla="*/ 11163903 w 996" name="T6"/>
              <a:gd fmla="*/ 0 h 914" name="T7"/>
              <a:gd fmla="*/ 0 w 996" name="T8"/>
              <a:gd fmla="*/ 0 h 914" name="T9"/>
              <a:gd fmla="*/ 0 60000 65536" name="T10"/>
              <a:gd fmla="*/ 0 60000 65536" name="T11"/>
              <a:gd fmla="*/ 0 60000 65536" name="T12"/>
              <a:gd fmla="*/ 0 60000 65536" name="T13"/>
              <a:gd fmla="*/ 0 60000 65536" name="T14"/>
              <a:gd fmla="*/ 0 w 996" name="T15"/>
              <a:gd fmla="*/ 0 h 914" name="T16"/>
              <a:gd fmla="*/ 996 w 996" name="T17"/>
              <a:gd fmla="*/ 914 h 914" name="T18"/>
            </a:gdLst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b="T18" l="T15" r="T17" t="T16"/>
            <a:pathLst>
              <a:path h="914" w="996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000000"/>
              </a:solidFill>
              <a:latin charset="-122" panose="02000000000000000000" pitchFamily="2" typeface="方正兰亭细黑_GBK"/>
              <a:sym charset="-122" panose="02010600030101010101" pitchFamily="2" typeface="宋体"/>
            </a:endParaRPr>
          </a:p>
        </p:txBody>
      </p:sp>
      <p:sp>
        <p:nvSpPr>
          <p:cNvPr id="59395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FFFFFF"/>
              </a:solidFill>
              <a:latin charset="-122" panose="02010600030101010101" pitchFamily="2" typeface="宋体"/>
              <a:sym charset="-122" panose="02010600030101010101" pitchFamily="2" typeface="宋体"/>
            </a:endParaRPr>
          </a:p>
        </p:txBody>
      </p:sp>
      <p:sp>
        <p:nvSpPr>
          <p:cNvPr id="59396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gdLst>
              <a:gd fmla="*/ 0 w 996" name="T0"/>
              <a:gd fmla="*/ 0 h 914" name="T1"/>
              <a:gd fmla="*/ 0 w 996" name="T2"/>
              <a:gd fmla="*/ 6078537 h 914" name="T3"/>
              <a:gd fmla="*/ 11231563 w 996" name="T4"/>
              <a:gd fmla="*/ 6078537 h 914" name="T5"/>
              <a:gd fmla="*/ 11163903 w 996" name="T6"/>
              <a:gd fmla="*/ 0 h 914" name="T7"/>
              <a:gd fmla="*/ 0 w 996" name="T8"/>
              <a:gd fmla="*/ 0 h 914" name="T9"/>
              <a:gd fmla="*/ 0 60000 65536" name="T10"/>
              <a:gd fmla="*/ 0 60000 65536" name="T11"/>
              <a:gd fmla="*/ 0 60000 65536" name="T12"/>
              <a:gd fmla="*/ 0 60000 65536" name="T13"/>
              <a:gd fmla="*/ 0 60000 65536" name="T14"/>
              <a:gd fmla="*/ 0 w 996" name="T15"/>
              <a:gd fmla="*/ 0 h 914" name="T16"/>
              <a:gd fmla="*/ 996 w 996" name="T17"/>
              <a:gd fmla="*/ 914 h 914" name="T18"/>
            </a:gdLst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b="T18" l="T15" r="T17" t="T16"/>
            <a:pathLst>
              <a:path h="914" w="996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000000"/>
              </a:solidFill>
              <a:latin charset="-122" panose="02000000000000000000" pitchFamily="2" typeface="方正兰亭细黑_GBK"/>
              <a:sym charset="-122" panose="02010600030101010101" pitchFamily="2" typeface="宋体"/>
            </a:endParaRPr>
          </a:p>
        </p:txBody>
      </p:sp>
      <p:grpSp>
        <p:nvGrpSpPr>
          <p:cNvPr id="59397" name="Group 5"/>
          <p:cNvGrpSpPr/>
          <p:nvPr/>
        </p:nvGrpSpPr>
        <p:grpSpPr>
          <a:xfrm>
            <a:off x="7881938" y="6991350"/>
            <a:ext cx="2746375" cy="1000125"/>
            <a:chExt cx="2746375" cy="1000125"/>
          </a:xfrm>
        </p:grpSpPr>
        <p:grpSp>
          <p:nvGrpSpPr>
            <p:cNvPr id="59691" name="Group 6"/>
            <p:cNvGrpSpPr/>
            <p:nvPr/>
          </p:nvGrpSpPr>
          <p:grpSpPr>
            <a:xfrm>
              <a:off x="0" y="0"/>
              <a:ext cx="2746375" cy="1000125"/>
              <a:chExt cx="2746375" cy="1000125"/>
            </a:xfrm>
          </p:grpSpPr>
          <p:sp>
            <p:nvSpPr>
              <p:cNvPr id="59693" name="Freeform 43"/>
              <p:cNvSpPr>
                <a:spLocks noChangeArrowheads="1"/>
              </p:cNvSpPr>
              <p:nvPr/>
            </p:nvSpPr>
            <p:spPr bwMode="auto">
              <a:xfrm>
                <a:off x="2424112" y="133350"/>
                <a:ext cx="322263" cy="866775"/>
              </a:xfrm>
              <a:custGeom>
                <a:gdLst>
                  <a:gd fmla="*/ 322263 w 203" name="T0"/>
                  <a:gd fmla="*/ 500062 h 546" name="T1"/>
                  <a:gd fmla="*/ 0 w 203" name="T2"/>
                  <a:gd fmla="*/ 866775 h 546" name="T3"/>
                  <a:gd fmla="*/ 0 w 203" name="T4"/>
                  <a:gd fmla="*/ 0 h 546" name="T5"/>
                  <a:gd fmla="*/ 322263 w 203" name="T6"/>
                  <a:gd fmla="*/ 88900 h 546" name="T7"/>
                  <a:gd fmla="*/ 322263 w 203" name="T8"/>
                  <a:gd fmla="*/ 500062 h 546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203" name="T15"/>
                  <a:gd fmla="*/ 0 h 546" name="T16"/>
                  <a:gd fmla="*/ 203 w 203" name="T17"/>
                  <a:gd fmla="*/ 546 h 546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546" w="203">
                    <a:moveTo>
                      <a:pt x="203" y="315"/>
                    </a:moveTo>
                    <a:lnTo>
                      <a:pt x="0" y="546"/>
                    </a:lnTo>
                    <a:lnTo>
                      <a:pt x="0" y="0"/>
                    </a:lnTo>
                    <a:lnTo>
                      <a:pt x="203" y="56"/>
                    </a:lnTo>
                    <a:lnTo>
                      <a:pt x="203" y="315"/>
                    </a:lnTo>
                    <a:close/>
                  </a:path>
                </a:pathLst>
              </a:custGeom>
              <a:solidFill>
                <a:srgbClr val="8C867D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94" name="Freeform 44"/>
              <p:cNvSpPr>
                <a:spLocks noChangeArrowheads="1"/>
              </p:cNvSpPr>
              <p:nvPr/>
            </p:nvSpPr>
            <p:spPr bwMode="auto">
              <a:xfrm>
                <a:off x="0" y="0"/>
                <a:ext cx="2746375" cy="644525"/>
              </a:xfrm>
              <a:custGeom>
                <a:gdLst>
                  <a:gd fmla="*/ 2746375 w 1730" name="T0"/>
                  <a:gd fmla="*/ 644525 h 406" name="T1"/>
                  <a:gd fmla="*/ 2746375 w 1730" name="T2"/>
                  <a:gd fmla="*/ 0 h 406" name="T3"/>
                  <a:gd fmla="*/ 0 w 1730" name="T4"/>
                  <a:gd fmla="*/ 0 h 406" name="T5"/>
                  <a:gd fmla="*/ 200025 w 1730" name="T6"/>
                  <a:gd fmla="*/ 322263 h 406" name="T7"/>
                  <a:gd fmla="*/ 0 w 1730" name="T8"/>
                  <a:gd fmla="*/ 644525 h 406" name="T9"/>
                  <a:gd fmla="*/ 2746375 w 1730" name="T10"/>
                  <a:gd fmla="*/ 644525 h 406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730" name="T18"/>
                  <a:gd fmla="*/ 0 h 406" name="T19"/>
                  <a:gd fmla="*/ 1730 w 1730" name="T20"/>
                  <a:gd fmla="*/ 406 h 406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406" w="1730">
                    <a:moveTo>
                      <a:pt x="1730" y="406"/>
                    </a:moveTo>
                    <a:lnTo>
                      <a:pt x="1730" y="0"/>
                    </a:lnTo>
                    <a:lnTo>
                      <a:pt x="0" y="0"/>
                    </a:lnTo>
                    <a:lnTo>
                      <a:pt x="126" y="203"/>
                    </a:lnTo>
                    <a:lnTo>
                      <a:pt x="0" y="406"/>
                    </a:lnTo>
                    <a:lnTo>
                      <a:pt x="1730" y="406"/>
                    </a:lnTo>
                    <a:close/>
                  </a:path>
                </a:pathLst>
              </a:custGeom>
              <a:solidFill>
                <a:srgbClr val="F2786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</p:grpSp>
        <p:sp>
          <p:nvSpPr>
            <p:cNvPr id="59692" name="文本框 5"/>
            <p:cNvSpPr>
              <a:spLocks noChangeArrowheads="1"/>
            </p:cNvSpPr>
            <p:nvPr/>
          </p:nvSpPr>
          <p:spPr bwMode="auto">
            <a:xfrm>
              <a:off x="212958" y="122206"/>
              <a:ext cx="2374711" cy="396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b="1" lang="zh-CN" sz="2000">
                  <a:solidFill>
                    <a:srgbClr val="FFFFF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单击此处添加标题</a:t>
              </a:r>
            </a:p>
          </p:txBody>
        </p:sp>
      </p:grpSp>
      <p:sp>
        <p:nvSpPr>
          <p:cNvPr id="59398" name="矩形 10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algn="ctr" eaLnBrk="1" hangingPunct="1"/>
            <a:endParaRPr altLang="zh-CN" lang="zh-CN">
              <a:solidFill>
                <a:srgbClr val="FFFFFF"/>
              </a:solidFill>
              <a:latin charset="-122" panose="02010600030101010101" pitchFamily="2" typeface="宋体"/>
              <a:sym charset="-122" panose="02010600030101010101" pitchFamily="2" typeface="宋体"/>
            </a:endParaRPr>
          </a:p>
        </p:txBody>
      </p:sp>
      <p:grpSp>
        <p:nvGrpSpPr>
          <p:cNvPr id="59399" name="Group 11"/>
          <p:cNvGrpSpPr/>
          <p:nvPr/>
        </p:nvGrpSpPr>
        <p:grpSpPr>
          <a:xfrm>
            <a:off x="58738" y="658813"/>
            <a:ext cx="3478212" cy="885825"/>
            <a:chExt cx="3180410" cy="885942"/>
          </a:xfrm>
        </p:grpSpPr>
        <p:sp>
          <p:nvSpPr>
            <p:cNvPr id="59689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gdLst>
                <a:gd fmla="*/ 3177766 w 1730" name="T0"/>
                <a:gd fmla="*/ 644525 h 406" name="T1"/>
                <a:gd fmla="*/ 3177766 w 1730" name="T2"/>
                <a:gd fmla="*/ 0 h 406" name="T3"/>
                <a:gd fmla="*/ 0 w 1730" name="T4"/>
                <a:gd fmla="*/ 0 h 406" name="T5"/>
                <a:gd fmla="*/ 231444 w 1730" name="T6"/>
                <a:gd fmla="*/ 322263 h 406" name="T7"/>
                <a:gd fmla="*/ 0 w 1730" name="T8"/>
                <a:gd fmla="*/ 644525 h 406" name="T9"/>
                <a:gd fmla="*/ 3177766 w 1730" name="T10"/>
                <a:gd fmla="*/ 644525 h 40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730" name="T18"/>
                <a:gd fmla="*/ 0 h 406" name="T19"/>
                <a:gd fmla="*/ 1730 w 1730" name="T20"/>
                <a:gd fmla="*/ 406 h 40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406" w="1730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59690" name="直角三角形 21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</p:grpSp>
      <p:pic>
        <p:nvPicPr>
          <p:cNvPr id="59400" name="图片 23"/>
          <p:cNvPicPr>
            <a:picLocks noChangeArrowheads="1"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401" name="文本框 24"/>
          <p:cNvSpPr>
            <a:spLocks noChangeArrowheads="1"/>
          </p:cNvSpPr>
          <p:nvPr/>
        </p:nvSpPr>
        <p:spPr bwMode="auto">
          <a:xfrm>
            <a:off x="885825" y="777875"/>
            <a:ext cx="2625725" cy="3962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b="1" lang="zh-CN" sz="2000">
                <a:solidFill>
                  <a:srgbClr val="000000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</p:txBody>
      </p:sp>
      <p:sp>
        <p:nvSpPr>
          <p:cNvPr id="59402" name="矩形 25"/>
          <p:cNvSpPr>
            <a:spLocks noChangeArrowheads="1"/>
          </p:cNvSpPr>
          <p:nvPr/>
        </p:nvSpPr>
        <p:spPr bwMode="auto">
          <a:xfrm>
            <a:off x="334963" y="1989138"/>
            <a:ext cx="9144000" cy="3671887"/>
          </a:xfrm>
          <a:prstGeom prst="rect">
            <a:avLst/>
          </a:prstGeom>
          <a:solidFill>
            <a:srgbClr val="92D05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algn="ctr" eaLnBrk="1" hangingPunct="1"/>
            <a:endParaRPr altLang="zh-CN" lang="zh-CN">
              <a:solidFill>
                <a:srgbClr val="FFFFFF"/>
              </a:solidFill>
              <a:latin charset="-122" panose="02010600030101010101" pitchFamily="2" typeface="宋体"/>
              <a:sym charset="-122" panose="02010600030101010101" pitchFamily="2" typeface="宋体"/>
            </a:endParaRPr>
          </a:p>
        </p:txBody>
      </p:sp>
      <p:grpSp>
        <p:nvGrpSpPr>
          <p:cNvPr id="59403" name="Group 17"/>
          <p:cNvGrpSpPr/>
          <p:nvPr/>
        </p:nvGrpSpPr>
        <p:grpSpPr>
          <a:xfrm>
            <a:off x="892175" y="2449513"/>
            <a:ext cx="671513" cy="3133725"/>
            <a:chExt cx="670384" cy="3134166"/>
          </a:xfrm>
        </p:grpSpPr>
        <p:grpSp>
          <p:nvGrpSpPr>
            <p:cNvPr id="59683" name="Group 18"/>
            <p:cNvGrpSpPr/>
            <p:nvPr/>
          </p:nvGrpSpPr>
          <p:grpSpPr>
            <a:xfrm>
              <a:off x="0" y="0"/>
              <a:ext cx="670384" cy="2880320"/>
              <a:chExt cx="670384" cy="2880320"/>
            </a:xfrm>
          </p:grpSpPr>
          <p:grpSp>
            <p:nvGrpSpPr>
              <p:cNvPr id="59685" name="Group 19"/>
              <p:cNvGrpSpPr/>
              <p:nvPr/>
            </p:nvGrpSpPr>
            <p:grpSpPr>
              <a:xfrm>
                <a:off x="0" y="0"/>
                <a:ext cx="670384" cy="526368"/>
                <a:chExt cx="670384" cy="526368"/>
              </a:xfrm>
            </p:grpSpPr>
            <p:sp>
              <p:nvSpPr>
                <p:cNvPr id="59687" name="矩形 31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526368" cy="52636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algn="ctr" eaLnBrk="1" hangingPunct="1"/>
                  <a:endParaRPr altLang="zh-CN" lang="zh-CN">
                    <a:solidFill>
                      <a:srgbClr val="FFFFFF"/>
                    </a:solidFill>
                    <a:latin charset="-122" panose="02010600030101010101" pitchFamily="2" typeface="宋体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59688" name="文本框 32"/>
                <p:cNvSpPr>
                  <a:spLocks noChangeArrowheads="1"/>
                </p:cNvSpPr>
                <p:nvPr/>
              </p:nvSpPr>
              <p:spPr bwMode="auto">
                <a:xfrm>
                  <a:off x="0" y="63129"/>
                  <a:ext cx="670384" cy="3962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r>
                    <a:rPr altLang="zh-CN" b="1" lang="en-US" sz="2000">
                      <a:solidFill>
                        <a:srgbClr val="000000"/>
                      </a:solidFill>
                      <a:latin charset="-122" panose="02000000000000000000" pitchFamily="2" typeface="方正兰亭细黑_GBK"/>
                      <a:ea charset="-122" panose="02000000000000000000" pitchFamily="2" typeface="方正兰亭细黑_GBK"/>
                      <a:sym charset="-122" panose="02000000000000000000" pitchFamily="2" typeface="方正兰亭细黑_GBK"/>
                    </a:rPr>
                    <a:t>01</a:t>
                  </a:r>
                </a:p>
              </p:txBody>
            </p:sp>
          </p:grpSp>
          <p:sp>
            <p:nvSpPr>
              <p:cNvPr id="59686" name="直接连接符 30"/>
              <p:cNvSpPr>
                <a:spLocks noChangeShapeType="1"/>
              </p:cNvSpPr>
              <p:nvPr/>
            </p:nvSpPr>
            <p:spPr bwMode="auto">
              <a:xfrm>
                <a:off x="0" y="517315"/>
                <a:ext cx="1" cy="2363005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</p:grpSp>
        <p:sp>
          <p:nvSpPr>
            <p:cNvPr id="59684" name="文本框 28"/>
            <p:cNvSpPr>
              <a:spLocks noChangeArrowheads="1"/>
            </p:cNvSpPr>
            <p:nvPr/>
          </p:nvSpPr>
          <p:spPr bwMode="auto">
            <a:xfrm>
              <a:off x="63129" y="541878"/>
              <a:ext cx="400110" cy="1798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b="1" lang="zh-CN" sz="1400">
                  <a:solidFill>
                    <a:srgbClr val="FFFFF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单击这里添加文本</a:t>
              </a:r>
            </a:p>
          </p:txBody>
        </p:sp>
      </p:grpSp>
      <p:grpSp>
        <p:nvGrpSpPr>
          <p:cNvPr id="59404" name="Group 24"/>
          <p:cNvGrpSpPr/>
          <p:nvPr/>
        </p:nvGrpSpPr>
        <p:grpSpPr>
          <a:xfrm>
            <a:off x="2022475" y="4846638"/>
            <a:ext cx="669925" cy="527050"/>
            <a:chExt cx="670384" cy="526368"/>
          </a:xfrm>
        </p:grpSpPr>
        <p:sp>
          <p:nvSpPr>
            <p:cNvPr id="59681" name="矩形 34"/>
            <p:cNvSpPr>
              <a:spLocks noChangeArrowheads="1"/>
            </p:cNvSpPr>
            <p:nvPr/>
          </p:nvSpPr>
          <p:spPr bwMode="auto">
            <a:xfrm>
              <a:off x="0" y="0"/>
              <a:ext cx="526368" cy="5263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59682" name="文本框 35"/>
            <p:cNvSpPr>
              <a:spLocks noChangeArrowheads="1"/>
            </p:cNvSpPr>
            <p:nvPr/>
          </p:nvSpPr>
          <p:spPr bwMode="auto">
            <a:xfrm>
              <a:off x="0" y="63129"/>
              <a:ext cx="670384" cy="3957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zh-CN" b="1" lang="en-US" sz="20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02</a:t>
              </a:r>
            </a:p>
          </p:txBody>
        </p:sp>
      </p:grpSp>
      <p:sp>
        <p:nvSpPr>
          <p:cNvPr id="59405" name="直接连接符 36"/>
          <p:cNvSpPr>
            <a:spLocks noChangeShapeType="1"/>
          </p:cNvSpPr>
          <p:nvPr/>
        </p:nvSpPr>
        <p:spPr bwMode="auto">
          <a:xfrm>
            <a:off x="2022475" y="2449513"/>
            <a:ext cx="6350" cy="2914650"/>
          </a:xfrm>
          <a:prstGeom prst="line">
            <a:avLst/>
          </a:prstGeom>
          <a:noFill/>
          <a:ln w="6350">
            <a:solidFill>
              <a:schemeClr val="bg1"/>
            </a:solidFill>
            <a:miter lim="800000"/>
          </a:ln>
          <a:extLst>
            <a:ext uri="{909E8E84-426E-40DD-AFC4-6F175D3DCCD1}">
              <a14:hiddenFill>
                <a:noFill/>
              </a14:hiddenFill>
            </a:ext>
          </a:extLst>
        </p:spPr>
        <p:txBody>
          <a:bodyPr/>
          <a:lstStyle/>
          <a:p>
            <a:endParaRPr altLang="en-US" lang="zh-CN"/>
          </a:p>
        </p:txBody>
      </p:sp>
      <p:sp>
        <p:nvSpPr>
          <p:cNvPr id="59406" name="文本框 37"/>
          <p:cNvSpPr>
            <a:spLocks noChangeArrowheads="1"/>
          </p:cNvSpPr>
          <p:nvPr/>
        </p:nvSpPr>
        <p:spPr bwMode="auto">
          <a:xfrm>
            <a:off x="2063750" y="3313113"/>
            <a:ext cx="395288" cy="1798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b="1" lang="zh-CN" sz="1400">
                <a:solidFill>
                  <a:srgbClr val="FFFFF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单击这里添加文本</a:t>
            </a:r>
          </a:p>
        </p:txBody>
      </p:sp>
      <p:grpSp>
        <p:nvGrpSpPr>
          <p:cNvPr id="59407" name="Group 29"/>
          <p:cNvGrpSpPr/>
          <p:nvPr/>
        </p:nvGrpSpPr>
        <p:grpSpPr>
          <a:xfrm>
            <a:off x="3136900" y="2454275"/>
            <a:ext cx="669925" cy="3128963"/>
            <a:chExt cx="670384" cy="3128816"/>
          </a:xfrm>
        </p:grpSpPr>
        <p:grpSp>
          <p:nvGrpSpPr>
            <p:cNvPr id="59675" name="Group 30"/>
            <p:cNvGrpSpPr/>
            <p:nvPr/>
          </p:nvGrpSpPr>
          <p:grpSpPr>
            <a:xfrm>
              <a:off x="0" y="0"/>
              <a:ext cx="670384" cy="2880320"/>
              <a:chExt cx="670384" cy="2880320"/>
            </a:xfrm>
          </p:grpSpPr>
          <p:grpSp>
            <p:nvGrpSpPr>
              <p:cNvPr id="59677" name="Group 31"/>
              <p:cNvGrpSpPr/>
              <p:nvPr/>
            </p:nvGrpSpPr>
            <p:grpSpPr>
              <a:xfrm>
                <a:off x="0" y="0"/>
                <a:ext cx="670384" cy="526368"/>
                <a:chExt cx="670384" cy="526368"/>
              </a:xfrm>
            </p:grpSpPr>
            <p:sp>
              <p:nvSpPr>
                <p:cNvPr id="59679" name="矩形 43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526368" cy="52636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algn="ctr" eaLnBrk="1" hangingPunct="1"/>
                  <a:endParaRPr altLang="zh-CN" lang="zh-CN">
                    <a:solidFill>
                      <a:srgbClr val="FFFFFF"/>
                    </a:solidFill>
                    <a:latin charset="-122" panose="02010600030101010101" pitchFamily="2" typeface="宋体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59680" name="文本框 44"/>
                <p:cNvSpPr>
                  <a:spLocks noChangeArrowheads="1"/>
                </p:cNvSpPr>
                <p:nvPr/>
              </p:nvSpPr>
              <p:spPr bwMode="auto">
                <a:xfrm>
                  <a:off x="0" y="63129"/>
                  <a:ext cx="670384" cy="39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r>
                    <a:rPr altLang="zh-CN" b="1" lang="en-US" sz="2000">
                      <a:solidFill>
                        <a:srgbClr val="000000"/>
                      </a:solidFill>
                      <a:latin charset="-122" panose="02000000000000000000" pitchFamily="2" typeface="方正兰亭细黑_GBK"/>
                      <a:ea charset="-122" panose="02000000000000000000" pitchFamily="2" typeface="方正兰亭细黑_GBK"/>
                      <a:sym charset="-122" panose="02000000000000000000" pitchFamily="2" typeface="方正兰亭细黑_GBK"/>
                    </a:rPr>
                    <a:t>03</a:t>
                  </a:r>
                </a:p>
              </p:txBody>
            </p:sp>
          </p:grpSp>
          <p:sp>
            <p:nvSpPr>
              <p:cNvPr id="59678" name="直接连接符 42"/>
              <p:cNvSpPr>
                <a:spLocks noChangeShapeType="1"/>
              </p:cNvSpPr>
              <p:nvPr/>
            </p:nvSpPr>
            <p:spPr bwMode="auto">
              <a:xfrm>
                <a:off x="0" y="517315"/>
                <a:ext cx="1" cy="2363005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</p:grpSp>
        <p:sp>
          <p:nvSpPr>
            <p:cNvPr id="59676" name="文本框 40"/>
            <p:cNvSpPr>
              <a:spLocks noChangeArrowheads="1"/>
            </p:cNvSpPr>
            <p:nvPr/>
          </p:nvSpPr>
          <p:spPr bwMode="auto">
            <a:xfrm>
              <a:off x="84243" y="536528"/>
              <a:ext cx="400110" cy="17982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b="1" lang="zh-CN" sz="1400">
                  <a:solidFill>
                    <a:srgbClr val="FFFFF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单击这里添加文本</a:t>
              </a:r>
            </a:p>
          </p:txBody>
        </p:sp>
      </p:grpSp>
      <p:grpSp>
        <p:nvGrpSpPr>
          <p:cNvPr id="59408" name="Group 36"/>
          <p:cNvGrpSpPr/>
          <p:nvPr/>
        </p:nvGrpSpPr>
        <p:grpSpPr>
          <a:xfrm>
            <a:off x="4260850" y="4846638"/>
            <a:ext cx="669925" cy="527050"/>
            <a:chExt cx="670384" cy="526368"/>
          </a:xfrm>
        </p:grpSpPr>
        <p:sp>
          <p:nvSpPr>
            <p:cNvPr id="59673" name="矩形 46"/>
            <p:cNvSpPr>
              <a:spLocks noChangeArrowheads="1"/>
            </p:cNvSpPr>
            <p:nvPr/>
          </p:nvSpPr>
          <p:spPr bwMode="auto">
            <a:xfrm>
              <a:off x="0" y="0"/>
              <a:ext cx="526368" cy="5263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59674" name="文本框 47"/>
            <p:cNvSpPr>
              <a:spLocks noChangeArrowheads="1"/>
            </p:cNvSpPr>
            <p:nvPr/>
          </p:nvSpPr>
          <p:spPr bwMode="auto">
            <a:xfrm>
              <a:off x="0" y="63129"/>
              <a:ext cx="670384" cy="3957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zh-CN" b="1" lang="en-US" sz="20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04</a:t>
              </a:r>
            </a:p>
          </p:txBody>
        </p:sp>
      </p:grpSp>
      <p:sp>
        <p:nvSpPr>
          <p:cNvPr id="59409" name="直接连接符 48"/>
          <p:cNvSpPr>
            <a:spLocks noChangeShapeType="1"/>
          </p:cNvSpPr>
          <p:nvPr/>
        </p:nvSpPr>
        <p:spPr bwMode="auto">
          <a:xfrm>
            <a:off x="4260850" y="2449513"/>
            <a:ext cx="7938" cy="2914650"/>
          </a:xfrm>
          <a:prstGeom prst="line">
            <a:avLst/>
          </a:prstGeom>
          <a:noFill/>
          <a:ln w="6350">
            <a:solidFill>
              <a:schemeClr val="bg1"/>
            </a:solidFill>
            <a:miter lim="800000"/>
          </a:ln>
          <a:extLst>
            <a:ext uri="{909E8E84-426E-40DD-AFC4-6F175D3DCCD1}">
              <a14:hiddenFill>
                <a:noFill/>
              </a14:hiddenFill>
            </a:ext>
          </a:extLst>
        </p:spPr>
        <p:txBody>
          <a:bodyPr/>
          <a:lstStyle/>
          <a:p>
            <a:endParaRPr altLang="en-US" lang="zh-CN"/>
          </a:p>
        </p:txBody>
      </p:sp>
      <p:sp>
        <p:nvSpPr>
          <p:cNvPr id="59410" name="文本框 49"/>
          <p:cNvSpPr>
            <a:spLocks noChangeArrowheads="1"/>
          </p:cNvSpPr>
          <p:nvPr/>
        </p:nvSpPr>
        <p:spPr bwMode="auto">
          <a:xfrm>
            <a:off x="4343400" y="3313113"/>
            <a:ext cx="396875" cy="1798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b="1" lang="zh-CN" sz="1400">
                <a:solidFill>
                  <a:srgbClr val="FFFFF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单击这里添加文本</a:t>
            </a:r>
          </a:p>
        </p:txBody>
      </p:sp>
      <p:grpSp>
        <p:nvGrpSpPr>
          <p:cNvPr id="59411" name="Group 41"/>
          <p:cNvGrpSpPr/>
          <p:nvPr/>
        </p:nvGrpSpPr>
        <p:grpSpPr>
          <a:xfrm>
            <a:off x="5245100" y="2449513"/>
            <a:ext cx="669925" cy="3121025"/>
            <a:chExt cx="670384" cy="3121745"/>
          </a:xfrm>
        </p:grpSpPr>
        <p:grpSp>
          <p:nvGrpSpPr>
            <p:cNvPr id="59667" name="Group 42"/>
            <p:cNvGrpSpPr/>
            <p:nvPr/>
          </p:nvGrpSpPr>
          <p:grpSpPr>
            <a:xfrm>
              <a:off x="0" y="0"/>
              <a:ext cx="670384" cy="2880320"/>
              <a:chExt cx="670384" cy="2880320"/>
            </a:xfrm>
          </p:grpSpPr>
          <p:grpSp>
            <p:nvGrpSpPr>
              <p:cNvPr id="59669" name="Group 43"/>
              <p:cNvGrpSpPr/>
              <p:nvPr/>
            </p:nvGrpSpPr>
            <p:grpSpPr>
              <a:xfrm>
                <a:off x="0" y="0"/>
                <a:ext cx="670384" cy="526368"/>
                <a:chExt cx="670384" cy="526368"/>
              </a:xfrm>
            </p:grpSpPr>
            <p:sp>
              <p:nvSpPr>
                <p:cNvPr id="59671" name="矩形 55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526368" cy="52636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algn="ctr" eaLnBrk="1" hangingPunct="1"/>
                  <a:endParaRPr altLang="zh-CN" lang="zh-CN">
                    <a:solidFill>
                      <a:srgbClr val="FFFFFF"/>
                    </a:solidFill>
                    <a:latin charset="-122" panose="02010600030101010101" pitchFamily="2" typeface="宋体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59672" name="文本框 56"/>
                <p:cNvSpPr>
                  <a:spLocks noChangeArrowheads="1"/>
                </p:cNvSpPr>
                <p:nvPr/>
              </p:nvSpPr>
              <p:spPr bwMode="auto">
                <a:xfrm>
                  <a:off x="0" y="63129"/>
                  <a:ext cx="670384" cy="39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r>
                    <a:rPr altLang="zh-CN" b="1" lang="en-US" sz="2000">
                      <a:solidFill>
                        <a:srgbClr val="000000"/>
                      </a:solidFill>
                      <a:latin charset="-122" panose="02000000000000000000" pitchFamily="2" typeface="方正兰亭细黑_GBK"/>
                      <a:ea charset="-122" panose="02000000000000000000" pitchFamily="2" typeface="方正兰亭细黑_GBK"/>
                      <a:sym charset="-122" panose="02000000000000000000" pitchFamily="2" typeface="方正兰亭细黑_GBK"/>
                    </a:rPr>
                    <a:t>05</a:t>
                  </a:r>
                </a:p>
              </p:txBody>
            </p:sp>
          </p:grpSp>
          <p:sp>
            <p:nvSpPr>
              <p:cNvPr id="59670" name="直接连接符 54"/>
              <p:cNvSpPr>
                <a:spLocks noChangeShapeType="1"/>
              </p:cNvSpPr>
              <p:nvPr/>
            </p:nvSpPr>
            <p:spPr bwMode="auto">
              <a:xfrm>
                <a:off x="0" y="517315"/>
                <a:ext cx="1" cy="2363005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</p:grpSp>
        <p:sp>
          <p:nvSpPr>
            <p:cNvPr id="59668" name="文本框 52"/>
            <p:cNvSpPr>
              <a:spLocks noChangeArrowheads="1"/>
            </p:cNvSpPr>
            <p:nvPr/>
          </p:nvSpPr>
          <p:spPr bwMode="auto">
            <a:xfrm>
              <a:off x="75146" y="529457"/>
              <a:ext cx="400110" cy="1798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b="1" lang="zh-CN" sz="1400">
                  <a:solidFill>
                    <a:srgbClr val="FFFFF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单击这里添加文本</a:t>
              </a:r>
            </a:p>
          </p:txBody>
        </p:sp>
      </p:grpSp>
      <p:grpSp>
        <p:nvGrpSpPr>
          <p:cNvPr id="59412" name="Group 48"/>
          <p:cNvGrpSpPr/>
          <p:nvPr/>
        </p:nvGrpSpPr>
        <p:grpSpPr>
          <a:xfrm>
            <a:off x="6611938" y="2136775"/>
            <a:ext cx="2078037" cy="3378200"/>
            <a:chExt cx="1728242" cy="2811186"/>
          </a:xfrm>
        </p:grpSpPr>
        <p:grpSp>
          <p:nvGrpSpPr>
            <p:cNvPr id="59413" name="Group 49"/>
            <p:cNvGrpSpPr/>
            <p:nvPr/>
          </p:nvGrpSpPr>
          <p:grpSpPr>
            <a:xfrm>
              <a:off x="0" y="0"/>
              <a:ext cx="1728242" cy="2119645"/>
              <a:chExt cx="3525838" cy="4324350"/>
            </a:xfrm>
          </p:grpSpPr>
          <p:sp>
            <p:nvSpPr>
              <p:cNvPr id="59417" name="Freeform 5"/>
              <p:cNvSpPr>
                <a:spLocks noChangeArrowheads="1"/>
              </p:cNvSpPr>
              <p:nvPr/>
            </p:nvSpPr>
            <p:spPr bwMode="auto">
              <a:xfrm>
                <a:off x="1511300" y="1855788"/>
                <a:ext cx="3175" cy="11113"/>
              </a:xfrm>
              <a:custGeom>
                <a:gdLst>
                  <a:gd fmla="*/ 0 w 1" name="T0"/>
                  <a:gd fmla="*/ 0 h 3" name="T1"/>
                  <a:gd fmla="*/ 0 w 1" name="T2"/>
                  <a:gd fmla="*/ 0 h 3" name="T3"/>
                  <a:gd fmla="*/ 3175 w 1" name="T4"/>
                  <a:gd fmla="*/ 11113 h 3" name="T5"/>
                  <a:gd fmla="*/ 0 w 1" name="T6"/>
                  <a:gd fmla="*/ 0 h 3" name="T7"/>
                  <a:gd fmla="*/ 0 60000 65536" name="T8"/>
                  <a:gd fmla="*/ 0 60000 65536" name="T9"/>
                  <a:gd fmla="*/ 0 60000 65536" name="T10"/>
                  <a:gd fmla="*/ 0 60000 65536" name="T11"/>
                  <a:gd fmla="*/ 0 w 1" name="T12"/>
                  <a:gd fmla="*/ 0 h 3" name="T13"/>
                  <a:gd fmla="*/ 1 w 1" name="T14"/>
                  <a:gd fmla="*/ 3 h 3" name="T15"/>
                </a:gdLst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b="T15" l="T12" r="T14" t="T13"/>
                <a:pathLst>
                  <a:path h="3"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18" name="Freeform 13"/>
              <p:cNvSpPr>
                <a:spLocks noChangeArrowheads="1" noEditPoints="1"/>
              </p:cNvSpPr>
              <p:nvPr/>
            </p:nvSpPr>
            <p:spPr bwMode="auto">
              <a:xfrm>
                <a:off x="1627188" y="1374775"/>
                <a:ext cx="120650" cy="161925"/>
              </a:xfrm>
              <a:custGeom>
                <a:gdLst>
                  <a:gd fmla="*/ 94258 w 32" name="T0"/>
                  <a:gd fmla="*/ 56485 h 43" name="T1"/>
                  <a:gd fmla="*/ 60325 w 32" name="T2"/>
                  <a:gd fmla="*/ 30126 h 43" name="T3"/>
                  <a:gd fmla="*/ 22622 w 32" name="T4"/>
                  <a:gd fmla="*/ 45188 h 43" name="T5"/>
                  <a:gd fmla="*/ 3770 w 32" name="T6"/>
                  <a:gd fmla="*/ 86611 h 43" name="T7"/>
                  <a:gd fmla="*/ 7541 w 32" name="T8"/>
                  <a:gd fmla="*/ 131799 h 43" name="T9"/>
                  <a:gd fmla="*/ 37703 w 32" name="T10"/>
                  <a:gd fmla="*/ 154394 h 43" name="T11"/>
                  <a:gd fmla="*/ 79177 w 32" name="T12"/>
                  <a:gd fmla="*/ 139331 h 43" name="T13"/>
                  <a:gd fmla="*/ 75406 w 32" name="T14"/>
                  <a:gd fmla="*/ 158159 h 43" name="T15"/>
                  <a:gd fmla="*/ 94258 w 32" name="T16"/>
                  <a:gd fmla="*/ 161925 h 43" name="T17"/>
                  <a:gd fmla="*/ 120650 w 32" name="T18"/>
                  <a:gd fmla="*/ 3766 h 43" name="T19"/>
                  <a:gd fmla="*/ 101798 w 32" name="T20"/>
                  <a:gd fmla="*/ 0 h 43" name="T21"/>
                  <a:gd fmla="*/ 94258 w 32" name="T22"/>
                  <a:gd fmla="*/ 56485 h 43" name="T23"/>
                  <a:gd fmla="*/ 82947 w 32" name="T24"/>
                  <a:gd fmla="*/ 109205 h 43" name="T25"/>
                  <a:gd fmla="*/ 67866 w 32" name="T26"/>
                  <a:gd fmla="*/ 135565 h 43" name="T27"/>
                  <a:gd fmla="*/ 45244 w 32" name="T28"/>
                  <a:gd fmla="*/ 139331 h 43" name="T29"/>
                  <a:gd fmla="*/ 26392 w 32" name="T30"/>
                  <a:gd fmla="*/ 124268 h 43" name="T31"/>
                  <a:gd fmla="*/ 22622 w 32" name="T32"/>
                  <a:gd fmla="*/ 86611 h 43" name="T33"/>
                  <a:gd fmla="*/ 37703 w 32" name="T34"/>
                  <a:gd fmla="*/ 56485 h 43" name="T35"/>
                  <a:gd fmla="*/ 64095 w 32" name="T36"/>
                  <a:gd fmla="*/ 45188 h 43" name="T37"/>
                  <a:gd fmla="*/ 82947 w 32" name="T38"/>
                  <a:gd fmla="*/ 60251 h 43" name="T39"/>
                  <a:gd fmla="*/ 86717 w 32" name="T40"/>
                  <a:gd fmla="*/ 86611 h 43" name="T41"/>
                  <a:gd fmla="*/ 82947 w 32" name="T42"/>
                  <a:gd fmla="*/ 109205 h 43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32" name="T66"/>
                  <a:gd fmla="*/ 0 h 43" name="T67"/>
                  <a:gd fmla="*/ 32 w 32" name="T68"/>
                  <a:gd fmla="*/ 43 h 43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43" w="32">
                    <a:moveTo>
                      <a:pt x="25" y="15"/>
                    </a:moveTo>
                    <a:cubicBezTo>
                      <a:pt x="23" y="11"/>
                      <a:pt x="20" y="9"/>
                      <a:pt x="16" y="8"/>
                    </a:cubicBezTo>
                    <a:cubicBezTo>
                      <a:pt x="13" y="8"/>
                      <a:pt x="9" y="9"/>
                      <a:pt x="6" y="12"/>
                    </a:cubicBezTo>
                    <a:cubicBezTo>
                      <a:pt x="3" y="14"/>
                      <a:pt x="2" y="18"/>
                      <a:pt x="1" y="23"/>
                    </a:cubicBezTo>
                    <a:cubicBezTo>
                      <a:pt x="0" y="27"/>
                      <a:pt x="0" y="32"/>
                      <a:pt x="2" y="35"/>
                    </a:cubicBezTo>
                    <a:cubicBezTo>
                      <a:pt x="4" y="38"/>
                      <a:pt x="7" y="41"/>
                      <a:pt x="10" y="41"/>
                    </a:cubicBezTo>
                    <a:cubicBezTo>
                      <a:pt x="15" y="42"/>
                      <a:pt x="18" y="41"/>
                      <a:pt x="21" y="37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27" y="0"/>
                      <a:pt x="27" y="0"/>
                      <a:pt x="27" y="0"/>
                    </a:cubicBezTo>
                    <a:lnTo>
                      <a:pt x="25" y="15"/>
                    </a:lnTo>
                    <a:close/>
                    <a:moveTo>
                      <a:pt x="22" y="29"/>
                    </a:moveTo>
                    <a:cubicBezTo>
                      <a:pt x="22" y="32"/>
                      <a:pt x="20" y="34"/>
                      <a:pt x="18" y="36"/>
                    </a:cubicBezTo>
                    <a:cubicBezTo>
                      <a:pt x="16" y="37"/>
                      <a:pt x="14" y="38"/>
                      <a:pt x="12" y="37"/>
                    </a:cubicBezTo>
                    <a:cubicBezTo>
                      <a:pt x="9" y="37"/>
                      <a:pt x="8" y="35"/>
                      <a:pt x="7" y="33"/>
                    </a:cubicBezTo>
                    <a:cubicBezTo>
                      <a:pt x="5" y="31"/>
                      <a:pt x="5" y="27"/>
                      <a:pt x="6" y="23"/>
                    </a:cubicBezTo>
                    <a:cubicBezTo>
                      <a:pt x="7" y="19"/>
                      <a:pt x="8" y="16"/>
                      <a:pt x="10" y="15"/>
                    </a:cubicBezTo>
                    <a:cubicBezTo>
                      <a:pt x="12" y="13"/>
                      <a:pt x="14" y="12"/>
                      <a:pt x="17" y="12"/>
                    </a:cubicBezTo>
                    <a:cubicBezTo>
                      <a:pt x="19" y="13"/>
                      <a:pt x="21" y="14"/>
                      <a:pt x="22" y="16"/>
                    </a:cubicBezTo>
                    <a:cubicBezTo>
                      <a:pt x="23" y="18"/>
                      <a:pt x="24" y="20"/>
                      <a:pt x="23" y="23"/>
                    </a:cubicBezTo>
                    <a:lnTo>
                      <a:pt x="22" y="2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19" name="Freeform 14"/>
              <p:cNvSpPr>
                <a:spLocks noChangeArrowheads="1" noEditPoints="1"/>
              </p:cNvSpPr>
              <p:nvPr/>
            </p:nvSpPr>
            <p:spPr bwMode="auto">
              <a:xfrm>
                <a:off x="1754188" y="1427163"/>
                <a:ext cx="114300" cy="127000"/>
              </a:xfrm>
              <a:custGeom>
                <a:gdLst>
                  <a:gd fmla="*/ 102870 w 30" name="T0"/>
                  <a:gd fmla="*/ 26147 h 34" name="T1"/>
                  <a:gd fmla="*/ 68580 w 30" name="T2"/>
                  <a:gd fmla="*/ 3735 h 34" name="T3"/>
                  <a:gd fmla="*/ 26670 w 30" name="T4"/>
                  <a:gd fmla="*/ 14941 h 34" name="T5"/>
                  <a:gd fmla="*/ 3810 w 30" name="T6"/>
                  <a:gd fmla="*/ 56029 h 34" name="T7"/>
                  <a:gd fmla="*/ 7620 w 30" name="T8"/>
                  <a:gd fmla="*/ 100853 h 34" name="T9"/>
                  <a:gd fmla="*/ 45720 w 30" name="T10"/>
                  <a:gd fmla="*/ 127000 h 34" name="T11"/>
                  <a:gd fmla="*/ 80010 w 30" name="T12"/>
                  <a:gd fmla="*/ 123265 h 34" name="T13"/>
                  <a:gd fmla="*/ 102870 w 30" name="T14"/>
                  <a:gd fmla="*/ 100853 h 34" name="T15"/>
                  <a:gd fmla="*/ 83820 w 30" name="T16"/>
                  <a:gd fmla="*/ 93382 h 34" name="T17"/>
                  <a:gd fmla="*/ 49530 w 30" name="T18"/>
                  <a:gd fmla="*/ 112059 h 34" name="T19"/>
                  <a:gd fmla="*/ 26670 w 30" name="T20"/>
                  <a:gd fmla="*/ 97118 h 34" name="T21"/>
                  <a:gd fmla="*/ 22860 w 30" name="T22"/>
                  <a:gd fmla="*/ 59765 h 34" name="T23"/>
                  <a:gd fmla="*/ 110490 w 30" name="T24"/>
                  <a:gd fmla="*/ 74706 h 34" name="T25"/>
                  <a:gd fmla="*/ 102870 w 30" name="T26"/>
                  <a:gd fmla="*/ 26147 h 34" name="T27"/>
                  <a:gd fmla="*/ 26670 w 30" name="T28"/>
                  <a:gd fmla="*/ 44824 h 34" name="T29"/>
                  <a:gd fmla="*/ 41910 w 30" name="T30"/>
                  <a:gd fmla="*/ 22412 h 34" name="T31"/>
                  <a:gd fmla="*/ 64770 w 30" name="T32"/>
                  <a:gd fmla="*/ 18676 h 34" name="T33"/>
                  <a:gd fmla="*/ 83820 w 30" name="T34"/>
                  <a:gd fmla="*/ 26147 h 34" name="T35"/>
                  <a:gd fmla="*/ 91440 w 30" name="T36"/>
                  <a:gd fmla="*/ 41088 h 34" name="T37"/>
                  <a:gd fmla="*/ 91440 w 30" name="T38"/>
                  <a:gd fmla="*/ 59765 h 34" name="T39"/>
                  <a:gd fmla="*/ 26670 w 30" name="T40"/>
                  <a:gd fmla="*/ 44824 h 34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30" name="T63"/>
                  <a:gd fmla="*/ 0 h 34" name="T64"/>
                  <a:gd fmla="*/ 30 w 30" name="T65"/>
                  <a:gd fmla="*/ 34 h 34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34" w="30">
                    <a:moveTo>
                      <a:pt x="27" y="7"/>
                    </a:moveTo>
                    <a:cubicBezTo>
                      <a:pt x="25" y="4"/>
                      <a:pt x="22" y="2"/>
                      <a:pt x="18" y="1"/>
                    </a:cubicBezTo>
                    <a:cubicBezTo>
                      <a:pt x="14" y="0"/>
                      <a:pt x="10" y="1"/>
                      <a:pt x="7" y="4"/>
                    </a:cubicBezTo>
                    <a:cubicBezTo>
                      <a:pt x="4" y="6"/>
                      <a:pt x="2" y="10"/>
                      <a:pt x="1" y="15"/>
                    </a:cubicBezTo>
                    <a:cubicBezTo>
                      <a:pt x="0" y="20"/>
                      <a:pt x="0" y="24"/>
                      <a:pt x="2" y="27"/>
                    </a:cubicBezTo>
                    <a:cubicBezTo>
                      <a:pt x="5" y="31"/>
                      <a:pt x="8" y="33"/>
                      <a:pt x="12" y="34"/>
                    </a:cubicBezTo>
                    <a:cubicBezTo>
                      <a:pt x="15" y="34"/>
                      <a:pt x="18" y="34"/>
                      <a:pt x="21" y="33"/>
                    </a:cubicBezTo>
                    <a:cubicBezTo>
                      <a:pt x="24" y="31"/>
                      <a:pt x="26" y="29"/>
                      <a:pt x="27" y="27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0" y="29"/>
                      <a:pt x="17" y="30"/>
                      <a:pt x="13" y="30"/>
                    </a:cubicBezTo>
                    <a:cubicBezTo>
                      <a:pt x="11" y="29"/>
                      <a:pt x="9" y="28"/>
                      <a:pt x="7" y="26"/>
                    </a:cubicBezTo>
                    <a:cubicBezTo>
                      <a:pt x="6" y="24"/>
                      <a:pt x="5" y="21"/>
                      <a:pt x="6" y="16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30" y="15"/>
                      <a:pt x="29" y="10"/>
                      <a:pt x="27" y="7"/>
                    </a:cubicBezTo>
                    <a:close/>
                    <a:moveTo>
                      <a:pt x="7" y="12"/>
                    </a:moveTo>
                    <a:cubicBezTo>
                      <a:pt x="8" y="10"/>
                      <a:pt x="9" y="7"/>
                      <a:pt x="11" y="6"/>
                    </a:cubicBezTo>
                    <a:cubicBezTo>
                      <a:pt x="13" y="5"/>
                      <a:pt x="15" y="4"/>
                      <a:pt x="17" y="5"/>
                    </a:cubicBezTo>
                    <a:cubicBezTo>
                      <a:pt x="19" y="5"/>
                      <a:pt x="21" y="6"/>
                      <a:pt x="22" y="7"/>
                    </a:cubicBezTo>
                    <a:cubicBezTo>
                      <a:pt x="23" y="8"/>
                      <a:pt x="24" y="9"/>
                      <a:pt x="24" y="11"/>
                    </a:cubicBezTo>
                    <a:cubicBezTo>
                      <a:pt x="24" y="12"/>
                      <a:pt x="24" y="14"/>
                      <a:pt x="24" y="16"/>
                    </a:cubicBezTo>
                    <a:lnTo>
                      <a:pt x="7" y="1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20" name="Freeform 15"/>
              <p:cNvSpPr>
                <a:spLocks noChangeArrowheads="1"/>
              </p:cNvSpPr>
              <p:nvPr/>
            </p:nvSpPr>
            <p:spPr bwMode="auto">
              <a:xfrm>
                <a:off x="1879600" y="1449388"/>
                <a:ext cx="101600" cy="128588"/>
              </a:xfrm>
              <a:custGeom>
                <a:gdLst>
                  <a:gd fmla="*/ 60207 w 27" name="T0"/>
                  <a:gd fmla="*/ 18910 h 34" name="T1"/>
                  <a:gd fmla="*/ 82785 w 27" name="T2"/>
                  <a:gd fmla="*/ 52948 h 34" name="T3"/>
                  <a:gd fmla="*/ 101600 w 27" name="T4"/>
                  <a:gd fmla="*/ 52948 h 34" name="T5"/>
                  <a:gd fmla="*/ 90311 w 27" name="T6"/>
                  <a:gd fmla="*/ 18910 h 34" name="T7"/>
                  <a:gd fmla="*/ 63970 w 27" name="T8"/>
                  <a:gd fmla="*/ 3782 h 34" name="T9"/>
                  <a:gd fmla="*/ 22578 w 27" name="T10"/>
                  <a:gd fmla="*/ 15128 h 34" name="T11"/>
                  <a:gd fmla="*/ 0 w 27" name="T12"/>
                  <a:gd fmla="*/ 56730 h 34" name="T13"/>
                  <a:gd fmla="*/ 7526 w 27" name="T14"/>
                  <a:gd fmla="*/ 102114 h 34" name="T15"/>
                  <a:gd fmla="*/ 41393 w 27" name="T16"/>
                  <a:gd fmla="*/ 124806 h 34" name="T17"/>
                  <a:gd fmla="*/ 71496 w 27" name="T18"/>
                  <a:gd fmla="*/ 121024 h 34" name="T19"/>
                  <a:gd fmla="*/ 94074 w 27" name="T20"/>
                  <a:gd fmla="*/ 94550 h 34" name="T21"/>
                  <a:gd fmla="*/ 75259 w 27" name="T22"/>
                  <a:gd fmla="*/ 86986 h 34" name="T23"/>
                  <a:gd fmla="*/ 41393 w 27" name="T24"/>
                  <a:gd fmla="*/ 109678 h 34" name="T25"/>
                  <a:gd fmla="*/ 22578 w 27" name="T26"/>
                  <a:gd fmla="*/ 94550 h 34" name="T27"/>
                  <a:gd fmla="*/ 22578 w 27" name="T28"/>
                  <a:gd fmla="*/ 56730 h 34" name="T29"/>
                  <a:gd fmla="*/ 33867 w 27" name="T30"/>
                  <a:gd fmla="*/ 26474 h 34" name="T31"/>
                  <a:gd fmla="*/ 60207 w 27" name="T32"/>
                  <a:gd fmla="*/ 18910 h 34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7" name="T51"/>
                  <a:gd fmla="*/ 0 h 34" name="T52"/>
                  <a:gd fmla="*/ 27 w 27" name="T53"/>
                  <a:gd fmla="*/ 34 h 34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34" w="27">
                    <a:moveTo>
                      <a:pt x="16" y="5"/>
                    </a:moveTo>
                    <a:cubicBezTo>
                      <a:pt x="20" y="5"/>
                      <a:pt x="22" y="8"/>
                      <a:pt x="22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0"/>
                      <a:pt x="26" y="7"/>
                      <a:pt x="24" y="5"/>
                    </a:cubicBezTo>
                    <a:cubicBezTo>
                      <a:pt x="23" y="3"/>
                      <a:pt x="20" y="1"/>
                      <a:pt x="17" y="1"/>
                    </a:cubicBezTo>
                    <a:cubicBezTo>
                      <a:pt x="13" y="0"/>
                      <a:pt x="9" y="1"/>
                      <a:pt x="6" y="4"/>
                    </a:cubicBezTo>
                    <a:cubicBezTo>
                      <a:pt x="3" y="6"/>
                      <a:pt x="1" y="10"/>
                      <a:pt x="0" y="15"/>
                    </a:cubicBezTo>
                    <a:cubicBezTo>
                      <a:pt x="0" y="19"/>
                      <a:pt x="0" y="23"/>
                      <a:pt x="2" y="27"/>
                    </a:cubicBezTo>
                    <a:cubicBezTo>
                      <a:pt x="3" y="30"/>
                      <a:pt x="6" y="33"/>
                      <a:pt x="11" y="33"/>
                    </a:cubicBezTo>
                    <a:cubicBezTo>
                      <a:pt x="14" y="34"/>
                      <a:pt x="17" y="33"/>
                      <a:pt x="19" y="32"/>
                    </a:cubicBezTo>
                    <a:cubicBezTo>
                      <a:pt x="22" y="30"/>
                      <a:pt x="23" y="28"/>
                      <a:pt x="25" y="25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8" y="28"/>
                      <a:pt x="15" y="30"/>
                      <a:pt x="11" y="29"/>
                    </a:cubicBezTo>
                    <a:cubicBezTo>
                      <a:pt x="9" y="29"/>
                      <a:pt x="7" y="27"/>
                      <a:pt x="6" y="25"/>
                    </a:cubicBezTo>
                    <a:cubicBezTo>
                      <a:pt x="5" y="23"/>
                      <a:pt x="5" y="19"/>
                      <a:pt x="6" y="15"/>
                    </a:cubicBezTo>
                    <a:cubicBezTo>
                      <a:pt x="6" y="12"/>
                      <a:pt x="8" y="9"/>
                      <a:pt x="9" y="7"/>
                    </a:cubicBezTo>
                    <a:cubicBezTo>
                      <a:pt x="11" y="5"/>
                      <a:pt x="13" y="4"/>
                      <a:pt x="16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21" name="Freeform 16"/>
              <p:cNvSpPr>
                <a:spLocks noChangeArrowheads="1"/>
              </p:cNvSpPr>
              <p:nvPr/>
            </p:nvSpPr>
            <p:spPr bwMode="auto">
              <a:xfrm>
                <a:off x="1987550" y="1468438"/>
                <a:ext cx="41275" cy="120650"/>
              </a:xfrm>
              <a:custGeom>
                <a:gdLst>
                  <a:gd fmla="*/ 0 w 26" name="T0"/>
                  <a:gd fmla="*/ 115888 h 76" name="T1"/>
                  <a:gd fmla="*/ 19050 w 26" name="T2"/>
                  <a:gd fmla="*/ 120650 h 76" name="T3"/>
                  <a:gd fmla="*/ 41275 w 26" name="T4"/>
                  <a:gd fmla="*/ 3175 h 76" name="T5"/>
                  <a:gd fmla="*/ 22225 w 26" name="T6"/>
                  <a:gd fmla="*/ 0 h 76" name="T7"/>
                  <a:gd fmla="*/ 0 w 26" name="T8"/>
                  <a:gd fmla="*/ 115888 h 76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26" name="T15"/>
                  <a:gd fmla="*/ 0 h 76" name="T16"/>
                  <a:gd fmla="*/ 26 w 26" name="T17"/>
                  <a:gd fmla="*/ 76 h 76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76" w="26">
                    <a:moveTo>
                      <a:pt x="0" y="73"/>
                    </a:moveTo>
                    <a:lnTo>
                      <a:pt x="12" y="76"/>
                    </a:lnTo>
                    <a:lnTo>
                      <a:pt x="26" y="2"/>
                    </a:lnTo>
                    <a:lnTo>
                      <a:pt x="14" y="0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22" name="Freeform 17"/>
              <p:cNvSpPr>
                <a:spLocks noChangeArrowheads="1"/>
              </p:cNvSpPr>
              <p:nvPr/>
            </p:nvSpPr>
            <p:spPr bwMode="auto">
              <a:xfrm>
                <a:off x="2014538" y="1427163"/>
                <a:ext cx="22225" cy="22225"/>
              </a:xfrm>
              <a:custGeom>
                <a:gdLst>
                  <a:gd fmla="*/ 0 w 14" name="T0"/>
                  <a:gd fmla="*/ 19050 h 14" name="T1"/>
                  <a:gd fmla="*/ 19050 w 14" name="T2"/>
                  <a:gd fmla="*/ 22225 h 14" name="T3"/>
                  <a:gd fmla="*/ 22225 w 14" name="T4"/>
                  <a:gd fmla="*/ 3175 h 14" name="T5"/>
                  <a:gd fmla="*/ 3175 w 14" name="T6"/>
                  <a:gd fmla="*/ 0 h 14" name="T7"/>
                  <a:gd fmla="*/ 0 w 14" name="T8"/>
                  <a:gd fmla="*/ 19050 h 14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4" name="T15"/>
                  <a:gd fmla="*/ 0 h 14" name="T16"/>
                  <a:gd fmla="*/ 14 w 14" name="T17"/>
                  <a:gd fmla="*/ 14 h 14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4" w="14">
                    <a:moveTo>
                      <a:pt x="0" y="12"/>
                    </a:moveTo>
                    <a:lnTo>
                      <a:pt x="12" y="14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23" name="Freeform 18"/>
              <p:cNvSpPr>
                <a:spLocks noChangeArrowheads="1"/>
              </p:cNvSpPr>
              <p:nvPr/>
            </p:nvSpPr>
            <p:spPr bwMode="auto">
              <a:xfrm>
                <a:off x="2033588" y="1476375"/>
                <a:ext cx="104775" cy="131763"/>
              </a:xfrm>
              <a:custGeom>
                <a:gdLst>
                  <a:gd fmla="*/ 71097 w 28" name="T0"/>
                  <a:gd fmla="*/ 60235 h 35" name="T1"/>
                  <a:gd fmla="*/ 48646 w 28" name="T2"/>
                  <a:gd fmla="*/ 52705 h 35" name="T3"/>
                  <a:gd fmla="*/ 33678 w 28" name="T4"/>
                  <a:gd fmla="*/ 33882 h 35" name="T5"/>
                  <a:gd fmla="*/ 44904 w 28" name="T6"/>
                  <a:gd fmla="*/ 18823 h 35" name="T7"/>
                  <a:gd fmla="*/ 63613 w 28" name="T8"/>
                  <a:gd fmla="*/ 18823 h 35" name="T9"/>
                  <a:gd fmla="*/ 89807 w 28" name="T10"/>
                  <a:gd fmla="*/ 41411 h 35" name="T11"/>
                  <a:gd fmla="*/ 104775 w 28" name="T12"/>
                  <a:gd fmla="*/ 41411 h 35" name="T13"/>
                  <a:gd fmla="*/ 63613 w 28" name="T14"/>
                  <a:gd fmla="*/ 3765 h 35" name="T15"/>
                  <a:gd fmla="*/ 29936 w 28" name="T16"/>
                  <a:gd fmla="*/ 7529 h 35" name="T17"/>
                  <a:gd fmla="*/ 14968 w 28" name="T18"/>
                  <a:gd fmla="*/ 30117 h 35" name="T19"/>
                  <a:gd fmla="*/ 18710 w 28" name="T20"/>
                  <a:gd fmla="*/ 52705 h 35" name="T21"/>
                  <a:gd fmla="*/ 41162 w 28" name="T22"/>
                  <a:gd fmla="*/ 67764 h 35" name="T23"/>
                  <a:gd fmla="*/ 63613 w 28" name="T24"/>
                  <a:gd fmla="*/ 79058 h 35" name="T25"/>
                  <a:gd fmla="*/ 82323 w 28" name="T26"/>
                  <a:gd fmla="*/ 97881 h 35" name="T27"/>
                  <a:gd fmla="*/ 71097 w 28" name="T28"/>
                  <a:gd fmla="*/ 112940 h 35" name="T29"/>
                  <a:gd fmla="*/ 52388 w 28" name="T30"/>
                  <a:gd fmla="*/ 112940 h 35" name="T31"/>
                  <a:gd fmla="*/ 18710 w 28" name="T32"/>
                  <a:gd fmla="*/ 86587 h 35" name="T33"/>
                  <a:gd fmla="*/ 0 w 28" name="T34"/>
                  <a:gd fmla="*/ 86587 h 35" name="T35"/>
                  <a:gd fmla="*/ 44904 w 28" name="T36"/>
                  <a:gd fmla="*/ 127998 h 35" name="T37"/>
                  <a:gd fmla="*/ 82323 w 28" name="T38"/>
                  <a:gd fmla="*/ 124234 h 35" name="T39"/>
                  <a:gd fmla="*/ 101033 w 28" name="T40"/>
                  <a:gd fmla="*/ 101646 h 35" name="T41"/>
                  <a:gd fmla="*/ 71097 w 28" name="T42"/>
                  <a:gd fmla="*/ 60235 h 35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28" name="T66"/>
                  <a:gd fmla="*/ 0 h 35" name="T67"/>
                  <a:gd fmla="*/ 28 w 28" name="T68"/>
                  <a:gd fmla="*/ 35 h 35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35" w="28">
                    <a:moveTo>
                      <a:pt x="19" y="16"/>
                    </a:moveTo>
                    <a:cubicBezTo>
                      <a:pt x="13" y="14"/>
                      <a:pt x="13" y="14"/>
                      <a:pt x="13" y="14"/>
                    </a:cubicBezTo>
                    <a:cubicBezTo>
                      <a:pt x="10" y="13"/>
                      <a:pt x="9" y="11"/>
                      <a:pt x="9" y="9"/>
                    </a:cubicBezTo>
                    <a:cubicBezTo>
                      <a:pt x="9" y="7"/>
                      <a:pt x="10" y="6"/>
                      <a:pt x="12" y="5"/>
                    </a:cubicBezTo>
                    <a:cubicBezTo>
                      <a:pt x="13" y="5"/>
                      <a:pt x="15" y="5"/>
                      <a:pt x="17" y="5"/>
                    </a:cubicBezTo>
                    <a:cubicBezTo>
                      <a:pt x="21" y="6"/>
                      <a:pt x="23" y="8"/>
                      <a:pt x="24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6"/>
                      <a:pt x="24" y="2"/>
                      <a:pt x="17" y="1"/>
                    </a:cubicBezTo>
                    <a:cubicBezTo>
                      <a:pt x="14" y="0"/>
                      <a:pt x="11" y="1"/>
                      <a:pt x="8" y="2"/>
                    </a:cubicBezTo>
                    <a:cubicBezTo>
                      <a:pt x="6" y="4"/>
                      <a:pt x="5" y="6"/>
                      <a:pt x="4" y="8"/>
                    </a:cubicBezTo>
                    <a:cubicBezTo>
                      <a:pt x="4" y="11"/>
                      <a:pt x="4" y="13"/>
                      <a:pt x="5" y="14"/>
                    </a:cubicBezTo>
                    <a:cubicBezTo>
                      <a:pt x="7" y="16"/>
                      <a:pt x="9" y="17"/>
                      <a:pt x="11" y="18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21" y="22"/>
                      <a:pt x="22" y="24"/>
                      <a:pt x="22" y="26"/>
                    </a:cubicBezTo>
                    <a:cubicBezTo>
                      <a:pt x="22" y="28"/>
                      <a:pt x="21" y="29"/>
                      <a:pt x="19" y="30"/>
                    </a:cubicBezTo>
                    <a:cubicBezTo>
                      <a:pt x="17" y="30"/>
                      <a:pt x="16" y="31"/>
                      <a:pt x="14" y="30"/>
                    </a:cubicBezTo>
                    <a:cubicBezTo>
                      <a:pt x="8" y="29"/>
                      <a:pt x="5" y="27"/>
                      <a:pt x="5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9"/>
                      <a:pt x="5" y="33"/>
                      <a:pt x="12" y="34"/>
                    </a:cubicBezTo>
                    <a:cubicBezTo>
                      <a:pt x="16" y="35"/>
                      <a:pt x="20" y="34"/>
                      <a:pt x="22" y="33"/>
                    </a:cubicBezTo>
                    <a:cubicBezTo>
                      <a:pt x="25" y="32"/>
                      <a:pt x="26" y="30"/>
                      <a:pt x="27" y="27"/>
                    </a:cubicBezTo>
                    <a:cubicBezTo>
                      <a:pt x="28" y="22"/>
                      <a:pt x="25" y="18"/>
                      <a:pt x="19" y="1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24" name="Freeform 19"/>
              <p:cNvSpPr>
                <a:spLocks noChangeArrowheads="1"/>
              </p:cNvSpPr>
              <p:nvPr/>
            </p:nvSpPr>
            <p:spPr bwMode="auto">
              <a:xfrm>
                <a:off x="2179638" y="1457325"/>
                <a:ext cx="22225" cy="22225"/>
              </a:xfrm>
              <a:custGeom>
                <a:gdLst>
                  <a:gd fmla="*/ 0 w 14" name="T0"/>
                  <a:gd fmla="*/ 19050 h 14" name="T1"/>
                  <a:gd fmla="*/ 19050 w 14" name="T2"/>
                  <a:gd fmla="*/ 22225 h 14" name="T3"/>
                  <a:gd fmla="*/ 22225 w 14" name="T4"/>
                  <a:gd fmla="*/ 3175 h 14" name="T5"/>
                  <a:gd fmla="*/ 3175 w 14" name="T6"/>
                  <a:gd fmla="*/ 0 h 14" name="T7"/>
                  <a:gd fmla="*/ 0 w 14" name="T8"/>
                  <a:gd fmla="*/ 19050 h 14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4" name="T15"/>
                  <a:gd fmla="*/ 0 h 14" name="T16"/>
                  <a:gd fmla="*/ 14 w 14" name="T17"/>
                  <a:gd fmla="*/ 14 h 14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4" w="14">
                    <a:moveTo>
                      <a:pt x="0" y="12"/>
                    </a:moveTo>
                    <a:lnTo>
                      <a:pt x="12" y="14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25" name="Freeform 20"/>
              <p:cNvSpPr>
                <a:spLocks noChangeArrowheads="1"/>
              </p:cNvSpPr>
              <p:nvPr/>
            </p:nvSpPr>
            <p:spPr bwMode="auto">
              <a:xfrm>
                <a:off x="2152650" y="1498600"/>
                <a:ext cx="42863" cy="120650"/>
              </a:xfrm>
              <a:custGeom>
                <a:gdLst>
                  <a:gd fmla="*/ 0 w 27" name="T0"/>
                  <a:gd fmla="*/ 115888 h 76" name="T1"/>
                  <a:gd fmla="*/ 19050 w 27" name="T2"/>
                  <a:gd fmla="*/ 120650 h 76" name="T3"/>
                  <a:gd fmla="*/ 42863 w 27" name="T4"/>
                  <a:gd fmla="*/ 3175 h 76" name="T5"/>
                  <a:gd fmla="*/ 23813 w 27" name="T6"/>
                  <a:gd fmla="*/ 0 h 76" name="T7"/>
                  <a:gd fmla="*/ 0 w 27" name="T8"/>
                  <a:gd fmla="*/ 115888 h 76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27" name="T15"/>
                  <a:gd fmla="*/ 0 h 76" name="T16"/>
                  <a:gd fmla="*/ 27 w 27" name="T17"/>
                  <a:gd fmla="*/ 76 h 76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76" w="27">
                    <a:moveTo>
                      <a:pt x="0" y="73"/>
                    </a:moveTo>
                    <a:lnTo>
                      <a:pt x="12" y="76"/>
                    </a:lnTo>
                    <a:lnTo>
                      <a:pt x="27" y="2"/>
                    </a:lnTo>
                    <a:lnTo>
                      <a:pt x="15" y="0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26" name="Freeform 21"/>
              <p:cNvSpPr>
                <a:spLocks noChangeArrowheads="1" noEditPoints="1"/>
              </p:cNvSpPr>
              <p:nvPr/>
            </p:nvSpPr>
            <p:spPr bwMode="auto">
              <a:xfrm>
                <a:off x="2206625" y="1509713"/>
                <a:ext cx="112713" cy="128588"/>
              </a:xfrm>
              <a:custGeom>
                <a:gdLst>
                  <a:gd fmla="*/ 67628 w 30" name="T0"/>
                  <a:gd fmla="*/ 3782 h 34" name="T1"/>
                  <a:gd fmla="*/ 26300 w 30" name="T2"/>
                  <a:gd fmla="*/ 11346 h 34" name="T3"/>
                  <a:gd fmla="*/ 3757 w 30" name="T4"/>
                  <a:gd fmla="*/ 52948 h 34" name="T5"/>
                  <a:gd fmla="*/ 11271 w 30" name="T6"/>
                  <a:gd fmla="*/ 102114 h 34" name="T7"/>
                  <a:gd fmla="*/ 45085 w 30" name="T8"/>
                  <a:gd fmla="*/ 124806 h 34" name="T9"/>
                  <a:gd fmla="*/ 86413 w 30" name="T10"/>
                  <a:gd fmla="*/ 117242 h 34" name="T11"/>
                  <a:gd fmla="*/ 108956 w 30" name="T12"/>
                  <a:gd fmla="*/ 71858 h 34" name="T13"/>
                  <a:gd fmla="*/ 101442 w 30" name="T14"/>
                  <a:gd fmla="*/ 26474 h 34" name="T15"/>
                  <a:gd fmla="*/ 67628 w 30" name="T16"/>
                  <a:gd fmla="*/ 3782 h 34" name="T17"/>
                  <a:gd fmla="*/ 75142 w 30" name="T18"/>
                  <a:gd fmla="*/ 102114 h 34" name="T19"/>
                  <a:gd fmla="*/ 48842 w 30" name="T20"/>
                  <a:gd fmla="*/ 109678 h 34" name="T21"/>
                  <a:gd fmla="*/ 26300 w 30" name="T22"/>
                  <a:gd fmla="*/ 94550 h 34" name="T23"/>
                  <a:gd fmla="*/ 22543 w 30" name="T24"/>
                  <a:gd fmla="*/ 56730 h 34" name="T25"/>
                  <a:gd fmla="*/ 41328 w 30" name="T26"/>
                  <a:gd fmla="*/ 22692 h 34" name="T27"/>
                  <a:gd fmla="*/ 63871 w 30" name="T28"/>
                  <a:gd fmla="*/ 15128 h 34" name="T29"/>
                  <a:gd fmla="*/ 86413 w 30" name="T30"/>
                  <a:gd fmla="*/ 34038 h 34" name="T31"/>
                  <a:gd fmla="*/ 90170 w 30" name="T32"/>
                  <a:gd fmla="*/ 68076 h 34" name="T33"/>
                  <a:gd fmla="*/ 75142 w 30" name="T34"/>
                  <a:gd fmla="*/ 102114 h 34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30" name="T54"/>
                  <a:gd fmla="*/ 0 h 34" name="T55"/>
                  <a:gd fmla="*/ 30 w 30" name="T56"/>
                  <a:gd fmla="*/ 34 h 34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34" w="30">
                    <a:moveTo>
                      <a:pt x="18" y="1"/>
                    </a:moveTo>
                    <a:cubicBezTo>
                      <a:pt x="14" y="0"/>
                      <a:pt x="10" y="1"/>
                      <a:pt x="7" y="3"/>
                    </a:cubicBezTo>
                    <a:cubicBezTo>
                      <a:pt x="4" y="6"/>
                      <a:pt x="2" y="9"/>
                      <a:pt x="1" y="14"/>
                    </a:cubicBezTo>
                    <a:cubicBezTo>
                      <a:pt x="0" y="19"/>
                      <a:pt x="1" y="23"/>
                      <a:pt x="3" y="27"/>
                    </a:cubicBezTo>
                    <a:cubicBezTo>
                      <a:pt x="4" y="30"/>
                      <a:pt x="7" y="32"/>
                      <a:pt x="12" y="33"/>
                    </a:cubicBezTo>
                    <a:cubicBezTo>
                      <a:pt x="16" y="34"/>
                      <a:pt x="20" y="33"/>
                      <a:pt x="23" y="31"/>
                    </a:cubicBezTo>
                    <a:cubicBezTo>
                      <a:pt x="26" y="28"/>
                      <a:pt x="28" y="24"/>
                      <a:pt x="29" y="19"/>
                    </a:cubicBezTo>
                    <a:cubicBezTo>
                      <a:pt x="30" y="15"/>
                      <a:pt x="29" y="11"/>
                      <a:pt x="27" y="7"/>
                    </a:cubicBezTo>
                    <a:cubicBezTo>
                      <a:pt x="25" y="3"/>
                      <a:pt x="22" y="1"/>
                      <a:pt x="18" y="1"/>
                    </a:cubicBezTo>
                    <a:close/>
                    <a:moveTo>
                      <a:pt x="20" y="27"/>
                    </a:moveTo>
                    <a:cubicBezTo>
                      <a:pt x="17" y="29"/>
                      <a:pt x="15" y="30"/>
                      <a:pt x="13" y="29"/>
                    </a:cubicBezTo>
                    <a:cubicBezTo>
                      <a:pt x="10" y="29"/>
                      <a:pt x="8" y="28"/>
                      <a:pt x="7" y="25"/>
                    </a:cubicBezTo>
                    <a:cubicBezTo>
                      <a:pt x="6" y="23"/>
                      <a:pt x="6" y="20"/>
                      <a:pt x="6" y="15"/>
                    </a:cubicBezTo>
                    <a:cubicBezTo>
                      <a:pt x="7" y="11"/>
                      <a:pt x="9" y="8"/>
                      <a:pt x="11" y="6"/>
                    </a:cubicBezTo>
                    <a:cubicBezTo>
                      <a:pt x="13" y="5"/>
                      <a:pt x="15" y="4"/>
                      <a:pt x="17" y="4"/>
                    </a:cubicBezTo>
                    <a:cubicBezTo>
                      <a:pt x="20" y="5"/>
                      <a:pt x="21" y="6"/>
                      <a:pt x="23" y="9"/>
                    </a:cubicBezTo>
                    <a:cubicBezTo>
                      <a:pt x="24" y="11"/>
                      <a:pt x="24" y="14"/>
                      <a:pt x="24" y="18"/>
                    </a:cubicBezTo>
                    <a:cubicBezTo>
                      <a:pt x="23" y="23"/>
                      <a:pt x="22" y="26"/>
                      <a:pt x="20" y="2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27" name="Freeform 22"/>
              <p:cNvSpPr>
                <a:spLocks noChangeArrowheads="1"/>
              </p:cNvSpPr>
              <p:nvPr/>
            </p:nvSpPr>
            <p:spPr bwMode="auto">
              <a:xfrm>
                <a:off x="2330450" y="1528763"/>
                <a:ext cx="107950" cy="134938"/>
              </a:xfrm>
              <a:custGeom>
                <a:gdLst>
                  <a:gd fmla="*/ 107950 w 29" name="T0"/>
                  <a:gd fmla="*/ 33735 h 36" name="T1"/>
                  <a:gd fmla="*/ 96783 w 29" name="T2"/>
                  <a:gd fmla="*/ 18741 h 36" name="T3"/>
                  <a:gd fmla="*/ 78171 w 29" name="T4"/>
                  <a:gd fmla="*/ 7497 h 36" name="T5"/>
                  <a:gd fmla="*/ 37224 w 29" name="T6"/>
                  <a:gd fmla="*/ 26238 h 36" name="T7"/>
                  <a:gd fmla="*/ 40947 w 29" name="T8"/>
                  <a:gd fmla="*/ 3748 h 36" name="T9"/>
                  <a:gd fmla="*/ 22334 w 29" name="T10"/>
                  <a:gd fmla="*/ 0 h 36" name="T11"/>
                  <a:gd fmla="*/ 0 w 29" name="T12"/>
                  <a:gd fmla="*/ 116197 h 36" name="T13"/>
                  <a:gd fmla="*/ 18612 w 29" name="T14"/>
                  <a:gd fmla="*/ 119945 h 36" name="T15"/>
                  <a:gd fmla="*/ 29779 w 29" name="T16"/>
                  <a:gd fmla="*/ 56224 h 36" name="T17"/>
                  <a:gd fmla="*/ 44669 w 29" name="T18"/>
                  <a:gd fmla="*/ 29986 h 36" name="T19"/>
                  <a:gd fmla="*/ 70726 w 29" name="T20"/>
                  <a:gd fmla="*/ 22490 h 36" name="T21"/>
                  <a:gd fmla="*/ 85616 w 29" name="T22"/>
                  <a:gd fmla="*/ 33735 h 36" name="T23"/>
                  <a:gd fmla="*/ 89338 w 29" name="T24"/>
                  <a:gd fmla="*/ 56224 h 36" name="T25"/>
                  <a:gd fmla="*/ 74448 w 29" name="T26"/>
                  <a:gd fmla="*/ 131190 h 36" name="T27"/>
                  <a:gd fmla="*/ 93060 w 29" name="T28"/>
                  <a:gd fmla="*/ 134938 h 36" name="T29"/>
                  <a:gd fmla="*/ 104228 w 29" name="T30"/>
                  <a:gd fmla="*/ 67469 h 36" name="T31"/>
                  <a:gd fmla="*/ 107950 w 29" name="T32"/>
                  <a:gd fmla="*/ 33735 h 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9" name="T51"/>
                  <a:gd fmla="*/ 0 h 36" name="T52"/>
                  <a:gd fmla="*/ 29 w 29" name="T53"/>
                  <a:gd fmla="*/ 36 h 36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36" w="28">
                    <a:moveTo>
                      <a:pt x="29" y="9"/>
                    </a:moveTo>
                    <a:cubicBezTo>
                      <a:pt x="28" y="8"/>
                      <a:pt x="28" y="6"/>
                      <a:pt x="26" y="5"/>
                    </a:cubicBezTo>
                    <a:cubicBezTo>
                      <a:pt x="25" y="3"/>
                      <a:pt x="23" y="2"/>
                      <a:pt x="21" y="2"/>
                    </a:cubicBezTo>
                    <a:cubicBezTo>
                      <a:pt x="17" y="1"/>
                      <a:pt x="13" y="3"/>
                      <a:pt x="10" y="7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2"/>
                      <a:pt x="10" y="9"/>
                      <a:pt x="12" y="8"/>
                    </a:cubicBezTo>
                    <a:cubicBezTo>
                      <a:pt x="14" y="6"/>
                      <a:pt x="17" y="6"/>
                      <a:pt x="19" y="6"/>
                    </a:cubicBezTo>
                    <a:cubicBezTo>
                      <a:pt x="21" y="6"/>
                      <a:pt x="22" y="7"/>
                      <a:pt x="23" y="9"/>
                    </a:cubicBezTo>
                    <a:cubicBezTo>
                      <a:pt x="24" y="10"/>
                      <a:pt x="25" y="12"/>
                      <a:pt x="24" y="1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4"/>
                      <a:pt x="29" y="11"/>
                      <a:pt x="29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28" name="Freeform 23"/>
              <p:cNvSpPr>
                <a:spLocks noChangeArrowheads="1"/>
              </p:cNvSpPr>
              <p:nvPr/>
            </p:nvSpPr>
            <p:spPr bwMode="auto">
              <a:xfrm>
                <a:off x="292100" y="2633663"/>
                <a:ext cx="203200" cy="184150"/>
              </a:xfrm>
              <a:custGeom>
                <a:gdLst>
                  <a:gd fmla="*/ 124178 w 54" name="T0"/>
                  <a:gd fmla="*/ 101470 h 49" name="T1"/>
                  <a:gd fmla="*/ 112889 w 54" name="T2"/>
                  <a:gd fmla="*/ 67647 h 49" name="T3"/>
                  <a:gd fmla="*/ 120415 w 54" name="T4"/>
                  <a:gd fmla="*/ 30065 h 49" name="T5"/>
                  <a:gd fmla="*/ 142993 w 54" name="T6"/>
                  <a:gd fmla="*/ 30065 h 49" name="T7"/>
                  <a:gd fmla="*/ 161807 w 54" name="T8"/>
                  <a:gd fmla="*/ 52614 h 49" name="T9"/>
                  <a:gd fmla="*/ 161807 w 54" name="T10"/>
                  <a:gd fmla="*/ 105229 h 49" name="T11"/>
                  <a:gd fmla="*/ 180622 w 54" name="T12"/>
                  <a:gd fmla="*/ 124019 h 49" name="T13"/>
                  <a:gd fmla="*/ 180622 w 54" name="T14"/>
                  <a:gd fmla="*/ 37582 h 49" name="T15"/>
                  <a:gd fmla="*/ 142993 w 54" name="T16"/>
                  <a:gd fmla="*/ 3758 h 49" name="T17"/>
                  <a:gd fmla="*/ 101600 w 54" name="T18"/>
                  <a:gd fmla="*/ 7516 h 49" name="T19"/>
                  <a:gd fmla="*/ 79022 w 54" name="T20"/>
                  <a:gd fmla="*/ 37582 h 49" name="T21"/>
                  <a:gd fmla="*/ 86548 w 54" name="T22"/>
                  <a:gd fmla="*/ 75163 h 49" name="T23"/>
                  <a:gd fmla="*/ 97837 w 54" name="T24"/>
                  <a:gd fmla="*/ 112745 h 49" name="T25"/>
                  <a:gd fmla="*/ 90311 w 54" name="T26"/>
                  <a:gd fmla="*/ 150327 h 49" name="T27"/>
                  <a:gd fmla="*/ 67733 w 54" name="T28"/>
                  <a:gd fmla="*/ 154085 h 49" name="T29"/>
                  <a:gd fmla="*/ 45156 w 54" name="T30"/>
                  <a:gd fmla="*/ 131536 h 49" name="T31"/>
                  <a:gd fmla="*/ 45156 w 54" name="T32"/>
                  <a:gd fmla="*/ 67647 h 49" name="T33"/>
                  <a:gd fmla="*/ 26341 w 54" name="T34"/>
                  <a:gd fmla="*/ 45098 h 49" name="T35"/>
                  <a:gd fmla="*/ 22578 w 54" name="T36"/>
                  <a:gd fmla="*/ 139052 h 49" name="T37"/>
                  <a:gd fmla="*/ 63970 w 54" name="T38"/>
                  <a:gd fmla="*/ 180392 h 49" name="T39"/>
                  <a:gd fmla="*/ 109126 w 54" name="T40"/>
                  <a:gd fmla="*/ 176634 h 49" name="T41"/>
                  <a:gd fmla="*/ 124178 w 54" name="T42"/>
                  <a:gd fmla="*/ 101470 h 49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54" name="T66"/>
                  <a:gd fmla="*/ 0 h 49" name="T67"/>
                  <a:gd fmla="*/ 54 w 54" name="T68"/>
                  <a:gd fmla="*/ 49 h 49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49" w="54">
                    <a:moveTo>
                      <a:pt x="33" y="27"/>
                    </a:moveTo>
                    <a:cubicBezTo>
                      <a:pt x="30" y="18"/>
                      <a:pt x="30" y="18"/>
                      <a:pt x="30" y="18"/>
                    </a:cubicBezTo>
                    <a:cubicBezTo>
                      <a:pt x="28" y="13"/>
                      <a:pt x="29" y="10"/>
                      <a:pt x="32" y="8"/>
                    </a:cubicBezTo>
                    <a:cubicBezTo>
                      <a:pt x="34" y="7"/>
                      <a:pt x="36" y="7"/>
                      <a:pt x="38" y="8"/>
                    </a:cubicBezTo>
                    <a:cubicBezTo>
                      <a:pt x="40" y="9"/>
                      <a:pt x="42" y="11"/>
                      <a:pt x="43" y="14"/>
                    </a:cubicBezTo>
                    <a:cubicBezTo>
                      <a:pt x="46" y="19"/>
                      <a:pt x="46" y="23"/>
                      <a:pt x="43" y="2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54" y="26"/>
                      <a:pt x="54" y="19"/>
                      <a:pt x="48" y="10"/>
                    </a:cubicBezTo>
                    <a:cubicBezTo>
                      <a:pt x="46" y="5"/>
                      <a:pt x="42" y="2"/>
                      <a:pt x="38" y="1"/>
                    </a:cubicBezTo>
                    <a:cubicBezTo>
                      <a:pt x="34" y="0"/>
                      <a:pt x="31" y="0"/>
                      <a:pt x="27" y="2"/>
                    </a:cubicBezTo>
                    <a:cubicBezTo>
                      <a:pt x="24" y="4"/>
                      <a:pt x="22" y="7"/>
                      <a:pt x="21" y="10"/>
                    </a:cubicBezTo>
                    <a:cubicBezTo>
                      <a:pt x="21" y="13"/>
                      <a:pt x="21" y="16"/>
                      <a:pt x="23" y="2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8" y="35"/>
                      <a:pt x="28" y="38"/>
                      <a:pt x="24" y="40"/>
                    </a:cubicBezTo>
                    <a:cubicBezTo>
                      <a:pt x="22" y="42"/>
                      <a:pt x="20" y="42"/>
                      <a:pt x="18" y="41"/>
                    </a:cubicBezTo>
                    <a:cubicBezTo>
                      <a:pt x="15" y="40"/>
                      <a:pt x="13" y="38"/>
                      <a:pt x="12" y="35"/>
                    </a:cubicBezTo>
                    <a:cubicBezTo>
                      <a:pt x="7" y="28"/>
                      <a:pt x="7" y="22"/>
                      <a:pt x="12" y="18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0" y="19"/>
                      <a:pt x="0" y="28"/>
                      <a:pt x="6" y="37"/>
                    </a:cubicBezTo>
                    <a:cubicBezTo>
                      <a:pt x="9" y="43"/>
                      <a:pt x="13" y="46"/>
                      <a:pt x="17" y="48"/>
                    </a:cubicBezTo>
                    <a:cubicBezTo>
                      <a:pt x="21" y="49"/>
                      <a:pt x="25" y="49"/>
                      <a:pt x="29" y="47"/>
                    </a:cubicBezTo>
                    <a:cubicBezTo>
                      <a:pt x="35" y="43"/>
                      <a:pt x="37" y="36"/>
                      <a:pt x="33" y="2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29" name="Freeform 24"/>
              <p:cNvSpPr>
                <a:spLocks noChangeArrowheads="1"/>
              </p:cNvSpPr>
              <p:nvPr/>
            </p:nvSpPr>
            <p:spPr bwMode="auto">
              <a:xfrm>
                <a:off x="393700" y="2776538"/>
                <a:ext cx="211138" cy="212725"/>
              </a:xfrm>
              <a:custGeom>
                <a:gdLst>
                  <a:gd fmla="*/ 109339 w 56" name="T0"/>
                  <a:gd fmla="*/ 149281 h 57" name="T1"/>
                  <a:gd fmla="*/ 79177 w 56" name="T2"/>
                  <a:gd fmla="*/ 156745 h 57" name="T3"/>
                  <a:gd fmla="*/ 52785 w 56" name="T4"/>
                  <a:gd fmla="*/ 153013 h 57" name="T5"/>
                  <a:gd fmla="*/ 33933 w 56" name="T6"/>
                  <a:gd fmla="*/ 138085 h 57" name="T7"/>
                  <a:gd fmla="*/ 30163 w 56" name="T8"/>
                  <a:gd fmla="*/ 111961 h 57" name="T9"/>
                  <a:gd fmla="*/ 52785 w 56" name="T10"/>
                  <a:gd fmla="*/ 82104 h 57" name="T11"/>
                  <a:gd fmla="*/ 154583 w 56" name="T12"/>
                  <a:gd fmla="*/ 22392 h 57" name="T13"/>
                  <a:gd fmla="*/ 139502 w 56" name="T14"/>
                  <a:gd fmla="*/ 0 h 57" name="T15"/>
                  <a:gd fmla="*/ 41474 w 56" name="T16"/>
                  <a:gd fmla="*/ 59712 h 57" name="T17"/>
                  <a:gd fmla="*/ 3770 w 56" name="T18"/>
                  <a:gd fmla="*/ 97032 h 57" name="T19"/>
                  <a:gd fmla="*/ 11311 w 56" name="T20"/>
                  <a:gd fmla="*/ 145549 h 57" name="T21"/>
                  <a:gd fmla="*/ 75406 w 56" name="T22"/>
                  <a:gd fmla="*/ 171673 h 57" name="T23"/>
                  <a:gd fmla="*/ 45244 w 56" name="T24"/>
                  <a:gd fmla="*/ 190333 h 57" name="T25"/>
                  <a:gd fmla="*/ 56555 w 56" name="T26"/>
                  <a:gd fmla="*/ 212725 h 57" name="T27"/>
                  <a:gd fmla="*/ 211138 w 56" name="T28"/>
                  <a:gd fmla="*/ 119425 h 57" name="T29"/>
                  <a:gd fmla="*/ 196057 w 56" name="T30"/>
                  <a:gd fmla="*/ 97032 h 57" name="T31"/>
                  <a:gd fmla="*/ 109339 w 56" name="T32"/>
                  <a:gd fmla="*/ 149281 h 57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56" name="T51"/>
                  <a:gd fmla="*/ 0 h 57" name="T52"/>
                  <a:gd fmla="*/ 56 w 56" name="T53"/>
                  <a:gd fmla="*/ 57 h 57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57" w="56">
                    <a:moveTo>
                      <a:pt x="29" y="40"/>
                    </a:moveTo>
                    <a:cubicBezTo>
                      <a:pt x="27" y="41"/>
                      <a:pt x="24" y="42"/>
                      <a:pt x="21" y="42"/>
                    </a:cubicBezTo>
                    <a:cubicBezTo>
                      <a:pt x="18" y="42"/>
                      <a:pt x="16" y="42"/>
                      <a:pt x="14" y="41"/>
                    </a:cubicBezTo>
                    <a:cubicBezTo>
                      <a:pt x="12" y="40"/>
                      <a:pt x="10" y="39"/>
                      <a:pt x="9" y="37"/>
                    </a:cubicBezTo>
                    <a:cubicBezTo>
                      <a:pt x="8" y="35"/>
                      <a:pt x="7" y="32"/>
                      <a:pt x="8" y="30"/>
                    </a:cubicBezTo>
                    <a:cubicBezTo>
                      <a:pt x="8" y="27"/>
                      <a:pt x="10" y="24"/>
                      <a:pt x="14" y="22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6" y="19"/>
                      <a:pt x="2" y="22"/>
                      <a:pt x="1" y="26"/>
                    </a:cubicBezTo>
                    <a:cubicBezTo>
                      <a:pt x="0" y="30"/>
                      <a:pt x="0" y="35"/>
                      <a:pt x="3" y="39"/>
                    </a:cubicBezTo>
                    <a:cubicBezTo>
                      <a:pt x="6" y="44"/>
                      <a:pt x="12" y="47"/>
                      <a:pt x="20" y="46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52" y="26"/>
                      <a:pt x="52" y="26"/>
                      <a:pt x="52" y="26"/>
                    </a:cubicBezTo>
                    <a:lnTo>
                      <a:pt x="29" y="4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30" name="Freeform 25"/>
              <p:cNvSpPr>
                <a:spLocks noChangeArrowheads="1"/>
              </p:cNvSpPr>
              <p:nvPr/>
            </p:nvSpPr>
            <p:spPr bwMode="auto">
              <a:xfrm>
                <a:off x="495300" y="2960688"/>
                <a:ext cx="188913" cy="165100"/>
              </a:xfrm>
              <a:custGeom>
                <a:gdLst>
                  <a:gd fmla="*/ 154909 w 50" name="T0"/>
                  <a:gd fmla="*/ 45027 h 44" name="T1"/>
                  <a:gd fmla="*/ 139796 w 50" name="T2"/>
                  <a:gd fmla="*/ 105064 h 44" name="T3"/>
                  <a:gd fmla="*/ 158687 w 50" name="T4"/>
                  <a:gd fmla="*/ 123825 h 44" name="T5"/>
                  <a:gd fmla="*/ 185135 w 50" name="T6"/>
                  <a:gd fmla="*/ 82550 h 44" name="T7"/>
                  <a:gd fmla="*/ 177578 w 50" name="T8"/>
                  <a:gd fmla="*/ 33770 h 44" name="T9"/>
                  <a:gd fmla="*/ 124683 w 50" name="T10"/>
                  <a:gd fmla="*/ 0 h 44" name="T11"/>
                  <a:gd fmla="*/ 52896 w 50" name="T12"/>
                  <a:gd fmla="*/ 18761 h 44" name="T13"/>
                  <a:gd fmla="*/ 7557 w 50" name="T14"/>
                  <a:gd fmla="*/ 71293 h 44" name="T15"/>
                  <a:gd fmla="*/ 11335 w 50" name="T16"/>
                  <a:gd fmla="*/ 131330 h 44" name="T17"/>
                  <a:gd fmla="*/ 52896 w 50" name="T18"/>
                  <a:gd fmla="*/ 161348 h 44" name="T19"/>
                  <a:gd fmla="*/ 102013 w 50" name="T20"/>
                  <a:gd fmla="*/ 157595 h 44" name="T21"/>
                  <a:gd fmla="*/ 94457 w 50" name="T22"/>
                  <a:gd fmla="*/ 135082 h 44" name="T23"/>
                  <a:gd fmla="*/ 34004 w 50" name="T24"/>
                  <a:gd fmla="*/ 120073 h 44" name="T25"/>
                  <a:gd fmla="*/ 30226 w 50" name="T26"/>
                  <a:gd fmla="*/ 82550 h 44" name="T27"/>
                  <a:gd fmla="*/ 71787 w 50" name="T28"/>
                  <a:gd fmla="*/ 41275 h 44" name="T29"/>
                  <a:gd fmla="*/ 120904 w 50" name="T30"/>
                  <a:gd fmla="*/ 26266 h 44" name="T31"/>
                  <a:gd fmla="*/ 154909 w 50" name="T32"/>
                  <a:gd fmla="*/ 45027 h 44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50" name="T51"/>
                  <a:gd fmla="*/ 0 h 44" name="T52"/>
                  <a:gd fmla="*/ 50 w 50" name="T53"/>
                  <a:gd fmla="*/ 44 h 44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4" w="50">
                    <a:moveTo>
                      <a:pt x="41" y="12"/>
                    </a:moveTo>
                    <a:cubicBezTo>
                      <a:pt x="45" y="18"/>
                      <a:pt x="43" y="23"/>
                      <a:pt x="37" y="28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0"/>
                      <a:pt x="48" y="27"/>
                      <a:pt x="49" y="22"/>
                    </a:cubicBezTo>
                    <a:cubicBezTo>
                      <a:pt x="50" y="18"/>
                      <a:pt x="49" y="14"/>
                      <a:pt x="47" y="9"/>
                    </a:cubicBezTo>
                    <a:cubicBezTo>
                      <a:pt x="43" y="4"/>
                      <a:pt x="39" y="1"/>
                      <a:pt x="33" y="0"/>
                    </a:cubicBezTo>
                    <a:cubicBezTo>
                      <a:pt x="27" y="0"/>
                      <a:pt x="21" y="1"/>
                      <a:pt x="14" y="5"/>
                    </a:cubicBezTo>
                    <a:cubicBezTo>
                      <a:pt x="8" y="9"/>
                      <a:pt x="4" y="13"/>
                      <a:pt x="2" y="19"/>
                    </a:cubicBezTo>
                    <a:cubicBezTo>
                      <a:pt x="0" y="24"/>
                      <a:pt x="0" y="30"/>
                      <a:pt x="3" y="35"/>
                    </a:cubicBezTo>
                    <a:cubicBezTo>
                      <a:pt x="6" y="39"/>
                      <a:pt x="9" y="42"/>
                      <a:pt x="14" y="43"/>
                    </a:cubicBezTo>
                    <a:cubicBezTo>
                      <a:pt x="18" y="44"/>
                      <a:pt x="22" y="44"/>
                      <a:pt x="27" y="42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17" y="39"/>
                      <a:pt x="12" y="37"/>
                      <a:pt x="9" y="32"/>
                    </a:cubicBezTo>
                    <a:cubicBezTo>
                      <a:pt x="7" y="29"/>
                      <a:pt x="7" y="25"/>
                      <a:pt x="8" y="22"/>
                    </a:cubicBezTo>
                    <a:cubicBezTo>
                      <a:pt x="10" y="18"/>
                      <a:pt x="14" y="15"/>
                      <a:pt x="19" y="11"/>
                    </a:cubicBezTo>
                    <a:cubicBezTo>
                      <a:pt x="24" y="8"/>
                      <a:pt x="28" y="7"/>
                      <a:pt x="32" y="7"/>
                    </a:cubicBezTo>
                    <a:cubicBezTo>
                      <a:pt x="36" y="7"/>
                      <a:pt x="39" y="9"/>
                      <a:pt x="41" y="1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31" name="Freeform 26"/>
              <p:cNvSpPr>
                <a:spLocks noChangeArrowheads="1"/>
              </p:cNvSpPr>
              <p:nvPr/>
            </p:nvSpPr>
            <p:spPr bwMode="auto">
              <a:xfrm>
                <a:off x="582613" y="3101975"/>
                <a:ext cx="187325" cy="169863"/>
              </a:xfrm>
              <a:custGeom>
                <a:gdLst>
                  <a:gd fmla="*/ 157353 w 50" name="T0"/>
                  <a:gd fmla="*/ 49072 h 45" name="T1"/>
                  <a:gd fmla="*/ 142367 w 50" name="T2"/>
                  <a:gd fmla="*/ 109467 h 45" name="T3"/>
                  <a:gd fmla="*/ 157353 w 50" name="T4"/>
                  <a:gd fmla="*/ 128341 h 45" name="T5"/>
                  <a:gd fmla="*/ 183579 w 50" name="T6"/>
                  <a:gd fmla="*/ 86819 h 45" name="T7"/>
                  <a:gd fmla="*/ 176086 w 50" name="T8"/>
                  <a:gd fmla="*/ 37747 h 45" name="T9"/>
                  <a:gd fmla="*/ 123635 w 50" name="T10"/>
                  <a:gd fmla="*/ 3775 h 45" name="T11"/>
                  <a:gd fmla="*/ 56197 w 50" name="T12"/>
                  <a:gd fmla="*/ 18874 h 45" name="T13"/>
                  <a:gd fmla="*/ 7493 w 50" name="T14"/>
                  <a:gd fmla="*/ 71720 h 45" name="T15"/>
                  <a:gd fmla="*/ 14986 w 50" name="T16"/>
                  <a:gd fmla="*/ 135890 h 45" name="T17"/>
                  <a:gd fmla="*/ 52451 w 50" name="T18"/>
                  <a:gd fmla="*/ 166088 h 45" name="T19"/>
                  <a:gd fmla="*/ 104902 w 50" name="T20"/>
                  <a:gd fmla="*/ 162314 h 45" name="T21"/>
                  <a:gd fmla="*/ 93663 w 50" name="T22"/>
                  <a:gd fmla="*/ 135890 h 45" name="T23"/>
                  <a:gd fmla="*/ 33719 w 50" name="T24"/>
                  <a:gd fmla="*/ 124566 h 45" name="T25"/>
                  <a:gd fmla="*/ 33719 w 50" name="T26"/>
                  <a:gd fmla="*/ 83044 h 45" name="T27"/>
                  <a:gd fmla="*/ 71184 w 50" name="T28"/>
                  <a:gd fmla="*/ 45297 h 45" name="T29"/>
                  <a:gd fmla="*/ 119888 w 50" name="T30"/>
                  <a:gd fmla="*/ 30198 h 45" name="T31"/>
                  <a:gd fmla="*/ 157353 w 50" name="T32"/>
                  <a:gd fmla="*/ 49072 h 45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50" name="T51"/>
                  <a:gd fmla="*/ 0 h 45" name="T52"/>
                  <a:gd fmla="*/ 50 w 50" name="T53"/>
                  <a:gd fmla="*/ 45 h 45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5" w="50">
                    <a:moveTo>
                      <a:pt x="42" y="13"/>
                    </a:moveTo>
                    <a:cubicBezTo>
                      <a:pt x="45" y="18"/>
                      <a:pt x="44" y="24"/>
                      <a:pt x="38" y="29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6" y="31"/>
                      <a:pt x="48" y="27"/>
                      <a:pt x="49" y="23"/>
                    </a:cubicBezTo>
                    <a:cubicBezTo>
                      <a:pt x="50" y="18"/>
                      <a:pt x="50" y="14"/>
                      <a:pt x="47" y="10"/>
                    </a:cubicBezTo>
                    <a:cubicBezTo>
                      <a:pt x="44" y="4"/>
                      <a:pt x="39" y="1"/>
                      <a:pt x="33" y="1"/>
                    </a:cubicBezTo>
                    <a:cubicBezTo>
                      <a:pt x="27" y="0"/>
                      <a:pt x="21" y="2"/>
                      <a:pt x="15" y="5"/>
                    </a:cubicBezTo>
                    <a:cubicBezTo>
                      <a:pt x="9" y="9"/>
                      <a:pt x="5" y="14"/>
                      <a:pt x="2" y="19"/>
                    </a:cubicBezTo>
                    <a:cubicBezTo>
                      <a:pt x="0" y="25"/>
                      <a:pt x="0" y="30"/>
                      <a:pt x="4" y="36"/>
                    </a:cubicBezTo>
                    <a:cubicBezTo>
                      <a:pt x="6" y="40"/>
                      <a:pt x="10" y="43"/>
                      <a:pt x="14" y="44"/>
                    </a:cubicBezTo>
                    <a:cubicBezTo>
                      <a:pt x="18" y="45"/>
                      <a:pt x="23" y="45"/>
                      <a:pt x="28" y="43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18" y="39"/>
                      <a:pt x="12" y="38"/>
                      <a:pt x="9" y="33"/>
                    </a:cubicBezTo>
                    <a:cubicBezTo>
                      <a:pt x="7" y="29"/>
                      <a:pt x="7" y="26"/>
                      <a:pt x="9" y="22"/>
                    </a:cubicBezTo>
                    <a:cubicBezTo>
                      <a:pt x="10" y="18"/>
                      <a:pt x="14" y="15"/>
                      <a:pt x="19" y="12"/>
                    </a:cubicBezTo>
                    <a:cubicBezTo>
                      <a:pt x="24" y="9"/>
                      <a:pt x="28" y="8"/>
                      <a:pt x="32" y="8"/>
                    </a:cubicBezTo>
                    <a:cubicBezTo>
                      <a:pt x="37" y="8"/>
                      <a:pt x="40" y="10"/>
                      <a:pt x="42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32" name="Freeform 27"/>
              <p:cNvSpPr>
                <a:spLocks noChangeArrowheads="1" noEditPoints="1"/>
              </p:cNvSpPr>
              <p:nvPr/>
            </p:nvSpPr>
            <p:spPr bwMode="auto">
              <a:xfrm>
                <a:off x="671513" y="3249613"/>
                <a:ext cx="192088" cy="179388"/>
              </a:xfrm>
              <a:custGeom>
                <a:gdLst>
                  <a:gd fmla="*/ 188322 w 51" name="T0"/>
                  <a:gd fmla="*/ 100906 h 48" name="T1"/>
                  <a:gd fmla="*/ 177022 w 51" name="T2"/>
                  <a:gd fmla="*/ 41110 h 48" name="T3"/>
                  <a:gd fmla="*/ 124292 w 51" name="T4"/>
                  <a:gd fmla="*/ 3737 h 48" name="T5"/>
                  <a:gd fmla="*/ 52730 w 51" name="T6"/>
                  <a:gd fmla="*/ 18686 h 48" name="T7"/>
                  <a:gd fmla="*/ 7533 w 51" name="T8"/>
                  <a:gd fmla="*/ 74745 h 48" name="T9"/>
                  <a:gd fmla="*/ 15066 w 51" name="T10"/>
                  <a:gd fmla="*/ 138278 h 48" name="T11"/>
                  <a:gd fmla="*/ 52730 w 51" name="T12"/>
                  <a:gd fmla="*/ 171914 h 48" name="T13"/>
                  <a:gd fmla="*/ 101694 w 51" name="T14"/>
                  <a:gd fmla="*/ 175651 h 48" name="T15"/>
                  <a:gd fmla="*/ 90394 w 51" name="T16"/>
                  <a:gd fmla="*/ 149490 h 48" name="T17"/>
                  <a:gd fmla="*/ 37664 w 51" name="T18"/>
                  <a:gd fmla="*/ 127067 h 48" name="T19"/>
                  <a:gd fmla="*/ 30131 w 51" name="T20"/>
                  <a:gd fmla="*/ 89694 h 48" name="T21"/>
                  <a:gd fmla="*/ 67796 w 51" name="T22"/>
                  <a:gd fmla="*/ 44847 h 48" name="T23"/>
                  <a:gd fmla="*/ 135592 w 51" name="T24"/>
                  <a:gd fmla="*/ 156965 h 48" name="T25"/>
                  <a:gd fmla="*/ 188322 w 51" name="T26"/>
                  <a:gd fmla="*/ 100906 h 48" name="T27"/>
                  <a:gd fmla="*/ 86628 w 51" name="T28"/>
                  <a:gd fmla="*/ 37373 h 48" name="T29"/>
                  <a:gd fmla="*/ 128059 w 51" name="T30"/>
                  <a:gd fmla="*/ 29898 h 48" name="T31"/>
                  <a:gd fmla="*/ 161957 w 51" name="T32"/>
                  <a:gd fmla="*/ 52321 h 48" name="T33"/>
                  <a:gd fmla="*/ 165723 w 51" name="T34"/>
                  <a:gd fmla="*/ 78482 h 48" name="T35"/>
                  <a:gd fmla="*/ 158190 w 51" name="T36"/>
                  <a:gd fmla="*/ 100906 h 48" name="T37"/>
                  <a:gd fmla="*/ 135592 w 51" name="T38"/>
                  <a:gd fmla="*/ 119592 h 48" name="T39"/>
                  <a:gd fmla="*/ 86628 w 51" name="T40"/>
                  <a:gd fmla="*/ 37373 h 48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51" name="T63"/>
                  <a:gd fmla="*/ 0 h 48" name="T64"/>
                  <a:gd fmla="*/ 51 w 51" name="T65"/>
                  <a:gd fmla="*/ 48 h 48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48" w="51">
                    <a:moveTo>
                      <a:pt x="50" y="27"/>
                    </a:moveTo>
                    <a:cubicBezTo>
                      <a:pt x="51" y="21"/>
                      <a:pt x="50" y="16"/>
                      <a:pt x="47" y="11"/>
                    </a:cubicBezTo>
                    <a:cubicBezTo>
                      <a:pt x="44" y="5"/>
                      <a:pt x="39" y="2"/>
                      <a:pt x="33" y="1"/>
                    </a:cubicBezTo>
                    <a:cubicBezTo>
                      <a:pt x="27" y="0"/>
                      <a:pt x="21" y="1"/>
                      <a:pt x="14" y="5"/>
                    </a:cubicBezTo>
                    <a:cubicBezTo>
                      <a:pt x="8" y="9"/>
                      <a:pt x="4" y="14"/>
                      <a:pt x="2" y="20"/>
                    </a:cubicBezTo>
                    <a:cubicBezTo>
                      <a:pt x="0" y="25"/>
                      <a:pt x="1" y="31"/>
                      <a:pt x="4" y="37"/>
                    </a:cubicBezTo>
                    <a:cubicBezTo>
                      <a:pt x="7" y="41"/>
                      <a:pt x="10" y="44"/>
                      <a:pt x="14" y="46"/>
                    </a:cubicBezTo>
                    <a:cubicBezTo>
                      <a:pt x="18" y="47"/>
                      <a:pt x="23" y="48"/>
                      <a:pt x="27" y="47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18" y="41"/>
                      <a:pt x="13" y="39"/>
                      <a:pt x="10" y="34"/>
                    </a:cubicBezTo>
                    <a:cubicBezTo>
                      <a:pt x="8" y="31"/>
                      <a:pt x="7" y="28"/>
                      <a:pt x="8" y="24"/>
                    </a:cubicBezTo>
                    <a:cubicBezTo>
                      <a:pt x="8" y="20"/>
                      <a:pt x="12" y="16"/>
                      <a:pt x="18" y="12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43" y="37"/>
                      <a:pt x="48" y="32"/>
                      <a:pt x="50" y="27"/>
                    </a:cubicBezTo>
                    <a:close/>
                    <a:moveTo>
                      <a:pt x="23" y="10"/>
                    </a:moveTo>
                    <a:cubicBezTo>
                      <a:pt x="27" y="8"/>
                      <a:pt x="31" y="7"/>
                      <a:pt x="34" y="8"/>
                    </a:cubicBezTo>
                    <a:cubicBezTo>
                      <a:pt x="38" y="9"/>
                      <a:pt x="41" y="11"/>
                      <a:pt x="43" y="14"/>
                    </a:cubicBezTo>
                    <a:cubicBezTo>
                      <a:pt x="44" y="16"/>
                      <a:pt x="45" y="19"/>
                      <a:pt x="44" y="21"/>
                    </a:cubicBezTo>
                    <a:cubicBezTo>
                      <a:pt x="44" y="23"/>
                      <a:pt x="43" y="26"/>
                      <a:pt x="42" y="27"/>
                    </a:cubicBezTo>
                    <a:cubicBezTo>
                      <a:pt x="41" y="29"/>
                      <a:pt x="39" y="31"/>
                      <a:pt x="36" y="32"/>
                    </a:cubicBezTo>
                    <a:lnTo>
                      <a:pt x="23" y="1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33" name="Freeform 28"/>
              <p:cNvSpPr>
                <a:spLocks noChangeArrowheads="1"/>
              </p:cNvSpPr>
              <p:nvPr/>
            </p:nvSpPr>
            <p:spPr bwMode="auto">
              <a:xfrm>
                <a:off x="758825" y="3395663"/>
                <a:ext cx="198438" cy="187325"/>
              </a:xfrm>
              <a:custGeom>
                <a:gdLst>
                  <a:gd fmla="*/ 123556 w 53" name="T0"/>
                  <a:gd fmla="*/ 101155 h 50" name="T1"/>
                  <a:gd fmla="*/ 108579 w 53" name="T2"/>
                  <a:gd fmla="*/ 67437 h 50" name="T3"/>
                  <a:gd fmla="*/ 116068 w 53" name="T4"/>
                  <a:gd fmla="*/ 33719 h 50" name="T5"/>
                  <a:gd fmla="*/ 138532 w 53" name="T6"/>
                  <a:gd fmla="*/ 29972 h 50" name="T7"/>
                  <a:gd fmla="*/ 160997 w 53" name="T8"/>
                  <a:gd fmla="*/ 52451 h 50" name="T9"/>
                  <a:gd fmla="*/ 157253 w 53" name="T10"/>
                  <a:gd fmla="*/ 104902 h 50" name="T11"/>
                  <a:gd fmla="*/ 175973 w 53" name="T12"/>
                  <a:gd fmla="*/ 123635 h 50" name="T13"/>
                  <a:gd fmla="*/ 179717 w 53" name="T14"/>
                  <a:gd fmla="*/ 37465 h 50" name="T15"/>
                  <a:gd fmla="*/ 142276 w 53" name="T16"/>
                  <a:gd fmla="*/ 3747 h 50" name="T17"/>
                  <a:gd fmla="*/ 101091 w 53" name="T18"/>
                  <a:gd fmla="*/ 11240 h 50" name="T19"/>
                  <a:gd fmla="*/ 78626 w 53" name="T20"/>
                  <a:gd fmla="*/ 37465 h 50" name="T21"/>
                  <a:gd fmla="*/ 82370 w 53" name="T22"/>
                  <a:gd fmla="*/ 74930 h 50" name="T23"/>
                  <a:gd fmla="*/ 97347 w 53" name="T24"/>
                  <a:gd fmla="*/ 112395 h 50" name="T25"/>
                  <a:gd fmla="*/ 89859 w 53" name="T26"/>
                  <a:gd fmla="*/ 153607 h 50" name="T27"/>
                  <a:gd fmla="*/ 63650 w 53" name="T28"/>
                  <a:gd fmla="*/ 153607 h 50" name="T29"/>
                  <a:gd fmla="*/ 41185 w 53" name="T30"/>
                  <a:gd fmla="*/ 131128 h 50" name="T31"/>
                  <a:gd fmla="*/ 41185 w 53" name="T32"/>
                  <a:gd fmla="*/ 67437 h 50" name="T33"/>
                  <a:gd fmla="*/ 22465 w 53" name="T34"/>
                  <a:gd fmla="*/ 48704 h 50" name="T35"/>
                  <a:gd fmla="*/ 18721 w 53" name="T36"/>
                  <a:gd fmla="*/ 142367 h 50" name="T37"/>
                  <a:gd fmla="*/ 59906 w 53" name="T38"/>
                  <a:gd fmla="*/ 179832 h 50" name="T39"/>
                  <a:gd fmla="*/ 104835 w 53" name="T40"/>
                  <a:gd fmla="*/ 176086 h 50" name="T41"/>
                  <a:gd fmla="*/ 123556 w 53" name="T42"/>
                  <a:gd fmla="*/ 101155 h 50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53" name="T66"/>
                  <a:gd fmla="*/ 0 h 50" name="T67"/>
                  <a:gd fmla="*/ 53 w 53" name="T68"/>
                  <a:gd fmla="*/ 50 h 50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50" w="52">
                    <a:moveTo>
                      <a:pt x="33" y="27"/>
                    </a:moveTo>
                    <a:cubicBezTo>
                      <a:pt x="29" y="18"/>
                      <a:pt x="29" y="18"/>
                      <a:pt x="29" y="18"/>
                    </a:cubicBezTo>
                    <a:cubicBezTo>
                      <a:pt x="28" y="14"/>
                      <a:pt x="28" y="10"/>
                      <a:pt x="31" y="9"/>
                    </a:cubicBezTo>
                    <a:cubicBezTo>
                      <a:pt x="33" y="7"/>
                      <a:pt x="35" y="7"/>
                      <a:pt x="37" y="8"/>
                    </a:cubicBezTo>
                    <a:cubicBezTo>
                      <a:pt x="39" y="9"/>
                      <a:pt x="41" y="11"/>
                      <a:pt x="43" y="14"/>
                    </a:cubicBezTo>
                    <a:cubicBezTo>
                      <a:pt x="46" y="19"/>
                      <a:pt x="46" y="24"/>
                      <a:pt x="42" y="28"/>
                    </a:cubicBezTo>
                    <a:cubicBezTo>
                      <a:pt x="47" y="33"/>
                      <a:pt x="47" y="33"/>
                      <a:pt x="47" y="33"/>
                    </a:cubicBezTo>
                    <a:cubicBezTo>
                      <a:pt x="53" y="27"/>
                      <a:pt x="53" y="19"/>
                      <a:pt x="48" y="10"/>
                    </a:cubicBezTo>
                    <a:cubicBezTo>
                      <a:pt x="45" y="6"/>
                      <a:pt x="42" y="3"/>
                      <a:pt x="38" y="1"/>
                    </a:cubicBezTo>
                    <a:cubicBezTo>
                      <a:pt x="34" y="0"/>
                      <a:pt x="30" y="0"/>
                      <a:pt x="27" y="3"/>
                    </a:cubicBezTo>
                    <a:cubicBezTo>
                      <a:pt x="23" y="4"/>
                      <a:pt x="22" y="7"/>
                      <a:pt x="21" y="10"/>
                    </a:cubicBezTo>
                    <a:cubicBezTo>
                      <a:pt x="20" y="13"/>
                      <a:pt x="21" y="17"/>
                      <a:pt x="22" y="2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7" y="35"/>
                      <a:pt x="27" y="39"/>
                      <a:pt x="24" y="41"/>
                    </a:cubicBezTo>
                    <a:cubicBezTo>
                      <a:pt x="22" y="42"/>
                      <a:pt x="19" y="42"/>
                      <a:pt x="17" y="41"/>
                    </a:cubicBezTo>
                    <a:cubicBezTo>
                      <a:pt x="15" y="40"/>
                      <a:pt x="13" y="38"/>
                      <a:pt x="11" y="35"/>
                    </a:cubicBezTo>
                    <a:cubicBezTo>
                      <a:pt x="7" y="28"/>
                      <a:pt x="7" y="22"/>
                      <a:pt x="11" y="18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0" y="20"/>
                      <a:pt x="0" y="28"/>
                      <a:pt x="5" y="38"/>
                    </a:cubicBezTo>
                    <a:cubicBezTo>
                      <a:pt x="8" y="43"/>
                      <a:pt x="12" y="46"/>
                      <a:pt x="16" y="48"/>
                    </a:cubicBezTo>
                    <a:cubicBezTo>
                      <a:pt x="21" y="50"/>
                      <a:pt x="24" y="49"/>
                      <a:pt x="28" y="47"/>
                    </a:cubicBezTo>
                    <a:cubicBezTo>
                      <a:pt x="35" y="43"/>
                      <a:pt x="36" y="36"/>
                      <a:pt x="33" y="2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34" name="Freeform 29"/>
              <p:cNvSpPr>
                <a:spLocks noChangeArrowheads="1"/>
              </p:cNvSpPr>
              <p:nvPr/>
            </p:nvSpPr>
            <p:spPr bwMode="auto">
              <a:xfrm>
                <a:off x="844550" y="3538538"/>
                <a:ext cx="200025" cy="187325"/>
              </a:xfrm>
              <a:custGeom>
                <a:gdLst>
                  <a:gd fmla="*/ 124544 w 53" name="T0"/>
                  <a:gd fmla="*/ 104902 h 50" name="T1"/>
                  <a:gd fmla="*/ 113222 w 53" name="T2"/>
                  <a:gd fmla="*/ 71184 h 50" name="T3"/>
                  <a:gd fmla="*/ 116996 w 53" name="T4"/>
                  <a:gd fmla="*/ 33719 h 50" name="T5"/>
                  <a:gd fmla="*/ 139640 w 53" name="T6"/>
                  <a:gd fmla="*/ 33719 h 50" name="T7"/>
                  <a:gd fmla="*/ 162284 w 53" name="T8"/>
                  <a:gd fmla="*/ 52451 h 50" name="T9"/>
                  <a:gd fmla="*/ 162284 w 53" name="T10"/>
                  <a:gd fmla="*/ 104902 h 50" name="T11"/>
                  <a:gd fmla="*/ 181155 w 53" name="T12"/>
                  <a:gd fmla="*/ 123635 h 50" name="T13"/>
                  <a:gd fmla="*/ 181155 w 53" name="T14"/>
                  <a:gd fmla="*/ 41212 h 50" name="T15"/>
                  <a:gd fmla="*/ 143414 w 53" name="T16"/>
                  <a:gd fmla="*/ 7493 h 50" name="T17"/>
                  <a:gd fmla="*/ 101900 w 53" name="T18"/>
                  <a:gd fmla="*/ 11240 h 50" name="T19"/>
                  <a:gd fmla="*/ 79255 w 53" name="T20"/>
                  <a:gd fmla="*/ 37465 h 50" name="T21"/>
                  <a:gd fmla="*/ 83029 w 53" name="T22"/>
                  <a:gd fmla="*/ 78677 h 50" name="T23"/>
                  <a:gd fmla="*/ 98125 w 53" name="T24"/>
                  <a:gd fmla="*/ 112395 h 50" name="T25"/>
                  <a:gd fmla="*/ 90577 w 53" name="T26"/>
                  <a:gd fmla="*/ 153607 h 50" name="T27"/>
                  <a:gd fmla="*/ 64159 w 53" name="T28"/>
                  <a:gd fmla="*/ 153607 h 50" name="T29"/>
                  <a:gd fmla="*/ 41515 w 53" name="T30"/>
                  <a:gd fmla="*/ 134874 h 50" name="T31"/>
                  <a:gd fmla="*/ 41515 w 53" name="T32"/>
                  <a:gd fmla="*/ 67437 h 50" name="T33"/>
                  <a:gd fmla="*/ 22644 w 53" name="T34"/>
                  <a:gd fmla="*/ 48704 h 50" name="T35"/>
                  <a:gd fmla="*/ 22644 w 53" name="T36"/>
                  <a:gd fmla="*/ 142367 h 50" name="T37"/>
                  <a:gd fmla="*/ 64159 w 53" name="T38"/>
                  <a:gd fmla="*/ 179832 h 50" name="T39"/>
                  <a:gd fmla="*/ 109448 w 53" name="T40"/>
                  <a:gd fmla="*/ 176086 h 50" name="T41"/>
                  <a:gd fmla="*/ 124544 w 53" name="T42"/>
                  <a:gd fmla="*/ 104902 h 50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53" name="T66"/>
                  <a:gd fmla="*/ 0 h 50" name="T67"/>
                  <a:gd fmla="*/ 53 w 53" name="T68"/>
                  <a:gd fmla="*/ 50 h 50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50" w="52">
                    <a:moveTo>
                      <a:pt x="33" y="28"/>
                    </a:moveTo>
                    <a:cubicBezTo>
                      <a:pt x="30" y="19"/>
                      <a:pt x="30" y="19"/>
                      <a:pt x="30" y="19"/>
                    </a:cubicBezTo>
                    <a:cubicBezTo>
                      <a:pt x="28" y="14"/>
                      <a:pt x="28" y="11"/>
                      <a:pt x="31" y="9"/>
                    </a:cubicBezTo>
                    <a:cubicBezTo>
                      <a:pt x="33" y="8"/>
                      <a:pt x="35" y="8"/>
                      <a:pt x="37" y="9"/>
                    </a:cubicBezTo>
                    <a:cubicBezTo>
                      <a:pt x="40" y="10"/>
                      <a:pt x="41" y="12"/>
                      <a:pt x="43" y="14"/>
                    </a:cubicBezTo>
                    <a:cubicBezTo>
                      <a:pt x="46" y="19"/>
                      <a:pt x="46" y="24"/>
                      <a:pt x="43" y="2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53" y="27"/>
                      <a:pt x="53" y="20"/>
                      <a:pt x="48" y="11"/>
                    </a:cubicBezTo>
                    <a:cubicBezTo>
                      <a:pt x="45" y="6"/>
                      <a:pt x="42" y="3"/>
                      <a:pt x="38" y="2"/>
                    </a:cubicBezTo>
                    <a:cubicBezTo>
                      <a:pt x="34" y="0"/>
                      <a:pt x="30" y="1"/>
                      <a:pt x="27" y="3"/>
                    </a:cubicBezTo>
                    <a:cubicBezTo>
                      <a:pt x="24" y="5"/>
                      <a:pt x="22" y="7"/>
                      <a:pt x="21" y="10"/>
                    </a:cubicBezTo>
                    <a:cubicBezTo>
                      <a:pt x="20" y="14"/>
                      <a:pt x="21" y="17"/>
                      <a:pt x="22" y="21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8" y="36"/>
                      <a:pt x="27" y="39"/>
                      <a:pt x="24" y="41"/>
                    </a:cubicBezTo>
                    <a:cubicBezTo>
                      <a:pt x="22" y="42"/>
                      <a:pt x="20" y="42"/>
                      <a:pt x="17" y="41"/>
                    </a:cubicBezTo>
                    <a:cubicBezTo>
                      <a:pt x="15" y="40"/>
                      <a:pt x="13" y="38"/>
                      <a:pt x="11" y="36"/>
                    </a:cubicBezTo>
                    <a:cubicBezTo>
                      <a:pt x="7" y="29"/>
                      <a:pt x="7" y="23"/>
                      <a:pt x="11" y="18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0" y="20"/>
                      <a:pt x="0" y="28"/>
                      <a:pt x="6" y="38"/>
                    </a:cubicBezTo>
                    <a:cubicBezTo>
                      <a:pt x="9" y="43"/>
                      <a:pt x="12" y="47"/>
                      <a:pt x="17" y="48"/>
                    </a:cubicBezTo>
                    <a:cubicBezTo>
                      <a:pt x="21" y="50"/>
                      <a:pt x="25" y="50"/>
                      <a:pt x="29" y="47"/>
                    </a:cubicBezTo>
                    <a:cubicBezTo>
                      <a:pt x="35" y="43"/>
                      <a:pt x="37" y="37"/>
                      <a:pt x="33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35" name="Freeform 30"/>
              <p:cNvSpPr>
                <a:spLocks noChangeArrowheads="1"/>
              </p:cNvSpPr>
              <p:nvPr/>
            </p:nvSpPr>
            <p:spPr bwMode="auto">
              <a:xfrm>
                <a:off x="1814513" y="3463925"/>
                <a:ext cx="139700" cy="168275"/>
              </a:xfrm>
              <a:custGeom>
                <a:gdLst>
                  <a:gd fmla="*/ 0 w 88" name="T0"/>
                  <a:gd fmla="*/ 157163 h 106" name="T1"/>
                  <a:gd fmla="*/ 15875 w 88" name="T2"/>
                  <a:gd fmla="*/ 168275 h 106" name="T3"/>
                  <a:gd fmla="*/ 139700 w 88" name="T4"/>
                  <a:gd fmla="*/ 14288 h 106" name="T5"/>
                  <a:gd fmla="*/ 120650 w 88" name="T6"/>
                  <a:gd fmla="*/ 0 h 106" name="T7"/>
                  <a:gd fmla="*/ 0 w 88" name="T8"/>
                  <a:gd fmla="*/ 157163 h 106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88" name="T15"/>
                  <a:gd fmla="*/ 0 h 106" name="T16"/>
                  <a:gd fmla="*/ 88 w 88" name="T17"/>
                  <a:gd fmla="*/ 106 h 106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05" w="88">
                    <a:moveTo>
                      <a:pt x="0" y="99"/>
                    </a:moveTo>
                    <a:lnTo>
                      <a:pt x="10" y="106"/>
                    </a:lnTo>
                    <a:lnTo>
                      <a:pt x="88" y="9"/>
                    </a:lnTo>
                    <a:lnTo>
                      <a:pt x="76" y="0"/>
                    </a:lnTo>
                    <a:lnTo>
                      <a:pt x="0" y="9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36" name="Freeform 31"/>
              <p:cNvSpPr>
                <a:spLocks noChangeArrowheads="1"/>
              </p:cNvSpPr>
              <p:nvPr/>
            </p:nvSpPr>
            <p:spPr bwMode="auto">
              <a:xfrm>
                <a:off x="1882775" y="3546475"/>
                <a:ext cx="165100" cy="187325"/>
              </a:xfrm>
              <a:custGeom>
                <a:gdLst>
                  <a:gd fmla="*/ 97559 w 44" name="T0"/>
                  <a:gd fmla="*/ 123635 h 50" name="T1"/>
                  <a:gd fmla="*/ 78798 w 44" name="T2"/>
                  <a:gd fmla="*/ 138621 h 50" name="T3"/>
                  <a:gd fmla="*/ 56284 w 44" name="T4"/>
                  <a:gd fmla="*/ 142367 h 50" name="T5"/>
                  <a:gd fmla="*/ 33770 w 44" name="T6"/>
                  <a:gd fmla="*/ 134874 h 50" name="T7"/>
                  <a:gd fmla="*/ 26266 w 44" name="T8"/>
                  <a:gd fmla="*/ 116141 h 50" name="T9"/>
                  <a:gd fmla="*/ 37523 w 44" name="T10"/>
                  <a:gd fmla="*/ 86170 h 50" name="T11"/>
                  <a:gd fmla="*/ 93807 w 44" name="T12"/>
                  <a:gd fmla="*/ 14986 h 50" name="T13"/>
                  <a:gd fmla="*/ 75045 w 44" name="T14"/>
                  <a:gd fmla="*/ 0 h 50" name="T15"/>
                  <a:gd fmla="*/ 18761 w 44" name="T16"/>
                  <a:gd fmla="*/ 74930 h 50" name="T17"/>
                  <a:gd fmla="*/ 0 w 44" name="T18"/>
                  <a:gd fmla="*/ 116141 h 50" name="T19"/>
                  <a:gd fmla="*/ 18761 w 44" name="T20"/>
                  <a:gd fmla="*/ 149860 h 50" name="T21"/>
                  <a:gd fmla="*/ 78798 w 44" name="T22"/>
                  <a:gd fmla="*/ 153607 h 50" name="T23"/>
                  <a:gd fmla="*/ 60036 w 44" name="T24"/>
                  <a:gd fmla="*/ 176086 h 50" name="T25"/>
                  <a:gd fmla="*/ 75045 w 44" name="T26"/>
                  <a:gd fmla="*/ 187325 h 50" name="T27"/>
                  <a:gd fmla="*/ 165100 w 44" name="T28"/>
                  <a:gd fmla="*/ 71184 h 50" name="T29"/>
                  <a:gd fmla="*/ 150091 w 44" name="T30"/>
                  <a:gd fmla="*/ 56197 h 50" name="T31"/>
                  <a:gd fmla="*/ 97559 w 44" name="T32"/>
                  <a:gd fmla="*/ 123635 h 50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44" name="T51"/>
                  <a:gd fmla="*/ 0 h 50" name="T52"/>
                  <a:gd fmla="*/ 44 w 44" name="T53"/>
                  <a:gd fmla="*/ 50 h 50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50" w="44">
                    <a:moveTo>
                      <a:pt x="26" y="33"/>
                    </a:moveTo>
                    <a:cubicBezTo>
                      <a:pt x="25" y="35"/>
                      <a:pt x="23" y="36"/>
                      <a:pt x="21" y="37"/>
                    </a:cubicBezTo>
                    <a:cubicBezTo>
                      <a:pt x="19" y="38"/>
                      <a:pt x="17" y="38"/>
                      <a:pt x="15" y="38"/>
                    </a:cubicBezTo>
                    <a:cubicBezTo>
                      <a:pt x="13" y="38"/>
                      <a:pt x="11" y="38"/>
                      <a:pt x="9" y="36"/>
                    </a:cubicBezTo>
                    <a:cubicBezTo>
                      <a:pt x="8" y="35"/>
                      <a:pt x="7" y="33"/>
                      <a:pt x="7" y="31"/>
                    </a:cubicBezTo>
                    <a:cubicBezTo>
                      <a:pt x="6" y="29"/>
                      <a:pt x="7" y="27"/>
                      <a:pt x="10" y="2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2" y="24"/>
                      <a:pt x="0" y="27"/>
                      <a:pt x="0" y="31"/>
                    </a:cubicBezTo>
                    <a:cubicBezTo>
                      <a:pt x="1" y="34"/>
                      <a:pt x="2" y="37"/>
                      <a:pt x="5" y="40"/>
                    </a:cubicBezTo>
                    <a:cubicBezTo>
                      <a:pt x="10" y="43"/>
                      <a:pt x="15" y="43"/>
                      <a:pt x="21" y="41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0" y="15"/>
                      <a:pt x="40" y="15"/>
                      <a:pt x="40" y="15"/>
                    </a:cubicBezTo>
                    <a:lnTo>
                      <a:pt x="26" y="3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37" name="Freeform 32"/>
              <p:cNvSpPr>
                <a:spLocks noChangeArrowheads="1"/>
              </p:cNvSpPr>
              <p:nvPr/>
            </p:nvSpPr>
            <p:spPr bwMode="auto">
              <a:xfrm>
                <a:off x="2009775" y="3659188"/>
                <a:ext cx="142875" cy="149225"/>
              </a:xfrm>
              <a:custGeom>
                <a:gdLst>
                  <a:gd fmla="*/ 105276 w 38" name="T0"/>
                  <a:gd fmla="*/ 29845 h 40" name="T1"/>
                  <a:gd fmla="*/ 112796 w 38" name="T2"/>
                  <a:gd fmla="*/ 82074 h 40" name="T3"/>
                  <a:gd fmla="*/ 131595 w 38" name="T4"/>
                  <a:gd fmla="*/ 89535 h 40" name="T5"/>
                  <a:gd fmla="*/ 139115 w 38" name="T6"/>
                  <a:gd fmla="*/ 52229 h 40" name="T7"/>
                  <a:gd fmla="*/ 116556 w 38" name="T8"/>
                  <a:gd fmla="*/ 14923 h 40" name="T9"/>
                  <a:gd fmla="*/ 67678 w 38" name="T10"/>
                  <a:gd fmla="*/ 3731 h 40" name="T11"/>
                  <a:gd fmla="*/ 18799 w 38" name="T12"/>
                  <a:gd fmla="*/ 37306 h 40" name="T13"/>
                  <a:gd fmla="*/ 0 w 38" name="T14"/>
                  <a:gd fmla="*/ 89535 h 40" name="T15"/>
                  <a:gd fmla="*/ 22559 w 38" name="T16"/>
                  <a:gd fmla="*/ 138033 h 40" name="T17"/>
                  <a:gd fmla="*/ 60158 w 38" name="T18"/>
                  <a:gd fmla="*/ 149225 h 40" name="T19"/>
                  <a:gd fmla="*/ 97757 w 38" name="T20"/>
                  <a:gd fmla="*/ 130572 h 40" name="T21"/>
                  <a:gd fmla="*/ 86477 w 38" name="T22"/>
                  <a:gd fmla="*/ 115649 h 40" name="T23"/>
                  <a:gd fmla="*/ 33839 w 38" name="T24"/>
                  <a:gd fmla="*/ 123111 h 40" name="T25"/>
                  <a:gd fmla="*/ 22559 w 38" name="T26"/>
                  <a:gd fmla="*/ 93266 h 40" name="T27"/>
                  <a:gd fmla="*/ 41359 w 38" name="T28"/>
                  <a:gd fmla="*/ 52229 h 40" name="T29"/>
                  <a:gd fmla="*/ 75197 w 38" name="T30"/>
                  <a:gd fmla="*/ 26114 h 40" name="T31"/>
                  <a:gd fmla="*/ 105276 w 38" name="T32"/>
                  <a:gd fmla="*/ 29845 h 40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8" name="T51"/>
                  <a:gd fmla="*/ 0 h 40" name="T52"/>
                  <a:gd fmla="*/ 38 w 38" name="T53"/>
                  <a:gd fmla="*/ 40 h 40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0" w="38">
                    <a:moveTo>
                      <a:pt x="28" y="8"/>
                    </a:moveTo>
                    <a:cubicBezTo>
                      <a:pt x="33" y="12"/>
                      <a:pt x="33" y="16"/>
                      <a:pt x="30" y="22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7" y="21"/>
                      <a:pt x="38" y="17"/>
                      <a:pt x="37" y="14"/>
                    </a:cubicBezTo>
                    <a:cubicBezTo>
                      <a:pt x="37" y="10"/>
                      <a:pt x="35" y="7"/>
                      <a:pt x="31" y="4"/>
                    </a:cubicBezTo>
                    <a:cubicBezTo>
                      <a:pt x="27" y="1"/>
                      <a:pt x="23" y="0"/>
                      <a:pt x="18" y="1"/>
                    </a:cubicBezTo>
                    <a:cubicBezTo>
                      <a:pt x="13" y="3"/>
                      <a:pt x="9" y="6"/>
                      <a:pt x="5" y="10"/>
                    </a:cubicBezTo>
                    <a:cubicBezTo>
                      <a:pt x="2" y="15"/>
                      <a:pt x="0" y="19"/>
                      <a:pt x="0" y="24"/>
                    </a:cubicBezTo>
                    <a:cubicBezTo>
                      <a:pt x="0" y="29"/>
                      <a:pt x="2" y="33"/>
                      <a:pt x="6" y="37"/>
                    </a:cubicBezTo>
                    <a:cubicBezTo>
                      <a:pt x="9" y="39"/>
                      <a:pt x="12" y="40"/>
                      <a:pt x="16" y="40"/>
                    </a:cubicBezTo>
                    <a:cubicBezTo>
                      <a:pt x="20" y="40"/>
                      <a:pt x="23" y="38"/>
                      <a:pt x="26" y="35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17" y="35"/>
                      <a:pt x="13" y="36"/>
                      <a:pt x="9" y="33"/>
                    </a:cubicBezTo>
                    <a:cubicBezTo>
                      <a:pt x="6" y="31"/>
                      <a:pt x="5" y="28"/>
                      <a:pt x="6" y="25"/>
                    </a:cubicBezTo>
                    <a:cubicBezTo>
                      <a:pt x="6" y="22"/>
                      <a:pt x="8" y="18"/>
                      <a:pt x="11" y="14"/>
                    </a:cubicBezTo>
                    <a:cubicBezTo>
                      <a:pt x="14" y="10"/>
                      <a:pt x="17" y="8"/>
                      <a:pt x="20" y="7"/>
                    </a:cubicBezTo>
                    <a:cubicBezTo>
                      <a:pt x="23" y="6"/>
                      <a:pt x="26" y="6"/>
                      <a:pt x="28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38" name="Freeform 33"/>
              <p:cNvSpPr>
                <a:spLocks noChangeArrowheads="1"/>
              </p:cNvSpPr>
              <p:nvPr/>
            </p:nvSpPr>
            <p:spPr bwMode="auto">
              <a:xfrm>
                <a:off x="2105025" y="3692525"/>
                <a:ext cx="179388" cy="228600"/>
              </a:xfrm>
              <a:custGeom>
                <a:gdLst>
                  <a:gd fmla="*/ 112713 w 113" name="T0"/>
                  <a:gd fmla="*/ 123825 h 144" name="T1"/>
                  <a:gd fmla="*/ 179388 w 113" name="T2"/>
                  <a:gd fmla="*/ 112713 h 144" name="T3"/>
                  <a:gd fmla="*/ 161925 w 113" name="T4"/>
                  <a:gd fmla="*/ 98425 h 144" name="T5"/>
                  <a:gd fmla="*/ 60325 w 113" name="T6"/>
                  <a:gd fmla="*/ 112713 h 144" name="T7"/>
                  <a:gd fmla="*/ 138113 w 113" name="T8"/>
                  <a:gd fmla="*/ 14288 h 144" name="T9"/>
                  <a:gd fmla="*/ 123825 w 113" name="T10"/>
                  <a:gd fmla="*/ 0 h 144" name="T11"/>
                  <a:gd fmla="*/ 0 w 113" name="T12"/>
                  <a:gd fmla="*/ 153987 h 144" name="T13"/>
                  <a:gd fmla="*/ 19050 w 113" name="T14"/>
                  <a:gd fmla="*/ 169862 h 144" name="T15"/>
                  <a:gd fmla="*/ 44450 w 113" name="T16"/>
                  <a:gd fmla="*/ 134937 h 144" name="T17"/>
                  <a:gd fmla="*/ 93663 w 113" name="T18"/>
                  <a:gd fmla="*/ 123825 h 144" name="T19"/>
                  <a:gd fmla="*/ 74613 w 113" name="T20"/>
                  <a:gd fmla="*/ 214313 h 144" name="T21"/>
                  <a:gd fmla="*/ 93663 w 113" name="T22"/>
                  <a:gd fmla="*/ 228600 h 144" name="T23"/>
                  <a:gd fmla="*/ 112713 w 113" name="T24"/>
                  <a:gd fmla="*/ 123825 h 144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13" name="T39"/>
                  <a:gd fmla="*/ 0 h 144" name="T40"/>
                  <a:gd fmla="*/ 113 w 113" name="T41"/>
                  <a:gd fmla="*/ 144 h 144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44" w="113">
                    <a:moveTo>
                      <a:pt x="71" y="78"/>
                    </a:moveTo>
                    <a:lnTo>
                      <a:pt x="113" y="71"/>
                    </a:lnTo>
                    <a:lnTo>
                      <a:pt x="102" y="62"/>
                    </a:lnTo>
                    <a:lnTo>
                      <a:pt x="38" y="71"/>
                    </a:lnTo>
                    <a:lnTo>
                      <a:pt x="87" y="9"/>
                    </a:lnTo>
                    <a:lnTo>
                      <a:pt x="78" y="0"/>
                    </a:lnTo>
                    <a:lnTo>
                      <a:pt x="0" y="97"/>
                    </a:lnTo>
                    <a:lnTo>
                      <a:pt x="12" y="107"/>
                    </a:lnTo>
                    <a:lnTo>
                      <a:pt x="28" y="85"/>
                    </a:lnTo>
                    <a:lnTo>
                      <a:pt x="59" y="78"/>
                    </a:lnTo>
                    <a:lnTo>
                      <a:pt x="47" y="135"/>
                    </a:lnTo>
                    <a:lnTo>
                      <a:pt x="59" y="144"/>
                    </a:lnTo>
                    <a:lnTo>
                      <a:pt x="71" y="78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39" name="Freeform 34"/>
              <p:cNvSpPr>
                <a:spLocks noChangeArrowheads="1" noEditPoints="1"/>
              </p:cNvSpPr>
              <p:nvPr/>
            </p:nvSpPr>
            <p:spPr bwMode="auto">
              <a:xfrm>
                <a:off x="307975" y="635000"/>
                <a:ext cx="239713" cy="338138"/>
              </a:xfrm>
              <a:custGeom>
                <a:gdLst>
                  <a:gd fmla="*/ 176039 w 64" name="T0"/>
                  <a:gd fmla="*/ 221668 h 90" name="T1"/>
                  <a:gd fmla="*/ 123602 w 64" name="T2"/>
                  <a:gd fmla="*/ 210397 h 90" name="T3"/>
                  <a:gd fmla="*/ 67419 w 64" name="T4"/>
                  <a:gd fmla="*/ 195369 h 90" name="T5"/>
                  <a:gd fmla="*/ 56183 w 64" name="T6"/>
                  <a:gd fmla="*/ 176583 h 90" name="T7"/>
                  <a:gd fmla="*/ 67419 w 64" name="T8"/>
                  <a:gd fmla="*/ 165312 h 90" name="T9"/>
                  <a:gd fmla="*/ 82401 w 64" name="T10"/>
                  <a:gd fmla="*/ 161555 h 90" name="T11"/>
                  <a:gd fmla="*/ 97383 w 64" name="T12"/>
                  <a:gd fmla="*/ 165312 h 90" name="T13"/>
                  <a:gd fmla="*/ 112365 w 64" name="T14"/>
                  <a:gd fmla="*/ 169069 h 90" name="T15"/>
                  <a:gd fmla="*/ 176039 w 64" name="T16"/>
                  <a:gd fmla="*/ 154041 h 90" name="T17"/>
                  <a:gd fmla="*/ 206003 w 64" name="T18"/>
                  <a:gd fmla="*/ 105198 h 90" name="T19"/>
                  <a:gd fmla="*/ 191021 w 64" name="T20"/>
                  <a:gd fmla="*/ 48842 h 90" name="T21"/>
                  <a:gd fmla="*/ 206003 w 64" name="T22"/>
                  <a:gd fmla="*/ 30057 h 90" name="T23"/>
                  <a:gd fmla="*/ 235967 w 64" name="T24"/>
                  <a:gd fmla="*/ 30057 h 90" name="T25"/>
                  <a:gd fmla="*/ 239713 w 64" name="T26"/>
                  <a:gd fmla="*/ 3757 h 90" name="T27"/>
                  <a:gd fmla="*/ 232222 w 64" name="T28"/>
                  <a:gd fmla="*/ 0 h 90" name="T29"/>
                  <a:gd fmla="*/ 194767 w 64" name="T30"/>
                  <a:gd fmla="*/ 3757 h 90" name="T31"/>
                  <a:gd fmla="*/ 176039 w 64" name="T32"/>
                  <a:gd fmla="*/ 33814 h 90" name="T33"/>
                  <a:gd fmla="*/ 131093 w 64" name="T34"/>
                  <a:gd fmla="*/ 15028 h 90" name="T35"/>
                  <a:gd fmla="*/ 67419 w 64" name="T36"/>
                  <a:gd fmla="*/ 30057 h 90" name="T37"/>
                  <a:gd fmla="*/ 37455 w 64" name="T38"/>
                  <a:gd fmla="*/ 78899 h 90" name="T39"/>
                  <a:gd fmla="*/ 59928 w 64" name="T40"/>
                  <a:gd fmla="*/ 142769 h 90" name="T41"/>
                  <a:gd fmla="*/ 22473 w 64" name="T42"/>
                  <a:gd fmla="*/ 176583 h 90" name="T43"/>
                  <a:gd fmla="*/ 41201 w 64" name="T44"/>
                  <a:gd fmla="*/ 217911 h 90" name="T45"/>
                  <a:gd fmla="*/ 0 w 64" name="T46"/>
                  <a:gd fmla="*/ 255482 h 90" name="T47"/>
                  <a:gd fmla="*/ 18728 w 64" name="T48"/>
                  <a:gd fmla="*/ 300567 h 90" name="T49"/>
                  <a:gd fmla="*/ 93638 w 64" name="T50"/>
                  <a:gd fmla="*/ 326867 h 90" name="T51"/>
                  <a:gd fmla="*/ 213494 w 64" name="T52"/>
                  <a:gd fmla="*/ 278025 h 90" name="T53"/>
                  <a:gd fmla="*/ 206003 w 64" name="T54"/>
                  <a:gd fmla="*/ 244211 h 90" name="T55"/>
                  <a:gd fmla="*/ 176039 w 64" name="T56"/>
                  <a:gd fmla="*/ 221668 h 90" name="T57"/>
                  <a:gd fmla="*/ 93638 w 64" name="T58"/>
                  <a:gd fmla="*/ 52599 h 90" name="T59"/>
                  <a:gd fmla="*/ 127348 w 64" name="T60"/>
                  <a:gd fmla="*/ 45085 h 90" name="T61"/>
                  <a:gd fmla="*/ 161057 w 64" name="T62"/>
                  <a:gd fmla="*/ 60113 h 90" name="T63"/>
                  <a:gd fmla="*/ 172294 w 64" name="T64"/>
                  <a:gd fmla="*/ 101441 h 90" name="T65"/>
                  <a:gd fmla="*/ 153566 w 64" name="T66"/>
                  <a:gd fmla="*/ 131498 h 90" name="T67"/>
                  <a:gd fmla="*/ 116111 w 64" name="T68"/>
                  <a:gd fmla="*/ 142769 h 90" name="T69"/>
                  <a:gd fmla="*/ 82401 w 64" name="T70"/>
                  <a:gd fmla="*/ 123984 h 90" name="T71"/>
                  <a:gd fmla="*/ 71165 w 64" name="T72"/>
                  <a:gd fmla="*/ 86413 h 90" name="T73"/>
                  <a:gd fmla="*/ 93638 w 64" name="T74"/>
                  <a:gd fmla="*/ 52599 h 90" name="T75"/>
                  <a:gd fmla="*/ 153566 w 64" name="T76"/>
                  <a:gd fmla="*/ 300567 h 90" name="T77"/>
                  <a:gd fmla="*/ 101129 w 64" name="T78"/>
                  <a:gd fmla="*/ 300567 h 90" name="T79"/>
                  <a:gd fmla="*/ 52437 w 64" name="T80"/>
                  <a:gd fmla="*/ 285539 h 90" name="T81"/>
                  <a:gd fmla="*/ 33710 w 64" name="T82"/>
                  <a:gd fmla="*/ 255482 h 90" name="T83"/>
                  <a:gd fmla="*/ 63674 w 64" name="T84"/>
                  <a:gd fmla="*/ 229182 h 90" name="T85"/>
                  <a:gd fmla="*/ 116111 w 64" name="T86"/>
                  <a:gd fmla="*/ 240454 h 90" name="T87"/>
                  <a:gd fmla="*/ 157312 w 64" name="T88"/>
                  <a:gd fmla="*/ 247968 h 90" name="T89"/>
                  <a:gd fmla="*/ 176039 w 64" name="T90"/>
                  <a:gd fmla="*/ 259239 h 90" name="T91"/>
                  <a:gd fmla="*/ 179785 w 64" name="T92"/>
                  <a:gd fmla="*/ 278025 h 90" name="T93"/>
                  <a:gd fmla="*/ 153566 w 64" name="T94"/>
                  <a:gd fmla="*/ 300567 h 90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w 64" name="T144"/>
                  <a:gd fmla="*/ 0 h 90" name="T145"/>
                  <a:gd fmla="*/ 64 w 64" name="T146"/>
                  <a:gd fmla="*/ 90 h 90" name="T147"/>
                </a:gdLst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b="T147" l="T144" r="T146" t="T145"/>
                <a:pathLst>
                  <a:path h="90" w="64">
                    <a:moveTo>
                      <a:pt x="47" y="59"/>
                    </a:moveTo>
                    <a:cubicBezTo>
                      <a:pt x="44" y="58"/>
                      <a:pt x="39" y="57"/>
                      <a:pt x="33" y="56"/>
                    </a:cubicBezTo>
                    <a:cubicBezTo>
                      <a:pt x="25" y="54"/>
                      <a:pt x="20" y="53"/>
                      <a:pt x="18" y="52"/>
                    </a:cubicBezTo>
                    <a:cubicBezTo>
                      <a:pt x="16" y="51"/>
                      <a:pt x="15" y="50"/>
                      <a:pt x="15" y="47"/>
                    </a:cubicBezTo>
                    <a:cubicBezTo>
                      <a:pt x="15" y="46"/>
                      <a:pt x="16" y="44"/>
                      <a:pt x="18" y="44"/>
                    </a:cubicBezTo>
                    <a:cubicBezTo>
                      <a:pt x="19" y="43"/>
                      <a:pt x="21" y="42"/>
                      <a:pt x="22" y="43"/>
                    </a:cubicBezTo>
                    <a:cubicBezTo>
                      <a:pt x="22" y="43"/>
                      <a:pt x="24" y="43"/>
                      <a:pt x="26" y="44"/>
                    </a:cubicBezTo>
                    <a:cubicBezTo>
                      <a:pt x="27" y="44"/>
                      <a:pt x="28" y="44"/>
                      <a:pt x="30" y="45"/>
                    </a:cubicBezTo>
                    <a:cubicBezTo>
                      <a:pt x="37" y="46"/>
                      <a:pt x="42" y="44"/>
                      <a:pt x="47" y="41"/>
                    </a:cubicBezTo>
                    <a:cubicBezTo>
                      <a:pt x="51" y="38"/>
                      <a:pt x="54" y="33"/>
                      <a:pt x="55" y="28"/>
                    </a:cubicBezTo>
                    <a:cubicBezTo>
                      <a:pt x="55" y="23"/>
                      <a:pt x="54" y="18"/>
                      <a:pt x="51" y="13"/>
                    </a:cubicBezTo>
                    <a:cubicBezTo>
                      <a:pt x="52" y="11"/>
                      <a:pt x="53" y="9"/>
                      <a:pt x="55" y="8"/>
                    </a:cubicBezTo>
                    <a:cubicBezTo>
                      <a:pt x="56" y="7"/>
                      <a:pt x="59" y="7"/>
                      <a:pt x="63" y="8"/>
                    </a:cubicBezTo>
                    <a:cubicBezTo>
                      <a:pt x="64" y="1"/>
                      <a:pt x="64" y="1"/>
                      <a:pt x="64" y="1"/>
                    </a:cubicBezTo>
                    <a:cubicBezTo>
                      <a:pt x="63" y="0"/>
                      <a:pt x="62" y="0"/>
                      <a:pt x="62" y="0"/>
                    </a:cubicBezTo>
                    <a:cubicBezTo>
                      <a:pt x="57" y="0"/>
                      <a:pt x="54" y="0"/>
                      <a:pt x="52" y="1"/>
                    </a:cubicBezTo>
                    <a:cubicBezTo>
                      <a:pt x="50" y="2"/>
                      <a:pt x="48" y="5"/>
                      <a:pt x="47" y="9"/>
                    </a:cubicBezTo>
                    <a:cubicBezTo>
                      <a:pt x="43" y="6"/>
                      <a:pt x="39" y="5"/>
                      <a:pt x="35" y="4"/>
                    </a:cubicBezTo>
                    <a:cubicBezTo>
                      <a:pt x="29" y="4"/>
                      <a:pt x="23" y="5"/>
                      <a:pt x="18" y="8"/>
                    </a:cubicBezTo>
                    <a:cubicBezTo>
                      <a:pt x="14" y="11"/>
                      <a:pt x="11" y="16"/>
                      <a:pt x="10" y="21"/>
                    </a:cubicBezTo>
                    <a:cubicBezTo>
                      <a:pt x="9" y="28"/>
                      <a:pt x="11" y="33"/>
                      <a:pt x="16" y="38"/>
                    </a:cubicBezTo>
                    <a:cubicBezTo>
                      <a:pt x="10" y="40"/>
                      <a:pt x="7" y="43"/>
                      <a:pt x="6" y="47"/>
                    </a:cubicBezTo>
                    <a:cubicBezTo>
                      <a:pt x="6" y="51"/>
                      <a:pt x="7" y="55"/>
                      <a:pt x="11" y="58"/>
                    </a:cubicBezTo>
                    <a:cubicBezTo>
                      <a:pt x="4" y="59"/>
                      <a:pt x="1" y="63"/>
                      <a:pt x="0" y="68"/>
                    </a:cubicBezTo>
                    <a:cubicBezTo>
                      <a:pt x="0" y="73"/>
                      <a:pt x="1" y="77"/>
                      <a:pt x="5" y="80"/>
                    </a:cubicBezTo>
                    <a:cubicBezTo>
                      <a:pt x="9" y="84"/>
                      <a:pt x="16" y="86"/>
                      <a:pt x="25" y="87"/>
                    </a:cubicBezTo>
                    <a:cubicBezTo>
                      <a:pt x="45" y="90"/>
                      <a:pt x="55" y="85"/>
                      <a:pt x="57" y="74"/>
                    </a:cubicBezTo>
                    <a:cubicBezTo>
                      <a:pt x="57" y="71"/>
                      <a:pt x="57" y="67"/>
                      <a:pt x="55" y="65"/>
                    </a:cubicBezTo>
                    <a:cubicBezTo>
                      <a:pt x="53" y="62"/>
                      <a:pt x="50" y="60"/>
                      <a:pt x="47" y="59"/>
                    </a:cubicBezTo>
                    <a:close/>
                    <a:moveTo>
                      <a:pt x="25" y="14"/>
                    </a:moveTo>
                    <a:cubicBezTo>
                      <a:pt x="28" y="12"/>
                      <a:pt x="31" y="11"/>
                      <a:pt x="34" y="12"/>
                    </a:cubicBezTo>
                    <a:cubicBezTo>
                      <a:pt x="38" y="12"/>
                      <a:pt x="41" y="14"/>
                      <a:pt x="43" y="16"/>
                    </a:cubicBezTo>
                    <a:cubicBezTo>
                      <a:pt x="45" y="19"/>
                      <a:pt x="46" y="23"/>
                      <a:pt x="46" y="27"/>
                    </a:cubicBezTo>
                    <a:cubicBezTo>
                      <a:pt x="45" y="30"/>
                      <a:pt x="44" y="33"/>
                      <a:pt x="41" y="35"/>
                    </a:cubicBezTo>
                    <a:cubicBezTo>
                      <a:pt x="38" y="37"/>
                      <a:pt x="35" y="38"/>
                      <a:pt x="31" y="38"/>
                    </a:cubicBezTo>
                    <a:cubicBezTo>
                      <a:pt x="27" y="37"/>
                      <a:pt x="24" y="36"/>
                      <a:pt x="22" y="33"/>
                    </a:cubicBezTo>
                    <a:cubicBezTo>
                      <a:pt x="20" y="30"/>
                      <a:pt x="19" y="27"/>
                      <a:pt x="19" y="23"/>
                    </a:cubicBezTo>
                    <a:cubicBezTo>
                      <a:pt x="20" y="19"/>
                      <a:pt x="22" y="16"/>
                      <a:pt x="25" y="14"/>
                    </a:cubicBezTo>
                    <a:close/>
                    <a:moveTo>
                      <a:pt x="41" y="80"/>
                    </a:moveTo>
                    <a:cubicBezTo>
                      <a:pt x="36" y="81"/>
                      <a:pt x="32" y="81"/>
                      <a:pt x="27" y="80"/>
                    </a:cubicBezTo>
                    <a:cubicBezTo>
                      <a:pt x="21" y="80"/>
                      <a:pt x="17" y="78"/>
                      <a:pt x="14" y="76"/>
                    </a:cubicBezTo>
                    <a:cubicBezTo>
                      <a:pt x="10" y="74"/>
                      <a:pt x="9" y="71"/>
                      <a:pt x="9" y="68"/>
                    </a:cubicBezTo>
                    <a:cubicBezTo>
                      <a:pt x="10" y="65"/>
                      <a:pt x="12" y="62"/>
                      <a:pt x="17" y="61"/>
                    </a:cubicBezTo>
                    <a:cubicBezTo>
                      <a:pt x="20" y="62"/>
                      <a:pt x="24" y="63"/>
                      <a:pt x="31" y="64"/>
                    </a:cubicBezTo>
                    <a:cubicBezTo>
                      <a:pt x="36" y="65"/>
                      <a:pt x="40" y="65"/>
                      <a:pt x="42" y="66"/>
                    </a:cubicBezTo>
                    <a:cubicBezTo>
                      <a:pt x="44" y="67"/>
                      <a:pt x="46" y="67"/>
                      <a:pt x="47" y="69"/>
                    </a:cubicBezTo>
                    <a:cubicBezTo>
                      <a:pt x="48" y="70"/>
                      <a:pt x="48" y="72"/>
                      <a:pt x="48" y="74"/>
                    </a:cubicBezTo>
                    <a:cubicBezTo>
                      <a:pt x="48" y="77"/>
                      <a:pt x="45" y="79"/>
                      <a:pt x="41" y="8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40" name="Freeform 35"/>
              <p:cNvSpPr>
                <a:spLocks noChangeArrowheads="1"/>
              </p:cNvSpPr>
              <p:nvPr/>
            </p:nvSpPr>
            <p:spPr bwMode="auto">
              <a:xfrm>
                <a:off x="555625" y="676275"/>
                <a:ext cx="139700" cy="225425"/>
              </a:xfrm>
              <a:custGeom>
                <a:gdLst>
                  <a:gd fmla="*/ 90616 w 37" name="T0"/>
                  <a:gd fmla="*/ 11271 h 60" name="T1"/>
                  <a:gd fmla="*/ 52859 w 37" name="T2"/>
                  <a:gd fmla="*/ 56356 h 60" name="T3"/>
                  <a:gd fmla="*/ 56635 w 37" name="T4"/>
                  <a:gd fmla="*/ 3757 h 60" name="T5"/>
                  <a:gd fmla="*/ 26430 w 37" name="T6"/>
                  <a:gd fmla="*/ 0 h 60" name="T7"/>
                  <a:gd fmla="*/ 0 w 37" name="T8"/>
                  <a:gd fmla="*/ 221668 h 60" name="T9"/>
                  <a:gd fmla="*/ 33981 w 37" name="T10"/>
                  <a:gd fmla="*/ 225425 h 60" name="T11"/>
                  <a:gd fmla="*/ 49084 w 37" name="T12"/>
                  <a:gd fmla="*/ 108955 h 60" name="T13"/>
                  <a:gd fmla="*/ 75514 w 37" name="T14"/>
                  <a:gd fmla="*/ 56356 h 60" name="T15"/>
                  <a:gd fmla="*/ 128373 w 37" name="T16"/>
                  <a:gd fmla="*/ 41328 h 60" name="T17"/>
                  <a:gd fmla="*/ 132149 w 37" name="T18"/>
                  <a:gd fmla="*/ 41328 h 60" name="T19"/>
                  <a:gd fmla="*/ 139700 w 37" name="T20"/>
                  <a:gd fmla="*/ 7514 h 60" name="T21"/>
                  <a:gd fmla="*/ 124597 w 37" name="T22"/>
                  <a:gd fmla="*/ 7514 h 60" name="T23"/>
                  <a:gd fmla="*/ 90616 w 37" name="T24"/>
                  <a:gd fmla="*/ 11271 h 60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37" name="T39"/>
                  <a:gd fmla="*/ 0 h 60" name="T40"/>
                  <a:gd fmla="*/ 37 w 37" name="T41"/>
                  <a:gd fmla="*/ 60 h 60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60" w="37">
                    <a:moveTo>
                      <a:pt x="24" y="3"/>
                    </a:moveTo>
                    <a:cubicBezTo>
                      <a:pt x="21" y="5"/>
                      <a:pt x="17" y="9"/>
                      <a:pt x="14" y="15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4" y="23"/>
                      <a:pt x="16" y="18"/>
                      <a:pt x="20" y="15"/>
                    </a:cubicBezTo>
                    <a:cubicBezTo>
                      <a:pt x="24" y="11"/>
                      <a:pt x="29" y="10"/>
                      <a:pt x="34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5" y="2"/>
                      <a:pt x="34" y="2"/>
                      <a:pt x="33" y="2"/>
                    </a:cubicBezTo>
                    <a:cubicBezTo>
                      <a:pt x="30" y="1"/>
                      <a:pt x="27" y="2"/>
                      <a:pt x="24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41" name="Freeform 36"/>
              <p:cNvSpPr>
                <a:spLocks noChangeArrowheads="1" noEditPoints="1"/>
              </p:cNvSpPr>
              <p:nvPr/>
            </p:nvSpPr>
            <p:spPr bwMode="auto">
              <a:xfrm>
                <a:off x="687388" y="690563"/>
                <a:ext cx="206375" cy="247650"/>
              </a:xfrm>
              <a:custGeom>
                <a:gdLst>
                  <a:gd fmla="*/ 202623 w 55" name="T0"/>
                  <a:gd fmla="*/ 108816 h 66" name="T1"/>
                  <a:gd fmla="*/ 191366 w 55" name="T2"/>
                  <a:gd fmla="*/ 37523 h 66" name="T3"/>
                  <a:gd fmla="*/ 127577 w 55" name="T4"/>
                  <a:gd fmla="*/ 7505 h 66" name="T5"/>
                  <a:gd fmla="*/ 22514 w 55" name="T6"/>
                  <a:gd fmla="*/ 56284 h 66" name="T7"/>
                  <a:gd fmla="*/ 56284 w 55" name="T8"/>
                  <a:gd fmla="*/ 67541 h 66" name="T9"/>
                  <a:gd fmla="*/ 120073 w 55" name="T10"/>
                  <a:gd fmla="*/ 33770 h 66" name="T11"/>
                  <a:gd fmla="*/ 153843 w 55" name="T12"/>
                  <a:gd fmla="*/ 45027 h 66" name="T13"/>
                  <a:gd fmla="*/ 168852 w 55" name="T14"/>
                  <a:gd fmla="*/ 67541 h 66" name="T15"/>
                  <a:gd fmla="*/ 168852 w 55" name="T16"/>
                  <a:gd fmla="*/ 105064 h 66" name="T17"/>
                  <a:gd fmla="*/ 138834 w 55" name="T18"/>
                  <a:gd fmla="*/ 101311 h 66" name="T19"/>
                  <a:gd fmla="*/ 41275 w 55" name="T20"/>
                  <a:gd fmla="*/ 108816 h 66" name="T21"/>
                  <a:gd fmla="*/ 3752 w 55" name="T22"/>
                  <a:gd fmla="*/ 161348 h 66" name="T23"/>
                  <a:gd fmla="*/ 18761 w 55" name="T24"/>
                  <a:gd fmla="*/ 210127 h 66" name="T25"/>
                  <a:gd fmla="*/ 71293 w 55" name="T26"/>
                  <a:gd fmla="*/ 240145 h 66" name="T27"/>
                  <a:gd fmla="*/ 153843 w 55" name="T28"/>
                  <a:gd fmla="*/ 202623 h 66" name="T29"/>
                  <a:gd fmla="*/ 153843 w 55" name="T30"/>
                  <a:gd fmla="*/ 243898 h 66" name="T31"/>
                  <a:gd fmla="*/ 187614 w 55" name="T32"/>
                  <a:gd fmla="*/ 247650 h 66" name="T33"/>
                  <a:gd fmla="*/ 187614 w 55" name="T34"/>
                  <a:gd fmla="*/ 202623 h 66" name="T35"/>
                  <a:gd fmla="*/ 202623 w 55" name="T36"/>
                  <a:gd fmla="*/ 108816 h 66" name="T37"/>
                  <a:gd fmla="*/ 135082 w 55" name="T38"/>
                  <a:gd fmla="*/ 198870 h 66" name="T39"/>
                  <a:gd fmla="*/ 82550 w 55" name="T40"/>
                  <a:gd fmla="*/ 213880 h 66" name="T41"/>
                  <a:gd fmla="*/ 48780 w 55" name="T42"/>
                  <a:gd fmla="*/ 198870 h 66" name="T43"/>
                  <a:gd fmla="*/ 41275 w 55" name="T44"/>
                  <a:gd fmla="*/ 168852 h 66" name="T45"/>
                  <a:gd fmla="*/ 67541 w 55" name="T46"/>
                  <a:gd fmla="*/ 131330 h 66" name="T47"/>
                  <a:gd fmla="*/ 131330 w 55" name="T48"/>
                  <a:gd fmla="*/ 127577 h 66" name="T49"/>
                  <a:gd fmla="*/ 165100 w 55" name="T50"/>
                  <a:gd fmla="*/ 131330 h 66" name="T51"/>
                  <a:gd fmla="*/ 165100 w 55" name="T52"/>
                  <a:gd fmla="*/ 146339 h 66" name="T53"/>
                  <a:gd fmla="*/ 135082 w 55" name="T54"/>
                  <a:gd fmla="*/ 198870 h 6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55" name="T84"/>
                  <a:gd fmla="*/ 0 h 66" name="T85"/>
                  <a:gd fmla="*/ 55 w 55" name="T86"/>
                  <a:gd fmla="*/ 66 h 66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66" w="55">
                    <a:moveTo>
                      <a:pt x="54" y="29"/>
                    </a:moveTo>
                    <a:cubicBezTo>
                      <a:pt x="55" y="21"/>
                      <a:pt x="54" y="14"/>
                      <a:pt x="51" y="10"/>
                    </a:cubicBezTo>
                    <a:cubicBezTo>
                      <a:pt x="48" y="6"/>
                      <a:pt x="42" y="3"/>
                      <a:pt x="34" y="2"/>
                    </a:cubicBezTo>
                    <a:cubicBezTo>
                      <a:pt x="19" y="0"/>
                      <a:pt x="10" y="5"/>
                      <a:pt x="6" y="15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7" y="11"/>
                      <a:pt x="23" y="8"/>
                      <a:pt x="32" y="9"/>
                    </a:cubicBezTo>
                    <a:cubicBezTo>
                      <a:pt x="36" y="10"/>
                      <a:pt x="39" y="11"/>
                      <a:pt x="41" y="12"/>
                    </a:cubicBezTo>
                    <a:cubicBezTo>
                      <a:pt x="43" y="14"/>
                      <a:pt x="45" y="16"/>
                      <a:pt x="45" y="18"/>
                    </a:cubicBezTo>
                    <a:cubicBezTo>
                      <a:pt x="45" y="20"/>
                      <a:pt x="45" y="24"/>
                      <a:pt x="45" y="28"/>
                    </a:cubicBezTo>
                    <a:cubicBezTo>
                      <a:pt x="41" y="28"/>
                      <a:pt x="39" y="27"/>
                      <a:pt x="37" y="27"/>
                    </a:cubicBezTo>
                    <a:cubicBezTo>
                      <a:pt x="25" y="25"/>
                      <a:pt x="16" y="26"/>
                      <a:pt x="11" y="29"/>
                    </a:cubicBezTo>
                    <a:cubicBezTo>
                      <a:pt x="5" y="33"/>
                      <a:pt x="2" y="37"/>
                      <a:pt x="1" y="43"/>
                    </a:cubicBezTo>
                    <a:cubicBezTo>
                      <a:pt x="0" y="48"/>
                      <a:pt x="2" y="52"/>
                      <a:pt x="5" y="56"/>
                    </a:cubicBezTo>
                    <a:cubicBezTo>
                      <a:pt x="8" y="60"/>
                      <a:pt x="13" y="63"/>
                      <a:pt x="19" y="64"/>
                    </a:cubicBezTo>
                    <a:cubicBezTo>
                      <a:pt x="29" y="65"/>
                      <a:pt x="36" y="62"/>
                      <a:pt x="41" y="54"/>
                    </a:cubicBezTo>
                    <a:cubicBezTo>
                      <a:pt x="41" y="59"/>
                      <a:pt x="41" y="63"/>
                      <a:pt x="41" y="65"/>
                    </a:cubicBezTo>
                    <a:cubicBezTo>
                      <a:pt x="50" y="66"/>
                      <a:pt x="50" y="66"/>
                      <a:pt x="50" y="66"/>
                    </a:cubicBezTo>
                    <a:cubicBezTo>
                      <a:pt x="50" y="62"/>
                      <a:pt x="50" y="59"/>
                      <a:pt x="50" y="54"/>
                    </a:cubicBezTo>
                    <a:lnTo>
                      <a:pt x="54" y="29"/>
                    </a:lnTo>
                    <a:close/>
                    <a:moveTo>
                      <a:pt x="36" y="53"/>
                    </a:moveTo>
                    <a:cubicBezTo>
                      <a:pt x="32" y="56"/>
                      <a:pt x="28" y="58"/>
                      <a:pt x="22" y="57"/>
                    </a:cubicBezTo>
                    <a:cubicBezTo>
                      <a:pt x="18" y="56"/>
                      <a:pt x="15" y="55"/>
                      <a:pt x="13" y="53"/>
                    </a:cubicBezTo>
                    <a:cubicBezTo>
                      <a:pt x="11" y="50"/>
                      <a:pt x="10" y="48"/>
                      <a:pt x="11" y="45"/>
                    </a:cubicBezTo>
                    <a:cubicBezTo>
                      <a:pt x="11" y="40"/>
                      <a:pt x="14" y="37"/>
                      <a:pt x="18" y="35"/>
                    </a:cubicBezTo>
                    <a:cubicBezTo>
                      <a:pt x="22" y="33"/>
                      <a:pt x="28" y="33"/>
                      <a:pt x="35" y="34"/>
                    </a:cubicBezTo>
                    <a:cubicBezTo>
                      <a:pt x="37" y="34"/>
                      <a:pt x="40" y="35"/>
                      <a:pt x="44" y="35"/>
                    </a:cubicBezTo>
                    <a:cubicBezTo>
                      <a:pt x="44" y="37"/>
                      <a:pt x="44" y="38"/>
                      <a:pt x="44" y="39"/>
                    </a:cubicBezTo>
                    <a:cubicBezTo>
                      <a:pt x="43" y="45"/>
                      <a:pt x="40" y="49"/>
                      <a:pt x="36" y="5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42" name="Freeform 37"/>
              <p:cNvSpPr>
                <a:spLocks noChangeArrowheads="1" noEditPoints="1"/>
              </p:cNvSpPr>
              <p:nvPr/>
            </p:nvSpPr>
            <p:spPr bwMode="auto">
              <a:xfrm>
                <a:off x="931863" y="723900"/>
                <a:ext cx="214313" cy="301625"/>
              </a:xfrm>
              <a:custGeom>
                <a:gdLst>
                  <a:gd fmla="*/ 139115 w 57" name="T0"/>
                  <a:gd fmla="*/ 7541 h 80" name="T1"/>
                  <a:gd fmla="*/ 63918 w 57" name="T2"/>
                  <a:gd fmla="*/ 49014 h 80" name="T3"/>
                  <a:gd fmla="*/ 67678 w 57" name="T4"/>
                  <a:gd fmla="*/ 3770 h 80" name="T5"/>
                  <a:gd fmla="*/ 37599 w 57" name="T6"/>
                  <a:gd fmla="*/ 0 h 80" name="T7"/>
                  <a:gd fmla="*/ 0 w 57" name="T8"/>
                  <a:gd fmla="*/ 297855 h 80" name="T9"/>
                  <a:gd fmla="*/ 33839 w 57" name="T10"/>
                  <a:gd fmla="*/ 301625 h 80" name="T11"/>
                  <a:gd fmla="*/ 48878 w 57" name="T12"/>
                  <a:gd fmla="*/ 192286 h 80" name="T13"/>
                  <a:gd fmla="*/ 109036 w 57" name="T14"/>
                  <a:gd fmla="*/ 241300 h 80" name="T15"/>
                  <a:gd fmla="*/ 176714 w 57" name="T16"/>
                  <a:gd fmla="*/ 218678 h 80" name="T17"/>
                  <a:gd fmla="*/ 210553 w 57" name="T18"/>
                  <a:gd fmla="*/ 135731 h 80" name="T19"/>
                  <a:gd fmla="*/ 199273 w 57" name="T20"/>
                  <a:gd fmla="*/ 49014 h 80" name="T21"/>
                  <a:gd fmla="*/ 139115 w 57" name="T22"/>
                  <a:gd fmla="*/ 7541 h 80" name="T23"/>
                  <a:gd fmla="*/ 146635 w 57" name="T24"/>
                  <a:gd fmla="*/ 199827 h 80" name="T25"/>
                  <a:gd fmla="*/ 105277 w 57" name="T26"/>
                  <a:gd fmla="*/ 211137 h 80" name="T27"/>
                  <a:gd fmla="*/ 67678 w 57" name="T28"/>
                  <a:gd fmla="*/ 192286 h 80" name="T29"/>
                  <a:gd fmla="*/ 52638 w 57" name="T30"/>
                  <a:gd fmla="*/ 147042 h 80" name="T31"/>
                  <a:gd fmla="*/ 60158 w 57" name="T32"/>
                  <a:gd fmla="*/ 82947 h 80" name="T33"/>
                  <a:gd fmla="*/ 86477 w 57" name="T34"/>
                  <a:gd fmla="*/ 49014 h 80" name="T35"/>
                  <a:gd fmla="*/ 127836 w 57" name="T36"/>
                  <a:gd fmla="*/ 37703 h 80" name="T37"/>
                  <a:gd fmla="*/ 165435 w 57" name="T38"/>
                  <a:gd fmla="*/ 64095 h 80" name="T39"/>
                  <a:gd fmla="*/ 172954 w 57" name="T40"/>
                  <a:gd fmla="*/ 131961 h 80" name="T41"/>
                  <a:gd fmla="*/ 146635 w 57" name="T42"/>
                  <a:gd fmla="*/ 199827 h 80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57" name="T66"/>
                  <a:gd fmla="*/ 0 h 80" name="T67"/>
                  <a:gd fmla="*/ 57 w 57" name="T68"/>
                  <a:gd fmla="*/ 80 h 80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80" w="57">
                    <a:moveTo>
                      <a:pt x="37" y="2"/>
                    </a:moveTo>
                    <a:cubicBezTo>
                      <a:pt x="29" y="1"/>
                      <a:pt x="22" y="5"/>
                      <a:pt x="17" y="13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6" y="59"/>
                      <a:pt x="21" y="63"/>
                      <a:pt x="29" y="64"/>
                    </a:cubicBezTo>
                    <a:cubicBezTo>
                      <a:pt x="35" y="65"/>
                      <a:pt x="41" y="63"/>
                      <a:pt x="47" y="58"/>
                    </a:cubicBezTo>
                    <a:cubicBezTo>
                      <a:pt x="52" y="53"/>
                      <a:pt x="55" y="46"/>
                      <a:pt x="56" y="36"/>
                    </a:cubicBezTo>
                    <a:cubicBezTo>
                      <a:pt x="57" y="27"/>
                      <a:pt x="56" y="19"/>
                      <a:pt x="53" y="13"/>
                    </a:cubicBezTo>
                    <a:cubicBezTo>
                      <a:pt x="49" y="7"/>
                      <a:pt x="44" y="3"/>
                      <a:pt x="37" y="2"/>
                    </a:cubicBezTo>
                    <a:close/>
                    <a:moveTo>
                      <a:pt x="39" y="53"/>
                    </a:moveTo>
                    <a:cubicBezTo>
                      <a:pt x="36" y="56"/>
                      <a:pt x="32" y="57"/>
                      <a:pt x="28" y="56"/>
                    </a:cubicBezTo>
                    <a:cubicBezTo>
                      <a:pt x="24" y="56"/>
                      <a:pt x="21" y="54"/>
                      <a:pt x="18" y="51"/>
                    </a:cubicBezTo>
                    <a:cubicBezTo>
                      <a:pt x="16" y="47"/>
                      <a:pt x="14" y="44"/>
                      <a:pt x="14" y="39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8" y="19"/>
                      <a:pt x="20" y="15"/>
                      <a:pt x="23" y="13"/>
                    </a:cubicBezTo>
                    <a:cubicBezTo>
                      <a:pt x="27" y="10"/>
                      <a:pt x="30" y="9"/>
                      <a:pt x="34" y="10"/>
                    </a:cubicBezTo>
                    <a:cubicBezTo>
                      <a:pt x="38" y="10"/>
                      <a:pt x="42" y="13"/>
                      <a:pt x="44" y="17"/>
                    </a:cubicBezTo>
                    <a:cubicBezTo>
                      <a:pt x="46" y="22"/>
                      <a:pt x="47" y="28"/>
                      <a:pt x="46" y="35"/>
                    </a:cubicBezTo>
                    <a:cubicBezTo>
                      <a:pt x="45" y="44"/>
                      <a:pt x="43" y="49"/>
                      <a:pt x="39" y="5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43" name="Freeform 38"/>
              <p:cNvSpPr>
                <a:spLocks noChangeArrowheads="1"/>
              </p:cNvSpPr>
              <p:nvPr/>
            </p:nvSpPr>
            <p:spPr bwMode="auto">
              <a:xfrm>
                <a:off x="1179513" y="679450"/>
                <a:ext cx="195263" cy="319088"/>
              </a:xfrm>
              <a:custGeom>
                <a:gdLst>
                  <a:gd fmla="*/ 191508 w 52" name="T0"/>
                  <a:gd fmla="*/ 146405 h 85" name="T1"/>
                  <a:gd fmla="*/ 183998 w 52" name="T2"/>
                  <a:gd fmla="*/ 120127 h 85" name="T3"/>
                  <a:gd fmla="*/ 165223 w 52" name="T4"/>
                  <a:gd fmla="*/ 97603 h 85" name="T5"/>
                  <a:gd fmla="*/ 131427 w 52" name="T6"/>
                  <a:gd fmla="*/ 82587 h 85" name="T7"/>
                  <a:gd fmla="*/ 56326 w 52" name="T8"/>
                  <a:gd fmla="*/ 123881 h 85" name="T9"/>
                  <a:gd fmla="*/ 71346 w 52" name="T10"/>
                  <a:gd fmla="*/ 3754 h 85" name="T11"/>
                  <a:gd fmla="*/ 37551 w 52" name="T12"/>
                  <a:gd fmla="*/ 0 h 85" name="T13"/>
                  <a:gd fmla="*/ 0 w 52" name="T14"/>
                  <a:gd fmla="*/ 296564 h 85" name="T15"/>
                  <a:gd fmla="*/ 33796 w 52" name="T16"/>
                  <a:gd fmla="*/ 304072 h 85" name="T17"/>
                  <a:gd fmla="*/ 48816 w 52" name="T18"/>
                  <a:gd fmla="*/ 183945 h 85" name="T19"/>
                  <a:gd fmla="*/ 75101 w 52" name="T20"/>
                  <a:gd fmla="*/ 127635 h 85" name="T21"/>
                  <a:gd fmla="*/ 120162 w 52" name="T22"/>
                  <a:gd fmla="*/ 112619 h 85" name="T23"/>
                  <a:gd fmla="*/ 146447 w 52" name="T24"/>
                  <a:gd fmla="*/ 123881 h 85" name="T25"/>
                  <a:gd fmla="*/ 157712 w 52" name="T26"/>
                  <a:gd fmla="*/ 146405 h 85" name="T27"/>
                  <a:gd fmla="*/ 157712 w 52" name="T28"/>
                  <a:gd fmla="*/ 180191 h 85" name="T29"/>
                  <a:gd fmla="*/ 138937 w 52" name="T30"/>
                  <a:gd fmla="*/ 315334 h 85" name="T31"/>
                  <a:gd fmla="*/ 172733 w 52" name="T32"/>
                  <a:gd fmla="*/ 319088 h 85" name="T33"/>
                  <a:gd fmla="*/ 191508 w 52" name="T34"/>
                  <a:gd fmla="*/ 187699 h 85" name="T35"/>
                  <a:gd fmla="*/ 191508 w 52" name="T36"/>
                  <a:gd fmla="*/ 146405 h 85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52" name="T57"/>
                  <a:gd fmla="*/ 0 h 85" name="T58"/>
                  <a:gd fmla="*/ 52 w 52" name="T59"/>
                  <a:gd fmla="*/ 85 h 85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85" w="52">
                    <a:moveTo>
                      <a:pt x="51" y="39"/>
                    </a:moveTo>
                    <a:cubicBezTo>
                      <a:pt x="51" y="37"/>
                      <a:pt x="50" y="34"/>
                      <a:pt x="49" y="32"/>
                    </a:cubicBezTo>
                    <a:cubicBezTo>
                      <a:pt x="48" y="29"/>
                      <a:pt x="46" y="27"/>
                      <a:pt x="44" y="26"/>
                    </a:cubicBezTo>
                    <a:cubicBezTo>
                      <a:pt x="41" y="24"/>
                      <a:pt x="38" y="23"/>
                      <a:pt x="35" y="22"/>
                    </a:cubicBezTo>
                    <a:cubicBezTo>
                      <a:pt x="27" y="21"/>
                      <a:pt x="21" y="25"/>
                      <a:pt x="15" y="33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9" y="81"/>
                      <a:pt x="9" y="81"/>
                      <a:pt x="9" y="8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4" y="42"/>
                      <a:pt x="16" y="38"/>
                      <a:pt x="20" y="34"/>
                    </a:cubicBezTo>
                    <a:cubicBezTo>
                      <a:pt x="24" y="31"/>
                      <a:pt x="28" y="29"/>
                      <a:pt x="32" y="30"/>
                    </a:cubicBezTo>
                    <a:cubicBezTo>
                      <a:pt x="35" y="30"/>
                      <a:pt x="37" y="31"/>
                      <a:pt x="39" y="33"/>
                    </a:cubicBezTo>
                    <a:cubicBezTo>
                      <a:pt x="41" y="35"/>
                      <a:pt x="42" y="37"/>
                      <a:pt x="42" y="39"/>
                    </a:cubicBezTo>
                    <a:cubicBezTo>
                      <a:pt x="42" y="41"/>
                      <a:pt x="42" y="44"/>
                      <a:pt x="42" y="48"/>
                    </a:cubicBezTo>
                    <a:cubicBezTo>
                      <a:pt x="37" y="84"/>
                      <a:pt x="37" y="84"/>
                      <a:pt x="37" y="84"/>
                    </a:cubicBezTo>
                    <a:cubicBezTo>
                      <a:pt x="46" y="85"/>
                      <a:pt x="46" y="85"/>
                      <a:pt x="46" y="85"/>
                    </a:cubicBezTo>
                    <a:cubicBezTo>
                      <a:pt x="51" y="50"/>
                      <a:pt x="51" y="50"/>
                      <a:pt x="51" y="50"/>
                    </a:cubicBezTo>
                    <a:cubicBezTo>
                      <a:pt x="51" y="45"/>
                      <a:pt x="52" y="41"/>
                      <a:pt x="51" y="3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44" name="Freeform 39"/>
              <p:cNvSpPr>
                <a:spLocks noChangeArrowheads="1" noEditPoints="1"/>
              </p:cNvSpPr>
              <p:nvPr/>
            </p:nvSpPr>
            <p:spPr bwMode="auto">
              <a:xfrm>
                <a:off x="706438" y="1885950"/>
                <a:ext cx="214313" cy="285750"/>
              </a:xfrm>
              <a:custGeom>
                <a:gdLst>
                  <a:gd fmla="*/ 154155 w 57" name="T0"/>
                  <a:gd fmla="*/ 169194 h 76" name="T1"/>
                  <a:gd fmla="*/ 112796 w 57" name="T2"/>
                  <a:gd fmla="*/ 180474 h 76" name="T3"/>
                  <a:gd fmla="*/ 71438 w 57" name="T4"/>
                  <a:gd fmla="*/ 195513 h 76" name="T5"/>
                  <a:gd fmla="*/ 56398 w 57" name="T6"/>
                  <a:gd fmla="*/ 187993 h 76" name="T7"/>
                  <a:gd fmla="*/ 60158 w 57" name="T8"/>
                  <a:gd fmla="*/ 172954 h 76" name="T9"/>
                  <a:gd fmla="*/ 67678 w 57" name="T10"/>
                  <a:gd fmla="*/ 165434 h 76" name="T11"/>
                  <a:gd fmla="*/ 78957 w 57" name="T12"/>
                  <a:gd fmla="*/ 161674 h 76" name="T13"/>
                  <a:gd fmla="*/ 90237 w 57" name="T14"/>
                  <a:gd fmla="*/ 157914 h 76" name="T15"/>
                  <a:gd fmla="*/ 127836 w 57" name="T16"/>
                  <a:gd fmla="*/ 124076 h 76" name="T17"/>
                  <a:gd fmla="*/ 127836 w 57" name="T18"/>
                  <a:gd fmla="*/ 78957 h 76" name="T19"/>
                  <a:gd fmla="*/ 97757 w 57" name="T20"/>
                  <a:gd fmla="*/ 48878 h 76" name="T21"/>
                  <a:gd fmla="*/ 101517 w 57" name="T22"/>
                  <a:gd fmla="*/ 30079 h 76" name="T23"/>
                  <a:gd fmla="*/ 120316 w 57" name="T24"/>
                  <a:gd fmla="*/ 18799 h 76" name="T25"/>
                  <a:gd fmla="*/ 112796 w 57" name="T26"/>
                  <a:gd fmla="*/ 0 h 76" name="T27"/>
                  <a:gd fmla="*/ 105277 w 57" name="T28"/>
                  <a:gd fmla="*/ 0 h 76" name="T29"/>
                  <a:gd fmla="*/ 82717 w 57" name="T30"/>
                  <a:gd fmla="*/ 18799 h 76" name="T31"/>
                  <a:gd fmla="*/ 82717 w 57" name="T32"/>
                  <a:gd fmla="*/ 45118 h 76" name="T33"/>
                  <a:gd fmla="*/ 45119 w 57" name="T34"/>
                  <a:gd fmla="*/ 48878 h 76" name="T35"/>
                  <a:gd fmla="*/ 11280 w 57" name="T36"/>
                  <a:gd fmla="*/ 82717 h 76" name="T37"/>
                  <a:gd fmla="*/ 7520 w 57" name="T38"/>
                  <a:gd fmla="*/ 127836 h 76" name="T39"/>
                  <a:gd fmla="*/ 45119 w 57" name="T40"/>
                  <a:gd fmla="*/ 161674 h 76" name="T41"/>
                  <a:gd fmla="*/ 33839 w 57" name="T42"/>
                  <a:gd fmla="*/ 199273 h 76" name="T43"/>
                  <a:gd fmla="*/ 60158 w 57" name="T44"/>
                  <a:gd fmla="*/ 218072 h 76" name="T45"/>
                  <a:gd fmla="*/ 48878 w 57" name="T46"/>
                  <a:gd fmla="*/ 259431 h 76" name="T47"/>
                  <a:gd fmla="*/ 78957 w 57" name="T48"/>
                  <a:gd fmla="*/ 281990 h 76" name="T49"/>
                  <a:gd fmla="*/ 139115 w 57" name="T50"/>
                  <a:gd fmla="*/ 270711 h 76" name="T51"/>
                  <a:gd fmla="*/ 199273 w 57" name="T52"/>
                  <a:gd fmla="*/ 191753 h 76" name="T53"/>
                  <a:gd fmla="*/ 180474 w 57" name="T54"/>
                  <a:gd fmla="*/ 172954 h 76" name="T55"/>
                  <a:gd fmla="*/ 154155 w 57" name="T56"/>
                  <a:gd fmla="*/ 169194 h 76" name="T57"/>
                  <a:gd fmla="*/ 33839 w 57" name="T58"/>
                  <a:gd fmla="*/ 90237 h 76" name="T59"/>
                  <a:gd fmla="*/ 52638 w 57" name="T60"/>
                  <a:gd fmla="*/ 67678 h 76" name="T61"/>
                  <a:gd fmla="*/ 82717 w 57" name="T62"/>
                  <a:gd fmla="*/ 67678 h 76" name="T63"/>
                  <a:gd fmla="*/ 105277 w 57" name="T64"/>
                  <a:gd fmla="*/ 90237 h 76" name="T65"/>
                  <a:gd fmla="*/ 105277 w 57" name="T66"/>
                  <a:gd fmla="*/ 120316 h 76" name="T67"/>
                  <a:gd fmla="*/ 82717 w 57" name="T68"/>
                  <a:gd fmla="*/ 139115 h 76" name="T69"/>
                  <a:gd fmla="*/ 52638 w 57" name="T70"/>
                  <a:gd fmla="*/ 139115 h 76" name="T71"/>
                  <a:gd fmla="*/ 33839 w 57" name="T72"/>
                  <a:gd fmla="*/ 120316 h 76" name="T73"/>
                  <a:gd fmla="*/ 33839 w 57" name="T74"/>
                  <a:gd fmla="*/ 90237 h 76" name="T75"/>
                  <a:gd fmla="*/ 169194 w 57" name="T76"/>
                  <a:gd fmla="*/ 229352 h 76" name="T77"/>
                  <a:gd fmla="*/ 135356 w 57" name="T78"/>
                  <a:gd fmla="*/ 251911 h 76" name="T79"/>
                  <a:gd fmla="*/ 93997 w 57" name="T80"/>
                  <a:gd fmla="*/ 259431 h 76" name="T81"/>
                  <a:gd fmla="*/ 71438 w 57" name="T82"/>
                  <a:gd fmla="*/ 248151 h 76" name="T83"/>
                  <a:gd fmla="*/ 82717 w 57" name="T84"/>
                  <a:gd fmla="*/ 218072 h 76" name="T85"/>
                  <a:gd fmla="*/ 120316 w 57" name="T86"/>
                  <a:gd fmla="*/ 206793 h 76" name="T87"/>
                  <a:gd fmla="*/ 150395 w 57" name="T88"/>
                  <a:gd fmla="*/ 195513 h 76" name="T89"/>
                  <a:gd fmla="*/ 169194 w 57" name="T90"/>
                  <a:gd fmla="*/ 195513 h 76" name="T91"/>
                  <a:gd fmla="*/ 176714 w 57" name="T92"/>
                  <a:gd fmla="*/ 203033 h 76" name="T93"/>
                  <a:gd fmla="*/ 169194 w 57" name="T94"/>
                  <a:gd fmla="*/ 229352 h 7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w 57" name="T144"/>
                  <a:gd fmla="*/ 0 h 76" name="T145"/>
                  <a:gd fmla="*/ 57 w 57" name="T146"/>
                  <a:gd fmla="*/ 76 h 76" name="T147"/>
                </a:gdLst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b="T147" l="T144" r="T146" t="T145"/>
                <a:pathLst>
                  <a:path h="76" w="57">
                    <a:moveTo>
                      <a:pt x="41" y="45"/>
                    </a:moveTo>
                    <a:cubicBezTo>
                      <a:pt x="39" y="45"/>
                      <a:pt x="35" y="47"/>
                      <a:pt x="30" y="48"/>
                    </a:cubicBezTo>
                    <a:cubicBezTo>
                      <a:pt x="24" y="51"/>
                      <a:pt x="21" y="52"/>
                      <a:pt x="19" y="52"/>
                    </a:cubicBezTo>
                    <a:cubicBezTo>
                      <a:pt x="17" y="52"/>
                      <a:pt x="16" y="51"/>
                      <a:pt x="15" y="50"/>
                    </a:cubicBezTo>
                    <a:cubicBezTo>
                      <a:pt x="15" y="48"/>
                      <a:pt x="15" y="47"/>
                      <a:pt x="16" y="46"/>
                    </a:cubicBezTo>
                    <a:cubicBezTo>
                      <a:pt x="16" y="45"/>
                      <a:pt x="17" y="44"/>
                      <a:pt x="18" y="44"/>
                    </a:cubicBezTo>
                    <a:cubicBezTo>
                      <a:pt x="18" y="44"/>
                      <a:pt x="19" y="43"/>
                      <a:pt x="21" y="43"/>
                    </a:cubicBezTo>
                    <a:cubicBezTo>
                      <a:pt x="22" y="43"/>
                      <a:pt x="23" y="43"/>
                      <a:pt x="24" y="42"/>
                    </a:cubicBezTo>
                    <a:cubicBezTo>
                      <a:pt x="29" y="40"/>
                      <a:pt x="32" y="37"/>
                      <a:pt x="34" y="33"/>
                    </a:cubicBezTo>
                    <a:cubicBezTo>
                      <a:pt x="36" y="29"/>
                      <a:pt x="36" y="25"/>
                      <a:pt x="34" y="21"/>
                    </a:cubicBezTo>
                    <a:cubicBezTo>
                      <a:pt x="33" y="18"/>
                      <a:pt x="30" y="15"/>
                      <a:pt x="26" y="13"/>
                    </a:cubicBezTo>
                    <a:cubicBezTo>
                      <a:pt x="26" y="11"/>
                      <a:pt x="26" y="10"/>
                      <a:pt x="27" y="8"/>
                    </a:cubicBezTo>
                    <a:cubicBezTo>
                      <a:pt x="27" y="7"/>
                      <a:pt x="29" y="6"/>
                      <a:pt x="32" y="5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9" y="0"/>
                      <a:pt x="29" y="0"/>
                      <a:pt x="28" y="0"/>
                    </a:cubicBezTo>
                    <a:cubicBezTo>
                      <a:pt x="25" y="2"/>
                      <a:pt x="23" y="3"/>
                      <a:pt x="22" y="5"/>
                    </a:cubicBezTo>
                    <a:cubicBezTo>
                      <a:pt x="21" y="6"/>
                      <a:pt x="21" y="9"/>
                      <a:pt x="22" y="12"/>
                    </a:cubicBezTo>
                    <a:cubicBezTo>
                      <a:pt x="19" y="11"/>
                      <a:pt x="15" y="12"/>
                      <a:pt x="12" y="13"/>
                    </a:cubicBezTo>
                    <a:cubicBezTo>
                      <a:pt x="8" y="15"/>
                      <a:pt x="5" y="18"/>
                      <a:pt x="3" y="22"/>
                    </a:cubicBezTo>
                    <a:cubicBezTo>
                      <a:pt x="0" y="26"/>
                      <a:pt x="0" y="30"/>
                      <a:pt x="2" y="34"/>
                    </a:cubicBezTo>
                    <a:cubicBezTo>
                      <a:pt x="4" y="39"/>
                      <a:pt x="7" y="42"/>
                      <a:pt x="12" y="43"/>
                    </a:cubicBezTo>
                    <a:cubicBezTo>
                      <a:pt x="9" y="46"/>
                      <a:pt x="8" y="50"/>
                      <a:pt x="9" y="53"/>
                    </a:cubicBezTo>
                    <a:cubicBezTo>
                      <a:pt x="11" y="56"/>
                      <a:pt x="13" y="57"/>
                      <a:pt x="16" y="58"/>
                    </a:cubicBezTo>
                    <a:cubicBezTo>
                      <a:pt x="13" y="61"/>
                      <a:pt x="12" y="65"/>
                      <a:pt x="13" y="69"/>
                    </a:cubicBezTo>
                    <a:cubicBezTo>
                      <a:pt x="15" y="73"/>
                      <a:pt x="17" y="75"/>
                      <a:pt x="21" y="75"/>
                    </a:cubicBezTo>
                    <a:cubicBezTo>
                      <a:pt x="25" y="76"/>
                      <a:pt x="31" y="75"/>
                      <a:pt x="37" y="72"/>
                    </a:cubicBezTo>
                    <a:cubicBezTo>
                      <a:pt x="51" y="66"/>
                      <a:pt x="57" y="60"/>
                      <a:pt x="53" y="51"/>
                    </a:cubicBezTo>
                    <a:cubicBezTo>
                      <a:pt x="52" y="49"/>
                      <a:pt x="51" y="47"/>
                      <a:pt x="48" y="46"/>
                    </a:cubicBezTo>
                    <a:cubicBezTo>
                      <a:pt x="46" y="45"/>
                      <a:pt x="44" y="45"/>
                      <a:pt x="41" y="45"/>
                    </a:cubicBezTo>
                    <a:close/>
                    <a:moveTo>
                      <a:pt x="9" y="24"/>
                    </a:moveTo>
                    <a:cubicBezTo>
                      <a:pt x="10" y="21"/>
                      <a:pt x="12" y="19"/>
                      <a:pt x="14" y="18"/>
                    </a:cubicBezTo>
                    <a:cubicBezTo>
                      <a:pt x="17" y="17"/>
                      <a:pt x="20" y="17"/>
                      <a:pt x="22" y="18"/>
                    </a:cubicBezTo>
                    <a:cubicBezTo>
                      <a:pt x="25" y="19"/>
                      <a:pt x="27" y="21"/>
                      <a:pt x="28" y="24"/>
                    </a:cubicBezTo>
                    <a:cubicBezTo>
                      <a:pt x="29" y="27"/>
                      <a:pt x="29" y="29"/>
                      <a:pt x="28" y="32"/>
                    </a:cubicBezTo>
                    <a:cubicBezTo>
                      <a:pt x="27" y="34"/>
                      <a:pt x="25" y="36"/>
                      <a:pt x="22" y="37"/>
                    </a:cubicBezTo>
                    <a:cubicBezTo>
                      <a:pt x="19" y="38"/>
                      <a:pt x="17" y="38"/>
                      <a:pt x="14" y="37"/>
                    </a:cubicBezTo>
                    <a:cubicBezTo>
                      <a:pt x="12" y="36"/>
                      <a:pt x="10" y="35"/>
                      <a:pt x="9" y="32"/>
                    </a:cubicBezTo>
                    <a:cubicBezTo>
                      <a:pt x="8" y="29"/>
                      <a:pt x="8" y="26"/>
                      <a:pt x="9" y="24"/>
                    </a:cubicBezTo>
                    <a:close/>
                    <a:moveTo>
                      <a:pt x="45" y="61"/>
                    </a:moveTo>
                    <a:cubicBezTo>
                      <a:pt x="42" y="64"/>
                      <a:pt x="39" y="66"/>
                      <a:pt x="36" y="67"/>
                    </a:cubicBezTo>
                    <a:cubicBezTo>
                      <a:pt x="32" y="69"/>
                      <a:pt x="28" y="69"/>
                      <a:pt x="25" y="69"/>
                    </a:cubicBezTo>
                    <a:cubicBezTo>
                      <a:pt x="22" y="69"/>
                      <a:pt x="20" y="68"/>
                      <a:pt x="19" y="66"/>
                    </a:cubicBezTo>
                    <a:cubicBezTo>
                      <a:pt x="18" y="63"/>
                      <a:pt x="19" y="61"/>
                      <a:pt x="22" y="58"/>
                    </a:cubicBezTo>
                    <a:cubicBezTo>
                      <a:pt x="24" y="58"/>
                      <a:pt x="27" y="56"/>
                      <a:pt x="32" y="55"/>
                    </a:cubicBezTo>
                    <a:cubicBezTo>
                      <a:pt x="36" y="53"/>
                      <a:pt x="39" y="52"/>
                      <a:pt x="40" y="52"/>
                    </a:cubicBezTo>
                    <a:cubicBezTo>
                      <a:pt x="42" y="51"/>
                      <a:pt x="43" y="51"/>
                      <a:pt x="45" y="52"/>
                    </a:cubicBezTo>
                    <a:cubicBezTo>
                      <a:pt x="46" y="52"/>
                      <a:pt x="47" y="53"/>
                      <a:pt x="47" y="54"/>
                    </a:cubicBezTo>
                    <a:cubicBezTo>
                      <a:pt x="48" y="57"/>
                      <a:pt x="48" y="59"/>
                      <a:pt x="45" y="6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45" name="Freeform 40"/>
              <p:cNvSpPr>
                <a:spLocks noChangeArrowheads="1"/>
              </p:cNvSpPr>
              <p:nvPr/>
            </p:nvSpPr>
            <p:spPr bwMode="auto">
              <a:xfrm>
                <a:off x="857250" y="1858963"/>
                <a:ext cx="88900" cy="195263"/>
              </a:xfrm>
              <a:custGeom>
                <a:gdLst>
                  <a:gd fmla="*/ 48154 w 24" name="T0"/>
                  <a:gd fmla="*/ 22530 h 52" name="T1"/>
                  <a:gd fmla="*/ 37042 w 24" name="T2"/>
                  <a:gd fmla="*/ 67591 h 52" name="T3"/>
                  <a:gd fmla="*/ 22225 w 24" name="T4"/>
                  <a:gd fmla="*/ 30040 h 52" name="T5"/>
                  <a:gd fmla="*/ 0 w 24" name="T6"/>
                  <a:gd fmla="*/ 37551 h 52" name="T7"/>
                  <a:gd fmla="*/ 66675 w 24" name="T8"/>
                  <a:gd fmla="*/ 195263 h 52" name="T9"/>
                  <a:gd fmla="*/ 88900 w 24" name="T10"/>
                  <a:gd fmla="*/ 183998 h 52" name="T11"/>
                  <a:gd fmla="*/ 55562 w 24" name="T12"/>
                  <a:gd fmla="*/ 101387 h 52" name="T13"/>
                  <a:gd fmla="*/ 55562 w 24" name="T14"/>
                  <a:gd fmla="*/ 56326 h 52" name="T15"/>
                  <a:gd fmla="*/ 81492 w 24" name="T16"/>
                  <a:gd fmla="*/ 26285 h 52" name="T17"/>
                  <a:gd fmla="*/ 85196 w 24" name="T18"/>
                  <a:gd fmla="*/ 26285 h 52" name="T19"/>
                  <a:gd fmla="*/ 77788 w 24" name="T20"/>
                  <a:gd fmla="*/ 0 h 52" name="T21"/>
                  <a:gd fmla="*/ 66675 w 24" name="T22"/>
                  <a:gd fmla="*/ 3755 h 52" name="T23"/>
                  <a:gd fmla="*/ 48154 w 24" name="T24"/>
                  <a:gd fmla="*/ 22530 h 52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24" name="T39"/>
                  <a:gd fmla="*/ 0 h 52" name="T40"/>
                  <a:gd fmla="*/ 24 w 24" name="T41"/>
                  <a:gd fmla="*/ 52 h 52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2" w="24">
                    <a:moveTo>
                      <a:pt x="13" y="6"/>
                    </a:moveTo>
                    <a:cubicBezTo>
                      <a:pt x="11" y="8"/>
                      <a:pt x="10" y="12"/>
                      <a:pt x="10" y="1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8" y="52"/>
                      <a:pt x="18" y="52"/>
                      <a:pt x="18" y="52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3" y="23"/>
                      <a:pt x="13" y="19"/>
                      <a:pt x="15" y="15"/>
                    </a:cubicBezTo>
                    <a:cubicBezTo>
                      <a:pt x="16" y="11"/>
                      <a:pt x="18" y="9"/>
                      <a:pt x="22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9" y="1"/>
                      <a:pt x="19" y="1"/>
                      <a:pt x="18" y="1"/>
                    </a:cubicBezTo>
                    <a:cubicBezTo>
                      <a:pt x="16" y="2"/>
                      <a:pt x="14" y="4"/>
                      <a:pt x="13" y="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46" name="Freeform 41"/>
              <p:cNvSpPr>
                <a:spLocks noChangeArrowheads="1" noEditPoints="1"/>
              </p:cNvSpPr>
              <p:nvPr/>
            </p:nvSpPr>
            <p:spPr bwMode="auto">
              <a:xfrm>
                <a:off x="965200" y="1817688"/>
                <a:ext cx="165100" cy="184150"/>
              </a:xfrm>
              <a:custGeom>
                <a:gdLst>
                  <a:gd fmla="*/ 48780 w 44" name="T0"/>
                  <a:gd fmla="*/ 7516 h 49" name="T1"/>
                  <a:gd fmla="*/ 7505 w 44" name="T2"/>
                  <a:gd fmla="*/ 52614 h 49" name="T3"/>
                  <a:gd fmla="*/ 11257 w 44" name="T4"/>
                  <a:gd fmla="*/ 120261 h 49" name="T5"/>
                  <a:gd fmla="*/ 56284 w 44" name="T6"/>
                  <a:gd fmla="*/ 172876 h 49" name="T7"/>
                  <a:gd fmla="*/ 116320 w 44" name="T8"/>
                  <a:gd fmla="*/ 176634 h 49" name="T9"/>
                  <a:gd fmla="*/ 157595 w 44" name="T10"/>
                  <a:gd fmla="*/ 131536 h 49" name="T11"/>
                  <a:gd fmla="*/ 153843 w 44" name="T12"/>
                  <a:gd fmla="*/ 63889 h 49" name="T13"/>
                  <a:gd fmla="*/ 112568 w 44" name="T14"/>
                  <a:gd fmla="*/ 11274 h 49" name="T15"/>
                  <a:gd fmla="*/ 48780 w 44" name="T16"/>
                  <a:gd fmla="*/ 7516 h 49" name="T17"/>
                  <a:gd fmla="*/ 135082 w 44" name="T18"/>
                  <a:gd fmla="*/ 127778 h 49" name="T19"/>
                  <a:gd fmla="*/ 108816 w 44" name="T20"/>
                  <a:gd fmla="*/ 154085 h 49" name="T21"/>
                  <a:gd fmla="*/ 71293 w 44" name="T22"/>
                  <a:gd fmla="*/ 154085 h 49" name="T23"/>
                  <a:gd fmla="*/ 37523 w 44" name="T24"/>
                  <a:gd fmla="*/ 108987 h 49" name="T25"/>
                  <a:gd fmla="*/ 33770 w 44" name="T26"/>
                  <a:gd fmla="*/ 56372 h 49" name="T27"/>
                  <a:gd fmla="*/ 56284 w 44" name="T28"/>
                  <a:gd fmla="*/ 30065 h 49" name="T29"/>
                  <a:gd fmla="*/ 93807 w 44" name="T30"/>
                  <a:gd fmla="*/ 30065 h 49" name="T31"/>
                  <a:gd fmla="*/ 127577 w 44" name="T32"/>
                  <a:gd fmla="*/ 75163 h 49" name="T33"/>
                  <a:gd fmla="*/ 135082 w 44" name="T34"/>
                  <a:gd fmla="*/ 127778 h 49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44" name="T54"/>
                  <a:gd fmla="*/ 0 h 49" name="T55"/>
                  <a:gd fmla="*/ 44 w 44" name="T56"/>
                  <a:gd fmla="*/ 49 h 49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49" w="44">
                    <a:moveTo>
                      <a:pt x="13" y="2"/>
                    </a:moveTo>
                    <a:cubicBezTo>
                      <a:pt x="8" y="5"/>
                      <a:pt x="4" y="9"/>
                      <a:pt x="2" y="14"/>
                    </a:cubicBezTo>
                    <a:cubicBezTo>
                      <a:pt x="0" y="20"/>
                      <a:pt x="1" y="26"/>
                      <a:pt x="3" y="32"/>
                    </a:cubicBezTo>
                    <a:cubicBezTo>
                      <a:pt x="6" y="39"/>
                      <a:pt x="10" y="43"/>
                      <a:pt x="15" y="46"/>
                    </a:cubicBezTo>
                    <a:cubicBezTo>
                      <a:pt x="20" y="49"/>
                      <a:pt x="25" y="49"/>
                      <a:pt x="31" y="47"/>
                    </a:cubicBezTo>
                    <a:cubicBezTo>
                      <a:pt x="37" y="45"/>
                      <a:pt x="40" y="41"/>
                      <a:pt x="42" y="35"/>
                    </a:cubicBezTo>
                    <a:cubicBezTo>
                      <a:pt x="44" y="29"/>
                      <a:pt x="44" y="23"/>
                      <a:pt x="41" y="17"/>
                    </a:cubicBezTo>
                    <a:cubicBezTo>
                      <a:pt x="38" y="10"/>
                      <a:pt x="35" y="6"/>
                      <a:pt x="30" y="3"/>
                    </a:cubicBezTo>
                    <a:cubicBezTo>
                      <a:pt x="24" y="0"/>
                      <a:pt x="19" y="0"/>
                      <a:pt x="13" y="2"/>
                    </a:cubicBezTo>
                    <a:close/>
                    <a:moveTo>
                      <a:pt x="36" y="34"/>
                    </a:moveTo>
                    <a:cubicBezTo>
                      <a:pt x="35" y="38"/>
                      <a:pt x="33" y="40"/>
                      <a:pt x="29" y="41"/>
                    </a:cubicBezTo>
                    <a:cubicBezTo>
                      <a:pt x="26" y="43"/>
                      <a:pt x="23" y="43"/>
                      <a:pt x="19" y="41"/>
                    </a:cubicBezTo>
                    <a:cubicBezTo>
                      <a:pt x="16" y="39"/>
                      <a:pt x="13" y="35"/>
                      <a:pt x="10" y="29"/>
                    </a:cubicBezTo>
                    <a:cubicBezTo>
                      <a:pt x="8" y="24"/>
                      <a:pt x="7" y="19"/>
                      <a:pt x="9" y="15"/>
                    </a:cubicBezTo>
                    <a:cubicBezTo>
                      <a:pt x="10" y="12"/>
                      <a:pt x="12" y="9"/>
                      <a:pt x="15" y="8"/>
                    </a:cubicBezTo>
                    <a:cubicBezTo>
                      <a:pt x="18" y="7"/>
                      <a:pt x="22" y="7"/>
                      <a:pt x="25" y="8"/>
                    </a:cubicBezTo>
                    <a:cubicBezTo>
                      <a:pt x="29" y="10"/>
                      <a:pt x="31" y="14"/>
                      <a:pt x="34" y="20"/>
                    </a:cubicBezTo>
                    <a:cubicBezTo>
                      <a:pt x="36" y="25"/>
                      <a:pt x="37" y="30"/>
                      <a:pt x="36" y="3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47" name="Freeform 42"/>
              <p:cNvSpPr>
                <a:spLocks noChangeArrowheads="1"/>
              </p:cNvSpPr>
              <p:nvPr/>
            </p:nvSpPr>
            <p:spPr bwMode="auto">
              <a:xfrm>
                <a:off x="1100138" y="1712913"/>
                <a:ext cx="222250" cy="220663"/>
              </a:xfrm>
              <a:custGeom>
                <a:gdLst>
                  <a:gd fmla="*/ 196850 w 140" name="T0"/>
                  <a:gd fmla="*/ 142875 h 139" name="T1"/>
                  <a:gd fmla="*/ 109538 w 140" name="T2"/>
                  <a:gd fmla="*/ 38100 h 139" name="T3"/>
                  <a:gd fmla="*/ 95250 w 140" name="T4"/>
                  <a:gd fmla="*/ 44450 h 139" name="T5"/>
                  <a:gd fmla="*/ 109538 w 140" name="T6"/>
                  <a:gd fmla="*/ 176213 h 139" name="T7"/>
                  <a:gd fmla="*/ 26988 w 140" name="T8"/>
                  <a:gd fmla="*/ 71438 h 139" name="T9"/>
                  <a:gd fmla="*/ 0 w 140" name="T10"/>
                  <a:gd fmla="*/ 82550 h 139" name="T11"/>
                  <a:gd fmla="*/ 112712 w 140" name="T12"/>
                  <a:gd fmla="*/ 220663 h 139" name="T13"/>
                  <a:gd fmla="*/ 136525 w 140" name="T14"/>
                  <a:gd fmla="*/ 214313 h 139" name="T15"/>
                  <a:gd fmla="*/ 117475 w 140" name="T16"/>
                  <a:gd fmla="*/ 82550 h 139" name="T17"/>
                  <a:gd fmla="*/ 203200 w 140" name="T18"/>
                  <a:gd fmla="*/ 184150 h 139" name="T19"/>
                  <a:gd fmla="*/ 222250 w 140" name="T20"/>
                  <a:gd fmla="*/ 176213 h 139" name="T21"/>
                  <a:gd fmla="*/ 203200 w 140" name="T22"/>
                  <a:gd fmla="*/ 0 h 139" name="T23"/>
                  <a:gd fmla="*/ 180975 w 140" name="T24"/>
                  <a:gd fmla="*/ 7938 h 139" name="T25"/>
                  <a:gd fmla="*/ 196850 w 140" name="T26"/>
                  <a:gd fmla="*/ 142875 h 139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140" name="T42"/>
                  <a:gd fmla="*/ 0 h 139" name="T43"/>
                  <a:gd fmla="*/ 140 w 140" name="T44"/>
                  <a:gd fmla="*/ 139 h 139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139" w="140">
                    <a:moveTo>
                      <a:pt x="124" y="90"/>
                    </a:moveTo>
                    <a:lnTo>
                      <a:pt x="69" y="24"/>
                    </a:lnTo>
                    <a:lnTo>
                      <a:pt x="60" y="28"/>
                    </a:lnTo>
                    <a:lnTo>
                      <a:pt x="69" y="111"/>
                    </a:lnTo>
                    <a:lnTo>
                      <a:pt x="17" y="45"/>
                    </a:lnTo>
                    <a:lnTo>
                      <a:pt x="0" y="52"/>
                    </a:lnTo>
                    <a:lnTo>
                      <a:pt x="71" y="139"/>
                    </a:lnTo>
                    <a:lnTo>
                      <a:pt x="86" y="135"/>
                    </a:lnTo>
                    <a:lnTo>
                      <a:pt x="74" y="52"/>
                    </a:lnTo>
                    <a:lnTo>
                      <a:pt x="128" y="116"/>
                    </a:lnTo>
                    <a:lnTo>
                      <a:pt x="140" y="111"/>
                    </a:lnTo>
                    <a:lnTo>
                      <a:pt x="128" y="0"/>
                    </a:lnTo>
                    <a:lnTo>
                      <a:pt x="114" y="5"/>
                    </a:lnTo>
                    <a:lnTo>
                      <a:pt x="124" y="9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48" name="Freeform 43"/>
              <p:cNvSpPr>
                <a:spLocks noChangeArrowheads="1"/>
              </p:cNvSpPr>
              <p:nvPr/>
            </p:nvSpPr>
            <p:spPr bwMode="auto">
              <a:xfrm>
                <a:off x="1308100" y="1644650"/>
                <a:ext cx="165100" cy="211138"/>
              </a:xfrm>
              <a:custGeom>
                <a:gdLst>
                  <a:gd fmla="*/ 101311 w 44" name="T0"/>
                  <a:gd fmla="*/ 162124 h 56" name="T1"/>
                  <a:gd fmla="*/ 60036 w 44" name="T2"/>
                  <a:gd fmla="*/ 64095 h 56" name="T3"/>
                  <a:gd fmla="*/ 97559 w 44" name="T4"/>
                  <a:gd fmla="*/ 49014 h 56" name="T5"/>
                  <a:gd fmla="*/ 90055 w 44" name="T6"/>
                  <a:gd fmla="*/ 30163 h 56" name="T7"/>
                  <a:gd fmla="*/ 52532 w 44" name="T8"/>
                  <a:gd fmla="*/ 45244 h 56" name="T9"/>
                  <a:gd fmla="*/ 33770 w 44" name="T10"/>
                  <a:gd fmla="*/ 0 h 56" name="T11"/>
                  <a:gd fmla="*/ 15009 w 44" name="T12"/>
                  <a:gd fmla="*/ 15081 h 56" name="T13"/>
                  <a:gd fmla="*/ 30018 w 44" name="T14"/>
                  <a:gd fmla="*/ 52785 h 56" name="T15"/>
                  <a:gd fmla="*/ 0 w 44" name="T16"/>
                  <a:gd fmla="*/ 64095 h 56" name="T17"/>
                  <a:gd fmla="*/ 7505 w 44" name="T18"/>
                  <a:gd fmla="*/ 86717 h 56" name="T19"/>
                  <a:gd fmla="*/ 37523 w 44" name="T20"/>
                  <a:gd fmla="*/ 71636 h 56" name="T21"/>
                  <a:gd fmla="*/ 75045 w 44" name="T22"/>
                  <a:gd fmla="*/ 169664 h 56" name="T23"/>
                  <a:gd fmla="*/ 142586 w 44" name="T24"/>
                  <a:gd fmla="*/ 199827 h 56" name="T25"/>
                  <a:gd fmla="*/ 165100 w 44" name="T26"/>
                  <a:gd fmla="*/ 188516 h 56" name="T27"/>
                  <a:gd fmla="*/ 157595 w 44" name="T28"/>
                  <a:gd fmla="*/ 165894 h 56" name="T29"/>
                  <a:gd fmla="*/ 138834 w 44" name="T30"/>
                  <a:gd fmla="*/ 177205 h 56" name="T31"/>
                  <a:gd fmla="*/ 101311 w 44" name="T32"/>
                  <a:gd fmla="*/ 162124 h 5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44" name="T51"/>
                  <a:gd fmla="*/ 0 h 56" name="T52"/>
                  <a:gd fmla="*/ 44 w 44" name="T53"/>
                  <a:gd fmla="*/ 56 h 56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56" w="44">
                    <a:moveTo>
                      <a:pt x="27" y="43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24" y="53"/>
                      <a:pt x="30" y="56"/>
                      <a:pt x="38" y="53"/>
                    </a:cubicBezTo>
                    <a:cubicBezTo>
                      <a:pt x="40" y="52"/>
                      <a:pt x="41" y="51"/>
                      <a:pt x="44" y="50"/>
                    </a:cubicBezTo>
                    <a:cubicBezTo>
                      <a:pt x="42" y="44"/>
                      <a:pt x="42" y="44"/>
                      <a:pt x="42" y="44"/>
                    </a:cubicBezTo>
                    <a:cubicBezTo>
                      <a:pt x="40" y="45"/>
                      <a:pt x="38" y="46"/>
                      <a:pt x="37" y="47"/>
                    </a:cubicBezTo>
                    <a:cubicBezTo>
                      <a:pt x="32" y="49"/>
                      <a:pt x="29" y="48"/>
                      <a:pt x="27" y="4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49" name="Freeform 44"/>
              <p:cNvSpPr>
                <a:spLocks noChangeArrowheads="1"/>
              </p:cNvSpPr>
              <p:nvPr/>
            </p:nvSpPr>
            <p:spPr bwMode="auto">
              <a:xfrm>
                <a:off x="1409700" y="1592263"/>
                <a:ext cx="214313" cy="225425"/>
              </a:xfrm>
              <a:custGeom>
                <a:gdLst>
                  <a:gd fmla="*/ 157915 w 57" name="T0"/>
                  <a:gd fmla="*/ 48842 h 60" name="T1"/>
                  <a:gd fmla="*/ 142875 w 57" name="T2"/>
                  <a:gd fmla="*/ 33814 h 60" name="T3"/>
                  <a:gd fmla="*/ 120316 w 57" name="T4"/>
                  <a:gd fmla="*/ 26300 h 60" name="T5"/>
                  <a:gd fmla="*/ 93997 w 57" name="T6"/>
                  <a:gd fmla="*/ 33814 h 60" name="T7"/>
                  <a:gd fmla="*/ 60158 w 57" name="T8"/>
                  <a:gd fmla="*/ 86413 h 60" name="T9"/>
                  <a:gd fmla="*/ 26319 w 57" name="T10"/>
                  <a:gd fmla="*/ 0 h 60" name="T11"/>
                  <a:gd fmla="*/ 0 w 57" name="T12"/>
                  <a:gd fmla="*/ 11271 h 60" name="T13"/>
                  <a:gd fmla="*/ 90237 w 57" name="T14"/>
                  <a:gd fmla="*/ 225425 h 60" name="T15"/>
                  <a:gd fmla="*/ 112796 w 57" name="T16"/>
                  <a:gd fmla="*/ 214154 h 60" name="T17"/>
                  <a:gd fmla="*/ 78957 w 57" name="T18"/>
                  <a:gd fmla="*/ 127741 h 60" name="T19"/>
                  <a:gd fmla="*/ 75198 w 57" name="T20"/>
                  <a:gd fmla="*/ 82656 h 60" name="T21"/>
                  <a:gd fmla="*/ 97757 w 57" name="T22"/>
                  <a:gd fmla="*/ 52599 h 60" name="T23"/>
                  <a:gd fmla="*/ 120316 w 57" name="T24"/>
                  <a:gd fmla="*/ 52599 h 60" name="T25"/>
                  <a:gd fmla="*/ 135356 w 57" name="T26"/>
                  <a:gd fmla="*/ 63870 h 60" name="T27"/>
                  <a:gd fmla="*/ 146635 w 57" name="T28"/>
                  <a:gd fmla="*/ 86413 h 60" name="T29"/>
                  <a:gd fmla="*/ 187994 w 57" name="T30"/>
                  <a:gd fmla="*/ 184097 h 60" name="T31"/>
                  <a:gd fmla="*/ 214313 w 57" name="T32"/>
                  <a:gd fmla="*/ 172826 h 60" name="T33"/>
                  <a:gd fmla="*/ 172954 w 57" name="T34"/>
                  <a:gd fmla="*/ 78899 h 60" name="T35"/>
                  <a:gd fmla="*/ 157915 w 57" name="T36"/>
                  <a:gd fmla="*/ 48842 h 60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57" name="T57"/>
                  <a:gd fmla="*/ 0 h 60" name="T58"/>
                  <a:gd fmla="*/ 57 w 57" name="T59"/>
                  <a:gd fmla="*/ 60 h 60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60" w="57">
                    <a:moveTo>
                      <a:pt x="42" y="13"/>
                    </a:moveTo>
                    <a:cubicBezTo>
                      <a:pt x="41" y="12"/>
                      <a:pt x="40" y="10"/>
                      <a:pt x="38" y="9"/>
                    </a:cubicBezTo>
                    <a:cubicBezTo>
                      <a:pt x="36" y="8"/>
                      <a:pt x="34" y="7"/>
                      <a:pt x="32" y="7"/>
                    </a:cubicBezTo>
                    <a:cubicBezTo>
                      <a:pt x="30" y="7"/>
                      <a:pt x="27" y="8"/>
                      <a:pt x="25" y="9"/>
                    </a:cubicBezTo>
                    <a:cubicBezTo>
                      <a:pt x="19" y="11"/>
                      <a:pt x="16" y="16"/>
                      <a:pt x="16" y="23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19" y="30"/>
                      <a:pt x="18" y="26"/>
                      <a:pt x="20" y="22"/>
                    </a:cubicBezTo>
                    <a:cubicBezTo>
                      <a:pt x="21" y="18"/>
                      <a:pt x="23" y="16"/>
                      <a:pt x="26" y="14"/>
                    </a:cubicBezTo>
                    <a:cubicBezTo>
                      <a:pt x="28" y="14"/>
                      <a:pt x="30" y="14"/>
                      <a:pt x="32" y="14"/>
                    </a:cubicBezTo>
                    <a:cubicBezTo>
                      <a:pt x="34" y="15"/>
                      <a:pt x="35" y="15"/>
                      <a:pt x="36" y="17"/>
                    </a:cubicBezTo>
                    <a:cubicBezTo>
                      <a:pt x="37" y="18"/>
                      <a:pt x="38" y="20"/>
                      <a:pt x="39" y="23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7" y="46"/>
                      <a:pt x="57" y="46"/>
                      <a:pt x="57" y="46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4" y="17"/>
                      <a:pt x="43" y="15"/>
                      <a:pt x="42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50" name="Freeform 45"/>
              <p:cNvSpPr>
                <a:spLocks noChangeArrowheads="1"/>
              </p:cNvSpPr>
              <p:nvPr/>
            </p:nvSpPr>
            <p:spPr bwMode="auto">
              <a:xfrm>
                <a:off x="1838325" y="1069975"/>
                <a:ext cx="149225" cy="180975"/>
              </a:xfrm>
              <a:custGeom>
                <a:gdLst>
                  <a:gd fmla="*/ 96996 w 40" name="T0"/>
                  <a:gd fmla="*/ 26392 h 48" name="T1"/>
                  <a:gd fmla="*/ 123111 w 40" name="T2"/>
                  <a:gd fmla="*/ 79177 h 48" name="T3"/>
                  <a:gd fmla="*/ 145494 w 40" name="T4"/>
                  <a:gd fmla="*/ 82947 h 48" name="T5"/>
                  <a:gd fmla="*/ 138033 w 40" name="T6"/>
                  <a:gd fmla="*/ 37703 h 48" name="T7"/>
                  <a:gd fmla="*/ 104457 w 40" name="T8"/>
                  <a:gd fmla="*/ 7541 h 48" name="T9"/>
                  <a:gd fmla="*/ 44767 w 40" name="T10"/>
                  <a:gd fmla="*/ 15081 h 48" name="T11"/>
                  <a:gd fmla="*/ 7461 w 40" name="T12"/>
                  <a:gd fmla="*/ 67866 h 48" name="T13"/>
                  <a:gd fmla="*/ 3731 w 40" name="T14"/>
                  <a:gd fmla="*/ 131961 h 48" name="T15"/>
                  <a:gd fmla="*/ 44767 w 40" name="T16"/>
                  <a:gd fmla="*/ 173434 h 48" name="T17"/>
                  <a:gd fmla="*/ 89535 w 40" name="T18"/>
                  <a:gd fmla="*/ 173434 h 48" name="T19"/>
                  <a:gd fmla="*/ 126841 w 40" name="T20"/>
                  <a:gd fmla="*/ 139502 h 48" name="T21"/>
                  <a:gd fmla="*/ 104457 w 40" name="T22"/>
                  <a:gd fmla="*/ 128191 h 48" name="T23"/>
                  <a:gd fmla="*/ 52229 w 40" name="T24"/>
                  <a:gd fmla="*/ 154583 h 48" name="T25"/>
                  <a:gd fmla="*/ 29845 w 40" name="T26"/>
                  <a:gd fmla="*/ 128191 h 48" name="T27"/>
                  <a:gd fmla="*/ 33576 w 40" name="T28"/>
                  <a:gd fmla="*/ 75406 h 48" name="T29"/>
                  <a:gd fmla="*/ 59690 w 40" name="T30"/>
                  <a:gd fmla="*/ 33933 h 48" name="T31"/>
                  <a:gd fmla="*/ 96996 w 40" name="T32"/>
                  <a:gd fmla="*/ 26392 h 48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40" name="T51"/>
                  <a:gd fmla="*/ 0 h 48" name="T52"/>
                  <a:gd fmla="*/ 40 w 40" name="T53"/>
                  <a:gd fmla="*/ 48 h 48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8" w="40">
                    <a:moveTo>
                      <a:pt x="26" y="7"/>
                    </a:moveTo>
                    <a:cubicBezTo>
                      <a:pt x="32" y="9"/>
                      <a:pt x="34" y="14"/>
                      <a:pt x="33" y="21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40" y="18"/>
                      <a:pt x="39" y="14"/>
                      <a:pt x="37" y="10"/>
                    </a:cubicBezTo>
                    <a:cubicBezTo>
                      <a:pt x="35" y="6"/>
                      <a:pt x="32" y="4"/>
                      <a:pt x="28" y="2"/>
                    </a:cubicBezTo>
                    <a:cubicBezTo>
                      <a:pt x="22" y="0"/>
                      <a:pt x="17" y="1"/>
                      <a:pt x="12" y="4"/>
                    </a:cubicBezTo>
                    <a:cubicBezTo>
                      <a:pt x="8" y="7"/>
                      <a:pt x="4" y="12"/>
                      <a:pt x="2" y="18"/>
                    </a:cubicBezTo>
                    <a:cubicBezTo>
                      <a:pt x="0" y="24"/>
                      <a:pt x="0" y="30"/>
                      <a:pt x="1" y="35"/>
                    </a:cubicBezTo>
                    <a:cubicBezTo>
                      <a:pt x="3" y="41"/>
                      <a:pt x="7" y="44"/>
                      <a:pt x="12" y="46"/>
                    </a:cubicBezTo>
                    <a:cubicBezTo>
                      <a:pt x="17" y="48"/>
                      <a:pt x="21" y="48"/>
                      <a:pt x="24" y="46"/>
                    </a:cubicBezTo>
                    <a:cubicBezTo>
                      <a:pt x="28" y="44"/>
                      <a:pt x="31" y="41"/>
                      <a:pt x="34" y="37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4" y="41"/>
                      <a:pt x="20" y="43"/>
                      <a:pt x="14" y="41"/>
                    </a:cubicBezTo>
                    <a:cubicBezTo>
                      <a:pt x="11" y="40"/>
                      <a:pt x="9" y="37"/>
                      <a:pt x="8" y="34"/>
                    </a:cubicBezTo>
                    <a:cubicBezTo>
                      <a:pt x="7" y="30"/>
                      <a:pt x="7" y="26"/>
                      <a:pt x="9" y="20"/>
                    </a:cubicBezTo>
                    <a:cubicBezTo>
                      <a:pt x="11" y="15"/>
                      <a:pt x="13" y="12"/>
                      <a:pt x="16" y="9"/>
                    </a:cubicBezTo>
                    <a:cubicBezTo>
                      <a:pt x="19" y="7"/>
                      <a:pt x="22" y="6"/>
                      <a:pt x="26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51" name="Freeform 46"/>
              <p:cNvSpPr>
                <a:spLocks noChangeArrowheads="1"/>
              </p:cNvSpPr>
              <p:nvPr/>
            </p:nvSpPr>
            <p:spPr bwMode="auto">
              <a:xfrm>
                <a:off x="1981200" y="1058863"/>
                <a:ext cx="165100" cy="255588"/>
              </a:xfrm>
              <a:custGeom>
                <a:gdLst>
                  <a:gd fmla="*/ 161348 w 44" name="T0"/>
                  <a:gd fmla="*/ 109001 h 68" name="T1"/>
                  <a:gd fmla="*/ 150091 w 44" name="T2"/>
                  <a:gd fmla="*/ 90208 h 68" name="T3"/>
                  <a:gd fmla="*/ 127577 w 44" name="T4"/>
                  <a:gd fmla="*/ 75173 h 68" name="T5"/>
                  <a:gd fmla="*/ 67541 w 44" name="T6"/>
                  <a:gd fmla="*/ 93966 h 68" name="T7"/>
                  <a:gd fmla="*/ 97559 w 44" name="T8"/>
                  <a:gd fmla="*/ 7517 h 68" name="T9"/>
                  <a:gd fmla="*/ 71293 w 44" name="T10"/>
                  <a:gd fmla="*/ 0 h 68" name="T11"/>
                  <a:gd fmla="*/ 0 w 44" name="T12"/>
                  <a:gd fmla="*/ 214243 h 68" name="T13"/>
                  <a:gd fmla="*/ 26266 w 44" name="T14"/>
                  <a:gd fmla="*/ 221760 h 68" name="T15"/>
                  <a:gd fmla="*/ 52532 w 44" name="T16"/>
                  <a:gd fmla="*/ 135311 h 68" name="T17"/>
                  <a:gd fmla="*/ 78798 w 44" name="T18"/>
                  <a:gd fmla="*/ 101483 h 68" name="T19"/>
                  <a:gd fmla="*/ 116320 w 44" name="T20"/>
                  <a:gd fmla="*/ 93966 h 68" name="T21"/>
                  <a:gd fmla="*/ 135082 w 44" name="T22"/>
                  <a:gd fmla="*/ 109001 h 68" name="T23"/>
                  <a:gd fmla="*/ 138834 w 44" name="T24"/>
                  <a:gd fmla="*/ 124035 h 68" name="T25"/>
                  <a:gd fmla="*/ 131330 w 44" name="T26"/>
                  <a:gd fmla="*/ 150346 h 68" name="T27"/>
                  <a:gd fmla="*/ 97559 w 44" name="T28"/>
                  <a:gd fmla="*/ 248071 h 68" name="T29"/>
                  <a:gd fmla="*/ 123825 w 44" name="T30"/>
                  <a:gd fmla="*/ 255588 h 68" name="T31"/>
                  <a:gd fmla="*/ 157595 w 44" name="T32"/>
                  <a:gd fmla="*/ 161622 h 68" name="T33"/>
                  <a:gd fmla="*/ 165100 w 44" name="T34"/>
                  <a:gd fmla="*/ 131553 h 68" name="T35"/>
                  <a:gd fmla="*/ 161348 w 44" name="T36"/>
                  <a:gd fmla="*/ 109001 h 68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44" name="T57"/>
                  <a:gd fmla="*/ 0 h 68" name="T58"/>
                  <a:gd fmla="*/ 44 w 44" name="T59"/>
                  <a:gd fmla="*/ 68 h 68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68" w="44">
                    <a:moveTo>
                      <a:pt x="43" y="29"/>
                    </a:moveTo>
                    <a:cubicBezTo>
                      <a:pt x="43" y="27"/>
                      <a:pt x="42" y="26"/>
                      <a:pt x="40" y="24"/>
                    </a:cubicBezTo>
                    <a:cubicBezTo>
                      <a:pt x="39" y="22"/>
                      <a:pt x="37" y="21"/>
                      <a:pt x="34" y="20"/>
                    </a:cubicBezTo>
                    <a:cubicBezTo>
                      <a:pt x="29" y="18"/>
                      <a:pt x="23" y="20"/>
                      <a:pt x="18" y="25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7" y="59"/>
                      <a:pt x="7" y="59"/>
                      <a:pt x="7" y="59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6" y="32"/>
                      <a:pt x="18" y="29"/>
                      <a:pt x="21" y="27"/>
                    </a:cubicBezTo>
                    <a:cubicBezTo>
                      <a:pt x="25" y="25"/>
                      <a:pt x="28" y="24"/>
                      <a:pt x="31" y="25"/>
                    </a:cubicBezTo>
                    <a:cubicBezTo>
                      <a:pt x="33" y="26"/>
                      <a:pt x="35" y="27"/>
                      <a:pt x="36" y="29"/>
                    </a:cubicBezTo>
                    <a:cubicBezTo>
                      <a:pt x="37" y="30"/>
                      <a:pt x="37" y="32"/>
                      <a:pt x="37" y="33"/>
                    </a:cubicBezTo>
                    <a:cubicBezTo>
                      <a:pt x="37" y="35"/>
                      <a:pt x="36" y="37"/>
                      <a:pt x="35" y="40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3" y="39"/>
                      <a:pt x="44" y="36"/>
                      <a:pt x="44" y="35"/>
                    </a:cubicBezTo>
                    <a:cubicBezTo>
                      <a:pt x="44" y="33"/>
                      <a:pt x="44" y="31"/>
                      <a:pt x="43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52" name="Freeform 47"/>
              <p:cNvSpPr>
                <a:spLocks noChangeArrowheads="1" noEditPoints="1"/>
              </p:cNvSpPr>
              <p:nvPr/>
            </p:nvSpPr>
            <p:spPr bwMode="auto">
              <a:xfrm>
                <a:off x="2149475" y="1174750"/>
                <a:ext cx="165100" cy="200025"/>
              </a:xfrm>
              <a:custGeom>
                <a:gdLst>
                  <a:gd fmla="*/ 157595 w 44" name="T0"/>
                  <a:gd fmla="*/ 98125 h 53" name="T1"/>
                  <a:gd fmla="*/ 161348 w 44" name="T2"/>
                  <a:gd fmla="*/ 45289 h 53" name="T3"/>
                  <a:gd fmla="*/ 120073 w 44" name="T4"/>
                  <a:gd fmla="*/ 15096 h 53" name="T5"/>
                  <a:gd fmla="*/ 33770 w 44" name="T6"/>
                  <a:gd fmla="*/ 33967 h 53" name="T7"/>
                  <a:gd fmla="*/ 56284 w 44" name="T8"/>
                  <a:gd fmla="*/ 45289 h 53" name="T9"/>
                  <a:gd fmla="*/ 108816 w 44" name="T10"/>
                  <a:gd fmla="*/ 33967 h 53" name="T11"/>
                  <a:gd fmla="*/ 131330 w 44" name="T12"/>
                  <a:gd fmla="*/ 45289 h 53" name="T13"/>
                  <a:gd fmla="*/ 138834 w 44" name="T14"/>
                  <a:gd fmla="*/ 64159 h 53" name="T15"/>
                  <a:gd fmla="*/ 135082 w 44" name="T16"/>
                  <a:gd fmla="*/ 90577 h 53" name="T17"/>
                  <a:gd fmla="*/ 112568 w 44" name="T18"/>
                  <a:gd fmla="*/ 83029 h 53" name="T19"/>
                  <a:gd fmla="*/ 37523 w 44" name="T20"/>
                  <a:gd fmla="*/ 75481 h 53" name="T21"/>
                  <a:gd fmla="*/ 3752 w 44" name="T22"/>
                  <a:gd fmla="*/ 109448 h 53" name="T23"/>
                  <a:gd fmla="*/ 7505 w 44" name="T24"/>
                  <a:gd fmla="*/ 147188 h 53" name="T25"/>
                  <a:gd fmla="*/ 45027 w 44" name="T26"/>
                  <a:gd fmla="*/ 173607 h 53" name="T27"/>
                  <a:gd fmla="*/ 108816 w 44" name="T28"/>
                  <a:gd fmla="*/ 162284 h 53" name="T29"/>
                  <a:gd fmla="*/ 105064 w 44" name="T30"/>
                  <a:gd fmla="*/ 192477 h 53" name="T31"/>
                  <a:gd fmla="*/ 127577 w 44" name="T32"/>
                  <a:gd fmla="*/ 200025 h 53" name="T33"/>
                  <a:gd fmla="*/ 135082 w 44" name="T34"/>
                  <a:gd fmla="*/ 166059 h 53" name="T35"/>
                  <a:gd fmla="*/ 157595 w 44" name="T36"/>
                  <a:gd fmla="*/ 98125 h 53" name="T37"/>
                  <a:gd fmla="*/ 97559 w 44" name="T38"/>
                  <a:gd fmla="*/ 154736 h 53" name="T39"/>
                  <a:gd fmla="*/ 56284 w 44" name="T40"/>
                  <a:gd fmla="*/ 158510 h 53" name="T41"/>
                  <a:gd fmla="*/ 33770 w 44" name="T42"/>
                  <a:gd fmla="*/ 139640 h 53" name="T43"/>
                  <a:gd fmla="*/ 30018 w 44" name="T44"/>
                  <a:gd fmla="*/ 116996 h 53" name="T45"/>
                  <a:gd fmla="*/ 56284 w 44" name="T46"/>
                  <a:gd fmla="*/ 94351 h 53" name="T47"/>
                  <a:gd fmla="*/ 105064 w 44" name="T48"/>
                  <a:gd fmla="*/ 101900 h 53" name="T49"/>
                  <a:gd fmla="*/ 127577 w 44" name="T50"/>
                  <a:gd fmla="*/ 109448 h 53" name="T51"/>
                  <a:gd fmla="*/ 123825 w 44" name="T52"/>
                  <a:gd fmla="*/ 120770 h 53" name="T53"/>
                  <a:gd fmla="*/ 97559 w 44" name="T54"/>
                  <a:gd fmla="*/ 154736 h 53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44" name="T84"/>
                  <a:gd fmla="*/ 0 h 53" name="T85"/>
                  <a:gd fmla="*/ 44 w 44" name="T86"/>
                  <a:gd fmla="*/ 53 h 53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52" w="44">
                    <a:moveTo>
                      <a:pt x="42" y="26"/>
                    </a:moveTo>
                    <a:cubicBezTo>
                      <a:pt x="44" y="20"/>
                      <a:pt x="44" y="15"/>
                      <a:pt x="43" y="12"/>
                    </a:cubicBezTo>
                    <a:cubicBezTo>
                      <a:pt x="41" y="9"/>
                      <a:pt x="38" y="6"/>
                      <a:pt x="32" y="4"/>
                    </a:cubicBezTo>
                    <a:cubicBezTo>
                      <a:pt x="21" y="0"/>
                      <a:pt x="13" y="2"/>
                      <a:pt x="9" y="9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8" y="8"/>
                      <a:pt x="23" y="6"/>
                      <a:pt x="29" y="9"/>
                    </a:cubicBezTo>
                    <a:cubicBezTo>
                      <a:pt x="32" y="10"/>
                      <a:pt x="34" y="11"/>
                      <a:pt x="35" y="12"/>
                    </a:cubicBezTo>
                    <a:cubicBezTo>
                      <a:pt x="37" y="14"/>
                      <a:pt x="37" y="15"/>
                      <a:pt x="37" y="17"/>
                    </a:cubicBezTo>
                    <a:cubicBezTo>
                      <a:pt x="37" y="19"/>
                      <a:pt x="37" y="21"/>
                      <a:pt x="36" y="24"/>
                    </a:cubicBezTo>
                    <a:cubicBezTo>
                      <a:pt x="33" y="23"/>
                      <a:pt x="31" y="23"/>
                      <a:pt x="30" y="22"/>
                    </a:cubicBezTo>
                    <a:cubicBezTo>
                      <a:pt x="22" y="19"/>
                      <a:pt x="15" y="19"/>
                      <a:pt x="10" y="20"/>
                    </a:cubicBezTo>
                    <a:cubicBezTo>
                      <a:pt x="6" y="22"/>
                      <a:pt x="3" y="24"/>
                      <a:pt x="1" y="29"/>
                    </a:cubicBezTo>
                    <a:cubicBezTo>
                      <a:pt x="0" y="32"/>
                      <a:pt x="0" y="36"/>
                      <a:pt x="2" y="39"/>
                    </a:cubicBezTo>
                    <a:cubicBezTo>
                      <a:pt x="4" y="42"/>
                      <a:pt x="7" y="45"/>
                      <a:pt x="12" y="46"/>
                    </a:cubicBezTo>
                    <a:cubicBezTo>
                      <a:pt x="19" y="49"/>
                      <a:pt x="24" y="48"/>
                      <a:pt x="29" y="43"/>
                    </a:cubicBezTo>
                    <a:cubicBezTo>
                      <a:pt x="28" y="47"/>
                      <a:pt x="28" y="49"/>
                      <a:pt x="28" y="51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0"/>
                      <a:pt x="35" y="47"/>
                      <a:pt x="36" y="44"/>
                    </a:cubicBezTo>
                    <a:lnTo>
                      <a:pt x="42" y="26"/>
                    </a:lnTo>
                    <a:close/>
                    <a:moveTo>
                      <a:pt x="26" y="41"/>
                    </a:moveTo>
                    <a:cubicBezTo>
                      <a:pt x="22" y="43"/>
                      <a:pt x="19" y="43"/>
                      <a:pt x="15" y="42"/>
                    </a:cubicBezTo>
                    <a:cubicBezTo>
                      <a:pt x="12" y="41"/>
                      <a:pt x="10" y="39"/>
                      <a:pt x="9" y="37"/>
                    </a:cubicBezTo>
                    <a:cubicBezTo>
                      <a:pt x="8" y="35"/>
                      <a:pt x="8" y="33"/>
                      <a:pt x="8" y="31"/>
                    </a:cubicBezTo>
                    <a:cubicBezTo>
                      <a:pt x="9" y="28"/>
                      <a:pt x="12" y="26"/>
                      <a:pt x="15" y="25"/>
                    </a:cubicBezTo>
                    <a:cubicBezTo>
                      <a:pt x="19" y="25"/>
                      <a:pt x="23" y="25"/>
                      <a:pt x="28" y="27"/>
                    </a:cubicBezTo>
                    <a:cubicBezTo>
                      <a:pt x="29" y="27"/>
                      <a:pt x="31" y="28"/>
                      <a:pt x="34" y="29"/>
                    </a:cubicBezTo>
                    <a:cubicBezTo>
                      <a:pt x="34" y="30"/>
                      <a:pt x="33" y="31"/>
                      <a:pt x="33" y="32"/>
                    </a:cubicBezTo>
                    <a:cubicBezTo>
                      <a:pt x="32" y="36"/>
                      <a:pt x="29" y="39"/>
                      <a:pt x="26" y="4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53" name="Freeform 48"/>
              <p:cNvSpPr>
                <a:spLocks noChangeArrowheads="1"/>
              </p:cNvSpPr>
              <p:nvPr/>
            </p:nvSpPr>
            <p:spPr bwMode="auto">
              <a:xfrm>
                <a:off x="2322513" y="1231900"/>
                <a:ext cx="134938" cy="165100"/>
              </a:xfrm>
              <a:custGeom>
                <a:gdLst>
                  <a:gd fmla="*/ 97455 w 36" name="T0"/>
                  <a:gd fmla="*/ 18761 h 44" name="T1"/>
                  <a:gd fmla="*/ 63721 w 36" name="T2"/>
                  <a:gd fmla="*/ 45027 h 44" name="T3"/>
                  <a:gd fmla="*/ 74966 w 36" name="T4"/>
                  <a:gd fmla="*/ 7505 h 44" name="T5"/>
                  <a:gd fmla="*/ 56224 w 36" name="T6"/>
                  <a:gd fmla="*/ 0 h 44" name="T7"/>
                  <a:gd fmla="*/ 0 w 36" name="T8"/>
                  <a:gd fmla="*/ 157595 h 44" name="T9"/>
                  <a:gd fmla="*/ 26238 w 36" name="T10"/>
                  <a:gd fmla="*/ 165100 h 44" name="T11"/>
                  <a:gd fmla="*/ 52476 w 36" name="T12"/>
                  <a:gd fmla="*/ 82550 h 44" name="T13"/>
                  <a:gd fmla="*/ 82462 w 36" name="T14"/>
                  <a:gd fmla="*/ 48780 h 44" name="T15"/>
                  <a:gd fmla="*/ 119945 w 36" name="T16"/>
                  <a:gd fmla="*/ 45027 h 44" name="T17"/>
                  <a:gd fmla="*/ 127441 w 36" name="T18"/>
                  <a:gd fmla="*/ 45027 h 44" name="T19"/>
                  <a:gd fmla="*/ 134938 w 36" name="T20"/>
                  <a:gd fmla="*/ 22514 h 44" name="T21"/>
                  <a:gd fmla="*/ 123693 w 36" name="T22"/>
                  <a:gd fmla="*/ 18761 h 44" name="T23"/>
                  <a:gd fmla="*/ 97455 w 36" name="T24"/>
                  <a:gd fmla="*/ 18761 h 44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36" name="T39"/>
                  <a:gd fmla="*/ 0 h 44" name="T40"/>
                  <a:gd fmla="*/ 36 w 36" name="T41"/>
                  <a:gd fmla="*/ 44 h 44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44" w="36">
                    <a:moveTo>
                      <a:pt x="26" y="5"/>
                    </a:moveTo>
                    <a:cubicBezTo>
                      <a:pt x="24" y="5"/>
                      <a:pt x="21" y="8"/>
                      <a:pt x="17" y="1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6" y="18"/>
                      <a:pt x="18" y="15"/>
                      <a:pt x="22" y="13"/>
                    </a:cubicBezTo>
                    <a:cubicBezTo>
                      <a:pt x="25" y="11"/>
                      <a:pt x="29" y="10"/>
                      <a:pt x="32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5" y="5"/>
                      <a:pt x="34" y="5"/>
                      <a:pt x="33" y="5"/>
                    </a:cubicBezTo>
                    <a:cubicBezTo>
                      <a:pt x="31" y="4"/>
                      <a:pt x="29" y="4"/>
                      <a:pt x="26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54" name="Freeform 49"/>
              <p:cNvSpPr>
                <a:spLocks noChangeArrowheads="1"/>
              </p:cNvSpPr>
              <p:nvPr/>
            </p:nvSpPr>
            <p:spPr bwMode="auto">
              <a:xfrm>
                <a:off x="2446338" y="1231900"/>
                <a:ext cx="109538" cy="225425"/>
              </a:xfrm>
              <a:custGeom>
                <a:gdLst>
                  <a:gd fmla="*/ 52880 w 29" name="T0"/>
                  <a:gd fmla="*/ 199125 h 60" name="T1"/>
                  <a:gd fmla="*/ 33995 w 29" name="T2"/>
                  <a:gd fmla="*/ 169069 h 60" name="T3"/>
                  <a:gd fmla="*/ 67989 w 29" name="T4"/>
                  <a:gd fmla="*/ 67628 h 60" name="T5"/>
                  <a:gd fmla="*/ 101984 w 29" name="T6"/>
                  <a:gd fmla="*/ 78899 h 60" name="T7"/>
                  <a:gd fmla="*/ 109538 w 29" name="T8"/>
                  <a:gd fmla="*/ 60113 h 60" name="T9"/>
                  <a:gd fmla="*/ 75543 w 29" name="T10"/>
                  <a:gd fmla="*/ 48842 h 60" name="T11"/>
                  <a:gd fmla="*/ 90652 w 29" name="T12"/>
                  <a:gd fmla="*/ 7514 h 60" name="T13"/>
                  <a:gd fmla="*/ 64212 w 29" name="T14"/>
                  <a:gd fmla="*/ 0 h 60" name="T15"/>
                  <a:gd fmla="*/ 49103 w 29" name="T16"/>
                  <a:gd fmla="*/ 41328 h 60" name="T17"/>
                  <a:gd fmla="*/ 22663 w 29" name="T18"/>
                  <a:gd fmla="*/ 30057 h 60" name="T19"/>
                  <a:gd fmla="*/ 15109 w 29" name="T20"/>
                  <a:gd fmla="*/ 48842 h 60" name="T21"/>
                  <a:gd fmla="*/ 45326 w 29" name="T22"/>
                  <a:gd fmla="*/ 60113 h 60" name="T23"/>
                  <a:gd fmla="*/ 11332 w 29" name="T24"/>
                  <a:gd fmla="*/ 154040 h 60" name="T25"/>
                  <a:gd fmla="*/ 41549 w 29" name="T26"/>
                  <a:gd fmla="*/ 217911 h 60" name="T27"/>
                  <a:gd fmla="*/ 64212 w 29" name="T28"/>
                  <a:gd fmla="*/ 225425 h 60" name="T29"/>
                  <a:gd fmla="*/ 71766 w 29" name="T30"/>
                  <a:gd fmla="*/ 206640 h 60" name="T31"/>
                  <a:gd fmla="*/ 52880 w 29" name="T32"/>
                  <a:gd fmla="*/ 199125 h 60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9" name="T51"/>
                  <a:gd fmla="*/ 0 h 60" name="T52"/>
                  <a:gd fmla="*/ 29 w 29" name="T53"/>
                  <a:gd fmla="*/ 60 h 60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60" w="28">
                    <a:moveTo>
                      <a:pt x="14" y="53"/>
                    </a:moveTo>
                    <a:cubicBezTo>
                      <a:pt x="9" y="52"/>
                      <a:pt x="7" y="49"/>
                      <a:pt x="9" y="45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0" y="50"/>
                      <a:pt x="3" y="55"/>
                      <a:pt x="11" y="58"/>
                    </a:cubicBezTo>
                    <a:cubicBezTo>
                      <a:pt x="13" y="59"/>
                      <a:pt x="15" y="59"/>
                      <a:pt x="17" y="60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7" y="54"/>
                      <a:pt x="15" y="54"/>
                      <a:pt x="14" y="5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55" name="Freeform 50"/>
              <p:cNvSpPr>
                <a:spLocks noChangeArrowheads="1"/>
              </p:cNvSpPr>
              <p:nvPr/>
            </p:nvSpPr>
            <p:spPr bwMode="auto">
              <a:xfrm>
                <a:off x="1874838" y="3944938"/>
                <a:ext cx="219075" cy="184150"/>
              </a:xfrm>
              <a:custGeom>
                <a:gdLst>
                  <a:gd fmla="*/ 203966 w 58" name="T0"/>
                  <a:gd fmla="*/ 37582 h 49" name="T1"/>
                  <a:gd fmla="*/ 181303 w 58" name="T2"/>
                  <a:gd fmla="*/ 22549 h 49" name="T3"/>
                  <a:gd fmla="*/ 128423 w 58" name="T4"/>
                  <a:gd fmla="*/ 52614 h 49" name="T5"/>
                  <a:gd fmla="*/ 117092 w 58" name="T6"/>
                  <a:gd fmla="*/ 22549 h 49" name="T7"/>
                  <a:gd fmla="*/ 90652 w 58" name="T8"/>
                  <a:gd fmla="*/ 7516 h 49" name="T9"/>
                  <a:gd fmla="*/ 41549 w 58" name="T10"/>
                  <a:gd fmla="*/ 33823 h 49" name="T11"/>
                  <a:gd fmla="*/ 45326 w 58" name="T12"/>
                  <a:gd fmla="*/ 3758 h 49" name="T13"/>
                  <a:gd fmla="*/ 22663 w 58" name="T14"/>
                  <a:gd fmla="*/ 0 h 49" name="T15"/>
                  <a:gd fmla="*/ 0 w 58" name="T16"/>
                  <a:gd fmla="*/ 150327 h 49" name="T17"/>
                  <a:gd fmla="*/ 22663 w 58" name="T18"/>
                  <a:gd fmla="*/ 154085 h 49" name="T19"/>
                  <a:gd fmla="*/ 37772 w 58" name="T20"/>
                  <a:gd fmla="*/ 63889 h 49" name="T21"/>
                  <a:gd fmla="*/ 52880 w 58" name="T22"/>
                  <a:gd fmla="*/ 33823 h 49" name="T23"/>
                  <a:gd fmla="*/ 79320 w 58" name="T24"/>
                  <a:gd fmla="*/ 26307 h 49" name="T25"/>
                  <a:gd fmla="*/ 98206 w 58" name="T26"/>
                  <a:gd fmla="*/ 37582 h 49" name="T27"/>
                  <a:gd fmla="*/ 105760 w 58" name="T28"/>
                  <a:gd fmla="*/ 67647 h 49" name="T29"/>
                  <a:gd fmla="*/ 86875 w 58" name="T30"/>
                  <a:gd fmla="*/ 165359 h 49" name="T31"/>
                  <a:gd fmla="*/ 109538 w 58" name="T32"/>
                  <a:gd fmla="*/ 169117 h 49" name="T33"/>
                  <a:gd fmla="*/ 124646 w 58" name="T34"/>
                  <a:gd fmla="*/ 86438 h 49" name="T35"/>
                  <a:gd fmla="*/ 143532 w 58" name="T36"/>
                  <a:gd fmla="*/ 48856 h 49" name="T37"/>
                  <a:gd fmla="*/ 169972 w 58" name="T38"/>
                  <a:gd fmla="*/ 41340 h 49" name="T39"/>
                  <a:gd fmla="*/ 188858 w 58" name="T40"/>
                  <a:gd fmla="*/ 52614 h 49" name="T41"/>
                  <a:gd fmla="*/ 196412 w 58" name="T42"/>
                  <a:gd fmla="*/ 63889 h 49" name="T43"/>
                  <a:gd fmla="*/ 192635 w 58" name="T44"/>
                  <a:gd fmla="*/ 86438 h 49" name="T45"/>
                  <a:gd fmla="*/ 177526 w 58" name="T46"/>
                  <a:gd fmla="*/ 180392 h 49" name="T47"/>
                  <a:gd fmla="*/ 200189 w 58" name="T48"/>
                  <a:gd fmla="*/ 184150 h 49" name="T49"/>
                  <a:gd fmla="*/ 215298 w 58" name="T50"/>
                  <a:gd fmla="*/ 90196 h 49" name="T51"/>
                  <a:gd fmla="*/ 219075 w 58" name="T52"/>
                  <a:gd fmla="*/ 60131 h 49" name="T53"/>
                  <a:gd fmla="*/ 203966 w 58" name="T54"/>
                  <a:gd fmla="*/ 37582 h 49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58" name="T84"/>
                  <a:gd fmla="*/ 0 h 49" name="T85"/>
                  <a:gd fmla="*/ 58 w 58" name="T86"/>
                  <a:gd fmla="*/ 49 h 49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9" w="57">
                    <a:moveTo>
                      <a:pt x="54" y="10"/>
                    </a:moveTo>
                    <a:cubicBezTo>
                      <a:pt x="53" y="8"/>
                      <a:pt x="50" y="7"/>
                      <a:pt x="48" y="6"/>
                    </a:cubicBezTo>
                    <a:cubicBezTo>
                      <a:pt x="42" y="5"/>
                      <a:pt x="37" y="8"/>
                      <a:pt x="34" y="14"/>
                    </a:cubicBezTo>
                    <a:cubicBezTo>
                      <a:pt x="34" y="11"/>
                      <a:pt x="33" y="8"/>
                      <a:pt x="31" y="6"/>
                    </a:cubicBezTo>
                    <a:cubicBezTo>
                      <a:pt x="29" y="4"/>
                      <a:pt x="27" y="3"/>
                      <a:pt x="24" y="2"/>
                    </a:cubicBezTo>
                    <a:cubicBezTo>
                      <a:pt x="19" y="1"/>
                      <a:pt x="14" y="4"/>
                      <a:pt x="11" y="9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4"/>
                      <a:pt x="12" y="11"/>
                      <a:pt x="14" y="9"/>
                    </a:cubicBezTo>
                    <a:cubicBezTo>
                      <a:pt x="16" y="7"/>
                      <a:pt x="19" y="7"/>
                      <a:pt x="21" y="7"/>
                    </a:cubicBezTo>
                    <a:cubicBezTo>
                      <a:pt x="23" y="7"/>
                      <a:pt x="25" y="8"/>
                      <a:pt x="26" y="10"/>
                    </a:cubicBezTo>
                    <a:cubicBezTo>
                      <a:pt x="28" y="12"/>
                      <a:pt x="28" y="14"/>
                      <a:pt x="28" y="18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4" y="18"/>
                      <a:pt x="35" y="15"/>
                      <a:pt x="38" y="13"/>
                    </a:cubicBezTo>
                    <a:cubicBezTo>
                      <a:pt x="40" y="11"/>
                      <a:pt x="43" y="11"/>
                      <a:pt x="45" y="11"/>
                    </a:cubicBezTo>
                    <a:cubicBezTo>
                      <a:pt x="47" y="11"/>
                      <a:pt x="48" y="12"/>
                      <a:pt x="50" y="14"/>
                    </a:cubicBezTo>
                    <a:cubicBezTo>
                      <a:pt x="51" y="15"/>
                      <a:pt x="51" y="16"/>
                      <a:pt x="52" y="17"/>
                    </a:cubicBezTo>
                    <a:cubicBezTo>
                      <a:pt x="52" y="19"/>
                      <a:pt x="52" y="21"/>
                      <a:pt x="51" y="23"/>
                    </a:cubicBezTo>
                    <a:cubicBezTo>
                      <a:pt x="47" y="48"/>
                      <a:pt x="47" y="48"/>
                      <a:pt x="47" y="48"/>
                    </a:cubicBezTo>
                    <a:cubicBezTo>
                      <a:pt x="53" y="49"/>
                      <a:pt x="53" y="49"/>
                      <a:pt x="53" y="49"/>
                    </a:cubicBezTo>
                    <a:cubicBezTo>
                      <a:pt x="57" y="24"/>
                      <a:pt x="57" y="24"/>
                      <a:pt x="57" y="24"/>
                    </a:cubicBezTo>
                    <a:cubicBezTo>
                      <a:pt x="58" y="21"/>
                      <a:pt x="58" y="18"/>
                      <a:pt x="58" y="16"/>
                    </a:cubicBezTo>
                    <a:cubicBezTo>
                      <a:pt x="57" y="14"/>
                      <a:pt x="56" y="12"/>
                      <a:pt x="54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56" name="Freeform 51"/>
              <p:cNvSpPr>
                <a:spLocks noChangeArrowheads="1" noEditPoints="1"/>
              </p:cNvSpPr>
              <p:nvPr/>
            </p:nvSpPr>
            <p:spPr bwMode="auto">
              <a:xfrm>
                <a:off x="2119313" y="3989388"/>
                <a:ext cx="139700" cy="161925"/>
              </a:xfrm>
              <a:custGeom>
                <a:gdLst>
                  <a:gd fmla="*/ 83065 w 37" name="T0"/>
                  <a:gd fmla="*/ 3766 h 43" name="T1"/>
                  <a:gd fmla="*/ 30205 w 37" name="T2"/>
                  <a:gd fmla="*/ 15063 h 43" name="T3"/>
                  <a:gd fmla="*/ 3776 w 37" name="T4"/>
                  <a:gd fmla="*/ 67783 h 43" name="T5"/>
                  <a:gd fmla="*/ 11327 w 37" name="T6"/>
                  <a:gd fmla="*/ 128034 h 43" name="T7"/>
                  <a:gd fmla="*/ 52859 w 37" name="T8"/>
                  <a:gd fmla="*/ 158159 h 43" name="T9"/>
                  <a:gd fmla="*/ 105719 w 37" name="T10"/>
                  <a:gd fmla="*/ 146862 h 43" name="T11"/>
                  <a:gd fmla="*/ 135924 w 37" name="T12"/>
                  <a:gd fmla="*/ 90377 h 43" name="T13"/>
                  <a:gd fmla="*/ 128373 w 37" name="T14"/>
                  <a:gd fmla="*/ 33891 h 43" name="T15"/>
                  <a:gd fmla="*/ 83065 w 37" name="T16"/>
                  <a:gd fmla="*/ 3766 h 43" name="T17"/>
                  <a:gd fmla="*/ 90616 w 37" name="T18"/>
                  <a:gd fmla="*/ 131799 h 43" name="T19"/>
                  <a:gd fmla="*/ 60411 w 37" name="T20"/>
                  <a:gd fmla="*/ 139331 h 43" name="T21"/>
                  <a:gd fmla="*/ 30205 w 37" name="T22"/>
                  <a:gd fmla="*/ 120502 h 43" name="T23"/>
                  <a:gd fmla="*/ 26430 w 37" name="T24"/>
                  <a:gd fmla="*/ 75314 h 43" name="T25"/>
                  <a:gd fmla="*/ 45308 w 37" name="T26"/>
                  <a:gd fmla="*/ 30126 h 43" name="T27"/>
                  <a:gd fmla="*/ 79289 w 37" name="T28"/>
                  <a:gd fmla="*/ 22594 h 43" name="T29"/>
                  <a:gd fmla="*/ 105719 w 37" name="T30"/>
                  <a:gd fmla="*/ 41423 h 43" name="T31"/>
                  <a:gd fmla="*/ 109495 w 37" name="T32"/>
                  <a:gd fmla="*/ 86611 h 43" name="T33"/>
                  <a:gd fmla="*/ 90616 w 37" name="T34"/>
                  <a:gd fmla="*/ 131799 h 43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37" name="T54"/>
                  <a:gd fmla="*/ 0 h 43" name="T55"/>
                  <a:gd fmla="*/ 37 w 37" name="T56"/>
                  <a:gd fmla="*/ 43 h 43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43" w="37">
                    <a:moveTo>
                      <a:pt x="22" y="1"/>
                    </a:moveTo>
                    <a:cubicBezTo>
                      <a:pt x="17" y="0"/>
                      <a:pt x="12" y="1"/>
                      <a:pt x="8" y="4"/>
                    </a:cubicBezTo>
                    <a:cubicBezTo>
                      <a:pt x="4" y="7"/>
                      <a:pt x="2" y="12"/>
                      <a:pt x="1" y="18"/>
                    </a:cubicBezTo>
                    <a:cubicBezTo>
                      <a:pt x="0" y="24"/>
                      <a:pt x="0" y="30"/>
                      <a:pt x="3" y="34"/>
                    </a:cubicBezTo>
                    <a:cubicBezTo>
                      <a:pt x="5" y="39"/>
                      <a:pt x="9" y="42"/>
                      <a:pt x="14" y="42"/>
                    </a:cubicBezTo>
                    <a:cubicBezTo>
                      <a:pt x="20" y="43"/>
                      <a:pt x="24" y="42"/>
                      <a:pt x="28" y="39"/>
                    </a:cubicBezTo>
                    <a:cubicBezTo>
                      <a:pt x="33" y="35"/>
                      <a:pt x="35" y="31"/>
                      <a:pt x="36" y="24"/>
                    </a:cubicBezTo>
                    <a:cubicBezTo>
                      <a:pt x="37" y="19"/>
                      <a:pt x="36" y="13"/>
                      <a:pt x="34" y="9"/>
                    </a:cubicBezTo>
                    <a:cubicBezTo>
                      <a:pt x="31" y="4"/>
                      <a:pt x="27" y="2"/>
                      <a:pt x="22" y="1"/>
                    </a:cubicBezTo>
                    <a:close/>
                    <a:moveTo>
                      <a:pt x="24" y="35"/>
                    </a:moveTo>
                    <a:cubicBezTo>
                      <a:pt x="22" y="37"/>
                      <a:pt x="19" y="38"/>
                      <a:pt x="16" y="37"/>
                    </a:cubicBezTo>
                    <a:cubicBezTo>
                      <a:pt x="13" y="37"/>
                      <a:pt x="10" y="35"/>
                      <a:pt x="8" y="32"/>
                    </a:cubicBezTo>
                    <a:cubicBezTo>
                      <a:pt x="7" y="30"/>
                      <a:pt x="6" y="25"/>
                      <a:pt x="7" y="20"/>
                    </a:cubicBezTo>
                    <a:cubicBezTo>
                      <a:pt x="8" y="14"/>
                      <a:pt x="10" y="10"/>
                      <a:pt x="12" y="8"/>
                    </a:cubicBezTo>
                    <a:cubicBezTo>
                      <a:pt x="15" y="6"/>
                      <a:pt x="18" y="5"/>
                      <a:pt x="21" y="6"/>
                    </a:cubicBezTo>
                    <a:cubicBezTo>
                      <a:pt x="24" y="6"/>
                      <a:pt x="26" y="8"/>
                      <a:pt x="28" y="11"/>
                    </a:cubicBezTo>
                    <a:cubicBezTo>
                      <a:pt x="30" y="14"/>
                      <a:pt x="30" y="18"/>
                      <a:pt x="29" y="23"/>
                    </a:cubicBezTo>
                    <a:cubicBezTo>
                      <a:pt x="28" y="29"/>
                      <a:pt x="27" y="33"/>
                      <a:pt x="24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57" name="Freeform 52"/>
              <p:cNvSpPr>
                <a:spLocks noChangeArrowheads="1"/>
              </p:cNvSpPr>
              <p:nvPr/>
            </p:nvSpPr>
            <p:spPr bwMode="auto">
              <a:xfrm>
                <a:off x="2278063" y="4011613"/>
                <a:ext cx="134938" cy="169863"/>
              </a:xfrm>
              <a:custGeom>
                <a:gdLst>
                  <a:gd fmla="*/ 119945 w 36" name="T0"/>
                  <a:gd fmla="*/ 22648 h 45" name="T1"/>
                  <a:gd fmla="*/ 93707 w 36" name="T2"/>
                  <a:gd fmla="*/ 7549 h 45" name="T3"/>
                  <a:gd fmla="*/ 41231 w 36" name="T4"/>
                  <a:gd fmla="*/ 33973 h 45" name="T5"/>
                  <a:gd fmla="*/ 44979 w 36" name="T6"/>
                  <a:gd fmla="*/ 3775 h 45" name="T7"/>
                  <a:gd fmla="*/ 26238 w 36" name="T8"/>
                  <a:gd fmla="*/ 0 h 45" name="T9"/>
                  <a:gd fmla="*/ 0 w 36" name="T10"/>
                  <a:gd fmla="*/ 150989 h 45" name="T11"/>
                  <a:gd fmla="*/ 22490 w 36" name="T12"/>
                  <a:gd fmla="*/ 154764 h 45" name="T13"/>
                  <a:gd fmla="*/ 37483 w 36" name="T14"/>
                  <a:gd fmla="*/ 71720 h 45" name="T15"/>
                  <a:gd fmla="*/ 56224 w 36" name="T16"/>
                  <a:gd fmla="*/ 37747 h 45" name="T17"/>
                  <a:gd fmla="*/ 86210 w 36" name="T18"/>
                  <a:gd fmla="*/ 26423 h 45" name="T19"/>
                  <a:gd fmla="*/ 108700 w 36" name="T20"/>
                  <a:gd fmla="*/ 41522 h 45" name="T21"/>
                  <a:gd fmla="*/ 112448 w 36" name="T22"/>
                  <a:gd fmla="*/ 71720 h 45" name="T23"/>
                  <a:gd fmla="*/ 97455 w 36" name="T24"/>
                  <a:gd fmla="*/ 166088 h 45" name="T25"/>
                  <a:gd fmla="*/ 116197 w 36" name="T26"/>
                  <a:gd fmla="*/ 169863 h 45" name="T27"/>
                  <a:gd fmla="*/ 131190 w 36" name="T28"/>
                  <a:gd fmla="*/ 83044 h 45" name="T29"/>
                  <a:gd fmla="*/ 134938 w 36" name="T30"/>
                  <a:gd fmla="*/ 45297 h 45" name="T31"/>
                  <a:gd fmla="*/ 119945 w 36" name="T32"/>
                  <a:gd fmla="*/ 22648 h 45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6" name="T51"/>
                  <a:gd fmla="*/ 0 h 45" name="T52"/>
                  <a:gd fmla="*/ 36 w 36" name="T53"/>
                  <a:gd fmla="*/ 45 h 45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5" w="36">
                    <a:moveTo>
                      <a:pt x="32" y="6"/>
                    </a:moveTo>
                    <a:cubicBezTo>
                      <a:pt x="30" y="4"/>
                      <a:pt x="28" y="3"/>
                      <a:pt x="25" y="2"/>
                    </a:cubicBezTo>
                    <a:cubicBezTo>
                      <a:pt x="20" y="1"/>
                      <a:pt x="15" y="3"/>
                      <a:pt x="11" y="9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1" y="15"/>
                      <a:pt x="12" y="12"/>
                      <a:pt x="15" y="10"/>
                    </a:cubicBezTo>
                    <a:cubicBezTo>
                      <a:pt x="17" y="8"/>
                      <a:pt x="20" y="7"/>
                      <a:pt x="23" y="7"/>
                    </a:cubicBezTo>
                    <a:cubicBezTo>
                      <a:pt x="26" y="8"/>
                      <a:pt x="27" y="9"/>
                      <a:pt x="29" y="11"/>
                    </a:cubicBezTo>
                    <a:cubicBezTo>
                      <a:pt x="30" y="12"/>
                      <a:pt x="30" y="15"/>
                      <a:pt x="30" y="19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6" y="17"/>
                      <a:pt x="36" y="14"/>
                      <a:pt x="36" y="12"/>
                    </a:cubicBezTo>
                    <a:cubicBezTo>
                      <a:pt x="35" y="10"/>
                      <a:pt x="34" y="8"/>
                      <a:pt x="32" y="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58" name="Freeform 53"/>
              <p:cNvSpPr>
                <a:spLocks noChangeArrowheads="1" noEditPoints="1"/>
              </p:cNvSpPr>
              <p:nvPr/>
            </p:nvSpPr>
            <p:spPr bwMode="auto">
              <a:xfrm>
                <a:off x="2438400" y="4041775"/>
                <a:ext cx="142875" cy="165100"/>
              </a:xfrm>
              <a:custGeom>
                <a:gdLst>
                  <a:gd fmla="*/ 127836 w 38" name="T0"/>
                  <a:gd fmla="*/ 30018 h 44" name="T1"/>
                  <a:gd fmla="*/ 86477 w 38" name="T2"/>
                  <a:gd fmla="*/ 3752 h 44" name="T3"/>
                  <a:gd fmla="*/ 33839 w 38" name="T4"/>
                  <a:gd fmla="*/ 18761 h 44" name="T5"/>
                  <a:gd fmla="*/ 3760 w 38" name="T6"/>
                  <a:gd fmla="*/ 71293 h 44" name="T7"/>
                  <a:gd fmla="*/ 11280 w 38" name="T8"/>
                  <a:gd fmla="*/ 131330 h 44" name="T9"/>
                  <a:gd fmla="*/ 60158 w 38" name="T10"/>
                  <a:gd fmla="*/ 161348 h 44" name="T11"/>
                  <a:gd fmla="*/ 101516 w 38" name="T12"/>
                  <a:gd fmla="*/ 153843 h 44" name="T13"/>
                  <a:gd fmla="*/ 127836 w 38" name="T14"/>
                  <a:gd fmla="*/ 127577 h 44" name="T15"/>
                  <a:gd fmla="*/ 109036 w 38" name="T16"/>
                  <a:gd fmla="*/ 120073 h 44" name="T17"/>
                  <a:gd fmla="*/ 63918 w 38" name="T18"/>
                  <a:gd fmla="*/ 142586 h 44" name="T19"/>
                  <a:gd fmla="*/ 33839 w 38" name="T20"/>
                  <a:gd fmla="*/ 123825 h 44" name="T21"/>
                  <a:gd fmla="*/ 30079 w 38" name="T22"/>
                  <a:gd fmla="*/ 78798 h 44" name="T23"/>
                  <a:gd fmla="*/ 135355 w 38" name="T24"/>
                  <a:gd fmla="*/ 93807 h 44" name="T25"/>
                  <a:gd fmla="*/ 127836 w 38" name="T26"/>
                  <a:gd fmla="*/ 30018 h 44" name="T27"/>
                  <a:gd fmla="*/ 33839 w 38" name="T28"/>
                  <a:gd fmla="*/ 60036 h 44" name="T29"/>
                  <a:gd fmla="*/ 52638 w 38" name="T30"/>
                  <a:gd fmla="*/ 30018 h 44" name="T31"/>
                  <a:gd fmla="*/ 82717 w 38" name="T32"/>
                  <a:gd fmla="*/ 22514 h 44" name="T33"/>
                  <a:gd fmla="*/ 105276 w 38" name="T34"/>
                  <a:gd fmla="*/ 33770 h 44" name="T35"/>
                  <a:gd fmla="*/ 112796 w 38" name="T36"/>
                  <a:gd fmla="*/ 52532 h 44" name="T37"/>
                  <a:gd fmla="*/ 112796 w 38" name="T38"/>
                  <a:gd fmla="*/ 75045 h 44" name="T39"/>
                  <a:gd fmla="*/ 33839 w 38" name="T40"/>
                  <a:gd fmla="*/ 60036 h 44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38" name="T63"/>
                  <a:gd fmla="*/ 0 h 44" name="T64"/>
                  <a:gd fmla="*/ 38 w 38" name="T65"/>
                  <a:gd fmla="*/ 44 h 44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44" w="38">
                    <a:moveTo>
                      <a:pt x="34" y="8"/>
                    </a:moveTo>
                    <a:cubicBezTo>
                      <a:pt x="32" y="4"/>
                      <a:pt x="28" y="2"/>
                      <a:pt x="23" y="1"/>
                    </a:cubicBezTo>
                    <a:cubicBezTo>
                      <a:pt x="17" y="0"/>
                      <a:pt x="13" y="1"/>
                      <a:pt x="9" y="5"/>
                    </a:cubicBezTo>
                    <a:cubicBezTo>
                      <a:pt x="4" y="8"/>
                      <a:pt x="2" y="13"/>
                      <a:pt x="1" y="19"/>
                    </a:cubicBezTo>
                    <a:cubicBezTo>
                      <a:pt x="0" y="25"/>
                      <a:pt x="1" y="31"/>
                      <a:pt x="3" y="35"/>
                    </a:cubicBezTo>
                    <a:cubicBezTo>
                      <a:pt x="6" y="39"/>
                      <a:pt x="10" y="42"/>
                      <a:pt x="16" y="43"/>
                    </a:cubicBezTo>
                    <a:cubicBezTo>
                      <a:pt x="20" y="44"/>
                      <a:pt x="23" y="43"/>
                      <a:pt x="27" y="41"/>
                    </a:cubicBezTo>
                    <a:cubicBezTo>
                      <a:pt x="30" y="40"/>
                      <a:pt x="33" y="37"/>
                      <a:pt x="34" y="34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6" y="37"/>
                      <a:pt x="22" y="39"/>
                      <a:pt x="17" y="38"/>
                    </a:cubicBezTo>
                    <a:cubicBezTo>
                      <a:pt x="14" y="37"/>
                      <a:pt x="12" y="36"/>
                      <a:pt x="9" y="33"/>
                    </a:cubicBezTo>
                    <a:cubicBezTo>
                      <a:pt x="7" y="31"/>
                      <a:pt x="7" y="27"/>
                      <a:pt x="8" y="21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8" y="18"/>
                      <a:pt x="37" y="13"/>
                      <a:pt x="34" y="8"/>
                    </a:cubicBezTo>
                    <a:close/>
                    <a:moveTo>
                      <a:pt x="9" y="16"/>
                    </a:moveTo>
                    <a:cubicBezTo>
                      <a:pt x="10" y="12"/>
                      <a:pt x="11" y="10"/>
                      <a:pt x="14" y="8"/>
                    </a:cubicBezTo>
                    <a:cubicBezTo>
                      <a:pt x="16" y="6"/>
                      <a:pt x="19" y="5"/>
                      <a:pt x="22" y="6"/>
                    </a:cubicBezTo>
                    <a:cubicBezTo>
                      <a:pt x="24" y="6"/>
                      <a:pt x="26" y="7"/>
                      <a:pt x="28" y="9"/>
                    </a:cubicBezTo>
                    <a:cubicBezTo>
                      <a:pt x="29" y="10"/>
                      <a:pt x="30" y="12"/>
                      <a:pt x="30" y="14"/>
                    </a:cubicBezTo>
                    <a:cubicBezTo>
                      <a:pt x="31" y="15"/>
                      <a:pt x="31" y="17"/>
                      <a:pt x="30" y="20"/>
                    </a:cubicBezTo>
                    <a:lnTo>
                      <a:pt x="9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59" name="Freeform 54"/>
              <p:cNvSpPr>
                <a:spLocks noChangeArrowheads="1"/>
              </p:cNvSpPr>
              <p:nvPr/>
            </p:nvSpPr>
            <p:spPr bwMode="auto">
              <a:xfrm>
                <a:off x="2566988" y="4060825"/>
                <a:ext cx="153988" cy="209550"/>
              </a:xfrm>
              <a:custGeom>
                <a:gdLst>
                  <a:gd fmla="*/ 135209 w 41" name="T0"/>
                  <a:gd fmla="*/ 18710 h 56" name="T1"/>
                  <a:gd fmla="*/ 75116 w 41" name="T2"/>
                  <a:gd fmla="*/ 123485 h 56" name="T3"/>
                  <a:gd fmla="*/ 52581 w 41" name="T4"/>
                  <a:gd fmla="*/ 3742 h 56" name="T5"/>
                  <a:gd fmla="*/ 30046 w 41" name="T6"/>
                  <a:gd fmla="*/ 0 h 56" name="T7"/>
                  <a:gd fmla="*/ 56337 w 41" name="T8"/>
                  <a:gd fmla="*/ 157163 h 56" name="T9"/>
                  <a:gd fmla="*/ 37558 w 41" name="T10"/>
                  <a:gd fmla="*/ 183356 h 56" name="T11"/>
                  <a:gd fmla="*/ 18779 w 41" name="T12"/>
                  <a:gd fmla="*/ 187098 h 56" name="T13"/>
                  <a:gd fmla="*/ 3756 w 41" name="T14"/>
                  <a:gd fmla="*/ 183356 h 56" name="T15"/>
                  <a:gd fmla="*/ 0 w 41" name="T16"/>
                  <a:gd fmla="*/ 202066 h 56" name="T17"/>
                  <a:gd fmla="*/ 18779 w 41" name="T18"/>
                  <a:gd fmla="*/ 205808 h 56" name="T19"/>
                  <a:gd fmla="*/ 67604 w 41" name="T20"/>
                  <a:gd fmla="*/ 179614 h 56" name="T21"/>
                  <a:gd fmla="*/ 153988 w 41" name="T22"/>
                  <a:gd fmla="*/ 22452 h 56" name="T23"/>
                  <a:gd fmla="*/ 135209 w 41" name="T24"/>
                  <a:gd fmla="*/ 18710 h 5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41" name="T39"/>
                  <a:gd fmla="*/ 0 h 56" name="T40"/>
                  <a:gd fmla="*/ 41 w 41" name="T41"/>
                  <a:gd fmla="*/ 56 h 56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6" w="41">
                    <a:moveTo>
                      <a:pt x="36" y="5"/>
                    </a:moveTo>
                    <a:cubicBezTo>
                      <a:pt x="20" y="33"/>
                      <a:pt x="20" y="33"/>
                      <a:pt x="20" y="33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3" y="46"/>
                      <a:pt x="11" y="48"/>
                      <a:pt x="10" y="49"/>
                    </a:cubicBezTo>
                    <a:cubicBezTo>
                      <a:pt x="8" y="50"/>
                      <a:pt x="7" y="50"/>
                      <a:pt x="5" y="50"/>
                    </a:cubicBezTo>
                    <a:cubicBezTo>
                      <a:pt x="4" y="50"/>
                      <a:pt x="2" y="49"/>
                      <a:pt x="1" y="49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2" y="54"/>
                      <a:pt x="3" y="55"/>
                      <a:pt x="5" y="55"/>
                    </a:cubicBezTo>
                    <a:cubicBezTo>
                      <a:pt x="10" y="56"/>
                      <a:pt x="14" y="54"/>
                      <a:pt x="18" y="48"/>
                    </a:cubicBezTo>
                    <a:cubicBezTo>
                      <a:pt x="41" y="6"/>
                      <a:pt x="41" y="6"/>
                      <a:pt x="41" y="6"/>
                    </a:cubicBezTo>
                    <a:lnTo>
                      <a:pt x="36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60" name="Freeform 55"/>
              <p:cNvSpPr>
                <a:spLocks noChangeArrowheads="1"/>
              </p:cNvSpPr>
              <p:nvPr/>
            </p:nvSpPr>
            <p:spPr bwMode="auto">
              <a:xfrm>
                <a:off x="2803525" y="1036638"/>
                <a:ext cx="93663" cy="228600"/>
              </a:xfrm>
              <a:custGeom>
                <a:gdLst>
                  <a:gd fmla="*/ 0 w 59" name="T0"/>
                  <a:gd fmla="*/ 217488 h 144" name="T1"/>
                  <a:gd fmla="*/ 22225 w 59" name="T2"/>
                  <a:gd fmla="*/ 228600 h 144" name="T3"/>
                  <a:gd fmla="*/ 93663 w 59" name="T4"/>
                  <a:gd fmla="*/ 7937 h 144" name="T5"/>
                  <a:gd fmla="*/ 68263 w 59" name="T6"/>
                  <a:gd fmla="*/ 0 h 144" name="T7"/>
                  <a:gd fmla="*/ 0 w 59" name="T8"/>
                  <a:gd fmla="*/ 217488 h 144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59" name="T15"/>
                  <a:gd fmla="*/ 0 h 144" name="T16"/>
                  <a:gd fmla="*/ 59 w 59" name="T17"/>
                  <a:gd fmla="*/ 144 h 144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44" w="59">
                    <a:moveTo>
                      <a:pt x="0" y="137"/>
                    </a:moveTo>
                    <a:lnTo>
                      <a:pt x="14" y="144"/>
                    </a:lnTo>
                    <a:lnTo>
                      <a:pt x="59" y="5"/>
                    </a:lnTo>
                    <a:lnTo>
                      <a:pt x="43" y="0"/>
                    </a:lnTo>
                    <a:lnTo>
                      <a:pt x="0" y="13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61" name="Freeform 56"/>
              <p:cNvSpPr>
                <a:spLocks noChangeArrowheads="1"/>
              </p:cNvSpPr>
              <p:nvPr/>
            </p:nvSpPr>
            <p:spPr bwMode="auto">
              <a:xfrm>
                <a:off x="2878138" y="1119188"/>
                <a:ext cx="76200" cy="168275"/>
              </a:xfrm>
              <a:custGeom>
                <a:gdLst>
                  <a:gd fmla="*/ 0 w 48" name="T0"/>
                  <a:gd fmla="*/ 161925 h 106" name="T1"/>
                  <a:gd fmla="*/ 23812 w 48" name="T2"/>
                  <a:gd fmla="*/ 168275 h 106" name="T3"/>
                  <a:gd fmla="*/ 76200 w 48" name="T4"/>
                  <a:gd fmla="*/ 7938 h 106" name="T5"/>
                  <a:gd fmla="*/ 49212 w 48" name="T6"/>
                  <a:gd fmla="*/ 0 h 106" name="T7"/>
                  <a:gd fmla="*/ 0 w 48" name="T8"/>
                  <a:gd fmla="*/ 161925 h 106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48" name="T15"/>
                  <a:gd fmla="*/ 0 h 106" name="T16"/>
                  <a:gd fmla="*/ 48 w 48" name="T17"/>
                  <a:gd fmla="*/ 106 h 106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05" w="48">
                    <a:moveTo>
                      <a:pt x="0" y="102"/>
                    </a:moveTo>
                    <a:lnTo>
                      <a:pt x="15" y="106"/>
                    </a:lnTo>
                    <a:lnTo>
                      <a:pt x="48" y="5"/>
                    </a:lnTo>
                    <a:lnTo>
                      <a:pt x="31" y="0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62" name="Freeform 57"/>
              <p:cNvSpPr>
                <a:spLocks noChangeArrowheads="1"/>
              </p:cNvSpPr>
              <p:nvPr/>
            </p:nvSpPr>
            <p:spPr bwMode="auto">
              <a:xfrm>
                <a:off x="2938463" y="1058863"/>
                <a:ext cx="34925" cy="38100"/>
              </a:xfrm>
              <a:custGeom>
                <a:gdLst>
                  <a:gd fmla="*/ 0 w 22" name="T0"/>
                  <a:gd fmla="*/ 30163 h 24" name="T1"/>
                  <a:gd fmla="*/ 26988 w 22" name="T2"/>
                  <a:gd fmla="*/ 38100 h 24" name="T3"/>
                  <a:gd fmla="*/ 34925 w 22" name="T4"/>
                  <a:gd fmla="*/ 11112 h 24" name="T5"/>
                  <a:gd fmla="*/ 7938 w 22" name="T6"/>
                  <a:gd fmla="*/ 0 h 24" name="T7"/>
                  <a:gd fmla="*/ 0 w 22" name="T8"/>
                  <a:gd fmla="*/ 30163 h 24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22" name="T15"/>
                  <a:gd fmla="*/ 0 h 24" name="T16"/>
                  <a:gd fmla="*/ 22 w 22" name="T17"/>
                  <a:gd fmla="*/ 24 h 24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24" w="22">
                    <a:moveTo>
                      <a:pt x="0" y="19"/>
                    </a:moveTo>
                    <a:lnTo>
                      <a:pt x="17" y="24"/>
                    </a:lnTo>
                    <a:lnTo>
                      <a:pt x="22" y="7"/>
                    </a:lnTo>
                    <a:lnTo>
                      <a:pt x="5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63" name="Freeform 58"/>
              <p:cNvSpPr>
                <a:spLocks noChangeArrowheads="1" noEditPoints="1"/>
              </p:cNvSpPr>
              <p:nvPr/>
            </p:nvSpPr>
            <p:spPr bwMode="auto">
              <a:xfrm>
                <a:off x="2927350" y="1149350"/>
                <a:ext cx="219075" cy="250825"/>
              </a:xfrm>
              <a:custGeom>
                <a:gdLst>
                  <a:gd fmla="*/ 139755 w 58" name="T0"/>
                  <a:gd fmla="*/ 164721 h 67" name="T1"/>
                  <a:gd fmla="*/ 101983 w 58" name="T2"/>
                  <a:gd fmla="*/ 149746 h 67" name="T3"/>
                  <a:gd fmla="*/ 60434 w 58" name="T4"/>
                  <a:gd fmla="*/ 131028 h 67" name="T5"/>
                  <a:gd fmla="*/ 56657 w 58" name="T6"/>
                  <a:gd fmla="*/ 116053 h 67" name="T7"/>
                  <a:gd fmla="*/ 64212 w 58" name="T8"/>
                  <a:gd fmla="*/ 108566 h 67" name="T9"/>
                  <a:gd fmla="*/ 75543 w 58" name="T10"/>
                  <a:gd fmla="*/ 104822 h 67" name="T11"/>
                  <a:gd fmla="*/ 86875 w 58" name="T12"/>
                  <a:gd fmla="*/ 112310 h 67" name="T13"/>
                  <a:gd fmla="*/ 98206 w 58" name="T14"/>
                  <a:gd fmla="*/ 116053 h 67" name="T15"/>
                  <a:gd fmla="*/ 147309 w 58" name="T16"/>
                  <a:gd fmla="*/ 116053 h 67" name="T17"/>
                  <a:gd fmla="*/ 177526 w 58" name="T18"/>
                  <a:gd fmla="*/ 82360 h 67" name="T19"/>
                  <a:gd fmla="*/ 173749 w 58" name="T20"/>
                  <a:gd fmla="*/ 37437 h 67" name="T21"/>
                  <a:gd fmla="*/ 188858 w 58" name="T22"/>
                  <a:gd fmla="*/ 26206 h 67" name="T23"/>
                  <a:gd fmla="*/ 211521 w 58" name="T24"/>
                  <a:gd fmla="*/ 29949 h 67" name="T25"/>
                  <a:gd fmla="*/ 219075 w 58" name="T26"/>
                  <a:gd fmla="*/ 11231 h 67" name="T27"/>
                  <a:gd fmla="*/ 211521 w 58" name="T28"/>
                  <a:gd fmla="*/ 7487 h 67" name="T29"/>
                  <a:gd fmla="*/ 185081 w 58" name="T30"/>
                  <a:gd fmla="*/ 3744 h 67" name="T31"/>
                  <a:gd fmla="*/ 166195 w 58" name="T32"/>
                  <a:gd fmla="*/ 22462 h 67" name="T33"/>
                  <a:gd fmla="*/ 135978 w 58" name="T34"/>
                  <a:gd fmla="*/ 7487 h 67" name="T35"/>
                  <a:gd fmla="*/ 86875 w 58" name="T36"/>
                  <a:gd fmla="*/ 7487 h 67" name="T37"/>
                  <a:gd fmla="*/ 52880 w 58" name="T38"/>
                  <a:gd fmla="*/ 41180 h 67" name="T39"/>
                  <a:gd fmla="*/ 60434 w 58" name="T40"/>
                  <a:gd fmla="*/ 89848 h 67" name="T41"/>
                  <a:gd fmla="*/ 30217 w 58" name="T42"/>
                  <a:gd fmla="*/ 112310 h 67" name="T43"/>
                  <a:gd fmla="*/ 37772 w 58" name="T44"/>
                  <a:gd fmla="*/ 142259 h 67" name="T45"/>
                  <a:gd fmla="*/ 3777 w 58" name="T46"/>
                  <a:gd fmla="*/ 168465 h 67" name="T47"/>
                  <a:gd fmla="*/ 11331 w 58" name="T48"/>
                  <a:gd fmla="*/ 202157 h 67" name="T49"/>
                  <a:gd fmla="*/ 64212 w 58" name="T50"/>
                  <a:gd fmla="*/ 232107 h 67" name="T51"/>
                  <a:gd fmla="*/ 158641 w 58" name="T52"/>
                  <a:gd fmla="*/ 213388 h 67" name="T53"/>
                  <a:gd fmla="*/ 158641 w 58" name="T54"/>
                  <a:gd fmla="*/ 183439 h 67" name="T55"/>
                  <a:gd fmla="*/ 139755 w 58" name="T56"/>
                  <a:gd fmla="*/ 164721 h 67" name="T57"/>
                  <a:gd fmla="*/ 98206 w 58" name="T58"/>
                  <a:gd fmla="*/ 26206 h 67" name="T59"/>
                  <a:gd fmla="*/ 128423 w 58" name="T60"/>
                  <a:gd fmla="*/ 26206 h 67" name="T61"/>
                  <a:gd fmla="*/ 151086 w 58" name="T62"/>
                  <a:gd fmla="*/ 44924 h 67" name="T63"/>
                  <a:gd fmla="*/ 151086 w 58" name="T64"/>
                  <a:gd fmla="*/ 74873 h 67" name="T65"/>
                  <a:gd fmla="*/ 135978 w 58" name="T66"/>
                  <a:gd fmla="*/ 97335 h 67" name="T67"/>
                  <a:gd fmla="*/ 105760 w 58" name="T68"/>
                  <a:gd fmla="*/ 97335 h 67" name="T69"/>
                  <a:gd fmla="*/ 83097 w 58" name="T70"/>
                  <a:gd fmla="*/ 78617 h 67" name="T71"/>
                  <a:gd fmla="*/ 79320 w 58" name="T72"/>
                  <a:gd fmla="*/ 52411 h 67" name="T73"/>
                  <a:gd fmla="*/ 98206 w 58" name="T74"/>
                  <a:gd fmla="*/ 26206 h 67" name="T75"/>
                  <a:gd fmla="*/ 113315 w 58" name="T76"/>
                  <a:gd fmla="*/ 220876 h 67" name="T77"/>
                  <a:gd fmla="*/ 71766 w 58" name="T78"/>
                  <a:gd fmla="*/ 213388 h 67" name="T79"/>
                  <a:gd fmla="*/ 37772 w 58" name="T80"/>
                  <a:gd fmla="*/ 194670 h 67" name="T81"/>
                  <a:gd fmla="*/ 26440 w 58" name="T82"/>
                  <a:gd fmla="*/ 172208 h 67" name="T83"/>
                  <a:gd fmla="*/ 52880 w 58" name="T84"/>
                  <a:gd fmla="*/ 157234 h 67" name="T85"/>
                  <a:gd fmla="*/ 90652 w 58" name="T86"/>
                  <a:gd fmla="*/ 168465 h 67" name="T87"/>
                  <a:gd fmla="*/ 120869 w 58" name="T88"/>
                  <a:gd fmla="*/ 183439 h 67" name="T89"/>
                  <a:gd fmla="*/ 135978 w 58" name="T90"/>
                  <a:gd fmla="*/ 190926 h 67" name="T91"/>
                  <a:gd fmla="*/ 135978 w 58" name="T92"/>
                  <a:gd fmla="*/ 205901 h 67" name="T93"/>
                  <a:gd fmla="*/ 113315 w 58" name="T94"/>
                  <a:gd fmla="*/ 220876 h 67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w 58" name="T144"/>
                  <a:gd fmla="*/ 0 h 67" name="T145"/>
                  <a:gd fmla="*/ 58 w 58" name="T146"/>
                  <a:gd fmla="*/ 67 h 67" name="T147"/>
                </a:gdLst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b="T147" l="T144" r="T146" t="T145"/>
                <a:pathLst>
                  <a:path h="67" w="57">
                    <a:moveTo>
                      <a:pt x="37" y="44"/>
                    </a:moveTo>
                    <a:cubicBezTo>
                      <a:pt x="35" y="43"/>
                      <a:pt x="32" y="41"/>
                      <a:pt x="27" y="40"/>
                    </a:cubicBezTo>
                    <a:cubicBezTo>
                      <a:pt x="21" y="38"/>
                      <a:pt x="17" y="36"/>
                      <a:pt x="16" y="35"/>
                    </a:cubicBezTo>
                    <a:cubicBezTo>
                      <a:pt x="15" y="34"/>
                      <a:pt x="14" y="33"/>
                      <a:pt x="15" y="31"/>
                    </a:cubicBezTo>
                    <a:cubicBezTo>
                      <a:pt x="15" y="30"/>
                      <a:pt x="16" y="29"/>
                      <a:pt x="17" y="29"/>
                    </a:cubicBezTo>
                    <a:cubicBezTo>
                      <a:pt x="19" y="28"/>
                      <a:pt x="20" y="28"/>
                      <a:pt x="20" y="28"/>
                    </a:cubicBezTo>
                    <a:cubicBezTo>
                      <a:pt x="21" y="28"/>
                      <a:pt x="22" y="29"/>
                      <a:pt x="23" y="30"/>
                    </a:cubicBezTo>
                    <a:cubicBezTo>
                      <a:pt x="24" y="30"/>
                      <a:pt x="25" y="31"/>
                      <a:pt x="26" y="31"/>
                    </a:cubicBezTo>
                    <a:cubicBezTo>
                      <a:pt x="31" y="33"/>
                      <a:pt x="36" y="32"/>
                      <a:pt x="39" y="31"/>
                    </a:cubicBezTo>
                    <a:cubicBezTo>
                      <a:pt x="43" y="29"/>
                      <a:pt x="46" y="26"/>
                      <a:pt x="47" y="22"/>
                    </a:cubicBezTo>
                    <a:cubicBezTo>
                      <a:pt x="48" y="18"/>
                      <a:pt x="48" y="14"/>
                      <a:pt x="46" y="10"/>
                    </a:cubicBezTo>
                    <a:cubicBezTo>
                      <a:pt x="47" y="8"/>
                      <a:pt x="48" y="7"/>
                      <a:pt x="50" y="7"/>
                    </a:cubicBezTo>
                    <a:cubicBezTo>
                      <a:pt x="51" y="7"/>
                      <a:pt x="53" y="7"/>
                      <a:pt x="56" y="8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7" y="2"/>
                      <a:pt x="56" y="2"/>
                      <a:pt x="56" y="2"/>
                    </a:cubicBezTo>
                    <a:cubicBezTo>
                      <a:pt x="53" y="1"/>
                      <a:pt x="51" y="1"/>
                      <a:pt x="49" y="1"/>
                    </a:cubicBezTo>
                    <a:cubicBezTo>
                      <a:pt x="47" y="2"/>
                      <a:pt x="45" y="4"/>
                      <a:pt x="44" y="6"/>
                    </a:cubicBezTo>
                    <a:cubicBezTo>
                      <a:pt x="42" y="4"/>
                      <a:pt x="39" y="3"/>
                      <a:pt x="36" y="2"/>
                    </a:cubicBezTo>
                    <a:cubicBezTo>
                      <a:pt x="31" y="0"/>
                      <a:pt x="27" y="0"/>
                      <a:pt x="23" y="2"/>
                    </a:cubicBezTo>
                    <a:cubicBezTo>
                      <a:pt x="19" y="4"/>
                      <a:pt x="16" y="7"/>
                      <a:pt x="14" y="11"/>
                    </a:cubicBezTo>
                    <a:cubicBezTo>
                      <a:pt x="13" y="16"/>
                      <a:pt x="14" y="20"/>
                      <a:pt x="16" y="24"/>
                    </a:cubicBezTo>
                    <a:cubicBezTo>
                      <a:pt x="12" y="25"/>
                      <a:pt x="9" y="26"/>
                      <a:pt x="8" y="30"/>
                    </a:cubicBezTo>
                    <a:cubicBezTo>
                      <a:pt x="7" y="33"/>
                      <a:pt x="8" y="35"/>
                      <a:pt x="10" y="38"/>
                    </a:cubicBezTo>
                    <a:cubicBezTo>
                      <a:pt x="5" y="38"/>
                      <a:pt x="2" y="40"/>
                      <a:pt x="1" y="45"/>
                    </a:cubicBezTo>
                    <a:cubicBezTo>
                      <a:pt x="0" y="48"/>
                      <a:pt x="0" y="51"/>
                      <a:pt x="3" y="54"/>
                    </a:cubicBezTo>
                    <a:cubicBezTo>
                      <a:pt x="5" y="57"/>
                      <a:pt x="10" y="60"/>
                      <a:pt x="17" y="62"/>
                    </a:cubicBezTo>
                    <a:cubicBezTo>
                      <a:pt x="31" y="67"/>
                      <a:pt x="40" y="65"/>
                      <a:pt x="42" y="57"/>
                    </a:cubicBezTo>
                    <a:cubicBezTo>
                      <a:pt x="43" y="54"/>
                      <a:pt x="43" y="52"/>
                      <a:pt x="42" y="49"/>
                    </a:cubicBezTo>
                    <a:cubicBezTo>
                      <a:pt x="41" y="47"/>
                      <a:pt x="39" y="45"/>
                      <a:pt x="37" y="44"/>
                    </a:cubicBezTo>
                    <a:close/>
                    <a:moveTo>
                      <a:pt x="26" y="7"/>
                    </a:moveTo>
                    <a:cubicBezTo>
                      <a:pt x="29" y="6"/>
                      <a:pt x="31" y="6"/>
                      <a:pt x="34" y="7"/>
                    </a:cubicBezTo>
                    <a:cubicBezTo>
                      <a:pt x="37" y="8"/>
                      <a:pt x="39" y="9"/>
                      <a:pt x="40" y="12"/>
                    </a:cubicBezTo>
                    <a:cubicBezTo>
                      <a:pt x="41" y="14"/>
                      <a:pt x="41" y="17"/>
                      <a:pt x="40" y="20"/>
                    </a:cubicBezTo>
                    <a:cubicBezTo>
                      <a:pt x="40" y="22"/>
                      <a:pt x="38" y="24"/>
                      <a:pt x="36" y="26"/>
                    </a:cubicBezTo>
                    <a:cubicBezTo>
                      <a:pt x="33" y="27"/>
                      <a:pt x="31" y="27"/>
                      <a:pt x="28" y="26"/>
                    </a:cubicBezTo>
                    <a:cubicBezTo>
                      <a:pt x="25" y="25"/>
                      <a:pt x="23" y="23"/>
                      <a:pt x="22" y="21"/>
                    </a:cubicBezTo>
                    <a:cubicBezTo>
                      <a:pt x="20" y="19"/>
                      <a:pt x="20" y="16"/>
                      <a:pt x="21" y="14"/>
                    </a:cubicBezTo>
                    <a:cubicBezTo>
                      <a:pt x="22" y="10"/>
                      <a:pt x="24" y="8"/>
                      <a:pt x="26" y="7"/>
                    </a:cubicBezTo>
                    <a:close/>
                    <a:moveTo>
                      <a:pt x="30" y="59"/>
                    </a:moveTo>
                    <a:cubicBezTo>
                      <a:pt x="26" y="59"/>
                      <a:pt x="23" y="58"/>
                      <a:pt x="19" y="57"/>
                    </a:cubicBezTo>
                    <a:cubicBezTo>
                      <a:pt x="15" y="56"/>
                      <a:pt x="12" y="54"/>
                      <a:pt x="10" y="52"/>
                    </a:cubicBezTo>
                    <a:cubicBezTo>
                      <a:pt x="7" y="50"/>
                      <a:pt x="7" y="48"/>
                      <a:pt x="7" y="46"/>
                    </a:cubicBezTo>
                    <a:cubicBezTo>
                      <a:pt x="8" y="43"/>
                      <a:pt x="10" y="42"/>
                      <a:pt x="14" y="42"/>
                    </a:cubicBezTo>
                    <a:cubicBezTo>
                      <a:pt x="16" y="43"/>
                      <a:pt x="20" y="44"/>
                      <a:pt x="24" y="45"/>
                    </a:cubicBezTo>
                    <a:cubicBezTo>
                      <a:pt x="28" y="47"/>
                      <a:pt x="31" y="48"/>
                      <a:pt x="32" y="49"/>
                    </a:cubicBezTo>
                    <a:cubicBezTo>
                      <a:pt x="34" y="49"/>
                      <a:pt x="35" y="50"/>
                      <a:pt x="36" y="51"/>
                    </a:cubicBezTo>
                    <a:cubicBezTo>
                      <a:pt x="36" y="53"/>
                      <a:pt x="36" y="54"/>
                      <a:pt x="36" y="55"/>
                    </a:cubicBezTo>
                    <a:cubicBezTo>
                      <a:pt x="35" y="58"/>
                      <a:pt x="33" y="59"/>
                      <a:pt x="30" y="5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64" name="Freeform 59"/>
              <p:cNvSpPr>
                <a:spLocks noChangeArrowheads="1"/>
              </p:cNvSpPr>
              <p:nvPr/>
            </p:nvSpPr>
            <p:spPr bwMode="auto">
              <a:xfrm>
                <a:off x="3116263" y="1138238"/>
                <a:ext cx="165100" cy="258763"/>
              </a:xfrm>
              <a:custGeom>
                <a:gdLst>
                  <a:gd fmla="*/ 161348 w 44" name="T0"/>
                  <a:gd fmla="*/ 108755 h 69" name="T1"/>
                  <a:gd fmla="*/ 150091 w 44" name="T2"/>
                  <a:gd fmla="*/ 90005 h 69" name="T3"/>
                  <a:gd fmla="*/ 127577 w 44" name="T4"/>
                  <a:gd fmla="*/ 75004 h 69" name="T5"/>
                  <a:gd fmla="*/ 67541 w 44" name="T6"/>
                  <a:gd fmla="*/ 93755 h 69" name="T7"/>
                  <a:gd fmla="*/ 93807 w 44" name="T8"/>
                  <a:gd fmla="*/ 7500 h 69" name="T9"/>
                  <a:gd fmla="*/ 67541 w 44" name="T10"/>
                  <a:gd fmla="*/ 0 h 69" name="T11"/>
                  <a:gd fmla="*/ 0 w 44" name="T12"/>
                  <a:gd fmla="*/ 217511 h 69" name="T13"/>
                  <a:gd fmla="*/ 22514 w 44" name="T14"/>
                  <a:gd fmla="*/ 225011 h 69" name="T15"/>
                  <a:gd fmla="*/ 52532 w 44" name="T16"/>
                  <a:gd fmla="*/ 138757 h 69" name="T17"/>
                  <a:gd fmla="*/ 78798 w 44" name="T18"/>
                  <a:gd fmla="*/ 101255 h 69" name="T19"/>
                  <a:gd fmla="*/ 116320 w 44" name="T20"/>
                  <a:gd fmla="*/ 93755 h 69" name="T21"/>
                  <a:gd fmla="*/ 131330 w 44" name="T22"/>
                  <a:gd fmla="*/ 105005 h 69" name="T23"/>
                  <a:gd fmla="*/ 138834 w 44" name="T24"/>
                  <a:gd fmla="*/ 123756 h 69" name="T25"/>
                  <a:gd fmla="*/ 131330 w 44" name="T26"/>
                  <a:gd fmla="*/ 150008 h 69" name="T27"/>
                  <a:gd fmla="*/ 101311 w 44" name="T28"/>
                  <a:gd fmla="*/ 247512 h 69" name="T29"/>
                  <a:gd fmla="*/ 123825 w 44" name="T30"/>
                  <a:gd fmla="*/ 258763 h 69" name="T31"/>
                  <a:gd fmla="*/ 157595 w 44" name="T32"/>
                  <a:gd fmla="*/ 157508 h 69" name="T33"/>
                  <a:gd fmla="*/ 165100 w 44" name="T34"/>
                  <a:gd fmla="*/ 127506 h 69" name="T35"/>
                  <a:gd fmla="*/ 161348 w 44" name="T36"/>
                  <a:gd fmla="*/ 108755 h 69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44" name="T57"/>
                  <a:gd fmla="*/ 0 h 69" name="T58"/>
                  <a:gd fmla="*/ 44 w 44" name="T59"/>
                  <a:gd fmla="*/ 69 h 69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69" w="44">
                    <a:moveTo>
                      <a:pt x="43" y="29"/>
                    </a:moveTo>
                    <a:cubicBezTo>
                      <a:pt x="43" y="27"/>
                      <a:pt x="41" y="25"/>
                      <a:pt x="40" y="24"/>
                    </a:cubicBezTo>
                    <a:cubicBezTo>
                      <a:pt x="38" y="22"/>
                      <a:pt x="36" y="21"/>
                      <a:pt x="34" y="20"/>
                    </a:cubicBezTo>
                    <a:cubicBezTo>
                      <a:pt x="28" y="18"/>
                      <a:pt x="23" y="20"/>
                      <a:pt x="18" y="25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5" y="32"/>
                      <a:pt x="18" y="29"/>
                      <a:pt x="21" y="27"/>
                    </a:cubicBezTo>
                    <a:cubicBezTo>
                      <a:pt x="24" y="25"/>
                      <a:pt x="27" y="24"/>
                      <a:pt x="31" y="25"/>
                    </a:cubicBezTo>
                    <a:cubicBezTo>
                      <a:pt x="33" y="26"/>
                      <a:pt x="34" y="27"/>
                      <a:pt x="35" y="28"/>
                    </a:cubicBezTo>
                    <a:cubicBezTo>
                      <a:pt x="36" y="30"/>
                      <a:pt x="37" y="32"/>
                      <a:pt x="37" y="33"/>
                    </a:cubicBezTo>
                    <a:cubicBezTo>
                      <a:pt x="37" y="35"/>
                      <a:pt x="36" y="37"/>
                      <a:pt x="35" y="40"/>
                    </a:cubicBezTo>
                    <a:cubicBezTo>
                      <a:pt x="27" y="66"/>
                      <a:pt x="27" y="66"/>
                      <a:pt x="27" y="66"/>
                    </a:cubicBezTo>
                    <a:cubicBezTo>
                      <a:pt x="33" y="69"/>
                      <a:pt x="33" y="69"/>
                      <a:pt x="33" y="69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3" y="39"/>
                      <a:pt x="44" y="36"/>
                      <a:pt x="44" y="34"/>
                    </a:cubicBezTo>
                    <a:cubicBezTo>
                      <a:pt x="44" y="33"/>
                      <a:pt x="44" y="31"/>
                      <a:pt x="43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65" name="Freeform 60"/>
              <p:cNvSpPr>
                <a:spLocks noChangeArrowheads="1"/>
              </p:cNvSpPr>
              <p:nvPr/>
            </p:nvSpPr>
            <p:spPr bwMode="auto">
              <a:xfrm>
                <a:off x="3300413" y="1209675"/>
                <a:ext cx="107950" cy="228600"/>
              </a:xfrm>
              <a:custGeom>
                <a:gdLst>
                  <a:gd fmla="*/ 48391 w 29" name="T0"/>
                  <a:gd fmla="*/ 202367 h 61" name="T1"/>
                  <a:gd fmla="*/ 33502 w 29" name="T2"/>
                  <a:gd fmla="*/ 172387 h 61" name="T3"/>
                  <a:gd fmla="*/ 63281 w 29" name="T4"/>
                  <a:gd fmla="*/ 67456 h 61" name="T5"/>
                  <a:gd fmla="*/ 100505 w 29" name="T6"/>
                  <a:gd fmla="*/ 82446 h 61" name="T7"/>
                  <a:gd fmla="*/ 107950 w 29" name="T8"/>
                  <a:gd fmla="*/ 59961 h 61" name="T9"/>
                  <a:gd fmla="*/ 70726 w 29" name="T10"/>
                  <a:gd fmla="*/ 48718 h 61" name="T11"/>
                  <a:gd fmla="*/ 85616 w 29" name="T12"/>
                  <a:gd fmla="*/ 7495 h 61" name="T13"/>
                  <a:gd fmla="*/ 59559 w 29" name="T14"/>
                  <a:gd fmla="*/ 0 h 61" name="T15"/>
                  <a:gd fmla="*/ 44669 w 29" name="T16"/>
                  <a:gd fmla="*/ 41223 h 61" name="T17"/>
                  <a:gd fmla="*/ 18612 w 29" name="T18"/>
                  <a:gd fmla="*/ 33728 h 61" name="T19"/>
                  <a:gd fmla="*/ 11167 w 29" name="T20"/>
                  <a:gd fmla="*/ 52466 h 61" name="T21"/>
                  <a:gd fmla="*/ 40947 w 29" name="T22"/>
                  <a:gd fmla="*/ 59961 h 61" name="T23"/>
                  <a:gd fmla="*/ 7445 w 29" name="T24"/>
                  <a:gd fmla="*/ 157397 h 61" name="T25"/>
                  <a:gd fmla="*/ 40947 w 29" name="T26"/>
                  <a:gd fmla="*/ 221105 h 61" name="T27"/>
                  <a:gd fmla="*/ 63281 w 29" name="T28"/>
                  <a:gd fmla="*/ 228600 h 61" name="T29"/>
                  <a:gd fmla="*/ 70726 w 29" name="T30"/>
                  <a:gd fmla="*/ 209862 h 61" name="T31"/>
                  <a:gd fmla="*/ 48391 w 29" name="T32"/>
                  <a:gd fmla="*/ 202367 h 61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9" name="T51"/>
                  <a:gd fmla="*/ 0 h 61" name="T52"/>
                  <a:gd fmla="*/ 29 w 29" name="T53"/>
                  <a:gd fmla="*/ 61 h 61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61" w="28">
                    <a:moveTo>
                      <a:pt x="13" y="54"/>
                    </a:moveTo>
                    <a:cubicBezTo>
                      <a:pt x="9" y="53"/>
                      <a:pt x="7" y="50"/>
                      <a:pt x="9" y="46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0" y="51"/>
                      <a:pt x="2" y="57"/>
                      <a:pt x="11" y="59"/>
                    </a:cubicBezTo>
                    <a:cubicBezTo>
                      <a:pt x="13" y="60"/>
                      <a:pt x="15" y="60"/>
                      <a:pt x="17" y="61"/>
                    </a:cubicBezTo>
                    <a:cubicBezTo>
                      <a:pt x="19" y="56"/>
                      <a:pt x="19" y="56"/>
                      <a:pt x="19" y="56"/>
                    </a:cubicBezTo>
                    <a:cubicBezTo>
                      <a:pt x="17" y="55"/>
                      <a:pt x="15" y="55"/>
                      <a:pt x="13" y="5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66" name="Freeform 61"/>
              <p:cNvSpPr>
                <a:spLocks noChangeArrowheads="1"/>
              </p:cNvSpPr>
              <p:nvPr/>
            </p:nvSpPr>
            <p:spPr bwMode="auto">
              <a:xfrm>
                <a:off x="1654175" y="2636838"/>
                <a:ext cx="138113" cy="228600"/>
              </a:xfrm>
              <a:custGeom>
                <a:gdLst>
                  <a:gd fmla="*/ 134938 w 87" name="T0"/>
                  <a:gd fmla="*/ 63500 h 144" name="T1"/>
                  <a:gd fmla="*/ 107950 w 87" name="T2"/>
                  <a:gd fmla="*/ 60325 h 144" name="T3"/>
                  <a:gd fmla="*/ 28575 w 87" name="T4"/>
                  <a:gd fmla="*/ 146050 h 144" name="T5"/>
                  <a:gd fmla="*/ 28575 w 87" name="T6"/>
                  <a:gd fmla="*/ 0 h 144" name="T7"/>
                  <a:gd fmla="*/ 3175 w 87" name="T8"/>
                  <a:gd fmla="*/ 0 h 144" name="T9"/>
                  <a:gd fmla="*/ 0 w 87" name="T10"/>
                  <a:gd fmla="*/ 228600 h 144" name="T11"/>
                  <a:gd fmla="*/ 25400 w 87" name="T12"/>
                  <a:gd fmla="*/ 228600 h 144" name="T13"/>
                  <a:gd fmla="*/ 25400 w 87" name="T14"/>
                  <a:gd fmla="*/ 176212 h 144" name="T15"/>
                  <a:gd fmla="*/ 63500 w 87" name="T16"/>
                  <a:gd fmla="*/ 134937 h 144" name="T17"/>
                  <a:gd fmla="*/ 112713 w 87" name="T18"/>
                  <a:gd fmla="*/ 228600 h 144" name="T19"/>
                  <a:gd fmla="*/ 138113 w 87" name="T20"/>
                  <a:gd fmla="*/ 228600 h 144" name="T21"/>
                  <a:gd fmla="*/ 82550 w 87" name="T22"/>
                  <a:gd fmla="*/ 120650 h 144" name="T23"/>
                  <a:gd fmla="*/ 134938 w 87" name="T24"/>
                  <a:gd fmla="*/ 63500 h 144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87" name="T39"/>
                  <a:gd fmla="*/ 0 h 144" name="T40"/>
                  <a:gd fmla="*/ 87 w 87" name="T41"/>
                  <a:gd fmla="*/ 144 h 144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44" w="87">
                    <a:moveTo>
                      <a:pt x="85" y="40"/>
                    </a:moveTo>
                    <a:lnTo>
                      <a:pt x="68" y="38"/>
                    </a:lnTo>
                    <a:lnTo>
                      <a:pt x="18" y="92"/>
                    </a:lnTo>
                    <a:lnTo>
                      <a:pt x="18" y="0"/>
                    </a:lnTo>
                    <a:lnTo>
                      <a:pt x="2" y="0"/>
                    </a:lnTo>
                    <a:lnTo>
                      <a:pt x="0" y="144"/>
                    </a:lnTo>
                    <a:lnTo>
                      <a:pt x="16" y="144"/>
                    </a:lnTo>
                    <a:lnTo>
                      <a:pt x="16" y="111"/>
                    </a:lnTo>
                    <a:lnTo>
                      <a:pt x="40" y="85"/>
                    </a:lnTo>
                    <a:lnTo>
                      <a:pt x="71" y="144"/>
                    </a:lnTo>
                    <a:lnTo>
                      <a:pt x="87" y="144"/>
                    </a:lnTo>
                    <a:lnTo>
                      <a:pt x="52" y="76"/>
                    </a:lnTo>
                    <a:lnTo>
                      <a:pt x="85" y="4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67" name="Freeform 62"/>
              <p:cNvSpPr>
                <a:spLocks noChangeArrowheads="1"/>
              </p:cNvSpPr>
              <p:nvPr/>
            </p:nvSpPr>
            <p:spPr bwMode="auto">
              <a:xfrm>
                <a:off x="1825625" y="2697163"/>
                <a:ext cx="136525" cy="173038"/>
              </a:xfrm>
              <a:custGeom>
                <a:gdLst>
                  <a:gd fmla="*/ 113771 w 36" name="T0"/>
                  <a:gd fmla="*/ 11285 h 46" name="T1"/>
                  <a:gd fmla="*/ 79640 w 36" name="T2"/>
                  <a:gd fmla="*/ 0 h 46" name="T3"/>
                  <a:gd fmla="*/ 26547 w 36" name="T4"/>
                  <a:gd fmla="*/ 33855 h 46" name="T5"/>
                  <a:gd fmla="*/ 26547 w 36" name="T6"/>
                  <a:gd fmla="*/ 3762 h 46" name="T7"/>
                  <a:gd fmla="*/ 3792 w 36" name="T8"/>
                  <a:gd fmla="*/ 3762 h 46" name="T9"/>
                  <a:gd fmla="*/ 0 w 36" name="T10"/>
                  <a:gd fmla="*/ 173038 h 46" name="T11"/>
                  <a:gd fmla="*/ 26547 w 36" name="T12"/>
                  <a:gd fmla="*/ 173038 h 46" name="T13"/>
                  <a:gd fmla="*/ 26547 w 36" name="T14"/>
                  <a:gd fmla="*/ 78996 h 46" name="T15"/>
                  <a:gd fmla="*/ 41716 w 36" name="T16"/>
                  <a:gd fmla="*/ 37617 h 46" name="T17"/>
                  <a:gd fmla="*/ 75847 w 36" name="T18"/>
                  <a:gd fmla="*/ 22570 h 46" name="T19"/>
                  <a:gd fmla="*/ 98601 w 36" name="T20"/>
                  <a:gd fmla="*/ 33855 h 46" name="T21"/>
                  <a:gd fmla="*/ 109978 w 36" name="T22"/>
                  <a:gd fmla="*/ 63949 h 46" name="T23"/>
                  <a:gd fmla="*/ 106186 w 36" name="T24"/>
                  <a:gd fmla="*/ 173038 h 46" name="T25"/>
                  <a:gd fmla="*/ 132733 w 36" name="T26"/>
                  <a:gd fmla="*/ 173038 h 46" name="T27"/>
                  <a:gd fmla="*/ 136525 w 36" name="T28"/>
                  <a:gd fmla="*/ 75234 h 46" name="T29"/>
                  <a:gd fmla="*/ 128940 w 36" name="T30"/>
                  <a:gd fmla="*/ 33855 h 46" name="T31"/>
                  <a:gd fmla="*/ 113771 w 36" name="T32"/>
                  <a:gd fmla="*/ 11285 h 4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6" name="T51"/>
                  <a:gd fmla="*/ 0 h 46" name="T52"/>
                  <a:gd fmla="*/ 36 w 36" name="T53"/>
                  <a:gd fmla="*/ 46 h 46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6" w="36">
                    <a:moveTo>
                      <a:pt x="30" y="3"/>
                    </a:moveTo>
                    <a:cubicBezTo>
                      <a:pt x="27" y="1"/>
                      <a:pt x="25" y="0"/>
                      <a:pt x="21" y="0"/>
                    </a:cubicBezTo>
                    <a:cubicBezTo>
                      <a:pt x="15" y="0"/>
                      <a:pt x="11" y="3"/>
                      <a:pt x="7" y="9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16"/>
                      <a:pt x="9" y="13"/>
                      <a:pt x="11" y="10"/>
                    </a:cubicBezTo>
                    <a:cubicBezTo>
                      <a:pt x="13" y="7"/>
                      <a:pt x="16" y="6"/>
                      <a:pt x="20" y="6"/>
                    </a:cubicBezTo>
                    <a:cubicBezTo>
                      <a:pt x="23" y="6"/>
                      <a:pt x="25" y="7"/>
                      <a:pt x="26" y="9"/>
                    </a:cubicBezTo>
                    <a:cubicBezTo>
                      <a:pt x="28" y="10"/>
                      <a:pt x="29" y="13"/>
                      <a:pt x="29" y="17"/>
                    </a:cubicBezTo>
                    <a:cubicBezTo>
                      <a:pt x="28" y="46"/>
                      <a:pt x="28" y="46"/>
                      <a:pt x="28" y="46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15"/>
                      <a:pt x="35" y="11"/>
                      <a:pt x="34" y="9"/>
                    </a:cubicBezTo>
                    <a:cubicBezTo>
                      <a:pt x="34" y="6"/>
                      <a:pt x="32" y="4"/>
                      <a:pt x="30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68" name="Freeform 63"/>
              <p:cNvSpPr>
                <a:spLocks noChangeArrowheads="1" noEditPoints="1"/>
              </p:cNvSpPr>
              <p:nvPr/>
            </p:nvSpPr>
            <p:spPr bwMode="auto">
              <a:xfrm>
                <a:off x="1998663" y="2700338"/>
                <a:ext cx="150813" cy="176213"/>
              </a:xfrm>
              <a:custGeom>
                <a:gdLst>
                  <a:gd fmla="*/ 79177 w 40" name="T0"/>
                  <a:gd fmla="*/ 0 h 47" name="T1"/>
                  <a:gd fmla="*/ 22622 w 40" name="T2"/>
                  <a:gd fmla="*/ 22495 h 47" name="T3"/>
                  <a:gd fmla="*/ 0 w 40" name="T4"/>
                  <a:gd fmla="*/ 86232 h 47" name="T5"/>
                  <a:gd fmla="*/ 18852 w 40" name="T6"/>
                  <a:gd fmla="*/ 149969 h 47" name="T7"/>
                  <a:gd fmla="*/ 71636 w 40" name="T8"/>
                  <a:gd fmla="*/ 176213 h 47" name="T9"/>
                  <a:gd fmla="*/ 128191 w 40" name="T10"/>
                  <a:gd fmla="*/ 153718 h 47" name="T11"/>
                  <a:gd fmla="*/ 150813 w 40" name="T12"/>
                  <a:gd fmla="*/ 89981 h 47" name="T13"/>
                  <a:gd fmla="*/ 131961 w 40" name="T14"/>
                  <a:gd fmla="*/ 26244 h 47" name="T15"/>
                  <a:gd fmla="*/ 79177 w 40" name="T16"/>
                  <a:gd fmla="*/ 0 h 47" name="T17"/>
                  <a:gd fmla="*/ 109339 w 40" name="T18"/>
                  <a:gd fmla="*/ 138721 h 47" name="T19"/>
                  <a:gd fmla="*/ 75407 w 40" name="T20"/>
                  <a:gd fmla="*/ 153718 h 47" name="T21"/>
                  <a:gd fmla="*/ 41474 w 40" name="T22"/>
                  <a:gd fmla="*/ 138721 h 47" name="T23"/>
                  <a:gd fmla="*/ 30163 w 40" name="T24"/>
                  <a:gd fmla="*/ 86232 h 47" name="T25"/>
                  <a:gd fmla="*/ 41474 w 40" name="T26"/>
                  <a:gd fmla="*/ 37492 h 47" name="T27"/>
                  <a:gd fmla="*/ 75407 w 40" name="T28"/>
                  <a:gd fmla="*/ 22495 h 47" name="T29"/>
                  <a:gd fmla="*/ 109339 w 40" name="T30"/>
                  <a:gd fmla="*/ 37492 h 47" name="T31"/>
                  <a:gd fmla="*/ 120650 w 40" name="T32"/>
                  <a:gd fmla="*/ 86232 h 47" name="T33"/>
                  <a:gd fmla="*/ 109339 w 40" name="T34"/>
                  <a:gd fmla="*/ 138721 h 47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40" name="T54"/>
                  <a:gd fmla="*/ 0 h 47" name="T55"/>
                  <a:gd fmla="*/ 40 w 40" name="T56"/>
                  <a:gd fmla="*/ 47 h 47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47" w="40">
                    <a:moveTo>
                      <a:pt x="21" y="0"/>
                    </a:moveTo>
                    <a:cubicBezTo>
                      <a:pt x="15" y="0"/>
                      <a:pt x="10" y="2"/>
                      <a:pt x="6" y="6"/>
                    </a:cubicBezTo>
                    <a:cubicBezTo>
                      <a:pt x="2" y="10"/>
                      <a:pt x="0" y="16"/>
                      <a:pt x="0" y="23"/>
                    </a:cubicBezTo>
                    <a:cubicBezTo>
                      <a:pt x="0" y="30"/>
                      <a:pt x="1" y="35"/>
                      <a:pt x="5" y="40"/>
                    </a:cubicBezTo>
                    <a:cubicBezTo>
                      <a:pt x="8" y="45"/>
                      <a:pt x="13" y="47"/>
                      <a:pt x="19" y="47"/>
                    </a:cubicBezTo>
                    <a:cubicBezTo>
                      <a:pt x="25" y="47"/>
                      <a:pt x="30" y="45"/>
                      <a:pt x="34" y="41"/>
                    </a:cubicBezTo>
                    <a:cubicBezTo>
                      <a:pt x="38" y="36"/>
                      <a:pt x="40" y="31"/>
                      <a:pt x="40" y="24"/>
                    </a:cubicBezTo>
                    <a:cubicBezTo>
                      <a:pt x="40" y="17"/>
                      <a:pt x="39" y="11"/>
                      <a:pt x="35" y="7"/>
                    </a:cubicBezTo>
                    <a:cubicBezTo>
                      <a:pt x="32" y="2"/>
                      <a:pt x="27" y="0"/>
                      <a:pt x="21" y="0"/>
                    </a:cubicBezTo>
                    <a:close/>
                    <a:moveTo>
                      <a:pt x="29" y="37"/>
                    </a:moveTo>
                    <a:cubicBezTo>
                      <a:pt x="26" y="40"/>
                      <a:pt x="23" y="41"/>
                      <a:pt x="20" y="41"/>
                    </a:cubicBezTo>
                    <a:cubicBezTo>
                      <a:pt x="16" y="41"/>
                      <a:pt x="13" y="40"/>
                      <a:pt x="11" y="37"/>
                    </a:cubicBezTo>
                    <a:cubicBezTo>
                      <a:pt x="8" y="34"/>
                      <a:pt x="7" y="29"/>
                      <a:pt x="8" y="23"/>
                    </a:cubicBezTo>
                    <a:cubicBezTo>
                      <a:pt x="8" y="17"/>
                      <a:pt x="9" y="12"/>
                      <a:pt x="11" y="10"/>
                    </a:cubicBezTo>
                    <a:cubicBezTo>
                      <a:pt x="14" y="7"/>
                      <a:pt x="17" y="5"/>
                      <a:pt x="20" y="6"/>
                    </a:cubicBezTo>
                    <a:cubicBezTo>
                      <a:pt x="24" y="6"/>
                      <a:pt x="27" y="7"/>
                      <a:pt x="29" y="10"/>
                    </a:cubicBezTo>
                    <a:cubicBezTo>
                      <a:pt x="31" y="13"/>
                      <a:pt x="33" y="17"/>
                      <a:pt x="32" y="23"/>
                    </a:cubicBezTo>
                    <a:cubicBezTo>
                      <a:pt x="32" y="30"/>
                      <a:pt x="31" y="34"/>
                      <a:pt x="29" y="3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69" name="Freeform 64"/>
              <p:cNvSpPr>
                <a:spLocks noChangeArrowheads="1"/>
              </p:cNvSpPr>
              <p:nvPr/>
            </p:nvSpPr>
            <p:spPr bwMode="auto">
              <a:xfrm>
                <a:off x="2168525" y="2705100"/>
                <a:ext cx="211138" cy="171450"/>
              </a:xfrm>
              <a:custGeom>
                <a:gdLst>
                  <a:gd fmla="*/ 150813 w 133" name="T0"/>
                  <a:gd fmla="*/ 130175 h 108" name="T1"/>
                  <a:gd fmla="*/ 115888 w 133" name="T2"/>
                  <a:gd fmla="*/ 3175 h 108" name="T3"/>
                  <a:gd fmla="*/ 98425 w 133" name="T4"/>
                  <a:gd fmla="*/ 3175 h 108" name="T5"/>
                  <a:gd fmla="*/ 60325 w 133" name="T6"/>
                  <a:gd fmla="*/ 127000 h 108" name="T7"/>
                  <a:gd fmla="*/ 26988 w 133" name="T8"/>
                  <a:gd fmla="*/ 3175 h 108" name="T9"/>
                  <a:gd fmla="*/ 0 w 133" name="T10"/>
                  <a:gd fmla="*/ 0 h 108" name="T11"/>
                  <a:gd fmla="*/ 44450 w 133" name="T12"/>
                  <a:gd fmla="*/ 171450 h 108" name="T13"/>
                  <a:gd fmla="*/ 68263 w 133" name="T14"/>
                  <a:gd fmla="*/ 171450 h 108" name="T15"/>
                  <a:gd fmla="*/ 104775 w 133" name="T16"/>
                  <a:gd fmla="*/ 47625 h 108" name="T17"/>
                  <a:gd fmla="*/ 139700 w 133" name="T18"/>
                  <a:gd fmla="*/ 171450 h 108" name="T19"/>
                  <a:gd fmla="*/ 161925 w 133" name="T20"/>
                  <a:gd fmla="*/ 171450 h 108" name="T21"/>
                  <a:gd fmla="*/ 211138 w 133" name="T22"/>
                  <a:gd fmla="*/ 6350 h 108" name="T23"/>
                  <a:gd fmla="*/ 192088 w 133" name="T24"/>
                  <a:gd fmla="*/ 3175 h 108" name="T25"/>
                  <a:gd fmla="*/ 150813 w 133" name="T26"/>
                  <a:gd fmla="*/ 130175 h 108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133" name="T42"/>
                  <a:gd fmla="*/ 0 h 108" name="T43"/>
                  <a:gd fmla="*/ 133 w 133" name="T44"/>
                  <a:gd fmla="*/ 108 h 108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108" w="133">
                    <a:moveTo>
                      <a:pt x="95" y="82"/>
                    </a:moveTo>
                    <a:lnTo>
                      <a:pt x="73" y="2"/>
                    </a:lnTo>
                    <a:lnTo>
                      <a:pt x="62" y="2"/>
                    </a:lnTo>
                    <a:lnTo>
                      <a:pt x="38" y="80"/>
                    </a:lnTo>
                    <a:lnTo>
                      <a:pt x="17" y="2"/>
                    </a:lnTo>
                    <a:lnTo>
                      <a:pt x="0" y="0"/>
                    </a:lnTo>
                    <a:lnTo>
                      <a:pt x="28" y="108"/>
                    </a:lnTo>
                    <a:lnTo>
                      <a:pt x="43" y="108"/>
                    </a:lnTo>
                    <a:lnTo>
                      <a:pt x="66" y="30"/>
                    </a:lnTo>
                    <a:lnTo>
                      <a:pt x="88" y="108"/>
                    </a:lnTo>
                    <a:lnTo>
                      <a:pt x="102" y="108"/>
                    </a:lnTo>
                    <a:lnTo>
                      <a:pt x="133" y="4"/>
                    </a:lnTo>
                    <a:lnTo>
                      <a:pt x="121" y="2"/>
                    </a:lnTo>
                    <a:lnTo>
                      <a:pt x="95" y="8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70" name="Freeform 65"/>
              <p:cNvSpPr>
                <a:spLocks noChangeArrowheads="1"/>
              </p:cNvSpPr>
              <p:nvPr/>
            </p:nvSpPr>
            <p:spPr bwMode="auto">
              <a:xfrm>
                <a:off x="2408238" y="2651125"/>
                <a:ext cx="30163" cy="230188"/>
              </a:xfrm>
              <a:custGeom>
                <a:gdLst>
                  <a:gd fmla="*/ 0 w 19" name="T0"/>
                  <a:gd fmla="*/ 230188 h 145" name="T1"/>
                  <a:gd fmla="*/ 26988 w 19" name="T2"/>
                  <a:gd fmla="*/ 230188 h 145" name="T3"/>
                  <a:gd fmla="*/ 30163 w 19" name="T4"/>
                  <a:gd fmla="*/ 0 h 145" name="T5"/>
                  <a:gd fmla="*/ 4763 w 19" name="T6"/>
                  <a:gd fmla="*/ 0 h 145" name="T7"/>
                  <a:gd fmla="*/ 0 w 19" name="T8"/>
                  <a:gd fmla="*/ 230188 h 145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9" name="T15"/>
                  <a:gd fmla="*/ 0 h 145" name="T16"/>
                  <a:gd fmla="*/ 19 w 19" name="T17"/>
                  <a:gd fmla="*/ 145 h 145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45" w="19">
                    <a:moveTo>
                      <a:pt x="0" y="145"/>
                    </a:moveTo>
                    <a:lnTo>
                      <a:pt x="17" y="145"/>
                    </a:lnTo>
                    <a:lnTo>
                      <a:pt x="19" y="0"/>
                    </a:lnTo>
                    <a:lnTo>
                      <a:pt x="3" y="0"/>
                    </a:lnTo>
                    <a:lnTo>
                      <a:pt x="0" y="14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71" name="Freeform 66"/>
              <p:cNvSpPr>
                <a:spLocks noChangeArrowheads="1" noEditPoints="1"/>
              </p:cNvSpPr>
              <p:nvPr/>
            </p:nvSpPr>
            <p:spPr bwMode="auto">
              <a:xfrm>
                <a:off x="2476500" y="2708275"/>
                <a:ext cx="150813" cy="180975"/>
              </a:xfrm>
              <a:custGeom>
                <a:gdLst>
                  <a:gd fmla="*/ 131961 w 40" name="T0"/>
                  <a:gd fmla="*/ 26392 h 48" name="T1"/>
                  <a:gd fmla="*/ 79177 w 40" name="T2"/>
                  <a:gd fmla="*/ 0 h 48" name="T3"/>
                  <a:gd fmla="*/ 22622 w 40" name="T4"/>
                  <a:gd fmla="*/ 26392 h 48" name="T5"/>
                  <a:gd fmla="*/ 0 w 40" name="T6"/>
                  <a:gd fmla="*/ 90488 h 48" name="T7"/>
                  <a:gd fmla="*/ 18852 w 40" name="T8"/>
                  <a:gd fmla="*/ 154583 h 48" name="T9"/>
                  <a:gd fmla="*/ 75407 w 40" name="T10"/>
                  <a:gd fmla="*/ 177205 h 48" name="T11"/>
                  <a:gd fmla="*/ 120650 w 40" name="T12"/>
                  <a:gd fmla="*/ 165894 h 48" name="T13"/>
                  <a:gd fmla="*/ 147043 w 40" name="T14"/>
                  <a:gd fmla="*/ 131961 h 48" name="T15"/>
                  <a:gd fmla="*/ 124421 w 40" name="T16"/>
                  <a:gd fmla="*/ 124420 h 48" name="T17"/>
                  <a:gd fmla="*/ 79177 w 40" name="T18"/>
                  <a:gd fmla="*/ 158353 h 48" name="T19"/>
                  <a:gd fmla="*/ 45244 w 40" name="T20"/>
                  <a:gd fmla="*/ 143272 h 48" name="T21"/>
                  <a:gd fmla="*/ 30163 w 40" name="T22"/>
                  <a:gd fmla="*/ 90488 h 48" name="T23"/>
                  <a:gd fmla="*/ 150813 w 40" name="T24"/>
                  <a:gd fmla="*/ 94258 h 48" name="T25"/>
                  <a:gd fmla="*/ 131961 w 40" name="T26"/>
                  <a:gd fmla="*/ 26392 h 48" name="T27"/>
                  <a:gd fmla="*/ 30163 w 40" name="T28"/>
                  <a:gd fmla="*/ 71636 h 48" name="T29"/>
                  <a:gd fmla="*/ 49014 w 40" name="T30"/>
                  <a:gd fmla="*/ 33933 h 48" name="T31"/>
                  <a:gd fmla="*/ 79177 w 40" name="T32"/>
                  <a:gd fmla="*/ 22622 h 48" name="T33"/>
                  <a:gd fmla="*/ 105569 w 40" name="T34"/>
                  <a:gd fmla="*/ 30163 h 48" name="T35"/>
                  <a:gd fmla="*/ 120650 w 40" name="T36"/>
                  <a:gd fmla="*/ 49014 h 48" name="T37"/>
                  <a:gd fmla="*/ 124421 w 40" name="T38"/>
                  <a:gd fmla="*/ 75406 h 48" name="T39"/>
                  <a:gd fmla="*/ 30163 w 40" name="T40"/>
                  <a:gd fmla="*/ 71636 h 48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40" name="T63"/>
                  <a:gd fmla="*/ 0 h 48" name="T64"/>
                  <a:gd fmla="*/ 40 w 40" name="T65"/>
                  <a:gd fmla="*/ 48 h 48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48" w="40">
                    <a:moveTo>
                      <a:pt x="35" y="7"/>
                    </a:moveTo>
                    <a:cubicBezTo>
                      <a:pt x="32" y="2"/>
                      <a:pt x="27" y="0"/>
                      <a:pt x="21" y="0"/>
                    </a:cubicBezTo>
                    <a:cubicBezTo>
                      <a:pt x="15" y="0"/>
                      <a:pt x="10" y="2"/>
                      <a:pt x="6" y="7"/>
                    </a:cubicBezTo>
                    <a:cubicBezTo>
                      <a:pt x="2" y="11"/>
                      <a:pt x="0" y="17"/>
                      <a:pt x="0" y="24"/>
                    </a:cubicBezTo>
                    <a:cubicBezTo>
                      <a:pt x="0" y="31"/>
                      <a:pt x="2" y="36"/>
                      <a:pt x="5" y="41"/>
                    </a:cubicBezTo>
                    <a:cubicBezTo>
                      <a:pt x="9" y="45"/>
                      <a:pt x="14" y="47"/>
                      <a:pt x="20" y="47"/>
                    </a:cubicBezTo>
                    <a:cubicBezTo>
                      <a:pt x="25" y="48"/>
                      <a:pt x="29" y="46"/>
                      <a:pt x="32" y="44"/>
                    </a:cubicBezTo>
                    <a:cubicBezTo>
                      <a:pt x="36" y="42"/>
                      <a:pt x="38" y="38"/>
                      <a:pt x="39" y="35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1" y="39"/>
                      <a:pt x="27" y="42"/>
                      <a:pt x="21" y="42"/>
                    </a:cubicBezTo>
                    <a:cubicBezTo>
                      <a:pt x="18" y="42"/>
                      <a:pt x="15" y="40"/>
                      <a:pt x="12" y="38"/>
                    </a:cubicBezTo>
                    <a:cubicBezTo>
                      <a:pt x="9" y="36"/>
                      <a:pt x="8" y="31"/>
                      <a:pt x="8" y="24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17"/>
                      <a:pt x="39" y="11"/>
                      <a:pt x="35" y="7"/>
                    </a:cubicBezTo>
                    <a:close/>
                    <a:moveTo>
                      <a:pt x="8" y="19"/>
                    </a:moveTo>
                    <a:cubicBezTo>
                      <a:pt x="9" y="15"/>
                      <a:pt x="10" y="12"/>
                      <a:pt x="13" y="9"/>
                    </a:cubicBezTo>
                    <a:cubicBezTo>
                      <a:pt x="15" y="7"/>
                      <a:pt x="18" y="5"/>
                      <a:pt x="21" y="6"/>
                    </a:cubicBezTo>
                    <a:cubicBezTo>
                      <a:pt x="24" y="6"/>
                      <a:pt x="26" y="6"/>
                      <a:pt x="28" y="8"/>
                    </a:cubicBezTo>
                    <a:cubicBezTo>
                      <a:pt x="30" y="9"/>
                      <a:pt x="31" y="11"/>
                      <a:pt x="32" y="13"/>
                    </a:cubicBezTo>
                    <a:cubicBezTo>
                      <a:pt x="32" y="15"/>
                      <a:pt x="33" y="17"/>
                      <a:pt x="33" y="20"/>
                    </a:cubicBezTo>
                    <a:lnTo>
                      <a:pt x="8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72" name="Freeform 67"/>
              <p:cNvSpPr>
                <a:spLocks noChangeArrowheads="1" noEditPoints="1"/>
              </p:cNvSpPr>
              <p:nvPr/>
            </p:nvSpPr>
            <p:spPr bwMode="auto">
              <a:xfrm>
                <a:off x="2652713" y="2659063"/>
                <a:ext cx="150813" cy="230188"/>
              </a:xfrm>
              <a:custGeom>
                <a:gdLst>
                  <a:gd fmla="*/ 120650 w 40" name="T0"/>
                  <a:gd fmla="*/ 83019 h 61" name="T1"/>
                  <a:gd fmla="*/ 71636 w 40" name="T2"/>
                  <a:gd fmla="*/ 52830 h 61" name="T3"/>
                  <a:gd fmla="*/ 22622 w 40" name="T4"/>
                  <a:gd fmla="*/ 79245 h 61" name="T5"/>
                  <a:gd fmla="*/ 0 w 40" name="T6"/>
                  <a:gd fmla="*/ 143396 h 61" name="T7"/>
                  <a:gd fmla="*/ 18852 w 40" name="T8"/>
                  <a:gd fmla="*/ 207547 h 61" name="T9"/>
                  <a:gd fmla="*/ 67866 w 40" name="T10"/>
                  <a:gd fmla="*/ 230188 h 61" name="T11"/>
                  <a:gd fmla="*/ 120650 w 40" name="T12"/>
                  <a:gd fmla="*/ 199999 h 61" name="T13"/>
                  <a:gd fmla="*/ 120650 w 40" name="T14"/>
                  <a:gd fmla="*/ 226414 h 61" name="T15"/>
                  <a:gd fmla="*/ 143272 w 40" name="T16"/>
                  <a:gd fmla="*/ 226414 h 61" name="T17"/>
                  <a:gd fmla="*/ 150813 w 40" name="T18"/>
                  <a:gd fmla="*/ 0 h 61" name="T19"/>
                  <a:gd fmla="*/ 124421 w 40" name="T20"/>
                  <a:gd fmla="*/ 0 h 61" name="T21"/>
                  <a:gd fmla="*/ 120650 w 40" name="T22"/>
                  <a:gd fmla="*/ 83019 h 61" name="T23"/>
                  <a:gd fmla="*/ 120650 w 40" name="T24"/>
                  <a:gd fmla="*/ 158490 h 61" name="T25"/>
                  <a:gd fmla="*/ 105569 w 40" name="T26"/>
                  <a:gd fmla="*/ 196226 h 61" name="T27"/>
                  <a:gd fmla="*/ 71636 w 40" name="T28"/>
                  <a:gd fmla="*/ 211320 h 61" name="T29"/>
                  <a:gd fmla="*/ 41474 w 40" name="T30"/>
                  <a:gd fmla="*/ 192452 h 61" name="T31"/>
                  <a:gd fmla="*/ 30163 w 40" name="T32"/>
                  <a:gd fmla="*/ 139622 h 61" name="T33"/>
                  <a:gd fmla="*/ 45244 w 40" name="T34"/>
                  <a:gd fmla="*/ 90566 h 61" name="T35"/>
                  <a:gd fmla="*/ 75407 w 40" name="T36"/>
                  <a:gd fmla="*/ 75471 h 61" name="T37"/>
                  <a:gd fmla="*/ 109339 w 40" name="T38"/>
                  <a:gd fmla="*/ 86792 h 61" name="T39"/>
                  <a:gd fmla="*/ 120650 w 40" name="T40"/>
                  <a:gd fmla="*/ 124528 h 61" name="T41"/>
                  <a:gd fmla="*/ 120650 w 40" name="T42"/>
                  <a:gd fmla="*/ 158490 h 61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40" name="T66"/>
                  <a:gd fmla="*/ 0 h 61" name="T67"/>
                  <a:gd fmla="*/ 40 w 40" name="T68"/>
                  <a:gd fmla="*/ 61 h 61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61" w="40">
                    <a:moveTo>
                      <a:pt x="32" y="22"/>
                    </a:moveTo>
                    <a:cubicBezTo>
                      <a:pt x="29" y="17"/>
                      <a:pt x="25" y="14"/>
                      <a:pt x="19" y="14"/>
                    </a:cubicBezTo>
                    <a:cubicBezTo>
                      <a:pt x="14" y="14"/>
                      <a:pt x="9" y="16"/>
                      <a:pt x="6" y="21"/>
                    </a:cubicBezTo>
                    <a:cubicBezTo>
                      <a:pt x="2" y="25"/>
                      <a:pt x="1" y="31"/>
                      <a:pt x="0" y="38"/>
                    </a:cubicBezTo>
                    <a:cubicBezTo>
                      <a:pt x="0" y="44"/>
                      <a:pt x="2" y="50"/>
                      <a:pt x="5" y="55"/>
                    </a:cubicBezTo>
                    <a:cubicBezTo>
                      <a:pt x="8" y="59"/>
                      <a:pt x="13" y="61"/>
                      <a:pt x="18" y="61"/>
                    </a:cubicBezTo>
                    <a:cubicBezTo>
                      <a:pt x="24" y="61"/>
                      <a:pt x="29" y="59"/>
                      <a:pt x="32" y="53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3" y="0"/>
                      <a:pt x="33" y="0"/>
                      <a:pt x="33" y="0"/>
                    </a:cubicBezTo>
                    <a:lnTo>
                      <a:pt x="32" y="22"/>
                    </a:lnTo>
                    <a:close/>
                    <a:moveTo>
                      <a:pt x="32" y="42"/>
                    </a:moveTo>
                    <a:cubicBezTo>
                      <a:pt x="32" y="46"/>
                      <a:pt x="30" y="49"/>
                      <a:pt x="28" y="52"/>
                    </a:cubicBezTo>
                    <a:cubicBezTo>
                      <a:pt x="25" y="54"/>
                      <a:pt x="23" y="56"/>
                      <a:pt x="19" y="56"/>
                    </a:cubicBezTo>
                    <a:cubicBezTo>
                      <a:pt x="16" y="56"/>
                      <a:pt x="13" y="54"/>
                      <a:pt x="11" y="51"/>
                    </a:cubicBezTo>
                    <a:cubicBezTo>
                      <a:pt x="9" y="48"/>
                      <a:pt x="8" y="43"/>
                      <a:pt x="8" y="37"/>
                    </a:cubicBezTo>
                    <a:cubicBezTo>
                      <a:pt x="8" y="31"/>
                      <a:pt x="9" y="27"/>
                      <a:pt x="12" y="24"/>
                    </a:cubicBezTo>
                    <a:cubicBezTo>
                      <a:pt x="14" y="21"/>
                      <a:pt x="17" y="20"/>
                      <a:pt x="20" y="20"/>
                    </a:cubicBezTo>
                    <a:cubicBezTo>
                      <a:pt x="23" y="20"/>
                      <a:pt x="26" y="21"/>
                      <a:pt x="29" y="23"/>
                    </a:cubicBezTo>
                    <a:cubicBezTo>
                      <a:pt x="31" y="26"/>
                      <a:pt x="32" y="29"/>
                      <a:pt x="32" y="33"/>
                    </a:cubicBezTo>
                    <a:lnTo>
                      <a:pt x="32" y="4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73" name="Freeform 68"/>
              <p:cNvSpPr>
                <a:spLocks noChangeArrowheads="1" noEditPoints="1"/>
              </p:cNvSpPr>
              <p:nvPr/>
            </p:nvSpPr>
            <p:spPr bwMode="auto">
              <a:xfrm>
                <a:off x="2833688" y="2693988"/>
                <a:ext cx="161925" cy="258763"/>
              </a:xfrm>
              <a:custGeom>
                <a:gdLst>
                  <a:gd fmla="*/ 128034 w 43" name="T0"/>
                  <a:gd fmla="*/ 172509 h 69" name="T1"/>
                  <a:gd fmla="*/ 86611 w 43" name="T2"/>
                  <a:gd fmla="*/ 168758 h 69" name="T3"/>
                  <a:gd fmla="*/ 41423 w 43" name="T4"/>
                  <a:gd fmla="*/ 161258 h 69" name="T5"/>
                  <a:gd fmla="*/ 33891 w 43" name="T6"/>
                  <a:gd fmla="*/ 150008 h 69" name="T7"/>
                  <a:gd fmla="*/ 41423 w 43" name="T8"/>
                  <a:gd fmla="*/ 138757 h 69" name="T9"/>
                  <a:gd fmla="*/ 52720 w 43" name="T10"/>
                  <a:gd fmla="*/ 135007 h 69" name="T11"/>
                  <a:gd fmla="*/ 64017 w 43" name="T12"/>
                  <a:gd fmla="*/ 135007 h 69" name="T13"/>
                  <a:gd fmla="*/ 75314 w 43" name="T14"/>
                  <a:gd fmla="*/ 138757 h 69" name="T15"/>
                  <a:gd fmla="*/ 120502 w 43" name="T16"/>
                  <a:gd fmla="*/ 120006 h 69" name="T17"/>
                  <a:gd fmla="*/ 139331 w 43" name="T18"/>
                  <a:gd fmla="*/ 82504 h 69" name="T19"/>
                  <a:gd fmla="*/ 124268 w 43" name="T20"/>
                  <a:gd fmla="*/ 41252 h 69" name="T21"/>
                  <a:gd fmla="*/ 131799 w 43" name="T22"/>
                  <a:gd fmla="*/ 26251 h 69" name="T23"/>
                  <a:gd fmla="*/ 158159 w 43" name="T24"/>
                  <a:gd fmla="*/ 22501 h 69" name="T25"/>
                  <a:gd fmla="*/ 158159 w 43" name="T26"/>
                  <a:gd fmla="*/ 3750 h 69" name="T27"/>
                  <a:gd fmla="*/ 150628 w 43" name="T28"/>
                  <a:gd fmla="*/ 3750 h 69" name="T29"/>
                  <a:gd fmla="*/ 124268 w 43" name="T30"/>
                  <a:gd fmla="*/ 7500 h 69" name="T31"/>
                  <a:gd fmla="*/ 112971 w 43" name="T32"/>
                  <a:gd fmla="*/ 30002 h 69" name="T33"/>
                  <a:gd fmla="*/ 79080 w 43" name="T34"/>
                  <a:gd fmla="*/ 22501 h 69" name="T35"/>
                  <a:gd fmla="*/ 30126 w 43" name="T36"/>
                  <a:gd fmla="*/ 37502 h 69" name="T37"/>
                  <a:gd fmla="*/ 11297 w 43" name="T38"/>
                  <a:gd fmla="*/ 78754 h 69" name="T39"/>
                  <a:gd fmla="*/ 33891 w 43" name="T40"/>
                  <a:gd fmla="*/ 123756 h 69" name="T41"/>
                  <a:gd fmla="*/ 7531 w 43" name="T42"/>
                  <a:gd fmla="*/ 153758 h 69" name="T43"/>
                  <a:gd fmla="*/ 26360 w 43" name="T44"/>
                  <a:gd fmla="*/ 180009 h 69" name="T45"/>
                  <a:gd fmla="*/ 0 w 43" name="T46"/>
                  <a:gd fmla="*/ 213761 h 69" name="T47"/>
                  <a:gd fmla="*/ 15063 w 43" name="T48"/>
                  <a:gd fmla="*/ 243762 h 69" name="T49"/>
                  <a:gd fmla="*/ 75314 w 43" name="T50"/>
                  <a:gd fmla="*/ 258763 h 69" name="T51"/>
                  <a:gd fmla="*/ 161925 w 43" name="T52"/>
                  <a:gd fmla="*/ 213761 h 69" name="T53"/>
                  <a:gd fmla="*/ 150628 w 43" name="T54"/>
                  <a:gd fmla="*/ 187509 h 69" name="T55"/>
                  <a:gd fmla="*/ 128034 w 43" name="T56"/>
                  <a:gd fmla="*/ 172509 h 69" name="T57"/>
                  <a:gd fmla="*/ 52720 w 43" name="T58"/>
                  <a:gd fmla="*/ 52503 h 69" name="T59"/>
                  <a:gd fmla="*/ 79080 w 43" name="T60"/>
                  <a:gd fmla="*/ 41252 h 69" name="T61"/>
                  <a:gd fmla="*/ 105440 w 43" name="T62"/>
                  <a:gd fmla="*/ 52503 h 69" name="T63"/>
                  <a:gd fmla="*/ 112971 w 43" name="T64"/>
                  <a:gd fmla="*/ 82504 h 69" name="T65"/>
                  <a:gd fmla="*/ 101674 w 43" name="T66"/>
                  <a:gd fmla="*/ 108755 h 69" name="T67"/>
                  <a:gd fmla="*/ 75314 w 43" name="T68"/>
                  <a:gd fmla="*/ 116256 h 69" name="T69"/>
                  <a:gd fmla="*/ 48954 w 43" name="T70"/>
                  <a:gd fmla="*/ 105005 h 69" name="T71"/>
                  <a:gd fmla="*/ 37657 w 43" name="T72"/>
                  <a:gd fmla="*/ 78754 h 69" name="T73"/>
                  <a:gd fmla="*/ 52720 w 43" name="T74"/>
                  <a:gd fmla="*/ 52503 h 69" name="T75"/>
                  <a:gd fmla="*/ 116737 w 43" name="T76"/>
                  <a:gd fmla="*/ 232512 h 69" name="T77"/>
                  <a:gd fmla="*/ 79080 w 43" name="T78"/>
                  <a:gd fmla="*/ 240012 h 69" name="T79"/>
                  <a:gd fmla="*/ 37657 w 43" name="T80"/>
                  <a:gd fmla="*/ 232512 h 69" name="T81"/>
                  <a:gd fmla="*/ 22594 w 43" name="T82"/>
                  <a:gd fmla="*/ 210011 h 69" name="T83"/>
                  <a:gd fmla="*/ 41423 w 43" name="T84"/>
                  <a:gd fmla="*/ 187509 h 69" name="T85"/>
                  <a:gd fmla="*/ 82845 w 43" name="T86"/>
                  <a:gd fmla="*/ 191260 h 69" name="T87"/>
                  <a:gd fmla="*/ 116737 w 43" name="T88"/>
                  <a:gd fmla="*/ 195010 h 69" name="T89"/>
                  <a:gd fmla="*/ 131799 w 43" name="T90"/>
                  <a:gd fmla="*/ 198760 h 69" name="T91"/>
                  <a:gd fmla="*/ 135565 w 43" name="T92"/>
                  <a:gd fmla="*/ 213761 h 69" name="T93"/>
                  <a:gd fmla="*/ 116737 w 43" name="T94"/>
                  <a:gd fmla="*/ 232512 h 69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w 43" name="T144"/>
                  <a:gd fmla="*/ 0 h 69" name="T145"/>
                  <a:gd fmla="*/ 43 w 43" name="T146"/>
                  <a:gd fmla="*/ 69 h 69" name="T147"/>
                </a:gdLst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b="T147" l="T144" r="T146" t="T145"/>
                <a:pathLst>
                  <a:path h="69" w="43">
                    <a:moveTo>
                      <a:pt x="34" y="46"/>
                    </a:moveTo>
                    <a:cubicBezTo>
                      <a:pt x="32" y="45"/>
                      <a:pt x="28" y="45"/>
                      <a:pt x="23" y="45"/>
                    </a:cubicBezTo>
                    <a:cubicBezTo>
                      <a:pt x="17" y="44"/>
                      <a:pt x="13" y="44"/>
                      <a:pt x="11" y="43"/>
                    </a:cubicBezTo>
                    <a:cubicBezTo>
                      <a:pt x="10" y="43"/>
                      <a:pt x="9" y="42"/>
                      <a:pt x="9" y="40"/>
                    </a:cubicBezTo>
                    <a:cubicBezTo>
                      <a:pt x="9" y="39"/>
                      <a:pt x="10" y="38"/>
                      <a:pt x="11" y="37"/>
                    </a:cubicBezTo>
                    <a:cubicBezTo>
                      <a:pt x="12" y="36"/>
                      <a:pt x="13" y="36"/>
                      <a:pt x="14" y="36"/>
                    </a:cubicBezTo>
                    <a:cubicBezTo>
                      <a:pt x="14" y="36"/>
                      <a:pt x="15" y="36"/>
                      <a:pt x="17" y="36"/>
                    </a:cubicBezTo>
                    <a:cubicBezTo>
                      <a:pt x="18" y="36"/>
                      <a:pt x="19" y="37"/>
                      <a:pt x="20" y="37"/>
                    </a:cubicBezTo>
                    <a:cubicBezTo>
                      <a:pt x="25" y="37"/>
                      <a:pt x="29" y="35"/>
                      <a:pt x="32" y="32"/>
                    </a:cubicBezTo>
                    <a:cubicBezTo>
                      <a:pt x="36" y="30"/>
                      <a:pt x="37" y="26"/>
                      <a:pt x="37" y="22"/>
                    </a:cubicBezTo>
                    <a:cubicBezTo>
                      <a:pt x="37" y="18"/>
                      <a:pt x="36" y="14"/>
                      <a:pt x="33" y="11"/>
                    </a:cubicBezTo>
                    <a:cubicBezTo>
                      <a:pt x="34" y="9"/>
                      <a:pt x="34" y="8"/>
                      <a:pt x="35" y="7"/>
                    </a:cubicBezTo>
                    <a:cubicBezTo>
                      <a:pt x="37" y="6"/>
                      <a:pt x="39" y="6"/>
                      <a:pt x="42" y="6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1" y="1"/>
                      <a:pt x="41" y="1"/>
                      <a:pt x="40" y="1"/>
                    </a:cubicBezTo>
                    <a:cubicBezTo>
                      <a:pt x="37" y="0"/>
                      <a:pt x="35" y="1"/>
                      <a:pt x="33" y="2"/>
                    </a:cubicBezTo>
                    <a:cubicBezTo>
                      <a:pt x="31" y="3"/>
                      <a:pt x="30" y="5"/>
                      <a:pt x="30" y="8"/>
                    </a:cubicBezTo>
                    <a:cubicBezTo>
                      <a:pt x="27" y="7"/>
                      <a:pt x="24" y="6"/>
                      <a:pt x="21" y="6"/>
                    </a:cubicBezTo>
                    <a:cubicBezTo>
                      <a:pt x="16" y="6"/>
                      <a:pt x="12" y="7"/>
                      <a:pt x="8" y="10"/>
                    </a:cubicBezTo>
                    <a:cubicBezTo>
                      <a:pt x="5" y="13"/>
                      <a:pt x="3" y="16"/>
                      <a:pt x="3" y="21"/>
                    </a:cubicBezTo>
                    <a:cubicBezTo>
                      <a:pt x="3" y="26"/>
                      <a:pt x="5" y="30"/>
                      <a:pt x="9" y="33"/>
                    </a:cubicBezTo>
                    <a:cubicBezTo>
                      <a:pt x="5" y="35"/>
                      <a:pt x="2" y="37"/>
                      <a:pt x="2" y="41"/>
                    </a:cubicBezTo>
                    <a:cubicBezTo>
                      <a:pt x="2" y="44"/>
                      <a:pt x="4" y="46"/>
                      <a:pt x="7" y="48"/>
                    </a:cubicBezTo>
                    <a:cubicBezTo>
                      <a:pt x="2" y="49"/>
                      <a:pt x="0" y="52"/>
                      <a:pt x="0" y="57"/>
                    </a:cubicBezTo>
                    <a:cubicBezTo>
                      <a:pt x="0" y="60"/>
                      <a:pt x="1" y="63"/>
                      <a:pt x="4" y="65"/>
                    </a:cubicBezTo>
                    <a:cubicBezTo>
                      <a:pt x="8" y="68"/>
                      <a:pt x="13" y="69"/>
                      <a:pt x="20" y="69"/>
                    </a:cubicBezTo>
                    <a:cubicBezTo>
                      <a:pt x="35" y="69"/>
                      <a:pt x="43" y="65"/>
                      <a:pt x="43" y="57"/>
                    </a:cubicBezTo>
                    <a:cubicBezTo>
                      <a:pt x="43" y="54"/>
                      <a:pt x="42" y="52"/>
                      <a:pt x="40" y="50"/>
                    </a:cubicBezTo>
                    <a:cubicBezTo>
                      <a:pt x="39" y="48"/>
                      <a:pt x="37" y="46"/>
                      <a:pt x="34" y="46"/>
                    </a:cubicBezTo>
                    <a:close/>
                    <a:moveTo>
                      <a:pt x="14" y="14"/>
                    </a:moveTo>
                    <a:cubicBezTo>
                      <a:pt x="16" y="12"/>
                      <a:pt x="18" y="11"/>
                      <a:pt x="21" y="11"/>
                    </a:cubicBezTo>
                    <a:cubicBezTo>
                      <a:pt x="23" y="11"/>
                      <a:pt x="26" y="12"/>
                      <a:pt x="28" y="14"/>
                    </a:cubicBezTo>
                    <a:cubicBezTo>
                      <a:pt x="29" y="16"/>
                      <a:pt x="30" y="19"/>
                      <a:pt x="30" y="22"/>
                    </a:cubicBezTo>
                    <a:cubicBezTo>
                      <a:pt x="30" y="25"/>
                      <a:pt x="29" y="27"/>
                      <a:pt x="27" y="29"/>
                    </a:cubicBezTo>
                    <a:cubicBezTo>
                      <a:pt x="25" y="30"/>
                      <a:pt x="23" y="31"/>
                      <a:pt x="20" y="31"/>
                    </a:cubicBezTo>
                    <a:cubicBezTo>
                      <a:pt x="17" y="31"/>
                      <a:pt x="15" y="30"/>
                      <a:pt x="13" y="28"/>
                    </a:cubicBezTo>
                    <a:cubicBezTo>
                      <a:pt x="11" y="27"/>
                      <a:pt x="10" y="24"/>
                      <a:pt x="10" y="21"/>
                    </a:cubicBezTo>
                    <a:cubicBezTo>
                      <a:pt x="10" y="18"/>
                      <a:pt x="11" y="16"/>
                      <a:pt x="14" y="14"/>
                    </a:cubicBezTo>
                    <a:close/>
                    <a:moveTo>
                      <a:pt x="31" y="62"/>
                    </a:moveTo>
                    <a:cubicBezTo>
                      <a:pt x="28" y="63"/>
                      <a:pt x="24" y="64"/>
                      <a:pt x="21" y="64"/>
                    </a:cubicBezTo>
                    <a:cubicBezTo>
                      <a:pt x="16" y="64"/>
                      <a:pt x="13" y="63"/>
                      <a:pt x="10" y="62"/>
                    </a:cubicBezTo>
                    <a:cubicBezTo>
                      <a:pt x="8" y="60"/>
                      <a:pt x="6" y="58"/>
                      <a:pt x="6" y="56"/>
                    </a:cubicBezTo>
                    <a:cubicBezTo>
                      <a:pt x="6" y="53"/>
                      <a:pt x="8" y="51"/>
                      <a:pt x="11" y="50"/>
                    </a:cubicBezTo>
                    <a:cubicBezTo>
                      <a:pt x="14" y="50"/>
                      <a:pt x="17" y="51"/>
                      <a:pt x="22" y="51"/>
                    </a:cubicBezTo>
                    <a:cubicBezTo>
                      <a:pt x="26" y="51"/>
                      <a:pt x="29" y="51"/>
                      <a:pt x="31" y="52"/>
                    </a:cubicBezTo>
                    <a:cubicBezTo>
                      <a:pt x="32" y="52"/>
                      <a:pt x="34" y="52"/>
                      <a:pt x="35" y="53"/>
                    </a:cubicBezTo>
                    <a:cubicBezTo>
                      <a:pt x="36" y="54"/>
                      <a:pt x="36" y="55"/>
                      <a:pt x="36" y="57"/>
                    </a:cubicBezTo>
                    <a:cubicBezTo>
                      <a:pt x="36" y="59"/>
                      <a:pt x="34" y="61"/>
                      <a:pt x="31" y="6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74" name="Freeform 69"/>
              <p:cNvSpPr>
                <a:spLocks noChangeArrowheads="1" noEditPoints="1"/>
              </p:cNvSpPr>
              <p:nvPr/>
            </p:nvSpPr>
            <p:spPr bwMode="auto">
              <a:xfrm>
                <a:off x="3006725" y="2719388"/>
                <a:ext cx="150813" cy="176213"/>
              </a:xfrm>
              <a:custGeom>
                <a:gdLst>
                  <a:gd fmla="*/ 79177 w 40" name="T0"/>
                  <a:gd fmla="*/ 153718 h 47" name="T1"/>
                  <a:gd fmla="*/ 45244 w 40" name="T2"/>
                  <a:gd fmla="*/ 142470 h 47" name="T3"/>
                  <a:gd fmla="*/ 30163 w 40" name="T4"/>
                  <a:gd fmla="*/ 89981 h 47" name="T5"/>
                  <a:gd fmla="*/ 150813 w 40" name="T6"/>
                  <a:gd fmla="*/ 93730 h 47" name="T7"/>
                  <a:gd fmla="*/ 131961 w 40" name="T8"/>
                  <a:gd fmla="*/ 22495 h 47" name="T9"/>
                  <a:gd fmla="*/ 79177 w 40" name="T10"/>
                  <a:gd fmla="*/ 0 h 47" name="T11"/>
                  <a:gd fmla="*/ 22622 w 40" name="T12"/>
                  <a:gd fmla="*/ 22495 h 47" name="T13"/>
                  <a:gd fmla="*/ 0 w 40" name="T14"/>
                  <a:gd fmla="*/ 86232 h 47" name="T15"/>
                  <a:gd fmla="*/ 18852 w 40" name="T16"/>
                  <a:gd fmla="*/ 149969 h 47" name="T17"/>
                  <a:gd fmla="*/ 75407 w 40" name="T18"/>
                  <a:gd fmla="*/ 176213 h 47" name="T19"/>
                  <a:gd fmla="*/ 120650 w 40" name="T20"/>
                  <a:gd fmla="*/ 164965 h 47" name="T21"/>
                  <a:gd fmla="*/ 147043 w 40" name="T22"/>
                  <a:gd fmla="*/ 127473 h 47" name="T23"/>
                  <a:gd fmla="*/ 124421 w 40" name="T24"/>
                  <a:gd fmla="*/ 123724 h 47" name="T25"/>
                  <a:gd fmla="*/ 79177 w 40" name="T26"/>
                  <a:gd fmla="*/ 153718 h 47" name="T27"/>
                  <a:gd fmla="*/ 45244 w 40" name="T28"/>
                  <a:gd fmla="*/ 33743 h 47" name="T29"/>
                  <a:gd fmla="*/ 79177 w 40" name="T30"/>
                  <a:gd fmla="*/ 18746 h 47" name="T31"/>
                  <a:gd fmla="*/ 105569 w 40" name="T32"/>
                  <a:gd fmla="*/ 26244 h 47" name="T33"/>
                  <a:gd fmla="*/ 120650 w 40" name="T34"/>
                  <a:gd fmla="*/ 44991 h 47" name="T35"/>
                  <a:gd fmla="*/ 124421 w 40" name="T36"/>
                  <a:gd fmla="*/ 71235 h 47" name="T37"/>
                  <a:gd fmla="*/ 30163 w 40" name="T38"/>
                  <a:gd fmla="*/ 71235 h 47" name="T39"/>
                  <a:gd fmla="*/ 45244 w 40" name="T40"/>
                  <a:gd fmla="*/ 33743 h 47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40" name="T63"/>
                  <a:gd fmla="*/ 0 h 47" name="T64"/>
                  <a:gd fmla="*/ 40 w 40" name="T65"/>
                  <a:gd fmla="*/ 47 h 47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47" w="40">
                    <a:moveTo>
                      <a:pt x="21" y="41"/>
                    </a:moveTo>
                    <a:cubicBezTo>
                      <a:pt x="17" y="41"/>
                      <a:pt x="14" y="40"/>
                      <a:pt x="12" y="38"/>
                    </a:cubicBezTo>
                    <a:cubicBezTo>
                      <a:pt x="9" y="35"/>
                      <a:pt x="8" y="31"/>
                      <a:pt x="8" y="24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16"/>
                      <a:pt x="39" y="10"/>
                      <a:pt x="35" y="6"/>
                    </a:cubicBezTo>
                    <a:cubicBezTo>
                      <a:pt x="32" y="2"/>
                      <a:pt x="27" y="0"/>
                      <a:pt x="21" y="0"/>
                    </a:cubicBezTo>
                    <a:cubicBezTo>
                      <a:pt x="15" y="0"/>
                      <a:pt x="10" y="2"/>
                      <a:pt x="6" y="6"/>
                    </a:cubicBezTo>
                    <a:cubicBezTo>
                      <a:pt x="2" y="11"/>
                      <a:pt x="0" y="16"/>
                      <a:pt x="0" y="23"/>
                    </a:cubicBezTo>
                    <a:cubicBezTo>
                      <a:pt x="0" y="30"/>
                      <a:pt x="2" y="36"/>
                      <a:pt x="5" y="40"/>
                    </a:cubicBezTo>
                    <a:cubicBezTo>
                      <a:pt x="9" y="45"/>
                      <a:pt x="14" y="47"/>
                      <a:pt x="20" y="47"/>
                    </a:cubicBezTo>
                    <a:cubicBezTo>
                      <a:pt x="25" y="47"/>
                      <a:pt x="29" y="46"/>
                      <a:pt x="32" y="44"/>
                    </a:cubicBezTo>
                    <a:cubicBezTo>
                      <a:pt x="36" y="41"/>
                      <a:pt x="38" y="38"/>
                      <a:pt x="39" y="34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0" y="39"/>
                      <a:pt x="26" y="42"/>
                      <a:pt x="21" y="41"/>
                    </a:cubicBezTo>
                    <a:close/>
                    <a:moveTo>
                      <a:pt x="12" y="9"/>
                    </a:moveTo>
                    <a:cubicBezTo>
                      <a:pt x="15" y="6"/>
                      <a:pt x="18" y="5"/>
                      <a:pt x="21" y="5"/>
                    </a:cubicBezTo>
                    <a:cubicBezTo>
                      <a:pt x="24" y="5"/>
                      <a:pt x="26" y="6"/>
                      <a:pt x="28" y="7"/>
                    </a:cubicBezTo>
                    <a:cubicBezTo>
                      <a:pt x="30" y="9"/>
                      <a:pt x="31" y="11"/>
                      <a:pt x="32" y="12"/>
                    </a:cubicBezTo>
                    <a:cubicBezTo>
                      <a:pt x="32" y="14"/>
                      <a:pt x="33" y="17"/>
                      <a:pt x="33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5"/>
                      <a:pt x="10" y="11"/>
                      <a:pt x="12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75" name="Freeform 70"/>
              <p:cNvSpPr>
                <a:spLocks noChangeArrowheads="1"/>
              </p:cNvSpPr>
              <p:nvPr/>
            </p:nvSpPr>
            <p:spPr bwMode="auto">
              <a:xfrm>
                <a:off x="1503363" y="836613"/>
                <a:ext cx="161925" cy="200025"/>
              </a:xfrm>
              <a:custGeom>
                <a:gdLst>
                  <a:gd fmla="*/ 101674 w 43" name="T0"/>
                  <a:gd fmla="*/ 83029 h 53" name="T1"/>
                  <a:gd fmla="*/ 67783 w 43" name="T2"/>
                  <a:gd fmla="*/ 79255 h 53" name="T3"/>
                  <a:gd fmla="*/ 37657 w 43" name="T4"/>
                  <a:gd fmla="*/ 52837 h 53" name="T5"/>
                  <a:gd fmla="*/ 48954 w 43" name="T6"/>
                  <a:gd fmla="*/ 30192 h 53" name="T7"/>
                  <a:gd fmla="*/ 79080 w 43" name="T8"/>
                  <a:gd fmla="*/ 22644 h 53" name="T9"/>
                  <a:gd fmla="*/ 124268 w 43" name="T10"/>
                  <a:gd fmla="*/ 52837 h 53" name="T11"/>
                  <a:gd fmla="*/ 154394 w 43" name="T12"/>
                  <a:gd fmla="*/ 45289 h 53" name="T13"/>
                  <a:gd fmla="*/ 75314 w 43" name="T14"/>
                  <a:gd fmla="*/ 0 h 53" name="T15"/>
                  <a:gd fmla="*/ 26360 w 43" name="T16"/>
                  <a:gd fmla="*/ 15096 h 53" name="T17"/>
                  <a:gd fmla="*/ 7531 w 43" name="T18"/>
                  <a:gd fmla="*/ 52837 h 53" name="T19"/>
                  <a:gd fmla="*/ 22594 w 43" name="T20"/>
                  <a:gd fmla="*/ 90577 h 53" name="T21"/>
                  <a:gd fmla="*/ 56485 w 43" name="T22"/>
                  <a:gd fmla="*/ 105674 h 53" name="T23"/>
                  <a:gd fmla="*/ 97908 w 43" name="T24"/>
                  <a:gd fmla="*/ 113222 h 53" name="T25"/>
                  <a:gd fmla="*/ 131799 w 43" name="T26"/>
                  <a:gd fmla="*/ 143414 h 53" name="T27"/>
                  <a:gd fmla="*/ 116737 w 43" name="T28"/>
                  <a:gd fmla="*/ 166059 h 53" name="T29"/>
                  <a:gd fmla="*/ 86611 w 43" name="T30"/>
                  <a:gd fmla="*/ 173607 h 53" name="T31"/>
                  <a:gd fmla="*/ 26360 w 43" name="T32"/>
                  <a:gd fmla="*/ 139640 h 53" name="T33"/>
                  <a:gd fmla="*/ 0 w 43" name="T34"/>
                  <a:gd fmla="*/ 143414 h 53" name="T35"/>
                  <a:gd fmla="*/ 82845 w 43" name="T36"/>
                  <a:gd fmla="*/ 200025 h 53" name="T37"/>
                  <a:gd fmla="*/ 139331 w 43" name="T38"/>
                  <a:gd fmla="*/ 181155 h 53" name="T39"/>
                  <a:gd fmla="*/ 161925 w 43" name="T40"/>
                  <a:gd fmla="*/ 139640 h 53" name="T41"/>
                  <a:gd fmla="*/ 101674 w 43" name="T42"/>
                  <a:gd fmla="*/ 83029 h 53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43" name="T66"/>
                  <a:gd fmla="*/ 0 h 53" name="T67"/>
                  <a:gd fmla="*/ 43 w 43" name="T68"/>
                  <a:gd fmla="*/ 53 h 53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52" w="43">
                    <a:moveTo>
                      <a:pt x="27" y="22"/>
                    </a:moveTo>
                    <a:cubicBezTo>
                      <a:pt x="18" y="21"/>
                      <a:pt x="18" y="21"/>
                      <a:pt x="18" y="21"/>
                    </a:cubicBezTo>
                    <a:cubicBezTo>
                      <a:pt x="13" y="20"/>
                      <a:pt x="10" y="17"/>
                      <a:pt x="10" y="14"/>
                    </a:cubicBezTo>
                    <a:cubicBezTo>
                      <a:pt x="10" y="11"/>
                      <a:pt x="11" y="9"/>
                      <a:pt x="13" y="8"/>
                    </a:cubicBezTo>
                    <a:cubicBezTo>
                      <a:pt x="15" y="7"/>
                      <a:pt x="18" y="6"/>
                      <a:pt x="21" y="6"/>
                    </a:cubicBezTo>
                    <a:cubicBezTo>
                      <a:pt x="27" y="6"/>
                      <a:pt x="31" y="9"/>
                      <a:pt x="33" y="14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38" y="4"/>
                      <a:pt x="31" y="0"/>
                      <a:pt x="20" y="0"/>
                    </a:cubicBezTo>
                    <a:cubicBezTo>
                      <a:pt x="15" y="0"/>
                      <a:pt x="10" y="1"/>
                      <a:pt x="7" y="4"/>
                    </a:cubicBezTo>
                    <a:cubicBezTo>
                      <a:pt x="4" y="7"/>
                      <a:pt x="2" y="10"/>
                      <a:pt x="2" y="14"/>
                    </a:cubicBezTo>
                    <a:cubicBezTo>
                      <a:pt x="2" y="18"/>
                      <a:pt x="3" y="21"/>
                      <a:pt x="6" y="24"/>
                    </a:cubicBezTo>
                    <a:cubicBezTo>
                      <a:pt x="8" y="26"/>
                      <a:pt x="11" y="27"/>
                      <a:pt x="15" y="28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32" y="31"/>
                      <a:pt x="35" y="34"/>
                      <a:pt x="35" y="38"/>
                    </a:cubicBezTo>
                    <a:cubicBezTo>
                      <a:pt x="35" y="40"/>
                      <a:pt x="33" y="42"/>
                      <a:pt x="31" y="44"/>
                    </a:cubicBezTo>
                    <a:cubicBezTo>
                      <a:pt x="29" y="45"/>
                      <a:pt x="26" y="46"/>
                      <a:pt x="23" y="46"/>
                    </a:cubicBezTo>
                    <a:cubicBezTo>
                      <a:pt x="14" y="46"/>
                      <a:pt x="9" y="43"/>
                      <a:pt x="7" y="37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3" y="48"/>
                      <a:pt x="10" y="53"/>
                      <a:pt x="22" y="53"/>
                    </a:cubicBezTo>
                    <a:cubicBezTo>
                      <a:pt x="28" y="53"/>
                      <a:pt x="33" y="51"/>
                      <a:pt x="37" y="48"/>
                    </a:cubicBezTo>
                    <a:cubicBezTo>
                      <a:pt x="41" y="45"/>
                      <a:pt x="43" y="42"/>
                      <a:pt x="43" y="37"/>
                    </a:cubicBezTo>
                    <a:cubicBezTo>
                      <a:pt x="43" y="29"/>
                      <a:pt x="38" y="24"/>
                      <a:pt x="27" y="2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76" name="Freeform 71"/>
              <p:cNvSpPr>
                <a:spLocks noChangeArrowheads="1" noEditPoints="1"/>
              </p:cNvSpPr>
              <p:nvPr/>
            </p:nvSpPr>
            <p:spPr bwMode="auto">
              <a:xfrm>
                <a:off x="1687513" y="836613"/>
                <a:ext cx="165100" cy="200025"/>
              </a:xfrm>
              <a:custGeom>
                <a:gdLst>
                  <a:gd fmla="*/ 161348 w 44" name="T0"/>
                  <a:gd fmla="*/ 75481 h 53" name="T1"/>
                  <a:gd fmla="*/ 146339 w 44" name="T2"/>
                  <a:gd fmla="*/ 15096 h 53" name="T3"/>
                  <a:gd fmla="*/ 90055 w 44" name="T4"/>
                  <a:gd fmla="*/ 0 h 53" name="T5"/>
                  <a:gd fmla="*/ 7505 w 44" name="T6"/>
                  <a:gd fmla="*/ 52837 h 53" name="T7"/>
                  <a:gd fmla="*/ 33770 w 44" name="T8"/>
                  <a:gd fmla="*/ 56611 h 53" name="T9"/>
                  <a:gd fmla="*/ 86302 w 44" name="T10"/>
                  <a:gd fmla="*/ 22644 h 53" name="T11"/>
                  <a:gd fmla="*/ 112568 w 44" name="T12"/>
                  <a:gd fmla="*/ 26418 h 53" name="T13"/>
                  <a:gd fmla="*/ 127577 w 44" name="T14"/>
                  <a:gd fmla="*/ 45289 h 53" name="T15"/>
                  <a:gd fmla="*/ 131330 w 44" name="T16"/>
                  <a:gd fmla="*/ 75481 h 53" name="T17"/>
                  <a:gd fmla="*/ 108816 w 44" name="T18"/>
                  <a:gd fmla="*/ 75481 h 53" name="T19"/>
                  <a:gd fmla="*/ 26266 w 44" name="T20"/>
                  <a:gd fmla="*/ 94351 h 53" name="T21"/>
                  <a:gd fmla="*/ 0 w 44" name="T22"/>
                  <a:gd fmla="*/ 139640 h 53" name="T23"/>
                  <a:gd fmla="*/ 18761 w 44" name="T24"/>
                  <a:gd fmla="*/ 181155 h 53" name="T25"/>
                  <a:gd fmla="*/ 67541 w 44" name="T26"/>
                  <a:gd fmla="*/ 200025 h 53" name="T27"/>
                  <a:gd fmla="*/ 131330 w 44" name="T28"/>
                  <a:gd fmla="*/ 158510 h 53" name="T29"/>
                  <a:gd fmla="*/ 135082 w 44" name="T30"/>
                  <a:gd fmla="*/ 192477 h 53" name="T31"/>
                  <a:gd fmla="*/ 165100 w 44" name="T32"/>
                  <a:gd fmla="*/ 192477 h 53" name="T33"/>
                  <a:gd fmla="*/ 161348 w 44" name="T34"/>
                  <a:gd fmla="*/ 154736 h 53" name="T35"/>
                  <a:gd fmla="*/ 161348 w 44" name="T36"/>
                  <a:gd fmla="*/ 75481 h 53" name="T37"/>
                  <a:gd fmla="*/ 116320 w 44" name="T38"/>
                  <a:gd fmla="*/ 154736 h 53" name="T39"/>
                  <a:gd fmla="*/ 71293 w 44" name="T40"/>
                  <a:gd fmla="*/ 177381 h 53" name="T41"/>
                  <a:gd fmla="*/ 41275 w 44" name="T42"/>
                  <a:gd fmla="*/ 166059 h 53" name="T43"/>
                  <a:gd fmla="*/ 33770 w 44" name="T44"/>
                  <a:gd fmla="*/ 143414 h 53" name="T45"/>
                  <a:gd fmla="*/ 52532 w 44" name="T46"/>
                  <a:gd fmla="*/ 109448 h 53" name="T47"/>
                  <a:gd fmla="*/ 105064 w 44" name="T48"/>
                  <a:gd fmla="*/ 98125 h 53" name="T49"/>
                  <a:gd fmla="*/ 131330 w 44" name="T50"/>
                  <a:gd fmla="*/ 98125 h 53" name="T51"/>
                  <a:gd fmla="*/ 131330 w 44" name="T52"/>
                  <a:gd fmla="*/ 109448 h 53" name="T53"/>
                  <a:gd fmla="*/ 116320 w 44" name="T54"/>
                  <a:gd fmla="*/ 154736 h 53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44" name="T84"/>
                  <a:gd fmla="*/ 0 h 53" name="T85"/>
                  <a:gd fmla="*/ 44 w 44" name="T86"/>
                  <a:gd fmla="*/ 53 h 53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52" w="44">
                    <a:moveTo>
                      <a:pt x="43" y="20"/>
                    </a:moveTo>
                    <a:cubicBezTo>
                      <a:pt x="43" y="13"/>
                      <a:pt x="41" y="7"/>
                      <a:pt x="39" y="4"/>
                    </a:cubicBezTo>
                    <a:cubicBezTo>
                      <a:pt x="36" y="1"/>
                      <a:pt x="31" y="0"/>
                      <a:pt x="24" y="0"/>
                    </a:cubicBezTo>
                    <a:cubicBezTo>
                      <a:pt x="11" y="0"/>
                      <a:pt x="3" y="4"/>
                      <a:pt x="2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0" y="9"/>
                      <a:pt x="15" y="6"/>
                      <a:pt x="23" y="6"/>
                    </a:cubicBezTo>
                    <a:cubicBezTo>
                      <a:pt x="26" y="6"/>
                      <a:pt x="29" y="6"/>
                      <a:pt x="30" y="7"/>
                    </a:cubicBezTo>
                    <a:cubicBezTo>
                      <a:pt x="32" y="8"/>
                      <a:pt x="34" y="10"/>
                      <a:pt x="34" y="12"/>
                    </a:cubicBezTo>
                    <a:cubicBezTo>
                      <a:pt x="35" y="13"/>
                      <a:pt x="35" y="16"/>
                      <a:pt x="35" y="20"/>
                    </a:cubicBezTo>
                    <a:cubicBezTo>
                      <a:pt x="32" y="20"/>
                      <a:pt x="30" y="20"/>
                      <a:pt x="29" y="20"/>
                    </a:cubicBezTo>
                    <a:cubicBezTo>
                      <a:pt x="18" y="20"/>
                      <a:pt x="11" y="22"/>
                      <a:pt x="7" y="25"/>
                    </a:cubicBezTo>
                    <a:cubicBezTo>
                      <a:pt x="2" y="28"/>
                      <a:pt x="0" y="32"/>
                      <a:pt x="0" y="37"/>
                    </a:cubicBezTo>
                    <a:cubicBezTo>
                      <a:pt x="0" y="41"/>
                      <a:pt x="2" y="45"/>
                      <a:pt x="5" y="48"/>
                    </a:cubicBezTo>
                    <a:cubicBezTo>
                      <a:pt x="8" y="51"/>
                      <a:pt x="12" y="53"/>
                      <a:pt x="18" y="53"/>
                    </a:cubicBezTo>
                    <a:cubicBezTo>
                      <a:pt x="26" y="53"/>
                      <a:pt x="32" y="49"/>
                      <a:pt x="35" y="42"/>
                    </a:cubicBezTo>
                    <a:cubicBezTo>
                      <a:pt x="36" y="47"/>
                      <a:pt x="36" y="50"/>
                      <a:pt x="36" y="51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3" y="48"/>
                      <a:pt x="43" y="45"/>
                      <a:pt x="43" y="41"/>
                    </a:cubicBezTo>
                    <a:lnTo>
                      <a:pt x="43" y="20"/>
                    </a:lnTo>
                    <a:close/>
                    <a:moveTo>
                      <a:pt x="31" y="41"/>
                    </a:moveTo>
                    <a:cubicBezTo>
                      <a:pt x="28" y="45"/>
                      <a:pt x="24" y="47"/>
                      <a:pt x="19" y="47"/>
                    </a:cubicBezTo>
                    <a:cubicBezTo>
                      <a:pt x="16" y="47"/>
                      <a:pt x="13" y="46"/>
                      <a:pt x="11" y="44"/>
                    </a:cubicBezTo>
                    <a:cubicBezTo>
                      <a:pt x="10" y="42"/>
                      <a:pt x="9" y="40"/>
                      <a:pt x="9" y="38"/>
                    </a:cubicBezTo>
                    <a:cubicBezTo>
                      <a:pt x="9" y="34"/>
                      <a:pt x="10" y="31"/>
                      <a:pt x="14" y="29"/>
                    </a:cubicBezTo>
                    <a:cubicBezTo>
                      <a:pt x="17" y="27"/>
                      <a:pt x="22" y="26"/>
                      <a:pt x="28" y="26"/>
                    </a:cubicBezTo>
                    <a:cubicBezTo>
                      <a:pt x="30" y="26"/>
                      <a:pt x="32" y="26"/>
                      <a:pt x="35" y="26"/>
                    </a:cubicBezTo>
                    <a:cubicBezTo>
                      <a:pt x="35" y="27"/>
                      <a:pt x="35" y="28"/>
                      <a:pt x="35" y="29"/>
                    </a:cubicBezTo>
                    <a:cubicBezTo>
                      <a:pt x="35" y="34"/>
                      <a:pt x="34" y="38"/>
                      <a:pt x="31" y="4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77" name="Rectangle 72"/>
              <p:cNvSpPr>
                <a:spLocks noChangeArrowheads="1"/>
              </p:cNvSpPr>
              <p:nvPr/>
            </p:nvSpPr>
            <p:spPr bwMode="auto">
              <a:xfrm>
                <a:off x="1905000" y="773113"/>
                <a:ext cx="30163" cy="255588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78" name="Freeform 73"/>
              <p:cNvSpPr>
                <a:spLocks noChangeArrowheads="1" noEditPoints="1"/>
              </p:cNvSpPr>
              <p:nvPr/>
            </p:nvSpPr>
            <p:spPr bwMode="auto">
              <a:xfrm>
                <a:off x="1981200" y="836613"/>
                <a:ext cx="168275" cy="200025"/>
              </a:xfrm>
              <a:custGeom>
                <a:gdLst>
                  <a:gd fmla="*/ 86007 w 45" name="T0"/>
                  <a:gd fmla="*/ 173607 h 53" name="T1"/>
                  <a:gd fmla="*/ 48613 w 45" name="T2"/>
                  <a:gd fmla="*/ 158510 h 53" name="T3"/>
                  <a:gd fmla="*/ 29916 w 45" name="T4"/>
                  <a:gd fmla="*/ 101900 h 53" name="T5"/>
                  <a:gd fmla="*/ 168275 w 45" name="T6"/>
                  <a:gd fmla="*/ 101900 h 53" name="T7"/>
                  <a:gd fmla="*/ 145838 w 45" name="T8"/>
                  <a:gd fmla="*/ 22644 h 53" name="T9"/>
                  <a:gd fmla="*/ 86007 w 45" name="T10"/>
                  <a:gd fmla="*/ 0 h 53" name="T11"/>
                  <a:gd fmla="*/ 22437 w 45" name="T12"/>
                  <a:gd fmla="*/ 26418 h 53" name="T13"/>
                  <a:gd fmla="*/ 0 w 45" name="T14"/>
                  <a:gd fmla="*/ 98125 h 53" name="T15"/>
                  <a:gd fmla="*/ 22437 w 45" name="T16"/>
                  <a:gd fmla="*/ 169833 h 53" name="T17"/>
                  <a:gd fmla="*/ 86007 w 45" name="T18"/>
                  <a:gd fmla="*/ 200025 h 53" name="T19"/>
                  <a:gd fmla="*/ 134620 w 45" name="T20"/>
                  <a:gd fmla="*/ 181155 h 53" name="T21"/>
                  <a:gd fmla="*/ 164536 w 45" name="T22"/>
                  <a:gd fmla="*/ 143414 h 53" name="T23"/>
                  <a:gd fmla="*/ 138359 w 45" name="T24"/>
                  <a:gd fmla="*/ 135866 h 53" name="T25"/>
                  <a:gd fmla="*/ 86007 w 45" name="T26"/>
                  <a:gd fmla="*/ 173607 h 53" name="T27"/>
                  <a:gd fmla="*/ 48613 w 45" name="T28"/>
                  <a:gd fmla="*/ 37741 h 53" name="T29"/>
                  <a:gd fmla="*/ 86007 w 45" name="T30"/>
                  <a:gd fmla="*/ 22644 h 53" name="T31"/>
                  <a:gd fmla="*/ 115923 w 45" name="T32"/>
                  <a:gd fmla="*/ 30192 h 53" name="T33"/>
                  <a:gd fmla="*/ 130881 w 45" name="T34"/>
                  <a:gd fmla="*/ 52837 h 53" name="T35"/>
                  <a:gd fmla="*/ 134620 w 45" name="T36"/>
                  <a:gd fmla="*/ 79255 h 53" name="T37"/>
                  <a:gd fmla="*/ 33655 w 45" name="T38"/>
                  <a:gd fmla="*/ 79255 h 53" name="T39"/>
                  <a:gd fmla="*/ 48613 w 45" name="T40"/>
                  <a:gd fmla="*/ 37741 h 53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45" name="T63"/>
                  <a:gd fmla="*/ 0 h 53" name="T64"/>
                  <a:gd fmla="*/ 45 w 45" name="T65"/>
                  <a:gd fmla="*/ 53 h 53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52" w="45">
                    <a:moveTo>
                      <a:pt x="23" y="46"/>
                    </a:moveTo>
                    <a:cubicBezTo>
                      <a:pt x="20" y="46"/>
                      <a:pt x="16" y="45"/>
                      <a:pt x="13" y="42"/>
                    </a:cubicBezTo>
                    <a:cubicBezTo>
                      <a:pt x="10" y="39"/>
                      <a:pt x="8" y="34"/>
                      <a:pt x="8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5" y="18"/>
                      <a:pt x="43" y="11"/>
                      <a:pt x="39" y="6"/>
                    </a:cubicBezTo>
                    <a:cubicBezTo>
                      <a:pt x="35" y="2"/>
                      <a:pt x="30" y="0"/>
                      <a:pt x="23" y="0"/>
                    </a:cubicBezTo>
                    <a:cubicBezTo>
                      <a:pt x="16" y="0"/>
                      <a:pt x="11" y="2"/>
                      <a:pt x="6" y="7"/>
                    </a:cubicBezTo>
                    <a:cubicBezTo>
                      <a:pt x="2" y="12"/>
                      <a:pt x="0" y="18"/>
                      <a:pt x="0" y="26"/>
                    </a:cubicBezTo>
                    <a:cubicBezTo>
                      <a:pt x="0" y="34"/>
                      <a:pt x="2" y="40"/>
                      <a:pt x="6" y="45"/>
                    </a:cubicBezTo>
                    <a:cubicBezTo>
                      <a:pt x="10" y="50"/>
                      <a:pt x="16" y="53"/>
                      <a:pt x="23" y="53"/>
                    </a:cubicBezTo>
                    <a:cubicBezTo>
                      <a:pt x="28" y="53"/>
                      <a:pt x="32" y="51"/>
                      <a:pt x="36" y="48"/>
                    </a:cubicBezTo>
                    <a:cubicBezTo>
                      <a:pt x="40" y="46"/>
                      <a:pt x="43" y="42"/>
                      <a:pt x="44" y="38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4" y="43"/>
                      <a:pt x="30" y="46"/>
                      <a:pt x="23" y="46"/>
                    </a:cubicBezTo>
                    <a:close/>
                    <a:moveTo>
                      <a:pt x="13" y="10"/>
                    </a:moveTo>
                    <a:cubicBezTo>
                      <a:pt x="16" y="7"/>
                      <a:pt x="19" y="6"/>
                      <a:pt x="23" y="6"/>
                    </a:cubicBezTo>
                    <a:cubicBezTo>
                      <a:pt x="26" y="6"/>
                      <a:pt x="29" y="6"/>
                      <a:pt x="31" y="8"/>
                    </a:cubicBezTo>
                    <a:cubicBezTo>
                      <a:pt x="33" y="9"/>
                      <a:pt x="34" y="11"/>
                      <a:pt x="35" y="14"/>
                    </a:cubicBezTo>
                    <a:cubicBezTo>
                      <a:pt x="36" y="16"/>
                      <a:pt x="36" y="18"/>
                      <a:pt x="36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16"/>
                      <a:pt x="11" y="13"/>
                      <a:pt x="13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79" name="Freeform 74"/>
              <p:cNvSpPr>
                <a:spLocks noChangeArrowheads="1"/>
              </p:cNvSpPr>
              <p:nvPr/>
            </p:nvSpPr>
            <p:spPr bwMode="auto">
              <a:xfrm>
                <a:off x="1671638" y="3271838"/>
                <a:ext cx="125413" cy="209550"/>
              </a:xfrm>
              <a:custGeom>
                <a:gdLst>
                  <a:gd fmla="*/ 53975 w 79" name="T0"/>
                  <a:gd fmla="*/ 209550 h 132" name="T1"/>
                  <a:gd fmla="*/ 76200 w 79" name="T2"/>
                  <a:gd fmla="*/ 206375 h 132" name="T3"/>
                  <a:gd fmla="*/ 53975 w 79" name="T4"/>
                  <a:gd fmla="*/ 120650 h 132" name="T5"/>
                  <a:gd fmla="*/ 125413 w 79" name="T6"/>
                  <a:gd fmla="*/ 98425 h 132" name="T7"/>
                  <a:gd fmla="*/ 117475 w 79" name="T8"/>
                  <a:gd fmla="*/ 82550 h 132" name="T9"/>
                  <a:gd fmla="*/ 46038 w 79" name="T10"/>
                  <a:gd fmla="*/ 101600 h 132" name="T11"/>
                  <a:gd fmla="*/ 30163 w 79" name="T12"/>
                  <a:gd fmla="*/ 44450 h 132" name="T13"/>
                  <a:gd fmla="*/ 117475 w 79" name="T14"/>
                  <a:gd fmla="*/ 19050 h 132" name="T15"/>
                  <a:gd fmla="*/ 112713 w 79" name="T16"/>
                  <a:gd fmla="*/ 0 h 132" name="T17"/>
                  <a:gd fmla="*/ 0 w 79" name="T18"/>
                  <a:gd fmla="*/ 33337 h 132" name="T19"/>
                  <a:gd fmla="*/ 53975 w 79" name="T20"/>
                  <a:gd fmla="*/ 209550 h 132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79" name="T33"/>
                  <a:gd fmla="*/ 0 h 132" name="T34"/>
                  <a:gd fmla="*/ 79 w 79" name="T35"/>
                  <a:gd fmla="*/ 132 h 132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132" w="79">
                    <a:moveTo>
                      <a:pt x="34" y="132"/>
                    </a:moveTo>
                    <a:lnTo>
                      <a:pt x="48" y="130"/>
                    </a:lnTo>
                    <a:lnTo>
                      <a:pt x="34" y="76"/>
                    </a:lnTo>
                    <a:lnTo>
                      <a:pt x="79" y="62"/>
                    </a:lnTo>
                    <a:lnTo>
                      <a:pt x="74" y="52"/>
                    </a:lnTo>
                    <a:lnTo>
                      <a:pt x="29" y="64"/>
                    </a:lnTo>
                    <a:lnTo>
                      <a:pt x="19" y="28"/>
                    </a:lnTo>
                    <a:lnTo>
                      <a:pt x="74" y="12"/>
                    </a:lnTo>
                    <a:lnTo>
                      <a:pt x="71" y="0"/>
                    </a:lnTo>
                    <a:lnTo>
                      <a:pt x="0" y="21"/>
                    </a:lnTo>
                    <a:lnTo>
                      <a:pt x="34" y="13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80" name="Freeform 75"/>
              <p:cNvSpPr>
                <a:spLocks noChangeArrowheads="1"/>
              </p:cNvSpPr>
              <p:nvPr/>
            </p:nvSpPr>
            <p:spPr bwMode="auto">
              <a:xfrm>
                <a:off x="1808163" y="3260725"/>
                <a:ext cx="30163" cy="25400"/>
              </a:xfrm>
              <a:custGeom>
                <a:gdLst>
                  <a:gd fmla="*/ 6350 w 19" name="T0"/>
                  <a:gd fmla="*/ 25400 h 16" name="T1"/>
                  <a:gd fmla="*/ 30163 w 19" name="T2"/>
                  <a:gd fmla="*/ 22225 h 16" name="T3"/>
                  <a:gd fmla="*/ 22225 w 19" name="T4"/>
                  <a:gd fmla="*/ 0 h 16" name="T5"/>
                  <a:gd fmla="*/ 0 w 19" name="T6"/>
                  <a:gd fmla="*/ 3175 h 16" name="T7"/>
                  <a:gd fmla="*/ 6350 w 19" name="T8"/>
                  <a:gd fmla="*/ 25400 h 16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9" name="T15"/>
                  <a:gd fmla="*/ 0 h 16" name="T16"/>
                  <a:gd fmla="*/ 19 w 19" name="T17"/>
                  <a:gd fmla="*/ 16 h 16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6" w="19">
                    <a:moveTo>
                      <a:pt x="4" y="16"/>
                    </a:moveTo>
                    <a:lnTo>
                      <a:pt x="19" y="14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4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81" name="Freeform 76"/>
              <p:cNvSpPr>
                <a:spLocks noChangeArrowheads="1"/>
              </p:cNvSpPr>
              <p:nvPr/>
            </p:nvSpPr>
            <p:spPr bwMode="auto">
              <a:xfrm>
                <a:off x="1822450" y="3305175"/>
                <a:ext cx="60325" cy="139700"/>
              </a:xfrm>
              <a:custGeom>
                <a:gdLst>
                  <a:gd fmla="*/ 38100 w 38" name="T0"/>
                  <a:gd fmla="*/ 139700 h 88" name="T1"/>
                  <a:gd fmla="*/ 60325 w 38" name="T2"/>
                  <a:gd fmla="*/ 131763 h 88" name="T3"/>
                  <a:gd fmla="*/ 19050 w 38" name="T4"/>
                  <a:gd fmla="*/ 0 h 88" name="T5"/>
                  <a:gd fmla="*/ 0 w 38" name="T6"/>
                  <a:gd fmla="*/ 7938 h 88" name="T7"/>
                  <a:gd fmla="*/ 38100 w 38" name="T8"/>
                  <a:gd fmla="*/ 139700 h 88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38" name="T15"/>
                  <a:gd fmla="*/ 0 h 88" name="T16"/>
                  <a:gd fmla="*/ 38 w 38" name="T17"/>
                  <a:gd fmla="*/ 88 h 88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88" w="38">
                    <a:moveTo>
                      <a:pt x="24" y="88"/>
                    </a:moveTo>
                    <a:lnTo>
                      <a:pt x="38" y="83"/>
                    </a:lnTo>
                    <a:lnTo>
                      <a:pt x="12" y="0"/>
                    </a:lnTo>
                    <a:lnTo>
                      <a:pt x="0" y="5"/>
                    </a:lnTo>
                    <a:lnTo>
                      <a:pt x="24" y="88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82" name="Freeform 77"/>
              <p:cNvSpPr>
                <a:spLocks noChangeArrowheads="1"/>
              </p:cNvSpPr>
              <p:nvPr/>
            </p:nvSpPr>
            <p:spPr bwMode="auto">
              <a:xfrm>
                <a:off x="1882775" y="3268663"/>
                <a:ext cx="142875" cy="157163"/>
              </a:xfrm>
              <a:custGeom>
                <a:gdLst>
                  <a:gd fmla="*/ 90237 w 38" name="T0"/>
                  <a:gd fmla="*/ 3742 h 42" name="T1"/>
                  <a:gd fmla="*/ 60158 w 38" name="T2"/>
                  <a:gd fmla="*/ 3742 h 42" name="T3"/>
                  <a:gd fmla="*/ 26319 w 38" name="T4"/>
                  <a:gd fmla="*/ 44904 h 42" name="T5"/>
                  <a:gd fmla="*/ 18799 w 38" name="T6"/>
                  <a:gd fmla="*/ 18710 h 42" name="T7"/>
                  <a:gd fmla="*/ 0 w 38" name="T8"/>
                  <a:gd fmla="*/ 26194 h 42" name="T9"/>
                  <a:gd fmla="*/ 41359 w 38" name="T10"/>
                  <a:gd fmla="*/ 157163 h 42" name="T11"/>
                  <a:gd fmla="*/ 60158 w 38" name="T12"/>
                  <a:gd fmla="*/ 153421 h 42" name="T13"/>
                  <a:gd fmla="*/ 37599 w 38" name="T14"/>
                  <a:gd fmla="*/ 78582 h 42" name="T15"/>
                  <a:gd fmla="*/ 41359 w 38" name="T16"/>
                  <a:gd fmla="*/ 44904 h 42" name="T17"/>
                  <a:gd fmla="*/ 63918 w 38" name="T18"/>
                  <a:gd fmla="*/ 22452 h 42" name="T19"/>
                  <a:gd fmla="*/ 86477 w 38" name="T20"/>
                  <a:gd fmla="*/ 26194 h 42" name="T21"/>
                  <a:gd fmla="*/ 101516 w 38" name="T22"/>
                  <a:gd fmla="*/ 48646 h 42" name="T23"/>
                  <a:gd fmla="*/ 124076 w 38" name="T24"/>
                  <a:gd fmla="*/ 134711 h 42" name="T25"/>
                  <a:gd fmla="*/ 142875 w 38" name="T26"/>
                  <a:gd fmla="*/ 127227 h 42" name="T27"/>
                  <a:gd fmla="*/ 124076 w 38" name="T28"/>
                  <a:gd fmla="*/ 52388 h 42" name="T29"/>
                  <a:gd fmla="*/ 109036 w 38" name="T30"/>
                  <a:gd fmla="*/ 18710 h 42" name="T31"/>
                  <a:gd fmla="*/ 90237 w 38" name="T32"/>
                  <a:gd fmla="*/ 3742 h 42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8" name="T51"/>
                  <a:gd fmla="*/ 0 h 42" name="T52"/>
                  <a:gd fmla="*/ 38 w 38" name="T53"/>
                  <a:gd fmla="*/ 42 h 42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2" w="38">
                    <a:moveTo>
                      <a:pt x="24" y="1"/>
                    </a:moveTo>
                    <a:cubicBezTo>
                      <a:pt x="21" y="0"/>
                      <a:pt x="19" y="0"/>
                      <a:pt x="16" y="1"/>
                    </a:cubicBezTo>
                    <a:cubicBezTo>
                      <a:pt x="12" y="2"/>
                      <a:pt x="9" y="6"/>
                      <a:pt x="7" y="1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9" y="18"/>
                      <a:pt x="9" y="14"/>
                      <a:pt x="11" y="12"/>
                    </a:cubicBezTo>
                    <a:cubicBezTo>
                      <a:pt x="12" y="9"/>
                      <a:pt x="14" y="7"/>
                      <a:pt x="17" y="6"/>
                    </a:cubicBezTo>
                    <a:cubicBezTo>
                      <a:pt x="19" y="6"/>
                      <a:pt x="21" y="6"/>
                      <a:pt x="23" y="7"/>
                    </a:cubicBezTo>
                    <a:cubicBezTo>
                      <a:pt x="24" y="8"/>
                      <a:pt x="26" y="10"/>
                      <a:pt x="27" y="13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1" y="9"/>
                      <a:pt x="30" y="6"/>
                      <a:pt x="29" y="5"/>
                    </a:cubicBezTo>
                    <a:cubicBezTo>
                      <a:pt x="28" y="3"/>
                      <a:pt x="26" y="2"/>
                      <a:pt x="24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83" name="Freeform 78"/>
              <p:cNvSpPr>
                <a:spLocks noChangeArrowheads="1" noEditPoints="1"/>
              </p:cNvSpPr>
              <p:nvPr/>
            </p:nvSpPr>
            <p:spPr bwMode="auto">
              <a:xfrm>
                <a:off x="2028825" y="3227388"/>
                <a:ext cx="142875" cy="153988"/>
              </a:xfrm>
              <a:custGeom>
                <a:gdLst>
                  <a:gd fmla="*/ 116556 w 38" name="T0"/>
                  <a:gd fmla="*/ 45070 h 41" name="T1"/>
                  <a:gd fmla="*/ 93997 w 38" name="T2"/>
                  <a:gd fmla="*/ 7512 h 41" name="T3"/>
                  <a:gd fmla="*/ 48878 w 38" name="T4"/>
                  <a:gd fmla="*/ 7512 h 41" name="T5"/>
                  <a:gd fmla="*/ 3760 w 38" name="T6"/>
                  <a:gd fmla="*/ 60093 h 41" name="T7"/>
                  <a:gd fmla="*/ 22559 w 38" name="T8"/>
                  <a:gd fmla="*/ 56337 h 41" name="T9"/>
                  <a:gd fmla="*/ 52638 w 38" name="T10"/>
                  <a:gd fmla="*/ 22535 h 41" name="T11"/>
                  <a:gd fmla="*/ 75197 w 38" name="T12"/>
                  <a:gd fmla="*/ 22535 h 41" name="T13"/>
                  <a:gd fmla="*/ 86477 w 38" name="T14"/>
                  <a:gd fmla="*/ 30046 h 41" name="T15"/>
                  <a:gd fmla="*/ 97757 w 38" name="T16"/>
                  <a:gd fmla="*/ 52581 h 41" name="T17"/>
                  <a:gd fmla="*/ 78957 w 38" name="T18"/>
                  <a:gd fmla="*/ 56337 h 41" name="T19"/>
                  <a:gd fmla="*/ 26319 w 38" name="T20"/>
                  <a:gd fmla="*/ 86384 h 41" name="T21"/>
                  <a:gd fmla="*/ 18799 w 38" name="T22"/>
                  <a:gd fmla="*/ 123942 h 41" name="T23"/>
                  <a:gd fmla="*/ 37599 w 38" name="T24"/>
                  <a:gd fmla="*/ 150232 h 41" name="T25"/>
                  <a:gd fmla="*/ 75197 w 38" name="T26"/>
                  <a:gd fmla="*/ 150232 h 41" name="T27"/>
                  <a:gd fmla="*/ 112796 w 38" name="T28"/>
                  <a:gd fmla="*/ 108918 h 41" name="T29"/>
                  <a:gd fmla="*/ 124076 w 38" name="T30"/>
                  <a:gd fmla="*/ 131453 h 41" name="T31"/>
                  <a:gd fmla="*/ 142875 w 38" name="T32"/>
                  <a:gd fmla="*/ 127697 h 41" name="T33"/>
                  <a:gd fmla="*/ 131595 w 38" name="T34"/>
                  <a:gd fmla="*/ 101407 h 41" name="T35"/>
                  <a:gd fmla="*/ 116556 w 38" name="T36"/>
                  <a:gd fmla="*/ 45070 h 41" name="T37"/>
                  <a:gd fmla="*/ 101516 w 38" name="T38"/>
                  <a:gd fmla="*/ 112674 h 41" name="T39"/>
                  <a:gd fmla="*/ 75197 w 38" name="T40"/>
                  <a:gd fmla="*/ 135209 h 41" name="T41"/>
                  <a:gd fmla="*/ 52638 w 38" name="T42"/>
                  <a:gd fmla="*/ 131453 h 41" name="T43"/>
                  <a:gd fmla="*/ 37599 w 38" name="T44"/>
                  <a:gd fmla="*/ 120186 h 41" name="T45"/>
                  <a:gd fmla="*/ 45118 w 38" name="T46"/>
                  <a:gd fmla="*/ 90139 h 41" name="T47"/>
                  <a:gd fmla="*/ 82717 w 38" name="T48"/>
                  <a:gd fmla="*/ 71360 h 41" name="T49"/>
                  <a:gd fmla="*/ 101516 w 38" name="T50"/>
                  <a:gd fmla="*/ 67604 h 41" name="T51"/>
                  <a:gd fmla="*/ 105276 w 38" name="T52"/>
                  <a:gd fmla="*/ 75116 h 41" name="T53"/>
                  <a:gd fmla="*/ 101516 w 38" name="T54"/>
                  <a:gd fmla="*/ 112674 h 41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38" name="T84"/>
                  <a:gd fmla="*/ 0 h 41" name="T85"/>
                  <a:gd fmla="*/ 38 w 38" name="T86"/>
                  <a:gd fmla="*/ 41 h 41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1" w="38">
                    <a:moveTo>
                      <a:pt x="31" y="12"/>
                    </a:moveTo>
                    <a:cubicBezTo>
                      <a:pt x="30" y="7"/>
                      <a:pt x="27" y="3"/>
                      <a:pt x="25" y="2"/>
                    </a:cubicBezTo>
                    <a:cubicBezTo>
                      <a:pt x="22" y="0"/>
                      <a:pt x="18" y="0"/>
                      <a:pt x="13" y="2"/>
                    </a:cubicBezTo>
                    <a:cubicBezTo>
                      <a:pt x="4" y="4"/>
                      <a:pt x="0" y="9"/>
                      <a:pt x="1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1"/>
                      <a:pt x="8" y="8"/>
                      <a:pt x="14" y="6"/>
                    </a:cubicBezTo>
                    <a:cubicBezTo>
                      <a:pt x="16" y="5"/>
                      <a:pt x="18" y="5"/>
                      <a:pt x="20" y="6"/>
                    </a:cubicBezTo>
                    <a:cubicBezTo>
                      <a:pt x="21" y="6"/>
                      <a:pt x="23" y="7"/>
                      <a:pt x="23" y="8"/>
                    </a:cubicBezTo>
                    <a:cubicBezTo>
                      <a:pt x="24" y="9"/>
                      <a:pt x="25" y="11"/>
                      <a:pt x="26" y="14"/>
                    </a:cubicBezTo>
                    <a:cubicBezTo>
                      <a:pt x="24" y="14"/>
                      <a:pt x="22" y="15"/>
                      <a:pt x="21" y="15"/>
                    </a:cubicBezTo>
                    <a:cubicBezTo>
                      <a:pt x="14" y="17"/>
                      <a:pt x="9" y="20"/>
                      <a:pt x="7" y="23"/>
                    </a:cubicBezTo>
                    <a:cubicBezTo>
                      <a:pt x="4" y="26"/>
                      <a:pt x="3" y="29"/>
                      <a:pt x="5" y="33"/>
                    </a:cubicBezTo>
                    <a:cubicBezTo>
                      <a:pt x="5" y="36"/>
                      <a:pt x="7" y="38"/>
                      <a:pt x="10" y="40"/>
                    </a:cubicBezTo>
                    <a:cubicBezTo>
                      <a:pt x="13" y="41"/>
                      <a:pt x="16" y="41"/>
                      <a:pt x="20" y="40"/>
                    </a:cubicBezTo>
                    <a:cubicBezTo>
                      <a:pt x="26" y="39"/>
                      <a:pt x="29" y="35"/>
                      <a:pt x="30" y="29"/>
                    </a:cubicBezTo>
                    <a:cubicBezTo>
                      <a:pt x="31" y="32"/>
                      <a:pt x="32" y="34"/>
                      <a:pt x="33" y="35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7" y="32"/>
                      <a:pt x="36" y="30"/>
                      <a:pt x="35" y="27"/>
                    </a:cubicBezTo>
                    <a:lnTo>
                      <a:pt x="31" y="12"/>
                    </a:lnTo>
                    <a:close/>
                    <a:moveTo>
                      <a:pt x="27" y="30"/>
                    </a:moveTo>
                    <a:cubicBezTo>
                      <a:pt x="26" y="33"/>
                      <a:pt x="23" y="35"/>
                      <a:pt x="20" y="36"/>
                    </a:cubicBezTo>
                    <a:cubicBezTo>
                      <a:pt x="17" y="36"/>
                      <a:pt x="15" y="36"/>
                      <a:pt x="14" y="35"/>
                    </a:cubicBezTo>
                    <a:cubicBezTo>
                      <a:pt x="12" y="35"/>
                      <a:pt x="11" y="33"/>
                      <a:pt x="10" y="32"/>
                    </a:cubicBezTo>
                    <a:cubicBezTo>
                      <a:pt x="10" y="29"/>
                      <a:pt x="10" y="26"/>
                      <a:pt x="12" y="24"/>
                    </a:cubicBezTo>
                    <a:cubicBezTo>
                      <a:pt x="14" y="22"/>
                      <a:pt x="17" y="20"/>
                      <a:pt x="22" y="19"/>
                    </a:cubicBezTo>
                    <a:cubicBezTo>
                      <a:pt x="23" y="19"/>
                      <a:pt x="25" y="18"/>
                      <a:pt x="27" y="18"/>
                    </a:cubicBezTo>
                    <a:cubicBezTo>
                      <a:pt x="27" y="19"/>
                      <a:pt x="28" y="20"/>
                      <a:pt x="28" y="20"/>
                    </a:cubicBezTo>
                    <a:cubicBezTo>
                      <a:pt x="29" y="23"/>
                      <a:pt x="28" y="27"/>
                      <a:pt x="27" y="3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84" name="Freeform 79"/>
              <p:cNvSpPr>
                <a:spLocks noChangeArrowheads="1"/>
              </p:cNvSpPr>
              <p:nvPr/>
            </p:nvSpPr>
            <p:spPr bwMode="auto">
              <a:xfrm>
                <a:off x="2171700" y="3186113"/>
                <a:ext cx="142875" cy="157163"/>
              </a:xfrm>
              <a:custGeom>
                <a:gdLst>
                  <a:gd fmla="*/ 90237 w 38" name="T0"/>
                  <a:gd fmla="*/ 3742 h 42" name="T1"/>
                  <a:gd fmla="*/ 60158 w 38" name="T2"/>
                  <a:gd fmla="*/ 3742 h 42" name="T3"/>
                  <a:gd fmla="*/ 26319 w 38" name="T4"/>
                  <a:gd fmla="*/ 44904 h 42" name="T5"/>
                  <a:gd fmla="*/ 18799 w 38" name="T6"/>
                  <a:gd fmla="*/ 18710 h 42" name="T7"/>
                  <a:gd fmla="*/ 0 w 38" name="T8"/>
                  <a:gd fmla="*/ 26194 h 42" name="T9"/>
                  <a:gd fmla="*/ 37599 w 38" name="T10"/>
                  <a:gd fmla="*/ 157163 h 42" name="T11"/>
                  <a:gd fmla="*/ 60158 w 38" name="T12"/>
                  <a:gd fmla="*/ 149679 h 42" name="T13"/>
                  <a:gd fmla="*/ 37599 w 38" name="T14"/>
                  <a:gd fmla="*/ 78582 h 42" name="T15"/>
                  <a:gd fmla="*/ 41359 w 38" name="T16"/>
                  <a:gd fmla="*/ 41162 h 42" name="T17"/>
                  <a:gd fmla="*/ 63918 w 38" name="T18"/>
                  <a:gd fmla="*/ 22452 h 42" name="T19"/>
                  <a:gd fmla="*/ 82717 w 38" name="T20"/>
                  <a:gd fmla="*/ 22452 h 42" name="T21"/>
                  <a:gd fmla="*/ 101516 w 38" name="T22"/>
                  <a:gd fmla="*/ 48646 h 42" name="T23"/>
                  <a:gd fmla="*/ 124076 w 38" name="T24"/>
                  <a:gd fmla="*/ 130969 h 42" name="T25"/>
                  <a:gd fmla="*/ 142875 w 38" name="T26"/>
                  <a:gd fmla="*/ 127227 h 42" name="T27"/>
                  <a:gd fmla="*/ 120316 w 38" name="T28"/>
                  <a:gd fmla="*/ 48646 h 42" name="T29"/>
                  <a:gd fmla="*/ 109036 w 38" name="T30"/>
                  <a:gd fmla="*/ 14968 h 42" name="T31"/>
                  <a:gd fmla="*/ 90237 w 38" name="T32"/>
                  <a:gd fmla="*/ 3742 h 42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8" name="T51"/>
                  <a:gd fmla="*/ 0 h 42" name="T52"/>
                  <a:gd fmla="*/ 38 w 38" name="T53"/>
                  <a:gd fmla="*/ 42 h 42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2" w="38">
                    <a:moveTo>
                      <a:pt x="24" y="1"/>
                    </a:moveTo>
                    <a:cubicBezTo>
                      <a:pt x="21" y="0"/>
                      <a:pt x="19" y="0"/>
                      <a:pt x="16" y="1"/>
                    </a:cubicBezTo>
                    <a:cubicBezTo>
                      <a:pt x="12" y="2"/>
                      <a:pt x="9" y="6"/>
                      <a:pt x="7" y="1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9" y="17"/>
                      <a:pt x="9" y="14"/>
                      <a:pt x="11" y="11"/>
                    </a:cubicBezTo>
                    <a:cubicBezTo>
                      <a:pt x="12" y="8"/>
                      <a:pt x="14" y="7"/>
                      <a:pt x="17" y="6"/>
                    </a:cubicBezTo>
                    <a:cubicBezTo>
                      <a:pt x="19" y="5"/>
                      <a:pt x="21" y="5"/>
                      <a:pt x="22" y="6"/>
                    </a:cubicBezTo>
                    <a:cubicBezTo>
                      <a:pt x="24" y="7"/>
                      <a:pt x="26" y="9"/>
                      <a:pt x="27" y="1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1" y="9"/>
                      <a:pt x="30" y="6"/>
                      <a:pt x="29" y="4"/>
                    </a:cubicBezTo>
                    <a:cubicBezTo>
                      <a:pt x="27" y="3"/>
                      <a:pt x="26" y="2"/>
                      <a:pt x="24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85" name="Freeform 80"/>
              <p:cNvSpPr>
                <a:spLocks noChangeArrowheads="1"/>
              </p:cNvSpPr>
              <p:nvPr/>
            </p:nvSpPr>
            <p:spPr bwMode="auto">
              <a:xfrm>
                <a:off x="2322513" y="3148013"/>
                <a:ext cx="120650" cy="146050"/>
              </a:xfrm>
              <a:custGeom>
                <a:gdLst>
                  <a:gd fmla="*/ 49014 w 32" name="T0"/>
                  <a:gd fmla="*/ 18724 h 39" name="T1"/>
                  <a:gd fmla="*/ 90487 w 32" name="T2"/>
                  <a:gd fmla="*/ 41194 h 39" name="T3"/>
                  <a:gd fmla="*/ 105569 w 32" name="T4"/>
                  <a:gd fmla="*/ 33704 h 39" name="T5"/>
                  <a:gd fmla="*/ 79177 w 32" name="T6"/>
                  <a:gd fmla="*/ 3745 h 39" name="T7"/>
                  <a:gd fmla="*/ 41473 w 32" name="T8"/>
                  <a:gd fmla="*/ 3745 h 39" name="T9"/>
                  <a:gd fmla="*/ 7541 w 32" name="T10"/>
                  <a:gd fmla="*/ 33704 h 39" name="T11"/>
                  <a:gd fmla="*/ 3770 w 32" name="T12"/>
                  <a:gd fmla="*/ 89877 h 39" name="T13"/>
                  <a:gd fmla="*/ 33933 w 32" name="T14"/>
                  <a:gd fmla="*/ 134815 h 39" name="T15"/>
                  <a:gd fmla="*/ 82947 w 32" name="T16"/>
                  <a:gd fmla="*/ 142305 h 39" name="T17"/>
                  <a:gd fmla="*/ 113109 w 32" name="T18"/>
                  <a:gd fmla="*/ 119836 h 39" name="T19"/>
                  <a:gd fmla="*/ 120650 w 32" name="T20"/>
                  <a:gd fmla="*/ 82387 h 39" name="T21"/>
                  <a:gd fmla="*/ 101798 w 32" name="T22"/>
                  <a:gd fmla="*/ 82387 h 39" name="T23"/>
                  <a:gd fmla="*/ 79177 w 32" name="T24"/>
                  <a:gd fmla="*/ 123581 h 39" name="T25"/>
                  <a:gd fmla="*/ 49014 w 32" name="T26"/>
                  <a:gd fmla="*/ 119836 h 39" name="T27"/>
                  <a:gd fmla="*/ 26392 w 32" name="T28"/>
                  <a:gd fmla="*/ 82387 h 39" name="T29"/>
                  <a:gd fmla="*/ 26392 w 32" name="T30"/>
                  <a:gd fmla="*/ 41194 h 39" name="T31"/>
                  <a:gd fmla="*/ 49014 w 32" name="T32"/>
                  <a:gd fmla="*/ 18724 h 39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2" name="T51"/>
                  <a:gd fmla="*/ 0 h 39" name="T52"/>
                  <a:gd fmla="*/ 32 w 32" name="T53"/>
                  <a:gd fmla="*/ 39 h 39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39" w="32">
                    <a:moveTo>
                      <a:pt x="13" y="5"/>
                    </a:moveTo>
                    <a:cubicBezTo>
                      <a:pt x="17" y="4"/>
                      <a:pt x="21" y="6"/>
                      <a:pt x="24" y="11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7" y="6"/>
                      <a:pt x="24" y="3"/>
                      <a:pt x="21" y="1"/>
                    </a:cubicBezTo>
                    <a:cubicBezTo>
                      <a:pt x="18" y="0"/>
                      <a:pt x="15" y="0"/>
                      <a:pt x="11" y="1"/>
                    </a:cubicBezTo>
                    <a:cubicBezTo>
                      <a:pt x="6" y="2"/>
                      <a:pt x="3" y="5"/>
                      <a:pt x="2" y="9"/>
                    </a:cubicBezTo>
                    <a:cubicBezTo>
                      <a:pt x="0" y="14"/>
                      <a:pt x="0" y="18"/>
                      <a:pt x="1" y="24"/>
                    </a:cubicBezTo>
                    <a:cubicBezTo>
                      <a:pt x="3" y="29"/>
                      <a:pt x="6" y="33"/>
                      <a:pt x="9" y="36"/>
                    </a:cubicBezTo>
                    <a:cubicBezTo>
                      <a:pt x="13" y="39"/>
                      <a:pt x="17" y="39"/>
                      <a:pt x="22" y="38"/>
                    </a:cubicBezTo>
                    <a:cubicBezTo>
                      <a:pt x="25" y="37"/>
                      <a:pt x="28" y="35"/>
                      <a:pt x="30" y="32"/>
                    </a:cubicBezTo>
                    <a:cubicBezTo>
                      <a:pt x="32" y="29"/>
                      <a:pt x="32" y="26"/>
                      <a:pt x="32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8"/>
                      <a:pt x="25" y="32"/>
                      <a:pt x="21" y="33"/>
                    </a:cubicBezTo>
                    <a:cubicBezTo>
                      <a:pt x="18" y="34"/>
                      <a:pt x="15" y="34"/>
                      <a:pt x="13" y="32"/>
                    </a:cubicBezTo>
                    <a:cubicBezTo>
                      <a:pt x="10" y="30"/>
                      <a:pt x="8" y="26"/>
                      <a:pt x="7" y="22"/>
                    </a:cubicBezTo>
                    <a:cubicBezTo>
                      <a:pt x="6" y="18"/>
                      <a:pt x="6" y="14"/>
                      <a:pt x="7" y="11"/>
                    </a:cubicBezTo>
                    <a:cubicBezTo>
                      <a:pt x="8" y="8"/>
                      <a:pt x="10" y="6"/>
                      <a:pt x="13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86" name="Freeform 81"/>
              <p:cNvSpPr>
                <a:spLocks noChangeArrowheads="1" noEditPoints="1"/>
              </p:cNvSpPr>
              <p:nvPr/>
            </p:nvSpPr>
            <p:spPr bwMode="auto">
              <a:xfrm>
                <a:off x="2446338" y="3106738"/>
                <a:ext cx="134938" cy="150813"/>
              </a:xfrm>
              <a:custGeom>
                <a:gdLst>
                  <a:gd fmla="*/ 86210 w 36" name="T0"/>
                  <a:gd fmla="*/ 128191 h 40" name="T1"/>
                  <a:gd fmla="*/ 56224 w 36" name="T2"/>
                  <a:gd fmla="*/ 128191 h 40" name="T3"/>
                  <a:gd fmla="*/ 29986 w 36" name="T4"/>
                  <a:gd fmla="*/ 90488 h 40" name="T5"/>
                  <a:gd fmla="*/ 127441 w 36" name="T6"/>
                  <a:gd fmla="*/ 60325 h 40" name="T7"/>
                  <a:gd fmla="*/ 93707 w 36" name="T8"/>
                  <a:gd fmla="*/ 11311 h 40" name="T9"/>
                  <a:gd fmla="*/ 48728 w 36" name="T10"/>
                  <a:gd fmla="*/ 7541 h 40" name="T11"/>
                  <a:gd fmla="*/ 11245 w 36" name="T12"/>
                  <a:gd fmla="*/ 37703 h 40" name="T13"/>
                  <a:gd fmla="*/ 7497 w 36" name="T14"/>
                  <a:gd fmla="*/ 94258 h 40" name="T15"/>
                  <a:gd fmla="*/ 37483 w 36" name="T16"/>
                  <a:gd fmla="*/ 139502 h 40" name="T17"/>
                  <a:gd fmla="*/ 89959 w 36" name="T18"/>
                  <a:gd fmla="*/ 147043 h 40" name="T19"/>
                  <a:gd fmla="*/ 119945 w 36" name="T20"/>
                  <a:gd fmla="*/ 124421 h 40" name="T21"/>
                  <a:gd fmla="*/ 134938 w 36" name="T22"/>
                  <a:gd fmla="*/ 90488 h 40" name="T23"/>
                  <a:gd fmla="*/ 112448 w 36" name="T24"/>
                  <a:gd fmla="*/ 94258 h 40" name="T25"/>
                  <a:gd fmla="*/ 86210 w 36" name="T26"/>
                  <a:gd fmla="*/ 128191 h 40" name="T27"/>
                  <a:gd fmla="*/ 29986 w 36" name="T28"/>
                  <a:gd fmla="*/ 41474 h 40" name="T29"/>
                  <a:gd fmla="*/ 52476 w 36" name="T30"/>
                  <a:gd fmla="*/ 22622 h 40" name="T31"/>
                  <a:gd fmla="*/ 74966 w 36" name="T32"/>
                  <a:gd fmla="*/ 22622 h 40" name="T33"/>
                  <a:gd fmla="*/ 89959 w 36" name="T34"/>
                  <a:gd fmla="*/ 33933 h 40" name="T35"/>
                  <a:gd fmla="*/ 101203 w 36" name="T36"/>
                  <a:gd fmla="*/ 52785 h 40" name="T37"/>
                  <a:gd fmla="*/ 26238 w 36" name="T38"/>
                  <a:gd fmla="*/ 75407 h 40" name="T39"/>
                  <a:gd fmla="*/ 29986 w 36" name="T40"/>
                  <a:gd fmla="*/ 41474 h 40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36" name="T63"/>
                  <a:gd fmla="*/ 0 h 40" name="T64"/>
                  <a:gd fmla="*/ 36 w 36" name="T65"/>
                  <a:gd fmla="*/ 40 h 40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40" w="36">
                    <a:moveTo>
                      <a:pt x="23" y="34"/>
                    </a:moveTo>
                    <a:cubicBezTo>
                      <a:pt x="20" y="35"/>
                      <a:pt x="17" y="35"/>
                      <a:pt x="15" y="34"/>
                    </a:cubicBezTo>
                    <a:cubicBezTo>
                      <a:pt x="12" y="32"/>
                      <a:pt x="10" y="29"/>
                      <a:pt x="8" y="24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2" y="10"/>
                      <a:pt x="29" y="6"/>
                      <a:pt x="25" y="3"/>
                    </a:cubicBezTo>
                    <a:cubicBezTo>
                      <a:pt x="22" y="1"/>
                      <a:pt x="17" y="0"/>
                      <a:pt x="13" y="2"/>
                    </a:cubicBezTo>
                    <a:cubicBezTo>
                      <a:pt x="8" y="3"/>
                      <a:pt x="5" y="6"/>
                      <a:pt x="3" y="10"/>
                    </a:cubicBezTo>
                    <a:cubicBezTo>
                      <a:pt x="1" y="15"/>
                      <a:pt x="0" y="20"/>
                      <a:pt x="2" y="25"/>
                    </a:cubicBezTo>
                    <a:cubicBezTo>
                      <a:pt x="4" y="31"/>
                      <a:pt x="6" y="35"/>
                      <a:pt x="10" y="37"/>
                    </a:cubicBezTo>
                    <a:cubicBezTo>
                      <a:pt x="14" y="40"/>
                      <a:pt x="19" y="40"/>
                      <a:pt x="24" y="39"/>
                    </a:cubicBezTo>
                    <a:cubicBezTo>
                      <a:pt x="27" y="38"/>
                      <a:pt x="30" y="36"/>
                      <a:pt x="32" y="33"/>
                    </a:cubicBezTo>
                    <a:cubicBezTo>
                      <a:pt x="34" y="30"/>
                      <a:pt x="35" y="27"/>
                      <a:pt x="36" y="24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30"/>
                      <a:pt x="27" y="33"/>
                      <a:pt x="23" y="34"/>
                    </a:cubicBezTo>
                    <a:close/>
                    <a:moveTo>
                      <a:pt x="8" y="11"/>
                    </a:moveTo>
                    <a:cubicBezTo>
                      <a:pt x="9" y="8"/>
                      <a:pt x="11" y="7"/>
                      <a:pt x="14" y="6"/>
                    </a:cubicBezTo>
                    <a:cubicBezTo>
                      <a:pt x="16" y="5"/>
                      <a:pt x="18" y="5"/>
                      <a:pt x="20" y="6"/>
                    </a:cubicBezTo>
                    <a:cubicBezTo>
                      <a:pt x="22" y="6"/>
                      <a:pt x="23" y="8"/>
                      <a:pt x="24" y="9"/>
                    </a:cubicBezTo>
                    <a:cubicBezTo>
                      <a:pt x="25" y="10"/>
                      <a:pt x="26" y="12"/>
                      <a:pt x="27" y="14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6" y="16"/>
                      <a:pt x="7" y="13"/>
                      <a:pt x="8" y="1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87" name="Freeform 82"/>
              <p:cNvSpPr>
                <a:spLocks noChangeArrowheads="1"/>
              </p:cNvSpPr>
              <p:nvPr/>
            </p:nvSpPr>
            <p:spPr bwMode="auto">
              <a:xfrm>
                <a:off x="2097088" y="2159000"/>
                <a:ext cx="60325" cy="65088"/>
              </a:xfrm>
              <a:custGeom>
                <a:gdLst>
                  <a:gd fmla="*/ 3175 w 38" name="T0"/>
                  <a:gd fmla="*/ 65088 h 41" name="T1"/>
                  <a:gd fmla="*/ 60325 w 38" name="T2"/>
                  <a:gd fmla="*/ 57150 h 41" name="T3"/>
                  <a:gd fmla="*/ 55563 w 38" name="T4"/>
                  <a:gd fmla="*/ 0 h 41" name="T5"/>
                  <a:gd fmla="*/ 0 w 38" name="T6"/>
                  <a:gd fmla="*/ 4763 h 41" name="T7"/>
                  <a:gd fmla="*/ 3175 w 38" name="T8"/>
                  <a:gd fmla="*/ 65088 h 41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38" name="T15"/>
                  <a:gd fmla="*/ 0 h 41" name="T16"/>
                  <a:gd fmla="*/ 38 w 38" name="T17"/>
                  <a:gd fmla="*/ 41 h 41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41" w="38">
                    <a:moveTo>
                      <a:pt x="2" y="41"/>
                    </a:moveTo>
                    <a:lnTo>
                      <a:pt x="38" y="36"/>
                    </a:lnTo>
                    <a:lnTo>
                      <a:pt x="35" y="0"/>
                    </a:lnTo>
                    <a:lnTo>
                      <a:pt x="0" y="3"/>
                    </a:lnTo>
                    <a:lnTo>
                      <a:pt x="2" y="4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88" name="Freeform 83"/>
              <p:cNvSpPr>
                <a:spLocks noChangeArrowheads="1"/>
              </p:cNvSpPr>
              <p:nvPr/>
            </p:nvSpPr>
            <p:spPr bwMode="auto">
              <a:xfrm>
                <a:off x="2108200" y="2279650"/>
                <a:ext cx="82550" cy="342900"/>
              </a:xfrm>
              <a:custGeom>
                <a:gdLst>
                  <a:gd fmla="*/ 30163 w 52" name="T0"/>
                  <a:gd fmla="*/ 342900 h 216" name="T1"/>
                  <a:gd fmla="*/ 82550 w 52" name="T2"/>
                  <a:gd fmla="*/ 338138 h 216" name="T3"/>
                  <a:gd fmla="*/ 52388 w 52" name="T4"/>
                  <a:gd fmla="*/ 0 h 216" name="T5"/>
                  <a:gd fmla="*/ 0 w 52" name="T6"/>
                  <a:gd fmla="*/ 4763 h 216" name="T7"/>
                  <a:gd fmla="*/ 30163 w 52" name="T8"/>
                  <a:gd fmla="*/ 342900 h 216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52" name="T15"/>
                  <a:gd fmla="*/ 0 h 216" name="T16"/>
                  <a:gd fmla="*/ 52 w 52" name="T17"/>
                  <a:gd fmla="*/ 216 h 216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216" w="52">
                    <a:moveTo>
                      <a:pt x="19" y="216"/>
                    </a:moveTo>
                    <a:lnTo>
                      <a:pt x="52" y="213"/>
                    </a:lnTo>
                    <a:lnTo>
                      <a:pt x="33" y="0"/>
                    </a:lnTo>
                    <a:lnTo>
                      <a:pt x="0" y="3"/>
                    </a:lnTo>
                    <a:lnTo>
                      <a:pt x="19" y="2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89" name="Freeform 84"/>
              <p:cNvSpPr>
                <a:spLocks noChangeArrowheads="1" noEditPoints="1"/>
              </p:cNvSpPr>
              <p:nvPr/>
            </p:nvSpPr>
            <p:spPr bwMode="auto">
              <a:xfrm>
                <a:off x="2251075" y="2125663"/>
                <a:ext cx="312738" cy="484188"/>
              </a:xfrm>
              <a:custGeom>
                <a:gdLst>
                  <a:gd fmla="*/ 233611 w 83" name="T0"/>
                  <a:gd fmla="*/ 168903 h 129" name="T1"/>
                  <a:gd fmla="*/ 128110 w 83" name="T2"/>
                  <a:gd fmla="*/ 123862 h 129" name="T3"/>
                  <a:gd fmla="*/ 30143 w 83" name="T4"/>
                  <a:gd fmla="*/ 183916 h 129" name="T5"/>
                  <a:gd fmla="*/ 3768 w 83" name="T6"/>
                  <a:gd fmla="*/ 319039 h 129" name="T7"/>
                  <a:gd fmla="*/ 56519 w 83" name="T8"/>
                  <a:gd fmla="*/ 439147 h 129" name="T9"/>
                  <a:gd fmla="*/ 158253 w 83" name="T10"/>
                  <a:gd fmla="*/ 480435 h 129" name="T11"/>
                  <a:gd fmla="*/ 259987 w 83" name="T12"/>
                  <a:gd fmla="*/ 405367 h 129" name="T13"/>
                  <a:gd fmla="*/ 263755 w 83" name="T14"/>
                  <a:gd fmla="*/ 461668 h 129" name="T15"/>
                  <a:gd fmla="*/ 312738 w 83" name="T16"/>
                  <a:gd fmla="*/ 457914 h 129" name="T17"/>
                  <a:gd fmla="*/ 271291 w 83" name="T18"/>
                  <a:gd fmla="*/ 0 h 129" name="T19"/>
                  <a:gd fmla="*/ 218540 w 83" name="T20"/>
                  <a:gd fmla="*/ 3753 h 129" name="T21"/>
                  <a:gd fmla="*/ 233611 w 83" name="T22"/>
                  <a:gd fmla="*/ 168903 h 129" name="T23"/>
                  <a:gd fmla="*/ 248683 w 83" name="T24"/>
                  <a:gd fmla="*/ 326545 h 129" name="T25"/>
                  <a:gd fmla="*/ 226076 w 83" name="T26"/>
                  <a:gd fmla="*/ 401613 h 129" name="T27"/>
                  <a:gd fmla="*/ 162021 w 83" name="T28"/>
                  <a:gd fmla="*/ 439147 h 129" name="T29"/>
                  <a:gd fmla="*/ 94198 w 83" name="T30"/>
                  <a:gd fmla="*/ 409120 h 129" name="T31"/>
                  <a:gd fmla="*/ 64055 w 83" name="T32"/>
                  <a:gd fmla="*/ 307778 h 129" name="T33"/>
                  <a:gd fmla="*/ 79126 w 83" name="T34"/>
                  <a:gd fmla="*/ 206437 h 129" name="T35"/>
                  <a:gd fmla="*/ 139413 w 83" name="T36"/>
                  <a:gd fmla="*/ 165149 h 129" name="T37"/>
                  <a:gd fmla="*/ 207236 w 83" name="T38"/>
                  <a:gd fmla="*/ 187670 h 129" name="T39"/>
                  <a:gd fmla="*/ 241147 w 83" name="T40"/>
                  <a:gd fmla="*/ 255231 h 129" name="T41"/>
                  <a:gd fmla="*/ 248683 w 83" name="T42"/>
                  <a:gd fmla="*/ 326545 h 129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83" name="T66"/>
                  <a:gd fmla="*/ 0 h 129" name="T67"/>
                  <a:gd fmla="*/ 83 w 83" name="T68"/>
                  <a:gd fmla="*/ 129 h 129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129" w="83">
                    <a:moveTo>
                      <a:pt x="62" y="45"/>
                    </a:moveTo>
                    <a:cubicBezTo>
                      <a:pt x="54" y="36"/>
                      <a:pt x="45" y="32"/>
                      <a:pt x="34" y="33"/>
                    </a:cubicBezTo>
                    <a:cubicBezTo>
                      <a:pt x="23" y="34"/>
                      <a:pt x="14" y="39"/>
                      <a:pt x="8" y="49"/>
                    </a:cubicBezTo>
                    <a:cubicBezTo>
                      <a:pt x="2" y="59"/>
                      <a:pt x="0" y="71"/>
                      <a:pt x="1" y="85"/>
                    </a:cubicBezTo>
                    <a:cubicBezTo>
                      <a:pt x="3" y="98"/>
                      <a:pt x="7" y="109"/>
                      <a:pt x="15" y="117"/>
                    </a:cubicBezTo>
                    <a:cubicBezTo>
                      <a:pt x="22" y="126"/>
                      <a:pt x="31" y="129"/>
                      <a:pt x="42" y="128"/>
                    </a:cubicBezTo>
                    <a:cubicBezTo>
                      <a:pt x="55" y="127"/>
                      <a:pt x="64" y="121"/>
                      <a:pt x="69" y="108"/>
                    </a:cubicBezTo>
                    <a:cubicBezTo>
                      <a:pt x="70" y="123"/>
                      <a:pt x="70" y="123"/>
                      <a:pt x="70" y="123"/>
                    </a:cubicBezTo>
                    <a:cubicBezTo>
                      <a:pt x="83" y="122"/>
                      <a:pt x="83" y="122"/>
                      <a:pt x="83" y="122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58" y="1"/>
                      <a:pt x="58" y="1"/>
                      <a:pt x="58" y="1"/>
                    </a:cubicBezTo>
                    <a:lnTo>
                      <a:pt x="62" y="45"/>
                    </a:lnTo>
                    <a:close/>
                    <a:moveTo>
                      <a:pt x="66" y="87"/>
                    </a:moveTo>
                    <a:cubicBezTo>
                      <a:pt x="66" y="94"/>
                      <a:pt x="64" y="101"/>
                      <a:pt x="60" y="107"/>
                    </a:cubicBezTo>
                    <a:cubicBezTo>
                      <a:pt x="55" y="113"/>
                      <a:pt x="50" y="116"/>
                      <a:pt x="43" y="117"/>
                    </a:cubicBezTo>
                    <a:cubicBezTo>
                      <a:pt x="36" y="117"/>
                      <a:pt x="30" y="115"/>
                      <a:pt x="25" y="109"/>
                    </a:cubicBezTo>
                    <a:cubicBezTo>
                      <a:pt x="21" y="103"/>
                      <a:pt x="18" y="94"/>
                      <a:pt x="17" y="82"/>
                    </a:cubicBezTo>
                    <a:cubicBezTo>
                      <a:pt x="16" y="70"/>
                      <a:pt x="17" y="61"/>
                      <a:pt x="21" y="55"/>
                    </a:cubicBezTo>
                    <a:cubicBezTo>
                      <a:pt x="25" y="48"/>
                      <a:pt x="30" y="45"/>
                      <a:pt x="37" y="44"/>
                    </a:cubicBezTo>
                    <a:cubicBezTo>
                      <a:pt x="44" y="43"/>
                      <a:pt x="50" y="45"/>
                      <a:pt x="55" y="50"/>
                    </a:cubicBezTo>
                    <a:cubicBezTo>
                      <a:pt x="60" y="54"/>
                      <a:pt x="63" y="60"/>
                      <a:pt x="64" y="68"/>
                    </a:cubicBezTo>
                    <a:lnTo>
                      <a:pt x="66" y="8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90" name="Freeform 85"/>
              <p:cNvSpPr>
                <a:spLocks noChangeArrowheads="1" noEditPoints="1"/>
              </p:cNvSpPr>
              <p:nvPr/>
            </p:nvSpPr>
            <p:spPr bwMode="auto">
              <a:xfrm>
                <a:off x="2622550" y="2212975"/>
                <a:ext cx="312738" cy="363538"/>
              </a:xfrm>
              <a:custGeom>
                <a:gdLst>
                  <a:gd fmla="*/ 256219 w 83" name="T0"/>
                  <a:gd fmla="*/ 37478 h 97" name="T1"/>
                  <a:gd fmla="*/ 146949 w 83" name="T2"/>
                  <a:gd fmla="*/ 3748 h 97" name="T3"/>
                  <a:gd fmla="*/ 37679 w 83" name="T4"/>
                  <a:gd fmla="*/ 63713 h 97" name="T5"/>
                  <a:gd fmla="*/ 3768 w 83" name="T6"/>
                  <a:gd fmla="*/ 198634 h 97" name="T7"/>
                  <a:gd fmla="*/ 60287 w 83" name="T8"/>
                  <a:gd fmla="*/ 322312 h 97" name="T9"/>
                  <a:gd fmla="*/ 177093 w 83" name="T10"/>
                  <a:gd fmla="*/ 359790 h 97" name="T11"/>
                  <a:gd fmla="*/ 267523 w 83" name="T12"/>
                  <a:gd fmla="*/ 326060 h 97" name="T13"/>
                  <a:gd fmla="*/ 312738 w 83" name="T14"/>
                  <a:gd fmla="*/ 247356 h 97" name="T15"/>
                  <a:gd fmla="*/ 259987 w 83" name="T16"/>
                  <a:gd fmla="*/ 243608 h 97" name="T17"/>
                  <a:gd fmla="*/ 177093 w 83" name="T18"/>
                  <a:gd fmla="*/ 318564 h 97" name="T19"/>
                  <a:gd fmla="*/ 105502 w 83" name="T20"/>
                  <a:gd fmla="*/ 296077 h 97" name="T21"/>
                  <a:gd fmla="*/ 64055 w 83" name="T22"/>
                  <a:gd fmla="*/ 194886 h 97" name="T23"/>
                  <a:gd fmla="*/ 312738 w 83" name="T24"/>
                  <a:gd fmla="*/ 172399 h 97" name="T25"/>
                  <a:gd fmla="*/ 256219 w 83" name="T26"/>
                  <a:gd fmla="*/ 37478 h 97" name="T27"/>
                  <a:gd fmla="*/ 64055 w 83" name="T28"/>
                  <a:gd fmla="*/ 157408 h 97" name="T29"/>
                  <a:gd fmla="*/ 86662 w 83" name="T30"/>
                  <a:gd fmla="*/ 78704 h 97" name="T31"/>
                  <a:gd fmla="*/ 150717 w 83" name="T32"/>
                  <a:gd fmla="*/ 41226 h 97" name="T33"/>
                  <a:gd fmla="*/ 203468 w 83" name="T34"/>
                  <a:gd fmla="*/ 52469 h 97" name="T35"/>
                  <a:gd fmla="*/ 237379 w 83" name="T36"/>
                  <a:gd fmla="*/ 89948 h 97" name="T37"/>
                  <a:gd fmla="*/ 248683 w 83" name="T38"/>
                  <a:gd fmla="*/ 138669 h 97" name="T39"/>
                  <a:gd fmla="*/ 64055 w 83" name="T40"/>
                  <a:gd fmla="*/ 157408 h 97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83" name="T63"/>
                  <a:gd fmla="*/ 0 h 97" name="T64"/>
                  <a:gd fmla="*/ 83 w 83" name="T65"/>
                  <a:gd fmla="*/ 97 h 97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97" w="83">
                    <a:moveTo>
                      <a:pt x="68" y="10"/>
                    </a:moveTo>
                    <a:cubicBezTo>
                      <a:pt x="60" y="3"/>
                      <a:pt x="50" y="0"/>
                      <a:pt x="39" y="1"/>
                    </a:cubicBezTo>
                    <a:cubicBezTo>
                      <a:pt x="27" y="2"/>
                      <a:pt x="17" y="7"/>
                      <a:pt x="10" y="17"/>
                    </a:cubicBezTo>
                    <a:cubicBezTo>
                      <a:pt x="3" y="26"/>
                      <a:pt x="0" y="38"/>
                      <a:pt x="1" y="53"/>
                    </a:cubicBezTo>
                    <a:cubicBezTo>
                      <a:pt x="2" y="67"/>
                      <a:pt x="7" y="78"/>
                      <a:pt x="16" y="86"/>
                    </a:cubicBezTo>
                    <a:cubicBezTo>
                      <a:pt x="24" y="94"/>
                      <a:pt x="34" y="97"/>
                      <a:pt x="47" y="96"/>
                    </a:cubicBezTo>
                    <a:cubicBezTo>
                      <a:pt x="56" y="95"/>
                      <a:pt x="64" y="92"/>
                      <a:pt x="71" y="87"/>
                    </a:cubicBezTo>
                    <a:cubicBezTo>
                      <a:pt x="77" y="81"/>
                      <a:pt x="81" y="74"/>
                      <a:pt x="83" y="66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6" y="77"/>
                      <a:pt x="58" y="84"/>
                      <a:pt x="47" y="85"/>
                    </a:cubicBezTo>
                    <a:cubicBezTo>
                      <a:pt x="40" y="85"/>
                      <a:pt x="34" y="83"/>
                      <a:pt x="28" y="79"/>
                    </a:cubicBezTo>
                    <a:cubicBezTo>
                      <a:pt x="22" y="75"/>
                      <a:pt x="18" y="66"/>
                      <a:pt x="17" y="52"/>
                    </a:cubicBezTo>
                    <a:cubicBezTo>
                      <a:pt x="83" y="46"/>
                      <a:pt x="83" y="46"/>
                      <a:pt x="83" y="46"/>
                    </a:cubicBezTo>
                    <a:cubicBezTo>
                      <a:pt x="81" y="30"/>
                      <a:pt x="76" y="18"/>
                      <a:pt x="68" y="10"/>
                    </a:cubicBezTo>
                    <a:close/>
                    <a:moveTo>
                      <a:pt x="17" y="42"/>
                    </a:moveTo>
                    <a:cubicBezTo>
                      <a:pt x="16" y="33"/>
                      <a:pt x="19" y="26"/>
                      <a:pt x="23" y="21"/>
                    </a:cubicBezTo>
                    <a:cubicBezTo>
                      <a:pt x="27" y="15"/>
                      <a:pt x="33" y="12"/>
                      <a:pt x="40" y="11"/>
                    </a:cubicBezTo>
                    <a:cubicBezTo>
                      <a:pt x="45" y="11"/>
                      <a:pt x="50" y="12"/>
                      <a:pt x="54" y="14"/>
                    </a:cubicBezTo>
                    <a:cubicBezTo>
                      <a:pt x="58" y="17"/>
                      <a:pt x="61" y="20"/>
                      <a:pt x="63" y="24"/>
                    </a:cubicBezTo>
                    <a:cubicBezTo>
                      <a:pt x="64" y="28"/>
                      <a:pt x="66" y="32"/>
                      <a:pt x="66" y="37"/>
                    </a:cubicBezTo>
                    <a:lnTo>
                      <a:pt x="17" y="4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91" name="Freeform 86"/>
              <p:cNvSpPr>
                <a:spLocks noChangeArrowheads="1" noEditPoints="1"/>
              </p:cNvSpPr>
              <p:nvPr/>
            </p:nvSpPr>
            <p:spPr bwMode="auto">
              <a:xfrm>
                <a:off x="2984500" y="2178050"/>
                <a:ext cx="307975" cy="373063"/>
              </a:xfrm>
              <a:custGeom>
                <a:gdLst>
                  <a:gd fmla="*/ 296708 w 82" name="T0"/>
                  <a:gd fmla="*/ 278855 h 99" name="T1"/>
                  <a:gd fmla="*/ 285440 w 82" name="T2"/>
                  <a:gd fmla="*/ 131891 h 99" name="T3"/>
                  <a:gd fmla="*/ 244127 w 82" name="T4"/>
                  <a:gd fmla="*/ 26378 h 99" name="T5"/>
                  <a:gd fmla="*/ 142720 w 82" name="T6"/>
                  <a:gd fmla="*/ 3768 h 99" name="T7"/>
                  <a:gd fmla="*/ 0 w 82" name="T8"/>
                  <a:gd fmla="*/ 113049 h 99" name="T9"/>
                  <a:gd fmla="*/ 48825 w 82" name="T10"/>
                  <a:gd fmla="*/ 116818 h 99" name="T11"/>
                  <a:gd fmla="*/ 138964 w 82" name="T12"/>
                  <a:gd fmla="*/ 45220 h 99" name="T13"/>
                  <a:gd fmla="*/ 191545 w 82" name="T14"/>
                  <a:gd fmla="*/ 52756 h 99" name="T15"/>
                  <a:gd fmla="*/ 221592 w 82" name="T16"/>
                  <a:gd fmla="*/ 79135 h 99" name="T17"/>
                  <a:gd fmla="*/ 232859 w 82" name="T18"/>
                  <a:gd fmla="*/ 135659 h 99" name="T19"/>
                  <a:gd fmla="*/ 187790 w 82" name="T20"/>
                  <a:gd fmla="*/ 139428 h 99" name="T21"/>
                  <a:gd fmla="*/ 41314 w 82" name="T22"/>
                  <a:gd fmla="*/ 188416 h 99" name="T23"/>
                  <a:gd fmla="*/ 3756 w 82" name="T24"/>
                  <a:gd fmla="*/ 275087 h 99" name="T25"/>
                  <a:gd fmla="*/ 41314 w 82" name="T26"/>
                  <a:gd fmla="*/ 346685 h 99" name="T27"/>
                  <a:gd fmla="*/ 131453 w 82" name="T28"/>
                  <a:gd fmla="*/ 369295 h 99" name="T29"/>
                  <a:gd fmla="*/ 244127 w 82" name="T30"/>
                  <a:gd fmla="*/ 286392 h 99" name="T31"/>
                  <a:gd fmla="*/ 259150 w 82" name="T32"/>
                  <a:gd fmla="*/ 346685 h 99" name="T33"/>
                  <a:gd fmla="*/ 307975 w 82" name="T34"/>
                  <a:gd fmla="*/ 342917 h 99" name="T35"/>
                  <a:gd fmla="*/ 296708 w 82" name="T36"/>
                  <a:gd fmla="*/ 278855 h 99" name="T37"/>
                  <a:gd fmla="*/ 214080 w 82" name="T38"/>
                  <a:gd fmla="*/ 286392 h 99" name="T39"/>
                  <a:gd fmla="*/ 138964 w 82" name="T40"/>
                  <a:gd fmla="*/ 327843 h 99" name="T41"/>
                  <a:gd fmla="*/ 86383 w 82" name="T42"/>
                  <a:gd fmla="*/ 312770 h 99" name="T43"/>
                  <a:gd fmla="*/ 63848 w 82" name="T44"/>
                  <a:gd fmla="*/ 271319 h 99" name="T45"/>
                  <a:gd fmla="*/ 90139 w 82" name="T46"/>
                  <a:gd fmla="*/ 211026 h 99" name="T47"/>
                  <a:gd fmla="*/ 187790 w 82" name="T48"/>
                  <a:gd fmla="*/ 180879 h 99" name="T49"/>
                  <a:gd fmla="*/ 236615 w 82" name="T50"/>
                  <a:gd fmla="*/ 177111 h 99" name="T51"/>
                  <a:gd fmla="*/ 240371 w 82" name="T52"/>
                  <a:gd fmla="*/ 199721 h 99" name="T53"/>
                  <a:gd fmla="*/ 214080 w 82" name="T54"/>
                  <a:gd fmla="*/ 286392 h 99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82" name="T84"/>
                  <a:gd fmla="*/ 0 h 99" name="T85"/>
                  <a:gd fmla="*/ 82 w 82" name="T86"/>
                  <a:gd fmla="*/ 99 h 99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99" w="82">
                    <a:moveTo>
                      <a:pt x="79" y="74"/>
                    </a:moveTo>
                    <a:cubicBezTo>
                      <a:pt x="76" y="35"/>
                      <a:pt x="76" y="35"/>
                      <a:pt x="76" y="35"/>
                    </a:cubicBezTo>
                    <a:cubicBezTo>
                      <a:pt x="74" y="22"/>
                      <a:pt x="71" y="12"/>
                      <a:pt x="65" y="7"/>
                    </a:cubicBezTo>
                    <a:cubicBezTo>
                      <a:pt x="59" y="2"/>
                      <a:pt x="50" y="0"/>
                      <a:pt x="38" y="1"/>
                    </a:cubicBezTo>
                    <a:cubicBezTo>
                      <a:pt x="14" y="3"/>
                      <a:pt x="2" y="13"/>
                      <a:pt x="0" y="30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5" y="20"/>
                      <a:pt x="23" y="14"/>
                      <a:pt x="37" y="12"/>
                    </a:cubicBezTo>
                    <a:cubicBezTo>
                      <a:pt x="43" y="12"/>
                      <a:pt x="47" y="12"/>
                      <a:pt x="51" y="14"/>
                    </a:cubicBezTo>
                    <a:cubicBezTo>
                      <a:pt x="55" y="16"/>
                      <a:pt x="58" y="18"/>
                      <a:pt x="59" y="21"/>
                    </a:cubicBezTo>
                    <a:cubicBezTo>
                      <a:pt x="60" y="24"/>
                      <a:pt x="61" y="29"/>
                      <a:pt x="62" y="36"/>
                    </a:cubicBezTo>
                    <a:cubicBezTo>
                      <a:pt x="56" y="37"/>
                      <a:pt x="52" y="37"/>
                      <a:pt x="50" y="37"/>
                    </a:cubicBezTo>
                    <a:cubicBezTo>
                      <a:pt x="31" y="39"/>
                      <a:pt x="18" y="43"/>
                      <a:pt x="11" y="50"/>
                    </a:cubicBezTo>
                    <a:cubicBezTo>
                      <a:pt x="4" y="56"/>
                      <a:pt x="1" y="64"/>
                      <a:pt x="1" y="73"/>
                    </a:cubicBezTo>
                    <a:cubicBezTo>
                      <a:pt x="2" y="81"/>
                      <a:pt x="5" y="87"/>
                      <a:pt x="11" y="92"/>
                    </a:cubicBezTo>
                    <a:cubicBezTo>
                      <a:pt x="17" y="97"/>
                      <a:pt x="25" y="99"/>
                      <a:pt x="35" y="98"/>
                    </a:cubicBezTo>
                    <a:cubicBezTo>
                      <a:pt x="50" y="96"/>
                      <a:pt x="60" y="89"/>
                      <a:pt x="65" y="76"/>
                    </a:cubicBezTo>
                    <a:cubicBezTo>
                      <a:pt x="67" y="84"/>
                      <a:pt x="68" y="90"/>
                      <a:pt x="69" y="92"/>
                    </a:cubicBezTo>
                    <a:cubicBezTo>
                      <a:pt x="82" y="91"/>
                      <a:pt x="82" y="91"/>
                      <a:pt x="82" y="91"/>
                    </a:cubicBezTo>
                    <a:cubicBezTo>
                      <a:pt x="81" y="86"/>
                      <a:pt x="80" y="80"/>
                      <a:pt x="79" y="74"/>
                    </a:cubicBezTo>
                    <a:close/>
                    <a:moveTo>
                      <a:pt x="57" y="76"/>
                    </a:moveTo>
                    <a:cubicBezTo>
                      <a:pt x="52" y="82"/>
                      <a:pt x="46" y="86"/>
                      <a:pt x="37" y="87"/>
                    </a:cubicBezTo>
                    <a:cubicBezTo>
                      <a:pt x="31" y="87"/>
                      <a:pt x="26" y="86"/>
                      <a:pt x="23" y="83"/>
                    </a:cubicBezTo>
                    <a:cubicBezTo>
                      <a:pt x="19" y="80"/>
                      <a:pt x="17" y="77"/>
                      <a:pt x="17" y="72"/>
                    </a:cubicBezTo>
                    <a:cubicBezTo>
                      <a:pt x="16" y="65"/>
                      <a:pt x="19" y="60"/>
                      <a:pt x="24" y="56"/>
                    </a:cubicBezTo>
                    <a:cubicBezTo>
                      <a:pt x="30" y="51"/>
                      <a:pt x="39" y="49"/>
                      <a:pt x="50" y="48"/>
                    </a:cubicBezTo>
                    <a:cubicBezTo>
                      <a:pt x="53" y="48"/>
                      <a:pt x="57" y="47"/>
                      <a:pt x="63" y="47"/>
                    </a:cubicBezTo>
                    <a:cubicBezTo>
                      <a:pt x="63" y="49"/>
                      <a:pt x="64" y="51"/>
                      <a:pt x="64" y="53"/>
                    </a:cubicBezTo>
                    <a:cubicBezTo>
                      <a:pt x="64" y="61"/>
                      <a:pt x="62" y="69"/>
                      <a:pt x="57" y="7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92" name="Freeform 87"/>
              <p:cNvSpPr>
                <a:spLocks noChangeArrowheads="1" noEditPoints="1"/>
              </p:cNvSpPr>
              <p:nvPr/>
            </p:nvSpPr>
            <p:spPr bwMode="auto">
              <a:xfrm>
                <a:off x="1225550" y="2859088"/>
                <a:ext cx="138113" cy="165100"/>
              </a:xfrm>
              <a:custGeom>
                <a:gdLst>
                  <a:gd fmla="*/ 134380 w 37" name="T0"/>
                  <a:gd fmla="*/ 75045 h 44" name="T1"/>
                  <a:gd fmla="*/ 130647 w 37" name="T2"/>
                  <a:gd fmla="*/ 26266 h 44" name="T3"/>
                  <a:gd fmla="*/ 89587 w 37" name="T4"/>
                  <a:gd fmla="*/ 3752 h 44" name="T5"/>
                  <a:gd fmla="*/ 18664 w 37" name="T6"/>
                  <a:gd fmla="*/ 33770 h 44" name="T7"/>
                  <a:gd fmla="*/ 37328 w 37" name="T8"/>
                  <a:gd fmla="*/ 41275 h 44" name="T9"/>
                  <a:gd fmla="*/ 82121 w 37" name="T10"/>
                  <a:gd fmla="*/ 22514 h 44" name="T11"/>
                  <a:gd fmla="*/ 104518 w 37" name="T12"/>
                  <a:gd fmla="*/ 30018 h 44" name="T13"/>
                  <a:gd fmla="*/ 111983 w 37" name="T14"/>
                  <a:gd fmla="*/ 45027 h 44" name="T15"/>
                  <a:gd fmla="*/ 111983 w 37" name="T16"/>
                  <a:gd fmla="*/ 71293 h 44" name="T17"/>
                  <a:gd fmla="*/ 93320 w 37" name="T18"/>
                  <a:gd fmla="*/ 67541 h 44" name="T19"/>
                  <a:gd fmla="*/ 26129 w 37" name="T20"/>
                  <a:gd fmla="*/ 71293 h 44" name="T21"/>
                  <a:gd fmla="*/ 3733 w 37" name="T22"/>
                  <a:gd fmla="*/ 105064 h 44" name="T23"/>
                  <a:gd fmla="*/ 11198 w 37" name="T24"/>
                  <a:gd fmla="*/ 138834 h 44" name="T25"/>
                  <a:gd fmla="*/ 44793 w 37" name="T26"/>
                  <a:gd fmla="*/ 157595 h 44" name="T27"/>
                  <a:gd fmla="*/ 100785 w 37" name="T28"/>
                  <a:gd fmla="*/ 135082 h 44" name="T29"/>
                  <a:gd fmla="*/ 100785 w 37" name="T30"/>
                  <a:gd fmla="*/ 161348 h 44" name="T31"/>
                  <a:gd fmla="*/ 123182 w 37" name="T32"/>
                  <a:gd fmla="*/ 165100 h 44" name="T33"/>
                  <a:gd fmla="*/ 123182 w 37" name="T34"/>
                  <a:gd fmla="*/ 135082 h 44" name="T35"/>
                  <a:gd fmla="*/ 134380 w 37" name="T36"/>
                  <a:gd fmla="*/ 75045 h 44" name="T37"/>
                  <a:gd fmla="*/ 89587 w 37" name="T38"/>
                  <a:gd fmla="*/ 131330 h 44" name="T39"/>
                  <a:gd fmla="*/ 52259 w 37" name="T40"/>
                  <a:gd fmla="*/ 138834 h 44" name="T41"/>
                  <a:gd fmla="*/ 29862 w 37" name="T42"/>
                  <a:gd fmla="*/ 127577 h 44" name="T43"/>
                  <a:gd fmla="*/ 26129 w 37" name="T44"/>
                  <a:gd fmla="*/ 108816 h 44" name="T45"/>
                  <a:gd fmla="*/ 44793 w 37" name="T46"/>
                  <a:gd fmla="*/ 86302 h 44" name="T47"/>
                  <a:gd fmla="*/ 89587 w 37" name="T48"/>
                  <a:gd fmla="*/ 82550 h 44" name="T49"/>
                  <a:gd fmla="*/ 108251 w 37" name="T50"/>
                  <a:gd fmla="*/ 86302 h 44" name="T51"/>
                  <a:gd fmla="*/ 108251 w 37" name="T52"/>
                  <a:gd fmla="*/ 97559 h 44" name="T53"/>
                  <a:gd fmla="*/ 89587 w 37" name="T54"/>
                  <a:gd fmla="*/ 131330 h 44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37" name="T84"/>
                  <a:gd fmla="*/ 0 h 44" name="T85"/>
                  <a:gd fmla="*/ 37 w 37" name="T86"/>
                  <a:gd fmla="*/ 44 h 44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4" w="37">
                    <a:moveTo>
                      <a:pt x="36" y="20"/>
                    </a:moveTo>
                    <a:cubicBezTo>
                      <a:pt x="37" y="14"/>
                      <a:pt x="36" y="10"/>
                      <a:pt x="35" y="7"/>
                    </a:cubicBezTo>
                    <a:cubicBezTo>
                      <a:pt x="33" y="4"/>
                      <a:pt x="29" y="2"/>
                      <a:pt x="24" y="1"/>
                    </a:cubicBezTo>
                    <a:cubicBezTo>
                      <a:pt x="14" y="0"/>
                      <a:pt x="7" y="2"/>
                      <a:pt x="5" y="9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2" y="7"/>
                      <a:pt x="16" y="5"/>
                      <a:pt x="22" y="6"/>
                    </a:cubicBezTo>
                    <a:cubicBezTo>
                      <a:pt x="25" y="6"/>
                      <a:pt x="27" y="7"/>
                      <a:pt x="28" y="8"/>
                    </a:cubicBezTo>
                    <a:cubicBezTo>
                      <a:pt x="29" y="9"/>
                      <a:pt x="30" y="11"/>
                      <a:pt x="30" y="12"/>
                    </a:cubicBezTo>
                    <a:cubicBezTo>
                      <a:pt x="31" y="13"/>
                      <a:pt x="31" y="16"/>
                      <a:pt x="30" y="19"/>
                    </a:cubicBezTo>
                    <a:cubicBezTo>
                      <a:pt x="28" y="18"/>
                      <a:pt x="26" y="18"/>
                      <a:pt x="25" y="18"/>
                    </a:cubicBezTo>
                    <a:cubicBezTo>
                      <a:pt x="17" y="16"/>
                      <a:pt x="11" y="17"/>
                      <a:pt x="7" y="19"/>
                    </a:cubicBezTo>
                    <a:cubicBezTo>
                      <a:pt x="3" y="21"/>
                      <a:pt x="1" y="24"/>
                      <a:pt x="1" y="28"/>
                    </a:cubicBezTo>
                    <a:cubicBezTo>
                      <a:pt x="0" y="31"/>
                      <a:pt x="1" y="34"/>
                      <a:pt x="3" y="37"/>
                    </a:cubicBezTo>
                    <a:cubicBezTo>
                      <a:pt x="5" y="39"/>
                      <a:pt x="8" y="41"/>
                      <a:pt x="12" y="42"/>
                    </a:cubicBezTo>
                    <a:cubicBezTo>
                      <a:pt x="19" y="43"/>
                      <a:pt x="24" y="41"/>
                      <a:pt x="27" y="36"/>
                    </a:cubicBezTo>
                    <a:cubicBezTo>
                      <a:pt x="27" y="39"/>
                      <a:pt x="27" y="42"/>
                      <a:pt x="27" y="43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2"/>
                      <a:pt x="33" y="39"/>
                      <a:pt x="33" y="36"/>
                    </a:cubicBezTo>
                    <a:lnTo>
                      <a:pt x="36" y="20"/>
                    </a:lnTo>
                    <a:close/>
                    <a:moveTo>
                      <a:pt x="24" y="35"/>
                    </a:moveTo>
                    <a:cubicBezTo>
                      <a:pt x="21" y="37"/>
                      <a:pt x="18" y="38"/>
                      <a:pt x="14" y="37"/>
                    </a:cubicBezTo>
                    <a:cubicBezTo>
                      <a:pt x="12" y="37"/>
                      <a:pt x="10" y="36"/>
                      <a:pt x="8" y="34"/>
                    </a:cubicBezTo>
                    <a:cubicBezTo>
                      <a:pt x="7" y="33"/>
                      <a:pt x="7" y="31"/>
                      <a:pt x="7" y="29"/>
                    </a:cubicBezTo>
                    <a:cubicBezTo>
                      <a:pt x="8" y="26"/>
                      <a:pt x="9" y="24"/>
                      <a:pt x="12" y="23"/>
                    </a:cubicBezTo>
                    <a:cubicBezTo>
                      <a:pt x="15" y="22"/>
                      <a:pt x="19" y="21"/>
                      <a:pt x="24" y="22"/>
                    </a:cubicBezTo>
                    <a:cubicBezTo>
                      <a:pt x="25" y="22"/>
                      <a:pt x="27" y="23"/>
                      <a:pt x="29" y="23"/>
                    </a:cubicBezTo>
                    <a:cubicBezTo>
                      <a:pt x="29" y="24"/>
                      <a:pt x="29" y="25"/>
                      <a:pt x="29" y="26"/>
                    </a:cubicBezTo>
                    <a:cubicBezTo>
                      <a:pt x="28" y="30"/>
                      <a:pt x="27" y="32"/>
                      <a:pt x="24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93" name="Freeform 88"/>
              <p:cNvSpPr>
                <a:spLocks noChangeArrowheads="1"/>
              </p:cNvSpPr>
              <p:nvPr/>
            </p:nvSpPr>
            <p:spPr bwMode="auto">
              <a:xfrm>
                <a:off x="1390650" y="2884488"/>
                <a:ext cx="131763" cy="165100"/>
              </a:xfrm>
              <a:custGeom>
                <a:gdLst>
                  <a:gd fmla="*/ 116704 w 35" name="T0"/>
                  <a:gd fmla="*/ 18761 h 44" name="T1"/>
                  <a:gd fmla="*/ 90352 w 35" name="T2"/>
                  <a:gd fmla="*/ 7505 h 44" name="T3"/>
                  <a:gd fmla="*/ 41411 w 35" name="T4"/>
                  <a:gd fmla="*/ 30018 h 44" name="T5"/>
                  <a:gd fmla="*/ 45176 w 35" name="T6"/>
                  <a:gd fmla="*/ 3752 h 44" name="T7"/>
                  <a:gd fmla="*/ 22588 w 35" name="T8"/>
                  <a:gd fmla="*/ 0 h 44" name="T9"/>
                  <a:gd fmla="*/ 0 w 35" name="T10"/>
                  <a:gd fmla="*/ 146339 h 44" name="T11"/>
                  <a:gd fmla="*/ 22588 w 35" name="T12"/>
                  <a:gd fmla="*/ 150091 h 44" name="T13"/>
                  <a:gd fmla="*/ 37647 w 35" name="T14"/>
                  <a:gd fmla="*/ 67541 h 44" name="T15"/>
                  <a:gd fmla="*/ 52705 w 35" name="T16"/>
                  <a:gd fmla="*/ 33770 h 44" name="T17"/>
                  <a:gd fmla="*/ 86587 w 35" name="T18"/>
                  <a:gd fmla="*/ 26266 h 44" name="T19"/>
                  <a:gd fmla="*/ 105410 w 35" name="T20"/>
                  <a:gd fmla="*/ 37523 h 44" name="T21"/>
                  <a:gd fmla="*/ 109175 w 35" name="T22"/>
                  <a:gd fmla="*/ 67541 h 44" name="T23"/>
                  <a:gd fmla="*/ 94116 w 35" name="T24"/>
                  <a:gd fmla="*/ 161348 h 44" name="T25"/>
                  <a:gd fmla="*/ 116704 w 35" name="T26"/>
                  <a:gd fmla="*/ 165100 h 44" name="T27"/>
                  <a:gd fmla="*/ 127998 w 35" name="T28"/>
                  <a:gd fmla="*/ 78798 h 44" name="T29"/>
                  <a:gd fmla="*/ 131763 w 35" name="T30"/>
                  <a:gd fmla="*/ 41275 h 44" name="T31"/>
                  <a:gd fmla="*/ 116704 w 35" name="T32"/>
                  <a:gd fmla="*/ 18761 h 44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5" name="T51"/>
                  <a:gd fmla="*/ 0 h 44" name="T52"/>
                  <a:gd fmla="*/ 35 w 35" name="T53"/>
                  <a:gd fmla="*/ 44 h 44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4" w="35">
                    <a:moveTo>
                      <a:pt x="31" y="5"/>
                    </a:moveTo>
                    <a:cubicBezTo>
                      <a:pt x="30" y="3"/>
                      <a:pt x="27" y="2"/>
                      <a:pt x="24" y="2"/>
                    </a:cubicBezTo>
                    <a:cubicBezTo>
                      <a:pt x="19" y="1"/>
                      <a:pt x="15" y="3"/>
                      <a:pt x="11" y="8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4"/>
                      <a:pt x="12" y="11"/>
                      <a:pt x="14" y="9"/>
                    </a:cubicBezTo>
                    <a:cubicBezTo>
                      <a:pt x="17" y="7"/>
                      <a:pt x="20" y="6"/>
                      <a:pt x="23" y="7"/>
                    </a:cubicBezTo>
                    <a:cubicBezTo>
                      <a:pt x="25" y="7"/>
                      <a:pt x="27" y="8"/>
                      <a:pt x="28" y="10"/>
                    </a:cubicBezTo>
                    <a:cubicBezTo>
                      <a:pt x="29" y="12"/>
                      <a:pt x="30" y="14"/>
                      <a:pt x="29" y="18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5" y="16"/>
                      <a:pt x="35" y="13"/>
                      <a:pt x="35" y="11"/>
                    </a:cubicBezTo>
                    <a:cubicBezTo>
                      <a:pt x="34" y="9"/>
                      <a:pt x="33" y="7"/>
                      <a:pt x="31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94" name="Freeform 89"/>
              <p:cNvSpPr>
                <a:spLocks noChangeArrowheads="1" noEditPoints="1"/>
              </p:cNvSpPr>
              <p:nvPr/>
            </p:nvSpPr>
            <p:spPr bwMode="auto">
              <a:xfrm>
                <a:off x="1544638" y="2911475"/>
                <a:ext cx="134938" cy="165100"/>
              </a:xfrm>
              <a:custGeom>
                <a:gdLst>
                  <a:gd fmla="*/ 131190 w 36" name="T0"/>
                  <a:gd fmla="*/ 75045 h 44" name="T1"/>
                  <a:gd fmla="*/ 127441 w 36" name="T2"/>
                  <a:gd fmla="*/ 26266 h 44" name="T3"/>
                  <a:gd fmla="*/ 86210 w 36" name="T4"/>
                  <a:gd fmla="*/ 3752 h 44" name="T5"/>
                  <a:gd fmla="*/ 14993 w 36" name="T6"/>
                  <a:gd fmla="*/ 33770 h 44" name="T7"/>
                  <a:gd fmla="*/ 37483 w 36" name="T8"/>
                  <a:gd fmla="*/ 41275 h 44" name="T9"/>
                  <a:gd fmla="*/ 78714 w 36" name="T10"/>
                  <a:gd fmla="*/ 22514 h 44" name="T11"/>
                  <a:gd fmla="*/ 101203 w 36" name="T12"/>
                  <a:gd fmla="*/ 30018 h 44" name="T13"/>
                  <a:gd fmla="*/ 112448 w 36" name="T14"/>
                  <a:gd fmla="*/ 45027 h 44" name="T15"/>
                  <a:gd fmla="*/ 108700 w 36" name="T16"/>
                  <a:gd fmla="*/ 71293 h 44" name="T17"/>
                  <a:gd fmla="*/ 89959 w 36" name="T18"/>
                  <a:gd fmla="*/ 67541 h 44" name="T19"/>
                  <a:gd fmla="*/ 26238 w 36" name="T20"/>
                  <a:gd fmla="*/ 71293 h 44" name="T21"/>
                  <a:gd fmla="*/ 0 w 36" name="T22"/>
                  <a:gd fmla="*/ 105064 h 44" name="T23"/>
                  <a:gd fmla="*/ 7497 w 36" name="T24"/>
                  <a:gd fmla="*/ 135082 h 44" name="T25"/>
                  <a:gd fmla="*/ 44979 w 36" name="T26"/>
                  <a:gd fmla="*/ 157595 h 44" name="T27"/>
                  <a:gd fmla="*/ 101203 w 36" name="T28"/>
                  <a:gd fmla="*/ 135082 h 44" name="T29"/>
                  <a:gd fmla="*/ 97455 w 36" name="T30"/>
                  <a:gd fmla="*/ 161348 h 44" name="T31"/>
                  <a:gd fmla="*/ 119945 w 36" name="T32"/>
                  <a:gd fmla="*/ 165100 h 44" name="T33"/>
                  <a:gd fmla="*/ 123693 w 36" name="T34"/>
                  <a:gd fmla="*/ 135082 h 44" name="T35"/>
                  <a:gd fmla="*/ 131190 w 36" name="T36"/>
                  <a:gd fmla="*/ 75045 h 44" name="T37"/>
                  <a:gd fmla="*/ 86210 w 36" name="T38"/>
                  <a:gd fmla="*/ 131330 h 44" name="T39"/>
                  <a:gd fmla="*/ 52476 w 36" name="T40"/>
                  <a:gd fmla="*/ 138834 h 44" name="T41"/>
                  <a:gd fmla="*/ 29986 w 36" name="T42"/>
                  <a:gd fmla="*/ 127577 h 44" name="T43"/>
                  <a:gd fmla="*/ 22490 w 36" name="T44"/>
                  <a:gd fmla="*/ 108816 h 44" name="T45"/>
                  <a:gd fmla="*/ 44979 w 36" name="T46"/>
                  <a:gd fmla="*/ 86302 h 44" name="T47"/>
                  <a:gd fmla="*/ 86210 w 36" name="T48"/>
                  <a:gd fmla="*/ 82550 h 44" name="T49"/>
                  <a:gd fmla="*/ 108700 w 36" name="T50"/>
                  <a:gd fmla="*/ 86302 h 44" name="T51"/>
                  <a:gd fmla="*/ 104952 w 36" name="T52"/>
                  <a:gd fmla="*/ 97559 h 44" name="T53"/>
                  <a:gd fmla="*/ 86210 w 36" name="T54"/>
                  <a:gd fmla="*/ 131330 h 44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36" name="T84"/>
                  <a:gd fmla="*/ 0 h 44" name="T85"/>
                  <a:gd fmla="*/ 36 w 36" name="T86"/>
                  <a:gd fmla="*/ 44 h 44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4" w="36">
                    <a:moveTo>
                      <a:pt x="35" y="20"/>
                    </a:moveTo>
                    <a:cubicBezTo>
                      <a:pt x="36" y="14"/>
                      <a:pt x="36" y="10"/>
                      <a:pt x="34" y="7"/>
                    </a:cubicBezTo>
                    <a:cubicBezTo>
                      <a:pt x="32" y="4"/>
                      <a:pt x="28" y="2"/>
                      <a:pt x="23" y="1"/>
                    </a:cubicBezTo>
                    <a:cubicBezTo>
                      <a:pt x="13" y="0"/>
                      <a:pt x="7" y="2"/>
                      <a:pt x="4" y="9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1" y="7"/>
                      <a:pt x="15" y="5"/>
                      <a:pt x="21" y="6"/>
                    </a:cubicBezTo>
                    <a:cubicBezTo>
                      <a:pt x="24" y="6"/>
                      <a:pt x="26" y="7"/>
                      <a:pt x="27" y="8"/>
                    </a:cubicBezTo>
                    <a:cubicBezTo>
                      <a:pt x="29" y="9"/>
                      <a:pt x="30" y="10"/>
                      <a:pt x="30" y="12"/>
                    </a:cubicBezTo>
                    <a:cubicBezTo>
                      <a:pt x="30" y="13"/>
                      <a:pt x="30" y="16"/>
                      <a:pt x="29" y="19"/>
                    </a:cubicBezTo>
                    <a:cubicBezTo>
                      <a:pt x="27" y="18"/>
                      <a:pt x="25" y="18"/>
                      <a:pt x="24" y="18"/>
                    </a:cubicBezTo>
                    <a:cubicBezTo>
                      <a:pt x="16" y="16"/>
                      <a:pt x="10" y="17"/>
                      <a:pt x="7" y="19"/>
                    </a:cubicBezTo>
                    <a:cubicBezTo>
                      <a:pt x="3" y="21"/>
                      <a:pt x="1" y="24"/>
                      <a:pt x="0" y="28"/>
                    </a:cubicBezTo>
                    <a:cubicBezTo>
                      <a:pt x="0" y="31"/>
                      <a:pt x="0" y="34"/>
                      <a:pt x="2" y="36"/>
                    </a:cubicBezTo>
                    <a:cubicBezTo>
                      <a:pt x="4" y="39"/>
                      <a:pt x="7" y="41"/>
                      <a:pt x="12" y="42"/>
                    </a:cubicBezTo>
                    <a:cubicBezTo>
                      <a:pt x="18" y="43"/>
                      <a:pt x="23" y="41"/>
                      <a:pt x="27" y="36"/>
                    </a:cubicBezTo>
                    <a:cubicBezTo>
                      <a:pt x="26" y="39"/>
                      <a:pt x="26" y="42"/>
                      <a:pt x="26" y="43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2"/>
                      <a:pt x="32" y="39"/>
                      <a:pt x="33" y="36"/>
                    </a:cubicBezTo>
                    <a:lnTo>
                      <a:pt x="35" y="20"/>
                    </a:lnTo>
                    <a:close/>
                    <a:moveTo>
                      <a:pt x="23" y="35"/>
                    </a:moveTo>
                    <a:cubicBezTo>
                      <a:pt x="21" y="37"/>
                      <a:pt x="17" y="38"/>
                      <a:pt x="14" y="37"/>
                    </a:cubicBezTo>
                    <a:cubicBezTo>
                      <a:pt x="11" y="37"/>
                      <a:pt x="9" y="36"/>
                      <a:pt x="8" y="34"/>
                    </a:cubicBezTo>
                    <a:cubicBezTo>
                      <a:pt x="7" y="33"/>
                      <a:pt x="6" y="31"/>
                      <a:pt x="6" y="29"/>
                    </a:cubicBezTo>
                    <a:cubicBezTo>
                      <a:pt x="7" y="26"/>
                      <a:pt x="9" y="24"/>
                      <a:pt x="12" y="23"/>
                    </a:cubicBezTo>
                    <a:cubicBezTo>
                      <a:pt x="14" y="22"/>
                      <a:pt x="18" y="21"/>
                      <a:pt x="23" y="22"/>
                    </a:cubicBezTo>
                    <a:cubicBezTo>
                      <a:pt x="24" y="22"/>
                      <a:pt x="26" y="23"/>
                      <a:pt x="29" y="23"/>
                    </a:cubicBezTo>
                    <a:cubicBezTo>
                      <a:pt x="29" y="24"/>
                      <a:pt x="28" y="25"/>
                      <a:pt x="28" y="26"/>
                    </a:cubicBezTo>
                    <a:cubicBezTo>
                      <a:pt x="28" y="29"/>
                      <a:pt x="26" y="32"/>
                      <a:pt x="23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95" name="Freeform 90"/>
              <p:cNvSpPr>
                <a:spLocks noChangeArrowheads="1"/>
              </p:cNvSpPr>
              <p:nvPr/>
            </p:nvSpPr>
            <p:spPr bwMode="auto">
              <a:xfrm>
                <a:off x="1706563" y="2884488"/>
                <a:ext cx="55563" cy="203200"/>
              </a:xfrm>
              <a:custGeom>
                <a:gdLst>
                  <a:gd fmla="*/ 0 w 35" name="T0"/>
                  <a:gd fmla="*/ 200025 h 128" name="T1"/>
                  <a:gd fmla="*/ 22225 w 35" name="T2"/>
                  <a:gd fmla="*/ 203200 h 128" name="T3"/>
                  <a:gd fmla="*/ 55563 w 35" name="T4"/>
                  <a:gd fmla="*/ 4762 h 128" name="T5"/>
                  <a:gd fmla="*/ 33338 w 35" name="T6"/>
                  <a:gd fmla="*/ 0 h 128" name="T7"/>
                  <a:gd fmla="*/ 0 w 35" name="T8"/>
                  <a:gd fmla="*/ 200025 h 128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35" name="T15"/>
                  <a:gd fmla="*/ 0 h 128" name="T16"/>
                  <a:gd fmla="*/ 35 w 35" name="T17"/>
                  <a:gd fmla="*/ 128 h 128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28" w="35">
                    <a:moveTo>
                      <a:pt x="0" y="126"/>
                    </a:moveTo>
                    <a:lnTo>
                      <a:pt x="14" y="128"/>
                    </a:lnTo>
                    <a:lnTo>
                      <a:pt x="35" y="3"/>
                    </a:lnTo>
                    <a:lnTo>
                      <a:pt x="21" y="0"/>
                    </a:lnTo>
                    <a:lnTo>
                      <a:pt x="0" y="12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96" name="Freeform 91"/>
              <p:cNvSpPr>
                <a:spLocks noChangeArrowheads="1"/>
              </p:cNvSpPr>
              <p:nvPr/>
            </p:nvSpPr>
            <p:spPr bwMode="auto">
              <a:xfrm>
                <a:off x="1747838" y="2944813"/>
                <a:ext cx="153988" cy="206375"/>
              </a:xfrm>
              <a:custGeom>
                <a:gdLst>
                  <a:gd fmla="*/ 75116 w 41" name="T0"/>
                  <a:gd fmla="*/ 120073 h 55" name="T1"/>
                  <a:gd fmla="*/ 52581 w 41" name="T2"/>
                  <a:gd fmla="*/ 3752 h 55" name="T3"/>
                  <a:gd fmla="*/ 30046 w 41" name="T4"/>
                  <a:gd fmla="*/ 0 h 55" name="T5"/>
                  <a:gd fmla="*/ 56337 w 41" name="T6"/>
                  <a:gd fmla="*/ 150091 h 55" name="T7"/>
                  <a:gd fmla="*/ 37558 w 41" name="T8"/>
                  <a:gd fmla="*/ 180109 h 55" name="T9"/>
                  <a:gd fmla="*/ 18779 w 41" name="T10"/>
                  <a:gd fmla="*/ 183861 h 55" name="T11"/>
                  <a:gd fmla="*/ 3756 w 41" name="T12"/>
                  <a:gd fmla="*/ 176357 h 55" name="T13"/>
                  <a:gd fmla="*/ 0 w 41" name="T14"/>
                  <a:gd fmla="*/ 195118 h 55" name="T15"/>
                  <a:gd fmla="*/ 22535 w 41" name="T16"/>
                  <a:gd fmla="*/ 202623 h 55" name="T17"/>
                  <a:gd fmla="*/ 67604 w 41" name="T18"/>
                  <a:gd fmla="*/ 172605 h 55" name="T19"/>
                  <a:gd fmla="*/ 153988 w 41" name="T20"/>
                  <a:gd fmla="*/ 18761 h 55" name="T21"/>
                  <a:gd fmla="*/ 135209 w 41" name="T22"/>
                  <a:gd fmla="*/ 15009 h 55" name="T23"/>
                  <a:gd fmla="*/ 75116 w 41" name="T24"/>
                  <a:gd fmla="*/ 120073 h 55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41" name="T39"/>
                  <a:gd fmla="*/ 0 h 55" name="T40"/>
                  <a:gd fmla="*/ 41 w 41" name="T41"/>
                  <a:gd fmla="*/ 55 h 55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5" w="41">
                    <a:moveTo>
                      <a:pt x="20" y="32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3" y="44"/>
                      <a:pt x="12" y="47"/>
                      <a:pt x="10" y="48"/>
                    </a:cubicBezTo>
                    <a:cubicBezTo>
                      <a:pt x="9" y="49"/>
                      <a:pt x="7" y="49"/>
                      <a:pt x="5" y="49"/>
                    </a:cubicBezTo>
                    <a:cubicBezTo>
                      <a:pt x="4" y="48"/>
                      <a:pt x="3" y="48"/>
                      <a:pt x="1" y="47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2" y="53"/>
                      <a:pt x="4" y="53"/>
                      <a:pt x="6" y="54"/>
                    </a:cubicBezTo>
                    <a:cubicBezTo>
                      <a:pt x="10" y="55"/>
                      <a:pt x="15" y="52"/>
                      <a:pt x="18" y="46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36" y="4"/>
                      <a:pt x="36" y="4"/>
                      <a:pt x="36" y="4"/>
                    </a:cubicBezTo>
                    <a:lnTo>
                      <a:pt x="20" y="3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97" name="Freeform 92"/>
              <p:cNvSpPr>
                <a:spLocks noChangeArrowheads="1"/>
              </p:cNvSpPr>
              <p:nvPr/>
            </p:nvSpPr>
            <p:spPr bwMode="auto">
              <a:xfrm>
                <a:off x="1885950" y="2967038"/>
                <a:ext cx="131763" cy="161925"/>
              </a:xfrm>
              <a:custGeom>
                <a:gdLst>
                  <a:gd fmla="*/ 86587 w 35" name="T0"/>
                  <a:gd fmla="*/ 71548 h 43" name="T1"/>
                  <a:gd fmla="*/ 60235 w 35" name="T2"/>
                  <a:gd fmla="*/ 64017 h 43" name="T3"/>
                  <a:gd fmla="*/ 41411 w 35" name="T4"/>
                  <a:gd fmla="*/ 37657 h 43" name="T5"/>
                  <a:gd fmla="*/ 52705 w 35" name="T6"/>
                  <a:gd fmla="*/ 22594 h 43" name="T7"/>
                  <a:gd fmla="*/ 75293 w 35" name="T8"/>
                  <a:gd fmla="*/ 22594 h 43" name="T9"/>
                  <a:gd fmla="*/ 109175 w 35" name="T10"/>
                  <a:gd fmla="*/ 52720 h 43" name="T11"/>
                  <a:gd fmla="*/ 131763 w 35" name="T12"/>
                  <a:gd fmla="*/ 48954 h 43" name="T13"/>
                  <a:gd fmla="*/ 79058 w 35" name="T14"/>
                  <a:gd fmla="*/ 3766 h 43" name="T15"/>
                  <a:gd fmla="*/ 37647 w 35" name="T16"/>
                  <a:gd fmla="*/ 7531 h 43" name="T17"/>
                  <a:gd fmla="*/ 15059 w 35" name="T18"/>
                  <a:gd fmla="*/ 37657 h 43" name="T19"/>
                  <a:gd fmla="*/ 22588 w 35" name="T20"/>
                  <a:gd fmla="*/ 67783 h 43" name="T21"/>
                  <a:gd fmla="*/ 48941 w 35" name="T22"/>
                  <a:gd fmla="*/ 82845 h 43" name="T23"/>
                  <a:gd fmla="*/ 79058 w 35" name="T24"/>
                  <a:gd fmla="*/ 94142 h 43" name="T25"/>
                  <a:gd fmla="*/ 101646 w 35" name="T26"/>
                  <a:gd fmla="*/ 120502 h 43" name="T27"/>
                  <a:gd fmla="*/ 86587 w 35" name="T28"/>
                  <a:gd fmla="*/ 139331 h 43" name="T29"/>
                  <a:gd fmla="*/ 63999 w 35" name="T30"/>
                  <a:gd fmla="*/ 139331 h 43" name="T31"/>
                  <a:gd fmla="*/ 22588 w 35" name="T32"/>
                  <a:gd fmla="*/ 105440 h 43" name="T33"/>
                  <a:gd fmla="*/ 0 w 35" name="T34"/>
                  <a:gd fmla="*/ 105440 h 43" name="T35"/>
                  <a:gd fmla="*/ 56470 w 35" name="T36"/>
                  <a:gd fmla="*/ 158159 h 43" name="T37"/>
                  <a:gd fmla="*/ 101646 w 35" name="T38"/>
                  <a:gd fmla="*/ 154394 h 43" name="T39"/>
                  <a:gd fmla="*/ 124234 w 35" name="T40"/>
                  <a:gd fmla="*/ 124268 h 43" name="T41"/>
                  <a:gd fmla="*/ 86587 w 35" name="T42"/>
                  <a:gd fmla="*/ 71548 h 43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35" name="T66"/>
                  <a:gd fmla="*/ 0 h 43" name="T67"/>
                  <a:gd fmla="*/ 35 w 35" name="T68"/>
                  <a:gd fmla="*/ 43 h 43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43" w="35">
                    <a:moveTo>
                      <a:pt x="23" y="19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2" y="15"/>
                      <a:pt x="10" y="13"/>
                      <a:pt x="11" y="10"/>
                    </a:cubicBezTo>
                    <a:cubicBezTo>
                      <a:pt x="11" y="9"/>
                      <a:pt x="12" y="7"/>
                      <a:pt x="14" y="6"/>
                    </a:cubicBezTo>
                    <a:cubicBezTo>
                      <a:pt x="15" y="6"/>
                      <a:pt x="18" y="6"/>
                      <a:pt x="20" y="6"/>
                    </a:cubicBezTo>
                    <a:cubicBezTo>
                      <a:pt x="25" y="7"/>
                      <a:pt x="28" y="9"/>
                      <a:pt x="29" y="14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4" y="6"/>
                      <a:pt x="29" y="2"/>
                      <a:pt x="21" y="1"/>
                    </a:cubicBezTo>
                    <a:cubicBezTo>
                      <a:pt x="16" y="0"/>
                      <a:pt x="12" y="1"/>
                      <a:pt x="10" y="2"/>
                    </a:cubicBezTo>
                    <a:cubicBezTo>
                      <a:pt x="7" y="4"/>
                      <a:pt x="5" y="7"/>
                      <a:pt x="4" y="10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8" y="20"/>
                      <a:pt x="10" y="21"/>
                      <a:pt x="13" y="22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5" y="27"/>
                      <a:pt x="27" y="29"/>
                      <a:pt x="27" y="32"/>
                    </a:cubicBezTo>
                    <a:cubicBezTo>
                      <a:pt x="26" y="34"/>
                      <a:pt x="25" y="36"/>
                      <a:pt x="23" y="37"/>
                    </a:cubicBezTo>
                    <a:cubicBezTo>
                      <a:pt x="21" y="37"/>
                      <a:pt x="19" y="38"/>
                      <a:pt x="17" y="37"/>
                    </a:cubicBezTo>
                    <a:cubicBezTo>
                      <a:pt x="10" y="36"/>
                      <a:pt x="6" y="33"/>
                      <a:pt x="6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36"/>
                      <a:pt x="6" y="41"/>
                      <a:pt x="15" y="42"/>
                    </a:cubicBezTo>
                    <a:cubicBezTo>
                      <a:pt x="20" y="43"/>
                      <a:pt x="24" y="43"/>
                      <a:pt x="27" y="41"/>
                    </a:cubicBezTo>
                    <a:cubicBezTo>
                      <a:pt x="31" y="39"/>
                      <a:pt x="33" y="36"/>
                      <a:pt x="33" y="33"/>
                    </a:cubicBezTo>
                    <a:cubicBezTo>
                      <a:pt x="34" y="27"/>
                      <a:pt x="31" y="22"/>
                      <a:pt x="23" y="1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98" name="Freeform 93"/>
              <p:cNvSpPr>
                <a:spLocks noChangeArrowheads="1"/>
              </p:cNvSpPr>
              <p:nvPr/>
            </p:nvSpPr>
            <p:spPr bwMode="auto">
              <a:xfrm>
                <a:off x="2063750" y="2941638"/>
                <a:ext cx="30163" cy="25400"/>
              </a:xfrm>
              <a:custGeom>
                <a:gdLst>
                  <a:gd fmla="*/ 0 w 19" name="T0"/>
                  <a:gd fmla="*/ 22225 h 16" name="T1"/>
                  <a:gd fmla="*/ 25400 w 19" name="T2"/>
                  <a:gd fmla="*/ 25400 h 16" name="T3"/>
                  <a:gd fmla="*/ 30163 w 19" name="T4"/>
                  <a:gd fmla="*/ 3175 h 16" name="T5"/>
                  <a:gd fmla="*/ 3175 w 19" name="T6"/>
                  <a:gd fmla="*/ 0 h 16" name="T7"/>
                  <a:gd fmla="*/ 0 w 19" name="T8"/>
                  <a:gd fmla="*/ 22225 h 16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9" name="T15"/>
                  <a:gd fmla="*/ 0 h 16" name="T16"/>
                  <a:gd fmla="*/ 19 w 19" name="T17"/>
                  <a:gd fmla="*/ 16 h 16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6" w="19">
                    <a:moveTo>
                      <a:pt x="0" y="14"/>
                    </a:moveTo>
                    <a:lnTo>
                      <a:pt x="16" y="16"/>
                    </a:lnTo>
                    <a:lnTo>
                      <a:pt x="19" y="2"/>
                    </a:lnTo>
                    <a:lnTo>
                      <a:pt x="2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499" name="Freeform 94"/>
              <p:cNvSpPr>
                <a:spLocks noChangeArrowheads="1"/>
              </p:cNvSpPr>
              <p:nvPr/>
            </p:nvSpPr>
            <p:spPr bwMode="auto">
              <a:xfrm>
                <a:off x="2036763" y="2989263"/>
                <a:ext cx="44450" cy="150813"/>
              </a:xfrm>
              <a:custGeom>
                <a:gdLst>
                  <a:gd fmla="*/ 0 w 28" name="T0"/>
                  <a:gd fmla="*/ 147638 h 95" name="T1"/>
                  <a:gd fmla="*/ 22225 w 28" name="T2"/>
                  <a:gd fmla="*/ 150813 h 95" name="T3"/>
                  <a:gd fmla="*/ 44450 w 28" name="T4"/>
                  <a:gd fmla="*/ 4763 h 95" name="T5"/>
                  <a:gd fmla="*/ 22225 w 28" name="T6"/>
                  <a:gd fmla="*/ 0 h 95" name="T7"/>
                  <a:gd fmla="*/ 0 w 28" name="T8"/>
                  <a:gd fmla="*/ 147638 h 95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28" name="T15"/>
                  <a:gd fmla="*/ 0 h 95" name="T16"/>
                  <a:gd fmla="*/ 28 w 28" name="T17"/>
                  <a:gd fmla="*/ 95 h 95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95" w="28">
                    <a:moveTo>
                      <a:pt x="0" y="93"/>
                    </a:moveTo>
                    <a:lnTo>
                      <a:pt x="14" y="95"/>
                    </a:lnTo>
                    <a:lnTo>
                      <a:pt x="28" y="3"/>
                    </a:lnTo>
                    <a:lnTo>
                      <a:pt x="14" y="0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00" name="Freeform 95"/>
              <p:cNvSpPr>
                <a:spLocks noChangeArrowheads="1"/>
              </p:cNvSpPr>
              <p:nvPr/>
            </p:nvSpPr>
            <p:spPr bwMode="auto">
              <a:xfrm>
                <a:off x="2089150" y="3001963"/>
                <a:ext cx="131763" cy="160338"/>
              </a:xfrm>
              <a:custGeom>
                <a:gdLst>
                  <a:gd fmla="*/ 90352 w 35" name="T0"/>
                  <a:gd fmla="*/ 70847 h 43" name="T1"/>
                  <a:gd fmla="*/ 60235 w 35" name="T2"/>
                  <a:gd fmla="*/ 63389 h 43" name="T3"/>
                  <a:gd fmla="*/ 41411 w 35" name="T4"/>
                  <a:gd fmla="*/ 37288 h 43" name="T5"/>
                  <a:gd fmla="*/ 52705 w 35" name="T6"/>
                  <a:gd fmla="*/ 22373 h 43" name="T7"/>
                  <a:gd fmla="*/ 79058 w 35" name="T8"/>
                  <a:gd fmla="*/ 22373 h 43" name="T9"/>
                  <a:gd fmla="*/ 109175 w 35" name="T10"/>
                  <a:gd fmla="*/ 52203 h 43" name="T11"/>
                  <a:gd fmla="*/ 131763 w 35" name="T12"/>
                  <a:gd fmla="*/ 48474 h 43" name="T13"/>
                  <a:gd fmla="*/ 79058 w 35" name="T14"/>
                  <a:gd fmla="*/ 3729 h 43" name="T15"/>
                  <a:gd fmla="*/ 37647 w 35" name="T16"/>
                  <a:gd fmla="*/ 7458 h 43" name="T17"/>
                  <a:gd fmla="*/ 18823 w 35" name="T18"/>
                  <a:gd fmla="*/ 37288 h 43" name="T19"/>
                  <a:gd fmla="*/ 26353 w 35" name="T20"/>
                  <a:gd fmla="*/ 67118 h 43" name="T21"/>
                  <a:gd fmla="*/ 52705 w 35" name="T22"/>
                  <a:gd fmla="*/ 85762 h 43" name="T23"/>
                  <a:gd fmla="*/ 82822 w 35" name="T24"/>
                  <a:gd fmla="*/ 93220 h 43" name="T25"/>
                  <a:gd fmla="*/ 101646 w 35" name="T26"/>
                  <a:gd fmla="*/ 119321 h 43" name="T27"/>
                  <a:gd fmla="*/ 90352 w 35" name="T28"/>
                  <a:gd fmla="*/ 137965 h 43" name="T29"/>
                  <a:gd fmla="*/ 63999 w 35" name="T30"/>
                  <a:gd fmla="*/ 137965 h 43" name="T31"/>
                  <a:gd fmla="*/ 22588 w 35" name="T32"/>
                  <a:gd fmla="*/ 104406 h 43" name="T33"/>
                  <a:gd fmla="*/ 0 w 35" name="T34"/>
                  <a:gd fmla="*/ 104406 h 43" name="T35"/>
                  <a:gd fmla="*/ 60235 w 35" name="T36"/>
                  <a:gd fmla="*/ 156609 h 43" name="T37"/>
                  <a:gd fmla="*/ 105410 w 35" name="T38"/>
                  <a:gd fmla="*/ 152880 h 43" name="T39"/>
                  <a:gd fmla="*/ 127998 w 35" name="T40"/>
                  <a:gd fmla="*/ 123050 h 43" name="T41"/>
                  <a:gd fmla="*/ 90352 w 35" name="T42"/>
                  <a:gd fmla="*/ 70847 h 43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35" name="T66"/>
                  <a:gd fmla="*/ 0 h 43" name="T67"/>
                  <a:gd fmla="*/ 35 w 35" name="T68"/>
                  <a:gd fmla="*/ 43 h 43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43" w="35">
                    <a:moveTo>
                      <a:pt x="24" y="19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3" y="15"/>
                      <a:pt x="11" y="13"/>
                      <a:pt x="11" y="10"/>
                    </a:cubicBezTo>
                    <a:cubicBezTo>
                      <a:pt x="12" y="9"/>
                      <a:pt x="13" y="7"/>
                      <a:pt x="14" y="6"/>
                    </a:cubicBezTo>
                    <a:cubicBezTo>
                      <a:pt x="16" y="6"/>
                      <a:pt x="18" y="6"/>
                      <a:pt x="21" y="6"/>
                    </a:cubicBezTo>
                    <a:cubicBezTo>
                      <a:pt x="26" y="7"/>
                      <a:pt x="29" y="9"/>
                      <a:pt x="29" y="14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4" y="6"/>
                      <a:pt x="30" y="2"/>
                      <a:pt x="21" y="1"/>
                    </a:cubicBezTo>
                    <a:cubicBezTo>
                      <a:pt x="17" y="0"/>
                      <a:pt x="13" y="1"/>
                      <a:pt x="10" y="2"/>
                    </a:cubicBezTo>
                    <a:cubicBezTo>
                      <a:pt x="7" y="4"/>
                      <a:pt x="6" y="7"/>
                      <a:pt x="5" y="10"/>
                    </a:cubicBezTo>
                    <a:cubicBezTo>
                      <a:pt x="4" y="13"/>
                      <a:pt x="5" y="16"/>
                      <a:pt x="7" y="18"/>
                    </a:cubicBezTo>
                    <a:cubicBezTo>
                      <a:pt x="8" y="20"/>
                      <a:pt x="11" y="21"/>
                      <a:pt x="14" y="23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6" y="27"/>
                      <a:pt x="28" y="29"/>
                      <a:pt x="27" y="32"/>
                    </a:cubicBezTo>
                    <a:cubicBezTo>
                      <a:pt x="27" y="34"/>
                      <a:pt x="26" y="36"/>
                      <a:pt x="24" y="37"/>
                    </a:cubicBezTo>
                    <a:cubicBezTo>
                      <a:pt x="22" y="37"/>
                      <a:pt x="20" y="38"/>
                      <a:pt x="17" y="37"/>
                    </a:cubicBezTo>
                    <a:cubicBezTo>
                      <a:pt x="10" y="36"/>
                      <a:pt x="7" y="33"/>
                      <a:pt x="6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36"/>
                      <a:pt x="6" y="41"/>
                      <a:pt x="16" y="42"/>
                    </a:cubicBezTo>
                    <a:cubicBezTo>
                      <a:pt x="21" y="43"/>
                      <a:pt x="25" y="43"/>
                      <a:pt x="28" y="41"/>
                    </a:cubicBezTo>
                    <a:cubicBezTo>
                      <a:pt x="31" y="39"/>
                      <a:pt x="33" y="36"/>
                      <a:pt x="34" y="33"/>
                    </a:cubicBezTo>
                    <a:cubicBezTo>
                      <a:pt x="35" y="27"/>
                      <a:pt x="31" y="22"/>
                      <a:pt x="24" y="1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01" name="Freeform 96"/>
              <p:cNvSpPr>
                <a:spLocks noChangeArrowheads="1"/>
              </p:cNvSpPr>
              <p:nvPr/>
            </p:nvSpPr>
            <p:spPr bwMode="auto">
              <a:xfrm>
                <a:off x="0" y="1619250"/>
                <a:ext cx="134938" cy="96838"/>
              </a:xfrm>
              <a:custGeom>
                <a:gdLst>
                  <a:gd fmla="*/ 25400 w 85" name="T0"/>
                  <a:gd fmla="*/ 82550 h 61" name="T1"/>
                  <a:gd fmla="*/ 107950 w 85" name="T2"/>
                  <a:gd fmla="*/ 19050 h 61" name="T3"/>
                  <a:gd fmla="*/ 101600 w 85" name="T4"/>
                  <a:gd fmla="*/ 0 h 61" name="T5"/>
                  <a:gd fmla="*/ 0 w 85" name="T6"/>
                  <a:gd fmla="*/ 77788 h 61" name="T7"/>
                  <a:gd fmla="*/ 6350 w 85" name="T8"/>
                  <a:gd fmla="*/ 96838 h 61" name="T9"/>
                  <a:gd fmla="*/ 134938 w 85" name="T10"/>
                  <a:gd fmla="*/ 96838 h 61" name="T11"/>
                  <a:gd fmla="*/ 127000 w 85" name="T12"/>
                  <a:gd fmla="*/ 82550 h 61" name="T13"/>
                  <a:gd fmla="*/ 25400 w 85" name="T14"/>
                  <a:gd fmla="*/ 82550 h 61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85" name="T24"/>
                  <a:gd fmla="*/ 0 h 61" name="T25"/>
                  <a:gd fmla="*/ 85 w 85" name="T26"/>
                  <a:gd fmla="*/ 61 h 61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61" w="85">
                    <a:moveTo>
                      <a:pt x="16" y="52"/>
                    </a:moveTo>
                    <a:lnTo>
                      <a:pt x="68" y="12"/>
                    </a:lnTo>
                    <a:lnTo>
                      <a:pt x="64" y="0"/>
                    </a:lnTo>
                    <a:lnTo>
                      <a:pt x="0" y="49"/>
                    </a:lnTo>
                    <a:lnTo>
                      <a:pt x="4" y="61"/>
                    </a:lnTo>
                    <a:lnTo>
                      <a:pt x="85" y="61"/>
                    </a:lnTo>
                    <a:lnTo>
                      <a:pt x="80" y="52"/>
                    </a:lnTo>
                    <a:lnTo>
                      <a:pt x="16" y="5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02" name="Freeform 97"/>
              <p:cNvSpPr>
                <a:spLocks noChangeArrowheads="1"/>
              </p:cNvSpPr>
              <p:nvPr/>
            </p:nvSpPr>
            <p:spPr bwMode="auto">
              <a:xfrm>
                <a:off x="160338" y="1724025"/>
                <a:ext cx="26988" cy="26988"/>
              </a:xfrm>
              <a:custGeom>
                <a:gdLst>
                  <a:gd fmla="*/ 0 w 17" name="T0"/>
                  <a:gd fmla="*/ 7938 h 17" name="T1"/>
                  <a:gd fmla="*/ 7938 w 17" name="T2"/>
                  <a:gd fmla="*/ 26988 h 17" name="T3"/>
                  <a:gd fmla="*/ 26988 w 17" name="T4"/>
                  <a:gd fmla="*/ 19050 h 17" name="T5"/>
                  <a:gd fmla="*/ 19050 w 17" name="T6"/>
                  <a:gd fmla="*/ 0 h 17" name="T7"/>
                  <a:gd fmla="*/ 0 w 17" name="T8"/>
                  <a:gd fmla="*/ 7938 h 17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7" name="T15"/>
                  <a:gd fmla="*/ 0 h 17" name="T16"/>
                  <a:gd fmla="*/ 17 w 17" name="T17"/>
                  <a:gd fmla="*/ 17 h 17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7" w="17">
                    <a:moveTo>
                      <a:pt x="0" y="5"/>
                    </a:moveTo>
                    <a:lnTo>
                      <a:pt x="5" y="17"/>
                    </a:lnTo>
                    <a:lnTo>
                      <a:pt x="17" y="12"/>
                    </a:lnTo>
                    <a:lnTo>
                      <a:pt x="12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03" name="Freeform 98"/>
              <p:cNvSpPr>
                <a:spLocks noChangeArrowheads="1"/>
              </p:cNvSpPr>
              <p:nvPr/>
            </p:nvSpPr>
            <p:spPr bwMode="auto">
              <a:xfrm>
                <a:off x="25400" y="1738313"/>
                <a:ext cx="120650" cy="57150"/>
              </a:xfrm>
              <a:custGeom>
                <a:gdLst>
                  <a:gd fmla="*/ 0 w 76" name="T0"/>
                  <a:gd fmla="*/ 38100 h 36" name="T1"/>
                  <a:gd fmla="*/ 7937 w 76" name="T2"/>
                  <a:gd fmla="*/ 57150 h 36" name="T3"/>
                  <a:gd fmla="*/ 120650 w 76" name="T4"/>
                  <a:gd fmla="*/ 15875 h 36" name="T5"/>
                  <a:gd fmla="*/ 117475 w 76" name="T6"/>
                  <a:gd fmla="*/ 0 h 36" name="T7"/>
                  <a:gd fmla="*/ 0 w 76" name="T8"/>
                  <a:gd fmla="*/ 38100 h 36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76" name="T15"/>
                  <a:gd fmla="*/ 0 h 36" name="T16"/>
                  <a:gd fmla="*/ 76 w 76" name="T17"/>
                  <a:gd fmla="*/ 36 h 36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36" w="76">
                    <a:moveTo>
                      <a:pt x="0" y="24"/>
                    </a:moveTo>
                    <a:lnTo>
                      <a:pt x="5" y="36"/>
                    </a:lnTo>
                    <a:lnTo>
                      <a:pt x="76" y="10"/>
                    </a:lnTo>
                    <a:lnTo>
                      <a:pt x="74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04" name="Freeform 99"/>
              <p:cNvSpPr>
                <a:spLocks noChangeArrowheads="1"/>
              </p:cNvSpPr>
              <p:nvPr/>
            </p:nvSpPr>
            <p:spPr bwMode="auto">
              <a:xfrm>
                <a:off x="47625" y="1795463"/>
                <a:ext cx="131763" cy="109538"/>
              </a:xfrm>
              <a:custGeom>
                <a:gdLst>
                  <a:gd fmla="*/ 112940 w 35" name="T0"/>
                  <a:gd fmla="*/ 41549 h 29" name="T1"/>
                  <a:gd fmla="*/ 94116 w 35" name="T2"/>
                  <a:gd fmla="*/ 75543 h 29" name="T3"/>
                  <a:gd fmla="*/ 101646 w 35" name="T4"/>
                  <a:gd fmla="*/ 90652 h 29" name="T5"/>
                  <a:gd fmla="*/ 124234 w 35" name="T6"/>
                  <a:gd fmla="*/ 67989 h 29" name="T7"/>
                  <a:gd fmla="*/ 127998 w 35" name="T8"/>
                  <a:gd fmla="*/ 33995 h 29" name="T9"/>
                  <a:gd fmla="*/ 97881 w 35" name="T10"/>
                  <a:gd fmla="*/ 3777 h 29" name="T11"/>
                  <a:gd fmla="*/ 48941 w 35" name="T12"/>
                  <a:gd fmla="*/ 7554 h 29" name="T13"/>
                  <a:gd fmla="*/ 11294 w 35" name="T14"/>
                  <a:gd fmla="*/ 33995 h 29" name="T15"/>
                  <a:gd fmla="*/ 7529 w 35" name="T16"/>
                  <a:gd fmla="*/ 75543 h 29" name="T17"/>
                  <a:gd fmla="*/ 26353 w 35" name="T18"/>
                  <a:gd fmla="*/ 101984 h 29" name="T19"/>
                  <a:gd fmla="*/ 60235 w 35" name="T20"/>
                  <a:gd fmla="*/ 105761 h 29" name="T21"/>
                  <a:gd fmla="*/ 60235 w 35" name="T22"/>
                  <a:gd fmla="*/ 86875 h 29" name="T23"/>
                  <a:gd fmla="*/ 18823 w 35" name="T24"/>
                  <a:gd fmla="*/ 71766 h 29" name="T25"/>
                  <a:gd fmla="*/ 26353 w 35" name="T26"/>
                  <a:gd fmla="*/ 45326 h 29" name="T27"/>
                  <a:gd fmla="*/ 56470 w 35" name="T28"/>
                  <a:gd fmla="*/ 22663 h 29" name="T29"/>
                  <a:gd fmla="*/ 90352 w 35" name="T30"/>
                  <a:gd fmla="*/ 22663 h 29" name="T31"/>
                  <a:gd fmla="*/ 112940 w 35" name="T32"/>
                  <a:gd fmla="*/ 41549 h 29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5" name="T51"/>
                  <a:gd fmla="*/ 0 h 29" name="T52"/>
                  <a:gd fmla="*/ 35 w 35" name="T53"/>
                  <a:gd fmla="*/ 29 h 29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8" w="35">
                    <a:moveTo>
                      <a:pt x="30" y="11"/>
                    </a:moveTo>
                    <a:cubicBezTo>
                      <a:pt x="31" y="15"/>
                      <a:pt x="29" y="18"/>
                      <a:pt x="25" y="20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30" y="23"/>
                      <a:pt x="32" y="21"/>
                      <a:pt x="33" y="18"/>
                    </a:cubicBezTo>
                    <a:cubicBezTo>
                      <a:pt x="35" y="15"/>
                      <a:pt x="35" y="12"/>
                      <a:pt x="34" y="9"/>
                    </a:cubicBezTo>
                    <a:cubicBezTo>
                      <a:pt x="32" y="5"/>
                      <a:pt x="30" y="2"/>
                      <a:pt x="26" y="1"/>
                    </a:cubicBezTo>
                    <a:cubicBezTo>
                      <a:pt x="22" y="0"/>
                      <a:pt x="18" y="0"/>
                      <a:pt x="13" y="2"/>
                    </a:cubicBezTo>
                    <a:cubicBezTo>
                      <a:pt x="9" y="3"/>
                      <a:pt x="5" y="5"/>
                      <a:pt x="3" y="9"/>
                    </a:cubicBezTo>
                    <a:cubicBezTo>
                      <a:pt x="1" y="12"/>
                      <a:pt x="0" y="16"/>
                      <a:pt x="2" y="20"/>
                    </a:cubicBezTo>
                    <a:cubicBezTo>
                      <a:pt x="3" y="23"/>
                      <a:pt x="4" y="25"/>
                      <a:pt x="7" y="27"/>
                    </a:cubicBezTo>
                    <a:cubicBezTo>
                      <a:pt x="10" y="28"/>
                      <a:pt x="13" y="29"/>
                      <a:pt x="16" y="28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0" y="24"/>
                      <a:pt x="7" y="22"/>
                      <a:pt x="5" y="19"/>
                    </a:cubicBezTo>
                    <a:cubicBezTo>
                      <a:pt x="5" y="16"/>
                      <a:pt x="5" y="14"/>
                      <a:pt x="7" y="12"/>
                    </a:cubicBezTo>
                    <a:cubicBezTo>
                      <a:pt x="8" y="9"/>
                      <a:pt x="11" y="8"/>
                      <a:pt x="15" y="6"/>
                    </a:cubicBezTo>
                    <a:cubicBezTo>
                      <a:pt x="19" y="5"/>
                      <a:pt x="22" y="5"/>
                      <a:pt x="24" y="6"/>
                    </a:cubicBezTo>
                    <a:cubicBezTo>
                      <a:pt x="27" y="6"/>
                      <a:pt x="29" y="8"/>
                      <a:pt x="30" y="1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05" name="Freeform 100"/>
              <p:cNvSpPr>
                <a:spLocks noChangeArrowheads="1"/>
              </p:cNvSpPr>
              <p:nvPr/>
            </p:nvSpPr>
            <p:spPr bwMode="auto">
              <a:xfrm>
                <a:off x="82550" y="1881188"/>
                <a:ext cx="149225" cy="109538"/>
              </a:xfrm>
              <a:custGeom>
                <a:gdLst>
                  <a:gd fmla="*/ 33576 w 40" name="T0"/>
                  <a:gd fmla="*/ 67989 h 29" name="T1"/>
                  <a:gd fmla="*/ 104457 w 40" name="T2"/>
                  <a:gd fmla="*/ 41549 h 29" name="T3"/>
                  <a:gd fmla="*/ 111919 w 40" name="T4"/>
                  <a:gd fmla="*/ 67989 h 29" name="T5"/>
                  <a:gd fmla="*/ 126841 w 40" name="T6"/>
                  <a:gd fmla="*/ 64212 h 29" name="T7"/>
                  <a:gd fmla="*/ 119380 w 40" name="T8"/>
                  <a:gd fmla="*/ 37772 h 29" name="T9"/>
                  <a:gd fmla="*/ 149225 w 40" name="T10"/>
                  <a:gd fmla="*/ 26440 h 29" name="T11"/>
                  <a:gd fmla="*/ 141764 w 40" name="T12"/>
                  <a:gd fmla="*/ 11332 h 29" name="T13"/>
                  <a:gd fmla="*/ 111919 w 40" name="T14"/>
                  <a:gd fmla="*/ 18886 h 29" name="T15"/>
                  <a:gd fmla="*/ 104457 w 40" name="T16"/>
                  <a:gd fmla="*/ 0 h 29" name="T17"/>
                  <a:gd fmla="*/ 93266 w 40" name="T18"/>
                  <a:gd fmla="*/ 3777 h 29" name="T19"/>
                  <a:gd fmla="*/ 96996 w 40" name="T20"/>
                  <a:gd fmla="*/ 22663 h 29" name="T21"/>
                  <a:gd fmla="*/ 29845 w 40" name="T22"/>
                  <a:gd fmla="*/ 49103 h 29" name="T23"/>
                  <a:gd fmla="*/ 7461 w 40" name="T24"/>
                  <a:gd fmla="*/ 94429 h 29" name="T25"/>
                  <a:gd fmla="*/ 14923 w 40" name="T26"/>
                  <a:gd fmla="*/ 109538 h 29" name="T27"/>
                  <a:gd fmla="*/ 26114 w 40" name="T28"/>
                  <a:gd fmla="*/ 105761 h 29" name="T29"/>
                  <a:gd fmla="*/ 22384 w 40" name="T30"/>
                  <a:gd fmla="*/ 90652 h 29" name="T31"/>
                  <a:gd fmla="*/ 33576 w 40" name="T32"/>
                  <a:gd fmla="*/ 67989 h 29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40" name="T51"/>
                  <a:gd fmla="*/ 0 h 29" name="T52"/>
                  <a:gd fmla="*/ 40 w 40" name="T53"/>
                  <a:gd fmla="*/ 29 h 29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8" w="40">
                    <a:moveTo>
                      <a:pt x="9" y="18"/>
                    </a:moveTo>
                    <a:cubicBezTo>
                      <a:pt x="28" y="11"/>
                      <a:pt x="28" y="11"/>
                      <a:pt x="28" y="11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2" y="15"/>
                      <a:pt x="0" y="19"/>
                      <a:pt x="2" y="25"/>
                    </a:cubicBezTo>
                    <a:cubicBezTo>
                      <a:pt x="2" y="26"/>
                      <a:pt x="3" y="27"/>
                      <a:pt x="4" y="29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6"/>
                      <a:pt x="6" y="25"/>
                      <a:pt x="6" y="24"/>
                    </a:cubicBezTo>
                    <a:cubicBezTo>
                      <a:pt x="5" y="21"/>
                      <a:pt x="6" y="19"/>
                      <a:pt x="9" y="1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06" name="Freeform 101"/>
              <p:cNvSpPr>
                <a:spLocks noChangeArrowheads="1" noEditPoints="1"/>
              </p:cNvSpPr>
              <p:nvPr/>
            </p:nvSpPr>
            <p:spPr bwMode="auto">
              <a:xfrm>
                <a:off x="107950" y="1971675"/>
                <a:ext cx="131763" cy="112713"/>
              </a:xfrm>
              <a:custGeom>
                <a:gdLst>
                  <a:gd fmla="*/ 127998 w 35" name="T0"/>
                  <a:gd fmla="*/ 37571 h 30" name="T1"/>
                  <a:gd fmla="*/ 97881 w 35" name="T2"/>
                  <a:gd fmla="*/ 3757 h 30" name="T3"/>
                  <a:gd fmla="*/ 48941 w 35" name="T4"/>
                  <a:gd fmla="*/ 3757 h 30" name="T5"/>
                  <a:gd fmla="*/ 11294 w 35" name="T6"/>
                  <a:gd fmla="*/ 33814 h 30" name="T7"/>
                  <a:gd fmla="*/ 3765 w 35" name="T8"/>
                  <a:gd fmla="*/ 75142 h 30" name="T9"/>
                  <a:gd fmla="*/ 33882 w 35" name="T10"/>
                  <a:gd fmla="*/ 108956 h 30" name="T11"/>
                  <a:gd fmla="*/ 82822 w 35" name="T12"/>
                  <a:gd fmla="*/ 108956 h 30" name="T13"/>
                  <a:gd fmla="*/ 120469 w 35" name="T14"/>
                  <a:gd fmla="*/ 78899 h 30" name="T15"/>
                  <a:gd fmla="*/ 127998 w 35" name="T16"/>
                  <a:gd fmla="*/ 37571 h 30" name="T17"/>
                  <a:gd fmla="*/ 37647 w 35" name="T18"/>
                  <a:gd fmla="*/ 90170 h 30" name="T19"/>
                  <a:gd fmla="*/ 18823 w 35" name="T20"/>
                  <a:gd fmla="*/ 71385 h 30" name="T21"/>
                  <a:gd fmla="*/ 22588 w 35" name="T22"/>
                  <a:gd fmla="*/ 45085 h 30" name="T23"/>
                  <a:gd fmla="*/ 56470 w 35" name="T24"/>
                  <a:gd fmla="*/ 26300 h 30" name="T25"/>
                  <a:gd fmla="*/ 94116 w 35" name="T26"/>
                  <a:gd fmla="*/ 22543 h 30" name="T27"/>
                  <a:gd fmla="*/ 112940 w 35" name="T28"/>
                  <a:gd fmla="*/ 41328 h 30" name="T29"/>
                  <a:gd fmla="*/ 109175 w 35" name="T30"/>
                  <a:gd fmla="*/ 67628 h 30" name="T31"/>
                  <a:gd fmla="*/ 75293 w 35" name="T32"/>
                  <a:gd fmla="*/ 90170 h 30" name="T33"/>
                  <a:gd fmla="*/ 37647 w 35" name="T34"/>
                  <a:gd fmla="*/ 90170 h 30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35" name="T54"/>
                  <a:gd fmla="*/ 0 h 30" name="T55"/>
                  <a:gd fmla="*/ 35 w 35" name="T56"/>
                  <a:gd fmla="*/ 30 h 30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30" w="35">
                    <a:moveTo>
                      <a:pt x="34" y="10"/>
                    </a:moveTo>
                    <a:cubicBezTo>
                      <a:pt x="32" y="6"/>
                      <a:pt x="30" y="3"/>
                      <a:pt x="26" y="1"/>
                    </a:cubicBezTo>
                    <a:cubicBezTo>
                      <a:pt x="22" y="0"/>
                      <a:pt x="18" y="0"/>
                      <a:pt x="13" y="1"/>
                    </a:cubicBezTo>
                    <a:cubicBezTo>
                      <a:pt x="8" y="3"/>
                      <a:pt x="5" y="5"/>
                      <a:pt x="3" y="9"/>
                    </a:cubicBezTo>
                    <a:cubicBezTo>
                      <a:pt x="0" y="12"/>
                      <a:pt x="0" y="16"/>
                      <a:pt x="1" y="20"/>
                    </a:cubicBezTo>
                    <a:cubicBezTo>
                      <a:pt x="3" y="24"/>
                      <a:pt x="5" y="27"/>
                      <a:pt x="9" y="29"/>
                    </a:cubicBezTo>
                    <a:cubicBezTo>
                      <a:pt x="13" y="30"/>
                      <a:pt x="17" y="30"/>
                      <a:pt x="22" y="29"/>
                    </a:cubicBezTo>
                    <a:cubicBezTo>
                      <a:pt x="27" y="27"/>
                      <a:pt x="30" y="25"/>
                      <a:pt x="32" y="21"/>
                    </a:cubicBezTo>
                    <a:cubicBezTo>
                      <a:pt x="35" y="18"/>
                      <a:pt x="35" y="14"/>
                      <a:pt x="34" y="10"/>
                    </a:cubicBezTo>
                    <a:close/>
                    <a:moveTo>
                      <a:pt x="10" y="24"/>
                    </a:moveTo>
                    <a:cubicBezTo>
                      <a:pt x="8" y="23"/>
                      <a:pt x="6" y="22"/>
                      <a:pt x="5" y="19"/>
                    </a:cubicBezTo>
                    <a:cubicBezTo>
                      <a:pt x="5" y="17"/>
                      <a:pt x="5" y="14"/>
                      <a:pt x="6" y="12"/>
                    </a:cubicBezTo>
                    <a:cubicBezTo>
                      <a:pt x="8" y="10"/>
                      <a:pt x="10" y="8"/>
                      <a:pt x="15" y="7"/>
                    </a:cubicBezTo>
                    <a:cubicBezTo>
                      <a:pt x="19" y="5"/>
                      <a:pt x="22" y="5"/>
                      <a:pt x="25" y="6"/>
                    </a:cubicBezTo>
                    <a:cubicBezTo>
                      <a:pt x="27" y="7"/>
                      <a:pt x="29" y="9"/>
                      <a:pt x="30" y="11"/>
                    </a:cubicBezTo>
                    <a:cubicBezTo>
                      <a:pt x="30" y="13"/>
                      <a:pt x="30" y="16"/>
                      <a:pt x="29" y="18"/>
                    </a:cubicBezTo>
                    <a:cubicBezTo>
                      <a:pt x="27" y="20"/>
                      <a:pt x="25" y="22"/>
                      <a:pt x="20" y="24"/>
                    </a:cubicBezTo>
                    <a:cubicBezTo>
                      <a:pt x="16" y="25"/>
                      <a:pt x="13" y="25"/>
                      <a:pt x="10" y="2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07" name="Freeform 102"/>
              <p:cNvSpPr>
                <a:spLocks noChangeArrowheads="1"/>
              </p:cNvSpPr>
              <p:nvPr/>
            </p:nvSpPr>
            <p:spPr bwMode="auto">
              <a:xfrm>
                <a:off x="142875" y="2089150"/>
                <a:ext cx="134938" cy="58738"/>
              </a:xfrm>
              <a:custGeom>
                <a:gdLst>
                  <a:gd fmla="*/ 123693 w 36" name="T0"/>
                  <a:gd fmla="*/ 33040 h 16" name="T1"/>
                  <a:gd fmla="*/ 93707 w 36" name="T2"/>
                  <a:gd fmla="*/ 22027 h 16" name="T3"/>
                  <a:gd fmla="*/ 119945 w 36" name="T4"/>
                  <a:gd fmla="*/ 14685 h 16" name="T5"/>
                  <a:gd fmla="*/ 116197 w 36" name="T6"/>
                  <a:gd fmla="*/ 0 h 16" name="T7"/>
                  <a:gd fmla="*/ 0 w 36" name="T8"/>
                  <a:gd fmla="*/ 36711 h 16" name="T9"/>
                  <a:gd fmla="*/ 7497 w 36" name="T10"/>
                  <a:gd fmla="*/ 55067 h 16" name="T11"/>
                  <a:gd fmla="*/ 67469 w 36" name="T12"/>
                  <a:gd fmla="*/ 33040 h 16" name="T13"/>
                  <a:gd fmla="*/ 101203 w 36" name="T14"/>
                  <a:gd fmla="*/ 36711 h 16" name="T15"/>
                  <a:gd fmla="*/ 119945 w 36" name="T16"/>
                  <a:gd fmla="*/ 55067 h 16" name="T17"/>
                  <a:gd fmla="*/ 119945 w 36" name="T18"/>
                  <a:gd fmla="*/ 58738 h 16" name="T19"/>
                  <a:gd fmla="*/ 134938 w 36" name="T20"/>
                  <a:gd fmla="*/ 55067 h 16" name="T21"/>
                  <a:gd fmla="*/ 134938 w 36" name="T22"/>
                  <a:gd fmla="*/ 47725 h 16" name="T23"/>
                  <a:gd fmla="*/ 123693 w 36" name="T24"/>
                  <a:gd fmla="*/ 33040 h 1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36" name="T39"/>
                  <a:gd fmla="*/ 0 h 16" name="T40"/>
                  <a:gd fmla="*/ 36 w 36" name="T41"/>
                  <a:gd fmla="*/ 16 h 16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6" w="36">
                    <a:moveTo>
                      <a:pt x="33" y="9"/>
                    </a:moveTo>
                    <a:cubicBezTo>
                      <a:pt x="31" y="7"/>
                      <a:pt x="29" y="7"/>
                      <a:pt x="25" y="6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21" y="8"/>
                      <a:pt x="24" y="8"/>
                      <a:pt x="27" y="10"/>
                    </a:cubicBezTo>
                    <a:cubicBezTo>
                      <a:pt x="29" y="11"/>
                      <a:pt x="31" y="12"/>
                      <a:pt x="32" y="15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14"/>
                      <a:pt x="36" y="13"/>
                      <a:pt x="36" y="13"/>
                    </a:cubicBezTo>
                    <a:cubicBezTo>
                      <a:pt x="35" y="11"/>
                      <a:pt x="34" y="10"/>
                      <a:pt x="33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08" name="Freeform 103"/>
              <p:cNvSpPr>
                <a:spLocks noChangeArrowheads="1"/>
              </p:cNvSpPr>
              <p:nvPr/>
            </p:nvSpPr>
            <p:spPr bwMode="auto">
              <a:xfrm>
                <a:off x="127000" y="2155825"/>
                <a:ext cx="184150" cy="93663"/>
              </a:xfrm>
              <a:custGeom>
                <a:gdLst>
                  <a:gd fmla="*/ 180392 w 49" name="T0"/>
                  <a:gd fmla="*/ 78677 h 25" name="T1"/>
                  <a:gd fmla="*/ 82680 w 49" name="T2"/>
                  <a:gd fmla="*/ 74930 h 25" name="T3"/>
                  <a:gd fmla="*/ 157843 w 49" name="T4"/>
                  <a:gd fmla="*/ 14986 h 25" name="T5"/>
                  <a:gd fmla="*/ 154085 w 49" name="T6"/>
                  <a:gd fmla="*/ 0 h 25" name="T7"/>
                  <a:gd fmla="*/ 52614 w 49" name="T8"/>
                  <a:gd fmla="*/ 74930 h 25" name="T9"/>
                  <a:gd fmla="*/ 26307 w 49" name="T10"/>
                  <a:gd fmla="*/ 71184 h 25" name="T11"/>
                  <a:gd fmla="*/ 15033 w 49" name="T12"/>
                  <a:gd fmla="*/ 59944 h 25" name="T13"/>
                  <a:gd fmla="*/ 15033 w 49" name="T14"/>
                  <a:gd fmla="*/ 48705 h 25" name="T15"/>
                  <a:gd fmla="*/ 0 w 49" name="T16"/>
                  <a:gd fmla="*/ 52451 h 25" name="T17"/>
                  <a:gd fmla="*/ 3758 w 49" name="T18"/>
                  <a:gd fmla="*/ 67437 h 25" name="T19"/>
                  <a:gd fmla="*/ 41340 w 49" name="T20"/>
                  <a:gd fmla="*/ 89916 h 25" name="T21"/>
                  <a:gd fmla="*/ 184150 w 49" name="T22"/>
                  <a:gd fmla="*/ 93663 h 25" name="T23"/>
                  <a:gd fmla="*/ 180392 w 49" name="T24"/>
                  <a:gd fmla="*/ 78677 h 25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49" name="T39"/>
                  <a:gd fmla="*/ 0 h 25" name="T40"/>
                  <a:gd fmla="*/ 49 w 49" name="T41"/>
                  <a:gd fmla="*/ 25 h 25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25" w="49">
                    <a:moveTo>
                      <a:pt x="48" y="21"/>
                    </a:moveTo>
                    <a:cubicBezTo>
                      <a:pt x="22" y="20"/>
                      <a:pt x="22" y="20"/>
                      <a:pt x="22" y="20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1" y="20"/>
                      <a:pt x="8" y="20"/>
                      <a:pt x="7" y="19"/>
                    </a:cubicBezTo>
                    <a:cubicBezTo>
                      <a:pt x="6" y="18"/>
                      <a:pt x="5" y="17"/>
                      <a:pt x="4" y="16"/>
                    </a:cubicBezTo>
                    <a:cubicBezTo>
                      <a:pt x="4" y="15"/>
                      <a:pt x="4" y="14"/>
                      <a:pt x="4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7"/>
                      <a:pt x="1" y="18"/>
                    </a:cubicBezTo>
                    <a:cubicBezTo>
                      <a:pt x="2" y="22"/>
                      <a:pt x="5" y="24"/>
                      <a:pt x="11" y="24"/>
                    </a:cubicBezTo>
                    <a:cubicBezTo>
                      <a:pt x="49" y="25"/>
                      <a:pt x="49" y="25"/>
                      <a:pt x="49" y="25"/>
                    </a:cubicBezTo>
                    <a:lnTo>
                      <a:pt x="48" y="2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09" name="Freeform 104"/>
              <p:cNvSpPr>
                <a:spLocks noChangeArrowheads="1" noEditPoints="1"/>
              </p:cNvSpPr>
              <p:nvPr/>
            </p:nvSpPr>
            <p:spPr bwMode="auto">
              <a:xfrm>
                <a:off x="2405063" y="1933575"/>
                <a:ext cx="104775" cy="142875"/>
              </a:xfrm>
              <a:custGeom>
                <a:gdLst>
                  <a:gd fmla="*/ 71097 w 28" name="T0"/>
                  <a:gd fmla="*/ 3760 h 38" name="T1"/>
                  <a:gd fmla="*/ 33678 w 28" name="T2"/>
                  <a:gd fmla="*/ 22559 h 38" name="T3"/>
                  <a:gd fmla="*/ 37420 w 28" name="T4"/>
                  <a:gd fmla="*/ 0 h 38" name="T5"/>
                  <a:gd fmla="*/ 22452 w 28" name="T6"/>
                  <a:gd fmla="*/ 0 h 38" name="T7"/>
                  <a:gd fmla="*/ 0 w 28" name="T8"/>
                  <a:gd fmla="*/ 142875 h 38" name="T9"/>
                  <a:gd fmla="*/ 14968 w 28" name="T10"/>
                  <a:gd fmla="*/ 142875 h 38" name="T11"/>
                  <a:gd fmla="*/ 22452 w 28" name="T12"/>
                  <a:gd fmla="*/ 90237 h 38" name="T13"/>
                  <a:gd fmla="*/ 52388 w 28" name="T14"/>
                  <a:gd fmla="*/ 116556 h 38" name="T15"/>
                  <a:gd fmla="*/ 86065 w 28" name="T16"/>
                  <a:gd fmla="*/ 105276 h 38" name="T17"/>
                  <a:gd fmla="*/ 101033 w 28" name="T18"/>
                  <a:gd fmla="*/ 63918 h 38" name="T19"/>
                  <a:gd fmla="*/ 97291 w 28" name="T20"/>
                  <a:gd fmla="*/ 22559 h 38" name="T21"/>
                  <a:gd fmla="*/ 71097 w 28" name="T22"/>
                  <a:gd fmla="*/ 3760 h 38" name="T23"/>
                  <a:gd fmla="*/ 71097 w 28" name="T24"/>
                  <a:gd fmla="*/ 93997 h 38" name="T25"/>
                  <a:gd fmla="*/ 52388 w 28" name="T26"/>
                  <a:gd fmla="*/ 101516 h 38" name="T27"/>
                  <a:gd fmla="*/ 33678 w 28" name="T28"/>
                  <a:gd fmla="*/ 90237 h 38" name="T29"/>
                  <a:gd fmla="*/ 26194 w 28" name="T30"/>
                  <a:gd fmla="*/ 67678 h 38" name="T31"/>
                  <a:gd fmla="*/ 29936 w 28" name="T32"/>
                  <a:gd fmla="*/ 37599 h 38" name="T33"/>
                  <a:gd fmla="*/ 44904 w 28" name="T34"/>
                  <a:gd fmla="*/ 22559 h 38" name="T35"/>
                  <a:gd fmla="*/ 63613 w 28" name="T36"/>
                  <a:gd fmla="*/ 18799 h 38" name="T37"/>
                  <a:gd fmla="*/ 82323 w 28" name="T38"/>
                  <a:gd fmla="*/ 30079 h 38" name="T39"/>
                  <a:gd fmla="*/ 86065 w 28" name="T40"/>
                  <a:gd fmla="*/ 63918 h 38" name="T41"/>
                  <a:gd fmla="*/ 71097 w 28" name="T42"/>
                  <a:gd fmla="*/ 93997 h 38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28" name="T66"/>
                  <a:gd fmla="*/ 0 h 38" name="T67"/>
                  <a:gd fmla="*/ 28 w 28" name="T68"/>
                  <a:gd fmla="*/ 38 h 38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38" w="28">
                    <a:moveTo>
                      <a:pt x="19" y="1"/>
                    </a:moveTo>
                    <a:cubicBezTo>
                      <a:pt x="15" y="0"/>
                      <a:pt x="11" y="2"/>
                      <a:pt x="9" y="6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8" y="28"/>
                      <a:pt x="10" y="30"/>
                      <a:pt x="14" y="31"/>
                    </a:cubicBezTo>
                    <a:cubicBezTo>
                      <a:pt x="17" y="31"/>
                      <a:pt x="20" y="30"/>
                      <a:pt x="23" y="28"/>
                    </a:cubicBezTo>
                    <a:cubicBezTo>
                      <a:pt x="25" y="26"/>
                      <a:pt x="27" y="22"/>
                      <a:pt x="27" y="17"/>
                    </a:cubicBezTo>
                    <a:cubicBezTo>
                      <a:pt x="28" y="13"/>
                      <a:pt x="28" y="9"/>
                      <a:pt x="26" y="6"/>
                    </a:cubicBezTo>
                    <a:cubicBezTo>
                      <a:pt x="24" y="3"/>
                      <a:pt x="22" y="1"/>
                      <a:pt x="19" y="1"/>
                    </a:cubicBezTo>
                    <a:close/>
                    <a:moveTo>
                      <a:pt x="19" y="25"/>
                    </a:moveTo>
                    <a:cubicBezTo>
                      <a:pt x="17" y="27"/>
                      <a:pt x="15" y="27"/>
                      <a:pt x="14" y="27"/>
                    </a:cubicBezTo>
                    <a:cubicBezTo>
                      <a:pt x="12" y="27"/>
                      <a:pt x="10" y="26"/>
                      <a:pt x="9" y="24"/>
                    </a:cubicBezTo>
                    <a:cubicBezTo>
                      <a:pt x="8" y="22"/>
                      <a:pt x="7" y="21"/>
                      <a:pt x="7" y="18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9"/>
                      <a:pt x="10" y="7"/>
                      <a:pt x="12" y="6"/>
                    </a:cubicBezTo>
                    <a:cubicBezTo>
                      <a:pt x="14" y="5"/>
                      <a:pt x="15" y="4"/>
                      <a:pt x="17" y="5"/>
                    </a:cubicBezTo>
                    <a:cubicBezTo>
                      <a:pt x="19" y="5"/>
                      <a:pt x="21" y="6"/>
                      <a:pt x="22" y="8"/>
                    </a:cubicBezTo>
                    <a:cubicBezTo>
                      <a:pt x="23" y="10"/>
                      <a:pt x="23" y="13"/>
                      <a:pt x="23" y="17"/>
                    </a:cubicBezTo>
                    <a:cubicBezTo>
                      <a:pt x="22" y="21"/>
                      <a:pt x="21" y="24"/>
                      <a:pt x="19" y="2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10" name="Freeform 105"/>
              <p:cNvSpPr>
                <a:spLocks noChangeArrowheads="1"/>
              </p:cNvSpPr>
              <p:nvPr/>
            </p:nvSpPr>
            <p:spPr bwMode="auto">
              <a:xfrm>
                <a:off x="2525713" y="1949450"/>
                <a:ext cx="68263" cy="109538"/>
              </a:xfrm>
              <a:custGeom>
                <a:gdLst>
                  <a:gd fmla="*/ 45509 w 18" name="T0"/>
                  <a:gd fmla="*/ 7554 h 29" name="T1"/>
                  <a:gd fmla="*/ 26547 w 18" name="T2"/>
                  <a:gd fmla="*/ 30217 h 29" name="T3"/>
                  <a:gd fmla="*/ 30339 w 18" name="T4"/>
                  <a:gd fmla="*/ 3777 h 29" name="T5"/>
                  <a:gd fmla="*/ 15170 w 18" name="T6"/>
                  <a:gd fmla="*/ 0 h 29" name="T7"/>
                  <a:gd fmla="*/ 0 w 18" name="T8"/>
                  <a:gd fmla="*/ 109538 h 29" name="T9"/>
                  <a:gd fmla="*/ 15170 w 18" name="T10"/>
                  <a:gd fmla="*/ 109538 h 29" name="T11"/>
                  <a:gd fmla="*/ 26547 w 18" name="T12"/>
                  <a:gd fmla="*/ 52880 h 29" name="T13"/>
                  <a:gd fmla="*/ 37924 w 18" name="T14"/>
                  <a:gd fmla="*/ 30217 h 29" name="T15"/>
                  <a:gd fmla="*/ 64471 w 18" name="T16"/>
                  <a:gd fmla="*/ 22663 h 29" name="T17"/>
                  <a:gd fmla="*/ 68263 w 18" name="T18"/>
                  <a:gd fmla="*/ 22663 h 29" name="T19"/>
                  <a:gd fmla="*/ 68263 w 18" name="T20"/>
                  <a:gd fmla="*/ 7554 h 29" name="T21"/>
                  <a:gd fmla="*/ 64471 w 18" name="T22"/>
                  <a:gd fmla="*/ 3777 h 29" name="T23"/>
                  <a:gd fmla="*/ 45509 w 18" name="T24"/>
                  <a:gd fmla="*/ 7554 h 29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8" name="T39"/>
                  <a:gd fmla="*/ 0 h 29" name="T40"/>
                  <a:gd fmla="*/ 18 w 18" name="T41"/>
                  <a:gd fmla="*/ 29 h 29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28" w="18">
                    <a:moveTo>
                      <a:pt x="12" y="2"/>
                    </a:moveTo>
                    <a:cubicBezTo>
                      <a:pt x="11" y="3"/>
                      <a:pt x="9" y="5"/>
                      <a:pt x="7" y="8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1"/>
                      <a:pt x="8" y="9"/>
                      <a:pt x="10" y="8"/>
                    </a:cubicBezTo>
                    <a:cubicBezTo>
                      <a:pt x="12" y="6"/>
                      <a:pt x="14" y="5"/>
                      <a:pt x="17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7" y="1"/>
                      <a:pt x="17" y="1"/>
                    </a:cubicBezTo>
                    <a:cubicBezTo>
                      <a:pt x="15" y="1"/>
                      <a:pt x="14" y="1"/>
                      <a:pt x="12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11" name="Freeform 106"/>
              <p:cNvSpPr>
                <a:spLocks noChangeArrowheads="1" noEditPoints="1"/>
              </p:cNvSpPr>
              <p:nvPr/>
            </p:nvSpPr>
            <p:spPr bwMode="auto">
              <a:xfrm>
                <a:off x="2589213" y="1960563"/>
                <a:ext cx="101600" cy="115888"/>
              </a:xfrm>
              <a:custGeom>
                <a:gdLst>
                  <a:gd fmla="*/ 60207 w 27" name="T0"/>
                  <a:gd fmla="*/ 3738 h 31" name="T1"/>
                  <a:gd fmla="*/ 22578 w 27" name="T2"/>
                  <a:gd fmla="*/ 14953 h 31" name="T3"/>
                  <a:gd fmla="*/ 3763 w 27" name="T4"/>
                  <a:gd fmla="*/ 52337 h 31" name="T5"/>
                  <a:gd fmla="*/ 7526 w 27" name="T6"/>
                  <a:gd fmla="*/ 93458 h 31" name="T7"/>
                  <a:gd fmla="*/ 41393 w 27" name="T8"/>
                  <a:gd fmla="*/ 115888 h 31" name="T9"/>
                  <a:gd fmla="*/ 79022 w 27" name="T10"/>
                  <a:gd fmla="*/ 104673 h 31" name="T11"/>
                  <a:gd fmla="*/ 97837 w 27" name="T12"/>
                  <a:gd fmla="*/ 67290 h 31" name="T13"/>
                  <a:gd fmla="*/ 90311 w 27" name="T14"/>
                  <a:gd fmla="*/ 26168 h 31" name="T15"/>
                  <a:gd fmla="*/ 60207 w 27" name="T16"/>
                  <a:gd fmla="*/ 3738 h 31" name="T17"/>
                  <a:gd fmla="*/ 67733 w 27" name="T18"/>
                  <a:gd fmla="*/ 93458 h 31" name="T19"/>
                  <a:gd fmla="*/ 45156 w 27" name="T20"/>
                  <a:gd fmla="*/ 100935 h 31" name="T21"/>
                  <a:gd fmla="*/ 22578 w 27" name="T22"/>
                  <a:gd fmla="*/ 89720 h 31" name="T23"/>
                  <a:gd fmla="*/ 22578 w 27" name="T24"/>
                  <a:gd fmla="*/ 56075 h 31" name="T25"/>
                  <a:gd fmla="*/ 33867 w 27" name="T26"/>
                  <a:gd fmla="*/ 22430 h 31" name="T27"/>
                  <a:gd fmla="*/ 56444 w 27" name="T28"/>
                  <a:gd fmla="*/ 18692 h 31" name="T29"/>
                  <a:gd fmla="*/ 75259 w 27" name="T30"/>
                  <a:gd fmla="*/ 29907 h 31" name="T31"/>
                  <a:gd fmla="*/ 79022 w 27" name="T32"/>
                  <a:gd fmla="*/ 63551 h 31" name="T33"/>
                  <a:gd fmla="*/ 67733 w 27" name="T34"/>
                  <a:gd fmla="*/ 93458 h 31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27" name="T54"/>
                  <a:gd fmla="*/ 0 h 31" name="T55"/>
                  <a:gd fmla="*/ 27 w 27" name="T56"/>
                  <a:gd fmla="*/ 31 h 31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31" w="27">
                    <a:moveTo>
                      <a:pt x="16" y="1"/>
                    </a:moveTo>
                    <a:cubicBezTo>
                      <a:pt x="12" y="0"/>
                      <a:pt x="9" y="1"/>
                      <a:pt x="6" y="4"/>
                    </a:cubicBezTo>
                    <a:cubicBezTo>
                      <a:pt x="3" y="6"/>
                      <a:pt x="1" y="9"/>
                      <a:pt x="1" y="14"/>
                    </a:cubicBezTo>
                    <a:cubicBezTo>
                      <a:pt x="0" y="18"/>
                      <a:pt x="1" y="22"/>
                      <a:pt x="2" y="25"/>
                    </a:cubicBezTo>
                    <a:cubicBezTo>
                      <a:pt x="4" y="28"/>
                      <a:pt x="7" y="30"/>
                      <a:pt x="11" y="31"/>
                    </a:cubicBezTo>
                    <a:cubicBezTo>
                      <a:pt x="15" y="31"/>
                      <a:pt x="18" y="31"/>
                      <a:pt x="21" y="28"/>
                    </a:cubicBezTo>
                    <a:cubicBezTo>
                      <a:pt x="24" y="26"/>
                      <a:pt x="26" y="22"/>
                      <a:pt x="26" y="18"/>
                    </a:cubicBezTo>
                    <a:cubicBezTo>
                      <a:pt x="27" y="14"/>
                      <a:pt x="26" y="10"/>
                      <a:pt x="24" y="7"/>
                    </a:cubicBezTo>
                    <a:cubicBezTo>
                      <a:pt x="23" y="3"/>
                      <a:pt x="20" y="2"/>
                      <a:pt x="16" y="1"/>
                    </a:cubicBezTo>
                    <a:close/>
                    <a:moveTo>
                      <a:pt x="18" y="25"/>
                    </a:moveTo>
                    <a:cubicBezTo>
                      <a:pt x="16" y="27"/>
                      <a:pt x="14" y="28"/>
                      <a:pt x="12" y="27"/>
                    </a:cubicBezTo>
                    <a:cubicBezTo>
                      <a:pt x="9" y="27"/>
                      <a:pt x="8" y="26"/>
                      <a:pt x="6" y="24"/>
                    </a:cubicBezTo>
                    <a:cubicBezTo>
                      <a:pt x="5" y="22"/>
                      <a:pt x="5" y="19"/>
                      <a:pt x="6" y="15"/>
                    </a:cubicBezTo>
                    <a:cubicBezTo>
                      <a:pt x="6" y="11"/>
                      <a:pt x="7" y="8"/>
                      <a:pt x="9" y="6"/>
                    </a:cubicBezTo>
                    <a:cubicBezTo>
                      <a:pt x="11" y="5"/>
                      <a:pt x="13" y="4"/>
                      <a:pt x="15" y="5"/>
                    </a:cubicBezTo>
                    <a:cubicBezTo>
                      <a:pt x="17" y="5"/>
                      <a:pt x="19" y="6"/>
                      <a:pt x="20" y="8"/>
                    </a:cubicBezTo>
                    <a:cubicBezTo>
                      <a:pt x="22" y="10"/>
                      <a:pt x="22" y="13"/>
                      <a:pt x="21" y="17"/>
                    </a:cubicBezTo>
                    <a:cubicBezTo>
                      <a:pt x="21" y="21"/>
                      <a:pt x="20" y="24"/>
                      <a:pt x="18" y="2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12" name="Freeform 107"/>
              <p:cNvSpPr>
                <a:spLocks noChangeArrowheads="1"/>
              </p:cNvSpPr>
              <p:nvPr/>
            </p:nvSpPr>
            <p:spPr bwMode="auto">
              <a:xfrm>
                <a:off x="2701925" y="1976438"/>
                <a:ext cx="93663" cy="115888"/>
              </a:xfrm>
              <a:custGeom>
                <a:gdLst>
                  <a:gd fmla="*/ 38100 w 59" name="T0"/>
                  <a:gd fmla="*/ 93663 h 73" name="T1"/>
                  <a:gd fmla="*/ 19050 w 59" name="T2"/>
                  <a:gd fmla="*/ 3175 h 73" name="T3"/>
                  <a:gd fmla="*/ 0 w 59" name="T4"/>
                  <a:gd fmla="*/ 0 h 73" name="T5"/>
                  <a:gd fmla="*/ 22225 w 59" name="T6"/>
                  <a:gd fmla="*/ 112713 h 73" name="T7"/>
                  <a:gd fmla="*/ 41275 w 59" name="T8"/>
                  <a:gd fmla="*/ 115888 h 73" name="T9"/>
                  <a:gd fmla="*/ 93663 w 59" name="T10"/>
                  <a:gd fmla="*/ 14288 h 73" name="T11"/>
                  <a:gd fmla="*/ 79375 w 59" name="T12"/>
                  <a:gd fmla="*/ 11113 h 73" name="T13"/>
                  <a:gd fmla="*/ 38100 w 59" name="T14"/>
                  <a:gd fmla="*/ 93663 h 73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9" name="T24"/>
                  <a:gd fmla="*/ 0 h 73" name="T25"/>
                  <a:gd fmla="*/ 59 w 59" name="T26"/>
                  <a:gd fmla="*/ 73 h 73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73" w="59">
                    <a:moveTo>
                      <a:pt x="24" y="59"/>
                    </a:moveTo>
                    <a:lnTo>
                      <a:pt x="12" y="2"/>
                    </a:lnTo>
                    <a:lnTo>
                      <a:pt x="0" y="0"/>
                    </a:lnTo>
                    <a:lnTo>
                      <a:pt x="14" y="71"/>
                    </a:lnTo>
                    <a:lnTo>
                      <a:pt x="26" y="73"/>
                    </a:lnTo>
                    <a:lnTo>
                      <a:pt x="59" y="9"/>
                    </a:lnTo>
                    <a:lnTo>
                      <a:pt x="50" y="7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13" name="Freeform 108"/>
              <p:cNvSpPr>
                <a:spLocks noChangeArrowheads="1" noEditPoints="1"/>
              </p:cNvSpPr>
              <p:nvPr/>
            </p:nvSpPr>
            <p:spPr bwMode="auto">
              <a:xfrm>
                <a:off x="2792413" y="1993900"/>
                <a:ext cx="101600" cy="117475"/>
              </a:xfrm>
              <a:custGeom>
                <a:gdLst>
                  <a:gd fmla="*/ 45156 w 27" name="T0"/>
                  <a:gd fmla="*/ 102317 h 31" name="T1"/>
                  <a:gd fmla="*/ 26341 w 27" name="T2"/>
                  <a:gd fmla="*/ 90948 h 31" name="T3"/>
                  <a:gd fmla="*/ 18815 w 27" name="T4"/>
                  <a:gd fmla="*/ 53053 h 31" name="T5"/>
                  <a:gd fmla="*/ 97837 w 27" name="T6"/>
                  <a:gd fmla="*/ 68211 h 31" name="T7"/>
                  <a:gd fmla="*/ 90311 w 27" name="T8"/>
                  <a:gd fmla="*/ 22737 h 31" name="T9"/>
                  <a:gd fmla="*/ 60207 w 27" name="T10"/>
                  <a:gd fmla="*/ 0 h 31" name="T11"/>
                  <a:gd fmla="*/ 22578 w 27" name="T12"/>
                  <a:gd fmla="*/ 11369 h 31" name="T13"/>
                  <a:gd fmla="*/ 3763 w 27" name="T14"/>
                  <a:gd fmla="*/ 49264 h 31" name="T15"/>
                  <a:gd fmla="*/ 11289 w 27" name="T16"/>
                  <a:gd fmla="*/ 94738 h 31" name="T17"/>
                  <a:gd fmla="*/ 41393 w 27" name="T18"/>
                  <a:gd fmla="*/ 113685 h 31" name="T19"/>
                  <a:gd fmla="*/ 71496 w 27" name="T20"/>
                  <a:gd fmla="*/ 109896 h 31" name="T21"/>
                  <a:gd fmla="*/ 94074 w 27" name="T22"/>
                  <a:gd fmla="*/ 90948 h 31" name="T23"/>
                  <a:gd fmla="*/ 79022 w 27" name="T24"/>
                  <a:gd fmla="*/ 83369 h 31" name="T25"/>
                  <a:gd fmla="*/ 45156 w 27" name="T26"/>
                  <a:gd fmla="*/ 102317 h 31" name="T27"/>
                  <a:gd fmla="*/ 37630 w 27" name="T28"/>
                  <a:gd fmla="*/ 18948 h 31" name="T29"/>
                  <a:gd fmla="*/ 60207 w 27" name="T30"/>
                  <a:gd fmla="*/ 15158 h 31" name="T31"/>
                  <a:gd fmla="*/ 75259 w 27" name="T32"/>
                  <a:gd fmla="*/ 22737 h 31" name="T33"/>
                  <a:gd fmla="*/ 82785 w 27" name="T34"/>
                  <a:gd fmla="*/ 34106 h 31" name="T35"/>
                  <a:gd fmla="*/ 82785 w 27" name="T36"/>
                  <a:gd fmla="*/ 53053 h 31" name="T37"/>
                  <a:gd fmla="*/ 22578 w 27" name="T38"/>
                  <a:gd fmla="*/ 41685 h 31" name="T39"/>
                  <a:gd fmla="*/ 37630 w 27" name="T40"/>
                  <a:gd fmla="*/ 18948 h 31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7" name="T63"/>
                  <a:gd fmla="*/ 0 h 31" name="T64"/>
                  <a:gd fmla="*/ 27 w 27" name="T65"/>
                  <a:gd fmla="*/ 31 h 31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31" w="27">
                    <a:moveTo>
                      <a:pt x="12" y="27"/>
                    </a:moveTo>
                    <a:cubicBezTo>
                      <a:pt x="10" y="26"/>
                      <a:pt x="8" y="25"/>
                      <a:pt x="7" y="24"/>
                    </a:cubicBezTo>
                    <a:cubicBezTo>
                      <a:pt x="5" y="22"/>
                      <a:pt x="5" y="19"/>
                      <a:pt x="5" y="14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7" y="13"/>
                      <a:pt x="26" y="8"/>
                      <a:pt x="24" y="6"/>
                    </a:cubicBezTo>
                    <a:cubicBezTo>
                      <a:pt x="23" y="3"/>
                      <a:pt x="20" y="1"/>
                      <a:pt x="16" y="0"/>
                    </a:cubicBezTo>
                    <a:cubicBezTo>
                      <a:pt x="12" y="0"/>
                      <a:pt x="9" y="1"/>
                      <a:pt x="6" y="3"/>
                    </a:cubicBezTo>
                    <a:cubicBezTo>
                      <a:pt x="3" y="5"/>
                      <a:pt x="1" y="9"/>
                      <a:pt x="1" y="13"/>
                    </a:cubicBezTo>
                    <a:cubicBezTo>
                      <a:pt x="0" y="18"/>
                      <a:pt x="1" y="22"/>
                      <a:pt x="3" y="25"/>
                    </a:cubicBezTo>
                    <a:cubicBezTo>
                      <a:pt x="5" y="28"/>
                      <a:pt x="7" y="30"/>
                      <a:pt x="11" y="30"/>
                    </a:cubicBezTo>
                    <a:cubicBezTo>
                      <a:pt x="14" y="31"/>
                      <a:pt x="17" y="30"/>
                      <a:pt x="19" y="29"/>
                    </a:cubicBezTo>
                    <a:cubicBezTo>
                      <a:pt x="22" y="28"/>
                      <a:pt x="24" y="26"/>
                      <a:pt x="25" y="24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19" y="26"/>
                      <a:pt x="16" y="27"/>
                      <a:pt x="12" y="27"/>
                    </a:cubicBezTo>
                    <a:close/>
                    <a:moveTo>
                      <a:pt x="10" y="5"/>
                    </a:moveTo>
                    <a:cubicBezTo>
                      <a:pt x="11" y="4"/>
                      <a:pt x="13" y="3"/>
                      <a:pt x="16" y="4"/>
                    </a:cubicBezTo>
                    <a:cubicBezTo>
                      <a:pt x="17" y="4"/>
                      <a:pt x="19" y="5"/>
                      <a:pt x="20" y="6"/>
                    </a:cubicBezTo>
                    <a:cubicBezTo>
                      <a:pt x="21" y="7"/>
                      <a:pt x="21" y="8"/>
                      <a:pt x="22" y="9"/>
                    </a:cubicBezTo>
                    <a:cubicBezTo>
                      <a:pt x="22" y="11"/>
                      <a:pt x="22" y="12"/>
                      <a:pt x="22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8" y="7"/>
                      <a:pt x="10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14" name="Freeform 109"/>
              <p:cNvSpPr>
                <a:spLocks noChangeArrowheads="1"/>
              </p:cNvSpPr>
              <p:nvPr/>
            </p:nvSpPr>
            <p:spPr bwMode="auto">
              <a:xfrm>
                <a:off x="915988" y="3862388"/>
                <a:ext cx="120650" cy="146050"/>
              </a:xfrm>
              <a:custGeom>
                <a:gdLst>
                  <a:gd fmla="*/ 45244 w 32" name="T0"/>
                  <a:gd fmla="*/ 22469 h 39" name="T1"/>
                  <a:gd fmla="*/ 86717 w 32" name="T2"/>
                  <a:gd fmla="*/ 44938 h 39" name="T3"/>
                  <a:gd fmla="*/ 105569 w 32" name="T4"/>
                  <a:gd fmla="*/ 37449 h 39" name="T5"/>
                  <a:gd fmla="*/ 79177 w 32" name="T6"/>
                  <a:gd fmla="*/ 7490 h 39" name="T7"/>
                  <a:gd fmla="*/ 41473 w 32" name="T8"/>
                  <a:gd fmla="*/ 3745 h 39" name="T9"/>
                  <a:gd fmla="*/ 3770 w 32" name="T10"/>
                  <a:gd fmla="*/ 37449 h 39" name="T11"/>
                  <a:gd fmla="*/ 3770 w 32" name="T12"/>
                  <a:gd fmla="*/ 89877 h 39" name="T13"/>
                  <a:gd fmla="*/ 33933 w 32" name="T14"/>
                  <a:gd fmla="*/ 134815 h 39" name="T15"/>
                  <a:gd fmla="*/ 79177 w 32" name="T16"/>
                  <a:gd fmla="*/ 142305 h 39" name="T17"/>
                  <a:gd fmla="*/ 109339 w 32" name="T18"/>
                  <a:gd fmla="*/ 119836 h 39" name="T19"/>
                  <a:gd fmla="*/ 116880 w 32" name="T20"/>
                  <a:gd fmla="*/ 82387 h 39" name="T21"/>
                  <a:gd fmla="*/ 98028 w 32" name="T22"/>
                  <a:gd fmla="*/ 82387 h 39" name="T23"/>
                  <a:gd fmla="*/ 75406 w 32" name="T24"/>
                  <a:gd fmla="*/ 127326 h 39" name="T25"/>
                  <a:gd fmla="*/ 45244 w 32" name="T26"/>
                  <a:gd fmla="*/ 119836 h 39" name="T27"/>
                  <a:gd fmla="*/ 26392 w 32" name="T28"/>
                  <a:gd fmla="*/ 82387 h 39" name="T29"/>
                  <a:gd fmla="*/ 22622 w 32" name="T30"/>
                  <a:gd fmla="*/ 41194 h 39" name="T31"/>
                  <a:gd fmla="*/ 45244 w 32" name="T32"/>
                  <a:gd fmla="*/ 22469 h 39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2" name="T51"/>
                  <a:gd fmla="*/ 0 h 39" name="T52"/>
                  <a:gd fmla="*/ 32 w 32" name="T53"/>
                  <a:gd fmla="*/ 39 h 39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39" w="32">
                    <a:moveTo>
                      <a:pt x="12" y="6"/>
                    </a:moveTo>
                    <a:cubicBezTo>
                      <a:pt x="17" y="4"/>
                      <a:pt x="20" y="6"/>
                      <a:pt x="23" y="12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6" y="6"/>
                      <a:pt x="24" y="4"/>
                      <a:pt x="21" y="2"/>
                    </a:cubicBezTo>
                    <a:cubicBezTo>
                      <a:pt x="18" y="0"/>
                      <a:pt x="15" y="0"/>
                      <a:pt x="11" y="1"/>
                    </a:cubicBezTo>
                    <a:cubicBezTo>
                      <a:pt x="6" y="2"/>
                      <a:pt x="3" y="5"/>
                      <a:pt x="1" y="10"/>
                    </a:cubicBezTo>
                    <a:cubicBezTo>
                      <a:pt x="0" y="14"/>
                      <a:pt x="0" y="19"/>
                      <a:pt x="1" y="24"/>
                    </a:cubicBezTo>
                    <a:cubicBezTo>
                      <a:pt x="3" y="29"/>
                      <a:pt x="5" y="33"/>
                      <a:pt x="9" y="36"/>
                    </a:cubicBezTo>
                    <a:cubicBezTo>
                      <a:pt x="12" y="39"/>
                      <a:pt x="16" y="39"/>
                      <a:pt x="21" y="38"/>
                    </a:cubicBezTo>
                    <a:cubicBezTo>
                      <a:pt x="25" y="37"/>
                      <a:pt x="27" y="35"/>
                      <a:pt x="29" y="32"/>
                    </a:cubicBezTo>
                    <a:cubicBezTo>
                      <a:pt x="31" y="29"/>
                      <a:pt x="32" y="26"/>
                      <a:pt x="31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9"/>
                      <a:pt x="24" y="32"/>
                      <a:pt x="20" y="34"/>
                    </a:cubicBezTo>
                    <a:cubicBezTo>
                      <a:pt x="17" y="34"/>
                      <a:pt x="14" y="34"/>
                      <a:pt x="12" y="32"/>
                    </a:cubicBezTo>
                    <a:cubicBezTo>
                      <a:pt x="10" y="30"/>
                      <a:pt x="8" y="26"/>
                      <a:pt x="7" y="22"/>
                    </a:cubicBezTo>
                    <a:cubicBezTo>
                      <a:pt x="6" y="18"/>
                      <a:pt x="5" y="14"/>
                      <a:pt x="6" y="11"/>
                    </a:cubicBezTo>
                    <a:cubicBezTo>
                      <a:pt x="7" y="8"/>
                      <a:pt x="9" y="6"/>
                      <a:pt x="12" y="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15" name="Freeform 110"/>
              <p:cNvSpPr>
                <a:spLocks noChangeArrowheads="1" noEditPoints="1"/>
              </p:cNvSpPr>
              <p:nvPr/>
            </p:nvSpPr>
            <p:spPr bwMode="auto">
              <a:xfrm>
                <a:off x="1036638" y="3824288"/>
                <a:ext cx="131763" cy="150813"/>
              </a:xfrm>
              <a:custGeom>
                <a:gdLst>
                  <a:gd fmla="*/ 48941 w 35" name="T0"/>
                  <a:gd fmla="*/ 3770 h 40" name="T1"/>
                  <a:gd fmla="*/ 11294 w 35" name="T2"/>
                  <a:gd fmla="*/ 37703 h 40" name="T3"/>
                  <a:gd fmla="*/ 7529 w 35" name="T4"/>
                  <a:gd fmla="*/ 90488 h 40" name="T5"/>
                  <a:gd fmla="*/ 37647 w 35" name="T6"/>
                  <a:gd fmla="*/ 135732 h 40" name="T7"/>
                  <a:gd fmla="*/ 86587 w 35" name="T8"/>
                  <a:gd fmla="*/ 147043 h 40" name="T9"/>
                  <a:gd fmla="*/ 124234 w 35" name="T10"/>
                  <a:gd fmla="*/ 113110 h 40" name="T11"/>
                  <a:gd fmla="*/ 124234 w 35" name="T12"/>
                  <a:gd fmla="*/ 56555 h 40" name="T13"/>
                  <a:gd fmla="*/ 97881 w 35" name="T14"/>
                  <a:gd fmla="*/ 11311 h 40" name="T15"/>
                  <a:gd fmla="*/ 48941 w 35" name="T16"/>
                  <a:gd fmla="*/ 3770 h 40" name="T17"/>
                  <a:gd fmla="*/ 105410 w 35" name="T18"/>
                  <a:gd fmla="*/ 109339 h 40" name="T19"/>
                  <a:gd fmla="*/ 82822 w 35" name="T20"/>
                  <a:gd fmla="*/ 128191 h 40" name="T21"/>
                  <a:gd fmla="*/ 52705 w 35" name="T22"/>
                  <a:gd fmla="*/ 124421 h 40" name="T23"/>
                  <a:gd fmla="*/ 30117 w 35" name="T24"/>
                  <a:gd fmla="*/ 86717 h 40" name="T25"/>
                  <a:gd fmla="*/ 30117 w 35" name="T26"/>
                  <a:gd fmla="*/ 41474 h 40" name="T27"/>
                  <a:gd fmla="*/ 52705 w 35" name="T28"/>
                  <a:gd fmla="*/ 22622 h 40" name="T29"/>
                  <a:gd fmla="*/ 82822 w 35" name="T30"/>
                  <a:gd fmla="*/ 26392 h 40" name="T31"/>
                  <a:gd fmla="*/ 105410 w 35" name="T32"/>
                  <a:gd fmla="*/ 64096 h 40" name="T33"/>
                  <a:gd fmla="*/ 105410 w 35" name="T34"/>
                  <a:gd fmla="*/ 109339 h 40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35" name="T54"/>
                  <a:gd fmla="*/ 0 h 40" name="T55"/>
                  <a:gd fmla="*/ 35 w 35" name="T56"/>
                  <a:gd fmla="*/ 40 h 40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40" w="35">
                    <a:moveTo>
                      <a:pt x="13" y="1"/>
                    </a:moveTo>
                    <a:cubicBezTo>
                      <a:pt x="8" y="3"/>
                      <a:pt x="5" y="5"/>
                      <a:pt x="3" y="10"/>
                    </a:cubicBezTo>
                    <a:cubicBezTo>
                      <a:pt x="1" y="14"/>
                      <a:pt x="0" y="19"/>
                      <a:pt x="2" y="24"/>
                    </a:cubicBezTo>
                    <a:cubicBezTo>
                      <a:pt x="4" y="30"/>
                      <a:pt x="6" y="34"/>
                      <a:pt x="10" y="36"/>
                    </a:cubicBezTo>
                    <a:cubicBezTo>
                      <a:pt x="14" y="39"/>
                      <a:pt x="18" y="40"/>
                      <a:pt x="23" y="39"/>
                    </a:cubicBezTo>
                    <a:cubicBezTo>
                      <a:pt x="27" y="37"/>
                      <a:pt x="31" y="34"/>
                      <a:pt x="33" y="30"/>
                    </a:cubicBezTo>
                    <a:cubicBezTo>
                      <a:pt x="35" y="26"/>
                      <a:pt x="35" y="21"/>
                      <a:pt x="33" y="15"/>
                    </a:cubicBezTo>
                    <a:cubicBezTo>
                      <a:pt x="32" y="10"/>
                      <a:pt x="29" y="6"/>
                      <a:pt x="26" y="3"/>
                    </a:cubicBezTo>
                    <a:cubicBezTo>
                      <a:pt x="22" y="1"/>
                      <a:pt x="18" y="0"/>
                      <a:pt x="13" y="1"/>
                    </a:cubicBezTo>
                    <a:close/>
                    <a:moveTo>
                      <a:pt x="28" y="29"/>
                    </a:moveTo>
                    <a:cubicBezTo>
                      <a:pt x="27" y="31"/>
                      <a:pt x="25" y="33"/>
                      <a:pt x="22" y="34"/>
                    </a:cubicBezTo>
                    <a:cubicBezTo>
                      <a:pt x="19" y="35"/>
                      <a:pt x="16" y="34"/>
                      <a:pt x="14" y="33"/>
                    </a:cubicBezTo>
                    <a:cubicBezTo>
                      <a:pt x="11" y="31"/>
                      <a:pt x="9" y="28"/>
                      <a:pt x="8" y="23"/>
                    </a:cubicBezTo>
                    <a:cubicBezTo>
                      <a:pt x="7" y="18"/>
                      <a:pt x="7" y="14"/>
                      <a:pt x="8" y="11"/>
                    </a:cubicBezTo>
                    <a:cubicBezTo>
                      <a:pt x="9" y="9"/>
                      <a:pt x="11" y="7"/>
                      <a:pt x="14" y="6"/>
                    </a:cubicBezTo>
                    <a:cubicBezTo>
                      <a:pt x="16" y="5"/>
                      <a:pt x="19" y="6"/>
                      <a:pt x="22" y="7"/>
                    </a:cubicBezTo>
                    <a:cubicBezTo>
                      <a:pt x="24" y="9"/>
                      <a:pt x="26" y="12"/>
                      <a:pt x="28" y="17"/>
                    </a:cubicBezTo>
                    <a:cubicBezTo>
                      <a:pt x="29" y="22"/>
                      <a:pt x="29" y="26"/>
                      <a:pt x="28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16" name="Freeform 111"/>
              <p:cNvSpPr>
                <a:spLocks noChangeArrowheads="1"/>
              </p:cNvSpPr>
              <p:nvPr/>
            </p:nvSpPr>
            <p:spPr bwMode="auto">
              <a:xfrm>
                <a:off x="1160463" y="3756025"/>
                <a:ext cx="30163" cy="30163"/>
              </a:xfrm>
              <a:custGeom>
                <a:gdLst>
                  <a:gd fmla="*/ 7938 w 19" name="T0"/>
                  <a:gd fmla="*/ 30163 h 19" name="T1"/>
                  <a:gd fmla="*/ 30163 w 19" name="T2"/>
                  <a:gd fmla="*/ 22225 h 19" name="T3"/>
                  <a:gd fmla="*/ 23813 w 19" name="T4"/>
                  <a:gd fmla="*/ 0 h 19" name="T5"/>
                  <a:gd fmla="*/ 0 w 19" name="T6"/>
                  <a:gd fmla="*/ 4763 h 19" name="T7"/>
                  <a:gd fmla="*/ 7938 w 19" name="T8"/>
                  <a:gd fmla="*/ 30163 h 19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9" name="T15"/>
                  <a:gd fmla="*/ 0 h 19" name="T16"/>
                  <a:gd fmla="*/ 19 w 19" name="T17"/>
                  <a:gd fmla="*/ 19 h 19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9" w="19">
                    <a:moveTo>
                      <a:pt x="5" y="19"/>
                    </a:moveTo>
                    <a:lnTo>
                      <a:pt x="19" y="14"/>
                    </a:lnTo>
                    <a:lnTo>
                      <a:pt x="15" y="0"/>
                    </a:lnTo>
                    <a:lnTo>
                      <a:pt x="0" y="3"/>
                    </a:lnTo>
                    <a:lnTo>
                      <a:pt x="5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17" name="Freeform 112"/>
              <p:cNvSpPr>
                <a:spLocks noChangeArrowheads="1"/>
              </p:cNvSpPr>
              <p:nvPr/>
            </p:nvSpPr>
            <p:spPr bwMode="auto">
              <a:xfrm>
                <a:off x="1176338" y="3802063"/>
                <a:ext cx="55563" cy="138113"/>
              </a:xfrm>
              <a:custGeom>
                <a:gdLst>
                  <a:gd fmla="*/ 36513 w 35" name="T0"/>
                  <a:gd fmla="*/ 138113 h 87" name="T1"/>
                  <a:gd fmla="*/ 55563 w 35" name="T2"/>
                  <a:gd fmla="*/ 130175 h 87" name="T3"/>
                  <a:gd fmla="*/ 19050 w 35" name="T4"/>
                  <a:gd fmla="*/ 0 h 87" name="T5"/>
                  <a:gd fmla="*/ 0 w 35" name="T6"/>
                  <a:gd fmla="*/ 6350 h 87" name="T7"/>
                  <a:gd fmla="*/ 36513 w 35" name="T8"/>
                  <a:gd fmla="*/ 138113 h 87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35" name="T15"/>
                  <a:gd fmla="*/ 0 h 87" name="T16"/>
                  <a:gd fmla="*/ 35 w 35" name="T17"/>
                  <a:gd fmla="*/ 87 h 87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87" w="35">
                    <a:moveTo>
                      <a:pt x="23" y="87"/>
                    </a:moveTo>
                    <a:lnTo>
                      <a:pt x="35" y="82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23" y="8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18" name="Freeform 113"/>
              <p:cNvSpPr>
                <a:spLocks noChangeArrowheads="1"/>
              </p:cNvSpPr>
              <p:nvPr/>
            </p:nvSpPr>
            <p:spPr bwMode="auto">
              <a:xfrm>
                <a:off x="1236663" y="3767138"/>
                <a:ext cx="142875" cy="153988"/>
              </a:xfrm>
              <a:custGeom>
                <a:gdLst>
                  <a:gd fmla="*/ 105276 w 38" name="T0"/>
                  <a:gd fmla="*/ 15023 h 41" name="T1"/>
                  <a:gd fmla="*/ 86477 w 38" name="T2"/>
                  <a:gd fmla="*/ 3756 h 41" name="T3"/>
                  <a:gd fmla="*/ 60158 w 38" name="T4"/>
                  <a:gd fmla="*/ 0 h 41" name="T5"/>
                  <a:gd fmla="*/ 26319 w 38" name="T6"/>
                  <a:gd fmla="*/ 41314 h 41" name="T7"/>
                  <a:gd fmla="*/ 18799 w 38" name="T8"/>
                  <a:gd fmla="*/ 18779 h 41" name="T9"/>
                  <a:gd fmla="*/ 0 w 38" name="T10"/>
                  <a:gd fmla="*/ 22535 h 41" name="T11"/>
                  <a:gd fmla="*/ 37599 w 38" name="T12"/>
                  <a:gd fmla="*/ 153988 h 41" name="T13"/>
                  <a:gd fmla="*/ 56398 w 38" name="T14"/>
                  <a:gd fmla="*/ 146476 h 41" name="T15"/>
                  <a:gd fmla="*/ 37599 w 38" name="T16"/>
                  <a:gd fmla="*/ 75116 h 41" name="T17"/>
                  <a:gd fmla="*/ 37599 w 38" name="T18"/>
                  <a:gd fmla="*/ 41314 h 41" name="T19"/>
                  <a:gd fmla="*/ 60158 w 38" name="T20"/>
                  <a:gd fmla="*/ 18779 h 41" name="T21"/>
                  <a:gd fmla="*/ 82717 w 38" name="T22"/>
                  <a:gd fmla="*/ 22535 h 41" name="T23"/>
                  <a:gd fmla="*/ 97757 w 38" name="T24"/>
                  <a:gd fmla="*/ 45070 h 41" name="T25"/>
                  <a:gd fmla="*/ 120316 w 38" name="T26"/>
                  <a:gd fmla="*/ 131453 h 41" name="T27"/>
                  <a:gd fmla="*/ 142875 w 38" name="T28"/>
                  <a:gd fmla="*/ 123942 h 41" name="T29"/>
                  <a:gd fmla="*/ 120316 w 38" name="T30"/>
                  <a:gd fmla="*/ 48825 h 41" name="T31"/>
                  <a:gd fmla="*/ 105276 w 38" name="T32"/>
                  <a:gd fmla="*/ 15023 h 41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8" name="T51"/>
                  <a:gd fmla="*/ 0 h 41" name="T52"/>
                  <a:gd fmla="*/ 38 w 38" name="T53"/>
                  <a:gd fmla="*/ 41 h 41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1" w="38">
                    <a:moveTo>
                      <a:pt x="28" y="4"/>
                    </a:moveTo>
                    <a:cubicBezTo>
                      <a:pt x="27" y="3"/>
                      <a:pt x="25" y="1"/>
                      <a:pt x="23" y="1"/>
                    </a:cubicBezTo>
                    <a:cubicBezTo>
                      <a:pt x="21" y="0"/>
                      <a:pt x="18" y="0"/>
                      <a:pt x="16" y="0"/>
                    </a:cubicBezTo>
                    <a:cubicBezTo>
                      <a:pt x="11" y="2"/>
                      <a:pt x="8" y="5"/>
                      <a:pt x="7" y="11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17"/>
                      <a:pt x="9" y="13"/>
                      <a:pt x="10" y="11"/>
                    </a:cubicBezTo>
                    <a:cubicBezTo>
                      <a:pt x="12" y="8"/>
                      <a:pt x="14" y="6"/>
                      <a:pt x="16" y="5"/>
                    </a:cubicBezTo>
                    <a:cubicBezTo>
                      <a:pt x="18" y="5"/>
                      <a:pt x="20" y="5"/>
                      <a:pt x="22" y="6"/>
                    </a:cubicBezTo>
                    <a:cubicBezTo>
                      <a:pt x="24" y="7"/>
                      <a:pt x="25" y="9"/>
                      <a:pt x="26" y="12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0" y="9"/>
                      <a:pt x="29" y="6"/>
                      <a:pt x="28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19" name="Freeform 114"/>
              <p:cNvSpPr>
                <a:spLocks noChangeArrowheads="1" noEditPoints="1"/>
              </p:cNvSpPr>
              <p:nvPr/>
            </p:nvSpPr>
            <p:spPr bwMode="auto">
              <a:xfrm>
                <a:off x="2641600" y="3302000"/>
                <a:ext cx="207963" cy="203200"/>
              </a:xfrm>
              <a:custGeom>
                <a:gdLst>
                  <a:gd fmla="*/ 139902 w 55" name="T0"/>
                  <a:gd fmla="*/ 86548 h 54" name="T1"/>
                  <a:gd fmla="*/ 120997 w 55" name="T2"/>
                  <a:gd fmla="*/ 116652 h 54" name="T3"/>
                  <a:gd fmla="*/ 102091 w 55" name="T4"/>
                  <a:gd fmla="*/ 146756 h 54" name="T5"/>
                  <a:gd fmla="*/ 90747 w 55" name="T6"/>
                  <a:gd fmla="*/ 146756 h 54" name="T7"/>
                  <a:gd fmla="*/ 83185 w 55" name="T8"/>
                  <a:gd fmla="*/ 139230 h 54" name="T9"/>
                  <a:gd fmla="*/ 83185 w 55" name="T10"/>
                  <a:gd fmla="*/ 127941 h 54" name="T11"/>
                  <a:gd fmla="*/ 90747 w 55" name="T12"/>
                  <a:gd fmla="*/ 120415 h 54" name="T13"/>
                  <a:gd fmla="*/ 94529 w 55" name="T14"/>
                  <a:gd fmla="*/ 112889 h 54" name="T15"/>
                  <a:gd fmla="*/ 102091 w 55" name="T16"/>
                  <a:gd fmla="*/ 71496 h 54" name="T17"/>
                  <a:gd fmla="*/ 79404 w 55" name="T18"/>
                  <a:gd fmla="*/ 45156 h 54" name="T19"/>
                  <a:gd fmla="*/ 41593 w 55" name="T20"/>
                  <a:gd fmla="*/ 41393 h 54" name="T21"/>
                  <a:gd fmla="*/ 34030 w 55" name="T22"/>
                  <a:gd fmla="*/ 30104 h 54" name="T23"/>
                  <a:gd fmla="*/ 37811 w 55" name="T24"/>
                  <a:gd fmla="*/ 11289 h 54" name="T25"/>
                  <a:gd fmla="*/ 22687 w 55" name="T26"/>
                  <a:gd fmla="*/ 0 h 54" name="T27"/>
                  <a:gd fmla="*/ 22687 w 55" name="T28"/>
                  <a:gd fmla="*/ 7526 h 54" name="T29"/>
                  <a:gd fmla="*/ 15125 w 55" name="T30"/>
                  <a:gd fmla="*/ 30104 h 54" name="T31"/>
                  <a:gd fmla="*/ 26468 w 55" name="T32"/>
                  <a:gd fmla="*/ 45156 h 54" name="T33"/>
                  <a:gd fmla="*/ 11343 w 55" name="T34"/>
                  <a:gd fmla="*/ 67733 h 54" name="T35"/>
                  <a:gd fmla="*/ 3781 w 55" name="T36"/>
                  <a:gd fmla="*/ 109126 h 54" name="T37"/>
                  <a:gd fmla="*/ 26468 w 55" name="T38"/>
                  <a:gd fmla="*/ 139230 h 54" name="T39"/>
                  <a:gd fmla="*/ 68061 w 55" name="T40"/>
                  <a:gd fmla="*/ 139230 h 54" name="T41"/>
                  <a:gd fmla="*/ 83185 w 55" name="T42"/>
                  <a:gd fmla="*/ 165570 h 54" name="T43"/>
                  <a:gd fmla="*/ 109653 w 55" name="T44"/>
                  <a:gd fmla="*/ 165570 h 54" name="T45"/>
                  <a:gd fmla="*/ 124778 w 55" name="T46"/>
                  <a:gd fmla="*/ 195674 h 54" name="T47"/>
                  <a:gd fmla="*/ 155027 w 55" name="T48"/>
                  <a:gd fmla="*/ 195674 h 54" name="T49"/>
                  <a:gd fmla="*/ 185276 w 55" name="T50"/>
                  <a:gd fmla="*/ 158044 h 54" name="T51"/>
                  <a:gd fmla="*/ 181495 w 55" name="T52"/>
                  <a:gd fmla="*/ 75259 h 54" name="T53"/>
                  <a:gd fmla="*/ 158808 w 55" name="T54"/>
                  <a:gd fmla="*/ 75259 h 54" name="T55"/>
                  <a:gd fmla="*/ 139902 w 55" name="T56"/>
                  <a:gd fmla="*/ 86548 h 54" name="T57"/>
                  <a:gd fmla="*/ 22687 w 55" name="T58"/>
                  <a:gd fmla="*/ 97837 h 54" name="T59"/>
                  <a:gd fmla="*/ 26468 w 55" name="T60"/>
                  <a:gd fmla="*/ 75259 h 54" name="T61"/>
                  <a:gd fmla="*/ 41593 w 55" name="T62"/>
                  <a:gd fmla="*/ 60207 h 54" name="T63"/>
                  <a:gd fmla="*/ 68061 w 55" name="T64"/>
                  <a:gd fmla="*/ 63970 h 54" name="T65"/>
                  <a:gd fmla="*/ 83185 w 55" name="T66"/>
                  <a:gd fmla="*/ 82785 h 54" name="T67"/>
                  <a:gd fmla="*/ 79404 w 55" name="T68"/>
                  <a:gd fmla="*/ 105363 h 54" name="T69"/>
                  <a:gd fmla="*/ 60498 w 55" name="T70"/>
                  <a:gd fmla="*/ 120415 h 54" name="T71"/>
                  <a:gd fmla="*/ 37811 w 55" name="T72"/>
                  <a:gd fmla="*/ 120415 h 54" name="T73"/>
                  <a:gd fmla="*/ 22687 w 55" name="T74"/>
                  <a:gd fmla="*/ 97837 h 54" name="T75"/>
                  <a:gd fmla="*/ 181495 w 55" name="T76"/>
                  <a:gd fmla="*/ 116652 h 54" name="T77"/>
                  <a:gd fmla="*/ 170152 w 55" name="T78"/>
                  <a:gd fmla="*/ 146756 h 54" name="T79"/>
                  <a:gd fmla="*/ 151246 w 55" name="T80"/>
                  <a:gd fmla="*/ 173096 h 54" name="T81"/>
                  <a:gd fmla="*/ 132340 w 55" name="T82"/>
                  <a:gd fmla="*/ 176859 h 54" name="T83"/>
                  <a:gd fmla="*/ 120997 w 55" name="T84"/>
                  <a:gd fmla="*/ 154281 h 54" name="T85"/>
                  <a:gd fmla="*/ 139902 w 55" name="T86"/>
                  <a:gd fmla="*/ 124178 h 54" name="T87"/>
                  <a:gd fmla="*/ 151246 w 55" name="T88"/>
                  <a:gd fmla="*/ 101600 h 54" name="T89"/>
                  <a:gd fmla="*/ 162589 w 55" name="T90"/>
                  <a:gd fmla="*/ 94074 h 54" name="T91"/>
                  <a:gd fmla="*/ 173933 w 55" name="T92"/>
                  <a:gd fmla="*/ 94074 h 54" name="T93"/>
                  <a:gd fmla="*/ 181495 w 55" name="T94"/>
                  <a:gd fmla="*/ 116652 h 54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w 55" name="T144"/>
                  <a:gd fmla="*/ 0 h 54" name="T145"/>
                  <a:gd fmla="*/ 55 w 55" name="T146"/>
                  <a:gd fmla="*/ 54 h 54" name="T147"/>
                </a:gdLst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b="T147" l="T144" r="T146" t="T145"/>
                <a:pathLst>
                  <a:path h="54" w="55">
                    <a:moveTo>
                      <a:pt x="37" y="23"/>
                    </a:moveTo>
                    <a:cubicBezTo>
                      <a:pt x="36" y="24"/>
                      <a:pt x="34" y="27"/>
                      <a:pt x="32" y="31"/>
                    </a:cubicBezTo>
                    <a:cubicBezTo>
                      <a:pt x="30" y="35"/>
                      <a:pt x="28" y="38"/>
                      <a:pt x="27" y="39"/>
                    </a:cubicBezTo>
                    <a:cubicBezTo>
                      <a:pt x="26" y="40"/>
                      <a:pt x="25" y="40"/>
                      <a:pt x="24" y="39"/>
                    </a:cubicBezTo>
                    <a:cubicBezTo>
                      <a:pt x="23" y="39"/>
                      <a:pt x="22" y="38"/>
                      <a:pt x="22" y="37"/>
                    </a:cubicBezTo>
                    <a:cubicBezTo>
                      <a:pt x="22" y="36"/>
                      <a:pt x="22" y="35"/>
                      <a:pt x="22" y="34"/>
                    </a:cubicBezTo>
                    <a:cubicBezTo>
                      <a:pt x="22" y="34"/>
                      <a:pt x="23" y="33"/>
                      <a:pt x="24" y="32"/>
                    </a:cubicBezTo>
                    <a:cubicBezTo>
                      <a:pt x="24" y="32"/>
                      <a:pt x="25" y="31"/>
                      <a:pt x="25" y="30"/>
                    </a:cubicBezTo>
                    <a:cubicBezTo>
                      <a:pt x="27" y="26"/>
                      <a:pt x="28" y="23"/>
                      <a:pt x="27" y="19"/>
                    </a:cubicBezTo>
                    <a:cubicBezTo>
                      <a:pt x="26" y="16"/>
                      <a:pt x="24" y="13"/>
                      <a:pt x="21" y="12"/>
                    </a:cubicBezTo>
                    <a:cubicBezTo>
                      <a:pt x="18" y="10"/>
                      <a:pt x="15" y="10"/>
                      <a:pt x="11" y="11"/>
                    </a:cubicBezTo>
                    <a:cubicBezTo>
                      <a:pt x="10" y="10"/>
                      <a:pt x="9" y="9"/>
                      <a:pt x="9" y="8"/>
                    </a:cubicBezTo>
                    <a:cubicBezTo>
                      <a:pt x="9" y="7"/>
                      <a:pt x="9" y="5"/>
                      <a:pt x="10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4" y="4"/>
                      <a:pt x="4" y="6"/>
                      <a:pt x="4" y="8"/>
                    </a:cubicBezTo>
                    <a:cubicBezTo>
                      <a:pt x="4" y="9"/>
                      <a:pt x="5" y="11"/>
                      <a:pt x="7" y="12"/>
                    </a:cubicBezTo>
                    <a:cubicBezTo>
                      <a:pt x="5" y="14"/>
                      <a:pt x="4" y="16"/>
                      <a:pt x="3" y="18"/>
                    </a:cubicBezTo>
                    <a:cubicBezTo>
                      <a:pt x="1" y="22"/>
                      <a:pt x="0" y="25"/>
                      <a:pt x="1" y="29"/>
                    </a:cubicBezTo>
                    <a:cubicBezTo>
                      <a:pt x="2" y="32"/>
                      <a:pt x="4" y="35"/>
                      <a:pt x="7" y="37"/>
                    </a:cubicBezTo>
                    <a:cubicBezTo>
                      <a:pt x="11" y="39"/>
                      <a:pt x="14" y="39"/>
                      <a:pt x="18" y="37"/>
                    </a:cubicBezTo>
                    <a:cubicBezTo>
                      <a:pt x="18" y="41"/>
                      <a:pt x="19" y="43"/>
                      <a:pt x="22" y="44"/>
                    </a:cubicBezTo>
                    <a:cubicBezTo>
                      <a:pt x="24" y="46"/>
                      <a:pt x="26" y="45"/>
                      <a:pt x="29" y="44"/>
                    </a:cubicBezTo>
                    <a:cubicBezTo>
                      <a:pt x="28" y="48"/>
                      <a:pt x="30" y="51"/>
                      <a:pt x="33" y="52"/>
                    </a:cubicBezTo>
                    <a:cubicBezTo>
                      <a:pt x="35" y="54"/>
                      <a:pt x="38" y="54"/>
                      <a:pt x="41" y="52"/>
                    </a:cubicBezTo>
                    <a:cubicBezTo>
                      <a:pt x="44" y="50"/>
                      <a:pt x="46" y="47"/>
                      <a:pt x="49" y="42"/>
                    </a:cubicBezTo>
                    <a:cubicBezTo>
                      <a:pt x="55" y="31"/>
                      <a:pt x="55" y="24"/>
                      <a:pt x="48" y="20"/>
                    </a:cubicBezTo>
                    <a:cubicBezTo>
                      <a:pt x="46" y="19"/>
                      <a:pt x="44" y="19"/>
                      <a:pt x="42" y="20"/>
                    </a:cubicBezTo>
                    <a:cubicBezTo>
                      <a:pt x="40" y="20"/>
                      <a:pt x="39" y="21"/>
                      <a:pt x="37" y="23"/>
                    </a:cubicBezTo>
                    <a:close/>
                    <a:moveTo>
                      <a:pt x="6" y="26"/>
                    </a:moveTo>
                    <a:cubicBezTo>
                      <a:pt x="5" y="24"/>
                      <a:pt x="6" y="22"/>
                      <a:pt x="7" y="20"/>
                    </a:cubicBezTo>
                    <a:cubicBezTo>
                      <a:pt x="8" y="18"/>
                      <a:pt x="9" y="17"/>
                      <a:pt x="11" y="16"/>
                    </a:cubicBezTo>
                    <a:cubicBezTo>
                      <a:pt x="13" y="15"/>
                      <a:pt x="16" y="16"/>
                      <a:pt x="18" y="17"/>
                    </a:cubicBezTo>
                    <a:cubicBezTo>
                      <a:pt x="20" y="18"/>
                      <a:pt x="21" y="19"/>
                      <a:pt x="22" y="22"/>
                    </a:cubicBezTo>
                    <a:cubicBezTo>
                      <a:pt x="23" y="24"/>
                      <a:pt x="22" y="26"/>
                      <a:pt x="21" y="28"/>
                    </a:cubicBezTo>
                    <a:cubicBezTo>
                      <a:pt x="20" y="30"/>
                      <a:pt x="19" y="32"/>
                      <a:pt x="16" y="32"/>
                    </a:cubicBezTo>
                    <a:cubicBezTo>
                      <a:pt x="14" y="33"/>
                      <a:pt x="12" y="33"/>
                      <a:pt x="10" y="32"/>
                    </a:cubicBezTo>
                    <a:cubicBezTo>
                      <a:pt x="8" y="30"/>
                      <a:pt x="6" y="29"/>
                      <a:pt x="6" y="26"/>
                    </a:cubicBezTo>
                    <a:close/>
                    <a:moveTo>
                      <a:pt x="48" y="31"/>
                    </a:moveTo>
                    <a:cubicBezTo>
                      <a:pt x="48" y="34"/>
                      <a:pt x="47" y="37"/>
                      <a:pt x="45" y="39"/>
                    </a:cubicBezTo>
                    <a:cubicBezTo>
                      <a:pt x="44" y="42"/>
                      <a:pt x="42" y="45"/>
                      <a:pt x="40" y="46"/>
                    </a:cubicBezTo>
                    <a:cubicBezTo>
                      <a:pt x="38" y="48"/>
                      <a:pt x="36" y="48"/>
                      <a:pt x="35" y="47"/>
                    </a:cubicBezTo>
                    <a:cubicBezTo>
                      <a:pt x="33" y="46"/>
                      <a:pt x="32" y="44"/>
                      <a:pt x="32" y="41"/>
                    </a:cubicBezTo>
                    <a:cubicBezTo>
                      <a:pt x="33" y="40"/>
                      <a:pt x="35" y="37"/>
                      <a:pt x="37" y="33"/>
                    </a:cubicBezTo>
                    <a:cubicBezTo>
                      <a:pt x="38" y="31"/>
                      <a:pt x="39" y="28"/>
                      <a:pt x="40" y="27"/>
                    </a:cubicBezTo>
                    <a:cubicBezTo>
                      <a:pt x="41" y="26"/>
                      <a:pt x="42" y="25"/>
                      <a:pt x="43" y="25"/>
                    </a:cubicBezTo>
                    <a:cubicBezTo>
                      <a:pt x="44" y="25"/>
                      <a:pt x="45" y="25"/>
                      <a:pt x="46" y="25"/>
                    </a:cubicBezTo>
                    <a:cubicBezTo>
                      <a:pt x="48" y="26"/>
                      <a:pt x="49" y="28"/>
                      <a:pt x="48" y="3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20" name="Freeform 115"/>
              <p:cNvSpPr>
                <a:spLocks noChangeArrowheads="1" noEditPoints="1"/>
              </p:cNvSpPr>
              <p:nvPr/>
            </p:nvSpPr>
            <p:spPr bwMode="auto">
              <a:xfrm>
                <a:off x="2709863" y="3208338"/>
                <a:ext cx="146050" cy="138113"/>
              </a:xfrm>
              <a:custGeom>
                <a:gdLst>
                  <a:gd fmla="*/ 7490 w 39" name="T0"/>
                  <a:gd fmla="*/ 33595 h 37" name="T1"/>
                  <a:gd fmla="*/ 3745 w 39" name="T2"/>
                  <a:gd fmla="*/ 82121 h 37" name="T3"/>
                  <a:gd fmla="*/ 44938 w 39" name="T4"/>
                  <a:gd fmla="*/ 123182 h 37" name="T5"/>
                  <a:gd fmla="*/ 97367 w 39" name="T6"/>
                  <a:gd fmla="*/ 134380 h 37" name="T7"/>
                  <a:gd fmla="*/ 138560 w 39" name="T8"/>
                  <a:gd fmla="*/ 104518 h 37" name="T9"/>
                  <a:gd fmla="*/ 138560 w 39" name="T10"/>
                  <a:gd fmla="*/ 52259 h 37" name="T11"/>
                  <a:gd fmla="*/ 101112 w 39" name="T12"/>
                  <a:gd fmla="*/ 14931 h 37" name="T13"/>
                  <a:gd fmla="*/ 48683 w 39" name="T14"/>
                  <a:gd fmla="*/ 3733 h 37" name="T15"/>
                  <a:gd fmla="*/ 7490 w 39" name="T16"/>
                  <a:gd fmla="*/ 33595 h 37" name="T17"/>
                  <a:gd fmla="*/ 123581 w 39" name="T18"/>
                  <a:gd fmla="*/ 63457 h 37" name="T19"/>
                  <a:gd fmla="*/ 123581 w 39" name="T20"/>
                  <a:gd fmla="*/ 93320 h 37" name="T21"/>
                  <a:gd fmla="*/ 97367 w 39" name="T22"/>
                  <a:gd fmla="*/ 111983 h 37" name="T23"/>
                  <a:gd fmla="*/ 52428 w 39" name="T24"/>
                  <a:gd fmla="*/ 104518 h 37" name="T25"/>
                  <a:gd fmla="*/ 22469 w 39" name="T26"/>
                  <a:gd fmla="*/ 74656 h 37" name="T27"/>
                  <a:gd fmla="*/ 22469 w 39" name="T28"/>
                  <a:gd fmla="*/ 44793 h 37" name="T29"/>
                  <a:gd fmla="*/ 48683 w 39" name="T30"/>
                  <a:gd fmla="*/ 26129 h 37" name="T31"/>
                  <a:gd fmla="*/ 89877 w 39" name="T32"/>
                  <a:gd fmla="*/ 33595 h 37" name="T33"/>
                  <a:gd fmla="*/ 123581 w 39" name="T34"/>
                  <a:gd fmla="*/ 63457 h 37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39" name="T54"/>
                  <a:gd fmla="*/ 0 h 37" name="T55"/>
                  <a:gd fmla="*/ 39 w 39" name="T56"/>
                  <a:gd fmla="*/ 37 h 37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37" w="39">
                    <a:moveTo>
                      <a:pt x="2" y="9"/>
                    </a:moveTo>
                    <a:cubicBezTo>
                      <a:pt x="0" y="14"/>
                      <a:pt x="0" y="18"/>
                      <a:pt x="1" y="22"/>
                    </a:cubicBezTo>
                    <a:cubicBezTo>
                      <a:pt x="3" y="27"/>
                      <a:pt x="6" y="30"/>
                      <a:pt x="12" y="33"/>
                    </a:cubicBezTo>
                    <a:cubicBezTo>
                      <a:pt x="17" y="36"/>
                      <a:pt x="21" y="37"/>
                      <a:pt x="26" y="36"/>
                    </a:cubicBezTo>
                    <a:cubicBezTo>
                      <a:pt x="31" y="35"/>
                      <a:pt x="34" y="32"/>
                      <a:pt x="37" y="28"/>
                    </a:cubicBezTo>
                    <a:cubicBezTo>
                      <a:pt x="39" y="23"/>
                      <a:pt x="39" y="19"/>
                      <a:pt x="37" y="14"/>
                    </a:cubicBezTo>
                    <a:cubicBezTo>
                      <a:pt x="36" y="10"/>
                      <a:pt x="32" y="6"/>
                      <a:pt x="27" y="4"/>
                    </a:cubicBezTo>
                    <a:cubicBezTo>
                      <a:pt x="22" y="1"/>
                      <a:pt x="17" y="0"/>
                      <a:pt x="13" y="1"/>
                    </a:cubicBezTo>
                    <a:cubicBezTo>
                      <a:pt x="8" y="2"/>
                      <a:pt x="4" y="5"/>
                      <a:pt x="2" y="9"/>
                    </a:cubicBezTo>
                    <a:close/>
                    <a:moveTo>
                      <a:pt x="33" y="17"/>
                    </a:moveTo>
                    <a:cubicBezTo>
                      <a:pt x="34" y="20"/>
                      <a:pt x="34" y="23"/>
                      <a:pt x="33" y="25"/>
                    </a:cubicBezTo>
                    <a:cubicBezTo>
                      <a:pt x="31" y="28"/>
                      <a:pt x="29" y="29"/>
                      <a:pt x="26" y="30"/>
                    </a:cubicBezTo>
                    <a:cubicBezTo>
                      <a:pt x="23" y="31"/>
                      <a:pt x="19" y="30"/>
                      <a:pt x="14" y="28"/>
                    </a:cubicBezTo>
                    <a:cubicBezTo>
                      <a:pt x="10" y="25"/>
                      <a:pt x="7" y="23"/>
                      <a:pt x="6" y="20"/>
                    </a:cubicBezTo>
                    <a:cubicBezTo>
                      <a:pt x="5" y="17"/>
                      <a:pt x="5" y="14"/>
                      <a:pt x="6" y="12"/>
                    </a:cubicBezTo>
                    <a:cubicBezTo>
                      <a:pt x="7" y="9"/>
                      <a:pt x="10" y="8"/>
                      <a:pt x="13" y="7"/>
                    </a:cubicBezTo>
                    <a:cubicBezTo>
                      <a:pt x="16" y="6"/>
                      <a:pt x="19" y="7"/>
                      <a:pt x="24" y="9"/>
                    </a:cubicBezTo>
                    <a:cubicBezTo>
                      <a:pt x="29" y="11"/>
                      <a:pt x="31" y="14"/>
                      <a:pt x="33" y="1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21" name="Freeform 116"/>
              <p:cNvSpPr>
                <a:spLocks noChangeArrowheads="1"/>
              </p:cNvSpPr>
              <p:nvPr/>
            </p:nvSpPr>
            <p:spPr bwMode="auto">
              <a:xfrm>
                <a:off x="2720975" y="3117850"/>
                <a:ext cx="176213" cy="104775"/>
              </a:xfrm>
              <a:custGeom>
                <a:gdLst>
                  <a:gd fmla="*/ 165100 w 111" name="T0"/>
                  <a:gd fmla="*/ 104775 h 66" name="T1"/>
                  <a:gd fmla="*/ 176213 w 111" name="T2"/>
                  <a:gd fmla="*/ 85725 h 66" name="T3"/>
                  <a:gd fmla="*/ 7938 w 111" name="T4"/>
                  <a:gd fmla="*/ 0 h 66" name="T5"/>
                  <a:gd fmla="*/ 0 w 111" name="T6"/>
                  <a:gd fmla="*/ 19050 h 66" name="T7"/>
                  <a:gd fmla="*/ 165100 w 111" name="T8"/>
                  <a:gd fmla="*/ 104775 h 66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11" name="T15"/>
                  <a:gd fmla="*/ 0 h 66" name="T16"/>
                  <a:gd fmla="*/ 111 w 111" name="T17"/>
                  <a:gd fmla="*/ 66 h 66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66" w="110">
                    <a:moveTo>
                      <a:pt x="104" y="66"/>
                    </a:moveTo>
                    <a:lnTo>
                      <a:pt x="111" y="54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104" y="6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22" name="Freeform 117"/>
              <p:cNvSpPr>
                <a:spLocks noChangeArrowheads="1" noEditPoints="1"/>
              </p:cNvSpPr>
              <p:nvPr/>
            </p:nvSpPr>
            <p:spPr bwMode="auto">
              <a:xfrm>
                <a:off x="2789238" y="2982913"/>
                <a:ext cx="179388" cy="176213"/>
              </a:xfrm>
              <a:custGeom>
                <a:gdLst>
                  <a:gd fmla="*/ 0 w 48" name="T0"/>
                  <a:gd fmla="*/ 18746 h 47" name="T1"/>
                  <a:gd fmla="*/ 59796 w 48" name="T2"/>
                  <a:gd fmla="*/ 52489 h 47" name="T3"/>
                  <a:gd fmla="*/ 22424 w 48" name="T4"/>
                  <a:gd fmla="*/ 78733 h 47" name="T5"/>
                  <a:gd fmla="*/ 22424 w 48" name="T6"/>
                  <a:gd fmla="*/ 123724 h 47" name="T7"/>
                  <a:gd fmla="*/ 63533 w 48" name="T8"/>
                  <a:gd fmla="*/ 161216 h 47" name="T9"/>
                  <a:gd fmla="*/ 115855 w 48" name="T10"/>
                  <a:gd fmla="*/ 172464 h 47" name="T11"/>
                  <a:gd fmla="*/ 153227 w 48" name="T12"/>
                  <a:gd fmla="*/ 146219 h 47" name="T13"/>
                  <a:gd fmla="*/ 149490 w 48" name="T14"/>
                  <a:gd fmla="*/ 93730 h 47" name="T15"/>
                  <a:gd fmla="*/ 168176 w 48" name="T16"/>
                  <a:gd fmla="*/ 104978 h 47" name="T17"/>
                  <a:gd fmla="*/ 179388 w 48" name="T18"/>
                  <a:gd fmla="*/ 86232 h 47" name="T19"/>
                  <a:gd fmla="*/ 11212 w 48" name="T20"/>
                  <a:gd fmla="*/ 0 h 47" name="T21"/>
                  <a:gd fmla="*/ 0 w 48" name="T22"/>
                  <a:gd fmla="*/ 18746 h 47" name="T23"/>
                  <a:gd fmla="*/ 119592 w 48" name="T24"/>
                  <a:gd fmla="*/ 78733 h 47" name="T25"/>
                  <a:gd fmla="*/ 138278 w 48" name="T26"/>
                  <a:gd fmla="*/ 104978 h 47" name="T27"/>
                  <a:gd fmla="*/ 138278 w 48" name="T28"/>
                  <a:gd fmla="*/ 134972 h 47" name="T29"/>
                  <a:gd fmla="*/ 112117 w 48" name="T30"/>
                  <a:gd fmla="*/ 149969 h 47" name="T31"/>
                  <a:gd fmla="*/ 71008 w 48" name="T32"/>
                  <a:gd fmla="*/ 138721 h 47" name="T33"/>
                  <a:gd fmla="*/ 41110 w 48" name="T34"/>
                  <a:gd fmla="*/ 112476 h 47" name="T35"/>
                  <a:gd fmla="*/ 41110 w 48" name="T36"/>
                  <a:gd fmla="*/ 82483 h 47" name="T37"/>
                  <a:gd fmla="*/ 59796 w 48" name="T38"/>
                  <a:gd fmla="*/ 63737 h 47" name="T39"/>
                  <a:gd fmla="*/ 93431 w 48" name="T40"/>
                  <a:gd fmla="*/ 67486 h 47" name="T41"/>
                  <a:gd fmla="*/ 119592 w 48" name="T42"/>
                  <a:gd fmla="*/ 78733 h 47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48" name="T66"/>
                  <a:gd fmla="*/ 0 h 47" name="T67"/>
                  <a:gd fmla="*/ 48 w 48" name="T68"/>
                  <a:gd fmla="*/ 47 h 47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47" w="48">
                    <a:moveTo>
                      <a:pt x="0" y="5"/>
                    </a:moveTo>
                    <a:cubicBezTo>
                      <a:pt x="16" y="14"/>
                      <a:pt x="16" y="14"/>
                      <a:pt x="16" y="14"/>
                    </a:cubicBezTo>
                    <a:cubicBezTo>
                      <a:pt x="12" y="14"/>
                      <a:pt x="8" y="17"/>
                      <a:pt x="6" y="21"/>
                    </a:cubicBezTo>
                    <a:cubicBezTo>
                      <a:pt x="4" y="25"/>
                      <a:pt x="4" y="29"/>
                      <a:pt x="6" y="33"/>
                    </a:cubicBezTo>
                    <a:cubicBezTo>
                      <a:pt x="8" y="37"/>
                      <a:pt x="12" y="41"/>
                      <a:pt x="17" y="43"/>
                    </a:cubicBezTo>
                    <a:cubicBezTo>
                      <a:pt x="22" y="46"/>
                      <a:pt x="27" y="47"/>
                      <a:pt x="31" y="46"/>
                    </a:cubicBezTo>
                    <a:cubicBezTo>
                      <a:pt x="36" y="45"/>
                      <a:pt x="39" y="43"/>
                      <a:pt x="41" y="39"/>
                    </a:cubicBezTo>
                    <a:cubicBezTo>
                      <a:pt x="43" y="34"/>
                      <a:pt x="43" y="29"/>
                      <a:pt x="40" y="25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0" y="5"/>
                    </a:lnTo>
                    <a:close/>
                    <a:moveTo>
                      <a:pt x="32" y="21"/>
                    </a:moveTo>
                    <a:cubicBezTo>
                      <a:pt x="34" y="23"/>
                      <a:pt x="36" y="25"/>
                      <a:pt x="37" y="28"/>
                    </a:cubicBezTo>
                    <a:cubicBezTo>
                      <a:pt x="38" y="31"/>
                      <a:pt x="38" y="33"/>
                      <a:pt x="37" y="36"/>
                    </a:cubicBezTo>
                    <a:cubicBezTo>
                      <a:pt x="36" y="38"/>
                      <a:pt x="33" y="40"/>
                      <a:pt x="30" y="40"/>
                    </a:cubicBezTo>
                    <a:cubicBezTo>
                      <a:pt x="27" y="40"/>
                      <a:pt x="23" y="39"/>
                      <a:pt x="19" y="37"/>
                    </a:cubicBezTo>
                    <a:cubicBezTo>
                      <a:pt x="15" y="35"/>
                      <a:pt x="12" y="33"/>
                      <a:pt x="11" y="30"/>
                    </a:cubicBezTo>
                    <a:cubicBezTo>
                      <a:pt x="9" y="27"/>
                      <a:pt x="9" y="24"/>
                      <a:pt x="11" y="22"/>
                    </a:cubicBezTo>
                    <a:cubicBezTo>
                      <a:pt x="12" y="19"/>
                      <a:pt x="14" y="18"/>
                      <a:pt x="16" y="17"/>
                    </a:cubicBezTo>
                    <a:cubicBezTo>
                      <a:pt x="19" y="16"/>
                      <a:pt x="22" y="16"/>
                      <a:pt x="25" y="18"/>
                    </a:cubicBez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23" name="Freeform 118"/>
              <p:cNvSpPr>
                <a:spLocks noChangeArrowheads="1" noEditPoints="1"/>
              </p:cNvSpPr>
              <p:nvPr/>
            </p:nvSpPr>
            <p:spPr bwMode="auto">
              <a:xfrm>
                <a:off x="1660525" y="1679575"/>
                <a:ext cx="71438" cy="82550"/>
              </a:xfrm>
              <a:custGeom>
                <a:gdLst>
                  <a:gd fmla="*/ 60158 w 19" name="T0"/>
                  <a:gd fmla="*/ 11257 h 22" name="T1"/>
                  <a:gd fmla="*/ 37599 w 19" name="T2"/>
                  <a:gd fmla="*/ 0 h 22" name="T3"/>
                  <a:gd fmla="*/ 11280 w 19" name="T4"/>
                  <a:gd fmla="*/ 11257 h 22" name="T5"/>
                  <a:gd fmla="*/ 0 w 19" name="T6"/>
                  <a:gd fmla="*/ 41275 h 22" name="T7"/>
                  <a:gd fmla="*/ 11280 w 19" name="T8"/>
                  <a:gd fmla="*/ 71293 h 22" name="T9"/>
                  <a:gd fmla="*/ 37599 w 19" name="T10"/>
                  <a:gd fmla="*/ 82550 h 22" name="T11"/>
                  <a:gd fmla="*/ 56398 w 19" name="T12"/>
                  <a:gd fmla="*/ 75045 h 22" name="T13"/>
                  <a:gd fmla="*/ 67678 w 19" name="T14"/>
                  <a:gd fmla="*/ 60036 h 22" name="T15"/>
                  <a:gd fmla="*/ 56398 w 19" name="T16"/>
                  <a:gd fmla="*/ 56284 h 22" name="T17"/>
                  <a:gd fmla="*/ 37599 w 19" name="T18"/>
                  <a:gd fmla="*/ 71293 h 22" name="T19"/>
                  <a:gd fmla="*/ 22559 w 19" name="T20"/>
                  <a:gd fmla="*/ 67541 h 22" name="T21"/>
                  <a:gd fmla="*/ 15040 w 19" name="T22"/>
                  <a:gd fmla="*/ 41275 h 22" name="T23"/>
                  <a:gd fmla="*/ 71438 w 19" name="T24"/>
                  <a:gd fmla="*/ 41275 h 22" name="T25"/>
                  <a:gd fmla="*/ 60158 w 19" name="T26"/>
                  <a:gd fmla="*/ 11257 h 22" name="T27"/>
                  <a:gd fmla="*/ 15040 w 19" name="T28"/>
                  <a:gd fmla="*/ 33770 h 22" name="T29"/>
                  <a:gd fmla="*/ 22559 w 19" name="T30"/>
                  <a:gd fmla="*/ 15009 h 22" name="T31"/>
                  <a:gd fmla="*/ 37599 w 19" name="T32"/>
                  <a:gd fmla="*/ 7505 h 22" name="T33"/>
                  <a:gd fmla="*/ 48879 w 19" name="T34"/>
                  <a:gd fmla="*/ 11257 h 22" name="T35"/>
                  <a:gd fmla="*/ 56398 w 19" name="T36"/>
                  <a:gd fmla="*/ 22514 h 22" name="T37"/>
                  <a:gd fmla="*/ 56398 w 19" name="T38"/>
                  <a:gd fmla="*/ 33770 h 22" name="T39"/>
                  <a:gd fmla="*/ 15040 w 19" name="T40"/>
                  <a:gd fmla="*/ 33770 h 22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19" name="T63"/>
                  <a:gd fmla="*/ 0 h 22" name="T64"/>
                  <a:gd fmla="*/ 19 w 19" name="T65"/>
                  <a:gd fmla="*/ 22 h 22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22" w="19">
                    <a:moveTo>
                      <a:pt x="16" y="3"/>
                    </a:moveTo>
                    <a:cubicBezTo>
                      <a:pt x="15" y="1"/>
                      <a:pt x="12" y="0"/>
                      <a:pt x="10" y="0"/>
                    </a:cubicBezTo>
                    <a:cubicBezTo>
                      <a:pt x="7" y="0"/>
                      <a:pt x="5" y="1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0" y="14"/>
                      <a:pt x="1" y="17"/>
                      <a:pt x="3" y="19"/>
                    </a:cubicBezTo>
                    <a:cubicBezTo>
                      <a:pt x="4" y="21"/>
                      <a:pt x="7" y="22"/>
                      <a:pt x="10" y="22"/>
                    </a:cubicBezTo>
                    <a:cubicBezTo>
                      <a:pt x="12" y="22"/>
                      <a:pt x="14" y="21"/>
                      <a:pt x="15" y="20"/>
                    </a:cubicBezTo>
                    <a:cubicBezTo>
                      <a:pt x="17" y="19"/>
                      <a:pt x="18" y="18"/>
                      <a:pt x="18" y="16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8"/>
                      <a:pt x="12" y="19"/>
                      <a:pt x="10" y="19"/>
                    </a:cubicBezTo>
                    <a:cubicBezTo>
                      <a:pt x="8" y="19"/>
                      <a:pt x="7" y="19"/>
                      <a:pt x="6" y="18"/>
                    </a:cubicBezTo>
                    <a:cubicBezTo>
                      <a:pt x="4" y="16"/>
                      <a:pt x="4" y="14"/>
                      <a:pt x="4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7"/>
                      <a:pt x="18" y="5"/>
                      <a:pt x="16" y="3"/>
                    </a:cubicBezTo>
                    <a:close/>
                    <a:moveTo>
                      <a:pt x="4" y="9"/>
                    </a:moveTo>
                    <a:cubicBezTo>
                      <a:pt x="4" y="7"/>
                      <a:pt x="4" y="5"/>
                      <a:pt x="6" y="4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1" y="2"/>
                      <a:pt x="12" y="3"/>
                      <a:pt x="13" y="3"/>
                    </a:cubicBezTo>
                    <a:cubicBezTo>
                      <a:pt x="14" y="4"/>
                      <a:pt x="14" y="5"/>
                      <a:pt x="15" y="6"/>
                    </a:cubicBezTo>
                    <a:cubicBezTo>
                      <a:pt x="15" y="7"/>
                      <a:pt x="15" y="8"/>
                      <a:pt x="15" y="9"/>
                    </a:cubicBezTo>
                    <a:lnTo>
                      <a:pt x="4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24" name="Freeform 119"/>
              <p:cNvSpPr>
                <a:spLocks noChangeArrowheads="1"/>
              </p:cNvSpPr>
              <p:nvPr/>
            </p:nvSpPr>
            <p:spPr bwMode="auto">
              <a:xfrm>
                <a:off x="1736725" y="1679575"/>
                <a:ext cx="63500" cy="77788"/>
              </a:xfrm>
              <a:custGeom>
                <a:gdLst>
                  <a:gd fmla="*/ 60325 w 40" name="T0"/>
                  <a:gd fmla="*/ 0 h 49" name="T1"/>
                  <a:gd fmla="*/ 47625 w 40" name="T2"/>
                  <a:gd fmla="*/ 0 h 49" name="T3"/>
                  <a:gd fmla="*/ 33337 w 40" name="T4"/>
                  <a:gd fmla="*/ 28575 h 49" name="T5"/>
                  <a:gd fmla="*/ 14288 w 40" name="T6"/>
                  <a:gd fmla="*/ 0 h 49" name="T7"/>
                  <a:gd fmla="*/ 0 w 40" name="T8"/>
                  <a:gd fmla="*/ 0 h 49" name="T9"/>
                  <a:gd fmla="*/ 25400 w 40" name="T10"/>
                  <a:gd fmla="*/ 36513 h 49" name="T11"/>
                  <a:gd fmla="*/ 0 w 40" name="T12"/>
                  <a:gd fmla="*/ 77788 h 49" name="T13"/>
                  <a:gd fmla="*/ 11112 w 40" name="T14"/>
                  <a:gd fmla="*/ 77788 h 49" name="T15"/>
                  <a:gd fmla="*/ 30163 w 40" name="T16"/>
                  <a:gd fmla="*/ 47625 h 49" name="T17"/>
                  <a:gd fmla="*/ 52388 w 40" name="T18"/>
                  <a:gd fmla="*/ 77788 h 49" name="T19"/>
                  <a:gd fmla="*/ 63500 w 40" name="T20"/>
                  <a:gd fmla="*/ 77788 h 49" name="T21"/>
                  <a:gd fmla="*/ 36512 w 40" name="T22"/>
                  <a:gd fmla="*/ 36513 h 49" name="T23"/>
                  <a:gd fmla="*/ 60325 w 40" name="T24"/>
                  <a:gd fmla="*/ 0 h 49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40" name="T39"/>
                  <a:gd fmla="*/ 0 h 49" name="T40"/>
                  <a:gd fmla="*/ 40 w 40" name="T41"/>
                  <a:gd fmla="*/ 49 h 49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49" w="40">
                    <a:moveTo>
                      <a:pt x="38" y="0"/>
                    </a:moveTo>
                    <a:lnTo>
                      <a:pt x="30" y="0"/>
                    </a:lnTo>
                    <a:lnTo>
                      <a:pt x="21" y="18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16" y="23"/>
                    </a:lnTo>
                    <a:lnTo>
                      <a:pt x="0" y="49"/>
                    </a:lnTo>
                    <a:lnTo>
                      <a:pt x="7" y="49"/>
                    </a:lnTo>
                    <a:lnTo>
                      <a:pt x="19" y="30"/>
                    </a:lnTo>
                    <a:lnTo>
                      <a:pt x="33" y="49"/>
                    </a:lnTo>
                    <a:lnTo>
                      <a:pt x="40" y="49"/>
                    </a:lnTo>
                    <a:lnTo>
                      <a:pt x="23" y="23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25" name="Freeform 120"/>
              <p:cNvSpPr>
                <a:spLocks noChangeArrowheads="1"/>
              </p:cNvSpPr>
              <p:nvPr/>
            </p:nvSpPr>
            <p:spPr bwMode="auto">
              <a:xfrm>
                <a:off x="1803400" y="1679575"/>
                <a:ext cx="65088" cy="82550"/>
              </a:xfrm>
              <a:custGeom>
                <a:gdLst>
                  <a:gd fmla="*/ 34458 w 17" name="T0"/>
                  <a:gd fmla="*/ 11257 h 22" name="T1"/>
                  <a:gd fmla="*/ 53602 w 17" name="T2"/>
                  <a:gd fmla="*/ 30018 h 22" name="T3"/>
                  <a:gd fmla="*/ 65088 w 17" name="T4"/>
                  <a:gd fmla="*/ 26266 h 22" name="T5"/>
                  <a:gd fmla="*/ 57431 w 17" name="T6"/>
                  <a:gd fmla="*/ 7505 h 22" name="T7"/>
                  <a:gd fmla="*/ 34458 w 17" name="T8"/>
                  <a:gd fmla="*/ 0 h 22" name="T9"/>
                  <a:gd fmla="*/ 11486 w 17" name="T10"/>
                  <a:gd fmla="*/ 11257 h 22" name="T11"/>
                  <a:gd fmla="*/ 0 w 17" name="T12"/>
                  <a:gd fmla="*/ 41275 h 22" name="T13"/>
                  <a:gd fmla="*/ 11486 w 17" name="T14"/>
                  <a:gd fmla="*/ 71293 h 22" name="T15"/>
                  <a:gd fmla="*/ 34458 w 17" name="T16"/>
                  <a:gd fmla="*/ 82550 h 22" name="T17"/>
                  <a:gd fmla="*/ 57431 w 17" name="T18"/>
                  <a:gd fmla="*/ 75045 h 22" name="T19"/>
                  <a:gd fmla="*/ 65088 w 17" name="T20"/>
                  <a:gd fmla="*/ 56284 h 22" name="T21"/>
                  <a:gd fmla="*/ 53602 w 17" name="T22"/>
                  <a:gd fmla="*/ 52532 h 22" name="T23"/>
                  <a:gd fmla="*/ 34458 w 17" name="T24"/>
                  <a:gd fmla="*/ 71293 h 22" name="T25"/>
                  <a:gd fmla="*/ 19144 w 17" name="T26"/>
                  <a:gd fmla="*/ 63789 h 22" name="T27"/>
                  <a:gd fmla="*/ 15315 w 17" name="T28"/>
                  <a:gd fmla="*/ 41275 h 22" name="T29"/>
                  <a:gd fmla="*/ 19144 w 17" name="T30"/>
                  <a:gd fmla="*/ 18761 h 22" name="T31"/>
                  <a:gd fmla="*/ 34458 w 17" name="T32"/>
                  <a:gd fmla="*/ 11257 h 22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7" name="T51"/>
                  <a:gd fmla="*/ 0 h 22" name="T52"/>
                  <a:gd fmla="*/ 17 w 17" name="T53"/>
                  <a:gd fmla="*/ 22 h 22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2" w="17">
                    <a:moveTo>
                      <a:pt x="9" y="3"/>
                    </a:moveTo>
                    <a:cubicBezTo>
                      <a:pt x="12" y="3"/>
                      <a:pt x="14" y="4"/>
                      <a:pt x="14" y="8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5"/>
                      <a:pt x="16" y="3"/>
                      <a:pt x="15" y="2"/>
                    </a:cubicBezTo>
                    <a:cubicBezTo>
                      <a:pt x="13" y="1"/>
                      <a:pt x="12" y="0"/>
                      <a:pt x="9" y="0"/>
                    </a:cubicBezTo>
                    <a:cubicBezTo>
                      <a:pt x="7" y="0"/>
                      <a:pt x="4" y="1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0" y="14"/>
                      <a:pt x="1" y="17"/>
                      <a:pt x="3" y="19"/>
                    </a:cubicBezTo>
                    <a:cubicBezTo>
                      <a:pt x="4" y="21"/>
                      <a:pt x="6" y="22"/>
                      <a:pt x="9" y="22"/>
                    </a:cubicBezTo>
                    <a:cubicBezTo>
                      <a:pt x="11" y="22"/>
                      <a:pt x="13" y="21"/>
                      <a:pt x="15" y="20"/>
                    </a:cubicBezTo>
                    <a:cubicBezTo>
                      <a:pt x="16" y="19"/>
                      <a:pt x="17" y="17"/>
                      <a:pt x="17" y="15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7"/>
                      <a:pt x="12" y="19"/>
                      <a:pt x="9" y="19"/>
                    </a:cubicBezTo>
                    <a:cubicBezTo>
                      <a:pt x="8" y="19"/>
                      <a:pt x="6" y="18"/>
                      <a:pt x="5" y="17"/>
                    </a:cubicBezTo>
                    <a:cubicBezTo>
                      <a:pt x="4" y="16"/>
                      <a:pt x="4" y="13"/>
                      <a:pt x="4" y="11"/>
                    </a:cubicBezTo>
                    <a:cubicBezTo>
                      <a:pt x="4" y="8"/>
                      <a:pt x="4" y="6"/>
                      <a:pt x="5" y="5"/>
                    </a:cubicBezTo>
                    <a:cubicBezTo>
                      <a:pt x="6" y="3"/>
                      <a:pt x="8" y="3"/>
                      <a:pt x="9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26" name="Freeform 121"/>
              <p:cNvSpPr>
                <a:spLocks noChangeArrowheads="1"/>
              </p:cNvSpPr>
              <p:nvPr/>
            </p:nvSpPr>
            <p:spPr bwMode="auto">
              <a:xfrm>
                <a:off x="1885950" y="1652588"/>
                <a:ext cx="60325" cy="104775"/>
              </a:xfrm>
              <a:custGeom>
                <a:gdLst>
                  <a:gd fmla="*/ 56555 w 16" name="T0"/>
                  <a:gd fmla="*/ 37420 h 28" name="T1"/>
                  <a:gd fmla="*/ 49014 w 16" name="T2"/>
                  <a:gd fmla="*/ 29936 h 28" name="T3"/>
                  <a:gd fmla="*/ 33933 w 16" name="T4"/>
                  <a:gd fmla="*/ 26194 h 28" name="T5"/>
                  <a:gd fmla="*/ 11311 w 16" name="T6"/>
                  <a:gd fmla="*/ 41162 h 28" name="T7"/>
                  <a:gd fmla="*/ 11311 w 16" name="T8"/>
                  <a:gd fmla="*/ 0 h 28" name="T9"/>
                  <a:gd fmla="*/ 0 w 16" name="T10"/>
                  <a:gd fmla="*/ 0 h 28" name="T11"/>
                  <a:gd fmla="*/ 0 w 16" name="T12"/>
                  <a:gd fmla="*/ 104775 h 28" name="T13"/>
                  <a:gd fmla="*/ 11311 w 16" name="T14"/>
                  <a:gd fmla="*/ 104775 h 28" name="T15"/>
                  <a:gd fmla="*/ 11311 w 16" name="T16"/>
                  <a:gd fmla="*/ 63613 h 28" name="T17"/>
                  <a:gd fmla="*/ 18852 w 16" name="T18"/>
                  <a:gd fmla="*/ 44904 h 28" name="T19"/>
                  <a:gd fmla="*/ 33933 w 16" name="T20"/>
                  <a:gd fmla="*/ 37420 h 28" name="T21"/>
                  <a:gd fmla="*/ 41473 w 16" name="T22"/>
                  <a:gd fmla="*/ 37420 h 28" name="T23"/>
                  <a:gd fmla="*/ 49014 w 16" name="T24"/>
                  <a:gd fmla="*/ 44904 h 28" name="T25"/>
                  <a:gd fmla="*/ 49014 w 16" name="T26"/>
                  <a:gd fmla="*/ 59871 h 28" name="T27"/>
                  <a:gd fmla="*/ 49014 w 16" name="T28"/>
                  <a:gd fmla="*/ 104775 h 28" name="T29"/>
                  <a:gd fmla="*/ 60325 w 16" name="T30"/>
                  <a:gd fmla="*/ 104775 h 28" name="T31"/>
                  <a:gd fmla="*/ 60325 w 16" name="T32"/>
                  <a:gd fmla="*/ 59871 h 28" name="T33"/>
                  <a:gd fmla="*/ 60325 w 16" name="T34"/>
                  <a:gd fmla="*/ 44904 h 28" name="T35"/>
                  <a:gd fmla="*/ 56555 w 16" name="T36"/>
                  <a:gd fmla="*/ 37420 h 28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16" name="T57"/>
                  <a:gd fmla="*/ 0 h 28" name="T58"/>
                  <a:gd fmla="*/ 16 w 16" name="T59"/>
                  <a:gd fmla="*/ 28 h 28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28" w="16">
                    <a:moveTo>
                      <a:pt x="15" y="10"/>
                    </a:moveTo>
                    <a:cubicBezTo>
                      <a:pt x="14" y="9"/>
                      <a:pt x="14" y="8"/>
                      <a:pt x="13" y="8"/>
                    </a:cubicBezTo>
                    <a:cubicBezTo>
                      <a:pt x="12" y="7"/>
                      <a:pt x="11" y="7"/>
                      <a:pt x="9" y="7"/>
                    </a:cubicBezTo>
                    <a:cubicBezTo>
                      <a:pt x="7" y="7"/>
                      <a:pt x="5" y="8"/>
                      <a:pt x="3" y="1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3"/>
                      <a:pt x="5" y="12"/>
                    </a:cubicBezTo>
                    <a:cubicBezTo>
                      <a:pt x="6" y="10"/>
                      <a:pt x="7" y="10"/>
                      <a:pt x="9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2" y="11"/>
                      <a:pt x="12" y="12"/>
                      <a:pt x="13" y="12"/>
                    </a:cubicBezTo>
                    <a:cubicBezTo>
                      <a:pt x="13" y="13"/>
                      <a:pt x="13" y="14"/>
                      <a:pt x="13" y="16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4"/>
                      <a:pt x="16" y="13"/>
                      <a:pt x="16" y="12"/>
                    </a:cubicBezTo>
                    <a:cubicBezTo>
                      <a:pt x="16" y="11"/>
                      <a:pt x="15" y="10"/>
                      <a:pt x="15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27" name="Freeform 122"/>
              <p:cNvSpPr>
                <a:spLocks noChangeArrowheads="1" noEditPoints="1"/>
              </p:cNvSpPr>
              <p:nvPr/>
            </p:nvSpPr>
            <p:spPr bwMode="auto">
              <a:xfrm>
                <a:off x="1965325" y="1679575"/>
                <a:ext cx="68263" cy="82550"/>
              </a:xfrm>
              <a:custGeom>
                <a:gdLst>
                  <a:gd fmla="*/ 64471 w 18" name="T0"/>
                  <a:gd fmla="*/ 30018 h 22" name="T1"/>
                  <a:gd fmla="*/ 60678 w 18" name="T2"/>
                  <a:gd fmla="*/ 7505 h 22" name="T3"/>
                  <a:gd fmla="*/ 37924 w 18" name="T4"/>
                  <a:gd fmla="*/ 0 h 22" name="T5"/>
                  <a:gd fmla="*/ 0 w 18" name="T6"/>
                  <a:gd fmla="*/ 22514 h 22" name="T7"/>
                  <a:gd fmla="*/ 11377 w 18" name="T8"/>
                  <a:gd fmla="*/ 22514 h 22" name="T9"/>
                  <a:gd fmla="*/ 34132 w 18" name="T10"/>
                  <a:gd fmla="*/ 7505 h 22" name="T11"/>
                  <a:gd fmla="*/ 45509 w 18" name="T12"/>
                  <a:gd fmla="*/ 11257 h 22" name="T13"/>
                  <a:gd fmla="*/ 53093 w 18" name="T14"/>
                  <a:gd fmla="*/ 18761 h 22" name="T15"/>
                  <a:gd fmla="*/ 53093 w 18" name="T16"/>
                  <a:gd fmla="*/ 30018 h 22" name="T17"/>
                  <a:gd fmla="*/ 45509 w 18" name="T18"/>
                  <a:gd fmla="*/ 30018 h 22" name="T19"/>
                  <a:gd fmla="*/ 7585 w 18" name="T20"/>
                  <a:gd fmla="*/ 37523 h 22" name="T21"/>
                  <a:gd fmla="*/ 0 w 18" name="T22"/>
                  <a:gd fmla="*/ 60036 h 22" name="T23"/>
                  <a:gd fmla="*/ 7585 w 18" name="T24"/>
                  <a:gd fmla="*/ 75045 h 22" name="T25"/>
                  <a:gd fmla="*/ 26547 w 18" name="T26"/>
                  <a:gd fmla="*/ 82550 h 22" name="T27"/>
                  <a:gd fmla="*/ 53093 w 18" name="T28"/>
                  <a:gd fmla="*/ 67541 h 22" name="T29"/>
                  <a:gd fmla="*/ 56886 w 18" name="T30"/>
                  <a:gd fmla="*/ 78798 h 22" name="T31"/>
                  <a:gd fmla="*/ 68263 w 18" name="T32"/>
                  <a:gd fmla="*/ 78798 h 22" name="T33"/>
                  <a:gd fmla="*/ 64471 w 18" name="T34"/>
                  <a:gd fmla="*/ 63789 h 22" name="T35"/>
                  <a:gd fmla="*/ 64471 w 18" name="T36"/>
                  <a:gd fmla="*/ 30018 h 22" name="T37"/>
                  <a:gd fmla="*/ 49301 w 18" name="T38"/>
                  <a:gd fmla="*/ 63789 h 22" name="T39"/>
                  <a:gd fmla="*/ 30339 w 18" name="T40"/>
                  <a:gd fmla="*/ 71293 h 22" name="T41"/>
                  <a:gd fmla="*/ 15170 w 18" name="T42"/>
                  <a:gd fmla="*/ 67541 h 22" name="T43"/>
                  <a:gd fmla="*/ 11377 w 18" name="T44"/>
                  <a:gd fmla="*/ 60036 h 22" name="T45"/>
                  <a:gd fmla="*/ 18962 w 18" name="T46"/>
                  <a:gd fmla="*/ 45027 h 22" name="T47"/>
                  <a:gd fmla="*/ 41716 w 18" name="T48"/>
                  <a:gd fmla="*/ 41275 h 22" name="T49"/>
                  <a:gd fmla="*/ 53093 w 18" name="T50"/>
                  <a:gd fmla="*/ 41275 h 22" name="T51"/>
                  <a:gd fmla="*/ 53093 w 18" name="T52"/>
                  <a:gd fmla="*/ 45027 h 22" name="T53"/>
                  <a:gd fmla="*/ 49301 w 18" name="T54"/>
                  <a:gd fmla="*/ 63789 h 22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18" name="T84"/>
                  <a:gd fmla="*/ 0 h 22" name="T85"/>
                  <a:gd fmla="*/ 18 w 18" name="T86"/>
                  <a:gd fmla="*/ 22 h 22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22" w="18">
                    <a:moveTo>
                      <a:pt x="17" y="8"/>
                    </a:moveTo>
                    <a:cubicBezTo>
                      <a:pt x="17" y="5"/>
                      <a:pt x="17" y="3"/>
                      <a:pt x="16" y="2"/>
                    </a:cubicBezTo>
                    <a:cubicBezTo>
                      <a:pt x="14" y="1"/>
                      <a:pt x="12" y="0"/>
                      <a:pt x="10" y="0"/>
                    </a:cubicBezTo>
                    <a:cubicBezTo>
                      <a:pt x="4" y="0"/>
                      <a:pt x="1" y="2"/>
                      <a:pt x="0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6" y="2"/>
                      <a:pt x="9" y="2"/>
                    </a:cubicBezTo>
                    <a:cubicBezTo>
                      <a:pt x="10" y="2"/>
                      <a:pt x="12" y="3"/>
                      <a:pt x="12" y="3"/>
                    </a:cubicBezTo>
                    <a:cubicBezTo>
                      <a:pt x="13" y="4"/>
                      <a:pt x="14" y="4"/>
                      <a:pt x="14" y="5"/>
                    </a:cubicBezTo>
                    <a:cubicBezTo>
                      <a:pt x="14" y="6"/>
                      <a:pt x="14" y="7"/>
                      <a:pt x="14" y="8"/>
                    </a:cubicBezTo>
                    <a:cubicBezTo>
                      <a:pt x="13" y="8"/>
                      <a:pt x="12" y="8"/>
                      <a:pt x="12" y="8"/>
                    </a:cubicBezTo>
                    <a:cubicBezTo>
                      <a:pt x="7" y="8"/>
                      <a:pt x="4" y="9"/>
                      <a:pt x="2" y="10"/>
                    </a:cubicBezTo>
                    <a:cubicBezTo>
                      <a:pt x="1" y="12"/>
                      <a:pt x="0" y="13"/>
                      <a:pt x="0" y="16"/>
                    </a:cubicBezTo>
                    <a:cubicBezTo>
                      <a:pt x="0" y="17"/>
                      <a:pt x="0" y="19"/>
                      <a:pt x="2" y="20"/>
                    </a:cubicBezTo>
                    <a:cubicBezTo>
                      <a:pt x="3" y="21"/>
                      <a:pt x="5" y="22"/>
                      <a:pt x="7" y="22"/>
                    </a:cubicBezTo>
                    <a:cubicBezTo>
                      <a:pt x="10" y="22"/>
                      <a:pt x="13" y="20"/>
                      <a:pt x="14" y="18"/>
                    </a:cubicBezTo>
                    <a:cubicBezTo>
                      <a:pt x="14" y="19"/>
                      <a:pt x="15" y="21"/>
                      <a:pt x="15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0"/>
                      <a:pt x="17" y="19"/>
                      <a:pt x="17" y="17"/>
                    </a:cubicBezTo>
                    <a:lnTo>
                      <a:pt x="17" y="8"/>
                    </a:lnTo>
                    <a:close/>
                    <a:moveTo>
                      <a:pt x="13" y="17"/>
                    </a:moveTo>
                    <a:cubicBezTo>
                      <a:pt x="11" y="19"/>
                      <a:pt x="10" y="19"/>
                      <a:pt x="8" y="19"/>
                    </a:cubicBezTo>
                    <a:cubicBezTo>
                      <a:pt x="6" y="19"/>
                      <a:pt x="5" y="19"/>
                      <a:pt x="4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3" y="14"/>
                      <a:pt x="4" y="13"/>
                      <a:pt x="5" y="12"/>
                    </a:cubicBezTo>
                    <a:cubicBezTo>
                      <a:pt x="7" y="11"/>
                      <a:pt x="9" y="11"/>
                      <a:pt x="11" y="11"/>
                    </a:cubicBezTo>
                    <a:cubicBezTo>
                      <a:pt x="12" y="11"/>
                      <a:pt x="13" y="11"/>
                      <a:pt x="14" y="11"/>
                    </a:cubicBezTo>
                    <a:cubicBezTo>
                      <a:pt x="14" y="11"/>
                      <a:pt x="14" y="12"/>
                      <a:pt x="14" y="12"/>
                    </a:cubicBezTo>
                    <a:cubicBezTo>
                      <a:pt x="14" y="14"/>
                      <a:pt x="14" y="16"/>
                      <a:pt x="13" y="1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28" name="Freeform 123"/>
              <p:cNvSpPr>
                <a:spLocks noChangeArrowheads="1"/>
              </p:cNvSpPr>
              <p:nvPr/>
            </p:nvSpPr>
            <p:spPr bwMode="auto">
              <a:xfrm>
                <a:off x="2055813" y="1679575"/>
                <a:ext cx="60325" cy="77788"/>
              </a:xfrm>
              <a:custGeom>
                <a:gdLst>
                  <a:gd fmla="*/ 52784 w 16" name="T0"/>
                  <a:gd fmla="*/ 3704 h 21" name="T1"/>
                  <a:gd fmla="*/ 37703 w 16" name="T2"/>
                  <a:gd fmla="*/ 0 h 21" name="T3"/>
                  <a:gd fmla="*/ 11311 w 16" name="T4"/>
                  <a:gd fmla="*/ 14817 h 21" name="T5"/>
                  <a:gd fmla="*/ 11311 w 16" name="T6"/>
                  <a:gd fmla="*/ 0 h 21" name="T7"/>
                  <a:gd fmla="*/ 0 w 16" name="T8"/>
                  <a:gd fmla="*/ 0 h 21" name="T9"/>
                  <a:gd fmla="*/ 0 w 16" name="T10"/>
                  <a:gd fmla="*/ 77788 h 21" name="T11"/>
                  <a:gd fmla="*/ 11311 w 16" name="T12"/>
                  <a:gd fmla="*/ 77788 h 21" name="T13"/>
                  <a:gd fmla="*/ 11311 w 16" name="T14"/>
                  <a:gd fmla="*/ 37042 h 21" name="T15"/>
                  <a:gd fmla="*/ 18852 w 16" name="T16"/>
                  <a:gd fmla="*/ 18521 h 21" name="T17"/>
                  <a:gd fmla="*/ 33933 w 16" name="T18"/>
                  <a:gd fmla="*/ 11113 h 21" name="T19"/>
                  <a:gd fmla="*/ 45244 w 16" name="T20"/>
                  <a:gd fmla="*/ 14817 h 21" name="T21"/>
                  <a:gd fmla="*/ 49014 w 16" name="T22"/>
                  <a:gd fmla="*/ 29634 h 21" name="T23"/>
                  <a:gd fmla="*/ 49014 w 16" name="T24"/>
                  <a:gd fmla="*/ 77788 h 21" name="T25"/>
                  <a:gd fmla="*/ 60325 w 16" name="T26"/>
                  <a:gd fmla="*/ 77788 h 21" name="T27"/>
                  <a:gd fmla="*/ 60325 w 16" name="T28"/>
                  <a:gd fmla="*/ 33338 h 21" name="T29"/>
                  <a:gd fmla="*/ 60325 w 16" name="T30"/>
                  <a:gd fmla="*/ 14817 h 21" name="T31"/>
                  <a:gd fmla="*/ 52784 w 16" name="T32"/>
                  <a:gd fmla="*/ 3704 h 21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6" name="T51"/>
                  <a:gd fmla="*/ 0 h 21" name="T52"/>
                  <a:gd fmla="*/ 16 w 16" name="T53"/>
                  <a:gd fmla="*/ 21 h 21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1" w="16">
                    <a:moveTo>
                      <a:pt x="14" y="1"/>
                    </a:moveTo>
                    <a:cubicBezTo>
                      <a:pt x="12" y="0"/>
                      <a:pt x="11" y="0"/>
                      <a:pt x="10" y="0"/>
                    </a:cubicBezTo>
                    <a:cubicBezTo>
                      <a:pt x="7" y="0"/>
                      <a:pt x="5" y="1"/>
                      <a:pt x="3" y="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8"/>
                      <a:pt x="4" y="6"/>
                      <a:pt x="5" y="5"/>
                    </a:cubicBezTo>
                    <a:cubicBezTo>
                      <a:pt x="6" y="3"/>
                      <a:pt x="7" y="3"/>
                      <a:pt x="9" y="3"/>
                    </a:cubicBezTo>
                    <a:cubicBezTo>
                      <a:pt x="10" y="3"/>
                      <a:pt x="11" y="3"/>
                      <a:pt x="12" y="4"/>
                    </a:cubicBezTo>
                    <a:cubicBezTo>
                      <a:pt x="13" y="5"/>
                      <a:pt x="13" y="6"/>
                      <a:pt x="13" y="8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7"/>
                      <a:pt x="16" y="5"/>
                      <a:pt x="16" y="4"/>
                    </a:cubicBezTo>
                    <a:cubicBezTo>
                      <a:pt x="15" y="3"/>
                      <a:pt x="15" y="2"/>
                      <a:pt x="14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29" name="Freeform 124"/>
              <p:cNvSpPr>
                <a:spLocks noChangeArrowheads="1" noEditPoints="1"/>
              </p:cNvSpPr>
              <p:nvPr/>
            </p:nvSpPr>
            <p:spPr bwMode="auto">
              <a:xfrm>
                <a:off x="2135188" y="1666875"/>
                <a:ext cx="74613" cy="120650"/>
              </a:xfrm>
              <a:custGeom>
                <a:gdLst>
                  <a:gd fmla="*/ 59690 w 20" name="T0"/>
                  <a:gd fmla="*/ 79177 h 32" name="T1"/>
                  <a:gd fmla="*/ 37307 w 20" name="T2"/>
                  <a:gd fmla="*/ 79177 h 32" name="T3"/>
                  <a:gd fmla="*/ 18653 w 20" name="T4"/>
                  <a:gd fmla="*/ 75406 h 32" name="T5"/>
                  <a:gd fmla="*/ 14923 w 20" name="T6"/>
                  <a:gd fmla="*/ 71636 h 32" name="T7"/>
                  <a:gd fmla="*/ 18653 w 20" name="T8"/>
                  <a:gd fmla="*/ 64095 h 32" name="T9"/>
                  <a:gd fmla="*/ 22384 w 20" name="T10"/>
                  <a:gd fmla="*/ 64095 h 32" name="T11"/>
                  <a:gd fmla="*/ 26115 w 20" name="T12"/>
                  <a:gd fmla="*/ 64095 h 32" name="T13"/>
                  <a:gd fmla="*/ 33576 w 20" name="T14"/>
                  <a:gd fmla="*/ 64095 h 32" name="T15"/>
                  <a:gd fmla="*/ 55960 w 20" name="T16"/>
                  <a:gd fmla="*/ 56555 h 32" name="T17"/>
                  <a:gd fmla="*/ 63421 w 20" name="T18"/>
                  <a:gd fmla="*/ 37703 h 32" name="T19"/>
                  <a:gd fmla="*/ 55960 w 20" name="T20"/>
                  <a:gd fmla="*/ 18852 h 32" name="T21"/>
                  <a:gd fmla="*/ 59690 w 20" name="T22"/>
                  <a:gd fmla="*/ 11311 h 32" name="T23"/>
                  <a:gd fmla="*/ 70882 w 20" name="T24"/>
                  <a:gd fmla="*/ 11311 h 32" name="T25"/>
                  <a:gd fmla="*/ 70882 w 20" name="T26"/>
                  <a:gd fmla="*/ 0 h 32" name="T27"/>
                  <a:gd fmla="*/ 67152 w 20" name="T28"/>
                  <a:gd fmla="*/ 0 h 32" name="T29"/>
                  <a:gd fmla="*/ 55960 w 20" name="T30"/>
                  <a:gd fmla="*/ 3770 h 32" name="T31"/>
                  <a:gd fmla="*/ 48498 w 20" name="T32"/>
                  <a:gd fmla="*/ 15081 h 32" name="T33"/>
                  <a:gd fmla="*/ 33576 w 20" name="T34"/>
                  <a:gd fmla="*/ 11311 h 32" name="T35"/>
                  <a:gd fmla="*/ 11192 w 20" name="T36"/>
                  <a:gd fmla="*/ 18852 h 32" name="T37"/>
                  <a:gd fmla="*/ 3731 w 20" name="T38"/>
                  <a:gd fmla="*/ 37703 h 32" name="T39"/>
                  <a:gd fmla="*/ 14923 w 20" name="T40"/>
                  <a:gd fmla="*/ 56555 h 32" name="T41"/>
                  <a:gd fmla="*/ 3731 w 20" name="T42"/>
                  <a:gd fmla="*/ 71636 h 32" name="T43"/>
                  <a:gd fmla="*/ 11192 w 20" name="T44"/>
                  <a:gd fmla="*/ 86717 h 32" name="T45"/>
                  <a:gd fmla="*/ 0 w 20" name="T46"/>
                  <a:gd fmla="*/ 101798 h 32" name="T47"/>
                  <a:gd fmla="*/ 7461 w 20" name="T48"/>
                  <a:gd fmla="*/ 116880 h 32" name="T49"/>
                  <a:gd fmla="*/ 33576 w 20" name="T50"/>
                  <a:gd fmla="*/ 120650 h 32" name="T51"/>
                  <a:gd fmla="*/ 74613 w 20" name="T52"/>
                  <a:gd fmla="*/ 98028 h 32" name="T53"/>
                  <a:gd fmla="*/ 70882 w 20" name="T54"/>
                  <a:gd fmla="*/ 86717 h 32" name="T55"/>
                  <a:gd fmla="*/ 59690 w 20" name="T56"/>
                  <a:gd fmla="*/ 79177 h 32" name="T57"/>
                  <a:gd fmla="*/ 22384 w 20" name="T58"/>
                  <a:gd fmla="*/ 26392 h 32" name="T59"/>
                  <a:gd fmla="*/ 33576 w 20" name="T60"/>
                  <a:gd fmla="*/ 18852 h 32" name="T61"/>
                  <a:gd fmla="*/ 44768 w 20" name="T62"/>
                  <a:gd fmla="*/ 26392 h 32" name="T63"/>
                  <a:gd fmla="*/ 52229 w 20" name="T64"/>
                  <a:gd fmla="*/ 37703 h 32" name="T65"/>
                  <a:gd fmla="*/ 44768 w 20" name="T66"/>
                  <a:gd fmla="*/ 49014 h 32" name="T67"/>
                  <a:gd fmla="*/ 33576 w 20" name="T68"/>
                  <a:gd fmla="*/ 56555 h 32" name="T69"/>
                  <a:gd fmla="*/ 22384 w 20" name="T70"/>
                  <a:gd fmla="*/ 49014 h 32" name="T71"/>
                  <a:gd fmla="*/ 14923 w 20" name="T72"/>
                  <a:gd fmla="*/ 37703 h 32" name="T73"/>
                  <a:gd fmla="*/ 22384 w 20" name="T74"/>
                  <a:gd fmla="*/ 26392 h 32" name="T75"/>
                  <a:gd fmla="*/ 52229 w 20" name="T76"/>
                  <a:gd fmla="*/ 109339 h 32" name="T77"/>
                  <a:gd fmla="*/ 33576 w 20" name="T78"/>
                  <a:gd fmla="*/ 113109 h 32" name="T79"/>
                  <a:gd fmla="*/ 18653 w 20" name="T80"/>
                  <a:gd fmla="*/ 109339 h 32" name="T81"/>
                  <a:gd fmla="*/ 11192 w 20" name="T82"/>
                  <a:gd fmla="*/ 98028 h 32" name="T83"/>
                  <a:gd fmla="*/ 18653 w 20" name="T84"/>
                  <a:gd fmla="*/ 86717 h 32" name="T85"/>
                  <a:gd fmla="*/ 37307 w 20" name="T86"/>
                  <a:gd fmla="*/ 90487 h 32" name="T87"/>
                  <a:gd fmla="*/ 52229 w 20" name="T88"/>
                  <a:gd fmla="*/ 90487 h 32" name="T89"/>
                  <a:gd fmla="*/ 59690 w 20" name="T90"/>
                  <a:gd fmla="*/ 94258 h 32" name="T91"/>
                  <a:gd fmla="*/ 63421 w 20" name="T92"/>
                  <a:gd fmla="*/ 98028 h 32" name="T93"/>
                  <a:gd fmla="*/ 52229 w 20" name="T94"/>
                  <a:gd fmla="*/ 109339 h 32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w 20" name="T144"/>
                  <a:gd fmla="*/ 0 h 32" name="T145"/>
                  <a:gd fmla="*/ 20 w 20" name="T146"/>
                  <a:gd fmla="*/ 32 h 32" name="T147"/>
                </a:gdLst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b="T147" l="T144" r="T146" t="T145"/>
                <a:pathLst>
                  <a:path h="32" w="20">
                    <a:moveTo>
                      <a:pt x="16" y="21"/>
                    </a:moveTo>
                    <a:cubicBezTo>
                      <a:pt x="15" y="21"/>
                      <a:pt x="13" y="21"/>
                      <a:pt x="10" y="21"/>
                    </a:cubicBezTo>
                    <a:cubicBezTo>
                      <a:pt x="8" y="21"/>
                      <a:pt x="6" y="21"/>
                      <a:pt x="5" y="20"/>
                    </a:cubicBezTo>
                    <a:cubicBezTo>
                      <a:pt x="4" y="20"/>
                      <a:pt x="4" y="20"/>
                      <a:pt x="4" y="19"/>
                    </a:cubicBezTo>
                    <a:cubicBezTo>
                      <a:pt x="4" y="18"/>
                      <a:pt x="4" y="18"/>
                      <a:pt x="5" y="17"/>
                    </a:cubicBezTo>
                    <a:cubicBezTo>
                      <a:pt x="5" y="17"/>
                      <a:pt x="6" y="17"/>
                      <a:pt x="6" y="17"/>
                    </a:cubicBezTo>
                    <a:cubicBezTo>
                      <a:pt x="6" y="17"/>
                      <a:pt x="7" y="17"/>
                      <a:pt x="7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11" y="17"/>
                      <a:pt x="13" y="16"/>
                      <a:pt x="15" y="15"/>
                    </a:cubicBezTo>
                    <a:cubicBezTo>
                      <a:pt x="16" y="14"/>
                      <a:pt x="17" y="12"/>
                      <a:pt x="17" y="10"/>
                    </a:cubicBezTo>
                    <a:cubicBezTo>
                      <a:pt x="17" y="8"/>
                      <a:pt x="16" y="7"/>
                      <a:pt x="15" y="5"/>
                    </a:cubicBezTo>
                    <a:cubicBezTo>
                      <a:pt x="15" y="4"/>
                      <a:pt x="15" y="4"/>
                      <a:pt x="16" y="3"/>
                    </a:cubicBezTo>
                    <a:cubicBezTo>
                      <a:pt x="16" y="3"/>
                      <a:pt x="17" y="3"/>
                      <a:pt x="19" y="3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5" y="0"/>
                      <a:pt x="15" y="1"/>
                    </a:cubicBezTo>
                    <a:cubicBezTo>
                      <a:pt x="14" y="1"/>
                      <a:pt x="13" y="2"/>
                      <a:pt x="13" y="4"/>
                    </a:cubicBezTo>
                    <a:cubicBezTo>
                      <a:pt x="12" y="3"/>
                      <a:pt x="11" y="3"/>
                      <a:pt x="9" y="3"/>
                    </a:cubicBezTo>
                    <a:cubicBezTo>
                      <a:pt x="7" y="3"/>
                      <a:pt x="5" y="4"/>
                      <a:pt x="3" y="5"/>
                    </a:cubicBezTo>
                    <a:cubicBezTo>
                      <a:pt x="2" y="6"/>
                      <a:pt x="1" y="8"/>
                      <a:pt x="1" y="10"/>
                    </a:cubicBezTo>
                    <a:cubicBezTo>
                      <a:pt x="1" y="12"/>
                      <a:pt x="2" y="14"/>
                      <a:pt x="4" y="15"/>
                    </a:cubicBezTo>
                    <a:cubicBezTo>
                      <a:pt x="2" y="16"/>
                      <a:pt x="1" y="18"/>
                      <a:pt x="1" y="19"/>
                    </a:cubicBezTo>
                    <a:cubicBezTo>
                      <a:pt x="1" y="21"/>
                      <a:pt x="2" y="22"/>
                      <a:pt x="3" y="23"/>
                    </a:cubicBezTo>
                    <a:cubicBezTo>
                      <a:pt x="1" y="23"/>
                      <a:pt x="0" y="25"/>
                      <a:pt x="0" y="27"/>
                    </a:cubicBezTo>
                    <a:cubicBezTo>
                      <a:pt x="0" y="28"/>
                      <a:pt x="0" y="30"/>
                      <a:pt x="2" y="31"/>
                    </a:cubicBezTo>
                    <a:cubicBezTo>
                      <a:pt x="4" y="32"/>
                      <a:pt x="6" y="32"/>
                      <a:pt x="9" y="32"/>
                    </a:cubicBezTo>
                    <a:cubicBezTo>
                      <a:pt x="16" y="32"/>
                      <a:pt x="20" y="30"/>
                      <a:pt x="20" y="26"/>
                    </a:cubicBezTo>
                    <a:cubicBezTo>
                      <a:pt x="20" y="25"/>
                      <a:pt x="19" y="24"/>
                      <a:pt x="19" y="23"/>
                    </a:cubicBezTo>
                    <a:cubicBezTo>
                      <a:pt x="18" y="22"/>
                      <a:pt x="17" y="22"/>
                      <a:pt x="16" y="21"/>
                    </a:cubicBezTo>
                    <a:close/>
                    <a:moveTo>
                      <a:pt x="6" y="7"/>
                    </a:moveTo>
                    <a:cubicBezTo>
                      <a:pt x="7" y="6"/>
                      <a:pt x="8" y="5"/>
                      <a:pt x="9" y="5"/>
                    </a:cubicBezTo>
                    <a:cubicBezTo>
                      <a:pt x="10" y="5"/>
                      <a:pt x="11" y="6"/>
                      <a:pt x="12" y="7"/>
                    </a:cubicBezTo>
                    <a:cubicBezTo>
                      <a:pt x="13" y="8"/>
                      <a:pt x="14" y="9"/>
                      <a:pt x="14" y="10"/>
                    </a:cubicBezTo>
                    <a:cubicBezTo>
                      <a:pt x="14" y="11"/>
                      <a:pt x="13" y="13"/>
                      <a:pt x="12" y="13"/>
                    </a:cubicBezTo>
                    <a:cubicBezTo>
                      <a:pt x="11" y="14"/>
                      <a:pt x="10" y="15"/>
                      <a:pt x="9" y="15"/>
                    </a:cubicBezTo>
                    <a:cubicBezTo>
                      <a:pt x="8" y="15"/>
                      <a:pt x="6" y="14"/>
                      <a:pt x="6" y="13"/>
                    </a:cubicBezTo>
                    <a:cubicBezTo>
                      <a:pt x="5" y="13"/>
                      <a:pt x="4" y="12"/>
                      <a:pt x="4" y="10"/>
                    </a:cubicBezTo>
                    <a:cubicBezTo>
                      <a:pt x="4" y="9"/>
                      <a:pt x="5" y="7"/>
                      <a:pt x="6" y="7"/>
                    </a:cubicBezTo>
                    <a:close/>
                    <a:moveTo>
                      <a:pt x="14" y="29"/>
                    </a:moveTo>
                    <a:cubicBezTo>
                      <a:pt x="13" y="29"/>
                      <a:pt x="11" y="30"/>
                      <a:pt x="9" y="30"/>
                    </a:cubicBezTo>
                    <a:cubicBezTo>
                      <a:pt x="8" y="30"/>
                      <a:pt x="6" y="29"/>
                      <a:pt x="5" y="29"/>
                    </a:cubicBezTo>
                    <a:cubicBezTo>
                      <a:pt x="3" y="28"/>
                      <a:pt x="3" y="27"/>
                      <a:pt x="3" y="26"/>
                    </a:cubicBezTo>
                    <a:cubicBezTo>
                      <a:pt x="3" y="25"/>
                      <a:pt x="4" y="24"/>
                      <a:pt x="5" y="23"/>
                    </a:cubicBezTo>
                    <a:cubicBezTo>
                      <a:pt x="6" y="24"/>
                      <a:pt x="8" y="24"/>
                      <a:pt x="10" y="24"/>
                    </a:cubicBezTo>
                    <a:cubicBezTo>
                      <a:pt x="12" y="24"/>
                      <a:pt x="13" y="24"/>
                      <a:pt x="14" y="24"/>
                    </a:cubicBezTo>
                    <a:cubicBezTo>
                      <a:pt x="15" y="24"/>
                      <a:pt x="16" y="24"/>
                      <a:pt x="16" y="25"/>
                    </a:cubicBezTo>
                    <a:cubicBezTo>
                      <a:pt x="16" y="25"/>
                      <a:pt x="17" y="26"/>
                      <a:pt x="17" y="26"/>
                    </a:cubicBezTo>
                    <a:cubicBezTo>
                      <a:pt x="17" y="28"/>
                      <a:pt x="16" y="28"/>
                      <a:pt x="14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30" name="Freeform 125"/>
              <p:cNvSpPr>
                <a:spLocks noChangeArrowheads="1" noEditPoints="1"/>
              </p:cNvSpPr>
              <p:nvPr/>
            </p:nvSpPr>
            <p:spPr bwMode="auto">
              <a:xfrm>
                <a:off x="2212975" y="1679575"/>
                <a:ext cx="71438" cy="82550"/>
              </a:xfrm>
              <a:custGeom>
                <a:gdLst>
                  <a:gd fmla="*/ 37599 w 19" name="T0"/>
                  <a:gd fmla="*/ 71293 h 22" name="T1"/>
                  <a:gd fmla="*/ 22559 w 19" name="T2"/>
                  <a:gd fmla="*/ 67541 h 22" name="T3"/>
                  <a:gd fmla="*/ 15040 w 19" name="T4"/>
                  <a:gd fmla="*/ 41275 h 22" name="T5"/>
                  <a:gd fmla="*/ 71438 w 19" name="T6"/>
                  <a:gd fmla="*/ 41275 h 22" name="T7"/>
                  <a:gd fmla="*/ 60158 w 19" name="T8"/>
                  <a:gd fmla="*/ 11257 h 22" name="T9"/>
                  <a:gd fmla="*/ 37599 w 19" name="T10"/>
                  <a:gd fmla="*/ 0 h 22" name="T11"/>
                  <a:gd fmla="*/ 11280 w 19" name="T12"/>
                  <a:gd fmla="*/ 11257 h 22" name="T13"/>
                  <a:gd fmla="*/ 0 w 19" name="T14"/>
                  <a:gd fmla="*/ 41275 h 22" name="T15"/>
                  <a:gd fmla="*/ 11280 w 19" name="T16"/>
                  <a:gd fmla="*/ 71293 h 22" name="T17"/>
                  <a:gd fmla="*/ 37599 w 19" name="T18"/>
                  <a:gd fmla="*/ 82550 h 22" name="T19"/>
                  <a:gd fmla="*/ 56398 w 19" name="T20"/>
                  <a:gd fmla="*/ 75045 h 22" name="T21"/>
                  <a:gd fmla="*/ 67678 w 19" name="T22"/>
                  <a:gd fmla="*/ 60036 h 22" name="T23"/>
                  <a:gd fmla="*/ 56398 w 19" name="T24"/>
                  <a:gd fmla="*/ 56284 h 22" name="T25"/>
                  <a:gd fmla="*/ 37599 w 19" name="T26"/>
                  <a:gd fmla="*/ 71293 h 22" name="T27"/>
                  <a:gd fmla="*/ 22559 w 19" name="T28"/>
                  <a:gd fmla="*/ 15009 h 22" name="T29"/>
                  <a:gd fmla="*/ 37599 w 19" name="T30"/>
                  <a:gd fmla="*/ 7505 h 22" name="T31"/>
                  <a:gd fmla="*/ 48879 w 19" name="T32"/>
                  <a:gd fmla="*/ 11257 h 22" name="T33"/>
                  <a:gd fmla="*/ 56398 w 19" name="T34"/>
                  <a:gd fmla="*/ 22514 h 22" name="T35"/>
                  <a:gd fmla="*/ 56398 w 19" name="T36"/>
                  <a:gd fmla="*/ 33770 h 22" name="T37"/>
                  <a:gd fmla="*/ 15040 w 19" name="T38"/>
                  <a:gd fmla="*/ 33770 h 22" name="T39"/>
                  <a:gd fmla="*/ 22559 w 19" name="T40"/>
                  <a:gd fmla="*/ 15009 h 22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19" name="T63"/>
                  <a:gd fmla="*/ 0 h 22" name="T64"/>
                  <a:gd fmla="*/ 19 w 19" name="T65"/>
                  <a:gd fmla="*/ 22 h 22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22" w="19">
                    <a:moveTo>
                      <a:pt x="10" y="19"/>
                    </a:moveTo>
                    <a:cubicBezTo>
                      <a:pt x="8" y="19"/>
                      <a:pt x="7" y="19"/>
                      <a:pt x="6" y="18"/>
                    </a:cubicBezTo>
                    <a:cubicBezTo>
                      <a:pt x="4" y="16"/>
                      <a:pt x="4" y="14"/>
                      <a:pt x="4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7"/>
                      <a:pt x="18" y="5"/>
                      <a:pt x="16" y="3"/>
                    </a:cubicBezTo>
                    <a:cubicBezTo>
                      <a:pt x="15" y="1"/>
                      <a:pt x="12" y="0"/>
                      <a:pt x="10" y="0"/>
                    </a:cubicBezTo>
                    <a:cubicBezTo>
                      <a:pt x="7" y="0"/>
                      <a:pt x="5" y="1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0" y="14"/>
                      <a:pt x="1" y="17"/>
                      <a:pt x="3" y="19"/>
                    </a:cubicBezTo>
                    <a:cubicBezTo>
                      <a:pt x="4" y="21"/>
                      <a:pt x="7" y="22"/>
                      <a:pt x="10" y="22"/>
                    </a:cubicBezTo>
                    <a:cubicBezTo>
                      <a:pt x="12" y="22"/>
                      <a:pt x="14" y="21"/>
                      <a:pt x="15" y="20"/>
                    </a:cubicBezTo>
                    <a:cubicBezTo>
                      <a:pt x="17" y="19"/>
                      <a:pt x="18" y="18"/>
                      <a:pt x="18" y="16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8"/>
                      <a:pt x="12" y="19"/>
                      <a:pt x="10" y="19"/>
                    </a:cubicBezTo>
                    <a:close/>
                    <a:moveTo>
                      <a:pt x="6" y="4"/>
                    </a:moveTo>
                    <a:cubicBezTo>
                      <a:pt x="7" y="3"/>
                      <a:pt x="8" y="2"/>
                      <a:pt x="10" y="2"/>
                    </a:cubicBezTo>
                    <a:cubicBezTo>
                      <a:pt x="11" y="2"/>
                      <a:pt x="12" y="3"/>
                      <a:pt x="13" y="3"/>
                    </a:cubicBezTo>
                    <a:cubicBezTo>
                      <a:pt x="14" y="4"/>
                      <a:pt x="14" y="5"/>
                      <a:pt x="15" y="6"/>
                    </a:cubicBezTo>
                    <a:cubicBezTo>
                      <a:pt x="15" y="7"/>
                      <a:pt x="15" y="8"/>
                      <a:pt x="1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7"/>
                      <a:pt x="5" y="5"/>
                      <a:pt x="6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31" name="Rectangle 126"/>
              <p:cNvSpPr>
                <a:spLocks noChangeArrowheads="1"/>
              </p:cNvSpPr>
              <p:nvPr/>
            </p:nvSpPr>
            <p:spPr bwMode="auto">
              <a:xfrm>
                <a:off x="928688" y="3038475"/>
                <a:ext cx="33338" cy="296863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32" name="Rectangle 127"/>
              <p:cNvSpPr>
                <a:spLocks noChangeArrowheads="1"/>
              </p:cNvSpPr>
              <p:nvPr/>
            </p:nvSpPr>
            <p:spPr bwMode="auto">
              <a:xfrm>
                <a:off x="1028700" y="3114675"/>
                <a:ext cx="38100" cy="220663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33" name="Rectangle 128"/>
              <p:cNvSpPr>
                <a:spLocks noChangeArrowheads="1"/>
              </p:cNvSpPr>
              <p:nvPr/>
            </p:nvSpPr>
            <p:spPr bwMode="auto">
              <a:xfrm>
                <a:off x="1028700" y="3038475"/>
                <a:ext cx="38100" cy="38100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34" name="Freeform 129"/>
              <p:cNvSpPr>
                <a:spLocks noChangeArrowheads="1"/>
              </p:cNvSpPr>
              <p:nvPr/>
            </p:nvSpPr>
            <p:spPr bwMode="auto">
              <a:xfrm>
                <a:off x="1100138" y="3032125"/>
                <a:ext cx="136525" cy="303213"/>
              </a:xfrm>
              <a:custGeom>
                <a:gdLst>
                  <a:gd fmla="*/ 56885 w 36" name="T0"/>
                  <a:gd fmla="*/ 14973 h 81" name="T1"/>
                  <a:gd fmla="*/ 37924 w 36" name="T2"/>
                  <a:gd fmla="*/ 82354 h 81" name="T3"/>
                  <a:gd fmla="*/ 0 w 36" name="T4"/>
                  <a:gd fmla="*/ 82354 h 81" name="T5"/>
                  <a:gd fmla="*/ 0 w 36" name="T6"/>
                  <a:gd fmla="*/ 108558 h 81" name="T7"/>
                  <a:gd fmla="*/ 37924 w 36" name="T8"/>
                  <a:gd fmla="*/ 108558 h 81" name="T9"/>
                  <a:gd fmla="*/ 37924 w 36" name="T10"/>
                  <a:gd fmla="*/ 303213 h 81" name="T11"/>
                  <a:gd fmla="*/ 72055 w 36" name="T12"/>
                  <a:gd fmla="*/ 303213 h 81" name="T13"/>
                  <a:gd fmla="*/ 72055 w 36" name="T14"/>
                  <a:gd fmla="*/ 108558 h 81" name="T15"/>
                  <a:gd fmla="*/ 125148 w 36" name="T16"/>
                  <a:gd fmla="*/ 108558 h 81" name="T17"/>
                  <a:gd fmla="*/ 125148 w 36" name="T18"/>
                  <a:gd fmla="*/ 82354 h 81" name="T19"/>
                  <a:gd fmla="*/ 72055 w 36" name="T20"/>
                  <a:gd fmla="*/ 82354 h 81" name="T21"/>
                  <a:gd fmla="*/ 72055 w 36" name="T22"/>
                  <a:gd fmla="*/ 74867 h 81" name="T23"/>
                  <a:gd fmla="*/ 83432 w 36" name="T24"/>
                  <a:gd fmla="*/ 37434 h 81" name="T25"/>
                  <a:gd fmla="*/ 117563 w 36" name="T26"/>
                  <a:gd fmla="*/ 26204 h 81" name="T27"/>
                  <a:gd fmla="*/ 136525 w 36" name="T28"/>
                  <a:gd fmla="*/ 29947 h 81" name="T29"/>
                  <a:gd fmla="*/ 136525 w 36" name="T30"/>
                  <a:gd fmla="*/ 3743 h 81" name="T31"/>
                  <a:gd fmla="*/ 106186 w 36" name="T32"/>
                  <a:gd fmla="*/ 0 h 81" name="T33"/>
                  <a:gd fmla="*/ 56885 w 36" name="T34"/>
                  <a:gd fmla="*/ 14973 h 81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36" name="T54"/>
                  <a:gd fmla="*/ 0 h 81" name="T55"/>
                  <a:gd fmla="*/ 36 w 36" name="T56"/>
                  <a:gd fmla="*/ 81 h 81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81" w="36">
                    <a:moveTo>
                      <a:pt x="15" y="4"/>
                    </a:moveTo>
                    <a:cubicBezTo>
                      <a:pt x="12" y="7"/>
                      <a:pt x="10" y="13"/>
                      <a:pt x="1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81"/>
                      <a:pt x="10" y="81"/>
                      <a:pt x="10" y="81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15"/>
                      <a:pt x="20" y="12"/>
                      <a:pt x="22" y="10"/>
                    </a:cubicBezTo>
                    <a:cubicBezTo>
                      <a:pt x="24" y="8"/>
                      <a:pt x="27" y="7"/>
                      <a:pt x="31" y="7"/>
                    </a:cubicBezTo>
                    <a:cubicBezTo>
                      <a:pt x="33" y="7"/>
                      <a:pt x="34" y="8"/>
                      <a:pt x="36" y="8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3" y="0"/>
                      <a:pt x="30" y="0"/>
                      <a:pt x="28" y="0"/>
                    </a:cubicBezTo>
                    <a:cubicBezTo>
                      <a:pt x="23" y="0"/>
                      <a:pt x="19" y="1"/>
                      <a:pt x="15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35" name="Freeform 130"/>
              <p:cNvSpPr>
                <a:spLocks noChangeArrowheads="1" noEditPoints="1"/>
              </p:cNvSpPr>
              <p:nvPr/>
            </p:nvSpPr>
            <p:spPr bwMode="auto">
              <a:xfrm>
                <a:off x="1239838" y="3109913"/>
                <a:ext cx="195263" cy="230188"/>
              </a:xfrm>
              <a:custGeom>
                <a:gdLst>
                  <a:gd fmla="*/ 101387 w 52" name="T0"/>
                  <a:gd fmla="*/ 203773 h 61" name="T1"/>
                  <a:gd fmla="*/ 56326 w 52" name="T2"/>
                  <a:gd fmla="*/ 184905 h 61" name="T3"/>
                  <a:gd fmla="*/ 37551 w 52" name="T4"/>
                  <a:gd fmla="*/ 116981 h 61" name="T5"/>
                  <a:gd fmla="*/ 195263 w 52" name="T6"/>
                  <a:gd fmla="*/ 116981 h 61" name="T7"/>
                  <a:gd fmla="*/ 168978 w 52" name="T8"/>
                  <a:gd fmla="*/ 30189 h 61" name="T9"/>
                  <a:gd fmla="*/ 101387 w 52" name="T10"/>
                  <a:gd fmla="*/ 0 h 61" name="T11"/>
                  <a:gd fmla="*/ 26285 w 52" name="T12"/>
                  <a:gd fmla="*/ 30189 h 61" name="T13"/>
                  <a:gd fmla="*/ 0 w 52" name="T14"/>
                  <a:gd fmla="*/ 116981 h 61" name="T15"/>
                  <a:gd fmla="*/ 26285 w 52" name="T16"/>
                  <a:gd fmla="*/ 199999 h 61" name="T17"/>
                  <a:gd fmla="*/ 101387 w 52" name="T18"/>
                  <a:gd fmla="*/ 230188 h 61" name="T19"/>
                  <a:gd fmla="*/ 157712 w 52" name="T20"/>
                  <a:gd fmla="*/ 211320 h 61" name="T21"/>
                  <a:gd fmla="*/ 191508 w 52" name="T22"/>
                  <a:gd fmla="*/ 166037 h 61" name="T23"/>
                  <a:gd fmla="*/ 161467 w 52" name="T24"/>
                  <a:gd fmla="*/ 158490 h 61" name="T25"/>
                  <a:gd fmla="*/ 101387 w 52" name="T26"/>
                  <a:gd fmla="*/ 203773 h 61" name="T27"/>
                  <a:gd fmla="*/ 60081 w 52" name="T28"/>
                  <a:gd fmla="*/ 41509 h 61" name="T29"/>
                  <a:gd fmla="*/ 101387 w 52" name="T30"/>
                  <a:gd fmla="*/ 26415 h 61" name="T31"/>
                  <a:gd fmla="*/ 135182 w 52" name="T32"/>
                  <a:gd fmla="*/ 33962 h 61" name="T33"/>
                  <a:gd fmla="*/ 153957 w 52" name="T34"/>
                  <a:gd fmla="*/ 60377 h 61" name="T35"/>
                  <a:gd fmla="*/ 157712 w 52" name="T36"/>
                  <a:gd fmla="*/ 94339 h 61" name="T37"/>
                  <a:gd fmla="*/ 37551 w 52" name="T38"/>
                  <a:gd fmla="*/ 94339 h 61" name="T39"/>
                  <a:gd fmla="*/ 60081 w 52" name="T40"/>
                  <a:gd fmla="*/ 41509 h 61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52" name="T63"/>
                  <a:gd fmla="*/ 0 h 61" name="T64"/>
                  <a:gd fmla="*/ 52 w 52" name="T65"/>
                  <a:gd fmla="*/ 61 h 61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61" w="52">
                    <a:moveTo>
                      <a:pt x="27" y="54"/>
                    </a:moveTo>
                    <a:cubicBezTo>
                      <a:pt x="23" y="54"/>
                      <a:pt x="19" y="52"/>
                      <a:pt x="15" y="49"/>
                    </a:cubicBezTo>
                    <a:cubicBezTo>
                      <a:pt x="12" y="46"/>
                      <a:pt x="10" y="40"/>
                      <a:pt x="10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2" y="21"/>
                      <a:pt x="50" y="13"/>
                      <a:pt x="45" y="8"/>
                    </a:cubicBezTo>
                    <a:cubicBezTo>
                      <a:pt x="41" y="2"/>
                      <a:pt x="34" y="0"/>
                      <a:pt x="27" y="0"/>
                    </a:cubicBezTo>
                    <a:cubicBezTo>
                      <a:pt x="19" y="0"/>
                      <a:pt x="13" y="2"/>
                      <a:pt x="7" y="8"/>
                    </a:cubicBezTo>
                    <a:cubicBezTo>
                      <a:pt x="2" y="14"/>
                      <a:pt x="0" y="21"/>
                      <a:pt x="0" y="31"/>
                    </a:cubicBezTo>
                    <a:cubicBezTo>
                      <a:pt x="0" y="40"/>
                      <a:pt x="2" y="47"/>
                      <a:pt x="7" y="53"/>
                    </a:cubicBezTo>
                    <a:cubicBezTo>
                      <a:pt x="12" y="59"/>
                      <a:pt x="19" y="61"/>
                      <a:pt x="27" y="61"/>
                    </a:cubicBezTo>
                    <a:cubicBezTo>
                      <a:pt x="33" y="61"/>
                      <a:pt x="38" y="60"/>
                      <a:pt x="42" y="56"/>
                    </a:cubicBezTo>
                    <a:cubicBezTo>
                      <a:pt x="47" y="53"/>
                      <a:pt x="50" y="49"/>
                      <a:pt x="51" y="44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0" y="50"/>
                      <a:pt x="35" y="54"/>
                      <a:pt x="27" y="54"/>
                    </a:cubicBezTo>
                    <a:close/>
                    <a:moveTo>
                      <a:pt x="16" y="11"/>
                    </a:moveTo>
                    <a:cubicBezTo>
                      <a:pt x="19" y="8"/>
                      <a:pt x="23" y="7"/>
                      <a:pt x="27" y="7"/>
                    </a:cubicBezTo>
                    <a:cubicBezTo>
                      <a:pt x="30" y="7"/>
                      <a:pt x="33" y="7"/>
                      <a:pt x="36" y="9"/>
                    </a:cubicBezTo>
                    <a:cubicBezTo>
                      <a:pt x="38" y="11"/>
                      <a:pt x="40" y="13"/>
                      <a:pt x="41" y="16"/>
                    </a:cubicBezTo>
                    <a:cubicBezTo>
                      <a:pt x="42" y="18"/>
                      <a:pt x="42" y="21"/>
                      <a:pt x="42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1" y="19"/>
                      <a:pt x="12" y="15"/>
                      <a:pt x="16" y="1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36" name="Freeform 131"/>
              <p:cNvSpPr>
                <a:spLocks noChangeArrowheads="1"/>
              </p:cNvSpPr>
              <p:nvPr/>
            </p:nvSpPr>
            <p:spPr bwMode="auto">
              <a:xfrm>
                <a:off x="849313" y="4140200"/>
                <a:ext cx="60325" cy="123825"/>
              </a:xfrm>
              <a:custGeom>
                <a:gdLst>
                  <a:gd fmla="*/ 26392 w 16" name="T0"/>
                  <a:gd fmla="*/ 7505 h 33" name="T1"/>
                  <a:gd fmla="*/ 15081 w 16" name="T2"/>
                  <a:gd fmla="*/ 33770 h 33" name="T3"/>
                  <a:gd fmla="*/ 0 w 16" name="T4"/>
                  <a:gd fmla="*/ 33770 h 33" name="T5"/>
                  <a:gd fmla="*/ 0 w 16" name="T6"/>
                  <a:gd fmla="*/ 45027 h 33" name="T7"/>
                  <a:gd fmla="*/ 15081 w 16" name="T8"/>
                  <a:gd fmla="*/ 45027 h 33" name="T9"/>
                  <a:gd fmla="*/ 7541 w 16" name="T10"/>
                  <a:gd fmla="*/ 123825 h 33" name="T11"/>
                  <a:gd fmla="*/ 22622 w 16" name="T12"/>
                  <a:gd fmla="*/ 123825 h 33" name="T13"/>
                  <a:gd fmla="*/ 30163 w 16" name="T14"/>
                  <a:gd fmla="*/ 45027 h 33" name="T15"/>
                  <a:gd fmla="*/ 49014 w 16" name="T16"/>
                  <a:gd fmla="*/ 48780 h 33" name="T17"/>
                  <a:gd fmla="*/ 49014 w 16" name="T18"/>
                  <a:gd fmla="*/ 37523 h 33" name="T19"/>
                  <a:gd fmla="*/ 30163 w 16" name="T20"/>
                  <a:gd fmla="*/ 33770 h 33" name="T21"/>
                  <a:gd fmla="*/ 30163 w 16" name="T22"/>
                  <a:gd fmla="*/ 30018 h 33" name="T23"/>
                  <a:gd fmla="*/ 33933 w 16" name="T24"/>
                  <a:gd fmla="*/ 15009 h 33" name="T25"/>
                  <a:gd fmla="*/ 49014 w 16" name="T26"/>
                  <a:gd fmla="*/ 15009 h 33" name="T27"/>
                  <a:gd fmla="*/ 56555 w 16" name="T28"/>
                  <a:gd fmla="*/ 15009 h 33" name="T29"/>
                  <a:gd fmla="*/ 60325 w 16" name="T30"/>
                  <a:gd fmla="*/ 3752 h 33" name="T31"/>
                  <a:gd fmla="*/ 45244 w 16" name="T32"/>
                  <a:gd fmla="*/ 3752 h 33" name="T33"/>
                  <a:gd fmla="*/ 26392 w 16" name="T34"/>
                  <a:gd fmla="*/ 7505 h 33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16" name="T54"/>
                  <a:gd fmla="*/ 0 h 33" name="T55"/>
                  <a:gd fmla="*/ 16 w 16" name="T56"/>
                  <a:gd fmla="*/ 33 h 33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33" w="16">
                    <a:moveTo>
                      <a:pt x="7" y="2"/>
                    </a:moveTo>
                    <a:cubicBezTo>
                      <a:pt x="5" y="3"/>
                      <a:pt x="4" y="5"/>
                      <a:pt x="4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9" y="5"/>
                      <a:pt x="9" y="4"/>
                    </a:cubicBezTo>
                    <a:cubicBezTo>
                      <a:pt x="10" y="4"/>
                      <a:pt x="11" y="4"/>
                      <a:pt x="13" y="4"/>
                    </a:cubicBezTo>
                    <a:cubicBezTo>
                      <a:pt x="14" y="4"/>
                      <a:pt x="15" y="4"/>
                      <a:pt x="15" y="4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4" y="1"/>
                      <a:pt x="13" y="1"/>
                      <a:pt x="12" y="1"/>
                    </a:cubicBezTo>
                    <a:cubicBezTo>
                      <a:pt x="10" y="0"/>
                      <a:pt x="8" y="1"/>
                      <a:pt x="7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37" name="Freeform 132"/>
              <p:cNvSpPr>
                <a:spLocks noChangeArrowheads="1" noEditPoints="1"/>
              </p:cNvSpPr>
              <p:nvPr/>
            </p:nvSpPr>
            <p:spPr bwMode="auto">
              <a:xfrm>
                <a:off x="901700" y="4176713"/>
                <a:ext cx="79375" cy="98425"/>
              </a:xfrm>
              <a:custGeom>
                <a:gdLst>
                  <a:gd fmla="*/ 79375 w 21" name="T0"/>
                  <a:gd fmla="*/ 41641 h 26" name="T1"/>
                  <a:gd fmla="*/ 75595 w 21" name="T2"/>
                  <a:gd fmla="*/ 11357 h 26" name="T3"/>
                  <a:gd fmla="*/ 49137 w 21" name="T4"/>
                  <a:gd fmla="*/ 0 h 26" name="T5"/>
                  <a:gd fmla="*/ 7560 w 21" name="T6"/>
                  <a:gd fmla="*/ 22713 h 26" name="T7"/>
                  <a:gd fmla="*/ 18899 w 21" name="T8"/>
                  <a:gd fmla="*/ 26499 h 26" name="T9"/>
                  <a:gd fmla="*/ 45357 w 21" name="T10"/>
                  <a:gd fmla="*/ 11357 h 26" name="T11"/>
                  <a:gd fmla="*/ 60476 w 21" name="T12"/>
                  <a:gd fmla="*/ 15142 h 26" name="T13"/>
                  <a:gd fmla="*/ 64256 w 21" name="T14"/>
                  <a:gd fmla="*/ 22713 h 26" name="T15"/>
                  <a:gd fmla="*/ 64256 w 21" name="T16"/>
                  <a:gd fmla="*/ 41641 h 26" name="T17"/>
                  <a:gd fmla="*/ 52917 w 21" name="T18"/>
                  <a:gd fmla="*/ 37856 h 26" name="T19"/>
                  <a:gd fmla="*/ 15119 w 21" name="T20"/>
                  <a:gd fmla="*/ 45427 h 26" name="T21"/>
                  <a:gd fmla="*/ 0 w 21" name="T22"/>
                  <a:gd fmla="*/ 64355 h 26" name="T23"/>
                  <a:gd fmla="*/ 7560 w 21" name="T24"/>
                  <a:gd fmla="*/ 87068 h 26" name="T25"/>
                  <a:gd fmla="*/ 30238 w 21" name="T26"/>
                  <a:gd fmla="*/ 94639 h 26" name="T27"/>
                  <a:gd fmla="*/ 60476 w 21" name="T28"/>
                  <a:gd fmla="*/ 79497 h 26" name="T29"/>
                  <a:gd fmla="*/ 64256 w 21" name="T30"/>
                  <a:gd fmla="*/ 94639 h 26" name="T31"/>
                  <a:gd fmla="*/ 75595 w 21" name="T32"/>
                  <a:gd fmla="*/ 98425 h 26" name="T33"/>
                  <a:gd fmla="*/ 75595 w 21" name="T34"/>
                  <a:gd fmla="*/ 79497 h 26" name="T35"/>
                  <a:gd fmla="*/ 79375 w 21" name="T36"/>
                  <a:gd fmla="*/ 41641 h 26" name="T37"/>
                  <a:gd fmla="*/ 52917 w 21" name="T38"/>
                  <a:gd fmla="*/ 75712 h 26" name="T39"/>
                  <a:gd fmla="*/ 34018 w 21" name="T40"/>
                  <a:gd fmla="*/ 83283 h 26" name="T41"/>
                  <a:gd fmla="*/ 18899 w 21" name="T42"/>
                  <a:gd fmla="*/ 79497 h 26" name="T43"/>
                  <a:gd fmla="*/ 15119 w 21" name="T44"/>
                  <a:gd fmla="*/ 68140 h 26" name="T45"/>
                  <a:gd fmla="*/ 26458 w 21" name="T46"/>
                  <a:gd fmla="*/ 52998 h 26" name="T47"/>
                  <a:gd fmla="*/ 52917 w 21" name="T48"/>
                  <a:gd fmla="*/ 49213 h 26" name="T49"/>
                  <a:gd fmla="*/ 64256 w 21" name="T50"/>
                  <a:gd fmla="*/ 49213 h 26" name="T51"/>
                  <a:gd fmla="*/ 64256 w 21" name="T52"/>
                  <a:gd fmla="*/ 56784 h 26" name="T53"/>
                  <a:gd fmla="*/ 52917 w 21" name="T54"/>
                  <a:gd fmla="*/ 75712 h 2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1" name="T84"/>
                  <a:gd fmla="*/ 0 h 26" name="T85"/>
                  <a:gd fmla="*/ 21 w 21" name="T86"/>
                  <a:gd fmla="*/ 26 h 26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26" w="21">
                    <a:moveTo>
                      <a:pt x="21" y="11"/>
                    </a:moveTo>
                    <a:cubicBezTo>
                      <a:pt x="21" y="7"/>
                      <a:pt x="21" y="5"/>
                      <a:pt x="20" y="3"/>
                    </a:cubicBezTo>
                    <a:cubicBezTo>
                      <a:pt x="18" y="2"/>
                      <a:pt x="16" y="1"/>
                      <a:pt x="13" y="0"/>
                    </a:cubicBezTo>
                    <a:cubicBezTo>
                      <a:pt x="7" y="0"/>
                      <a:pt x="3" y="2"/>
                      <a:pt x="2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4"/>
                      <a:pt x="8" y="3"/>
                      <a:pt x="12" y="3"/>
                    </a:cubicBezTo>
                    <a:cubicBezTo>
                      <a:pt x="13" y="3"/>
                      <a:pt x="15" y="4"/>
                      <a:pt x="16" y="4"/>
                    </a:cubicBezTo>
                    <a:cubicBezTo>
                      <a:pt x="17" y="5"/>
                      <a:pt x="17" y="6"/>
                      <a:pt x="17" y="6"/>
                    </a:cubicBezTo>
                    <a:cubicBezTo>
                      <a:pt x="17" y="7"/>
                      <a:pt x="18" y="9"/>
                      <a:pt x="17" y="11"/>
                    </a:cubicBezTo>
                    <a:cubicBezTo>
                      <a:pt x="16" y="10"/>
                      <a:pt x="15" y="10"/>
                      <a:pt x="14" y="10"/>
                    </a:cubicBezTo>
                    <a:cubicBezTo>
                      <a:pt x="9" y="10"/>
                      <a:pt x="6" y="10"/>
                      <a:pt x="4" y="12"/>
                    </a:cubicBezTo>
                    <a:cubicBezTo>
                      <a:pt x="1" y="13"/>
                      <a:pt x="0" y="15"/>
                      <a:pt x="0" y="17"/>
                    </a:cubicBezTo>
                    <a:cubicBezTo>
                      <a:pt x="0" y="19"/>
                      <a:pt x="0" y="21"/>
                      <a:pt x="2" y="23"/>
                    </a:cubicBezTo>
                    <a:cubicBezTo>
                      <a:pt x="3" y="24"/>
                      <a:pt x="5" y="25"/>
                      <a:pt x="8" y="25"/>
                    </a:cubicBezTo>
                    <a:cubicBezTo>
                      <a:pt x="12" y="26"/>
                      <a:pt x="15" y="24"/>
                      <a:pt x="16" y="21"/>
                    </a:cubicBezTo>
                    <a:cubicBezTo>
                      <a:pt x="16" y="23"/>
                      <a:pt x="16" y="25"/>
                      <a:pt x="17" y="25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4"/>
                      <a:pt x="20" y="23"/>
                      <a:pt x="20" y="21"/>
                    </a:cubicBezTo>
                    <a:lnTo>
                      <a:pt x="21" y="11"/>
                    </a:lnTo>
                    <a:close/>
                    <a:moveTo>
                      <a:pt x="14" y="20"/>
                    </a:moveTo>
                    <a:cubicBezTo>
                      <a:pt x="13" y="22"/>
                      <a:pt x="11" y="23"/>
                      <a:pt x="9" y="22"/>
                    </a:cubicBezTo>
                    <a:cubicBezTo>
                      <a:pt x="7" y="22"/>
                      <a:pt x="6" y="22"/>
                      <a:pt x="5" y="21"/>
                    </a:cubicBezTo>
                    <a:cubicBezTo>
                      <a:pt x="4" y="20"/>
                      <a:pt x="4" y="19"/>
                      <a:pt x="4" y="18"/>
                    </a:cubicBezTo>
                    <a:cubicBezTo>
                      <a:pt x="4" y="16"/>
                      <a:pt x="5" y="15"/>
                      <a:pt x="7" y="14"/>
                    </a:cubicBezTo>
                    <a:cubicBezTo>
                      <a:pt x="8" y="13"/>
                      <a:pt x="11" y="13"/>
                      <a:pt x="14" y="13"/>
                    </a:cubicBezTo>
                    <a:cubicBezTo>
                      <a:pt x="14" y="13"/>
                      <a:pt x="16" y="13"/>
                      <a:pt x="17" y="13"/>
                    </a:cubicBezTo>
                    <a:cubicBezTo>
                      <a:pt x="17" y="14"/>
                      <a:pt x="17" y="14"/>
                      <a:pt x="17" y="15"/>
                    </a:cubicBezTo>
                    <a:cubicBezTo>
                      <a:pt x="17" y="17"/>
                      <a:pt x="16" y="19"/>
                      <a:pt x="14" y="2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38" name="Freeform 133"/>
              <p:cNvSpPr>
                <a:spLocks noChangeArrowheads="1"/>
              </p:cNvSpPr>
              <p:nvPr/>
            </p:nvSpPr>
            <p:spPr bwMode="auto">
              <a:xfrm>
                <a:off x="995363" y="4184650"/>
                <a:ext cx="76200" cy="93663"/>
              </a:xfrm>
              <a:custGeom>
                <a:gdLst>
                  <a:gd fmla="*/ 33338 w 48" name="T0"/>
                  <a:gd fmla="*/ 74613 h 59" name="T1"/>
                  <a:gd fmla="*/ 15875 w 48" name="T2"/>
                  <a:gd fmla="*/ 0 h 59" name="T3"/>
                  <a:gd fmla="*/ 0 w 48" name="T4"/>
                  <a:gd fmla="*/ 0 h 59" name="T5"/>
                  <a:gd fmla="*/ 22225 w 48" name="T6"/>
                  <a:gd fmla="*/ 93663 h 59" name="T7"/>
                  <a:gd fmla="*/ 38100 w 48" name="T8"/>
                  <a:gd fmla="*/ 93663 h 59" name="T9"/>
                  <a:gd fmla="*/ 76200 w 48" name="T10"/>
                  <a:gd fmla="*/ 7938 h 59" name="T11"/>
                  <a:gd fmla="*/ 63500 w 48" name="T12"/>
                  <a:gd fmla="*/ 7938 h 59" name="T13"/>
                  <a:gd fmla="*/ 33338 w 48" name="T14"/>
                  <a:gd fmla="*/ 74613 h 59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48" name="T24"/>
                  <a:gd fmla="*/ 0 h 59" name="T25"/>
                  <a:gd fmla="*/ 48 w 48" name="T26"/>
                  <a:gd fmla="*/ 59 h 59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59" w="48">
                    <a:moveTo>
                      <a:pt x="21" y="47"/>
                    </a:moveTo>
                    <a:lnTo>
                      <a:pt x="10" y="0"/>
                    </a:lnTo>
                    <a:lnTo>
                      <a:pt x="0" y="0"/>
                    </a:lnTo>
                    <a:lnTo>
                      <a:pt x="14" y="59"/>
                    </a:lnTo>
                    <a:lnTo>
                      <a:pt x="24" y="59"/>
                    </a:lnTo>
                    <a:lnTo>
                      <a:pt x="48" y="5"/>
                    </a:lnTo>
                    <a:lnTo>
                      <a:pt x="40" y="5"/>
                    </a:lnTo>
                    <a:lnTo>
                      <a:pt x="21" y="4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39" name="Freeform 134"/>
              <p:cNvSpPr>
                <a:spLocks noChangeArrowheads="1" noEditPoints="1"/>
              </p:cNvSpPr>
              <p:nvPr/>
            </p:nvSpPr>
            <p:spPr bwMode="auto">
              <a:xfrm>
                <a:off x="1074738" y="4192588"/>
                <a:ext cx="82550" cy="96838"/>
              </a:xfrm>
              <a:custGeom>
                <a:gdLst>
                  <a:gd fmla="*/ 45027 w 22" name="T0"/>
                  <a:gd fmla="*/ 0 h 26" name="T1"/>
                  <a:gd fmla="*/ 15009 w 22" name="T2"/>
                  <a:gd fmla="*/ 11174 h 26" name="T3"/>
                  <a:gd fmla="*/ 0 w 22" name="T4"/>
                  <a:gd fmla="*/ 44694 h 26" name="T5"/>
                  <a:gd fmla="*/ 7505 w 22" name="T6"/>
                  <a:gd fmla="*/ 78215 h 26" name="T7"/>
                  <a:gd fmla="*/ 33770 w 22" name="T8"/>
                  <a:gd fmla="*/ 93113 h 26" name="T9"/>
                  <a:gd fmla="*/ 67541 w 22" name="T10"/>
                  <a:gd fmla="*/ 81940 h 26" name="T11"/>
                  <a:gd fmla="*/ 82550 w 22" name="T12"/>
                  <a:gd fmla="*/ 52144 h 26" name="T13"/>
                  <a:gd fmla="*/ 71293 w 22" name="T14"/>
                  <a:gd fmla="*/ 14898 h 26" name="T15"/>
                  <a:gd fmla="*/ 45027 w 22" name="T16"/>
                  <a:gd fmla="*/ 0 h 26" name="T17"/>
                  <a:gd fmla="*/ 56284 w 22" name="T18"/>
                  <a:gd fmla="*/ 74491 h 26" name="T19"/>
                  <a:gd fmla="*/ 37523 w 22" name="T20"/>
                  <a:gd fmla="*/ 81940 h 26" name="T21"/>
                  <a:gd fmla="*/ 22514 w 22" name="T22"/>
                  <a:gd fmla="*/ 74491 h 26" name="T23"/>
                  <a:gd fmla="*/ 15009 w 22" name="T24"/>
                  <a:gd fmla="*/ 44694 h 26" name="T25"/>
                  <a:gd fmla="*/ 26266 w 22" name="T26"/>
                  <a:gd fmla="*/ 18623 h 26" name="T27"/>
                  <a:gd fmla="*/ 45027 w 22" name="T28"/>
                  <a:gd fmla="*/ 11174 h 26" name="T29"/>
                  <a:gd fmla="*/ 60036 w 22" name="T30"/>
                  <a:gd fmla="*/ 22347 h 26" name="T31"/>
                  <a:gd fmla="*/ 67541 w 22" name="T32"/>
                  <a:gd fmla="*/ 48419 h 26" name="T33"/>
                  <a:gd fmla="*/ 56284 w 22" name="T34"/>
                  <a:gd fmla="*/ 74491 h 2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22" name="T54"/>
                  <a:gd fmla="*/ 0 h 26" name="T55"/>
                  <a:gd fmla="*/ 22 w 22" name="T56"/>
                  <a:gd fmla="*/ 26 h 26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26" w="22">
                    <a:moveTo>
                      <a:pt x="12" y="0"/>
                    </a:moveTo>
                    <a:cubicBezTo>
                      <a:pt x="9" y="0"/>
                      <a:pt x="6" y="1"/>
                      <a:pt x="4" y="3"/>
                    </a:cubicBezTo>
                    <a:cubicBezTo>
                      <a:pt x="2" y="5"/>
                      <a:pt x="1" y="8"/>
                      <a:pt x="0" y="12"/>
                    </a:cubicBezTo>
                    <a:cubicBezTo>
                      <a:pt x="0" y="15"/>
                      <a:pt x="1" y="18"/>
                      <a:pt x="2" y="21"/>
                    </a:cubicBezTo>
                    <a:cubicBezTo>
                      <a:pt x="4" y="24"/>
                      <a:pt x="6" y="25"/>
                      <a:pt x="9" y="25"/>
                    </a:cubicBezTo>
                    <a:cubicBezTo>
                      <a:pt x="13" y="26"/>
                      <a:pt x="15" y="25"/>
                      <a:pt x="18" y="22"/>
                    </a:cubicBezTo>
                    <a:cubicBezTo>
                      <a:pt x="20" y="20"/>
                      <a:pt x="21" y="17"/>
                      <a:pt x="22" y="14"/>
                    </a:cubicBezTo>
                    <a:cubicBezTo>
                      <a:pt x="22" y="10"/>
                      <a:pt x="21" y="7"/>
                      <a:pt x="19" y="4"/>
                    </a:cubicBezTo>
                    <a:cubicBezTo>
                      <a:pt x="18" y="2"/>
                      <a:pt x="15" y="1"/>
                      <a:pt x="12" y="0"/>
                    </a:cubicBezTo>
                    <a:close/>
                    <a:moveTo>
                      <a:pt x="15" y="20"/>
                    </a:moveTo>
                    <a:cubicBezTo>
                      <a:pt x="14" y="22"/>
                      <a:pt x="12" y="22"/>
                      <a:pt x="10" y="22"/>
                    </a:cubicBezTo>
                    <a:cubicBezTo>
                      <a:pt x="8" y="22"/>
                      <a:pt x="7" y="21"/>
                      <a:pt x="6" y="20"/>
                    </a:cubicBezTo>
                    <a:cubicBezTo>
                      <a:pt x="4" y="18"/>
                      <a:pt x="4" y="16"/>
                      <a:pt x="4" y="12"/>
                    </a:cubicBezTo>
                    <a:cubicBezTo>
                      <a:pt x="5" y="9"/>
                      <a:pt x="5" y="7"/>
                      <a:pt x="7" y="5"/>
                    </a:cubicBezTo>
                    <a:cubicBezTo>
                      <a:pt x="8" y="4"/>
                      <a:pt x="10" y="3"/>
                      <a:pt x="12" y="3"/>
                    </a:cubicBezTo>
                    <a:cubicBezTo>
                      <a:pt x="13" y="3"/>
                      <a:pt x="15" y="4"/>
                      <a:pt x="16" y="6"/>
                    </a:cubicBezTo>
                    <a:cubicBezTo>
                      <a:pt x="17" y="8"/>
                      <a:pt x="18" y="10"/>
                      <a:pt x="18" y="13"/>
                    </a:cubicBezTo>
                    <a:cubicBezTo>
                      <a:pt x="17" y="17"/>
                      <a:pt x="16" y="19"/>
                      <a:pt x="15" y="2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40" name="Freeform 135"/>
              <p:cNvSpPr>
                <a:spLocks noChangeArrowheads="1"/>
              </p:cNvSpPr>
              <p:nvPr/>
            </p:nvSpPr>
            <p:spPr bwMode="auto">
              <a:xfrm>
                <a:off x="1171575" y="4200525"/>
                <a:ext cx="53975" cy="88900"/>
              </a:xfrm>
              <a:custGeom>
                <a:gdLst>
                  <a:gd fmla="*/ 34698 w 14" name="T0"/>
                  <a:gd fmla="*/ 3704 h 24" name="T1"/>
                  <a:gd fmla="*/ 19277 w 14" name="T2"/>
                  <a:gd fmla="*/ 22225 h 24" name="T3"/>
                  <a:gd fmla="*/ 19277 w 14" name="T4"/>
                  <a:gd fmla="*/ 3704 h 24" name="T5"/>
                  <a:gd fmla="*/ 7711 w 14" name="T6"/>
                  <a:gd fmla="*/ 0 h 24" name="T7"/>
                  <a:gd fmla="*/ 0 w 14" name="T8"/>
                  <a:gd fmla="*/ 88900 h 24" name="T9"/>
                  <a:gd fmla="*/ 15421 w 14" name="T10"/>
                  <a:gd fmla="*/ 88900 h 24" name="T11"/>
                  <a:gd fmla="*/ 19277 w 14" name="T12"/>
                  <a:gd fmla="*/ 44450 h 24" name="T13"/>
                  <a:gd fmla="*/ 30843 w 14" name="T14"/>
                  <a:gd fmla="*/ 22225 h 24" name="T15"/>
                  <a:gd fmla="*/ 50120 w 14" name="T16"/>
                  <a:gd fmla="*/ 14817 h 24" name="T17"/>
                  <a:gd fmla="*/ 53975 w 14" name="T18"/>
                  <a:gd fmla="*/ 14817 h 24" name="T19"/>
                  <a:gd fmla="*/ 53975 w 14" name="T20"/>
                  <a:gd fmla="*/ 3704 h 24" name="T21"/>
                  <a:gd fmla="*/ 46264 w 14" name="T22"/>
                  <a:gd fmla="*/ 0 h 24" name="T23"/>
                  <a:gd fmla="*/ 34698 w 14" name="T24"/>
                  <a:gd fmla="*/ 3704 h 24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4" name="T39"/>
                  <a:gd fmla="*/ 0 h 24" name="T40"/>
                  <a:gd fmla="*/ 14 w 14" name="T41"/>
                  <a:gd fmla="*/ 24 h 24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24" w="14">
                    <a:moveTo>
                      <a:pt x="9" y="1"/>
                    </a:moveTo>
                    <a:cubicBezTo>
                      <a:pt x="8" y="2"/>
                      <a:pt x="6" y="4"/>
                      <a:pt x="5" y="6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9"/>
                      <a:pt x="6" y="7"/>
                      <a:pt x="8" y="6"/>
                    </a:cubicBezTo>
                    <a:cubicBezTo>
                      <a:pt x="9" y="5"/>
                      <a:pt x="11" y="4"/>
                      <a:pt x="13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1" y="0"/>
                      <a:pt x="10" y="1"/>
                      <a:pt x="9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41" name="Freeform 136"/>
              <p:cNvSpPr>
                <a:spLocks noChangeArrowheads="1"/>
              </p:cNvSpPr>
              <p:nvPr/>
            </p:nvSpPr>
            <p:spPr bwMode="auto">
              <a:xfrm>
                <a:off x="1239838" y="4173538"/>
                <a:ext cx="19050" cy="19050"/>
              </a:xfrm>
              <a:custGeom>
                <a:gdLst>
                  <a:gd fmla="*/ 0 w 12" name="T0"/>
                  <a:gd fmla="*/ 14288 h 12" name="T1"/>
                  <a:gd fmla="*/ 15875 w 12" name="T2"/>
                  <a:gd fmla="*/ 19050 h 12" name="T3"/>
                  <a:gd fmla="*/ 19050 w 12" name="T4"/>
                  <a:gd fmla="*/ 3175 h 12" name="T5"/>
                  <a:gd fmla="*/ 3175 w 12" name="T6"/>
                  <a:gd fmla="*/ 0 h 12" name="T7"/>
                  <a:gd fmla="*/ 0 w 12" name="T8"/>
                  <a:gd fmla="*/ 14288 h 12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2" name="T15"/>
                  <a:gd fmla="*/ 0 h 12" name="T16"/>
                  <a:gd fmla="*/ 12 w 12" name="T17"/>
                  <a:gd fmla="*/ 12 h 12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2" w="12">
                    <a:moveTo>
                      <a:pt x="0" y="9"/>
                    </a:moveTo>
                    <a:lnTo>
                      <a:pt x="10" y="12"/>
                    </a:lnTo>
                    <a:lnTo>
                      <a:pt x="12" y="2"/>
                    </a:lnTo>
                    <a:lnTo>
                      <a:pt x="2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42" name="Freeform 137"/>
              <p:cNvSpPr>
                <a:spLocks noChangeArrowheads="1"/>
              </p:cNvSpPr>
              <p:nvPr/>
            </p:nvSpPr>
            <p:spPr bwMode="auto">
              <a:xfrm>
                <a:off x="1231900" y="4206875"/>
                <a:ext cx="23813" cy="90488"/>
              </a:xfrm>
              <a:custGeom>
                <a:gdLst>
                  <a:gd fmla="*/ 0 w 15" name="T0"/>
                  <a:gd fmla="*/ 87313 h 57" name="T1"/>
                  <a:gd fmla="*/ 15875 w 15" name="T2"/>
                  <a:gd fmla="*/ 90488 h 57" name="T3"/>
                  <a:gd fmla="*/ 23813 w 15" name="T4"/>
                  <a:gd fmla="*/ 0 h 57" name="T5"/>
                  <a:gd fmla="*/ 7938 w 15" name="T6"/>
                  <a:gd fmla="*/ 0 h 57" name="T7"/>
                  <a:gd fmla="*/ 0 w 15" name="T8"/>
                  <a:gd fmla="*/ 87313 h 57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5" name="T15"/>
                  <a:gd fmla="*/ 0 h 57" name="T16"/>
                  <a:gd fmla="*/ 15 w 15" name="T17"/>
                  <a:gd fmla="*/ 57 h 57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57" w="15">
                    <a:moveTo>
                      <a:pt x="0" y="55"/>
                    </a:moveTo>
                    <a:lnTo>
                      <a:pt x="10" y="57"/>
                    </a:lnTo>
                    <a:lnTo>
                      <a:pt x="15" y="0"/>
                    </a:lnTo>
                    <a:lnTo>
                      <a:pt x="5" y="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43" name="Freeform 138"/>
              <p:cNvSpPr>
                <a:spLocks noChangeArrowheads="1"/>
              </p:cNvSpPr>
              <p:nvPr/>
            </p:nvSpPr>
            <p:spPr bwMode="auto">
              <a:xfrm>
                <a:off x="1266825" y="4187825"/>
                <a:ext cx="52388" cy="117475"/>
              </a:xfrm>
              <a:custGeom>
                <a:gdLst>
                  <a:gd fmla="*/ 26194 w 14" name="T0"/>
                  <a:gd fmla="*/ 90948 h 31" name="T1"/>
                  <a:gd fmla="*/ 29936 w 14" name="T2"/>
                  <a:gd fmla="*/ 34106 h 31" name="T3"/>
                  <a:gd fmla="*/ 48646 w 14" name="T4"/>
                  <a:gd fmla="*/ 34106 h 31" name="T5"/>
                  <a:gd fmla="*/ 52388 w 14" name="T6"/>
                  <a:gd fmla="*/ 22737 h 31" name="T7"/>
                  <a:gd fmla="*/ 29936 w 14" name="T8"/>
                  <a:gd fmla="*/ 22737 h 31" name="T9"/>
                  <a:gd fmla="*/ 33678 w 14" name="T10"/>
                  <a:gd fmla="*/ 0 h 31" name="T11"/>
                  <a:gd fmla="*/ 18710 w 14" name="T12"/>
                  <a:gd fmla="*/ 0 h 31" name="T13"/>
                  <a:gd fmla="*/ 18710 w 14" name="T14"/>
                  <a:gd fmla="*/ 22737 h 31" name="T15"/>
                  <a:gd fmla="*/ 0 w 14" name="T16"/>
                  <a:gd fmla="*/ 18948 h 31" name="T17"/>
                  <a:gd fmla="*/ 0 w 14" name="T18"/>
                  <a:gd fmla="*/ 30316 h 31" name="T19"/>
                  <a:gd fmla="*/ 14968 w 14" name="T20"/>
                  <a:gd fmla="*/ 34106 h 31" name="T21"/>
                  <a:gd fmla="*/ 11226 w 14" name="T22"/>
                  <a:gd fmla="*/ 87159 h 31" name="T23"/>
                  <a:gd fmla="*/ 33678 w 14" name="T24"/>
                  <a:gd fmla="*/ 117475 h 31" name="T25"/>
                  <a:gd fmla="*/ 48646 w 14" name="T26"/>
                  <a:gd fmla="*/ 117475 h 31" name="T27"/>
                  <a:gd fmla="*/ 48646 w 14" name="T28"/>
                  <a:gd fmla="*/ 106106 h 31" name="T29"/>
                  <a:gd fmla="*/ 37420 w 14" name="T30"/>
                  <a:gd fmla="*/ 106106 h 31" name="T31"/>
                  <a:gd fmla="*/ 26194 w 14" name="T32"/>
                  <a:gd fmla="*/ 90948 h 31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4" name="T51"/>
                  <a:gd fmla="*/ 0 h 31" name="T52"/>
                  <a:gd fmla="*/ 14 w 14" name="T53"/>
                  <a:gd fmla="*/ 31 h 31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31" w="14">
                    <a:moveTo>
                      <a:pt x="7" y="24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8"/>
                      <a:pt x="5" y="30"/>
                      <a:pt x="9" y="31"/>
                    </a:cubicBezTo>
                    <a:cubicBezTo>
                      <a:pt x="10" y="31"/>
                      <a:pt x="12" y="31"/>
                      <a:pt x="13" y="31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2" y="28"/>
                      <a:pt x="11" y="28"/>
                      <a:pt x="10" y="28"/>
                    </a:cubicBezTo>
                    <a:cubicBezTo>
                      <a:pt x="8" y="28"/>
                      <a:pt x="6" y="26"/>
                      <a:pt x="7" y="2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44" name="Freeform 139"/>
              <p:cNvSpPr>
                <a:spLocks noChangeArrowheads="1" noEditPoints="1"/>
              </p:cNvSpPr>
              <p:nvPr/>
            </p:nvSpPr>
            <p:spPr bwMode="auto">
              <a:xfrm>
                <a:off x="1322388" y="4214813"/>
                <a:ext cx="82550" cy="93663"/>
              </a:xfrm>
              <a:custGeom>
                <a:gdLst>
                  <a:gd fmla="*/ 41275 w 22" name="T0"/>
                  <a:gd fmla="*/ 82423 h 25" name="T1"/>
                  <a:gd fmla="*/ 22514 w 22" name="T2"/>
                  <a:gd fmla="*/ 74930 h 25" name="T3"/>
                  <a:gd fmla="*/ 15009 w 22" name="T4"/>
                  <a:gd fmla="*/ 44958 h 25" name="T5"/>
                  <a:gd fmla="*/ 82550 w 22" name="T6"/>
                  <a:gd fmla="*/ 52451 h 25" name="T7"/>
                  <a:gd fmla="*/ 75045 w 22" name="T8"/>
                  <a:gd fmla="*/ 14986 h 25" name="T9"/>
                  <a:gd fmla="*/ 45027 w 22" name="T10"/>
                  <a:gd fmla="*/ 0 h 25" name="T11"/>
                  <a:gd fmla="*/ 15009 w 22" name="T12"/>
                  <a:gd fmla="*/ 11240 h 25" name="T13"/>
                  <a:gd fmla="*/ 0 w 22" name="T14"/>
                  <a:gd fmla="*/ 44958 h 25" name="T15"/>
                  <a:gd fmla="*/ 7505 w 22" name="T16"/>
                  <a:gd fmla="*/ 78677 h 25" name="T17"/>
                  <a:gd fmla="*/ 37523 w 22" name="T18"/>
                  <a:gd fmla="*/ 93663 h 25" name="T19"/>
                  <a:gd fmla="*/ 63789 w 22" name="T20"/>
                  <a:gd fmla="*/ 89916 h 25" name="T21"/>
                  <a:gd fmla="*/ 78798 w 22" name="T22"/>
                  <a:gd fmla="*/ 71184 h 25" name="T23"/>
                  <a:gd fmla="*/ 63789 w 22" name="T24"/>
                  <a:gd fmla="*/ 67437 h 25" name="T25"/>
                  <a:gd fmla="*/ 41275 w 22" name="T26"/>
                  <a:gd fmla="*/ 82423 h 25" name="T27"/>
                  <a:gd fmla="*/ 26266 w 22" name="T28"/>
                  <a:gd fmla="*/ 14986 h 25" name="T29"/>
                  <a:gd fmla="*/ 45027 w 22" name="T30"/>
                  <a:gd fmla="*/ 11240 h 25" name="T31"/>
                  <a:gd fmla="*/ 60036 w 22" name="T32"/>
                  <a:gd fmla="*/ 14986 h 25" name="T33"/>
                  <a:gd fmla="*/ 63789 w 22" name="T34"/>
                  <a:gd fmla="*/ 26226 h 25" name="T35"/>
                  <a:gd fmla="*/ 67541 w 22" name="T36"/>
                  <a:gd fmla="*/ 41212 h 25" name="T37"/>
                  <a:gd fmla="*/ 18761 w 22" name="T38"/>
                  <a:gd fmla="*/ 33719 h 25" name="T39"/>
                  <a:gd fmla="*/ 26266 w 22" name="T40"/>
                  <a:gd fmla="*/ 14986 h 25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2" name="T63"/>
                  <a:gd fmla="*/ 0 h 25" name="T64"/>
                  <a:gd fmla="*/ 22 w 22" name="T65"/>
                  <a:gd fmla="*/ 25 h 25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25" w="22">
                    <a:moveTo>
                      <a:pt x="11" y="22"/>
                    </a:moveTo>
                    <a:cubicBezTo>
                      <a:pt x="9" y="22"/>
                      <a:pt x="7" y="21"/>
                      <a:pt x="6" y="20"/>
                    </a:cubicBezTo>
                    <a:cubicBezTo>
                      <a:pt x="5" y="18"/>
                      <a:pt x="4" y="16"/>
                      <a:pt x="4" y="12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9"/>
                      <a:pt x="21" y="6"/>
                      <a:pt x="20" y="4"/>
                    </a:cubicBezTo>
                    <a:cubicBezTo>
                      <a:pt x="18" y="1"/>
                      <a:pt x="15" y="0"/>
                      <a:pt x="12" y="0"/>
                    </a:cubicBezTo>
                    <a:cubicBezTo>
                      <a:pt x="9" y="0"/>
                      <a:pt x="6" y="1"/>
                      <a:pt x="4" y="3"/>
                    </a:cubicBezTo>
                    <a:cubicBezTo>
                      <a:pt x="2" y="5"/>
                      <a:pt x="1" y="8"/>
                      <a:pt x="0" y="12"/>
                    </a:cubicBezTo>
                    <a:cubicBezTo>
                      <a:pt x="0" y="15"/>
                      <a:pt x="1" y="18"/>
                      <a:pt x="2" y="21"/>
                    </a:cubicBezTo>
                    <a:cubicBezTo>
                      <a:pt x="4" y="23"/>
                      <a:pt x="7" y="25"/>
                      <a:pt x="10" y="25"/>
                    </a:cubicBezTo>
                    <a:cubicBezTo>
                      <a:pt x="13" y="25"/>
                      <a:pt x="15" y="25"/>
                      <a:pt x="17" y="24"/>
                    </a:cubicBezTo>
                    <a:cubicBezTo>
                      <a:pt x="19" y="22"/>
                      <a:pt x="20" y="21"/>
                      <a:pt x="21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6" y="21"/>
                      <a:pt x="14" y="22"/>
                      <a:pt x="11" y="22"/>
                    </a:cubicBezTo>
                    <a:close/>
                    <a:moveTo>
                      <a:pt x="7" y="4"/>
                    </a:moveTo>
                    <a:cubicBezTo>
                      <a:pt x="9" y="3"/>
                      <a:pt x="10" y="3"/>
                      <a:pt x="12" y="3"/>
                    </a:cubicBezTo>
                    <a:cubicBezTo>
                      <a:pt x="14" y="3"/>
                      <a:pt x="15" y="3"/>
                      <a:pt x="16" y="4"/>
                    </a:cubicBezTo>
                    <a:cubicBezTo>
                      <a:pt x="17" y="5"/>
                      <a:pt x="17" y="6"/>
                      <a:pt x="17" y="7"/>
                    </a:cubicBezTo>
                    <a:cubicBezTo>
                      <a:pt x="18" y="8"/>
                      <a:pt x="18" y="9"/>
                      <a:pt x="18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7"/>
                      <a:pt x="6" y="6"/>
                      <a:pt x="7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45" name="Freeform 140"/>
              <p:cNvSpPr>
                <a:spLocks noChangeArrowheads="1" noEditPoints="1"/>
              </p:cNvSpPr>
              <p:nvPr/>
            </p:nvSpPr>
            <p:spPr bwMode="auto">
              <a:xfrm>
                <a:off x="1589088" y="0"/>
                <a:ext cx="57150" cy="209550"/>
              </a:xfrm>
              <a:custGeom>
                <a:gdLst>
                  <a:gd fmla="*/ 57150 w 36" name="T0"/>
                  <a:gd fmla="*/ 3175 h 132" name="T1"/>
                  <a:gd fmla="*/ 52388 w 36" name="T2"/>
                  <a:gd fmla="*/ 30162 h 132" name="T3"/>
                  <a:gd fmla="*/ 26988 w 36" name="T4"/>
                  <a:gd fmla="*/ 25400 h 132" name="T5"/>
                  <a:gd fmla="*/ 30162 w 36" name="T6"/>
                  <a:gd fmla="*/ 0 h 132" name="T7"/>
                  <a:gd fmla="*/ 57150 w 36" name="T8"/>
                  <a:gd fmla="*/ 3175 h 132" name="T9"/>
                  <a:gd fmla="*/ 46037 w 36" name="T10"/>
                  <a:gd fmla="*/ 55562 h 132" name="T11"/>
                  <a:gd fmla="*/ 22225 w 36" name="T12"/>
                  <a:gd fmla="*/ 209550 h 132" name="T13"/>
                  <a:gd fmla="*/ 0 w 36" name="T14"/>
                  <a:gd fmla="*/ 206375 h 132" name="T15"/>
                  <a:gd fmla="*/ 22225 w 36" name="T16"/>
                  <a:gd fmla="*/ 52388 h 132" name="T17"/>
                  <a:gd fmla="*/ 46037 w 36" name="T18"/>
                  <a:gd fmla="*/ 55562 h 132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36" name="T30"/>
                  <a:gd fmla="*/ 0 h 132" name="T31"/>
                  <a:gd fmla="*/ 36 w 36" name="T32"/>
                  <a:gd fmla="*/ 132 h 132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132" w="36">
                    <a:moveTo>
                      <a:pt x="36" y="2"/>
                    </a:moveTo>
                    <a:lnTo>
                      <a:pt x="33" y="19"/>
                    </a:lnTo>
                    <a:lnTo>
                      <a:pt x="17" y="16"/>
                    </a:lnTo>
                    <a:lnTo>
                      <a:pt x="19" y="0"/>
                    </a:lnTo>
                    <a:lnTo>
                      <a:pt x="36" y="2"/>
                    </a:lnTo>
                    <a:close/>
                    <a:moveTo>
                      <a:pt x="29" y="35"/>
                    </a:moveTo>
                    <a:lnTo>
                      <a:pt x="14" y="132"/>
                    </a:lnTo>
                    <a:lnTo>
                      <a:pt x="0" y="130"/>
                    </a:lnTo>
                    <a:lnTo>
                      <a:pt x="14" y="33"/>
                    </a:lnTo>
                    <a:lnTo>
                      <a:pt x="29" y="3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46" name="Freeform 141"/>
              <p:cNvSpPr>
                <a:spLocks noChangeArrowheads="1"/>
              </p:cNvSpPr>
              <p:nvPr/>
            </p:nvSpPr>
            <p:spPr bwMode="auto">
              <a:xfrm>
                <a:off x="1657350" y="63500"/>
                <a:ext cx="139700" cy="173038"/>
              </a:xfrm>
              <a:custGeom>
                <a:gdLst>
                  <a:gd fmla="*/ 120822 w 37" name="T0"/>
                  <a:gd fmla="*/ 173038 h 46" name="T1"/>
                  <a:gd fmla="*/ 98168 w 37" name="T2"/>
                  <a:gd fmla="*/ 169276 h 46" name="T3"/>
                  <a:gd fmla="*/ 113270 w 37" name="T4"/>
                  <a:gd fmla="*/ 71472 h 46" name="T5"/>
                  <a:gd fmla="*/ 109495 w 37" name="T6"/>
                  <a:gd fmla="*/ 41379 h 46" name="T7"/>
                  <a:gd fmla="*/ 86841 w 37" name="T8"/>
                  <a:gd fmla="*/ 26332 h 46" name="T9"/>
                  <a:gd fmla="*/ 56635 w 37" name="T10"/>
                  <a:gd fmla="*/ 37617 h 46" name="T11"/>
                  <a:gd fmla="*/ 37757 w 37" name="T12"/>
                  <a:gd fmla="*/ 75234 h 46" name="T13"/>
                  <a:gd fmla="*/ 26430 w 37" name="T14"/>
                  <a:gd fmla="*/ 157991 h 46" name="T15"/>
                  <a:gd fmla="*/ 0 w 37" name="T16"/>
                  <a:gd fmla="*/ 154230 h 46" name="T17"/>
                  <a:gd fmla="*/ 26430 w 37" name="T18"/>
                  <a:gd fmla="*/ 0 h 46" name="T19"/>
                  <a:gd fmla="*/ 45308 w 37" name="T20"/>
                  <a:gd fmla="*/ 3762 h 46" name="T21"/>
                  <a:gd fmla="*/ 41532 w 37" name="T22"/>
                  <a:gd fmla="*/ 33855 h 46" name="T23"/>
                  <a:gd fmla="*/ 94392 w 37" name="T24"/>
                  <a:gd fmla="*/ 7523 h 46" name="T25"/>
                  <a:gd fmla="*/ 124597 w 37" name="T26"/>
                  <a:gd fmla="*/ 22570 h 46" name="T27"/>
                  <a:gd fmla="*/ 135924 w 37" name="T28"/>
                  <a:gd fmla="*/ 45140 h 46" name="T29"/>
                  <a:gd fmla="*/ 135924 w 37" name="T30"/>
                  <a:gd fmla="*/ 82757 h 46" name="T31"/>
                  <a:gd fmla="*/ 120822 w 37" name="T32"/>
                  <a:gd fmla="*/ 173038 h 4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7" name="T51"/>
                  <a:gd fmla="*/ 0 h 46" name="T52"/>
                  <a:gd fmla="*/ 37 w 37" name="T53"/>
                  <a:gd fmla="*/ 46 h 46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6" w="37">
                    <a:moveTo>
                      <a:pt x="32" y="46"/>
                    </a:moveTo>
                    <a:cubicBezTo>
                      <a:pt x="26" y="45"/>
                      <a:pt x="26" y="45"/>
                      <a:pt x="26" y="45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1" y="15"/>
                      <a:pt x="30" y="12"/>
                      <a:pt x="29" y="11"/>
                    </a:cubicBezTo>
                    <a:cubicBezTo>
                      <a:pt x="28" y="9"/>
                      <a:pt x="26" y="8"/>
                      <a:pt x="23" y="7"/>
                    </a:cubicBezTo>
                    <a:cubicBezTo>
                      <a:pt x="20" y="7"/>
                      <a:pt x="17" y="8"/>
                      <a:pt x="15" y="10"/>
                    </a:cubicBezTo>
                    <a:cubicBezTo>
                      <a:pt x="12" y="12"/>
                      <a:pt x="11" y="15"/>
                      <a:pt x="10" y="20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5" y="4"/>
                      <a:pt x="20" y="1"/>
                      <a:pt x="25" y="2"/>
                    </a:cubicBezTo>
                    <a:cubicBezTo>
                      <a:pt x="28" y="3"/>
                      <a:pt x="31" y="4"/>
                      <a:pt x="33" y="6"/>
                    </a:cubicBezTo>
                    <a:cubicBezTo>
                      <a:pt x="34" y="8"/>
                      <a:pt x="36" y="10"/>
                      <a:pt x="36" y="12"/>
                    </a:cubicBezTo>
                    <a:cubicBezTo>
                      <a:pt x="37" y="14"/>
                      <a:pt x="36" y="17"/>
                      <a:pt x="36" y="22"/>
                    </a:cubicBezTo>
                    <a:lnTo>
                      <a:pt x="32" y="4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47" name="Freeform 142"/>
              <p:cNvSpPr>
                <a:spLocks noChangeArrowheads="1" noEditPoints="1"/>
              </p:cNvSpPr>
              <p:nvPr/>
            </p:nvSpPr>
            <p:spPr bwMode="auto">
              <a:xfrm>
                <a:off x="1819275" y="52388"/>
                <a:ext cx="153988" cy="206375"/>
              </a:xfrm>
              <a:custGeom>
                <a:gdLst>
                  <a:gd fmla="*/ 153988 w 41" name="T0"/>
                  <a:gd fmla="*/ 3752 h 55" name="T1"/>
                  <a:gd fmla="*/ 123942 w 41" name="T2"/>
                  <a:gd fmla="*/ 206375 h 55" name="T3"/>
                  <a:gd fmla="*/ 101407 w 41" name="T4"/>
                  <a:gd fmla="*/ 206375 h 55" name="T5"/>
                  <a:gd fmla="*/ 105163 w 41" name="T6"/>
                  <a:gd fmla="*/ 180109 h 55" name="T7"/>
                  <a:gd fmla="*/ 52581 w 41" name="T8"/>
                  <a:gd fmla="*/ 202623 h 55" name="T9"/>
                  <a:gd fmla="*/ 15023 w 41" name="T10"/>
                  <a:gd fmla="*/ 172605 h 55" name="T11"/>
                  <a:gd fmla="*/ 3756 w 41" name="T12"/>
                  <a:gd fmla="*/ 112568 h 55" name="T13"/>
                  <a:gd fmla="*/ 30046 w 41" name="T14"/>
                  <a:gd fmla="*/ 60036 h 55" name="T15"/>
                  <a:gd fmla="*/ 78872 w 41" name="T16"/>
                  <a:gd fmla="*/ 41275 h 55" name="T17"/>
                  <a:gd fmla="*/ 120186 w 41" name="T18"/>
                  <a:gd fmla="*/ 75045 h 55" name="T19"/>
                  <a:gd fmla="*/ 131453 w 41" name="T20"/>
                  <a:gd fmla="*/ 0 h 55" name="T21"/>
                  <a:gd fmla="*/ 153988 w 41" name="T22"/>
                  <a:gd fmla="*/ 3752 h 55" name="T23"/>
                  <a:gd fmla="*/ 112674 w 41" name="T24"/>
                  <a:gd fmla="*/ 112568 h 55" name="T25"/>
                  <a:gd fmla="*/ 108918 w 41" name="T26"/>
                  <a:gd fmla="*/ 78798 h 55" name="T27"/>
                  <a:gd fmla="*/ 82628 w 41" name="T28"/>
                  <a:gd fmla="*/ 63789 h 55" name="T29"/>
                  <a:gd fmla="*/ 48825 w 41" name="T30"/>
                  <a:gd fmla="*/ 71293 h 55" name="T31"/>
                  <a:gd fmla="*/ 30046 w 41" name="T32"/>
                  <a:gd fmla="*/ 116320 h 55" name="T33"/>
                  <a:gd fmla="*/ 33802 w 41" name="T34"/>
                  <a:gd fmla="*/ 161348 h 55" name="T35"/>
                  <a:gd fmla="*/ 60093 w 41" name="T36"/>
                  <a:gd fmla="*/ 183861 h 55" name="T37"/>
                  <a:gd fmla="*/ 90139 w 41" name="T38"/>
                  <a:gd fmla="*/ 172605 h 55" name="T39"/>
                  <a:gd fmla="*/ 108918 w 41" name="T40"/>
                  <a:gd fmla="*/ 142586 h 55" name="T41"/>
                  <a:gd fmla="*/ 112674 w 41" name="T42"/>
                  <a:gd fmla="*/ 112568 h 55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41" name="T66"/>
                  <a:gd fmla="*/ 0 h 55" name="T67"/>
                  <a:gd fmla="*/ 41 w 41" name="T68"/>
                  <a:gd fmla="*/ 55 h 55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55" w="41">
                    <a:moveTo>
                      <a:pt x="41" y="1"/>
                    </a:moveTo>
                    <a:cubicBezTo>
                      <a:pt x="33" y="55"/>
                      <a:pt x="33" y="55"/>
                      <a:pt x="33" y="55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5" y="53"/>
                      <a:pt x="20" y="55"/>
                      <a:pt x="14" y="54"/>
                    </a:cubicBezTo>
                    <a:cubicBezTo>
                      <a:pt x="10" y="53"/>
                      <a:pt x="6" y="50"/>
                      <a:pt x="4" y="46"/>
                    </a:cubicBezTo>
                    <a:cubicBezTo>
                      <a:pt x="1" y="42"/>
                      <a:pt x="0" y="36"/>
                      <a:pt x="1" y="30"/>
                    </a:cubicBezTo>
                    <a:cubicBezTo>
                      <a:pt x="2" y="24"/>
                      <a:pt x="5" y="19"/>
                      <a:pt x="8" y="16"/>
                    </a:cubicBezTo>
                    <a:cubicBezTo>
                      <a:pt x="12" y="12"/>
                      <a:pt x="16" y="11"/>
                      <a:pt x="21" y="11"/>
                    </a:cubicBezTo>
                    <a:cubicBezTo>
                      <a:pt x="26" y="12"/>
                      <a:pt x="30" y="15"/>
                      <a:pt x="32" y="20"/>
                    </a:cubicBezTo>
                    <a:cubicBezTo>
                      <a:pt x="35" y="0"/>
                      <a:pt x="35" y="0"/>
                      <a:pt x="35" y="0"/>
                    </a:cubicBezTo>
                    <a:lnTo>
                      <a:pt x="41" y="1"/>
                    </a:lnTo>
                    <a:close/>
                    <a:moveTo>
                      <a:pt x="30" y="30"/>
                    </a:moveTo>
                    <a:cubicBezTo>
                      <a:pt x="31" y="26"/>
                      <a:pt x="30" y="23"/>
                      <a:pt x="29" y="21"/>
                    </a:cubicBezTo>
                    <a:cubicBezTo>
                      <a:pt x="27" y="18"/>
                      <a:pt x="24" y="17"/>
                      <a:pt x="22" y="17"/>
                    </a:cubicBezTo>
                    <a:cubicBezTo>
                      <a:pt x="18" y="16"/>
                      <a:pt x="16" y="17"/>
                      <a:pt x="13" y="19"/>
                    </a:cubicBezTo>
                    <a:cubicBezTo>
                      <a:pt x="11" y="22"/>
                      <a:pt x="9" y="26"/>
                      <a:pt x="8" y="31"/>
                    </a:cubicBezTo>
                    <a:cubicBezTo>
                      <a:pt x="8" y="36"/>
                      <a:pt x="8" y="40"/>
                      <a:pt x="9" y="43"/>
                    </a:cubicBezTo>
                    <a:cubicBezTo>
                      <a:pt x="11" y="46"/>
                      <a:pt x="13" y="48"/>
                      <a:pt x="16" y="49"/>
                    </a:cubicBezTo>
                    <a:cubicBezTo>
                      <a:pt x="19" y="49"/>
                      <a:pt x="22" y="48"/>
                      <a:pt x="24" y="46"/>
                    </a:cubicBezTo>
                    <a:cubicBezTo>
                      <a:pt x="27" y="44"/>
                      <a:pt x="29" y="41"/>
                      <a:pt x="29" y="38"/>
                    </a:cubicBezTo>
                    <a:lnTo>
                      <a:pt x="30" y="3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48" name="Freeform 143"/>
              <p:cNvSpPr>
                <a:spLocks noChangeArrowheads="1" noEditPoints="1"/>
              </p:cNvSpPr>
              <p:nvPr/>
            </p:nvSpPr>
            <p:spPr bwMode="auto">
              <a:xfrm>
                <a:off x="1984375" y="119063"/>
                <a:ext cx="142875" cy="166688"/>
              </a:xfrm>
              <a:custGeom>
                <a:gdLst>
                  <a:gd fmla="*/ 112796 w 38" name="T0"/>
                  <a:gd fmla="*/ 121228 h 44" name="T1"/>
                  <a:gd fmla="*/ 131595 w 38" name="T2"/>
                  <a:gd fmla="*/ 128804 h 44" name="T3"/>
                  <a:gd fmla="*/ 105276 w 38" name="T4"/>
                  <a:gd fmla="*/ 155323 h 44" name="T5"/>
                  <a:gd fmla="*/ 60158 w 38" name="T6"/>
                  <a:gd fmla="*/ 162900 h 44" name="T7"/>
                  <a:gd fmla="*/ 15039 w 38" name="T8"/>
                  <a:gd fmla="*/ 132593 h 44" name="T9"/>
                  <a:gd fmla="*/ 3760 w 38" name="T10"/>
                  <a:gd fmla="*/ 71979 h 44" name="T11"/>
                  <a:gd fmla="*/ 33839 w 38" name="T12"/>
                  <a:gd fmla="*/ 15153 h 44" name="T13"/>
                  <a:gd fmla="*/ 86477 w 38" name="T14"/>
                  <a:gd fmla="*/ 3788 h 44" name="T15"/>
                  <a:gd fmla="*/ 131595 w 38" name="T16"/>
                  <a:gd fmla="*/ 30307 h 44" name="T17"/>
                  <a:gd fmla="*/ 139115 w 38" name="T18"/>
                  <a:gd fmla="*/ 94709 h 44" name="T19"/>
                  <a:gd fmla="*/ 30079 w 38" name="T20"/>
                  <a:gd fmla="*/ 79556 h 44" name="T21"/>
                  <a:gd fmla="*/ 37599 w 38" name="T22"/>
                  <a:gd fmla="*/ 125016 h 44" name="T23"/>
                  <a:gd fmla="*/ 67678 w 38" name="T24"/>
                  <a:gd fmla="*/ 143958 h 44" name="T25"/>
                  <a:gd fmla="*/ 112796 w 38" name="T26"/>
                  <a:gd fmla="*/ 121228 h 44" name="T27"/>
                  <a:gd fmla="*/ 116556 w 38" name="T28"/>
                  <a:gd fmla="*/ 71979 h 44" name="T29"/>
                  <a:gd fmla="*/ 116556 w 38" name="T30"/>
                  <a:gd fmla="*/ 49249 h 44" name="T31"/>
                  <a:gd fmla="*/ 105276 w 38" name="T32"/>
                  <a:gd fmla="*/ 30307 h 44" name="T33"/>
                  <a:gd fmla="*/ 86477 w 38" name="T34"/>
                  <a:gd fmla="*/ 18942 h 44" name="T35"/>
                  <a:gd fmla="*/ 52638 w 38" name="T36"/>
                  <a:gd fmla="*/ 30307 h 44" name="T37"/>
                  <a:gd fmla="*/ 33839 w 38" name="T38"/>
                  <a:gd fmla="*/ 60614 h 44" name="T39"/>
                  <a:gd fmla="*/ 116556 w 38" name="T40"/>
                  <a:gd fmla="*/ 71979 h 44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38" name="T63"/>
                  <a:gd fmla="*/ 0 h 44" name="T64"/>
                  <a:gd fmla="*/ 38 w 38" name="T65"/>
                  <a:gd fmla="*/ 44 h 44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44" w="38">
                    <a:moveTo>
                      <a:pt x="30" y="32"/>
                    </a:moveTo>
                    <a:cubicBezTo>
                      <a:pt x="35" y="34"/>
                      <a:pt x="35" y="34"/>
                      <a:pt x="35" y="34"/>
                    </a:cubicBezTo>
                    <a:cubicBezTo>
                      <a:pt x="34" y="37"/>
                      <a:pt x="31" y="40"/>
                      <a:pt x="28" y="41"/>
                    </a:cubicBezTo>
                    <a:cubicBezTo>
                      <a:pt x="24" y="43"/>
                      <a:pt x="20" y="44"/>
                      <a:pt x="16" y="43"/>
                    </a:cubicBezTo>
                    <a:cubicBezTo>
                      <a:pt x="11" y="42"/>
                      <a:pt x="7" y="39"/>
                      <a:pt x="4" y="35"/>
                    </a:cubicBezTo>
                    <a:cubicBezTo>
                      <a:pt x="1" y="31"/>
                      <a:pt x="0" y="25"/>
                      <a:pt x="1" y="19"/>
                    </a:cubicBezTo>
                    <a:cubicBezTo>
                      <a:pt x="2" y="13"/>
                      <a:pt x="5" y="8"/>
                      <a:pt x="9" y="4"/>
                    </a:cubicBezTo>
                    <a:cubicBezTo>
                      <a:pt x="13" y="1"/>
                      <a:pt x="18" y="0"/>
                      <a:pt x="23" y="1"/>
                    </a:cubicBezTo>
                    <a:cubicBezTo>
                      <a:pt x="28" y="1"/>
                      <a:pt x="32" y="4"/>
                      <a:pt x="35" y="8"/>
                    </a:cubicBezTo>
                    <a:cubicBezTo>
                      <a:pt x="38" y="12"/>
                      <a:pt x="38" y="18"/>
                      <a:pt x="37" y="25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7" y="27"/>
                      <a:pt x="8" y="31"/>
                      <a:pt x="10" y="33"/>
                    </a:cubicBezTo>
                    <a:cubicBezTo>
                      <a:pt x="12" y="36"/>
                      <a:pt x="15" y="37"/>
                      <a:pt x="18" y="38"/>
                    </a:cubicBezTo>
                    <a:cubicBezTo>
                      <a:pt x="23" y="39"/>
                      <a:pt x="27" y="37"/>
                      <a:pt x="30" y="32"/>
                    </a:cubicBezTo>
                    <a:close/>
                    <a:moveTo>
                      <a:pt x="31" y="19"/>
                    </a:moveTo>
                    <a:cubicBezTo>
                      <a:pt x="31" y="17"/>
                      <a:pt x="31" y="15"/>
                      <a:pt x="31" y="13"/>
                    </a:cubicBezTo>
                    <a:cubicBezTo>
                      <a:pt x="31" y="11"/>
                      <a:pt x="30" y="10"/>
                      <a:pt x="28" y="8"/>
                    </a:cubicBezTo>
                    <a:cubicBezTo>
                      <a:pt x="27" y="7"/>
                      <a:pt x="25" y="6"/>
                      <a:pt x="23" y="5"/>
                    </a:cubicBezTo>
                    <a:cubicBezTo>
                      <a:pt x="19" y="5"/>
                      <a:pt x="17" y="6"/>
                      <a:pt x="14" y="8"/>
                    </a:cubicBezTo>
                    <a:cubicBezTo>
                      <a:pt x="12" y="9"/>
                      <a:pt x="10" y="12"/>
                      <a:pt x="9" y="16"/>
                    </a:cubicBezTo>
                    <a:lnTo>
                      <a:pt x="31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49" name="Freeform 144"/>
              <p:cNvSpPr>
                <a:spLocks noChangeArrowheads="1"/>
              </p:cNvSpPr>
              <p:nvPr/>
            </p:nvSpPr>
            <p:spPr bwMode="auto">
              <a:xfrm>
                <a:off x="2119313" y="138113"/>
                <a:ext cx="142875" cy="169863"/>
              </a:xfrm>
              <a:custGeom>
                <a:gdLst>
                  <a:gd fmla="*/ 128588 w 90" name="T0"/>
                  <a:gd fmla="*/ 169863 h 107" name="T1"/>
                  <a:gd fmla="*/ 101600 w 90" name="T2"/>
                  <a:gd fmla="*/ 165100 h 107" name="T3"/>
                  <a:gd fmla="*/ 71438 w 90" name="T4"/>
                  <a:gd fmla="*/ 98425 h 107" name="T5"/>
                  <a:gd fmla="*/ 22225 w 90" name="T6"/>
                  <a:gd fmla="*/ 153988 h 107" name="T7"/>
                  <a:gd fmla="*/ 0 w 90" name="T8"/>
                  <a:gd fmla="*/ 150813 h 107" name="T9"/>
                  <a:gd fmla="*/ 63500 w 90" name="T10"/>
                  <a:gd fmla="*/ 79375 h 107" name="T11"/>
                  <a:gd fmla="*/ 30163 w 90" name="T12"/>
                  <a:gd fmla="*/ 0 h 107" name="T13"/>
                  <a:gd fmla="*/ 57150 w 90" name="T14"/>
                  <a:gd fmla="*/ 4763 h 107" name="T15"/>
                  <a:gd fmla="*/ 79375 w 90" name="T16"/>
                  <a:gd fmla="*/ 60325 h 107" name="T17"/>
                  <a:gd fmla="*/ 120650 w 90" name="T18"/>
                  <a:gd fmla="*/ 15875 h 107" name="T19"/>
                  <a:gd fmla="*/ 142875 w 90" name="T20"/>
                  <a:gd fmla="*/ 19050 h 107" name="T21"/>
                  <a:gd fmla="*/ 90487 w 90" name="T22"/>
                  <a:gd fmla="*/ 79375 h 107" name="T23"/>
                  <a:gd fmla="*/ 128588 w 90" name="T24"/>
                  <a:gd fmla="*/ 169863 h 107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90" name="T39"/>
                  <a:gd fmla="*/ 0 h 107" name="T40"/>
                  <a:gd fmla="*/ 90 w 90" name="T41"/>
                  <a:gd fmla="*/ 107 h 107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07" w="90">
                    <a:moveTo>
                      <a:pt x="81" y="107"/>
                    </a:moveTo>
                    <a:lnTo>
                      <a:pt x="64" y="104"/>
                    </a:lnTo>
                    <a:lnTo>
                      <a:pt x="45" y="62"/>
                    </a:lnTo>
                    <a:lnTo>
                      <a:pt x="14" y="97"/>
                    </a:lnTo>
                    <a:lnTo>
                      <a:pt x="0" y="95"/>
                    </a:lnTo>
                    <a:lnTo>
                      <a:pt x="40" y="50"/>
                    </a:lnTo>
                    <a:lnTo>
                      <a:pt x="19" y="0"/>
                    </a:lnTo>
                    <a:lnTo>
                      <a:pt x="36" y="3"/>
                    </a:lnTo>
                    <a:lnTo>
                      <a:pt x="50" y="38"/>
                    </a:lnTo>
                    <a:lnTo>
                      <a:pt x="76" y="10"/>
                    </a:lnTo>
                    <a:lnTo>
                      <a:pt x="90" y="12"/>
                    </a:lnTo>
                    <a:lnTo>
                      <a:pt x="57" y="50"/>
                    </a:lnTo>
                    <a:lnTo>
                      <a:pt x="81" y="10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50" name="Freeform 145"/>
              <p:cNvSpPr>
                <a:spLocks noChangeArrowheads="1" noEditPoints="1"/>
              </p:cNvSpPr>
              <p:nvPr/>
            </p:nvSpPr>
            <p:spPr bwMode="auto">
              <a:xfrm>
                <a:off x="0" y="1435100"/>
                <a:ext cx="112713" cy="96838"/>
              </a:xfrm>
              <a:custGeom>
                <a:gdLst>
                  <a:gd fmla="*/ 11271 w 30" name="T0"/>
                  <a:gd fmla="*/ 22347 h 26" name="T1"/>
                  <a:gd fmla="*/ 22543 w 30" name="T2"/>
                  <a:gd fmla="*/ 52144 h 26" name="T3"/>
                  <a:gd fmla="*/ 7514 w 30" name="T4"/>
                  <a:gd fmla="*/ 48419 h 26" name="T5"/>
                  <a:gd fmla="*/ 0 w 30" name="T6"/>
                  <a:gd fmla="*/ 59593 h 26" name="T7"/>
                  <a:gd fmla="*/ 108956 w 30" name="T8"/>
                  <a:gd fmla="*/ 96838 h 26" name="T9"/>
                  <a:gd fmla="*/ 112713 w 30" name="T10"/>
                  <a:gd fmla="*/ 81940 h 26" name="T11"/>
                  <a:gd fmla="*/ 75142 w 30" name="T12"/>
                  <a:gd fmla="*/ 70766 h 26" name="T13"/>
                  <a:gd fmla="*/ 97685 w 30" name="T14"/>
                  <a:gd fmla="*/ 52144 h 26" name="T15"/>
                  <a:gd fmla="*/ 93928 w 30" name="T16"/>
                  <a:gd fmla="*/ 26072 h 26" name="T17"/>
                  <a:gd fmla="*/ 63871 w 30" name="T18"/>
                  <a:gd fmla="*/ 3725 h 26" name="T19"/>
                  <a:gd fmla="*/ 33814 w 30" name="T20"/>
                  <a:gd fmla="*/ 3725 h 26" name="T21"/>
                  <a:gd fmla="*/ 11271 w 30" name="T22"/>
                  <a:gd fmla="*/ 22347 h 26" name="T23"/>
                  <a:gd fmla="*/ 82656 w 30" name="T24"/>
                  <a:gd fmla="*/ 33521 h 26" name="T25"/>
                  <a:gd fmla="*/ 86413 w 30" name="T26"/>
                  <a:gd fmla="*/ 52144 h 26" name="T27"/>
                  <a:gd fmla="*/ 75142 w 30" name="T28"/>
                  <a:gd fmla="*/ 63317 h 26" name="T29"/>
                  <a:gd fmla="*/ 56357 w 30" name="T30"/>
                  <a:gd fmla="*/ 63317 h 26" name="T31"/>
                  <a:gd fmla="*/ 33814 w 30" name="T32"/>
                  <a:gd fmla="*/ 55868 h 26" name="T33"/>
                  <a:gd fmla="*/ 22543 w 30" name="T34"/>
                  <a:gd fmla="*/ 44694 h 26" name="T35"/>
                  <a:gd fmla="*/ 22543 w 30" name="T36"/>
                  <a:gd fmla="*/ 29796 h 26" name="T37"/>
                  <a:gd fmla="*/ 33814 w 30" name="T38"/>
                  <a:gd fmla="*/ 14898 h 26" name="T39"/>
                  <a:gd fmla="*/ 60114 w 30" name="T40"/>
                  <a:gd fmla="*/ 18623 h 26" name="T41"/>
                  <a:gd fmla="*/ 82656 w 30" name="T42"/>
                  <a:gd fmla="*/ 33521 h 2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30" name="T66"/>
                  <a:gd fmla="*/ 0 h 26" name="T67"/>
                  <a:gd fmla="*/ 30 w 30" name="T68"/>
                  <a:gd fmla="*/ 26 h 26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6" w="30">
                    <a:moveTo>
                      <a:pt x="3" y="6"/>
                    </a:moveTo>
                    <a:cubicBezTo>
                      <a:pt x="2" y="9"/>
                      <a:pt x="3" y="12"/>
                      <a:pt x="6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3" y="18"/>
                      <a:pt x="25" y="17"/>
                      <a:pt x="26" y="14"/>
                    </a:cubicBezTo>
                    <a:cubicBezTo>
                      <a:pt x="26" y="11"/>
                      <a:pt x="26" y="9"/>
                      <a:pt x="25" y="7"/>
                    </a:cubicBezTo>
                    <a:cubicBezTo>
                      <a:pt x="23" y="4"/>
                      <a:pt x="21" y="3"/>
                      <a:pt x="17" y="1"/>
                    </a:cubicBezTo>
                    <a:cubicBezTo>
                      <a:pt x="14" y="0"/>
                      <a:pt x="11" y="0"/>
                      <a:pt x="9" y="1"/>
                    </a:cubicBezTo>
                    <a:cubicBezTo>
                      <a:pt x="6" y="2"/>
                      <a:pt x="4" y="3"/>
                      <a:pt x="3" y="6"/>
                    </a:cubicBezTo>
                    <a:close/>
                    <a:moveTo>
                      <a:pt x="22" y="9"/>
                    </a:moveTo>
                    <a:cubicBezTo>
                      <a:pt x="23" y="11"/>
                      <a:pt x="23" y="12"/>
                      <a:pt x="23" y="14"/>
                    </a:cubicBezTo>
                    <a:cubicBezTo>
                      <a:pt x="22" y="15"/>
                      <a:pt x="21" y="16"/>
                      <a:pt x="20" y="17"/>
                    </a:cubicBezTo>
                    <a:cubicBezTo>
                      <a:pt x="18" y="17"/>
                      <a:pt x="17" y="18"/>
                      <a:pt x="15" y="17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4"/>
                      <a:pt x="7" y="13"/>
                      <a:pt x="6" y="12"/>
                    </a:cubicBezTo>
                    <a:cubicBezTo>
                      <a:pt x="6" y="10"/>
                      <a:pt x="5" y="9"/>
                      <a:pt x="6" y="8"/>
                    </a:cubicBezTo>
                    <a:cubicBezTo>
                      <a:pt x="7" y="6"/>
                      <a:pt x="8" y="5"/>
                      <a:pt x="9" y="4"/>
                    </a:cubicBezTo>
                    <a:cubicBezTo>
                      <a:pt x="11" y="4"/>
                      <a:pt x="14" y="4"/>
                      <a:pt x="16" y="5"/>
                    </a:cubicBezTo>
                    <a:cubicBezTo>
                      <a:pt x="19" y="6"/>
                      <a:pt x="21" y="8"/>
                      <a:pt x="22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51" name="Freeform 146"/>
              <p:cNvSpPr>
                <a:spLocks noChangeArrowheads="1"/>
              </p:cNvSpPr>
              <p:nvPr/>
            </p:nvSpPr>
            <p:spPr bwMode="auto">
              <a:xfrm>
                <a:off x="33338" y="1366838"/>
                <a:ext cx="82550" cy="68263"/>
              </a:xfrm>
              <a:custGeom>
                <a:gdLst>
                  <a:gd fmla="*/ 7505 w 22" name="T0"/>
                  <a:gd fmla="*/ 18962 h 18" name="T1"/>
                  <a:gd fmla="*/ 22514 w 22" name="T2"/>
                  <a:gd fmla="*/ 37924 h 18" name="T3"/>
                  <a:gd fmla="*/ 3752 w 22" name="T4"/>
                  <a:gd fmla="*/ 30339 h 18" name="T5"/>
                  <a:gd fmla="*/ 0 w 22" name="T6"/>
                  <a:gd fmla="*/ 41716 h 18" name="T7"/>
                  <a:gd fmla="*/ 78798 w 22" name="T8"/>
                  <a:gd fmla="*/ 68263 h 18" name="T9"/>
                  <a:gd fmla="*/ 82550 w 22" name="T10"/>
                  <a:gd fmla="*/ 56886 h 18" name="T11"/>
                  <a:gd fmla="*/ 41275 w 22" name="T12"/>
                  <a:gd fmla="*/ 41716 h 18" name="T13"/>
                  <a:gd fmla="*/ 22514 w 22" name="T14"/>
                  <a:gd fmla="*/ 26547 h 18" name="T15"/>
                  <a:gd fmla="*/ 22514 w 22" name="T16"/>
                  <a:gd fmla="*/ 7585 h 18" name="T17"/>
                  <a:gd fmla="*/ 22514 w 22" name="T18"/>
                  <a:gd fmla="*/ 3792 h 18" name="T19"/>
                  <a:gd fmla="*/ 11257 w 22" name="T20"/>
                  <a:gd fmla="*/ 0 h 18" name="T21"/>
                  <a:gd fmla="*/ 7505 w 22" name="T22"/>
                  <a:gd fmla="*/ 7585 h 18" name="T23"/>
                  <a:gd fmla="*/ 7505 w 22" name="T24"/>
                  <a:gd fmla="*/ 18962 h 18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22" name="T39"/>
                  <a:gd fmla="*/ 0 h 18" name="T40"/>
                  <a:gd fmla="*/ 22 w 22" name="T41"/>
                  <a:gd fmla="*/ 18 h 18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8" w="22">
                    <a:moveTo>
                      <a:pt x="2" y="5"/>
                    </a:moveTo>
                    <a:cubicBezTo>
                      <a:pt x="2" y="6"/>
                      <a:pt x="4" y="8"/>
                      <a:pt x="6" y="10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0"/>
                      <a:pt x="7" y="9"/>
                      <a:pt x="6" y="7"/>
                    </a:cubicBezTo>
                    <a:cubicBezTo>
                      <a:pt x="5" y="6"/>
                      <a:pt x="5" y="4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52" name="Freeform 147"/>
              <p:cNvSpPr>
                <a:spLocks noChangeArrowheads="1" noEditPoints="1"/>
              </p:cNvSpPr>
              <p:nvPr/>
            </p:nvSpPr>
            <p:spPr bwMode="auto">
              <a:xfrm>
                <a:off x="55563" y="1303338"/>
                <a:ext cx="90488" cy="79375"/>
              </a:xfrm>
              <a:custGeom>
                <a:gdLst>
                  <a:gd fmla="*/ 3770 w 24" name="T0"/>
                  <a:gd fmla="*/ 22679 h 21" name="T1"/>
                  <a:gd fmla="*/ 3770 w 24" name="T2"/>
                  <a:gd fmla="*/ 52917 h 21" name="T3"/>
                  <a:gd fmla="*/ 30163 w 24" name="T4"/>
                  <a:gd fmla="*/ 75595 h 21" name="T5"/>
                  <a:gd fmla="*/ 64096 w 24" name="T6"/>
                  <a:gd fmla="*/ 75595 h 21" name="T7"/>
                  <a:gd fmla="*/ 86718 w 24" name="T8"/>
                  <a:gd fmla="*/ 56696 h 21" name="T9"/>
                  <a:gd fmla="*/ 82947 w 24" name="T10"/>
                  <a:gd fmla="*/ 26458 h 21" name="T11"/>
                  <a:gd fmla="*/ 56555 w 24" name="T12"/>
                  <a:gd fmla="*/ 3780 h 21" name="T13"/>
                  <a:gd fmla="*/ 22622 w 24" name="T14"/>
                  <a:gd fmla="*/ 3780 h 21" name="T15"/>
                  <a:gd fmla="*/ 3770 w 24" name="T16"/>
                  <a:gd fmla="*/ 22679 h 21" name="T17"/>
                  <a:gd fmla="*/ 75407 w 24" name="T18"/>
                  <a:gd fmla="*/ 34018 h 21" name="T19"/>
                  <a:gd fmla="*/ 75407 w 24" name="T20"/>
                  <a:gd fmla="*/ 49137 h 21" name="T21"/>
                  <a:gd fmla="*/ 64096 w 24" name="T22"/>
                  <a:gd fmla="*/ 64256 h 21" name="T23"/>
                  <a:gd fmla="*/ 33933 w 24" name="T24"/>
                  <a:gd fmla="*/ 60476 h 21" name="T25"/>
                  <a:gd fmla="*/ 15081 w 24" name="T26"/>
                  <a:gd fmla="*/ 45357 h 21" name="T27"/>
                  <a:gd fmla="*/ 11311 w 24" name="T28"/>
                  <a:gd fmla="*/ 30238 h 21" name="T29"/>
                  <a:gd fmla="*/ 26392 w 24" name="T30"/>
                  <a:gd fmla="*/ 15119 h 21" name="T31"/>
                  <a:gd fmla="*/ 52785 w 24" name="T32"/>
                  <a:gd fmla="*/ 18899 h 21" name="T33"/>
                  <a:gd fmla="*/ 75407 w 24" name="T34"/>
                  <a:gd fmla="*/ 34018 h 21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24" name="T54"/>
                  <a:gd fmla="*/ 0 h 21" name="T55"/>
                  <a:gd fmla="*/ 24 w 24" name="T56"/>
                  <a:gd fmla="*/ 21 h 21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21" w="24">
                    <a:moveTo>
                      <a:pt x="1" y="6"/>
                    </a:moveTo>
                    <a:cubicBezTo>
                      <a:pt x="0" y="9"/>
                      <a:pt x="0" y="12"/>
                      <a:pt x="1" y="14"/>
                    </a:cubicBezTo>
                    <a:cubicBezTo>
                      <a:pt x="3" y="17"/>
                      <a:pt x="5" y="19"/>
                      <a:pt x="8" y="20"/>
                    </a:cubicBezTo>
                    <a:cubicBezTo>
                      <a:pt x="11" y="21"/>
                      <a:pt x="14" y="21"/>
                      <a:pt x="17" y="20"/>
                    </a:cubicBezTo>
                    <a:cubicBezTo>
                      <a:pt x="20" y="19"/>
                      <a:pt x="22" y="18"/>
                      <a:pt x="23" y="15"/>
                    </a:cubicBezTo>
                    <a:cubicBezTo>
                      <a:pt x="24" y="12"/>
                      <a:pt x="24" y="9"/>
                      <a:pt x="22" y="7"/>
                    </a:cubicBezTo>
                    <a:cubicBezTo>
                      <a:pt x="21" y="4"/>
                      <a:pt x="18" y="2"/>
                      <a:pt x="15" y="1"/>
                    </a:cubicBezTo>
                    <a:cubicBezTo>
                      <a:pt x="12" y="0"/>
                      <a:pt x="9" y="0"/>
                      <a:pt x="6" y="1"/>
                    </a:cubicBezTo>
                    <a:cubicBezTo>
                      <a:pt x="4" y="2"/>
                      <a:pt x="2" y="4"/>
                      <a:pt x="1" y="6"/>
                    </a:cubicBezTo>
                    <a:close/>
                    <a:moveTo>
                      <a:pt x="20" y="9"/>
                    </a:moveTo>
                    <a:cubicBezTo>
                      <a:pt x="20" y="10"/>
                      <a:pt x="21" y="12"/>
                      <a:pt x="20" y="13"/>
                    </a:cubicBezTo>
                    <a:cubicBezTo>
                      <a:pt x="19" y="15"/>
                      <a:pt x="18" y="16"/>
                      <a:pt x="17" y="17"/>
                    </a:cubicBezTo>
                    <a:cubicBezTo>
                      <a:pt x="15" y="18"/>
                      <a:pt x="13" y="17"/>
                      <a:pt x="9" y="16"/>
                    </a:cubicBezTo>
                    <a:cubicBezTo>
                      <a:pt x="7" y="15"/>
                      <a:pt x="5" y="14"/>
                      <a:pt x="4" y="12"/>
                    </a:cubicBezTo>
                    <a:cubicBezTo>
                      <a:pt x="3" y="11"/>
                      <a:pt x="3" y="9"/>
                      <a:pt x="3" y="8"/>
                    </a:cubicBezTo>
                    <a:cubicBezTo>
                      <a:pt x="4" y="6"/>
                      <a:pt x="5" y="5"/>
                      <a:pt x="7" y="4"/>
                    </a:cubicBezTo>
                    <a:cubicBezTo>
                      <a:pt x="8" y="3"/>
                      <a:pt x="11" y="4"/>
                      <a:pt x="14" y="5"/>
                    </a:cubicBezTo>
                    <a:cubicBezTo>
                      <a:pt x="17" y="6"/>
                      <a:pt x="19" y="7"/>
                      <a:pt x="20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53" name="Freeform 148"/>
              <p:cNvSpPr>
                <a:spLocks noChangeArrowheads="1"/>
              </p:cNvSpPr>
              <p:nvPr/>
            </p:nvSpPr>
            <p:spPr bwMode="auto">
              <a:xfrm>
                <a:off x="82550" y="1223963"/>
                <a:ext cx="90488" cy="76200"/>
              </a:xfrm>
              <a:custGeom>
                <a:gdLst>
                  <a:gd fmla="*/ 15081 w 24" name="T0"/>
                  <a:gd fmla="*/ 26670 h 20" name="T1"/>
                  <a:gd fmla="*/ 41474 w 24" name="T2"/>
                  <a:gd fmla="*/ 15240 h 20" name="T3"/>
                  <a:gd fmla="*/ 45244 w 24" name="T4"/>
                  <a:gd fmla="*/ 0 h 20" name="T5"/>
                  <a:gd fmla="*/ 18852 w 24" name="T6"/>
                  <a:gd fmla="*/ 3810 h 20" name="T7"/>
                  <a:gd fmla="*/ 3770 w 24" name="T8"/>
                  <a:gd fmla="*/ 22860 h 20" name="T9"/>
                  <a:gd fmla="*/ 7541 w 24" name="T10"/>
                  <a:gd fmla="*/ 53340 h 20" name="T11"/>
                  <a:gd fmla="*/ 33933 w 24" name="T12"/>
                  <a:gd fmla="*/ 72390 h 20" name="T13"/>
                  <a:gd fmla="*/ 67866 w 24" name="T14"/>
                  <a:gd fmla="*/ 72390 h 20" name="T15"/>
                  <a:gd fmla="*/ 90488 w 24" name="T16"/>
                  <a:gd fmla="*/ 53340 h 20" name="T17"/>
                  <a:gd fmla="*/ 86718 w 24" name="T18"/>
                  <a:gd fmla="*/ 30480 h 20" name="T19"/>
                  <a:gd fmla="*/ 71636 w 24" name="T20"/>
                  <a:gd fmla="*/ 11430 h 20" name="T21"/>
                  <a:gd fmla="*/ 64096 w 24" name="T22"/>
                  <a:gd fmla="*/ 22860 h 20" name="T23"/>
                  <a:gd fmla="*/ 79177 w 24" name="T24"/>
                  <a:gd fmla="*/ 49530 h 20" name="T25"/>
                  <a:gd fmla="*/ 64096 w 24" name="T26"/>
                  <a:gd fmla="*/ 60960 h 20" name="T27"/>
                  <a:gd fmla="*/ 37703 w 24" name="T28"/>
                  <a:gd fmla="*/ 57150 h 20" name="T29"/>
                  <a:gd fmla="*/ 18852 w 24" name="T30"/>
                  <a:gd fmla="*/ 45720 h 20" name="T31"/>
                  <a:gd fmla="*/ 15081 w 24" name="T32"/>
                  <a:gd fmla="*/ 26670 h 20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4" name="T51"/>
                  <a:gd fmla="*/ 0 h 20" name="T52"/>
                  <a:gd fmla="*/ 24 w 24" name="T53"/>
                  <a:gd fmla="*/ 20 h 20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0" w="24">
                    <a:moveTo>
                      <a:pt x="4" y="7"/>
                    </a:moveTo>
                    <a:cubicBezTo>
                      <a:pt x="5" y="4"/>
                      <a:pt x="7" y="3"/>
                      <a:pt x="11" y="4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9" y="0"/>
                      <a:pt x="7" y="0"/>
                      <a:pt x="5" y="1"/>
                    </a:cubicBezTo>
                    <a:cubicBezTo>
                      <a:pt x="3" y="2"/>
                      <a:pt x="2" y="4"/>
                      <a:pt x="1" y="6"/>
                    </a:cubicBezTo>
                    <a:cubicBezTo>
                      <a:pt x="0" y="9"/>
                      <a:pt x="1" y="11"/>
                      <a:pt x="2" y="14"/>
                    </a:cubicBezTo>
                    <a:cubicBezTo>
                      <a:pt x="4" y="16"/>
                      <a:pt x="6" y="18"/>
                      <a:pt x="9" y="19"/>
                    </a:cubicBezTo>
                    <a:cubicBezTo>
                      <a:pt x="12" y="20"/>
                      <a:pt x="15" y="20"/>
                      <a:pt x="18" y="19"/>
                    </a:cubicBezTo>
                    <a:cubicBezTo>
                      <a:pt x="21" y="19"/>
                      <a:pt x="22" y="17"/>
                      <a:pt x="24" y="14"/>
                    </a:cubicBezTo>
                    <a:cubicBezTo>
                      <a:pt x="24" y="12"/>
                      <a:pt x="24" y="10"/>
                      <a:pt x="23" y="8"/>
                    </a:cubicBezTo>
                    <a:cubicBezTo>
                      <a:pt x="23" y="6"/>
                      <a:pt x="21" y="4"/>
                      <a:pt x="19" y="3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21" y="8"/>
                      <a:pt x="22" y="10"/>
                      <a:pt x="21" y="13"/>
                    </a:cubicBezTo>
                    <a:cubicBezTo>
                      <a:pt x="20" y="15"/>
                      <a:pt x="19" y="16"/>
                      <a:pt x="17" y="16"/>
                    </a:cubicBezTo>
                    <a:cubicBezTo>
                      <a:pt x="15" y="16"/>
                      <a:pt x="13" y="16"/>
                      <a:pt x="10" y="15"/>
                    </a:cubicBezTo>
                    <a:cubicBezTo>
                      <a:pt x="8" y="14"/>
                      <a:pt x="6" y="13"/>
                      <a:pt x="5" y="12"/>
                    </a:cubicBezTo>
                    <a:cubicBezTo>
                      <a:pt x="4" y="10"/>
                      <a:pt x="3" y="8"/>
                      <a:pt x="4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54" name="Freeform 149"/>
              <p:cNvSpPr>
                <a:spLocks noChangeArrowheads="1" noEditPoints="1"/>
              </p:cNvSpPr>
              <p:nvPr/>
            </p:nvSpPr>
            <p:spPr bwMode="auto">
              <a:xfrm>
                <a:off x="112713" y="1146175"/>
                <a:ext cx="90488" cy="77788"/>
              </a:xfrm>
              <a:custGeom>
                <a:gdLst>
                  <a:gd fmla="*/ 22622 w 24" name="T0"/>
                  <a:gd fmla="*/ 3704 h 21" name="T1"/>
                  <a:gd fmla="*/ 3770 w 24" name="T2"/>
                  <a:gd fmla="*/ 22225 h 21" name="T3"/>
                  <a:gd fmla="*/ 3770 w 24" name="T4"/>
                  <a:gd fmla="*/ 51859 h 21" name="T5"/>
                  <a:gd fmla="*/ 30163 w 24" name="T6"/>
                  <a:gd fmla="*/ 74084 h 21" name="T7"/>
                  <a:gd fmla="*/ 64096 w 24" name="T8"/>
                  <a:gd fmla="*/ 74084 h 21" name="T9"/>
                  <a:gd fmla="*/ 86718 w 24" name="T10"/>
                  <a:gd fmla="*/ 51859 h 21" name="T11"/>
                  <a:gd fmla="*/ 86718 w 24" name="T12"/>
                  <a:gd fmla="*/ 29634 h 21" name="T13"/>
                  <a:gd fmla="*/ 75407 w 24" name="T14"/>
                  <a:gd fmla="*/ 11113 h 21" name="T15"/>
                  <a:gd fmla="*/ 67866 w 24" name="T16"/>
                  <a:gd fmla="*/ 22225 h 21" name="T17"/>
                  <a:gd fmla="*/ 75407 w 24" name="T18"/>
                  <a:gd fmla="*/ 48154 h 21" name="T19"/>
                  <a:gd fmla="*/ 64096 w 24" name="T20"/>
                  <a:gd fmla="*/ 62971 h 21" name="T21"/>
                  <a:gd fmla="*/ 37703 w 24" name="T22"/>
                  <a:gd fmla="*/ 59267 h 21" name="T23"/>
                  <a:gd fmla="*/ 56555 w 24" name="T24"/>
                  <a:gd fmla="*/ 3704 h 21" name="T25"/>
                  <a:gd fmla="*/ 22622 w 24" name="T26"/>
                  <a:gd fmla="*/ 3704 h 21" name="T27"/>
                  <a:gd fmla="*/ 30163 w 24" name="T28"/>
                  <a:gd fmla="*/ 55563 h 21" name="T29"/>
                  <a:gd fmla="*/ 11311 w 24" name="T30"/>
                  <a:gd fmla="*/ 44450 h 21" name="T31"/>
                  <a:gd fmla="*/ 11311 w 24" name="T32"/>
                  <a:gd fmla="*/ 25929 h 21" name="T33"/>
                  <a:gd fmla="*/ 18852 w 24" name="T34"/>
                  <a:gd fmla="*/ 14817 h 21" name="T35"/>
                  <a:gd fmla="*/ 30163 w 24" name="T36"/>
                  <a:gd fmla="*/ 11113 h 21" name="T37"/>
                  <a:gd fmla="*/ 45244 w 24" name="T38"/>
                  <a:gd fmla="*/ 14817 h 21" name="T39"/>
                  <a:gd fmla="*/ 30163 w 24" name="T40"/>
                  <a:gd fmla="*/ 55563 h 21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4" name="T63"/>
                  <a:gd fmla="*/ 0 h 21" name="T64"/>
                  <a:gd fmla="*/ 24 w 24" name="T65"/>
                  <a:gd fmla="*/ 21 h 21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21" w="24">
                    <a:moveTo>
                      <a:pt x="6" y="1"/>
                    </a:moveTo>
                    <a:cubicBezTo>
                      <a:pt x="3" y="2"/>
                      <a:pt x="2" y="3"/>
                      <a:pt x="1" y="6"/>
                    </a:cubicBezTo>
                    <a:cubicBezTo>
                      <a:pt x="0" y="9"/>
                      <a:pt x="0" y="12"/>
                      <a:pt x="1" y="14"/>
                    </a:cubicBezTo>
                    <a:cubicBezTo>
                      <a:pt x="3" y="17"/>
                      <a:pt x="5" y="19"/>
                      <a:pt x="8" y="20"/>
                    </a:cubicBezTo>
                    <a:cubicBezTo>
                      <a:pt x="12" y="21"/>
                      <a:pt x="15" y="21"/>
                      <a:pt x="17" y="20"/>
                    </a:cubicBezTo>
                    <a:cubicBezTo>
                      <a:pt x="20" y="19"/>
                      <a:pt x="22" y="17"/>
                      <a:pt x="23" y="14"/>
                    </a:cubicBezTo>
                    <a:cubicBezTo>
                      <a:pt x="24" y="12"/>
                      <a:pt x="24" y="10"/>
                      <a:pt x="23" y="8"/>
                    </a:cubicBezTo>
                    <a:cubicBezTo>
                      <a:pt x="23" y="6"/>
                      <a:pt x="21" y="4"/>
                      <a:pt x="20" y="3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20" y="8"/>
                      <a:pt x="21" y="10"/>
                      <a:pt x="20" y="13"/>
                    </a:cubicBezTo>
                    <a:cubicBezTo>
                      <a:pt x="20" y="14"/>
                      <a:pt x="19" y="16"/>
                      <a:pt x="17" y="17"/>
                    </a:cubicBezTo>
                    <a:cubicBezTo>
                      <a:pt x="15" y="18"/>
                      <a:pt x="13" y="17"/>
                      <a:pt x="10" y="16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2" y="0"/>
                      <a:pt x="8" y="0"/>
                      <a:pt x="6" y="1"/>
                    </a:cubicBezTo>
                    <a:close/>
                    <a:moveTo>
                      <a:pt x="8" y="15"/>
                    </a:moveTo>
                    <a:cubicBezTo>
                      <a:pt x="6" y="14"/>
                      <a:pt x="4" y="13"/>
                      <a:pt x="3" y="12"/>
                    </a:cubicBezTo>
                    <a:cubicBezTo>
                      <a:pt x="3" y="10"/>
                      <a:pt x="3" y="9"/>
                      <a:pt x="3" y="7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6" y="4"/>
                      <a:pt x="7" y="3"/>
                      <a:pt x="8" y="3"/>
                    </a:cubicBezTo>
                    <a:cubicBezTo>
                      <a:pt x="9" y="3"/>
                      <a:pt x="10" y="3"/>
                      <a:pt x="12" y="4"/>
                    </a:cubicBez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55" name="Freeform 150"/>
              <p:cNvSpPr>
                <a:spLocks noChangeArrowheads="1"/>
              </p:cNvSpPr>
              <p:nvPr/>
            </p:nvSpPr>
            <p:spPr bwMode="auto">
              <a:xfrm>
                <a:off x="138113" y="1066800"/>
                <a:ext cx="90488" cy="82550"/>
              </a:xfrm>
              <a:custGeom>
                <a:gdLst>
                  <a:gd fmla="*/ 41474 w 24" name="T0"/>
                  <a:gd fmla="*/ 30018 h 22" name="T1"/>
                  <a:gd fmla="*/ 33933 w 24" name="T2"/>
                  <a:gd fmla="*/ 41275 h 22" name="T3"/>
                  <a:gd fmla="*/ 18852 w 24" name="T4"/>
                  <a:gd fmla="*/ 52532 h 22" name="T5"/>
                  <a:gd fmla="*/ 11311 w 24" name="T6"/>
                  <a:gd fmla="*/ 45027 h 22" name="T7"/>
                  <a:gd fmla="*/ 15081 w 24" name="T8"/>
                  <a:gd fmla="*/ 30018 h 22" name="T9"/>
                  <a:gd fmla="*/ 33933 w 24" name="T10"/>
                  <a:gd fmla="*/ 15009 h 22" name="T11"/>
                  <a:gd fmla="*/ 33933 w 24" name="T12"/>
                  <a:gd fmla="*/ 3752 h 22" name="T13"/>
                  <a:gd fmla="*/ 3770 w 24" name="T14"/>
                  <a:gd fmla="*/ 26266 h 22" name="T15"/>
                  <a:gd fmla="*/ 3770 w 24" name="T16"/>
                  <a:gd fmla="*/ 52532 h 22" name="T17"/>
                  <a:gd fmla="*/ 15081 w 24" name="T18"/>
                  <a:gd fmla="*/ 63789 h 22" name="T19"/>
                  <a:gd fmla="*/ 33933 w 24" name="T20"/>
                  <a:gd fmla="*/ 63789 h 22" name="T21"/>
                  <a:gd fmla="*/ 45244 w 24" name="T22"/>
                  <a:gd fmla="*/ 52532 h 22" name="T23"/>
                  <a:gd fmla="*/ 52785 w 24" name="T24"/>
                  <a:gd fmla="*/ 33770 h 22" name="T25"/>
                  <a:gd fmla="*/ 71636 w 24" name="T26"/>
                  <a:gd fmla="*/ 26266 h 22" name="T27"/>
                  <a:gd fmla="*/ 79177 w 24" name="T28"/>
                  <a:gd fmla="*/ 33770 h 22" name="T29"/>
                  <a:gd fmla="*/ 79177 w 24" name="T30"/>
                  <a:gd fmla="*/ 48780 h 22" name="T31"/>
                  <a:gd fmla="*/ 52785 w 24" name="T32"/>
                  <a:gd fmla="*/ 67541 h 22" name="T33"/>
                  <a:gd fmla="*/ 52785 w 24" name="T34"/>
                  <a:gd fmla="*/ 82550 h 22" name="T35"/>
                  <a:gd fmla="*/ 86718 w 24" name="T36"/>
                  <a:gd fmla="*/ 52532 h 22" name="T37"/>
                  <a:gd fmla="*/ 90488 w 24" name="T38"/>
                  <a:gd fmla="*/ 26266 h 22" name="T39"/>
                  <a:gd fmla="*/ 75407 w 24" name="T40"/>
                  <a:gd fmla="*/ 11257 h 22" name="T41"/>
                  <a:gd fmla="*/ 41474 w 24" name="T42"/>
                  <a:gd fmla="*/ 30018 h 22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24" name="T66"/>
                  <a:gd fmla="*/ 0 h 22" name="T67"/>
                  <a:gd fmla="*/ 24 w 24" name="T68"/>
                  <a:gd fmla="*/ 22 h 22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2" w="24">
                    <a:moveTo>
                      <a:pt x="11" y="8"/>
                    </a:moveTo>
                    <a:cubicBezTo>
                      <a:pt x="9" y="11"/>
                      <a:pt x="9" y="11"/>
                      <a:pt x="9" y="11"/>
                    </a:cubicBezTo>
                    <a:cubicBezTo>
                      <a:pt x="8" y="14"/>
                      <a:pt x="7" y="14"/>
                      <a:pt x="5" y="14"/>
                    </a:cubicBezTo>
                    <a:cubicBezTo>
                      <a:pt x="4" y="13"/>
                      <a:pt x="3" y="13"/>
                      <a:pt x="3" y="12"/>
                    </a:cubicBezTo>
                    <a:cubicBezTo>
                      <a:pt x="3" y="11"/>
                      <a:pt x="3" y="9"/>
                      <a:pt x="4" y="8"/>
                    </a:cubicBezTo>
                    <a:cubicBezTo>
                      <a:pt x="4" y="5"/>
                      <a:pt x="6" y="4"/>
                      <a:pt x="9" y="4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5" y="0"/>
                      <a:pt x="2" y="3"/>
                      <a:pt x="1" y="7"/>
                    </a:cubicBezTo>
                    <a:cubicBezTo>
                      <a:pt x="0" y="10"/>
                      <a:pt x="0" y="12"/>
                      <a:pt x="1" y="14"/>
                    </a:cubicBezTo>
                    <a:cubicBezTo>
                      <a:pt x="1" y="15"/>
                      <a:pt x="2" y="17"/>
                      <a:pt x="4" y="17"/>
                    </a:cubicBezTo>
                    <a:cubicBezTo>
                      <a:pt x="6" y="18"/>
                      <a:pt x="7" y="18"/>
                      <a:pt x="9" y="17"/>
                    </a:cubicBezTo>
                    <a:cubicBezTo>
                      <a:pt x="10" y="16"/>
                      <a:pt x="11" y="15"/>
                      <a:pt x="12" y="14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6" y="7"/>
                      <a:pt x="17" y="6"/>
                      <a:pt x="19" y="7"/>
                    </a:cubicBezTo>
                    <a:cubicBezTo>
                      <a:pt x="20" y="7"/>
                      <a:pt x="21" y="8"/>
                      <a:pt x="21" y="9"/>
                    </a:cubicBezTo>
                    <a:cubicBezTo>
                      <a:pt x="21" y="10"/>
                      <a:pt x="21" y="12"/>
                      <a:pt x="21" y="13"/>
                    </a:cubicBezTo>
                    <a:cubicBezTo>
                      <a:pt x="19" y="17"/>
                      <a:pt x="17" y="18"/>
                      <a:pt x="14" y="18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8" y="22"/>
                      <a:pt x="21" y="19"/>
                      <a:pt x="23" y="14"/>
                    </a:cubicBezTo>
                    <a:cubicBezTo>
                      <a:pt x="24" y="12"/>
                      <a:pt x="24" y="9"/>
                      <a:pt x="24" y="7"/>
                    </a:cubicBezTo>
                    <a:cubicBezTo>
                      <a:pt x="23" y="5"/>
                      <a:pt x="22" y="4"/>
                      <a:pt x="20" y="3"/>
                    </a:cubicBezTo>
                    <a:cubicBezTo>
                      <a:pt x="16" y="2"/>
                      <a:pt x="14" y="4"/>
                      <a:pt x="11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56" name="Freeform 151"/>
              <p:cNvSpPr>
                <a:spLocks noChangeArrowheads="1"/>
              </p:cNvSpPr>
              <p:nvPr/>
            </p:nvSpPr>
            <p:spPr bwMode="auto">
              <a:xfrm>
                <a:off x="165100" y="995363"/>
                <a:ext cx="90488" cy="79375"/>
              </a:xfrm>
              <a:custGeom>
                <a:gdLst>
                  <a:gd fmla="*/ 41474 w 24" name="T0"/>
                  <a:gd fmla="*/ 26458 h 21" name="T1"/>
                  <a:gd fmla="*/ 33933 w 24" name="T2"/>
                  <a:gd fmla="*/ 41577 h 21" name="T3"/>
                  <a:gd fmla="*/ 18852 w 24" name="T4"/>
                  <a:gd fmla="*/ 49137 h 21" name="T5"/>
                  <a:gd fmla="*/ 11311 w 24" name="T6"/>
                  <a:gd fmla="*/ 41577 h 21" name="T7"/>
                  <a:gd fmla="*/ 15081 w 24" name="T8"/>
                  <a:gd fmla="*/ 26458 h 21" name="T9"/>
                  <a:gd fmla="*/ 33933 w 24" name="T10"/>
                  <a:gd fmla="*/ 11339 h 21" name="T11"/>
                  <a:gd fmla="*/ 33933 w 24" name="T12"/>
                  <a:gd fmla="*/ 0 h 21" name="T13"/>
                  <a:gd fmla="*/ 3770 w 24" name="T14"/>
                  <a:gd fmla="*/ 22679 h 21" name="T15"/>
                  <a:gd fmla="*/ 3770 w 24" name="T16"/>
                  <a:gd fmla="*/ 49137 h 21" name="T17"/>
                  <a:gd fmla="*/ 15081 w 24" name="T18"/>
                  <a:gd fmla="*/ 60476 h 21" name="T19"/>
                  <a:gd fmla="*/ 33933 w 24" name="T20"/>
                  <a:gd fmla="*/ 60476 h 21" name="T21"/>
                  <a:gd fmla="*/ 45244 w 24" name="T22"/>
                  <a:gd fmla="*/ 49137 h 21" name="T23"/>
                  <a:gd fmla="*/ 56555 w 24" name="T24"/>
                  <a:gd fmla="*/ 34018 h 21" name="T25"/>
                  <a:gd fmla="*/ 71636 w 24" name="T26"/>
                  <a:gd fmla="*/ 22679 h 21" name="T27"/>
                  <a:gd fmla="*/ 79177 w 24" name="T28"/>
                  <a:gd fmla="*/ 30238 h 21" name="T29"/>
                  <a:gd fmla="*/ 79177 w 24" name="T30"/>
                  <a:gd fmla="*/ 45357 h 21" name="T31"/>
                  <a:gd fmla="*/ 52785 w 24" name="T32"/>
                  <a:gd fmla="*/ 64256 h 21" name="T33"/>
                  <a:gd fmla="*/ 52785 w 24" name="T34"/>
                  <a:gd fmla="*/ 79375 h 21" name="T35"/>
                  <a:gd fmla="*/ 86718 w 24" name="T36"/>
                  <a:gd fmla="*/ 52917 h 21" name="T37"/>
                  <a:gd fmla="*/ 90488 w 24" name="T38"/>
                  <a:gd fmla="*/ 26458 h 21" name="T39"/>
                  <a:gd fmla="*/ 75407 w 24" name="T40"/>
                  <a:gd fmla="*/ 11339 h 21" name="T41"/>
                  <a:gd fmla="*/ 41474 w 24" name="T42"/>
                  <a:gd fmla="*/ 26458 h 21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24" name="T66"/>
                  <a:gd fmla="*/ 0 h 21" name="T67"/>
                  <a:gd fmla="*/ 24 w 24" name="T68"/>
                  <a:gd fmla="*/ 21 h 21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1" w="24">
                    <a:moveTo>
                      <a:pt x="11" y="7"/>
                    </a:moveTo>
                    <a:cubicBezTo>
                      <a:pt x="9" y="11"/>
                      <a:pt x="9" y="11"/>
                      <a:pt x="9" y="11"/>
                    </a:cubicBezTo>
                    <a:cubicBezTo>
                      <a:pt x="8" y="13"/>
                      <a:pt x="7" y="13"/>
                      <a:pt x="5" y="13"/>
                    </a:cubicBezTo>
                    <a:cubicBezTo>
                      <a:pt x="4" y="13"/>
                      <a:pt x="3" y="12"/>
                      <a:pt x="3" y="11"/>
                    </a:cubicBezTo>
                    <a:cubicBezTo>
                      <a:pt x="3" y="10"/>
                      <a:pt x="3" y="9"/>
                      <a:pt x="4" y="7"/>
                    </a:cubicBezTo>
                    <a:cubicBezTo>
                      <a:pt x="5" y="5"/>
                      <a:pt x="6" y="3"/>
                      <a:pt x="9" y="3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0"/>
                      <a:pt x="2" y="2"/>
                      <a:pt x="1" y="6"/>
                    </a:cubicBezTo>
                    <a:cubicBezTo>
                      <a:pt x="0" y="9"/>
                      <a:pt x="0" y="11"/>
                      <a:pt x="1" y="13"/>
                    </a:cubicBezTo>
                    <a:cubicBezTo>
                      <a:pt x="1" y="15"/>
                      <a:pt x="3" y="16"/>
                      <a:pt x="4" y="16"/>
                    </a:cubicBezTo>
                    <a:cubicBezTo>
                      <a:pt x="6" y="17"/>
                      <a:pt x="7" y="17"/>
                      <a:pt x="9" y="16"/>
                    </a:cubicBezTo>
                    <a:cubicBezTo>
                      <a:pt x="10" y="16"/>
                      <a:pt x="11" y="14"/>
                      <a:pt x="12" y="13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6"/>
                      <a:pt x="17" y="6"/>
                      <a:pt x="19" y="6"/>
                    </a:cubicBezTo>
                    <a:cubicBezTo>
                      <a:pt x="20" y="7"/>
                      <a:pt x="21" y="7"/>
                      <a:pt x="21" y="8"/>
                    </a:cubicBezTo>
                    <a:cubicBezTo>
                      <a:pt x="21" y="10"/>
                      <a:pt x="21" y="11"/>
                      <a:pt x="21" y="12"/>
                    </a:cubicBezTo>
                    <a:cubicBezTo>
                      <a:pt x="19" y="16"/>
                      <a:pt x="17" y="18"/>
                      <a:pt x="14" y="17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8" y="21"/>
                      <a:pt x="22" y="19"/>
                      <a:pt x="23" y="14"/>
                    </a:cubicBezTo>
                    <a:cubicBezTo>
                      <a:pt x="24" y="11"/>
                      <a:pt x="24" y="9"/>
                      <a:pt x="24" y="7"/>
                    </a:cubicBezTo>
                    <a:cubicBezTo>
                      <a:pt x="23" y="5"/>
                      <a:pt x="22" y="3"/>
                      <a:pt x="20" y="3"/>
                    </a:cubicBezTo>
                    <a:cubicBezTo>
                      <a:pt x="17" y="1"/>
                      <a:pt x="14" y="3"/>
                      <a:pt x="11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57" name="Freeform 152"/>
              <p:cNvSpPr>
                <a:spLocks noChangeArrowheads="1"/>
              </p:cNvSpPr>
              <p:nvPr/>
            </p:nvSpPr>
            <p:spPr bwMode="auto">
              <a:xfrm>
                <a:off x="1897063" y="4184650"/>
                <a:ext cx="15875" cy="101600"/>
              </a:xfrm>
              <a:custGeom>
                <a:gdLst>
                  <a:gd fmla="*/ 0 w 10" name="T0"/>
                  <a:gd fmla="*/ 101600 h 64" name="T1"/>
                  <a:gd fmla="*/ 12700 w 10" name="T2"/>
                  <a:gd fmla="*/ 101600 h 64" name="T3"/>
                  <a:gd fmla="*/ 15875 w 10" name="T4"/>
                  <a:gd fmla="*/ 0 h 64" name="T5"/>
                  <a:gd fmla="*/ 4762 w 10" name="T6"/>
                  <a:gd fmla="*/ 0 h 64" name="T7"/>
                  <a:gd fmla="*/ 0 w 10" name="T8"/>
                  <a:gd fmla="*/ 101600 h 64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0" name="T15"/>
                  <a:gd fmla="*/ 0 h 64" name="T16"/>
                  <a:gd fmla="*/ 10 w 10" name="T17"/>
                  <a:gd fmla="*/ 64 h 64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64" w="10">
                    <a:moveTo>
                      <a:pt x="0" y="64"/>
                    </a:moveTo>
                    <a:lnTo>
                      <a:pt x="8" y="64"/>
                    </a:lnTo>
                    <a:lnTo>
                      <a:pt x="10" y="0"/>
                    </a:lnTo>
                    <a:lnTo>
                      <a:pt x="3" y="0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58" name="Freeform 153"/>
              <p:cNvSpPr>
                <a:spLocks noChangeArrowheads="1" noEditPoints="1"/>
              </p:cNvSpPr>
              <p:nvPr/>
            </p:nvSpPr>
            <p:spPr bwMode="auto">
              <a:xfrm>
                <a:off x="1924050" y="4211638"/>
                <a:ext cx="68263" cy="77788"/>
              </a:xfrm>
              <a:custGeom>
                <a:gdLst>
                  <a:gd fmla="*/ 68263 w 18" name="T0"/>
                  <a:gd fmla="*/ 33338 h 21" name="T1"/>
                  <a:gd fmla="*/ 60678 w 18" name="T2"/>
                  <a:gd fmla="*/ 7408 h 21" name="T3"/>
                  <a:gd fmla="*/ 37924 w 18" name="T4"/>
                  <a:gd fmla="*/ 0 h 21" name="T5"/>
                  <a:gd fmla="*/ 3792 w 18" name="T6"/>
                  <a:gd fmla="*/ 18521 h 21" name="T7"/>
                  <a:gd fmla="*/ 15170 w 18" name="T8"/>
                  <a:gd fmla="*/ 22225 h 21" name="T9"/>
                  <a:gd fmla="*/ 37924 w 18" name="T10"/>
                  <a:gd fmla="*/ 11113 h 21" name="T11"/>
                  <a:gd fmla="*/ 49301 w 18" name="T12"/>
                  <a:gd fmla="*/ 11113 h 21" name="T13"/>
                  <a:gd fmla="*/ 53093 w 18" name="T14"/>
                  <a:gd fmla="*/ 18521 h 21" name="T15"/>
                  <a:gd fmla="*/ 56886 w 18" name="T16"/>
                  <a:gd fmla="*/ 29634 h 21" name="T17"/>
                  <a:gd fmla="*/ 45509 w 18" name="T18"/>
                  <a:gd fmla="*/ 29634 h 21" name="T19"/>
                  <a:gd fmla="*/ 11377 w 18" name="T20"/>
                  <a:gd fmla="*/ 37042 h 21" name="T21"/>
                  <a:gd fmla="*/ 3792 w 18" name="T22"/>
                  <a:gd fmla="*/ 55563 h 21" name="T23"/>
                  <a:gd fmla="*/ 7585 w 18" name="T24"/>
                  <a:gd fmla="*/ 70380 h 21" name="T25"/>
                  <a:gd fmla="*/ 26547 w 18" name="T26"/>
                  <a:gd fmla="*/ 77788 h 21" name="T27"/>
                  <a:gd fmla="*/ 53093 w 18" name="T28"/>
                  <a:gd fmla="*/ 62971 h 21" name="T29"/>
                  <a:gd fmla="*/ 56886 w 18" name="T30"/>
                  <a:gd fmla="*/ 77788 h 21" name="T31"/>
                  <a:gd fmla="*/ 68263 w 18" name="T32"/>
                  <a:gd fmla="*/ 77788 h 21" name="T33"/>
                  <a:gd fmla="*/ 64471 w 18" name="T34"/>
                  <a:gd fmla="*/ 62971 h 21" name="T35"/>
                  <a:gd fmla="*/ 68263 w 18" name="T36"/>
                  <a:gd fmla="*/ 33338 h 21" name="T37"/>
                  <a:gd fmla="*/ 49301 w 18" name="T38"/>
                  <a:gd fmla="*/ 62971 h 21" name="T39"/>
                  <a:gd fmla="*/ 30339 w 18" name="T40"/>
                  <a:gd fmla="*/ 70380 h 21" name="T41"/>
                  <a:gd fmla="*/ 18962 w 18" name="T42"/>
                  <a:gd fmla="*/ 66675 h 21" name="T43"/>
                  <a:gd fmla="*/ 15170 w 18" name="T44"/>
                  <a:gd fmla="*/ 55563 h 21" name="T45"/>
                  <a:gd fmla="*/ 22754 w 18" name="T46"/>
                  <a:gd fmla="*/ 44450 h 21" name="T47"/>
                  <a:gd fmla="*/ 45509 w 18" name="T48"/>
                  <a:gd fmla="*/ 40746 h 21" name="T49"/>
                  <a:gd fmla="*/ 56886 w 18" name="T50"/>
                  <a:gd fmla="*/ 40746 h 21" name="T51"/>
                  <a:gd fmla="*/ 56886 w 18" name="T52"/>
                  <a:gd fmla="*/ 44450 h 21" name="T53"/>
                  <a:gd fmla="*/ 49301 w 18" name="T54"/>
                  <a:gd fmla="*/ 62971 h 21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18" name="T84"/>
                  <a:gd fmla="*/ 0 h 21" name="T85"/>
                  <a:gd fmla="*/ 18 w 18" name="T86"/>
                  <a:gd fmla="*/ 21 h 21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21" w="18">
                    <a:moveTo>
                      <a:pt x="18" y="9"/>
                    </a:moveTo>
                    <a:cubicBezTo>
                      <a:pt x="18" y="6"/>
                      <a:pt x="17" y="3"/>
                      <a:pt x="16" y="2"/>
                    </a:cubicBezTo>
                    <a:cubicBezTo>
                      <a:pt x="15" y="1"/>
                      <a:pt x="13" y="0"/>
                      <a:pt x="10" y="0"/>
                    </a:cubicBezTo>
                    <a:cubicBezTo>
                      <a:pt x="5" y="0"/>
                      <a:pt x="2" y="2"/>
                      <a:pt x="1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4"/>
                      <a:pt x="7" y="2"/>
                      <a:pt x="10" y="3"/>
                    </a:cubicBezTo>
                    <a:cubicBezTo>
                      <a:pt x="11" y="3"/>
                      <a:pt x="12" y="3"/>
                      <a:pt x="13" y="3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5" y="6"/>
                      <a:pt x="15" y="7"/>
                      <a:pt x="15" y="8"/>
                    </a:cubicBezTo>
                    <a:cubicBezTo>
                      <a:pt x="13" y="8"/>
                      <a:pt x="13" y="8"/>
                      <a:pt x="12" y="8"/>
                    </a:cubicBezTo>
                    <a:cubicBezTo>
                      <a:pt x="8" y="8"/>
                      <a:pt x="5" y="9"/>
                      <a:pt x="3" y="10"/>
                    </a:cubicBezTo>
                    <a:cubicBezTo>
                      <a:pt x="2" y="11"/>
                      <a:pt x="1" y="13"/>
                      <a:pt x="1" y="15"/>
                    </a:cubicBezTo>
                    <a:cubicBezTo>
                      <a:pt x="0" y="16"/>
                      <a:pt x="1" y="18"/>
                      <a:pt x="2" y="19"/>
                    </a:cubicBezTo>
                    <a:cubicBezTo>
                      <a:pt x="3" y="20"/>
                      <a:pt x="5" y="21"/>
                      <a:pt x="7" y="21"/>
                    </a:cubicBezTo>
                    <a:cubicBezTo>
                      <a:pt x="10" y="21"/>
                      <a:pt x="13" y="20"/>
                      <a:pt x="14" y="17"/>
                    </a:cubicBezTo>
                    <a:cubicBezTo>
                      <a:pt x="14" y="19"/>
                      <a:pt x="14" y="20"/>
                      <a:pt x="15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7" y="20"/>
                      <a:pt x="17" y="18"/>
                      <a:pt x="17" y="17"/>
                    </a:cubicBezTo>
                    <a:lnTo>
                      <a:pt x="18" y="9"/>
                    </a:lnTo>
                    <a:close/>
                    <a:moveTo>
                      <a:pt x="13" y="17"/>
                    </a:moveTo>
                    <a:cubicBezTo>
                      <a:pt x="11" y="18"/>
                      <a:pt x="10" y="19"/>
                      <a:pt x="8" y="19"/>
                    </a:cubicBezTo>
                    <a:cubicBezTo>
                      <a:pt x="7" y="19"/>
                      <a:pt x="6" y="18"/>
                      <a:pt x="5" y="18"/>
                    </a:cubicBezTo>
                    <a:cubicBezTo>
                      <a:pt x="4" y="17"/>
                      <a:pt x="4" y="16"/>
                      <a:pt x="4" y="15"/>
                    </a:cubicBezTo>
                    <a:cubicBezTo>
                      <a:pt x="4" y="13"/>
                      <a:pt x="5" y="12"/>
                      <a:pt x="6" y="12"/>
                    </a:cubicBezTo>
                    <a:cubicBezTo>
                      <a:pt x="7" y="11"/>
                      <a:pt x="9" y="10"/>
                      <a:pt x="12" y="11"/>
                    </a:cubicBezTo>
                    <a:cubicBezTo>
                      <a:pt x="12" y="11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4"/>
                      <a:pt x="14" y="16"/>
                      <a:pt x="13" y="1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59" name="Freeform 154"/>
              <p:cNvSpPr>
                <a:spLocks noChangeArrowheads="1"/>
              </p:cNvSpPr>
              <p:nvPr/>
            </p:nvSpPr>
            <p:spPr bwMode="auto">
              <a:xfrm>
                <a:off x="2014538" y="4214813"/>
                <a:ext cx="60325" cy="79375"/>
              </a:xfrm>
              <a:custGeom>
                <a:gdLst>
                  <a:gd fmla="*/ 45244 w 16" name="T0"/>
                  <a:gd fmla="*/ 45357 h 21" name="T1"/>
                  <a:gd fmla="*/ 41473 w 16" name="T2"/>
                  <a:gd fmla="*/ 56696 h 21" name="T3"/>
                  <a:gd fmla="*/ 33933 w 16" name="T4"/>
                  <a:gd fmla="*/ 68036 h 21" name="T5"/>
                  <a:gd fmla="*/ 22622 w 16" name="T6"/>
                  <a:gd fmla="*/ 68036 h 21" name="T7"/>
                  <a:gd fmla="*/ 15081 w 16" name="T8"/>
                  <a:gd fmla="*/ 64256 h 21" name="T9"/>
                  <a:gd fmla="*/ 11311 w 16" name="T10"/>
                  <a:gd fmla="*/ 49137 h 21" name="T11"/>
                  <a:gd fmla="*/ 11311 w 16" name="T12"/>
                  <a:gd fmla="*/ 0 h 21" name="T13"/>
                  <a:gd fmla="*/ 0 w 16" name="T14"/>
                  <a:gd fmla="*/ 0 h 21" name="T15"/>
                  <a:gd fmla="*/ 0 w 16" name="T16"/>
                  <a:gd fmla="*/ 49137 h 21" name="T17"/>
                  <a:gd fmla="*/ 3770 w 16" name="T18"/>
                  <a:gd fmla="*/ 71815 h 21" name="T19"/>
                  <a:gd fmla="*/ 22622 w 16" name="T20"/>
                  <a:gd fmla="*/ 79375 h 21" name="T21"/>
                  <a:gd fmla="*/ 45244 w 16" name="T22"/>
                  <a:gd fmla="*/ 64256 h 21" name="T23"/>
                  <a:gd fmla="*/ 45244 w 16" name="T24"/>
                  <a:gd fmla="*/ 79375 h 21" name="T25"/>
                  <a:gd fmla="*/ 56555 w 16" name="T26"/>
                  <a:gd fmla="*/ 79375 h 21" name="T27"/>
                  <a:gd fmla="*/ 60325 w 16" name="T28"/>
                  <a:gd fmla="*/ 3780 h 21" name="T29"/>
                  <a:gd fmla="*/ 49014 w 16" name="T30"/>
                  <a:gd fmla="*/ 3780 h 21" name="T31"/>
                  <a:gd fmla="*/ 45244 w 16" name="T32"/>
                  <a:gd fmla="*/ 45357 h 21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6" name="T51"/>
                  <a:gd fmla="*/ 0 h 21" name="T52"/>
                  <a:gd fmla="*/ 16 w 16" name="T53"/>
                  <a:gd fmla="*/ 21 h 21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1" w="16">
                    <a:moveTo>
                      <a:pt x="12" y="12"/>
                    </a:moveTo>
                    <a:cubicBezTo>
                      <a:pt x="12" y="13"/>
                      <a:pt x="12" y="14"/>
                      <a:pt x="11" y="15"/>
                    </a:cubicBezTo>
                    <a:cubicBezTo>
                      <a:pt x="11" y="16"/>
                      <a:pt x="10" y="17"/>
                      <a:pt x="9" y="18"/>
                    </a:cubicBezTo>
                    <a:cubicBezTo>
                      <a:pt x="8" y="18"/>
                      <a:pt x="7" y="18"/>
                      <a:pt x="6" y="18"/>
                    </a:cubicBezTo>
                    <a:cubicBezTo>
                      <a:pt x="5" y="18"/>
                      <a:pt x="5" y="18"/>
                      <a:pt x="4" y="17"/>
                    </a:cubicBezTo>
                    <a:cubicBezTo>
                      <a:pt x="3" y="16"/>
                      <a:pt x="3" y="15"/>
                      <a:pt x="3" y="1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5"/>
                      <a:pt x="0" y="17"/>
                      <a:pt x="1" y="19"/>
                    </a:cubicBezTo>
                    <a:cubicBezTo>
                      <a:pt x="2" y="20"/>
                      <a:pt x="4" y="21"/>
                      <a:pt x="6" y="21"/>
                    </a:cubicBezTo>
                    <a:cubicBezTo>
                      <a:pt x="9" y="21"/>
                      <a:pt x="11" y="20"/>
                      <a:pt x="12" y="17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60" name="Freeform 155"/>
              <p:cNvSpPr>
                <a:spLocks noChangeArrowheads="1" noEditPoints="1"/>
              </p:cNvSpPr>
              <p:nvPr/>
            </p:nvSpPr>
            <p:spPr bwMode="auto">
              <a:xfrm>
                <a:off x="2085975" y="4206875"/>
                <a:ext cx="71438" cy="117475"/>
              </a:xfrm>
              <a:custGeom>
                <a:gdLst>
                  <a:gd fmla="*/ 56398 w 19" name="T0"/>
                  <a:gd fmla="*/ 79580 h 31" name="T1"/>
                  <a:gd fmla="*/ 37599 w 19" name="T2"/>
                  <a:gd fmla="*/ 75790 h 31" name="T3"/>
                  <a:gd fmla="*/ 18799 w 19" name="T4"/>
                  <a:gd fmla="*/ 72001 h 31" name="T5"/>
                  <a:gd fmla="*/ 15040 w 19" name="T6"/>
                  <a:gd fmla="*/ 68211 h 31" name="T7"/>
                  <a:gd fmla="*/ 18799 w 19" name="T8"/>
                  <a:gd fmla="*/ 60632 h 31" name="T9"/>
                  <a:gd fmla="*/ 22559 w 19" name="T10"/>
                  <a:gd fmla="*/ 60632 h 31" name="T11"/>
                  <a:gd fmla="*/ 30079 w 19" name="T12"/>
                  <a:gd fmla="*/ 60632 h 31" name="T13"/>
                  <a:gd fmla="*/ 33839 w 19" name="T14"/>
                  <a:gd fmla="*/ 60632 h 31" name="T15"/>
                  <a:gd fmla="*/ 56398 w 19" name="T16"/>
                  <a:gd fmla="*/ 56843 h 31" name="T17"/>
                  <a:gd fmla="*/ 63918 w 19" name="T18"/>
                  <a:gd fmla="*/ 37895 h 31" name="T19"/>
                  <a:gd fmla="*/ 56398 w 19" name="T20"/>
                  <a:gd fmla="*/ 18948 h 31" name="T21"/>
                  <a:gd fmla="*/ 60158 w 19" name="T22"/>
                  <a:gd fmla="*/ 11369 h 31" name="T23"/>
                  <a:gd fmla="*/ 71438 w 19" name="T24"/>
                  <a:gd fmla="*/ 11369 h 31" name="T25"/>
                  <a:gd fmla="*/ 71438 w 19" name="T26"/>
                  <a:gd fmla="*/ 3790 h 31" name="T27"/>
                  <a:gd fmla="*/ 67678 w 19" name="T28"/>
                  <a:gd fmla="*/ 0 h 31" name="T29"/>
                  <a:gd fmla="*/ 56398 w 19" name="T30"/>
                  <a:gd fmla="*/ 3790 h 31" name="T31"/>
                  <a:gd fmla="*/ 52639 w 19" name="T32"/>
                  <a:gd fmla="*/ 15158 h 31" name="T33"/>
                  <a:gd fmla="*/ 37599 w 19" name="T34"/>
                  <a:gd fmla="*/ 11369 h 31" name="T35"/>
                  <a:gd fmla="*/ 15040 w 19" name="T36"/>
                  <a:gd fmla="*/ 15158 h 31" name="T37"/>
                  <a:gd fmla="*/ 7520 w 19" name="T38"/>
                  <a:gd fmla="*/ 34106 h 31" name="T39"/>
                  <a:gd fmla="*/ 15040 w 19" name="T40"/>
                  <a:gd fmla="*/ 56843 h 31" name="T41"/>
                  <a:gd fmla="*/ 3760 w 19" name="T42"/>
                  <a:gd fmla="*/ 68211 h 31" name="T43"/>
                  <a:gd fmla="*/ 11280 w 19" name="T44"/>
                  <a:gd fmla="*/ 79580 h 31" name="T45"/>
                  <a:gd fmla="*/ 0 w 19" name="T46"/>
                  <a:gd fmla="*/ 94738 h 31" name="T47"/>
                  <a:gd fmla="*/ 7520 w 19" name="T48"/>
                  <a:gd fmla="*/ 109896 h 31" name="T49"/>
                  <a:gd fmla="*/ 33839 w 19" name="T50"/>
                  <a:gd fmla="*/ 117475 h 31" name="T51"/>
                  <a:gd fmla="*/ 71438 w 19" name="T52"/>
                  <a:gd fmla="*/ 94738 h 31" name="T53"/>
                  <a:gd fmla="*/ 67678 w 19" name="T54"/>
                  <a:gd fmla="*/ 83369 h 31" name="T55"/>
                  <a:gd fmla="*/ 56398 w 19" name="T56"/>
                  <a:gd fmla="*/ 79580 h 31" name="T57"/>
                  <a:gd fmla="*/ 26319 w 19" name="T58"/>
                  <a:gd fmla="*/ 22737 h 31" name="T59"/>
                  <a:gd fmla="*/ 37599 w 19" name="T60"/>
                  <a:gd fmla="*/ 18948 h 31" name="T61"/>
                  <a:gd fmla="*/ 48879 w 19" name="T62"/>
                  <a:gd fmla="*/ 26527 h 31" name="T63"/>
                  <a:gd fmla="*/ 52639 w 19" name="T64"/>
                  <a:gd fmla="*/ 37895 h 31" name="T65"/>
                  <a:gd fmla="*/ 48879 w 19" name="T66"/>
                  <a:gd fmla="*/ 49264 h 31" name="T67"/>
                  <a:gd fmla="*/ 33839 w 19" name="T68"/>
                  <a:gd fmla="*/ 53053 h 31" name="T69"/>
                  <a:gd fmla="*/ 22559 w 19" name="T70"/>
                  <a:gd fmla="*/ 49264 h 31" name="T71"/>
                  <a:gd fmla="*/ 18799 w 19" name="T72"/>
                  <a:gd fmla="*/ 34106 h 31" name="T73"/>
                  <a:gd fmla="*/ 26319 w 19" name="T74"/>
                  <a:gd fmla="*/ 22737 h 31" name="T75"/>
                  <a:gd fmla="*/ 52639 w 19" name="T76"/>
                  <a:gd fmla="*/ 106106 h 31" name="T77"/>
                  <a:gd fmla="*/ 33839 w 19" name="T78"/>
                  <a:gd fmla="*/ 106106 h 31" name="T79"/>
                  <a:gd fmla="*/ 18799 w 19" name="T80"/>
                  <a:gd fmla="*/ 102317 h 31" name="T81"/>
                  <a:gd fmla="*/ 11280 w 19" name="T82"/>
                  <a:gd fmla="*/ 94738 h 31" name="T83"/>
                  <a:gd fmla="*/ 18799 w 19" name="T84"/>
                  <a:gd fmla="*/ 83369 h 31" name="T85"/>
                  <a:gd fmla="*/ 37599 w 19" name="T86"/>
                  <a:gd fmla="*/ 87159 h 31" name="T87"/>
                  <a:gd fmla="*/ 52639 w 19" name="T88"/>
                  <a:gd fmla="*/ 87159 h 31" name="T89"/>
                  <a:gd fmla="*/ 60158 w 19" name="T90"/>
                  <a:gd fmla="*/ 90948 h 31" name="T91"/>
                  <a:gd fmla="*/ 60158 w 19" name="T92"/>
                  <a:gd fmla="*/ 94738 h 31" name="T93"/>
                  <a:gd fmla="*/ 52639 w 19" name="T94"/>
                  <a:gd fmla="*/ 106106 h 31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w 19" name="T144"/>
                  <a:gd fmla="*/ 0 h 31" name="T145"/>
                  <a:gd fmla="*/ 19 w 19" name="T146"/>
                  <a:gd fmla="*/ 31 h 31" name="T147"/>
                </a:gdLst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b="T147" l="T144" r="T146" t="T145"/>
                <a:pathLst>
                  <a:path h="31" w="19">
                    <a:moveTo>
                      <a:pt x="15" y="21"/>
                    </a:moveTo>
                    <a:cubicBezTo>
                      <a:pt x="14" y="20"/>
                      <a:pt x="13" y="20"/>
                      <a:pt x="10" y="20"/>
                    </a:cubicBezTo>
                    <a:cubicBezTo>
                      <a:pt x="8" y="20"/>
                      <a:pt x="6" y="20"/>
                      <a:pt x="5" y="19"/>
                    </a:cubicBezTo>
                    <a:cubicBezTo>
                      <a:pt x="5" y="19"/>
                      <a:pt x="4" y="18"/>
                      <a:pt x="4" y="18"/>
                    </a:cubicBezTo>
                    <a:cubicBezTo>
                      <a:pt x="4" y="17"/>
                      <a:pt x="5" y="17"/>
                      <a:pt x="5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9" y="16"/>
                      <a:pt x="9" y="16"/>
                    </a:cubicBezTo>
                    <a:cubicBezTo>
                      <a:pt x="11" y="16"/>
                      <a:pt x="13" y="16"/>
                      <a:pt x="15" y="15"/>
                    </a:cubicBezTo>
                    <a:cubicBezTo>
                      <a:pt x="16" y="13"/>
                      <a:pt x="17" y="12"/>
                      <a:pt x="17" y="10"/>
                    </a:cubicBezTo>
                    <a:cubicBezTo>
                      <a:pt x="17" y="8"/>
                      <a:pt x="16" y="7"/>
                      <a:pt x="15" y="5"/>
                    </a:cubicBezTo>
                    <a:cubicBezTo>
                      <a:pt x="15" y="4"/>
                      <a:pt x="16" y="4"/>
                      <a:pt x="16" y="3"/>
                    </a:cubicBezTo>
                    <a:cubicBezTo>
                      <a:pt x="17" y="3"/>
                      <a:pt x="18" y="3"/>
                      <a:pt x="19" y="3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8" y="0"/>
                    </a:cubicBezTo>
                    <a:cubicBezTo>
                      <a:pt x="17" y="0"/>
                      <a:pt x="16" y="1"/>
                      <a:pt x="15" y="1"/>
                    </a:cubicBezTo>
                    <a:cubicBezTo>
                      <a:pt x="14" y="2"/>
                      <a:pt x="14" y="2"/>
                      <a:pt x="14" y="4"/>
                    </a:cubicBezTo>
                    <a:cubicBezTo>
                      <a:pt x="13" y="3"/>
                      <a:pt x="11" y="3"/>
                      <a:pt x="10" y="3"/>
                    </a:cubicBezTo>
                    <a:cubicBezTo>
                      <a:pt x="8" y="3"/>
                      <a:pt x="6" y="3"/>
                      <a:pt x="4" y="4"/>
                    </a:cubicBezTo>
                    <a:cubicBezTo>
                      <a:pt x="3" y="6"/>
                      <a:pt x="2" y="7"/>
                      <a:pt x="2" y="9"/>
                    </a:cubicBezTo>
                    <a:cubicBezTo>
                      <a:pt x="2" y="11"/>
                      <a:pt x="3" y="13"/>
                      <a:pt x="4" y="15"/>
                    </a:cubicBezTo>
                    <a:cubicBezTo>
                      <a:pt x="2" y="15"/>
                      <a:pt x="1" y="16"/>
                      <a:pt x="1" y="18"/>
                    </a:cubicBezTo>
                    <a:cubicBezTo>
                      <a:pt x="1" y="19"/>
                      <a:pt x="2" y="20"/>
                      <a:pt x="3" y="21"/>
                    </a:cubicBezTo>
                    <a:cubicBezTo>
                      <a:pt x="1" y="22"/>
                      <a:pt x="0" y="23"/>
                      <a:pt x="0" y="25"/>
                    </a:cubicBezTo>
                    <a:cubicBezTo>
                      <a:pt x="0" y="27"/>
                      <a:pt x="1" y="28"/>
                      <a:pt x="2" y="29"/>
                    </a:cubicBezTo>
                    <a:cubicBezTo>
                      <a:pt x="3" y="30"/>
                      <a:pt x="6" y="31"/>
                      <a:pt x="9" y="31"/>
                    </a:cubicBezTo>
                    <a:cubicBezTo>
                      <a:pt x="16" y="31"/>
                      <a:pt x="19" y="29"/>
                      <a:pt x="19" y="25"/>
                    </a:cubicBezTo>
                    <a:cubicBezTo>
                      <a:pt x="19" y="24"/>
                      <a:pt x="19" y="23"/>
                      <a:pt x="18" y="22"/>
                    </a:cubicBezTo>
                    <a:cubicBezTo>
                      <a:pt x="17" y="21"/>
                      <a:pt x="16" y="21"/>
                      <a:pt x="15" y="21"/>
                    </a:cubicBezTo>
                    <a:close/>
                    <a:moveTo>
                      <a:pt x="7" y="6"/>
                    </a:moveTo>
                    <a:cubicBezTo>
                      <a:pt x="7" y="5"/>
                      <a:pt x="8" y="5"/>
                      <a:pt x="10" y="5"/>
                    </a:cubicBezTo>
                    <a:cubicBezTo>
                      <a:pt x="11" y="5"/>
                      <a:pt x="12" y="6"/>
                      <a:pt x="13" y="7"/>
                    </a:cubicBezTo>
                    <a:cubicBezTo>
                      <a:pt x="14" y="7"/>
                      <a:pt x="14" y="8"/>
                      <a:pt x="14" y="10"/>
                    </a:cubicBezTo>
                    <a:cubicBezTo>
                      <a:pt x="14" y="11"/>
                      <a:pt x="13" y="12"/>
                      <a:pt x="13" y="13"/>
                    </a:cubicBezTo>
                    <a:cubicBezTo>
                      <a:pt x="12" y="14"/>
                      <a:pt x="11" y="14"/>
                      <a:pt x="9" y="14"/>
                    </a:cubicBezTo>
                    <a:cubicBezTo>
                      <a:pt x="8" y="14"/>
                      <a:pt x="7" y="13"/>
                      <a:pt x="6" y="13"/>
                    </a:cubicBezTo>
                    <a:cubicBezTo>
                      <a:pt x="5" y="12"/>
                      <a:pt x="5" y="11"/>
                      <a:pt x="5" y="9"/>
                    </a:cubicBezTo>
                    <a:cubicBezTo>
                      <a:pt x="5" y="8"/>
                      <a:pt x="6" y="7"/>
                      <a:pt x="7" y="6"/>
                    </a:cubicBezTo>
                    <a:close/>
                    <a:moveTo>
                      <a:pt x="14" y="28"/>
                    </a:moveTo>
                    <a:cubicBezTo>
                      <a:pt x="12" y="28"/>
                      <a:pt x="11" y="28"/>
                      <a:pt x="9" y="28"/>
                    </a:cubicBezTo>
                    <a:cubicBezTo>
                      <a:pt x="7" y="28"/>
                      <a:pt x="6" y="28"/>
                      <a:pt x="5" y="27"/>
                    </a:cubicBezTo>
                    <a:cubicBezTo>
                      <a:pt x="4" y="27"/>
                      <a:pt x="3" y="26"/>
                      <a:pt x="3" y="25"/>
                    </a:cubicBezTo>
                    <a:cubicBezTo>
                      <a:pt x="3" y="24"/>
                      <a:pt x="4" y="23"/>
                      <a:pt x="5" y="22"/>
                    </a:cubicBezTo>
                    <a:cubicBezTo>
                      <a:pt x="6" y="22"/>
                      <a:pt x="8" y="23"/>
                      <a:pt x="10" y="23"/>
                    </a:cubicBezTo>
                    <a:cubicBezTo>
                      <a:pt x="12" y="23"/>
                      <a:pt x="13" y="23"/>
                      <a:pt x="14" y="23"/>
                    </a:cubicBezTo>
                    <a:cubicBezTo>
                      <a:pt x="15" y="23"/>
                      <a:pt x="15" y="23"/>
                      <a:pt x="16" y="24"/>
                    </a:cubicBezTo>
                    <a:cubicBezTo>
                      <a:pt x="16" y="24"/>
                      <a:pt x="16" y="25"/>
                      <a:pt x="16" y="25"/>
                    </a:cubicBezTo>
                    <a:cubicBezTo>
                      <a:pt x="16" y="27"/>
                      <a:pt x="15" y="27"/>
                      <a:pt x="14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61" name="Freeform 156"/>
              <p:cNvSpPr>
                <a:spLocks noChangeArrowheads="1"/>
              </p:cNvSpPr>
              <p:nvPr/>
            </p:nvSpPr>
            <p:spPr bwMode="auto">
              <a:xfrm>
                <a:off x="2168525" y="4195763"/>
                <a:ext cx="60325" cy="101600"/>
              </a:xfrm>
              <a:custGeom>
                <a:gdLst>
                  <a:gd fmla="*/ 56555 w 16" name="T0"/>
                  <a:gd fmla="*/ 33867 h 27" name="T1"/>
                  <a:gd fmla="*/ 49014 w 16" name="T2"/>
                  <a:gd fmla="*/ 26341 h 27" name="T3"/>
                  <a:gd fmla="*/ 37703 w 16" name="T4"/>
                  <a:gd fmla="*/ 26341 h 27" name="T5"/>
                  <a:gd fmla="*/ 15081 w 16" name="T6"/>
                  <a:gd fmla="*/ 41393 h 27" name="T7"/>
                  <a:gd fmla="*/ 15081 w 16" name="T8"/>
                  <a:gd fmla="*/ 0 h 27" name="T9"/>
                  <a:gd fmla="*/ 3770 w 16" name="T10"/>
                  <a:gd fmla="*/ 0 h 27" name="T11"/>
                  <a:gd fmla="*/ 0 w 16" name="T12"/>
                  <a:gd fmla="*/ 101600 h 27" name="T13"/>
                  <a:gd fmla="*/ 11311 w 16" name="T14"/>
                  <a:gd fmla="*/ 101600 h 27" name="T15"/>
                  <a:gd fmla="*/ 11311 w 16" name="T16"/>
                  <a:gd fmla="*/ 60207 h 27" name="T17"/>
                  <a:gd fmla="*/ 18852 w 16" name="T18"/>
                  <a:gd fmla="*/ 41393 h 27" name="T19"/>
                  <a:gd fmla="*/ 33933 w 16" name="T20"/>
                  <a:gd fmla="*/ 33867 h 27" name="T21"/>
                  <a:gd fmla="*/ 45244 w 16" name="T22"/>
                  <a:gd fmla="*/ 37630 h 27" name="T23"/>
                  <a:gd fmla="*/ 49014 w 16" name="T24"/>
                  <a:gd fmla="*/ 45156 h 27" name="T25"/>
                  <a:gd fmla="*/ 49014 w 16" name="T26"/>
                  <a:gd fmla="*/ 56444 h 27" name="T27"/>
                  <a:gd fmla="*/ 45244 w 16" name="T28"/>
                  <a:gd fmla="*/ 101600 h 27" name="T29"/>
                  <a:gd fmla="*/ 60325 w 16" name="T30"/>
                  <a:gd fmla="*/ 101600 h 27" name="T31"/>
                  <a:gd fmla="*/ 60325 w 16" name="T32"/>
                  <a:gd fmla="*/ 56444 h 27" name="T33"/>
                  <a:gd fmla="*/ 60325 w 16" name="T34"/>
                  <a:gd fmla="*/ 45156 h 27" name="T35"/>
                  <a:gd fmla="*/ 56555 w 16" name="T36"/>
                  <a:gd fmla="*/ 33867 h 27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16" name="T57"/>
                  <a:gd fmla="*/ 0 h 27" name="T58"/>
                  <a:gd fmla="*/ 16 w 16" name="T59"/>
                  <a:gd fmla="*/ 27 h 27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27" w="16">
                    <a:moveTo>
                      <a:pt x="15" y="9"/>
                    </a:moveTo>
                    <a:cubicBezTo>
                      <a:pt x="14" y="9"/>
                      <a:pt x="14" y="8"/>
                      <a:pt x="13" y="7"/>
                    </a:cubicBezTo>
                    <a:cubicBezTo>
                      <a:pt x="12" y="7"/>
                      <a:pt x="11" y="7"/>
                      <a:pt x="10" y="7"/>
                    </a:cubicBezTo>
                    <a:cubicBezTo>
                      <a:pt x="7" y="6"/>
                      <a:pt x="5" y="8"/>
                      <a:pt x="4" y="1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4"/>
                      <a:pt x="4" y="12"/>
                      <a:pt x="5" y="11"/>
                    </a:cubicBezTo>
                    <a:cubicBezTo>
                      <a:pt x="6" y="10"/>
                      <a:pt x="8" y="9"/>
                      <a:pt x="9" y="9"/>
                    </a:cubicBezTo>
                    <a:cubicBezTo>
                      <a:pt x="10" y="9"/>
                      <a:pt x="11" y="9"/>
                      <a:pt x="12" y="10"/>
                    </a:cubicBezTo>
                    <a:cubicBezTo>
                      <a:pt x="12" y="11"/>
                      <a:pt x="13" y="11"/>
                      <a:pt x="13" y="12"/>
                    </a:cubicBezTo>
                    <a:cubicBezTo>
                      <a:pt x="13" y="13"/>
                      <a:pt x="13" y="14"/>
                      <a:pt x="13" y="15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3"/>
                      <a:pt x="16" y="12"/>
                      <a:pt x="16" y="12"/>
                    </a:cubicBezTo>
                    <a:cubicBezTo>
                      <a:pt x="16" y="11"/>
                      <a:pt x="15" y="10"/>
                      <a:pt x="15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62" name="Freeform 157"/>
              <p:cNvSpPr>
                <a:spLocks noChangeArrowheads="1"/>
              </p:cNvSpPr>
              <p:nvPr/>
            </p:nvSpPr>
            <p:spPr bwMode="auto">
              <a:xfrm>
                <a:off x="2239963" y="4203700"/>
                <a:ext cx="44450" cy="96838"/>
              </a:xfrm>
              <a:custGeom>
                <a:gdLst>
                  <a:gd fmla="*/ 22225 w 12" name="T0"/>
                  <a:gd fmla="*/ 78215 h 26" name="T1"/>
                  <a:gd fmla="*/ 25929 w 12" name="T2"/>
                  <a:gd fmla="*/ 29796 h 26" name="T3"/>
                  <a:gd fmla="*/ 40746 w 12" name="T4"/>
                  <a:gd fmla="*/ 29796 h 26" name="T5"/>
                  <a:gd fmla="*/ 40746 w 12" name="T6"/>
                  <a:gd fmla="*/ 22347 h 26" name="T7"/>
                  <a:gd fmla="*/ 25929 w 12" name="T8"/>
                  <a:gd fmla="*/ 22347 h 26" name="T9"/>
                  <a:gd fmla="*/ 25929 w 12" name="T10"/>
                  <a:gd fmla="*/ 0 h 26" name="T11"/>
                  <a:gd fmla="*/ 14817 w 12" name="T12"/>
                  <a:gd fmla="*/ 3725 h 26" name="T13"/>
                  <a:gd fmla="*/ 14817 w 12" name="T14"/>
                  <a:gd fmla="*/ 22347 h 26" name="T15"/>
                  <a:gd fmla="*/ 0 w 12" name="T16"/>
                  <a:gd fmla="*/ 22347 h 26" name="T17"/>
                  <a:gd fmla="*/ 0 w 12" name="T18"/>
                  <a:gd fmla="*/ 29796 h 26" name="T19"/>
                  <a:gd fmla="*/ 14817 w 12" name="T20"/>
                  <a:gd fmla="*/ 29796 h 26" name="T21"/>
                  <a:gd fmla="*/ 11113 w 12" name="T22"/>
                  <a:gd fmla="*/ 74491 h 26" name="T23"/>
                  <a:gd fmla="*/ 33338 w 12" name="T24"/>
                  <a:gd fmla="*/ 96838 h 26" name="T25"/>
                  <a:gd fmla="*/ 44450 w 12" name="T26"/>
                  <a:gd fmla="*/ 96838 h 26" name="T27"/>
                  <a:gd fmla="*/ 44450 w 12" name="T28"/>
                  <a:gd fmla="*/ 89389 h 26" name="T29"/>
                  <a:gd fmla="*/ 33338 w 12" name="T30"/>
                  <a:gd fmla="*/ 89389 h 26" name="T31"/>
                  <a:gd fmla="*/ 22225 w 12" name="T32"/>
                  <a:gd fmla="*/ 78215 h 2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2" name="T51"/>
                  <a:gd fmla="*/ 0 h 26" name="T52"/>
                  <a:gd fmla="*/ 12 w 12" name="T53"/>
                  <a:gd fmla="*/ 26 h 26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6" w="12">
                    <a:moveTo>
                      <a:pt x="6" y="21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4"/>
                      <a:pt x="5" y="26"/>
                      <a:pt x="9" y="26"/>
                    </a:cubicBezTo>
                    <a:cubicBezTo>
                      <a:pt x="10" y="26"/>
                      <a:pt x="11" y="26"/>
                      <a:pt x="12" y="26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1" y="24"/>
                      <a:pt x="10" y="24"/>
                      <a:pt x="9" y="24"/>
                    </a:cubicBezTo>
                    <a:cubicBezTo>
                      <a:pt x="7" y="24"/>
                      <a:pt x="6" y="23"/>
                      <a:pt x="6" y="2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63" name="Freeform 158"/>
              <p:cNvSpPr>
                <a:spLocks noChangeArrowheads="1" noEditPoints="1"/>
              </p:cNvSpPr>
              <p:nvPr/>
            </p:nvSpPr>
            <p:spPr bwMode="auto">
              <a:xfrm>
                <a:off x="2289175" y="4225925"/>
                <a:ext cx="66675" cy="79375"/>
              </a:xfrm>
              <a:custGeom>
                <a:gdLst>
                  <a:gd fmla="*/ 59267 w 18" name="T0"/>
                  <a:gd fmla="*/ 11339 h 21" name="T1"/>
                  <a:gd fmla="*/ 37042 w 18" name="T2"/>
                  <a:gd fmla="*/ 0 h 21" name="T3"/>
                  <a:gd fmla="*/ 11112 w 18" name="T4"/>
                  <a:gd fmla="*/ 7560 h 21" name="T5"/>
                  <a:gd fmla="*/ 0 w 18" name="T6"/>
                  <a:gd fmla="*/ 37798 h 21" name="T7"/>
                  <a:gd fmla="*/ 7408 w 18" name="T8"/>
                  <a:gd fmla="*/ 68036 h 21" name="T9"/>
                  <a:gd fmla="*/ 33338 w 18" name="T10"/>
                  <a:gd fmla="*/ 79375 h 21" name="T11"/>
                  <a:gd fmla="*/ 51858 w 18" name="T12"/>
                  <a:gd fmla="*/ 71815 h 21" name="T13"/>
                  <a:gd fmla="*/ 66675 w 18" name="T14"/>
                  <a:gd fmla="*/ 56696 h 21" name="T15"/>
                  <a:gd fmla="*/ 55562 w 18" name="T16"/>
                  <a:gd fmla="*/ 52917 h 21" name="T17"/>
                  <a:gd fmla="*/ 33338 w 18" name="T18"/>
                  <a:gd fmla="*/ 68036 h 21" name="T19"/>
                  <a:gd fmla="*/ 18521 w 18" name="T20"/>
                  <a:gd fmla="*/ 60476 h 21" name="T21"/>
                  <a:gd fmla="*/ 14817 w 18" name="T22"/>
                  <a:gd fmla="*/ 37798 h 21" name="T23"/>
                  <a:gd fmla="*/ 66675 w 18" name="T24"/>
                  <a:gd fmla="*/ 41577 h 21" name="T25"/>
                  <a:gd fmla="*/ 59267 w 18" name="T26"/>
                  <a:gd fmla="*/ 11339 h 21" name="T27"/>
                  <a:gd fmla="*/ 14817 w 18" name="T28"/>
                  <a:gd fmla="*/ 30238 h 21" name="T29"/>
                  <a:gd fmla="*/ 22225 w 18" name="T30"/>
                  <a:gd fmla="*/ 15119 h 21" name="T31"/>
                  <a:gd fmla="*/ 37042 w 18" name="T32"/>
                  <a:gd fmla="*/ 7560 h 21" name="T33"/>
                  <a:gd fmla="*/ 48154 w 18" name="T34"/>
                  <a:gd fmla="*/ 11339 h 21" name="T35"/>
                  <a:gd fmla="*/ 51858 w 18" name="T36"/>
                  <a:gd fmla="*/ 18899 h 21" name="T37"/>
                  <a:gd fmla="*/ 55562 w 18" name="T38"/>
                  <a:gd fmla="*/ 30238 h 21" name="T39"/>
                  <a:gd fmla="*/ 14817 w 18" name="T40"/>
                  <a:gd fmla="*/ 30238 h 21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18" name="T63"/>
                  <a:gd fmla="*/ 0 h 21" name="T64"/>
                  <a:gd fmla="*/ 18 w 18" name="T65"/>
                  <a:gd fmla="*/ 21 h 21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21" w="18">
                    <a:moveTo>
                      <a:pt x="16" y="3"/>
                    </a:moveTo>
                    <a:cubicBezTo>
                      <a:pt x="14" y="1"/>
                      <a:pt x="12" y="0"/>
                      <a:pt x="10" y="0"/>
                    </a:cubicBezTo>
                    <a:cubicBezTo>
                      <a:pt x="7" y="0"/>
                      <a:pt x="5" y="1"/>
                      <a:pt x="3" y="2"/>
                    </a:cubicBezTo>
                    <a:cubicBezTo>
                      <a:pt x="1" y="4"/>
                      <a:pt x="0" y="7"/>
                      <a:pt x="0" y="10"/>
                    </a:cubicBezTo>
                    <a:cubicBezTo>
                      <a:pt x="0" y="13"/>
                      <a:pt x="1" y="16"/>
                      <a:pt x="2" y="18"/>
                    </a:cubicBezTo>
                    <a:cubicBezTo>
                      <a:pt x="4" y="20"/>
                      <a:pt x="6" y="21"/>
                      <a:pt x="9" y="21"/>
                    </a:cubicBezTo>
                    <a:cubicBezTo>
                      <a:pt x="11" y="21"/>
                      <a:pt x="13" y="20"/>
                      <a:pt x="14" y="19"/>
                    </a:cubicBezTo>
                    <a:cubicBezTo>
                      <a:pt x="16" y="18"/>
                      <a:pt x="17" y="17"/>
                      <a:pt x="18" y="1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4" y="17"/>
                      <a:pt x="12" y="18"/>
                      <a:pt x="9" y="18"/>
                    </a:cubicBezTo>
                    <a:cubicBezTo>
                      <a:pt x="8" y="18"/>
                      <a:pt x="7" y="18"/>
                      <a:pt x="5" y="16"/>
                    </a:cubicBezTo>
                    <a:cubicBezTo>
                      <a:pt x="4" y="15"/>
                      <a:pt x="4" y="13"/>
                      <a:pt x="4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7"/>
                      <a:pt x="17" y="5"/>
                      <a:pt x="16" y="3"/>
                    </a:cubicBezTo>
                    <a:close/>
                    <a:moveTo>
                      <a:pt x="4" y="8"/>
                    </a:moveTo>
                    <a:cubicBezTo>
                      <a:pt x="4" y="6"/>
                      <a:pt x="5" y="5"/>
                      <a:pt x="6" y="4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1" y="2"/>
                      <a:pt x="12" y="3"/>
                      <a:pt x="13" y="3"/>
                    </a:cubicBezTo>
                    <a:cubicBezTo>
                      <a:pt x="13" y="4"/>
                      <a:pt x="14" y="5"/>
                      <a:pt x="14" y="5"/>
                    </a:cubicBezTo>
                    <a:cubicBezTo>
                      <a:pt x="15" y="6"/>
                      <a:pt x="15" y="7"/>
                      <a:pt x="15" y="8"/>
                    </a:cubicBez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64" name="Freeform 159"/>
              <p:cNvSpPr>
                <a:spLocks noChangeArrowheads="1"/>
              </p:cNvSpPr>
              <p:nvPr/>
            </p:nvSpPr>
            <p:spPr bwMode="auto">
              <a:xfrm>
                <a:off x="2371725" y="4229100"/>
                <a:ext cx="41275" cy="76200"/>
              </a:xfrm>
              <a:custGeom>
                <a:gdLst>
                  <a:gd fmla="*/ 37523 w 11" name="T0"/>
                  <a:gd fmla="*/ 0 h 20" name="T1"/>
                  <a:gd fmla="*/ 26266 w 11" name="T2"/>
                  <a:gd fmla="*/ 0 h 20" name="T3"/>
                  <a:gd fmla="*/ 15009 w 11" name="T4"/>
                  <a:gd fmla="*/ 19050 h 20" name="T5"/>
                  <a:gd fmla="*/ 15009 w 11" name="T6"/>
                  <a:gd fmla="*/ 0 h 20" name="T7"/>
                  <a:gd fmla="*/ 3752 w 11" name="T8"/>
                  <a:gd fmla="*/ 0 h 20" name="T9"/>
                  <a:gd fmla="*/ 0 w 11" name="T10"/>
                  <a:gd fmla="*/ 76200 h 20" name="T11"/>
                  <a:gd fmla="*/ 11257 w 11" name="T12"/>
                  <a:gd fmla="*/ 76200 h 20" name="T13"/>
                  <a:gd fmla="*/ 15009 w 11" name="T14"/>
                  <a:gd fmla="*/ 34290 h 20" name="T15"/>
                  <a:gd fmla="*/ 22514 w 11" name="T16"/>
                  <a:gd fmla="*/ 15240 h 20" name="T17"/>
                  <a:gd fmla="*/ 37523 w 11" name="T18"/>
                  <a:gd fmla="*/ 11430 h 20" name="T19"/>
                  <a:gd fmla="*/ 41275 w 11" name="T20"/>
                  <a:gd fmla="*/ 11430 h 20" name="T21"/>
                  <a:gd fmla="*/ 41275 w 11" name="T22"/>
                  <a:gd fmla="*/ 0 h 20" name="T23"/>
                  <a:gd fmla="*/ 37523 w 11" name="T24"/>
                  <a:gd fmla="*/ 0 h 20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1" name="T39"/>
                  <a:gd fmla="*/ 0 h 20" name="T40"/>
                  <a:gd fmla="*/ 11 w 11" name="T41"/>
                  <a:gd fmla="*/ 20 h 20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20" w="11">
                    <a:moveTo>
                      <a:pt x="10" y="0"/>
                    </a:moveTo>
                    <a:cubicBezTo>
                      <a:pt x="9" y="0"/>
                      <a:pt x="8" y="0"/>
                      <a:pt x="7" y="0"/>
                    </a:cubicBezTo>
                    <a:cubicBezTo>
                      <a:pt x="6" y="1"/>
                      <a:pt x="5" y="2"/>
                      <a:pt x="4" y="5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7"/>
                      <a:pt x="5" y="6"/>
                      <a:pt x="6" y="4"/>
                    </a:cubicBezTo>
                    <a:cubicBezTo>
                      <a:pt x="7" y="3"/>
                      <a:pt x="8" y="3"/>
                      <a:pt x="1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65" name="Freeform 160"/>
              <p:cNvSpPr>
                <a:spLocks noChangeArrowheads="1"/>
              </p:cNvSpPr>
              <p:nvPr/>
            </p:nvSpPr>
            <p:spPr bwMode="auto">
              <a:xfrm>
                <a:off x="503238" y="1081088"/>
                <a:ext cx="79375" cy="169863"/>
              </a:xfrm>
              <a:custGeom>
                <a:gdLst>
                  <a:gd fmla="*/ 41577 w 21" name="T0"/>
                  <a:gd fmla="*/ 132116 h 45" name="T1"/>
                  <a:gd fmla="*/ 41577 w 21" name="T2"/>
                  <a:gd fmla="*/ 52846 h 45" name="T3"/>
                  <a:gd fmla="*/ 71815 w 21" name="T4"/>
                  <a:gd fmla="*/ 49072 h 45" name="T5"/>
                  <a:gd fmla="*/ 68036 w 21" name="T6"/>
                  <a:gd fmla="*/ 33973 h 45" name="T7"/>
                  <a:gd fmla="*/ 41577 w 21" name="T8"/>
                  <a:gd fmla="*/ 33973 h 45" name="T9"/>
                  <a:gd fmla="*/ 41577 w 21" name="T10"/>
                  <a:gd fmla="*/ 0 h 45" name="T11"/>
                  <a:gd fmla="*/ 22679 w 21" name="T12"/>
                  <a:gd fmla="*/ 3775 h 45" name="T13"/>
                  <a:gd fmla="*/ 22679 w 21" name="T14"/>
                  <a:gd fmla="*/ 33973 h 45" name="T15"/>
                  <a:gd fmla="*/ 0 w 21" name="T16"/>
                  <a:gd fmla="*/ 37747 h 45" name="T17"/>
                  <a:gd fmla="*/ 0 w 21" name="T18"/>
                  <a:gd fmla="*/ 52846 h 45" name="T19"/>
                  <a:gd fmla="*/ 22679 w 21" name="T20"/>
                  <a:gd fmla="*/ 52846 h 45" name="T21"/>
                  <a:gd fmla="*/ 22679 w 21" name="T22"/>
                  <a:gd fmla="*/ 128341 h 45" name="T23"/>
                  <a:gd fmla="*/ 60476 w 21" name="T24"/>
                  <a:gd fmla="*/ 166088 h 45" name="T25"/>
                  <a:gd fmla="*/ 79375 w 21" name="T26"/>
                  <a:gd fmla="*/ 166088 h 45" name="T27"/>
                  <a:gd fmla="*/ 79375 w 21" name="T28"/>
                  <a:gd fmla="*/ 150989 h 45" name="T29"/>
                  <a:gd fmla="*/ 64256 w 21" name="T30"/>
                  <a:gd fmla="*/ 150989 h 45" name="T31"/>
                  <a:gd fmla="*/ 41577 w 21" name="T32"/>
                  <a:gd fmla="*/ 132116 h 45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1" name="T51"/>
                  <a:gd fmla="*/ 0 h 45" name="T52"/>
                  <a:gd fmla="*/ 21 w 21" name="T53"/>
                  <a:gd fmla="*/ 45 h 45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5" w="21">
                    <a:moveTo>
                      <a:pt x="11" y="35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41"/>
                      <a:pt x="10" y="45"/>
                      <a:pt x="16" y="44"/>
                    </a:cubicBezTo>
                    <a:cubicBezTo>
                      <a:pt x="18" y="44"/>
                      <a:pt x="19" y="44"/>
                      <a:pt x="21" y="44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9" y="40"/>
                      <a:pt x="18" y="40"/>
                      <a:pt x="17" y="40"/>
                    </a:cubicBezTo>
                    <a:cubicBezTo>
                      <a:pt x="13" y="40"/>
                      <a:pt x="11" y="39"/>
                      <a:pt x="11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66" name="Freeform 161"/>
              <p:cNvSpPr>
                <a:spLocks noChangeArrowheads="1"/>
              </p:cNvSpPr>
              <p:nvPr/>
            </p:nvSpPr>
            <p:spPr bwMode="auto">
              <a:xfrm>
                <a:off x="601663" y="1111250"/>
                <a:ext cx="63500" cy="131763"/>
              </a:xfrm>
              <a:custGeom>
                <a:gdLst>
                  <a:gd fmla="*/ 37353 w 17" name="T0"/>
                  <a:gd fmla="*/ 7529 h 35" name="T1"/>
                  <a:gd fmla="*/ 18676 w 17" name="T2"/>
                  <a:gd fmla="*/ 33882 h 35" name="T3"/>
                  <a:gd fmla="*/ 18676 w 17" name="T4"/>
                  <a:gd fmla="*/ 3765 h 35" name="T5"/>
                  <a:gd fmla="*/ 0 w 17" name="T6"/>
                  <a:gd fmla="*/ 3765 h 35" name="T7"/>
                  <a:gd fmla="*/ 3735 w 17" name="T8"/>
                  <a:gd fmla="*/ 131763 h 35" name="T9"/>
                  <a:gd fmla="*/ 22412 w 17" name="T10"/>
                  <a:gd fmla="*/ 131763 h 35" name="T11"/>
                  <a:gd fmla="*/ 22412 w 17" name="T12"/>
                  <a:gd fmla="*/ 63999 h 35" name="T13"/>
                  <a:gd fmla="*/ 33618 w 17" name="T14"/>
                  <a:gd fmla="*/ 30117 h 35" name="T15"/>
                  <a:gd fmla="*/ 59765 w 17" name="T16"/>
                  <a:gd fmla="*/ 18823 h 35" name="T17"/>
                  <a:gd fmla="*/ 63500 w 17" name="T18"/>
                  <a:gd fmla="*/ 18823 h 35" name="T19"/>
                  <a:gd fmla="*/ 63500 w 17" name="T20"/>
                  <a:gd fmla="*/ 0 h 35" name="T21"/>
                  <a:gd fmla="*/ 56029 w 17" name="T22"/>
                  <a:gd fmla="*/ 0 h 35" name="T23"/>
                  <a:gd fmla="*/ 37353 w 17" name="T24"/>
                  <a:gd fmla="*/ 7529 h 35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7" name="T39"/>
                  <a:gd fmla="*/ 0 h 35" name="T40"/>
                  <a:gd fmla="*/ 17 w 17" name="T41"/>
                  <a:gd fmla="*/ 35 h 35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35" w="17">
                    <a:moveTo>
                      <a:pt x="10" y="2"/>
                    </a:moveTo>
                    <a:cubicBezTo>
                      <a:pt x="8" y="3"/>
                      <a:pt x="7" y="5"/>
                      <a:pt x="5" y="9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4"/>
                      <a:pt x="7" y="11"/>
                      <a:pt x="9" y="8"/>
                    </a:cubicBezTo>
                    <a:cubicBezTo>
                      <a:pt x="11" y="6"/>
                      <a:pt x="13" y="5"/>
                      <a:pt x="16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3" y="0"/>
                      <a:pt x="12" y="0"/>
                      <a:pt x="10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67" name="Freeform 162"/>
              <p:cNvSpPr>
                <a:spLocks noChangeArrowheads="1" noEditPoints="1"/>
              </p:cNvSpPr>
              <p:nvPr/>
            </p:nvSpPr>
            <p:spPr bwMode="auto">
              <a:xfrm>
                <a:off x="676275" y="1108075"/>
                <a:ext cx="115888" cy="138113"/>
              </a:xfrm>
              <a:custGeom>
                <a:gdLst>
                  <a:gd fmla="*/ 108411 w 31" name="T0"/>
                  <a:gd fmla="*/ 52259 h 37" name="T1"/>
                  <a:gd fmla="*/ 97196 w 31" name="T2"/>
                  <a:gd fmla="*/ 11198 h 37" name="T3"/>
                  <a:gd fmla="*/ 59813 w 31" name="T4"/>
                  <a:gd fmla="*/ 0 h 37" name="T5"/>
                  <a:gd fmla="*/ 3738 w 31" name="T6"/>
                  <a:gd fmla="*/ 37328 h 37" name="T7"/>
                  <a:gd fmla="*/ 22430 w 31" name="T8"/>
                  <a:gd fmla="*/ 41061 h 37" name="T9"/>
                  <a:gd fmla="*/ 56075 w 31" name="T10"/>
                  <a:gd fmla="*/ 18664 h 37" name="T11"/>
                  <a:gd fmla="*/ 78505 w 31" name="T12"/>
                  <a:gd fmla="*/ 22397 h 37" name="T13"/>
                  <a:gd fmla="*/ 89720 w 31" name="T14"/>
                  <a:gd fmla="*/ 29862 h 37" name="T15"/>
                  <a:gd fmla="*/ 89720 w 31" name="T16"/>
                  <a:gd fmla="*/ 52259 h 37" name="T17"/>
                  <a:gd fmla="*/ 74766 w 31" name="T18"/>
                  <a:gd fmla="*/ 52259 h 37" name="T19"/>
                  <a:gd fmla="*/ 18692 w 31" name="T20"/>
                  <a:gd fmla="*/ 67190 h 37" name="T21"/>
                  <a:gd fmla="*/ 3738 w 31" name="T22"/>
                  <a:gd fmla="*/ 100785 h 37" name="T23"/>
                  <a:gd fmla="*/ 14953 w 31" name="T24"/>
                  <a:gd fmla="*/ 126915 h 37" name="T25"/>
                  <a:gd fmla="*/ 48598 w 31" name="T26"/>
                  <a:gd fmla="*/ 138113 h 37" name="T27"/>
                  <a:gd fmla="*/ 93458 w 31" name="T28"/>
                  <a:gd fmla="*/ 108251 h 37" name="T29"/>
                  <a:gd fmla="*/ 93458 w 31" name="T30"/>
                  <a:gd fmla="*/ 134380 h 37" name="T31"/>
                  <a:gd fmla="*/ 115888 w 31" name="T32"/>
                  <a:gd fmla="*/ 130647 h 37" name="T33"/>
                  <a:gd fmla="*/ 112150 w 31" name="T34"/>
                  <a:gd fmla="*/ 108251 h 37" name="T35"/>
                  <a:gd fmla="*/ 108411 w 31" name="T36"/>
                  <a:gd fmla="*/ 52259 h 37" name="T37"/>
                  <a:gd fmla="*/ 82243 w 31" name="T38"/>
                  <a:gd fmla="*/ 108251 h 37" name="T39"/>
                  <a:gd fmla="*/ 52337 w 31" name="T40"/>
                  <a:gd fmla="*/ 123182 h 37" name="T41"/>
                  <a:gd fmla="*/ 29907 w 31" name="T42"/>
                  <a:gd fmla="*/ 115716 h 37" name="T43"/>
                  <a:gd fmla="*/ 22430 w 31" name="T44"/>
                  <a:gd fmla="*/ 100785 h 37" name="T45"/>
                  <a:gd fmla="*/ 37383 w 31" name="T46"/>
                  <a:gd fmla="*/ 78388 h 37" name="T47"/>
                  <a:gd fmla="*/ 71028 w 31" name="T48"/>
                  <a:gd fmla="*/ 67190 h 37" name="T49"/>
                  <a:gd fmla="*/ 89720 w 31" name="T50"/>
                  <a:gd fmla="*/ 67190 h 37" name="T51"/>
                  <a:gd fmla="*/ 89720 w 31" name="T52"/>
                  <a:gd fmla="*/ 78388 h 37" name="T53"/>
                  <a:gd fmla="*/ 82243 w 31" name="T54"/>
                  <a:gd fmla="*/ 108251 h 37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31" name="T84"/>
                  <a:gd fmla="*/ 0 h 37" name="T85"/>
                  <a:gd fmla="*/ 31 w 31" name="T86"/>
                  <a:gd fmla="*/ 37 h 37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37" w="31">
                    <a:moveTo>
                      <a:pt x="29" y="14"/>
                    </a:moveTo>
                    <a:cubicBezTo>
                      <a:pt x="29" y="9"/>
                      <a:pt x="28" y="5"/>
                      <a:pt x="26" y="3"/>
                    </a:cubicBezTo>
                    <a:cubicBezTo>
                      <a:pt x="24" y="1"/>
                      <a:pt x="21" y="0"/>
                      <a:pt x="16" y="0"/>
                    </a:cubicBezTo>
                    <a:cubicBezTo>
                      <a:pt x="7" y="1"/>
                      <a:pt x="2" y="4"/>
                      <a:pt x="1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7"/>
                      <a:pt x="10" y="5"/>
                      <a:pt x="15" y="5"/>
                    </a:cubicBezTo>
                    <a:cubicBezTo>
                      <a:pt x="18" y="5"/>
                      <a:pt x="19" y="5"/>
                      <a:pt x="21" y="6"/>
                    </a:cubicBezTo>
                    <a:cubicBezTo>
                      <a:pt x="22" y="6"/>
                      <a:pt x="23" y="7"/>
                      <a:pt x="24" y="8"/>
                    </a:cubicBezTo>
                    <a:cubicBezTo>
                      <a:pt x="24" y="10"/>
                      <a:pt x="24" y="12"/>
                      <a:pt x="24" y="14"/>
                    </a:cubicBezTo>
                    <a:cubicBezTo>
                      <a:pt x="22" y="14"/>
                      <a:pt x="21" y="14"/>
                      <a:pt x="20" y="14"/>
                    </a:cubicBezTo>
                    <a:cubicBezTo>
                      <a:pt x="13" y="14"/>
                      <a:pt x="8" y="16"/>
                      <a:pt x="5" y="18"/>
                    </a:cubicBezTo>
                    <a:cubicBezTo>
                      <a:pt x="2" y="20"/>
                      <a:pt x="0" y="23"/>
                      <a:pt x="1" y="27"/>
                    </a:cubicBezTo>
                    <a:cubicBezTo>
                      <a:pt x="1" y="29"/>
                      <a:pt x="2" y="32"/>
                      <a:pt x="4" y="34"/>
                    </a:cubicBezTo>
                    <a:cubicBezTo>
                      <a:pt x="6" y="36"/>
                      <a:pt x="9" y="37"/>
                      <a:pt x="13" y="37"/>
                    </a:cubicBezTo>
                    <a:cubicBezTo>
                      <a:pt x="18" y="37"/>
                      <a:pt x="22" y="34"/>
                      <a:pt x="25" y="29"/>
                    </a:cubicBezTo>
                    <a:cubicBezTo>
                      <a:pt x="25" y="32"/>
                      <a:pt x="25" y="34"/>
                      <a:pt x="25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3"/>
                      <a:pt x="30" y="31"/>
                      <a:pt x="30" y="29"/>
                    </a:cubicBezTo>
                    <a:lnTo>
                      <a:pt x="29" y="14"/>
                    </a:lnTo>
                    <a:close/>
                    <a:moveTo>
                      <a:pt x="22" y="29"/>
                    </a:moveTo>
                    <a:cubicBezTo>
                      <a:pt x="19" y="31"/>
                      <a:pt x="17" y="33"/>
                      <a:pt x="14" y="33"/>
                    </a:cubicBezTo>
                    <a:cubicBezTo>
                      <a:pt x="11" y="33"/>
                      <a:pt x="9" y="32"/>
                      <a:pt x="8" y="31"/>
                    </a:cubicBezTo>
                    <a:cubicBezTo>
                      <a:pt x="7" y="30"/>
                      <a:pt x="6" y="28"/>
                      <a:pt x="6" y="27"/>
                    </a:cubicBezTo>
                    <a:cubicBezTo>
                      <a:pt x="6" y="24"/>
                      <a:pt x="7" y="22"/>
                      <a:pt x="10" y="21"/>
                    </a:cubicBezTo>
                    <a:cubicBezTo>
                      <a:pt x="12" y="19"/>
                      <a:pt x="15" y="18"/>
                      <a:pt x="19" y="18"/>
                    </a:cubicBezTo>
                    <a:cubicBezTo>
                      <a:pt x="21" y="18"/>
                      <a:pt x="22" y="18"/>
                      <a:pt x="24" y="18"/>
                    </a:cubicBezTo>
                    <a:cubicBezTo>
                      <a:pt x="24" y="19"/>
                      <a:pt x="24" y="20"/>
                      <a:pt x="24" y="21"/>
                    </a:cubicBezTo>
                    <a:cubicBezTo>
                      <a:pt x="25" y="24"/>
                      <a:pt x="24" y="27"/>
                      <a:pt x="22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68" name="Freeform 163"/>
              <p:cNvSpPr>
                <a:spLocks noChangeArrowheads="1" noEditPoints="1"/>
              </p:cNvSpPr>
              <p:nvPr/>
            </p:nvSpPr>
            <p:spPr bwMode="auto">
              <a:xfrm>
                <a:off x="814388" y="1062038"/>
                <a:ext cx="114300" cy="180975"/>
              </a:xfrm>
              <a:custGeom>
                <a:gdLst>
                  <a:gd fmla="*/ 91440 w 30" name="T0"/>
                  <a:gd fmla="*/ 64095 h 48" name="T1"/>
                  <a:gd fmla="*/ 53340 w 30" name="T2"/>
                  <a:gd fmla="*/ 45244 h 48" name="T3"/>
                  <a:gd fmla="*/ 15240 w 30" name="T4"/>
                  <a:gd fmla="*/ 64095 h 48" name="T5"/>
                  <a:gd fmla="*/ 0 w 30" name="T6"/>
                  <a:gd fmla="*/ 113109 h 48" name="T7"/>
                  <a:gd fmla="*/ 19050 w 30" name="T8"/>
                  <a:gd fmla="*/ 162123 h 48" name="T9"/>
                  <a:gd fmla="*/ 57150 w 30" name="T10"/>
                  <a:gd fmla="*/ 180975 h 48" name="T11"/>
                  <a:gd fmla="*/ 95250 w 30" name="T12"/>
                  <a:gd fmla="*/ 154583 h 48" name="T13"/>
                  <a:gd fmla="*/ 95250 w 30" name="T14"/>
                  <a:gd fmla="*/ 177205 h 48" name="T15"/>
                  <a:gd fmla="*/ 114300 w 30" name="T16"/>
                  <a:gd fmla="*/ 177205 h 48" name="T17"/>
                  <a:gd fmla="*/ 110490 w 30" name="T18"/>
                  <a:gd fmla="*/ 0 h 48" name="T19"/>
                  <a:gd fmla="*/ 91440 w 30" name="T20"/>
                  <a:gd fmla="*/ 3770 h 48" name="T21"/>
                  <a:gd fmla="*/ 91440 w 30" name="T22"/>
                  <a:gd fmla="*/ 64095 h 48" name="T23"/>
                  <a:gd fmla="*/ 95250 w 30" name="T24"/>
                  <a:gd fmla="*/ 124420 h 48" name="T25"/>
                  <a:gd fmla="*/ 83820 w 30" name="T26"/>
                  <a:gd fmla="*/ 150813 h 48" name="T27"/>
                  <a:gd fmla="*/ 57150 w 30" name="T28"/>
                  <a:gd fmla="*/ 165894 h 48" name="T29"/>
                  <a:gd fmla="*/ 34290 w 30" name="T30"/>
                  <a:gd fmla="*/ 150813 h 48" name="T31"/>
                  <a:gd fmla="*/ 22860 w 30" name="T32"/>
                  <a:gd fmla="*/ 113109 h 48" name="T33"/>
                  <a:gd fmla="*/ 34290 w 30" name="T34"/>
                  <a:gd fmla="*/ 75406 h 48" name="T35"/>
                  <a:gd fmla="*/ 57150 w 30" name="T36"/>
                  <a:gd fmla="*/ 60325 h 48" name="T37"/>
                  <a:gd fmla="*/ 83820 w 30" name="T38"/>
                  <a:gd fmla="*/ 71636 h 48" name="T39"/>
                  <a:gd fmla="*/ 91440 w 30" name="T40"/>
                  <a:gd fmla="*/ 98028 h 48" name="T41"/>
                  <a:gd fmla="*/ 95250 w 30" name="T42"/>
                  <a:gd fmla="*/ 124420 h 48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30" name="T66"/>
                  <a:gd fmla="*/ 0 h 48" name="T67"/>
                  <a:gd fmla="*/ 30 w 30" name="T68"/>
                  <a:gd fmla="*/ 48 h 48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48" w="30">
                    <a:moveTo>
                      <a:pt x="24" y="17"/>
                    </a:moveTo>
                    <a:cubicBezTo>
                      <a:pt x="22" y="14"/>
                      <a:pt x="18" y="12"/>
                      <a:pt x="14" y="12"/>
                    </a:cubicBezTo>
                    <a:cubicBezTo>
                      <a:pt x="10" y="12"/>
                      <a:pt x="7" y="14"/>
                      <a:pt x="4" y="17"/>
                    </a:cubicBezTo>
                    <a:cubicBezTo>
                      <a:pt x="2" y="21"/>
                      <a:pt x="0" y="25"/>
                      <a:pt x="0" y="30"/>
                    </a:cubicBezTo>
                    <a:cubicBezTo>
                      <a:pt x="1" y="36"/>
                      <a:pt x="2" y="40"/>
                      <a:pt x="5" y="43"/>
                    </a:cubicBezTo>
                    <a:cubicBezTo>
                      <a:pt x="7" y="46"/>
                      <a:pt x="11" y="48"/>
                      <a:pt x="15" y="48"/>
                    </a:cubicBezTo>
                    <a:cubicBezTo>
                      <a:pt x="19" y="48"/>
                      <a:pt x="23" y="46"/>
                      <a:pt x="25" y="41"/>
                    </a:cubicBezTo>
                    <a:cubicBezTo>
                      <a:pt x="25" y="47"/>
                      <a:pt x="25" y="47"/>
                      <a:pt x="25" y="47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4" y="1"/>
                      <a:pt x="24" y="1"/>
                      <a:pt x="24" y="1"/>
                    </a:cubicBezTo>
                    <a:lnTo>
                      <a:pt x="24" y="17"/>
                    </a:lnTo>
                    <a:close/>
                    <a:moveTo>
                      <a:pt x="25" y="33"/>
                    </a:moveTo>
                    <a:cubicBezTo>
                      <a:pt x="25" y="36"/>
                      <a:pt x="24" y="38"/>
                      <a:pt x="22" y="40"/>
                    </a:cubicBezTo>
                    <a:cubicBezTo>
                      <a:pt x="20" y="42"/>
                      <a:pt x="18" y="43"/>
                      <a:pt x="15" y="44"/>
                    </a:cubicBezTo>
                    <a:cubicBezTo>
                      <a:pt x="13" y="44"/>
                      <a:pt x="10" y="42"/>
                      <a:pt x="9" y="40"/>
                    </a:cubicBezTo>
                    <a:cubicBezTo>
                      <a:pt x="7" y="38"/>
                      <a:pt x="6" y="34"/>
                      <a:pt x="6" y="30"/>
                    </a:cubicBezTo>
                    <a:cubicBezTo>
                      <a:pt x="6" y="25"/>
                      <a:pt x="7" y="22"/>
                      <a:pt x="9" y="20"/>
                    </a:cubicBezTo>
                    <a:cubicBezTo>
                      <a:pt x="10" y="17"/>
                      <a:pt x="12" y="16"/>
                      <a:pt x="15" y="16"/>
                    </a:cubicBezTo>
                    <a:cubicBezTo>
                      <a:pt x="18" y="16"/>
                      <a:pt x="20" y="17"/>
                      <a:pt x="22" y="19"/>
                    </a:cubicBezTo>
                    <a:cubicBezTo>
                      <a:pt x="23" y="20"/>
                      <a:pt x="24" y="23"/>
                      <a:pt x="24" y="26"/>
                    </a:cubicBezTo>
                    <a:lnTo>
                      <a:pt x="25" y="3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69" name="Freeform 164"/>
              <p:cNvSpPr>
                <a:spLocks noChangeArrowheads="1" noEditPoints="1"/>
              </p:cNvSpPr>
              <p:nvPr/>
            </p:nvSpPr>
            <p:spPr bwMode="auto">
              <a:xfrm>
                <a:off x="957263" y="1103313"/>
                <a:ext cx="117475" cy="136525"/>
              </a:xfrm>
              <a:custGeom>
                <a:gdLst>
                  <a:gd fmla="*/ 60632 w 31" name="T0"/>
                  <a:gd fmla="*/ 121356 h 36" name="T1"/>
                  <a:gd fmla="*/ 34106 w 31" name="T2"/>
                  <a:gd fmla="*/ 109978 h 36" name="T3"/>
                  <a:gd fmla="*/ 22737 w 31" name="T4"/>
                  <a:gd fmla="*/ 72055 h 36" name="T5"/>
                  <a:gd fmla="*/ 117475 w 31" name="T6"/>
                  <a:gd fmla="*/ 68263 h 36" name="T7"/>
                  <a:gd fmla="*/ 98527 w 31" name="T8"/>
                  <a:gd fmla="*/ 18962 h 36" name="T9"/>
                  <a:gd fmla="*/ 56843 w 31" name="T10"/>
                  <a:gd fmla="*/ 0 h 36" name="T11"/>
                  <a:gd fmla="*/ 15158 w 31" name="T12"/>
                  <a:gd fmla="*/ 18962 h 36" name="T13"/>
                  <a:gd fmla="*/ 0 w 31" name="T14"/>
                  <a:gd fmla="*/ 72055 h 36" name="T15"/>
                  <a:gd fmla="*/ 15158 w 31" name="T16"/>
                  <a:gd fmla="*/ 121356 h 36" name="T17"/>
                  <a:gd fmla="*/ 60632 w 31" name="T18"/>
                  <a:gd fmla="*/ 136525 h 36" name="T19"/>
                  <a:gd fmla="*/ 94738 w 31" name="T20"/>
                  <a:gd fmla="*/ 125148 h 36" name="T21"/>
                  <a:gd fmla="*/ 113685 w 31" name="T22"/>
                  <a:gd fmla="*/ 98601 h 36" name="T23"/>
                  <a:gd fmla="*/ 94738 w 31" name="T24"/>
                  <a:gd fmla="*/ 94809 h 36" name="T25"/>
                  <a:gd fmla="*/ 60632 w 31" name="T26"/>
                  <a:gd fmla="*/ 121356 h 36" name="T27"/>
                  <a:gd fmla="*/ 34106 w 31" name="T28"/>
                  <a:gd fmla="*/ 26547 h 36" name="T29"/>
                  <a:gd fmla="*/ 60632 w 31" name="T30"/>
                  <a:gd fmla="*/ 15169 h 36" name="T31"/>
                  <a:gd fmla="*/ 79580 w 31" name="T32"/>
                  <a:gd fmla="*/ 22754 h 36" name="T33"/>
                  <a:gd fmla="*/ 90948 w 31" name="T34"/>
                  <a:gd fmla="*/ 34131 h 36" name="T35"/>
                  <a:gd fmla="*/ 94738 w 31" name="T36"/>
                  <a:gd fmla="*/ 56885 h 36" name="T37"/>
                  <a:gd fmla="*/ 22737 w 31" name="T38"/>
                  <a:gd fmla="*/ 56885 h 36" name="T39"/>
                  <a:gd fmla="*/ 34106 w 31" name="T40"/>
                  <a:gd fmla="*/ 26547 h 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31" name="T63"/>
                  <a:gd fmla="*/ 0 h 36" name="T64"/>
                  <a:gd fmla="*/ 31 w 31" name="T65"/>
                  <a:gd fmla="*/ 36 h 36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36" w="31">
                    <a:moveTo>
                      <a:pt x="16" y="32"/>
                    </a:moveTo>
                    <a:cubicBezTo>
                      <a:pt x="14" y="32"/>
                      <a:pt x="11" y="31"/>
                      <a:pt x="9" y="29"/>
                    </a:cubicBezTo>
                    <a:cubicBezTo>
                      <a:pt x="7" y="27"/>
                      <a:pt x="6" y="24"/>
                      <a:pt x="6" y="19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0" y="12"/>
                      <a:pt x="29" y="8"/>
                      <a:pt x="26" y="5"/>
                    </a:cubicBezTo>
                    <a:cubicBezTo>
                      <a:pt x="23" y="2"/>
                      <a:pt x="20" y="0"/>
                      <a:pt x="15" y="0"/>
                    </a:cubicBezTo>
                    <a:cubicBezTo>
                      <a:pt x="11" y="0"/>
                      <a:pt x="7" y="2"/>
                      <a:pt x="4" y="5"/>
                    </a:cubicBezTo>
                    <a:cubicBezTo>
                      <a:pt x="1" y="9"/>
                      <a:pt x="0" y="13"/>
                      <a:pt x="0" y="19"/>
                    </a:cubicBezTo>
                    <a:cubicBezTo>
                      <a:pt x="0" y="24"/>
                      <a:pt x="1" y="28"/>
                      <a:pt x="4" y="32"/>
                    </a:cubicBezTo>
                    <a:cubicBezTo>
                      <a:pt x="7" y="35"/>
                      <a:pt x="11" y="36"/>
                      <a:pt x="16" y="36"/>
                    </a:cubicBezTo>
                    <a:cubicBezTo>
                      <a:pt x="19" y="36"/>
                      <a:pt x="22" y="35"/>
                      <a:pt x="25" y="33"/>
                    </a:cubicBezTo>
                    <a:cubicBezTo>
                      <a:pt x="28" y="31"/>
                      <a:pt x="29" y="29"/>
                      <a:pt x="30" y="26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4" y="29"/>
                      <a:pt x="20" y="32"/>
                      <a:pt x="16" y="32"/>
                    </a:cubicBezTo>
                    <a:close/>
                    <a:moveTo>
                      <a:pt x="9" y="7"/>
                    </a:moveTo>
                    <a:cubicBezTo>
                      <a:pt x="11" y="5"/>
                      <a:pt x="13" y="4"/>
                      <a:pt x="16" y="4"/>
                    </a:cubicBezTo>
                    <a:cubicBezTo>
                      <a:pt x="18" y="4"/>
                      <a:pt x="19" y="5"/>
                      <a:pt x="21" y="6"/>
                    </a:cubicBezTo>
                    <a:cubicBezTo>
                      <a:pt x="22" y="7"/>
                      <a:pt x="23" y="8"/>
                      <a:pt x="24" y="9"/>
                    </a:cubicBezTo>
                    <a:cubicBezTo>
                      <a:pt x="24" y="11"/>
                      <a:pt x="25" y="13"/>
                      <a:pt x="25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2"/>
                      <a:pt x="7" y="9"/>
                      <a:pt x="9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70" name="Freeform 165"/>
              <p:cNvSpPr>
                <a:spLocks noChangeArrowheads="1"/>
              </p:cNvSpPr>
              <p:nvPr/>
            </p:nvSpPr>
            <p:spPr bwMode="auto">
              <a:xfrm>
                <a:off x="1624013" y="2474913"/>
                <a:ext cx="85725" cy="139700"/>
              </a:xfrm>
              <a:custGeom>
                <a:gdLst>
                  <a:gd fmla="*/ 81998 w 23" name="T0"/>
                  <a:gd fmla="*/ 56635 h 37" name="T1"/>
                  <a:gd fmla="*/ 74543 w 23" name="T2"/>
                  <a:gd fmla="*/ 45308 h 37" name="T3"/>
                  <a:gd fmla="*/ 59635 w 23" name="T4"/>
                  <a:gd fmla="*/ 37757 h 37" name="T5"/>
                  <a:gd fmla="*/ 29817 w 23" name="T6"/>
                  <a:gd fmla="*/ 52859 h 37" name="T7"/>
                  <a:gd fmla="*/ 37272 w 23" name="T8"/>
                  <a:gd fmla="*/ 3776 h 37" name="T9"/>
                  <a:gd fmla="*/ 22363 w 23" name="T10"/>
                  <a:gd fmla="*/ 0 h 37" name="T11"/>
                  <a:gd fmla="*/ 0 w 23" name="T12"/>
                  <a:gd fmla="*/ 124597 h 37" name="T13"/>
                  <a:gd fmla="*/ 14909 w 23" name="T14"/>
                  <a:gd fmla="*/ 128373 h 37" name="T15"/>
                  <a:gd fmla="*/ 26090 w 23" name="T16"/>
                  <a:gd fmla="*/ 79289 h 37" name="T17"/>
                  <a:gd fmla="*/ 37272 w 23" name="T18"/>
                  <a:gd fmla="*/ 56635 h 37" name="T19"/>
                  <a:gd fmla="*/ 55908 w 23" name="T20"/>
                  <a:gd fmla="*/ 49084 h 37" name="T21"/>
                  <a:gd fmla="*/ 67089 w 23" name="T22"/>
                  <a:gd fmla="*/ 56635 h 37" name="T23"/>
                  <a:gd fmla="*/ 70816 w 23" name="T24"/>
                  <a:gd fmla="*/ 64186 h 37" name="T25"/>
                  <a:gd fmla="*/ 70816 w 23" name="T26"/>
                  <a:gd fmla="*/ 79289 h 37" name="T27"/>
                  <a:gd fmla="*/ 59635 w 23" name="T28"/>
                  <a:gd fmla="*/ 135924 h 37" name="T29"/>
                  <a:gd fmla="*/ 74543 w 23" name="T30"/>
                  <a:gd fmla="*/ 139700 h 37" name="T31"/>
                  <a:gd fmla="*/ 81998 w 23" name="T32"/>
                  <a:gd fmla="*/ 83065 h 37" name="T33"/>
                  <a:gd fmla="*/ 85725 w 23" name="T34"/>
                  <a:gd fmla="*/ 64186 h 37" name="T35"/>
                  <a:gd fmla="*/ 81998 w 23" name="T36"/>
                  <a:gd fmla="*/ 56635 h 37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23" name="T57"/>
                  <a:gd fmla="*/ 0 h 37" name="T58"/>
                  <a:gd fmla="*/ 23 w 23" name="T59"/>
                  <a:gd fmla="*/ 37 h 37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37" w="23">
                    <a:moveTo>
                      <a:pt x="22" y="15"/>
                    </a:moveTo>
                    <a:cubicBezTo>
                      <a:pt x="22" y="13"/>
                      <a:pt x="21" y="13"/>
                      <a:pt x="20" y="12"/>
                    </a:cubicBezTo>
                    <a:cubicBezTo>
                      <a:pt x="19" y="11"/>
                      <a:pt x="18" y="10"/>
                      <a:pt x="16" y="10"/>
                    </a:cubicBezTo>
                    <a:cubicBezTo>
                      <a:pt x="13" y="10"/>
                      <a:pt x="10" y="11"/>
                      <a:pt x="8" y="1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18"/>
                      <a:pt x="8" y="16"/>
                      <a:pt x="10" y="15"/>
                    </a:cubicBezTo>
                    <a:cubicBezTo>
                      <a:pt x="11" y="13"/>
                      <a:pt x="13" y="13"/>
                      <a:pt x="15" y="13"/>
                    </a:cubicBezTo>
                    <a:cubicBezTo>
                      <a:pt x="16" y="13"/>
                      <a:pt x="17" y="14"/>
                      <a:pt x="18" y="15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9" y="18"/>
                      <a:pt x="19" y="20"/>
                      <a:pt x="19" y="21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0"/>
                      <a:pt x="23" y="18"/>
                      <a:pt x="23" y="17"/>
                    </a:cubicBezTo>
                    <a:cubicBezTo>
                      <a:pt x="23" y="17"/>
                      <a:pt x="23" y="16"/>
                      <a:pt x="22" y="1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71" name="Freeform 166"/>
              <p:cNvSpPr>
                <a:spLocks noChangeArrowheads="1" noEditPoints="1"/>
              </p:cNvSpPr>
              <p:nvPr/>
            </p:nvSpPr>
            <p:spPr bwMode="auto">
              <a:xfrm>
                <a:off x="1725613" y="2527300"/>
                <a:ext cx="88900" cy="101600"/>
              </a:xfrm>
              <a:custGeom>
                <a:gdLst>
                  <a:gd fmla="*/ 81492 w 24" name="T0"/>
                  <a:gd fmla="*/ 22578 h 27" name="T1"/>
                  <a:gd fmla="*/ 51858 w 24" name="T2"/>
                  <a:gd fmla="*/ 3763 h 27" name="T3"/>
                  <a:gd fmla="*/ 22225 w 24" name="T4"/>
                  <a:gd fmla="*/ 11289 h 27" name="T5"/>
                  <a:gd fmla="*/ 3704 w 24" name="T6"/>
                  <a:gd fmla="*/ 45156 h 27" name="T7"/>
                  <a:gd fmla="*/ 7408 w 24" name="T8"/>
                  <a:gd fmla="*/ 82785 h 27" name="T9"/>
                  <a:gd fmla="*/ 37042 w 24" name="T10"/>
                  <a:gd fmla="*/ 101600 h 27" name="T11"/>
                  <a:gd fmla="*/ 62971 w 24" name="T12"/>
                  <a:gd fmla="*/ 97837 h 27" name="T13"/>
                  <a:gd fmla="*/ 77788 w 24" name="T14"/>
                  <a:gd fmla="*/ 82785 h 27" name="T15"/>
                  <a:gd fmla="*/ 66675 w 24" name="T16"/>
                  <a:gd fmla="*/ 75259 h 27" name="T17"/>
                  <a:gd fmla="*/ 37042 w 24" name="T18"/>
                  <a:gd fmla="*/ 90311 h 27" name="T19"/>
                  <a:gd fmla="*/ 22225 w 24" name="T20"/>
                  <a:gd fmla="*/ 79022 h 27" name="T21"/>
                  <a:gd fmla="*/ 18521 w 24" name="T22"/>
                  <a:gd fmla="*/ 48919 h 27" name="T23"/>
                  <a:gd fmla="*/ 85196 w 24" name="T24"/>
                  <a:gd fmla="*/ 60207 h 27" name="T25"/>
                  <a:gd fmla="*/ 81492 w 24" name="T26"/>
                  <a:gd fmla="*/ 22578 h 27" name="T27"/>
                  <a:gd fmla="*/ 22225 w 24" name="T28"/>
                  <a:gd fmla="*/ 37630 h 27" name="T29"/>
                  <a:gd fmla="*/ 33338 w 24" name="T30"/>
                  <a:gd fmla="*/ 18815 h 27" name="T31"/>
                  <a:gd fmla="*/ 51858 w 24" name="T32"/>
                  <a:gd fmla="*/ 15052 h 27" name="T33"/>
                  <a:gd fmla="*/ 66675 w 24" name="T34"/>
                  <a:gd fmla="*/ 22578 h 27" name="T35"/>
                  <a:gd fmla="*/ 70379 w 24" name="T36"/>
                  <a:gd fmla="*/ 33867 h 27" name="T37"/>
                  <a:gd fmla="*/ 70379 w 24" name="T38"/>
                  <a:gd fmla="*/ 48919 h 27" name="T39"/>
                  <a:gd fmla="*/ 22225 w 24" name="T40"/>
                  <a:gd fmla="*/ 37630 h 27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4" name="T63"/>
                  <a:gd fmla="*/ 0 h 27" name="T64"/>
                  <a:gd fmla="*/ 24 w 24" name="T65"/>
                  <a:gd fmla="*/ 27 h 27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27" w="24">
                    <a:moveTo>
                      <a:pt x="22" y="6"/>
                    </a:moveTo>
                    <a:cubicBezTo>
                      <a:pt x="20" y="3"/>
                      <a:pt x="18" y="1"/>
                      <a:pt x="14" y="1"/>
                    </a:cubicBezTo>
                    <a:cubicBezTo>
                      <a:pt x="11" y="0"/>
                      <a:pt x="8" y="1"/>
                      <a:pt x="6" y="3"/>
                    </a:cubicBezTo>
                    <a:cubicBezTo>
                      <a:pt x="3" y="5"/>
                      <a:pt x="1" y="8"/>
                      <a:pt x="1" y="12"/>
                    </a:cubicBezTo>
                    <a:cubicBezTo>
                      <a:pt x="0" y="16"/>
                      <a:pt x="0" y="19"/>
                      <a:pt x="2" y="22"/>
                    </a:cubicBezTo>
                    <a:cubicBezTo>
                      <a:pt x="4" y="25"/>
                      <a:pt x="6" y="26"/>
                      <a:pt x="10" y="27"/>
                    </a:cubicBezTo>
                    <a:cubicBezTo>
                      <a:pt x="12" y="27"/>
                      <a:pt x="14" y="27"/>
                      <a:pt x="17" y="26"/>
                    </a:cubicBezTo>
                    <a:cubicBezTo>
                      <a:pt x="19" y="25"/>
                      <a:pt x="20" y="24"/>
                      <a:pt x="21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6" y="23"/>
                      <a:pt x="14" y="24"/>
                      <a:pt x="10" y="24"/>
                    </a:cubicBezTo>
                    <a:cubicBezTo>
                      <a:pt x="9" y="23"/>
                      <a:pt x="7" y="22"/>
                      <a:pt x="6" y="21"/>
                    </a:cubicBezTo>
                    <a:cubicBezTo>
                      <a:pt x="5" y="19"/>
                      <a:pt x="4" y="17"/>
                      <a:pt x="5" y="13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4" y="12"/>
                      <a:pt x="23" y="8"/>
                      <a:pt x="22" y="6"/>
                    </a:cubicBezTo>
                    <a:close/>
                    <a:moveTo>
                      <a:pt x="6" y="10"/>
                    </a:moveTo>
                    <a:cubicBezTo>
                      <a:pt x="6" y="8"/>
                      <a:pt x="7" y="6"/>
                      <a:pt x="9" y="5"/>
                    </a:cubicBezTo>
                    <a:cubicBezTo>
                      <a:pt x="10" y="4"/>
                      <a:pt x="12" y="3"/>
                      <a:pt x="14" y="4"/>
                    </a:cubicBezTo>
                    <a:cubicBezTo>
                      <a:pt x="15" y="4"/>
                      <a:pt x="17" y="5"/>
                      <a:pt x="18" y="6"/>
                    </a:cubicBezTo>
                    <a:cubicBezTo>
                      <a:pt x="18" y="7"/>
                      <a:pt x="19" y="8"/>
                      <a:pt x="19" y="9"/>
                    </a:cubicBezTo>
                    <a:cubicBezTo>
                      <a:pt x="19" y="10"/>
                      <a:pt x="19" y="11"/>
                      <a:pt x="19" y="13"/>
                    </a:cubicBez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72" name="Freeform 167"/>
              <p:cNvSpPr>
                <a:spLocks noChangeArrowheads="1" noEditPoints="1"/>
              </p:cNvSpPr>
              <p:nvPr/>
            </p:nvSpPr>
            <p:spPr bwMode="auto">
              <a:xfrm>
                <a:off x="1819275" y="2543175"/>
                <a:ext cx="90488" cy="107950"/>
              </a:xfrm>
              <a:custGeom>
                <a:gdLst>
                  <a:gd fmla="*/ 86718 w 24" name="T0"/>
                  <a:gd fmla="*/ 52114 h 29" name="T1"/>
                  <a:gd fmla="*/ 82947 w 24" name="T2"/>
                  <a:gd fmla="*/ 18612 h 29" name="T3"/>
                  <a:gd fmla="*/ 56555 w 24" name="T4"/>
                  <a:gd fmla="*/ 7445 h 29" name="T5"/>
                  <a:gd fmla="*/ 11311 w 24" name="T6"/>
                  <a:gd fmla="*/ 22334 h 29" name="T7"/>
                  <a:gd fmla="*/ 26392 w 24" name="T8"/>
                  <a:gd fmla="*/ 29779 h 29" name="T9"/>
                  <a:gd fmla="*/ 52785 w 24" name="T10"/>
                  <a:gd fmla="*/ 18612 h 29" name="T11"/>
                  <a:gd fmla="*/ 67866 w 24" name="T12"/>
                  <a:gd fmla="*/ 22334 h 29" name="T13"/>
                  <a:gd fmla="*/ 75407 w 24" name="T14"/>
                  <a:gd fmla="*/ 29779 h 29" name="T15"/>
                  <a:gd fmla="*/ 71636 w 24" name="T16"/>
                  <a:gd fmla="*/ 48391 h 29" name="T17"/>
                  <a:gd fmla="*/ 60325 w 24" name="T18"/>
                  <a:gd fmla="*/ 44669 h 29" name="T19"/>
                  <a:gd fmla="*/ 18852 w 24" name="T20"/>
                  <a:gd fmla="*/ 48391 h 29" name="T21"/>
                  <a:gd fmla="*/ 0 w 24" name="T22"/>
                  <a:gd fmla="*/ 67003 h 29" name="T23"/>
                  <a:gd fmla="*/ 7541 w 24" name="T24"/>
                  <a:gd fmla="*/ 89338 h 29" name="T25"/>
                  <a:gd fmla="*/ 30163 w 24" name="T26"/>
                  <a:gd fmla="*/ 100505 h 29" name="T27"/>
                  <a:gd fmla="*/ 64096 w 24" name="T28"/>
                  <a:gd fmla="*/ 89338 h 29" name="T29"/>
                  <a:gd fmla="*/ 64096 w 24" name="T30"/>
                  <a:gd fmla="*/ 104228 h 29" name="T31"/>
                  <a:gd fmla="*/ 79177 w 24" name="T32"/>
                  <a:gd fmla="*/ 107950 h 29" name="T33"/>
                  <a:gd fmla="*/ 79177 w 24" name="T34"/>
                  <a:gd fmla="*/ 89338 h 29" name="T35"/>
                  <a:gd fmla="*/ 86718 w 24" name="T36"/>
                  <a:gd fmla="*/ 52114 h 29" name="T37"/>
                  <a:gd fmla="*/ 56555 w 24" name="T38"/>
                  <a:gd fmla="*/ 85616 h 29" name="T39"/>
                  <a:gd fmla="*/ 33933 w 24" name="T40"/>
                  <a:gd fmla="*/ 89338 h 29" name="T41"/>
                  <a:gd fmla="*/ 18852 w 24" name="T42"/>
                  <a:gd fmla="*/ 81893 h 29" name="T43"/>
                  <a:gd fmla="*/ 18852 w 24" name="T44"/>
                  <a:gd fmla="*/ 70726 h 29" name="T45"/>
                  <a:gd fmla="*/ 30163 w 24" name="T46"/>
                  <a:gd fmla="*/ 55836 h 29" name="T47"/>
                  <a:gd fmla="*/ 56555 w 24" name="T48"/>
                  <a:gd fmla="*/ 55836 h 29" name="T49"/>
                  <a:gd fmla="*/ 71636 w 24" name="T50"/>
                  <a:gd fmla="*/ 59559 h 29" name="T51"/>
                  <a:gd fmla="*/ 67866 w 24" name="T52"/>
                  <a:gd fmla="*/ 63281 h 29" name="T53"/>
                  <a:gd fmla="*/ 56555 w 24" name="T54"/>
                  <a:gd fmla="*/ 85616 h 29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4" name="T84"/>
                  <a:gd fmla="*/ 0 h 29" name="T85"/>
                  <a:gd fmla="*/ 24 w 24" name="T86"/>
                  <a:gd fmla="*/ 29 h 29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28" w="24">
                    <a:moveTo>
                      <a:pt x="23" y="14"/>
                    </a:moveTo>
                    <a:cubicBezTo>
                      <a:pt x="24" y="10"/>
                      <a:pt x="23" y="7"/>
                      <a:pt x="22" y="5"/>
                    </a:cubicBezTo>
                    <a:cubicBezTo>
                      <a:pt x="21" y="4"/>
                      <a:pt x="19" y="2"/>
                      <a:pt x="15" y="2"/>
                    </a:cubicBezTo>
                    <a:cubicBezTo>
                      <a:pt x="9" y="0"/>
                      <a:pt x="5" y="2"/>
                      <a:pt x="3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5"/>
                      <a:pt x="10" y="4"/>
                      <a:pt x="14" y="5"/>
                    </a:cubicBezTo>
                    <a:cubicBezTo>
                      <a:pt x="16" y="5"/>
                      <a:pt x="17" y="5"/>
                      <a:pt x="18" y="6"/>
                    </a:cubicBezTo>
                    <a:cubicBezTo>
                      <a:pt x="19" y="7"/>
                      <a:pt x="19" y="8"/>
                      <a:pt x="20" y="8"/>
                    </a:cubicBezTo>
                    <a:cubicBezTo>
                      <a:pt x="20" y="9"/>
                      <a:pt x="20" y="11"/>
                      <a:pt x="19" y="13"/>
                    </a:cubicBezTo>
                    <a:cubicBezTo>
                      <a:pt x="18" y="12"/>
                      <a:pt x="17" y="12"/>
                      <a:pt x="16" y="12"/>
                    </a:cubicBezTo>
                    <a:cubicBezTo>
                      <a:pt x="11" y="11"/>
                      <a:pt x="7" y="11"/>
                      <a:pt x="5" y="13"/>
                    </a:cubicBezTo>
                    <a:cubicBezTo>
                      <a:pt x="2" y="14"/>
                      <a:pt x="1" y="16"/>
                      <a:pt x="0" y="18"/>
                    </a:cubicBezTo>
                    <a:cubicBezTo>
                      <a:pt x="0" y="20"/>
                      <a:pt x="0" y="22"/>
                      <a:pt x="2" y="24"/>
                    </a:cubicBezTo>
                    <a:cubicBezTo>
                      <a:pt x="3" y="26"/>
                      <a:pt x="5" y="27"/>
                      <a:pt x="8" y="27"/>
                    </a:cubicBezTo>
                    <a:cubicBezTo>
                      <a:pt x="12" y="28"/>
                      <a:pt x="15" y="27"/>
                      <a:pt x="17" y="24"/>
                    </a:cubicBezTo>
                    <a:cubicBezTo>
                      <a:pt x="17" y="26"/>
                      <a:pt x="17" y="27"/>
                      <a:pt x="17" y="28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7"/>
                      <a:pt x="21" y="26"/>
                      <a:pt x="21" y="24"/>
                    </a:cubicBezTo>
                    <a:lnTo>
                      <a:pt x="23" y="14"/>
                    </a:lnTo>
                    <a:close/>
                    <a:moveTo>
                      <a:pt x="15" y="23"/>
                    </a:moveTo>
                    <a:cubicBezTo>
                      <a:pt x="13" y="24"/>
                      <a:pt x="11" y="25"/>
                      <a:pt x="9" y="24"/>
                    </a:cubicBezTo>
                    <a:cubicBezTo>
                      <a:pt x="7" y="24"/>
                      <a:pt x="6" y="23"/>
                      <a:pt x="5" y="22"/>
                    </a:cubicBezTo>
                    <a:cubicBezTo>
                      <a:pt x="5" y="21"/>
                      <a:pt x="4" y="20"/>
                      <a:pt x="5" y="19"/>
                    </a:cubicBezTo>
                    <a:cubicBezTo>
                      <a:pt x="5" y="17"/>
                      <a:pt x="6" y="16"/>
                      <a:pt x="8" y="15"/>
                    </a:cubicBezTo>
                    <a:cubicBezTo>
                      <a:pt x="10" y="14"/>
                      <a:pt x="12" y="14"/>
                      <a:pt x="15" y="15"/>
                    </a:cubicBezTo>
                    <a:cubicBezTo>
                      <a:pt x="16" y="15"/>
                      <a:pt x="17" y="15"/>
                      <a:pt x="19" y="16"/>
                    </a:cubicBezTo>
                    <a:cubicBezTo>
                      <a:pt x="19" y="16"/>
                      <a:pt x="19" y="17"/>
                      <a:pt x="18" y="17"/>
                    </a:cubicBezTo>
                    <a:cubicBezTo>
                      <a:pt x="18" y="20"/>
                      <a:pt x="17" y="21"/>
                      <a:pt x="15" y="2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73" name="Freeform 168"/>
              <p:cNvSpPr>
                <a:spLocks noChangeArrowheads="1" noEditPoints="1"/>
              </p:cNvSpPr>
              <p:nvPr/>
            </p:nvSpPr>
            <p:spPr bwMode="auto">
              <a:xfrm>
                <a:off x="1920875" y="2543175"/>
                <a:ext cx="96838" cy="127000"/>
              </a:xfrm>
              <a:custGeom>
                <a:gdLst>
                  <a:gd fmla="*/ 81940 w 26" name="T0"/>
                  <a:gd fmla="*/ 0 h 34" name="T1"/>
                  <a:gd fmla="*/ 74491 w 26" name="T2"/>
                  <a:gd fmla="*/ 44824 h 34" name="T3"/>
                  <a:gd fmla="*/ 52144 w 26" name="T4"/>
                  <a:gd fmla="*/ 22412 h 34" name="T5"/>
                  <a:gd fmla="*/ 22347 w 26" name="T6"/>
                  <a:gd fmla="*/ 33618 h 34" name="T7"/>
                  <a:gd fmla="*/ 3725 w 26" name="T8"/>
                  <a:gd fmla="*/ 67235 h 34" name="T9"/>
                  <a:gd fmla="*/ 7449 w 26" name="T10"/>
                  <a:gd fmla="*/ 100853 h 34" name="T11"/>
                  <a:gd fmla="*/ 33521 w 26" name="T12"/>
                  <a:gd fmla="*/ 119529 h 34" name="T13"/>
                  <a:gd fmla="*/ 63317 w 26" name="T14"/>
                  <a:gd fmla="*/ 108324 h 34" name="T15"/>
                  <a:gd fmla="*/ 63317 w 26" name="T16"/>
                  <a:gd fmla="*/ 123265 h 34" name="T17"/>
                  <a:gd fmla="*/ 74491 w 26" name="T18"/>
                  <a:gd fmla="*/ 127000 h 34" name="T19"/>
                  <a:gd fmla="*/ 96838 w 26" name="T20"/>
                  <a:gd fmla="*/ 0 h 34" name="T21"/>
                  <a:gd fmla="*/ 81940 w 26" name="T22"/>
                  <a:gd fmla="*/ 0 h 34" name="T23"/>
                  <a:gd fmla="*/ 67042 w 26" name="T24"/>
                  <a:gd fmla="*/ 85912 h 34" name="T25"/>
                  <a:gd fmla="*/ 55868 w 26" name="T26"/>
                  <a:gd fmla="*/ 104588 h 34" name="T27"/>
                  <a:gd fmla="*/ 37245 w 26" name="T28"/>
                  <a:gd fmla="*/ 108324 h 34" name="T29"/>
                  <a:gd fmla="*/ 22347 w 26" name="T30"/>
                  <a:gd fmla="*/ 97118 h 34" name="T31"/>
                  <a:gd fmla="*/ 18623 w 26" name="T32"/>
                  <a:gd fmla="*/ 67235 h 34" name="T33"/>
                  <a:gd fmla="*/ 33521 w 26" name="T34"/>
                  <a:gd fmla="*/ 41088 h 34" name="T35"/>
                  <a:gd fmla="*/ 52144 w 26" name="T36"/>
                  <a:gd fmla="*/ 37353 h 34" name="T37"/>
                  <a:gd fmla="*/ 67042 w 26" name="T38"/>
                  <a:gd fmla="*/ 44824 h 34" name="T39"/>
                  <a:gd fmla="*/ 70766 w 26" name="T40"/>
                  <a:gd fmla="*/ 67235 h 34" name="T41"/>
                  <a:gd fmla="*/ 67042 w 26" name="T42"/>
                  <a:gd fmla="*/ 85912 h 34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26" name="T66"/>
                  <a:gd fmla="*/ 0 h 34" name="T67"/>
                  <a:gd fmla="*/ 26 w 26" name="T68"/>
                  <a:gd fmla="*/ 34 h 34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34" w="26">
                    <a:moveTo>
                      <a:pt x="22" y="0"/>
                    </a:move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9"/>
                      <a:pt x="17" y="7"/>
                      <a:pt x="14" y="6"/>
                    </a:cubicBezTo>
                    <a:cubicBezTo>
                      <a:pt x="11" y="6"/>
                      <a:pt x="8" y="7"/>
                      <a:pt x="6" y="9"/>
                    </a:cubicBezTo>
                    <a:cubicBezTo>
                      <a:pt x="3" y="11"/>
                      <a:pt x="2" y="14"/>
                      <a:pt x="1" y="18"/>
                    </a:cubicBezTo>
                    <a:cubicBezTo>
                      <a:pt x="0" y="21"/>
                      <a:pt x="1" y="25"/>
                      <a:pt x="2" y="27"/>
                    </a:cubicBezTo>
                    <a:cubicBezTo>
                      <a:pt x="4" y="30"/>
                      <a:pt x="6" y="32"/>
                      <a:pt x="9" y="32"/>
                    </a:cubicBezTo>
                    <a:cubicBezTo>
                      <a:pt x="12" y="33"/>
                      <a:pt x="15" y="32"/>
                      <a:pt x="17" y="29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6" y="0"/>
                      <a:pt x="26" y="0"/>
                      <a:pt x="26" y="0"/>
                    </a:cubicBezTo>
                    <a:lnTo>
                      <a:pt x="22" y="0"/>
                    </a:lnTo>
                    <a:close/>
                    <a:moveTo>
                      <a:pt x="18" y="23"/>
                    </a:moveTo>
                    <a:cubicBezTo>
                      <a:pt x="18" y="25"/>
                      <a:pt x="17" y="27"/>
                      <a:pt x="15" y="28"/>
                    </a:cubicBezTo>
                    <a:cubicBezTo>
                      <a:pt x="13" y="29"/>
                      <a:pt x="12" y="30"/>
                      <a:pt x="10" y="29"/>
                    </a:cubicBezTo>
                    <a:cubicBezTo>
                      <a:pt x="8" y="29"/>
                      <a:pt x="7" y="28"/>
                      <a:pt x="6" y="26"/>
                    </a:cubicBezTo>
                    <a:cubicBezTo>
                      <a:pt x="5" y="24"/>
                      <a:pt x="5" y="21"/>
                      <a:pt x="5" y="18"/>
                    </a:cubicBezTo>
                    <a:cubicBezTo>
                      <a:pt x="6" y="15"/>
                      <a:pt x="7" y="13"/>
                      <a:pt x="9" y="11"/>
                    </a:cubicBezTo>
                    <a:cubicBezTo>
                      <a:pt x="10" y="10"/>
                      <a:pt x="12" y="9"/>
                      <a:pt x="14" y="10"/>
                    </a:cubicBezTo>
                    <a:cubicBezTo>
                      <a:pt x="16" y="10"/>
                      <a:pt x="17" y="11"/>
                      <a:pt x="18" y="12"/>
                    </a:cubicBezTo>
                    <a:cubicBezTo>
                      <a:pt x="19" y="14"/>
                      <a:pt x="19" y="16"/>
                      <a:pt x="19" y="18"/>
                    </a:cubicBezTo>
                    <a:lnTo>
                      <a:pt x="18" y="2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74" name="Freeform 169"/>
              <p:cNvSpPr>
                <a:spLocks noChangeArrowheads="1" noEditPoints="1"/>
              </p:cNvSpPr>
              <p:nvPr/>
            </p:nvSpPr>
            <p:spPr bwMode="auto">
              <a:xfrm>
                <a:off x="684213" y="3541713"/>
                <a:ext cx="127000" cy="87313"/>
              </a:xfrm>
              <a:custGeom>
                <a:gdLst>
                  <a:gd fmla="*/ 82176 w 34" name="T0"/>
                  <a:gd fmla="*/ 56943 h 23" name="T1"/>
                  <a:gd fmla="*/ 89647 w 34" name="T2"/>
                  <a:gd fmla="*/ 26574 h 23" name="T3"/>
                  <a:gd fmla="*/ 70971 w 34" name="T4"/>
                  <a:gd fmla="*/ 3796 h 23" name="T5"/>
                  <a:gd fmla="*/ 37353 w 34" name="T6"/>
                  <a:gd fmla="*/ 3796 h 23" name="T7"/>
                  <a:gd fmla="*/ 7471 w 34" name="T8"/>
                  <a:gd fmla="*/ 18981 h 23" name="T9"/>
                  <a:gd fmla="*/ 0 w 34" name="T10"/>
                  <a:gd fmla="*/ 49351 h 23" name="T11"/>
                  <a:gd fmla="*/ 22412 w 34" name="T12"/>
                  <a:gd fmla="*/ 72128 h 23" name="T13"/>
                  <a:gd fmla="*/ 7471 w 34" name="T14"/>
                  <a:gd fmla="*/ 75924 h 23" name="T15"/>
                  <a:gd fmla="*/ 11206 w 34" name="T16"/>
                  <a:gd fmla="*/ 87313 h 23" name="T17"/>
                  <a:gd fmla="*/ 127000 w 34" name="T18"/>
                  <a:gd fmla="*/ 60739 h 23" name="T19"/>
                  <a:gd fmla="*/ 123265 w 34" name="T20"/>
                  <a:gd fmla="*/ 45555 h 23" name="T21"/>
                  <a:gd fmla="*/ 82176 w 34" name="T22"/>
                  <a:gd fmla="*/ 56943 h 23" name="T23"/>
                  <a:gd fmla="*/ 44824 w 34" name="T24"/>
                  <a:gd fmla="*/ 64536 h 23" name="T25"/>
                  <a:gd fmla="*/ 22412 w 34" name="T26"/>
                  <a:gd fmla="*/ 60739 h 23" name="T27"/>
                  <a:gd fmla="*/ 11206 w 34" name="T28"/>
                  <a:gd fmla="*/ 49351 h 23" name="T29"/>
                  <a:gd fmla="*/ 18676 w 34" name="T30"/>
                  <a:gd fmla="*/ 30370 h 23" name="T31"/>
                  <a:gd fmla="*/ 41088 w 34" name="T32"/>
                  <a:gd fmla="*/ 18981 h 23" name="T33"/>
                  <a:gd fmla="*/ 67235 w 34" name="T34"/>
                  <a:gd fmla="*/ 18981 h 23" name="T35"/>
                  <a:gd fmla="*/ 82176 w 34" name="T36"/>
                  <a:gd fmla="*/ 34166 h 23" name="T37"/>
                  <a:gd fmla="*/ 78441 w 34" name="T38"/>
                  <a:gd fmla="*/ 49351 h 23" name="T39"/>
                  <a:gd fmla="*/ 59765 w 34" name="T40"/>
                  <a:gd fmla="*/ 60739 h 23" name="T41"/>
                  <a:gd fmla="*/ 44824 w 34" name="T42"/>
                  <a:gd fmla="*/ 64536 h 23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34" name="T66"/>
                  <a:gd fmla="*/ 0 h 23" name="T67"/>
                  <a:gd fmla="*/ 34 w 34" name="T68"/>
                  <a:gd fmla="*/ 23 h 23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3" w="34">
                    <a:moveTo>
                      <a:pt x="22" y="15"/>
                    </a:moveTo>
                    <a:cubicBezTo>
                      <a:pt x="24" y="13"/>
                      <a:pt x="25" y="10"/>
                      <a:pt x="24" y="7"/>
                    </a:cubicBezTo>
                    <a:cubicBezTo>
                      <a:pt x="24" y="4"/>
                      <a:pt x="22" y="2"/>
                      <a:pt x="19" y="1"/>
                    </a:cubicBezTo>
                    <a:cubicBezTo>
                      <a:pt x="17" y="0"/>
                      <a:pt x="13" y="0"/>
                      <a:pt x="10" y="1"/>
                    </a:cubicBezTo>
                    <a:cubicBezTo>
                      <a:pt x="7" y="2"/>
                      <a:pt x="4" y="3"/>
                      <a:pt x="2" y="5"/>
                    </a:cubicBezTo>
                    <a:cubicBezTo>
                      <a:pt x="0" y="7"/>
                      <a:pt x="0" y="10"/>
                      <a:pt x="0" y="13"/>
                    </a:cubicBezTo>
                    <a:cubicBezTo>
                      <a:pt x="1" y="16"/>
                      <a:pt x="3" y="18"/>
                      <a:pt x="6" y="19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3" y="12"/>
                      <a:pt x="33" y="12"/>
                      <a:pt x="33" y="12"/>
                    </a:cubicBezTo>
                    <a:lnTo>
                      <a:pt x="22" y="15"/>
                    </a:lnTo>
                    <a:close/>
                    <a:moveTo>
                      <a:pt x="12" y="17"/>
                    </a:moveTo>
                    <a:cubicBezTo>
                      <a:pt x="10" y="18"/>
                      <a:pt x="8" y="17"/>
                      <a:pt x="6" y="16"/>
                    </a:cubicBezTo>
                    <a:cubicBezTo>
                      <a:pt x="5" y="15"/>
                      <a:pt x="4" y="14"/>
                      <a:pt x="3" y="13"/>
                    </a:cubicBezTo>
                    <a:cubicBezTo>
                      <a:pt x="3" y="11"/>
                      <a:pt x="3" y="9"/>
                      <a:pt x="5" y="8"/>
                    </a:cubicBezTo>
                    <a:cubicBezTo>
                      <a:pt x="6" y="6"/>
                      <a:pt x="8" y="5"/>
                      <a:pt x="11" y="5"/>
                    </a:cubicBezTo>
                    <a:cubicBezTo>
                      <a:pt x="14" y="4"/>
                      <a:pt x="16" y="4"/>
                      <a:pt x="18" y="5"/>
                    </a:cubicBezTo>
                    <a:cubicBezTo>
                      <a:pt x="20" y="6"/>
                      <a:pt x="21" y="7"/>
                      <a:pt x="22" y="9"/>
                    </a:cubicBezTo>
                    <a:cubicBezTo>
                      <a:pt x="22" y="10"/>
                      <a:pt x="22" y="12"/>
                      <a:pt x="21" y="13"/>
                    </a:cubicBezTo>
                    <a:cubicBezTo>
                      <a:pt x="20" y="15"/>
                      <a:pt x="18" y="16"/>
                      <a:pt x="16" y="16"/>
                    </a:cubicBezTo>
                    <a:lnTo>
                      <a:pt x="12" y="1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75" name="Freeform 170"/>
              <p:cNvSpPr>
                <a:spLocks noChangeArrowheads="1"/>
              </p:cNvSpPr>
              <p:nvPr/>
            </p:nvSpPr>
            <p:spPr bwMode="auto">
              <a:xfrm>
                <a:off x="803275" y="3629025"/>
                <a:ext cx="15875" cy="14288"/>
              </a:xfrm>
              <a:custGeom>
                <a:gdLst>
                  <a:gd fmla="*/ 0 w 10" name="T0"/>
                  <a:gd fmla="*/ 3175 h 9" name="T1"/>
                  <a:gd fmla="*/ 0 w 10" name="T2"/>
                  <a:gd fmla="*/ 14288 h 9" name="T3"/>
                  <a:gd fmla="*/ 15875 w 10" name="T4"/>
                  <a:gd fmla="*/ 14288 h 9" name="T5"/>
                  <a:gd fmla="*/ 15875 w 10" name="T6"/>
                  <a:gd fmla="*/ 0 h 9" name="T7"/>
                  <a:gd fmla="*/ 0 w 10" name="T8"/>
                  <a:gd fmla="*/ 3175 h 9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0" name="T15"/>
                  <a:gd fmla="*/ 0 h 9" name="T16"/>
                  <a:gd fmla="*/ 10 w 10" name="T17"/>
                  <a:gd fmla="*/ 9 h 9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9" w="10">
                    <a:moveTo>
                      <a:pt x="0" y="2"/>
                    </a:moveTo>
                    <a:lnTo>
                      <a:pt x="0" y="9"/>
                    </a:lnTo>
                    <a:lnTo>
                      <a:pt x="10" y="9"/>
                    </a:lnTo>
                    <a:lnTo>
                      <a:pt x="1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76" name="Freeform 171"/>
              <p:cNvSpPr>
                <a:spLocks noChangeArrowheads="1"/>
              </p:cNvSpPr>
              <p:nvPr/>
            </p:nvSpPr>
            <p:spPr bwMode="auto">
              <a:xfrm>
                <a:off x="701675" y="3636963"/>
                <a:ext cx="87313" cy="28575"/>
              </a:xfrm>
              <a:custGeom>
                <a:gdLst>
                  <a:gd fmla="*/ 0 w 55" name="T0"/>
                  <a:gd fmla="*/ 17462 h 18" name="T1"/>
                  <a:gd fmla="*/ 4763 w 55" name="T2"/>
                  <a:gd fmla="*/ 28575 h 18" name="T3"/>
                  <a:gd fmla="*/ 87313 w 55" name="T4"/>
                  <a:gd fmla="*/ 11112 h 18" name="T5"/>
                  <a:gd fmla="*/ 87313 w 55" name="T6"/>
                  <a:gd fmla="*/ 0 h 18" name="T7"/>
                  <a:gd fmla="*/ 0 w 55" name="T8"/>
                  <a:gd fmla="*/ 17462 h 18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55" name="T15"/>
                  <a:gd fmla="*/ 0 h 18" name="T16"/>
                  <a:gd fmla="*/ 55 w 55" name="T17"/>
                  <a:gd fmla="*/ 18 h 18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8" w="55">
                    <a:moveTo>
                      <a:pt x="0" y="11"/>
                    </a:moveTo>
                    <a:lnTo>
                      <a:pt x="3" y="18"/>
                    </a:lnTo>
                    <a:lnTo>
                      <a:pt x="55" y="7"/>
                    </a:lnTo>
                    <a:lnTo>
                      <a:pt x="55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77" name="Freeform 172"/>
              <p:cNvSpPr>
                <a:spLocks noChangeArrowheads="1"/>
              </p:cNvSpPr>
              <p:nvPr/>
            </p:nvSpPr>
            <p:spPr bwMode="auto">
              <a:xfrm>
                <a:off x="709613" y="3673475"/>
                <a:ext cx="98425" cy="46038"/>
              </a:xfrm>
              <a:custGeom>
                <a:gdLst>
                  <a:gd fmla="*/ 90854 w 26" name="T0"/>
                  <a:gd fmla="*/ 26855 h 12" name="T1"/>
                  <a:gd fmla="*/ 68140 w 26" name="T2"/>
                  <a:gd fmla="*/ 19183 h 12" name="T3"/>
                  <a:gd fmla="*/ 90854 w 26" name="T4"/>
                  <a:gd fmla="*/ 11510 h 12" name="T5"/>
                  <a:gd fmla="*/ 87068 w 26" name="T6"/>
                  <a:gd fmla="*/ 0 h 12" name="T7"/>
                  <a:gd fmla="*/ 0 w 26" name="T8"/>
                  <a:gd fmla="*/ 19183 h 12" name="T9"/>
                  <a:gd fmla="*/ 3786 w 26" name="T10"/>
                  <a:gd fmla="*/ 34529 h 12" name="T11"/>
                  <a:gd fmla="*/ 49213 w 26" name="T12"/>
                  <a:gd fmla="*/ 23019 h 12" name="T13"/>
                  <a:gd fmla="*/ 71926 w 26" name="T14"/>
                  <a:gd fmla="*/ 26855 h 12" name="T15"/>
                  <a:gd fmla="*/ 87068 w 26" name="T16"/>
                  <a:gd fmla="*/ 42202 h 12" name="T17"/>
                  <a:gd fmla="*/ 87068 w 26" name="T18"/>
                  <a:gd fmla="*/ 46038 h 12" name="T19"/>
                  <a:gd fmla="*/ 98425 w 26" name="T20"/>
                  <a:gd fmla="*/ 42202 h 12" name="T21"/>
                  <a:gd fmla="*/ 98425 w 26" name="T22"/>
                  <a:gd fmla="*/ 38365 h 12" name="T23"/>
                  <a:gd fmla="*/ 90854 w 26" name="T24"/>
                  <a:gd fmla="*/ 26855 h 12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26" name="T39"/>
                  <a:gd fmla="*/ 0 h 12" name="T40"/>
                  <a:gd fmla="*/ 26 w 26" name="T41"/>
                  <a:gd fmla="*/ 12 h 12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2" w="26">
                    <a:moveTo>
                      <a:pt x="24" y="7"/>
                    </a:moveTo>
                    <a:cubicBezTo>
                      <a:pt x="23" y="6"/>
                      <a:pt x="21" y="5"/>
                      <a:pt x="18" y="5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18" y="6"/>
                      <a:pt x="19" y="7"/>
                    </a:cubicBezTo>
                    <a:cubicBezTo>
                      <a:pt x="21" y="8"/>
                      <a:pt x="22" y="9"/>
                      <a:pt x="23" y="11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0"/>
                      <a:pt x="26" y="10"/>
                    </a:cubicBezTo>
                    <a:cubicBezTo>
                      <a:pt x="26" y="9"/>
                      <a:pt x="25" y="8"/>
                      <a:pt x="24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78" name="Freeform 173"/>
              <p:cNvSpPr>
                <a:spLocks noChangeArrowheads="1" noEditPoints="1"/>
              </p:cNvSpPr>
              <p:nvPr/>
            </p:nvSpPr>
            <p:spPr bwMode="auto">
              <a:xfrm>
                <a:off x="725488" y="3730625"/>
                <a:ext cx="96838" cy="85725"/>
              </a:xfrm>
              <a:custGeom>
                <a:gdLst>
                  <a:gd fmla="*/ 89389 w 26" name="T0"/>
                  <a:gd fmla="*/ 63362 h 23" name="T1"/>
                  <a:gd fmla="*/ 93113 w 26" name="T2"/>
                  <a:gd fmla="*/ 33545 h 23" name="T3"/>
                  <a:gd fmla="*/ 74491 w 26" name="T4"/>
                  <a:gd fmla="*/ 7454 h 23" name="T5"/>
                  <a:gd fmla="*/ 40970 w 26" name="T6"/>
                  <a:gd fmla="*/ 3727 h 23" name="T7"/>
                  <a:gd fmla="*/ 11174 w 26" name="T8"/>
                  <a:gd fmla="*/ 22363 h 23" name="T9"/>
                  <a:gd fmla="*/ 3725 w 26" name="T10"/>
                  <a:gd fmla="*/ 52180 h 23" name="T11"/>
                  <a:gd fmla="*/ 14898 w 26" name="T12"/>
                  <a:gd fmla="*/ 74543 h 23" name="T13"/>
                  <a:gd fmla="*/ 37245 w 26" name="T14"/>
                  <a:gd fmla="*/ 85725 h 23" name="T15"/>
                  <a:gd fmla="*/ 37245 w 26" name="T16"/>
                  <a:gd fmla="*/ 70816 h 23" name="T17"/>
                  <a:gd fmla="*/ 14898 w 26" name="T18"/>
                  <a:gd fmla="*/ 52180 h 23" name="T19"/>
                  <a:gd fmla="*/ 18623 w 26" name="T20"/>
                  <a:gd fmla="*/ 33545 h 23" name="T21"/>
                  <a:gd fmla="*/ 40970 w 26" name="T22"/>
                  <a:gd fmla="*/ 18636 h 23" name="T23"/>
                  <a:gd fmla="*/ 55868 w 26" name="T24"/>
                  <a:gd fmla="*/ 81998 h 23" name="T25"/>
                  <a:gd fmla="*/ 89389 w 26" name="T26"/>
                  <a:gd fmla="*/ 63362 h 23" name="T27"/>
                  <a:gd fmla="*/ 52144 w 26" name="T28"/>
                  <a:gd fmla="*/ 18636 h 23" name="T29"/>
                  <a:gd fmla="*/ 70766 w 26" name="T30"/>
                  <a:gd fmla="*/ 22363 h 23" name="T31"/>
                  <a:gd fmla="*/ 81940 w 26" name="T32"/>
                  <a:gd fmla="*/ 37272 h 23" name="T33"/>
                  <a:gd fmla="*/ 81940 w 26" name="T34"/>
                  <a:gd fmla="*/ 48453 h 23" name="T35"/>
                  <a:gd fmla="*/ 74491 w 26" name="T36"/>
                  <a:gd fmla="*/ 59635 h 23" name="T37"/>
                  <a:gd fmla="*/ 63317 w 26" name="T38"/>
                  <a:gd fmla="*/ 63362 h 23" name="T39"/>
                  <a:gd fmla="*/ 52144 w 26" name="T40"/>
                  <a:gd fmla="*/ 18636 h 23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6" name="T63"/>
                  <a:gd fmla="*/ 0 h 23" name="T64"/>
                  <a:gd fmla="*/ 26 w 26" name="T65"/>
                  <a:gd fmla="*/ 23 h 23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23" w="26">
                    <a:moveTo>
                      <a:pt x="24" y="17"/>
                    </a:moveTo>
                    <a:cubicBezTo>
                      <a:pt x="25" y="15"/>
                      <a:pt x="26" y="12"/>
                      <a:pt x="25" y="9"/>
                    </a:cubicBezTo>
                    <a:cubicBezTo>
                      <a:pt x="24" y="6"/>
                      <a:pt x="23" y="4"/>
                      <a:pt x="20" y="2"/>
                    </a:cubicBezTo>
                    <a:cubicBezTo>
                      <a:pt x="17" y="1"/>
                      <a:pt x="14" y="0"/>
                      <a:pt x="11" y="1"/>
                    </a:cubicBezTo>
                    <a:cubicBezTo>
                      <a:pt x="7" y="2"/>
                      <a:pt x="4" y="4"/>
                      <a:pt x="3" y="6"/>
                    </a:cubicBezTo>
                    <a:cubicBezTo>
                      <a:pt x="1" y="9"/>
                      <a:pt x="0" y="11"/>
                      <a:pt x="1" y="14"/>
                    </a:cubicBezTo>
                    <a:cubicBezTo>
                      <a:pt x="2" y="17"/>
                      <a:pt x="3" y="19"/>
                      <a:pt x="4" y="20"/>
                    </a:cubicBezTo>
                    <a:cubicBezTo>
                      <a:pt x="6" y="22"/>
                      <a:pt x="8" y="22"/>
                      <a:pt x="10" y="23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7" y="19"/>
                      <a:pt x="5" y="17"/>
                      <a:pt x="4" y="14"/>
                    </a:cubicBezTo>
                    <a:cubicBezTo>
                      <a:pt x="4" y="12"/>
                      <a:pt x="4" y="11"/>
                      <a:pt x="5" y="9"/>
                    </a:cubicBezTo>
                    <a:cubicBezTo>
                      <a:pt x="6" y="7"/>
                      <a:pt x="8" y="6"/>
                      <a:pt x="11" y="5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9" y="21"/>
                      <a:pt x="22" y="19"/>
                      <a:pt x="24" y="17"/>
                    </a:cubicBezTo>
                    <a:close/>
                    <a:moveTo>
                      <a:pt x="14" y="5"/>
                    </a:moveTo>
                    <a:cubicBezTo>
                      <a:pt x="16" y="5"/>
                      <a:pt x="18" y="5"/>
                      <a:pt x="19" y="6"/>
                    </a:cubicBezTo>
                    <a:cubicBezTo>
                      <a:pt x="21" y="7"/>
                      <a:pt x="22" y="8"/>
                      <a:pt x="22" y="10"/>
                    </a:cubicBezTo>
                    <a:cubicBezTo>
                      <a:pt x="23" y="11"/>
                      <a:pt x="23" y="12"/>
                      <a:pt x="22" y="13"/>
                    </a:cubicBezTo>
                    <a:cubicBezTo>
                      <a:pt x="22" y="14"/>
                      <a:pt x="21" y="15"/>
                      <a:pt x="20" y="16"/>
                    </a:cubicBezTo>
                    <a:cubicBezTo>
                      <a:pt x="19" y="17"/>
                      <a:pt x="18" y="17"/>
                      <a:pt x="17" y="17"/>
                    </a:cubicBezTo>
                    <a:lnTo>
                      <a:pt x="14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79" name="Freeform 174"/>
              <p:cNvSpPr>
                <a:spLocks noChangeArrowheads="1"/>
              </p:cNvSpPr>
              <p:nvPr/>
            </p:nvSpPr>
            <p:spPr bwMode="auto">
              <a:xfrm>
                <a:off x="747713" y="3824288"/>
                <a:ext cx="93663" cy="74613"/>
              </a:xfrm>
              <a:custGeom>
                <a:gdLst>
                  <a:gd fmla="*/ 78677 w 25" name="T0"/>
                  <a:gd fmla="*/ 29845 h 20" name="T1"/>
                  <a:gd fmla="*/ 63691 w 25" name="T2"/>
                  <a:gd fmla="*/ 55960 h 20" name="T3"/>
                  <a:gd fmla="*/ 67437 w 25" name="T4"/>
                  <a:gd fmla="*/ 67152 h 20" name="T5"/>
                  <a:gd fmla="*/ 86170 w 25" name="T6"/>
                  <a:gd fmla="*/ 52229 h 20" name="T7"/>
                  <a:gd fmla="*/ 89916 w 25" name="T8"/>
                  <a:gd fmla="*/ 26115 h 20" name="T9"/>
                  <a:gd fmla="*/ 71184 w 25" name="T10"/>
                  <a:gd fmla="*/ 3731 h 20" name="T11"/>
                  <a:gd fmla="*/ 37465 w 25" name="T12"/>
                  <a:gd fmla="*/ 0 h 20" name="T13"/>
                  <a:gd fmla="*/ 7493 w 25" name="T14"/>
                  <a:gd fmla="*/ 18653 h 20" name="T15"/>
                  <a:gd fmla="*/ 0 w 25" name="T16"/>
                  <a:gd fmla="*/ 48498 h 20" name="T17"/>
                  <a:gd fmla="*/ 14986 w 25" name="T18"/>
                  <a:gd fmla="*/ 67152 h 20" name="T19"/>
                  <a:gd fmla="*/ 37465 w 25" name="T20"/>
                  <a:gd fmla="*/ 74613 h 20" name="T21"/>
                  <a:gd fmla="*/ 37465 w 25" name="T22"/>
                  <a:gd fmla="*/ 59690 h 20" name="T23"/>
                  <a:gd fmla="*/ 11240 w 25" name="T24"/>
                  <a:gd fmla="*/ 44768 h 20" name="T25"/>
                  <a:gd fmla="*/ 18733 w 25" name="T26"/>
                  <a:gd fmla="*/ 26115 h 20" name="T27"/>
                  <a:gd fmla="*/ 41212 w 25" name="T28"/>
                  <a:gd fmla="*/ 14923 h 20" name="T29"/>
                  <a:gd fmla="*/ 67437 w 25" name="T30"/>
                  <a:gd fmla="*/ 14923 h 20" name="T31"/>
                  <a:gd fmla="*/ 78677 w 25" name="T32"/>
                  <a:gd fmla="*/ 29845 h 20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5" name="T51"/>
                  <a:gd fmla="*/ 0 h 20" name="T52"/>
                  <a:gd fmla="*/ 25 w 25" name="T53"/>
                  <a:gd fmla="*/ 20 h 20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0" w="25">
                    <a:moveTo>
                      <a:pt x="21" y="8"/>
                    </a:moveTo>
                    <a:cubicBezTo>
                      <a:pt x="22" y="11"/>
                      <a:pt x="21" y="13"/>
                      <a:pt x="17" y="15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21" y="17"/>
                      <a:pt x="22" y="16"/>
                      <a:pt x="23" y="14"/>
                    </a:cubicBezTo>
                    <a:cubicBezTo>
                      <a:pt x="25" y="12"/>
                      <a:pt x="25" y="10"/>
                      <a:pt x="24" y="7"/>
                    </a:cubicBezTo>
                    <a:cubicBezTo>
                      <a:pt x="24" y="4"/>
                      <a:pt x="22" y="2"/>
                      <a:pt x="19" y="1"/>
                    </a:cubicBezTo>
                    <a:cubicBezTo>
                      <a:pt x="17" y="0"/>
                      <a:pt x="13" y="0"/>
                      <a:pt x="10" y="0"/>
                    </a:cubicBezTo>
                    <a:cubicBezTo>
                      <a:pt x="7" y="1"/>
                      <a:pt x="4" y="3"/>
                      <a:pt x="2" y="5"/>
                    </a:cubicBezTo>
                    <a:cubicBezTo>
                      <a:pt x="0" y="7"/>
                      <a:pt x="0" y="10"/>
                      <a:pt x="0" y="13"/>
                    </a:cubicBezTo>
                    <a:cubicBezTo>
                      <a:pt x="1" y="15"/>
                      <a:pt x="2" y="17"/>
                      <a:pt x="4" y="18"/>
                    </a:cubicBezTo>
                    <a:cubicBezTo>
                      <a:pt x="5" y="19"/>
                      <a:pt x="8" y="20"/>
                      <a:pt x="10" y="20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6" y="16"/>
                      <a:pt x="4" y="15"/>
                      <a:pt x="3" y="12"/>
                    </a:cubicBezTo>
                    <a:cubicBezTo>
                      <a:pt x="3" y="10"/>
                      <a:pt x="3" y="8"/>
                      <a:pt x="5" y="7"/>
                    </a:cubicBezTo>
                    <a:cubicBezTo>
                      <a:pt x="6" y="6"/>
                      <a:pt x="8" y="5"/>
                      <a:pt x="11" y="4"/>
                    </a:cubicBezTo>
                    <a:cubicBezTo>
                      <a:pt x="14" y="3"/>
                      <a:pt x="16" y="3"/>
                      <a:pt x="18" y="4"/>
                    </a:cubicBezTo>
                    <a:cubicBezTo>
                      <a:pt x="20" y="5"/>
                      <a:pt x="21" y="6"/>
                      <a:pt x="21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80" name="Freeform 175"/>
              <p:cNvSpPr>
                <a:spLocks noChangeArrowheads="1"/>
              </p:cNvSpPr>
              <p:nvPr/>
            </p:nvSpPr>
            <p:spPr bwMode="auto">
              <a:xfrm>
                <a:off x="762000" y="3887788"/>
                <a:ext cx="112713" cy="74613"/>
              </a:xfrm>
              <a:custGeom>
                <a:gdLst>
                  <a:gd fmla="*/ 26300 w 30" name="T0"/>
                  <a:gd fmla="*/ 44768 h 20" name="T1"/>
                  <a:gd fmla="*/ 78899 w 30" name="T2"/>
                  <a:gd fmla="*/ 29845 h 20" name="T3"/>
                  <a:gd fmla="*/ 82656 w 30" name="T4"/>
                  <a:gd fmla="*/ 52229 h 20" name="T5"/>
                  <a:gd fmla="*/ 93928 w 30" name="T6"/>
                  <a:gd fmla="*/ 48498 h 20" name="T7"/>
                  <a:gd fmla="*/ 90170 w 30" name="T8"/>
                  <a:gd fmla="*/ 29845 h 20" name="T9"/>
                  <a:gd fmla="*/ 112713 w 30" name="T10"/>
                  <a:gd fmla="*/ 26115 h 20" name="T11"/>
                  <a:gd fmla="*/ 108956 w 30" name="T12"/>
                  <a:gd fmla="*/ 11192 h 20" name="T13"/>
                  <a:gd fmla="*/ 86413 w 30" name="T14"/>
                  <a:gd fmla="*/ 14923 h 20" name="T15"/>
                  <a:gd fmla="*/ 82656 w 30" name="T16"/>
                  <a:gd fmla="*/ 0 h 20" name="T17"/>
                  <a:gd fmla="*/ 71385 w 30" name="T18"/>
                  <a:gd fmla="*/ 3731 h 20" name="T19"/>
                  <a:gd fmla="*/ 75142 w 30" name="T20"/>
                  <a:gd fmla="*/ 18653 h 20" name="T21"/>
                  <a:gd fmla="*/ 22543 w 30" name="T22"/>
                  <a:gd fmla="*/ 29845 h 20" name="T23"/>
                  <a:gd fmla="*/ 3757 w 30" name="T24"/>
                  <a:gd fmla="*/ 59690 h 20" name="T25"/>
                  <a:gd fmla="*/ 7514 w 30" name="T26"/>
                  <a:gd fmla="*/ 74613 h 20" name="T27"/>
                  <a:gd fmla="*/ 18786 w 30" name="T28"/>
                  <a:gd fmla="*/ 70882 h 20" name="T29"/>
                  <a:gd fmla="*/ 15028 w 30" name="T30"/>
                  <a:gd fmla="*/ 59690 h 20" name="T31"/>
                  <a:gd fmla="*/ 26300 w 30" name="T32"/>
                  <a:gd fmla="*/ 44768 h 20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0" name="T51"/>
                  <a:gd fmla="*/ 0 h 20" name="T52"/>
                  <a:gd fmla="*/ 30 w 30" name="T53"/>
                  <a:gd fmla="*/ 20 h 20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0" w="30">
                    <a:moveTo>
                      <a:pt x="7" y="12"/>
                    </a:moveTo>
                    <a:cubicBezTo>
                      <a:pt x="21" y="8"/>
                      <a:pt x="21" y="8"/>
                      <a:pt x="21" y="8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2" y="9"/>
                      <a:pt x="0" y="12"/>
                      <a:pt x="1" y="16"/>
                    </a:cubicBezTo>
                    <a:cubicBezTo>
                      <a:pt x="1" y="17"/>
                      <a:pt x="1" y="18"/>
                      <a:pt x="2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4" y="18"/>
                      <a:pt x="4" y="17"/>
                      <a:pt x="4" y="16"/>
                    </a:cubicBezTo>
                    <a:cubicBezTo>
                      <a:pt x="3" y="14"/>
                      <a:pt x="4" y="12"/>
                      <a:pt x="7" y="1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81" name="Freeform 176"/>
              <p:cNvSpPr>
                <a:spLocks noChangeArrowheads="1" noEditPoints="1"/>
              </p:cNvSpPr>
              <p:nvPr/>
            </p:nvSpPr>
            <p:spPr bwMode="auto">
              <a:xfrm>
                <a:off x="777875" y="3951288"/>
                <a:ext cx="93663" cy="82550"/>
              </a:xfrm>
              <a:custGeom>
                <a:gdLst>
                  <a:gd fmla="*/ 89916 w 25" name="T0"/>
                  <a:gd fmla="*/ 33770 h 22" name="T1"/>
                  <a:gd fmla="*/ 71184 w 25" name="T2"/>
                  <a:gd fmla="*/ 7505 h 22" name="T3"/>
                  <a:gd fmla="*/ 37465 w 25" name="T4"/>
                  <a:gd fmla="*/ 3752 h 22" name="T5"/>
                  <a:gd fmla="*/ 7493 w 25" name="T6"/>
                  <a:gd fmla="*/ 22514 h 22" name="T7"/>
                  <a:gd fmla="*/ 0 w 25" name="T8"/>
                  <a:gd fmla="*/ 52532 h 22" name="T9"/>
                  <a:gd fmla="*/ 18733 w 25" name="T10"/>
                  <a:gd fmla="*/ 78798 h 22" name="T11"/>
                  <a:gd fmla="*/ 56198 w 25" name="T12"/>
                  <a:gd fmla="*/ 82550 h 22" name="T13"/>
                  <a:gd fmla="*/ 86170 w 25" name="T14"/>
                  <a:gd fmla="*/ 63789 h 22" name="T15"/>
                  <a:gd fmla="*/ 89916 w 25" name="T16"/>
                  <a:gd fmla="*/ 33770 h 22" name="T17"/>
                  <a:gd fmla="*/ 22479 w 25" name="T18"/>
                  <a:gd fmla="*/ 67541 h 22" name="T19"/>
                  <a:gd fmla="*/ 11240 w 25" name="T20"/>
                  <a:gd fmla="*/ 52532 h 22" name="T21"/>
                  <a:gd fmla="*/ 14986 w 25" name="T22"/>
                  <a:gd fmla="*/ 33770 h 22" name="T23"/>
                  <a:gd fmla="*/ 41212 w 25" name="T24"/>
                  <a:gd fmla="*/ 18761 h 22" name="T25"/>
                  <a:gd fmla="*/ 67437 w 25" name="T26"/>
                  <a:gd fmla="*/ 18761 h 22" name="T27"/>
                  <a:gd fmla="*/ 78677 w 25" name="T28"/>
                  <a:gd fmla="*/ 33770 h 22" name="T29"/>
                  <a:gd fmla="*/ 74930 w 25" name="T30"/>
                  <a:gd fmla="*/ 52532 h 22" name="T31"/>
                  <a:gd fmla="*/ 52451 w 25" name="T32"/>
                  <a:gd fmla="*/ 67541 h 22" name="T33"/>
                  <a:gd fmla="*/ 22479 w 25" name="T34"/>
                  <a:gd fmla="*/ 67541 h 22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25" name="T54"/>
                  <a:gd fmla="*/ 0 h 22" name="T55"/>
                  <a:gd fmla="*/ 25 w 25" name="T56"/>
                  <a:gd fmla="*/ 22 h 22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22" w="25">
                    <a:moveTo>
                      <a:pt x="24" y="9"/>
                    </a:moveTo>
                    <a:cubicBezTo>
                      <a:pt x="24" y="6"/>
                      <a:pt x="22" y="4"/>
                      <a:pt x="19" y="2"/>
                    </a:cubicBezTo>
                    <a:cubicBezTo>
                      <a:pt x="17" y="1"/>
                      <a:pt x="14" y="0"/>
                      <a:pt x="10" y="1"/>
                    </a:cubicBezTo>
                    <a:cubicBezTo>
                      <a:pt x="7" y="2"/>
                      <a:pt x="4" y="4"/>
                      <a:pt x="2" y="6"/>
                    </a:cubicBezTo>
                    <a:cubicBezTo>
                      <a:pt x="0" y="8"/>
                      <a:pt x="0" y="11"/>
                      <a:pt x="0" y="14"/>
                    </a:cubicBezTo>
                    <a:cubicBezTo>
                      <a:pt x="1" y="17"/>
                      <a:pt x="3" y="19"/>
                      <a:pt x="5" y="21"/>
                    </a:cubicBezTo>
                    <a:cubicBezTo>
                      <a:pt x="8" y="22"/>
                      <a:pt x="11" y="22"/>
                      <a:pt x="15" y="22"/>
                    </a:cubicBezTo>
                    <a:cubicBezTo>
                      <a:pt x="18" y="21"/>
                      <a:pt x="21" y="19"/>
                      <a:pt x="23" y="17"/>
                    </a:cubicBezTo>
                    <a:cubicBezTo>
                      <a:pt x="24" y="15"/>
                      <a:pt x="25" y="12"/>
                      <a:pt x="24" y="9"/>
                    </a:cubicBezTo>
                    <a:close/>
                    <a:moveTo>
                      <a:pt x="6" y="18"/>
                    </a:moveTo>
                    <a:cubicBezTo>
                      <a:pt x="5" y="17"/>
                      <a:pt x="4" y="15"/>
                      <a:pt x="3" y="14"/>
                    </a:cubicBezTo>
                    <a:cubicBezTo>
                      <a:pt x="3" y="12"/>
                      <a:pt x="3" y="10"/>
                      <a:pt x="4" y="9"/>
                    </a:cubicBezTo>
                    <a:cubicBezTo>
                      <a:pt x="5" y="7"/>
                      <a:pt x="8" y="6"/>
                      <a:pt x="11" y="5"/>
                    </a:cubicBezTo>
                    <a:cubicBezTo>
                      <a:pt x="14" y="4"/>
                      <a:pt x="16" y="4"/>
                      <a:pt x="18" y="5"/>
                    </a:cubicBezTo>
                    <a:cubicBezTo>
                      <a:pt x="20" y="6"/>
                      <a:pt x="21" y="8"/>
                      <a:pt x="21" y="9"/>
                    </a:cubicBezTo>
                    <a:cubicBezTo>
                      <a:pt x="22" y="11"/>
                      <a:pt x="21" y="13"/>
                      <a:pt x="20" y="14"/>
                    </a:cubicBezTo>
                    <a:cubicBezTo>
                      <a:pt x="19" y="16"/>
                      <a:pt x="17" y="17"/>
                      <a:pt x="14" y="18"/>
                    </a:cubicBezTo>
                    <a:cubicBezTo>
                      <a:pt x="11" y="18"/>
                      <a:pt x="8" y="18"/>
                      <a:pt x="6" y="1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82" name="Freeform 177"/>
              <p:cNvSpPr>
                <a:spLocks noChangeArrowheads="1"/>
              </p:cNvSpPr>
              <p:nvPr/>
            </p:nvSpPr>
            <p:spPr bwMode="auto">
              <a:xfrm>
                <a:off x="792163" y="4041775"/>
                <a:ext cx="98425" cy="46038"/>
              </a:xfrm>
              <a:custGeom>
                <a:gdLst>
                  <a:gd fmla="*/ 98425 w 26" name="T0"/>
                  <a:gd fmla="*/ 38365 h 12" name="T1"/>
                  <a:gd fmla="*/ 90854 w 26" name="T2"/>
                  <a:gd fmla="*/ 26855 h 12" name="T3"/>
                  <a:gd fmla="*/ 71926 w 26" name="T4"/>
                  <a:gd fmla="*/ 19183 h 12" name="T5"/>
                  <a:gd fmla="*/ 90854 w 26" name="T6"/>
                  <a:gd fmla="*/ 11510 h 12" name="T7"/>
                  <a:gd fmla="*/ 87068 w 26" name="T8"/>
                  <a:gd fmla="*/ 0 h 12" name="T9"/>
                  <a:gd fmla="*/ 0 w 26" name="T10"/>
                  <a:gd fmla="*/ 23019 h 12" name="T11"/>
                  <a:gd fmla="*/ 3786 w 26" name="T12"/>
                  <a:gd fmla="*/ 34529 h 12" name="T13"/>
                  <a:gd fmla="*/ 49213 w 26" name="T14"/>
                  <a:gd fmla="*/ 23019 h 12" name="T15"/>
                  <a:gd fmla="*/ 71926 w 26" name="T16"/>
                  <a:gd fmla="*/ 26855 h 12" name="T17"/>
                  <a:gd fmla="*/ 87068 w 26" name="T18"/>
                  <a:gd fmla="*/ 42202 h 12" name="T19"/>
                  <a:gd fmla="*/ 87068 w 26" name="T20"/>
                  <a:gd fmla="*/ 46038 h 12" name="T21"/>
                  <a:gd fmla="*/ 98425 w 26" name="T22"/>
                  <a:gd fmla="*/ 42202 h 12" name="T23"/>
                  <a:gd fmla="*/ 98425 w 26" name="T24"/>
                  <a:gd fmla="*/ 38365 h 12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26" name="T39"/>
                  <a:gd fmla="*/ 0 h 12" name="T40"/>
                  <a:gd fmla="*/ 26 w 26" name="T41"/>
                  <a:gd fmla="*/ 12 h 12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2" w="26">
                    <a:moveTo>
                      <a:pt x="26" y="10"/>
                    </a:moveTo>
                    <a:cubicBezTo>
                      <a:pt x="26" y="9"/>
                      <a:pt x="25" y="8"/>
                      <a:pt x="24" y="7"/>
                    </a:cubicBezTo>
                    <a:cubicBezTo>
                      <a:pt x="23" y="6"/>
                      <a:pt x="21" y="5"/>
                      <a:pt x="19" y="5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6" y="6"/>
                      <a:pt x="18" y="6"/>
                      <a:pt x="19" y="7"/>
                    </a:cubicBezTo>
                    <a:cubicBezTo>
                      <a:pt x="21" y="8"/>
                      <a:pt x="22" y="10"/>
                      <a:pt x="23" y="11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0"/>
                      <a:pt x="26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83" name="Freeform 178"/>
              <p:cNvSpPr>
                <a:spLocks noChangeArrowheads="1"/>
              </p:cNvSpPr>
              <p:nvPr/>
            </p:nvSpPr>
            <p:spPr bwMode="auto">
              <a:xfrm>
                <a:off x="1085850" y="2005013"/>
                <a:ext cx="115888" cy="98425"/>
              </a:xfrm>
              <a:custGeom>
                <a:gdLst>
                  <a:gd fmla="*/ 85981 w 31" name="T0"/>
                  <a:gd fmla="*/ 3786 h 26" name="T1"/>
                  <a:gd fmla="*/ 74766 w 31" name="T2"/>
                  <a:gd fmla="*/ 3786 h 26" name="T3"/>
                  <a:gd fmla="*/ 56075 w 31" name="T4"/>
                  <a:gd fmla="*/ 26499 h 26" name="T5"/>
                  <a:gd fmla="*/ 44860 w 31" name="T6"/>
                  <a:gd fmla="*/ 15142 h 26" name="T7"/>
                  <a:gd fmla="*/ 29907 w 31" name="T8"/>
                  <a:gd fmla="*/ 15142 h 26" name="T9"/>
                  <a:gd fmla="*/ 11215 w 31" name="T10"/>
                  <a:gd fmla="*/ 37856 h 26" name="T11"/>
                  <a:gd fmla="*/ 7477 w 31" name="T12"/>
                  <a:gd fmla="*/ 22713 h 26" name="T13"/>
                  <a:gd fmla="*/ 0 w 31" name="T14"/>
                  <a:gd fmla="*/ 26499 h 26" name="T15"/>
                  <a:gd fmla="*/ 18692 w 31" name="T16"/>
                  <a:gd fmla="*/ 98425 h 26" name="T17"/>
                  <a:gd fmla="*/ 29907 w 31" name="T18"/>
                  <a:gd fmla="*/ 94639 h 26" name="T19"/>
                  <a:gd fmla="*/ 18692 w 31" name="T20"/>
                  <a:gd fmla="*/ 52998 h 26" name="T21"/>
                  <a:gd fmla="*/ 18692 w 31" name="T22"/>
                  <a:gd fmla="*/ 34070 h 26" name="T23"/>
                  <a:gd fmla="*/ 29907 w 31" name="T24"/>
                  <a:gd fmla="*/ 22713 h 26" name="T25"/>
                  <a:gd fmla="*/ 41122 w 31" name="T26"/>
                  <a:gd fmla="*/ 26499 h 26" name="T27"/>
                  <a:gd fmla="*/ 48598 w 31" name="T28"/>
                  <a:gd fmla="*/ 37856 h 26" name="T29"/>
                  <a:gd fmla="*/ 59813 w 31" name="T30"/>
                  <a:gd fmla="*/ 87068 h 26" name="T31"/>
                  <a:gd fmla="*/ 71028 w 31" name="T32"/>
                  <a:gd fmla="*/ 83283 h 26" name="T33"/>
                  <a:gd fmla="*/ 59813 w 31" name="T34"/>
                  <a:gd fmla="*/ 41641 h 26" name="T35"/>
                  <a:gd fmla="*/ 63551 w 31" name="T36"/>
                  <a:gd fmla="*/ 22713 h 26" name="T37"/>
                  <a:gd fmla="*/ 74766 w 31" name="T38"/>
                  <a:gd fmla="*/ 11357 h 26" name="T39"/>
                  <a:gd fmla="*/ 82243 w 31" name="T40"/>
                  <a:gd fmla="*/ 15142 h 26" name="T41"/>
                  <a:gd fmla="*/ 89720 w 31" name="T42"/>
                  <a:gd fmla="*/ 18928 h 26" name="T43"/>
                  <a:gd fmla="*/ 93458 w 31" name="T44"/>
                  <a:gd fmla="*/ 30285 h 26" name="T45"/>
                  <a:gd fmla="*/ 104673 w 31" name="T46"/>
                  <a:gd fmla="*/ 75712 h 26" name="T47"/>
                  <a:gd fmla="*/ 115888 w 31" name="T48"/>
                  <a:gd fmla="*/ 71926 h 26" name="T49"/>
                  <a:gd fmla="*/ 104673 w 31" name="T50"/>
                  <a:gd fmla="*/ 26499 h 26" name="T51"/>
                  <a:gd fmla="*/ 97196 w 31" name="T52"/>
                  <a:gd fmla="*/ 11357 h 26" name="T53"/>
                  <a:gd fmla="*/ 85981 w 31" name="T54"/>
                  <a:gd fmla="*/ 3786 h 2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31" name="T84"/>
                  <a:gd fmla="*/ 0 h 26" name="T85"/>
                  <a:gd fmla="*/ 31 w 31" name="T86"/>
                  <a:gd fmla="*/ 26 h 26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26" w="31">
                    <a:moveTo>
                      <a:pt x="23" y="1"/>
                    </a:moveTo>
                    <a:cubicBezTo>
                      <a:pt x="22" y="0"/>
                      <a:pt x="21" y="0"/>
                      <a:pt x="20" y="1"/>
                    </a:cubicBezTo>
                    <a:cubicBezTo>
                      <a:pt x="17" y="1"/>
                      <a:pt x="15" y="3"/>
                      <a:pt x="15" y="7"/>
                    </a:cubicBezTo>
                    <a:cubicBezTo>
                      <a:pt x="14" y="6"/>
                      <a:pt x="13" y="5"/>
                      <a:pt x="12" y="4"/>
                    </a:cubicBezTo>
                    <a:cubicBezTo>
                      <a:pt x="11" y="4"/>
                      <a:pt x="10" y="3"/>
                      <a:pt x="8" y="4"/>
                    </a:cubicBezTo>
                    <a:cubicBezTo>
                      <a:pt x="6" y="4"/>
                      <a:pt x="4" y="6"/>
                      <a:pt x="3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12"/>
                      <a:pt x="4" y="10"/>
                      <a:pt x="5" y="9"/>
                    </a:cubicBezTo>
                    <a:cubicBezTo>
                      <a:pt x="6" y="8"/>
                      <a:pt x="7" y="7"/>
                      <a:pt x="8" y="6"/>
                    </a:cubicBezTo>
                    <a:cubicBezTo>
                      <a:pt x="9" y="6"/>
                      <a:pt x="10" y="6"/>
                      <a:pt x="11" y="7"/>
                    </a:cubicBezTo>
                    <a:cubicBezTo>
                      <a:pt x="12" y="7"/>
                      <a:pt x="12" y="8"/>
                      <a:pt x="13" y="10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7" y="6"/>
                    </a:cubicBezTo>
                    <a:cubicBezTo>
                      <a:pt x="17" y="5"/>
                      <a:pt x="18" y="4"/>
                      <a:pt x="20" y="3"/>
                    </a:cubicBezTo>
                    <a:cubicBezTo>
                      <a:pt x="20" y="3"/>
                      <a:pt x="21" y="3"/>
                      <a:pt x="22" y="4"/>
                    </a:cubicBezTo>
                    <a:cubicBezTo>
                      <a:pt x="23" y="4"/>
                      <a:pt x="23" y="4"/>
                      <a:pt x="24" y="5"/>
                    </a:cubicBezTo>
                    <a:cubicBezTo>
                      <a:pt x="24" y="6"/>
                      <a:pt x="24" y="7"/>
                      <a:pt x="25" y="8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5"/>
                      <a:pt x="27" y="4"/>
                      <a:pt x="26" y="3"/>
                    </a:cubicBezTo>
                    <a:cubicBezTo>
                      <a:pt x="26" y="2"/>
                      <a:pt x="25" y="1"/>
                      <a:pt x="23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84" name="Freeform 179"/>
              <p:cNvSpPr>
                <a:spLocks noChangeArrowheads="1" noEditPoints="1"/>
              </p:cNvSpPr>
              <p:nvPr/>
            </p:nvSpPr>
            <p:spPr bwMode="auto">
              <a:xfrm>
                <a:off x="1206500" y="1987550"/>
                <a:ext cx="74613" cy="82550"/>
              </a:xfrm>
              <a:custGeom>
                <a:gdLst>
                  <a:gd fmla="*/ 63421 w 20" name="T0"/>
                  <a:gd fmla="*/ 26266 h 22" name="T1"/>
                  <a:gd fmla="*/ 48498 w 20" name="T2"/>
                  <a:gd fmla="*/ 3752 h 22" name="T3"/>
                  <a:gd fmla="*/ 26115 w 20" name="T4"/>
                  <a:gd fmla="*/ 3752 h 22" name="T5"/>
                  <a:gd fmla="*/ 0 w 20" name="T6"/>
                  <a:gd fmla="*/ 30018 h 22" name="T7"/>
                  <a:gd fmla="*/ 11192 w 20" name="T8"/>
                  <a:gd fmla="*/ 30018 h 22" name="T9"/>
                  <a:gd fmla="*/ 26115 w 20" name="T10"/>
                  <a:gd fmla="*/ 11257 h 22" name="T11"/>
                  <a:gd fmla="*/ 37307 w 20" name="T12"/>
                  <a:gd fmla="*/ 11257 h 22" name="T13"/>
                  <a:gd fmla="*/ 44768 w 20" name="T14"/>
                  <a:gd fmla="*/ 15009 h 22" name="T15"/>
                  <a:gd fmla="*/ 52229 w 20" name="T16"/>
                  <a:gd fmla="*/ 26266 h 22" name="T17"/>
                  <a:gd fmla="*/ 41037 w 20" name="T18"/>
                  <a:gd fmla="*/ 30018 h 22" name="T19"/>
                  <a:gd fmla="*/ 11192 w 20" name="T20"/>
                  <a:gd fmla="*/ 45027 h 22" name="T21"/>
                  <a:gd fmla="*/ 7461 w 20" name="T22"/>
                  <a:gd fmla="*/ 67541 h 22" name="T23"/>
                  <a:gd fmla="*/ 18653 w 20" name="T24"/>
                  <a:gd fmla="*/ 78798 h 22" name="T25"/>
                  <a:gd fmla="*/ 37307 w 20" name="T26"/>
                  <a:gd fmla="*/ 82550 h 22" name="T27"/>
                  <a:gd fmla="*/ 59690 w 20" name="T28"/>
                  <a:gd fmla="*/ 60036 h 22" name="T29"/>
                  <a:gd fmla="*/ 63421 w 20" name="T30"/>
                  <a:gd fmla="*/ 71293 h 22" name="T31"/>
                  <a:gd fmla="*/ 74613 w 20" name="T32"/>
                  <a:gd fmla="*/ 67541 h 22" name="T33"/>
                  <a:gd fmla="*/ 70882 w 20" name="T34"/>
                  <a:gd fmla="*/ 56284 h 22" name="T35"/>
                  <a:gd fmla="*/ 63421 w 20" name="T36"/>
                  <a:gd fmla="*/ 26266 h 22" name="T37"/>
                  <a:gd fmla="*/ 52229 w 20" name="T38"/>
                  <a:gd fmla="*/ 60036 h 22" name="T39"/>
                  <a:gd fmla="*/ 37307 w 20" name="T40"/>
                  <a:gd fmla="*/ 71293 h 22" name="T41"/>
                  <a:gd fmla="*/ 26115 w 20" name="T42"/>
                  <a:gd fmla="*/ 71293 h 22" name="T43"/>
                  <a:gd fmla="*/ 18653 w 20" name="T44"/>
                  <a:gd fmla="*/ 63789 h 22" name="T45"/>
                  <a:gd fmla="*/ 22384 w 20" name="T46"/>
                  <a:gd fmla="*/ 48780 h 22" name="T47"/>
                  <a:gd fmla="*/ 41037 w 20" name="T48"/>
                  <a:gd fmla="*/ 37523 h 22" name="T49"/>
                  <a:gd fmla="*/ 52229 w 20" name="T50"/>
                  <a:gd fmla="*/ 37523 h 22" name="T51"/>
                  <a:gd fmla="*/ 55960 w 20" name="T52"/>
                  <a:gd fmla="*/ 41275 h 22" name="T53"/>
                  <a:gd fmla="*/ 52229 w 20" name="T54"/>
                  <a:gd fmla="*/ 60036 h 22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0" name="T84"/>
                  <a:gd fmla="*/ 0 h 22" name="T85"/>
                  <a:gd fmla="*/ 20 w 20" name="T86"/>
                  <a:gd fmla="*/ 22 h 22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22" w="20">
                    <a:moveTo>
                      <a:pt x="17" y="7"/>
                    </a:moveTo>
                    <a:cubicBezTo>
                      <a:pt x="16" y="4"/>
                      <a:pt x="15" y="2"/>
                      <a:pt x="13" y="1"/>
                    </a:cubicBezTo>
                    <a:cubicBezTo>
                      <a:pt x="12" y="0"/>
                      <a:pt x="10" y="0"/>
                      <a:pt x="7" y="1"/>
                    </a:cubicBezTo>
                    <a:cubicBezTo>
                      <a:pt x="2" y="2"/>
                      <a:pt x="0" y="4"/>
                      <a:pt x="0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5"/>
                      <a:pt x="4" y="4"/>
                      <a:pt x="7" y="3"/>
                    </a:cubicBezTo>
                    <a:cubicBezTo>
                      <a:pt x="8" y="3"/>
                      <a:pt x="10" y="3"/>
                      <a:pt x="10" y="3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3" y="5"/>
                      <a:pt x="13" y="6"/>
                      <a:pt x="14" y="7"/>
                    </a:cubicBezTo>
                    <a:cubicBezTo>
                      <a:pt x="12" y="8"/>
                      <a:pt x="12" y="8"/>
                      <a:pt x="11" y="8"/>
                    </a:cubicBezTo>
                    <a:cubicBezTo>
                      <a:pt x="7" y="9"/>
                      <a:pt x="4" y="10"/>
                      <a:pt x="3" y="12"/>
                    </a:cubicBezTo>
                    <a:cubicBezTo>
                      <a:pt x="2" y="14"/>
                      <a:pt x="1" y="16"/>
                      <a:pt x="2" y="18"/>
                    </a:cubicBezTo>
                    <a:cubicBezTo>
                      <a:pt x="2" y="19"/>
                      <a:pt x="3" y="20"/>
                      <a:pt x="5" y="21"/>
                    </a:cubicBezTo>
                    <a:cubicBezTo>
                      <a:pt x="6" y="22"/>
                      <a:pt x="8" y="22"/>
                      <a:pt x="10" y="22"/>
                    </a:cubicBezTo>
                    <a:cubicBezTo>
                      <a:pt x="13" y="21"/>
                      <a:pt x="15" y="19"/>
                      <a:pt x="16" y="16"/>
                    </a:cubicBezTo>
                    <a:cubicBezTo>
                      <a:pt x="16" y="18"/>
                      <a:pt x="17" y="19"/>
                      <a:pt x="17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9" y="15"/>
                    </a:cubicBezTo>
                    <a:lnTo>
                      <a:pt x="17" y="7"/>
                    </a:lnTo>
                    <a:close/>
                    <a:moveTo>
                      <a:pt x="14" y="16"/>
                    </a:moveTo>
                    <a:cubicBezTo>
                      <a:pt x="13" y="18"/>
                      <a:pt x="12" y="19"/>
                      <a:pt x="10" y="19"/>
                    </a:cubicBezTo>
                    <a:cubicBezTo>
                      <a:pt x="9" y="20"/>
                      <a:pt x="8" y="19"/>
                      <a:pt x="7" y="19"/>
                    </a:cubicBezTo>
                    <a:cubicBezTo>
                      <a:pt x="6" y="19"/>
                      <a:pt x="5" y="18"/>
                      <a:pt x="5" y="17"/>
                    </a:cubicBezTo>
                    <a:cubicBezTo>
                      <a:pt x="5" y="15"/>
                      <a:pt x="5" y="14"/>
                      <a:pt x="6" y="13"/>
                    </a:cubicBezTo>
                    <a:cubicBezTo>
                      <a:pt x="7" y="12"/>
                      <a:pt x="9" y="11"/>
                      <a:pt x="11" y="10"/>
                    </a:cubicBezTo>
                    <a:cubicBezTo>
                      <a:pt x="12" y="10"/>
                      <a:pt x="13" y="10"/>
                      <a:pt x="14" y="10"/>
                    </a:cubicBezTo>
                    <a:cubicBezTo>
                      <a:pt x="14" y="10"/>
                      <a:pt x="15" y="11"/>
                      <a:pt x="15" y="11"/>
                    </a:cubicBezTo>
                    <a:cubicBezTo>
                      <a:pt x="15" y="13"/>
                      <a:pt x="15" y="14"/>
                      <a:pt x="14" y="1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85" name="Freeform 180"/>
              <p:cNvSpPr>
                <a:spLocks noChangeArrowheads="1"/>
              </p:cNvSpPr>
              <p:nvPr/>
            </p:nvSpPr>
            <p:spPr bwMode="auto">
              <a:xfrm>
                <a:off x="1284288" y="1963738"/>
                <a:ext cx="76200" cy="87313"/>
              </a:xfrm>
              <a:custGeom>
                <a:gdLst>
                  <a:gd fmla="*/ 45720 w 20" name="T0"/>
                  <a:gd fmla="*/ 3796 h 23" name="T1"/>
                  <a:gd fmla="*/ 30480 w 20" name="T2"/>
                  <a:gd fmla="*/ 3796 h 23" name="T3"/>
                  <a:gd fmla="*/ 11430 w 20" name="T4"/>
                  <a:gd fmla="*/ 22777 h 23" name="T5"/>
                  <a:gd fmla="*/ 7620 w 20" name="T6"/>
                  <a:gd fmla="*/ 11389 h 23" name="T7"/>
                  <a:gd fmla="*/ 0 w 20" name="T8"/>
                  <a:gd fmla="*/ 15185 h 23" name="T9"/>
                  <a:gd fmla="*/ 19050 w 20" name="T10"/>
                  <a:gd fmla="*/ 87313 h 23" name="T11"/>
                  <a:gd fmla="*/ 30480 w 20" name="T12"/>
                  <a:gd fmla="*/ 83517 h 23" name="T13"/>
                  <a:gd fmla="*/ 19050 w 20" name="T14"/>
                  <a:gd fmla="*/ 45555 h 23" name="T15"/>
                  <a:gd fmla="*/ 19050 w 20" name="T16"/>
                  <a:gd fmla="*/ 22777 h 23" name="T17"/>
                  <a:gd fmla="*/ 34290 w 20" name="T18"/>
                  <a:gd fmla="*/ 11389 h 23" name="T19"/>
                  <a:gd fmla="*/ 45720 w 20" name="T20"/>
                  <a:gd fmla="*/ 15185 h 23" name="T21"/>
                  <a:gd fmla="*/ 53340 w 20" name="T22"/>
                  <a:gd fmla="*/ 26574 h 23" name="T23"/>
                  <a:gd fmla="*/ 64770 w 20" name="T24"/>
                  <a:gd fmla="*/ 75924 h 23" name="T25"/>
                  <a:gd fmla="*/ 76200 w 20" name="T26"/>
                  <a:gd fmla="*/ 72128 h 23" name="T27"/>
                  <a:gd fmla="*/ 64770 w 20" name="T28"/>
                  <a:gd fmla="*/ 30370 h 23" name="T29"/>
                  <a:gd fmla="*/ 57150 w 20" name="T30"/>
                  <a:gd fmla="*/ 11389 h 23" name="T31"/>
                  <a:gd fmla="*/ 45720 w 20" name="T32"/>
                  <a:gd fmla="*/ 3796 h 23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0" name="T51"/>
                  <a:gd fmla="*/ 0 h 23" name="T52"/>
                  <a:gd fmla="*/ 20 w 20" name="T53"/>
                  <a:gd fmla="*/ 23 h 23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3" w="20">
                    <a:moveTo>
                      <a:pt x="12" y="1"/>
                    </a:moveTo>
                    <a:cubicBezTo>
                      <a:pt x="11" y="0"/>
                      <a:pt x="10" y="0"/>
                      <a:pt x="8" y="1"/>
                    </a:cubicBezTo>
                    <a:cubicBezTo>
                      <a:pt x="6" y="1"/>
                      <a:pt x="4" y="3"/>
                      <a:pt x="3" y="6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0"/>
                      <a:pt x="5" y="8"/>
                      <a:pt x="5" y="6"/>
                    </a:cubicBezTo>
                    <a:cubicBezTo>
                      <a:pt x="6" y="5"/>
                      <a:pt x="7" y="4"/>
                      <a:pt x="9" y="3"/>
                    </a:cubicBezTo>
                    <a:cubicBezTo>
                      <a:pt x="10" y="3"/>
                      <a:pt x="11" y="3"/>
                      <a:pt x="12" y="4"/>
                    </a:cubicBezTo>
                    <a:cubicBezTo>
                      <a:pt x="13" y="4"/>
                      <a:pt x="13" y="5"/>
                      <a:pt x="14" y="7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5"/>
                      <a:pt x="16" y="4"/>
                      <a:pt x="15" y="3"/>
                    </a:cubicBezTo>
                    <a:cubicBezTo>
                      <a:pt x="15" y="2"/>
                      <a:pt x="14" y="1"/>
                      <a:pt x="12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86" name="Freeform 181"/>
              <p:cNvSpPr>
                <a:spLocks noChangeArrowheads="1" noEditPoints="1"/>
              </p:cNvSpPr>
              <p:nvPr/>
            </p:nvSpPr>
            <p:spPr bwMode="auto">
              <a:xfrm>
                <a:off x="1363663" y="1946275"/>
                <a:ext cx="76200" cy="82550"/>
              </a:xfrm>
              <a:custGeom>
                <a:gdLst>
                  <a:gd fmla="*/ 64770 w 20" name="T0"/>
                  <a:gd fmla="*/ 22514 h 22" name="T1"/>
                  <a:gd fmla="*/ 49530 w 20" name="T2"/>
                  <a:gd fmla="*/ 3752 h 22" name="T3"/>
                  <a:gd fmla="*/ 26670 w 20" name="T4"/>
                  <a:gd fmla="*/ 0 h 22" name="T5"/>
                  <a:gd fmla="*/ 0 w 20" name="T6"/>
                  <a:gd fmla="*/ 30018 h 22" name="T7"/>
                  <a:gd fmla="*/ 11430 w 20" name="T8"/>
                  <a:gd fmla="*/ 30018 h 22" name="T9"/>
                  <a:gd fmla="*/ 26670 w 20" name="T10"/>
                  <a:gd fmla="*/ 11257 h 22" name="T11"/>
                  <a:gd fmla="*/ 41910 w 20" name="T12"/>
                  <a:gd fmla="*/ 11257 h 22" name="T13"/>
                  <a:gd fmla="*/ 49530 w 20" name="T14"/>
                  <a:gd fmla="*/ 15009 h 22" name="T15"/>
                  <a:gd fmla="*/ 53340 w 20" name="T16"/>
                  <a:gd fmla="*/ 26266 h 22" name="T17"/>
                  <a:gd fmla="*/ 41910 w 20" name="T18"/>
                  <a:gd fmla="*/ 30018 h 22" name="T19"/>
                  <a:gd fmla="*/ 11430 w 20" name="T20"/>
                  <a:gd fmla="*/ 45027 h 22" name="T21"/>
                  <a:gd fmla="*/ 7620 w 20" name="T22"/>
                  <a:gd fmla="*/ 63789 h 22" name="T23"/>
                  <a:gd fmla="*/ 19050 w 20" name="T24"/>
                  <a:gd fmla="*/ 78798 h 22" name="T25"/>
                  <a:gd fmla="*/ 38100 w 20" name="T26"/>
                  <a:gd fmla="*/ 82550 h 22" name="T27"/>
                  <a:gd fmla="*/ 60960 w 20" name="T28"/>
                  <a:gd fmla="*/ 60036 h 22" name="T29"/>
                  <a:gd fmla="*/ 64770 w 20" name="T30"/>
                  <a:gd fmla="*/ 71293 h 22" name="T31"/>
                  <a:gd fmla="*/ 76200 w 20" name="T32"/>
                  <a:gd fmla="*/ 67541 h 22" name="T33"/>
                  <a:gd fmla="*/ 72390 w 20" name="T34"/>
                  <a:gd fmla="*/ 56284 h 22" name="T35"/>
                  <a:gd fmla="*/ 64770 w 20" name="T36"/>
                  <a:gd fmla="*/ 22514 h 22" name="T37"/>
                  <a:gd fmla="*/ 53340 w 20" name="T38"/>
                  <a:gd fmla="*/ 60036 h 22" name="T39"/>
                  <a:gd fmla="*/ 38100 w 20" name="T40"/>
                  <a:gd fmla="*/ 71293 h 22" name="T41"/>
                  <a:gd fmla="*/ 26670 w 20" name="T42"/>
                  <a:gd fmla="*/ 71293 h 22" name="T43"/>
                  <a:gd fmla="*/ 19050 w 20" name="T44"/>
                  <a:gd fmla="*/ 63789 h 22" name="T45"/>
                  <a:gd fmla="*/ 22860 w 20" name="T46"/>
                  <a:gd fmla="*/ 48780 h 22" name="T47"/>
                  <a:gd fmla="*/ 45720 w 20" name="T48"/>
                  <a:gd fmla="*/ 37523 h 22" name="T49"/>
                  <a:gd fmla="*/ 53340 w 20" name="T50"/>
                  <a:gd fmla="*/ 33770 h 22" name="T51"/>
                  <a:gd fmla="*/ 57150 w 20" name="T52"/>
                  <a:gd fmla="*/ 41275 h 22" name="T53"/>
                  <a:gd fmla="*/ 53340 w 20" name="T54"/>
                  <a:gd fmla="*/ 60036 h 22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0" name="T84"/>
                  <a:gd fmla="*/ 0 h 22" name="T85"/>
                  <a:gd fmla="*/ 20 w 20" name="T86"/>
                  <a:gd fmla="*/ 22 h 22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22" w="20">
                    <a:moveTo>
                      <a:pt x="17" y="6"/>
                    </a:moveTo>
                    <a:cubicBezTo>
                      <a:pt x="16" y="3"/>
                      <a:pt x="15" y="2"/>
                      <a:pt x="13" y="1"/>
                    </a:cubicBezTo>
                    <a:cubicBezTo>
                      <a:pt x="12" y="0"/>
                      <a:pt x="10" y="0"/>
                      <a:pt x="7" y="0"/>
                    </a:cubicBezTo>
                    <a:cubicBezTo>
                      <a:pt x="2" y="2"/>
                      <a:pt x="0" y="4"/>
                      <a:pt x="0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5"/>
                      <a:pt x="4" y="4"/>
                      <a:pt x="7" y="3"/>
                    </a:cubicBezTo>
                    <a:cubicBezTo>
                      <a:pt x="9" y="3"/>
                      <a:pt x="10" y="2"/>
                      <a:pt x="11" y="3"/>
                    </a:cubicBezTo>
                    <a:cubicBezTo>
                      <a:pt x="11" y="3"/>
                      <a:pt x="12" y="3"/>
                      <a:pt x="13" y="4"/>
                    </a:cubicBezTo>
                    <a:cubicBezTo>
                      <a:pt x="13" y="5"/>
                      <a:pt x="13" y="6"/>
                      <a:pt x="14" y="7"/>
                    </a:cubicBezTo>
                    <a:cubicBezTo>
                      <a:pt x="13" y="7"/>
                      <a:pt x="12" y="8"/>
                      <a:pt x="11" y="8"/>
                    </a:cubicBezTo>
                    <a:cubicBezTo>
                      <a:pt x="7" y="9"/>
                      <a:pt x="5" y="10"/>
                      <a:pt x="3" y="12"/>
                    </a:cubicBezTo>
                    <a:cubicBezTo>
                      <a:pt x="2" y="14"/>
                      <a:pt x="1" y="15"/>
                      <a:pt x="2" y="17"/>
                    </a:cubicBezTo>
                    <a:cubicBezTo>
                      <a:pt x="2" y="19"/>
                      <a:pt x="3" y="20"/>
                      <a:pt x="5" y="21"/>
                    </a:cubicBezTo>
                    <a:cubicBezTo>
                      <a:pt x="6" y="22"/>
                      <a:pt x="8" y="22"/>
                      <a:pt x="10" y="22"/>
                    </a:cubicBezTo>
                    <a:cubicBezTo>
                      <a:pt x="14" y="21"/>
                      <a:pt x="15" y="19"/>
                      <a:pt x="16" y="16"/>
                    </a:cubicBezTo>
                    <a:cubicBezTo>
                      <a:pt x="17" y="17"/>
                      <a:pt x="17" y="19"/>
                      <a:pt x="17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9" y="15"/>
                    </a:cubicBezTo>
                    <a:lnTo>
                      <a:pt x="17" y="6"/>
                    </a:lnTo>
                    <a:close/>
                    <a:moveTo>
                      <a:pt x="14" y="16"/>
                    </a:moveTo>
                    <a:cubicBezTo>
                      <a:pt x="13" y="17"/>
                      <a:pt x="12" y="19"/>
                      <a:pt x="10" y="19"/>
                    </a:cubicBezTo>
                    <a:cubicBezTo>
                      <a:pt x="9" y="19"/>
                      <a:pt x="8" y="19"/>
                      <a:pt x="7" y="19"/>
                    </a:cubicBezTo>
                    <a:cubicBezTo>
                      <a:pt x="6" y="18"/>
                      <a:pt x="5" y="18"/>
                      <a:pt x="5" y="17"/>
                    </a:cubicBezTo>
                    <a:cubicBezTo>
                      <a:pt x="5" y="15"/>
                      <a:pt x="5" y="14"/>
                      <a:pt x="6" y="13"/>
                    </a:cubicBezTo>
                    <a:cubicBezTo>
                      <a:pt x="7" y="12"/>
                      <a:pt x="9" y="11"/>
                      <a:pt x="12" y="10"/>
                    </a:cubicBezTo>
                    <a:cubicBezTo>
                      <a:pt x="12" y="10"/>
                      <a:pt x="13" y="10"/>
                      <a:pt x="14" y="9"/>
                    </a:cubicBezTo>
                    <a:cubicBezTo>
                      <a:pt x="15" y="10"/>
                      <a:pt x="15" y="10"/>
                      <a:pt x="15" y="11"/>
                    </a:cubicBezTo>
                    <a:cubicBezTo>
                      <a:pt x="15" y="13"/>
                      <a:pt x="15" y="14"/>
                      <a:pt x="14" y="1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87" name="Freeform 182"/>
              <p:cNvSpPr>
                <a:spLocks noChangeArrowheads="1" noEditPoints="1"/>
              </p:cNvSpPr>
              <p:nvPr/>
            </p:nvSpPr>
            <p:spPr bwMode="auto">
              <a:xfrm>
                <a:off x="1443038" y="1908175"/>
                <a:ext cx="85725" cy="123825"/>
              </a:xfrm>
              <a:custGeom>
                <a:gdLst>
                  <a:gd fmla="*/ 63362 w 23" name="T0"/>
                  <a:gd fmla="*/ 78798 h 33" name="T1"/>
                  <a:gd fmla="*/ 44726 w 23" name="T2"/>
                  <a:gd fmla="*/ 78798 h 33" name="T3"/>
                  <a:gd fmla="*/ 26090 w 23" name="T4"/>
                  <a:gd fmla="*/ 82550 h 33" name="T5"/>
                  <a:gd fmla="*/ 18636 w 23" name="T6"/>
                  <a:gd fmla="*/ 78798 h 33" name="T7"/>
                  <a:gd fmla="*/ 22363 w 23" name="T8"/>
                  <a:gd fmla="*/ 75045 h 33" name="T9"/>
                  <a:gd fmla="*/ 26090 w 23" name="T10"/>
                  <a:gd fmla="*/ 71293 h 33" name="T11"/>
                  <a:gd fmla="*/ 29817 w 23" name="T12"/>
                  <a:gd fmla="*/ 71293 h 33" name="T13"/>
                  <a:gd fmla="*/ 37272 w 23" name="T14"/>
                  <a:gd fmla="*/ 67541 h 33" name="T15"/>
                  <a:gd fmla="*/ 55908 w 23" name="T16"/>
                  <a:gd fmla="*/ 56284 h 33" name="T17"/>
                  <a:gd fmla="*/ 55908 w 23" name="T18"/>
                  <a:gd fmla="*/ 37523 h 33" name="T19"/>
                  <a:gd fmla="*/ 44726 w 23" name="T20"/>
                  <a:gd fmla="*/ 22514 h 33" name="T21"/>
                  <a:gd fmla="*/ 48453 w 23" name="T22"/>
                  <a:gd fmla="*/ 15009 h 33" name="T23"/>
                  <a:gd fmla="*/ 59635 w 23" name="T24"/>
                  <a:gd fmla="*/ 11257 h 33" name="T25"/>
                  <a:gd fmla="*/ 55908 w 23" name="T26"/>
                  <a:gd fmla="*/ 0 h 33" name="T27"/>
                  <a:gd fmla="*/ 52180 w 23" name="T28"/>
                  <a:gd fmla="*/ 0 h 33" name="T29"/>
                  <a:gd fmla="*/ 40999 w 23" name="T30"/>
                  <a:gd fmla="*/ 7505 h 33" name="T31"/>
                  <a:gd fmla="*/ 37272 w 23" name="T32"/>
                  <a:gd fmla="*/ 18761 h 33" name="T33"/>
                  <a:gd fmla="*/ 22363 w 23" name="T34"/>
                  <a:gd fmla="*/ 18761 h 33" name="T35"/>
                  <a:gd fmla="*/ 7454 w 23" name="T36"/>
                  <a:gd fmla="*/ 30018 h 33" name="T37"/>
                  <a:gd fmla="*/ 3727 w 23" name="T38"/>
                  <a:gd fmla="*/ 52532 h 33" name="T39"/>
                  <a:gd fmla="*/ 14909 w 23" name="T40"/>
                  <a:gd fmla="*/ 67541 h 33" name="T41"/>
                  <a:gd fmla="*/ 11182 w 23" name="T42"/>
                  <a:gd fmla="*/ 82550 h 33" name="T43"/>
                  <a:gd fmla="*/ 18636 w 23" name="T44"/>
                  <a:gd fmla="*/ 93807 h 33" name="T45"/>
                  <a:gd fmla="*/ 14909 w 23" name="T46"/>
                  <a:gd fmla="*/ 112568 h 33" name="T47"/>
                  <a:gd fmla="*/ 26090 w 23" name="T48"/>
                  <a:gd fmla="*/ 123825 h 33" name="T49"/>
                  <a:gd fmla="*/ 52180 w 23" name="T50"/>
                  <a:gd fmla="*/ 120073 h 33" name="T51"/>
                  <a:gd fmla="*/ 81998 w 23" name="T52"/>
                  <a:gd fmla="*/ 90055 h 33" name="T53"/>
                  <a:gd fmla="*/ 74543 w 23" name="T54"/>
                  <a:gd fmla="*/ 78798 h 33" name="T55"/>
                  <a:gd fmla="*/ 63362 w 23" name="T56"/>
                  <a:gd fmla="*/ 78798 h 33" name="T57"/>
                  <a:gd fmla="*/ 14909 w 23" name="T58"/>
                  <a:gd fmla="*/ 33770 h 33" name="T59"/>
                  <a:gd fmla="*/ 26090 w 23" name="T60"/>
                  <a:gd fmla="*/ 26266 h 33" name="T61"/>
                  <a:gd fmla="*/ 37272 w 23" name="T62"/>
                  <a:gd fmla="*/ 30018 h 33" name="T63"/>
                  <a:gd fmla="*/ 44726 w 23" name="T64"/>
                  <a:gd fmla="*/ 41275 h 33" name="T65"/>
                  <a:gd fmla="*/ 44726 w 23" name="T66"/>
                  <a:gd fmla="*/ 52532 h 33" name="T67"/>
                  <a:gd fmla="*/ 33545 w 23" name="T68"/>
                  <a:gd fmla="*/ 60036 h 33" name="T69"/>
                  <a:gd fmla="*/ 22363 w 23" name="T70"/>
                  <a:gd fmla="*/ 60036 h 33" name="T71"/>
                  <a:gd fmla="*/ 14909 w 23" name="T72"/>
                  <a:gd fmla="*/ 48780 h 33" name="T73"/>
                  <a:gd fmla="*/ 14909 w 23" name="T74"/>
                  <a:gd fmla="*/ 33770 h 33" name="T75"/>
                  <a:gd fmla="*/ 67089 w 23" name="T76"/>
                  <a:gd fmla="*/ 105064 h 33" name="T77"/>
                  <a:gd fmla="*/ 48453 w 23" name="T78"/>
                  <a:gd fmla="*/ 112568 h 33" name="T79"/>
                  <a:gd fmla="*/ 33545 w 23" name="T80"/>
                  <a:gd fmla="*/ 112568 h 33" name="T81"/>
                  <a:gd fmla="*/ 22363 w 23" name="T82"/>
                  <a:gd fmla="*/ 105064 h 33" name="T83"/>
                  <a:gd fmla="*/ 29817 w 23" name="T84"/>
                  <a:gd fmla="*/ 93807 h 33" name="T85"/>
                  <a:gd fmla="*/ 48453 w 23" name="T86"/>
                  <a:gd fmla="*/ 90055 h 33" name="T87"/>
                  <a:gd fmla="*/ 59635 w 23" name="T88"/>
                  <a:gd fmla="*/ 90055 h 33" name="T89"/>
                  <a:gd fmla="*/ 67089 w 23" name="T90"/>
                  <a:gd fmla="*/ 90055 h 33" name="T91"/>
                  <a:gd fmla="*/ 70816 w 23" name="T92"/>
                  <a:gd fmla="*/ 93807 h 33" name="T93"/>
                  <a:gd fmla="*/ 67089 w 23" name="T94"/>
                  <a:gd fmla="*/ 105064 h 33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w 23" name="T144"/>
                  <a:gd fmla="*/ 0 h 33" name="T145"/>
                  <a:gd fmla="*/ 23 w 23" name="T146"/>
                  <a:gd fmla="*/ 33 h 33" name="T147"/>
                </a:gdLst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b="T147" l="T144" r="T146" t="T145"/>
                <a:pathLst>
                  <a:path h="33" w="23">
                    <a:moveTo>
                      <a:pt x="17" y="21"/>
                    </a:moveTo>
                    <a:cubicBezTo>
                      <a:pt x="16" y="21"/>
                      <a:pt x="14" y="21"/>
                      <a:pt x="12" y="21"/>
                    </a:cubicBezTo>
                    <a:cubicBezTo>
                      <a:pt x="9" y="22"/>
                      <a:pt x="8" y="22"/>
                      <a:pt x="7" y="22"/>
                    </a:cubicBezTo>
                    <a:cubicBezTo>
                      <a:pt x="6" y="22"/>
                      <a:pt x="6" y="22"/>
                      <a:pt x="5" y="21"/>
                    </a:cubicBezTo>
                    <a:cubicBezTo>
                      <a:pt x="5" y="21"/>
                      <a:pt x="5" y="20"/>
                      <a:pt x="6" y="20"/>
                    </a:cubicBezTo>
                    <a:cubicBezTo>
                      <a:pt x="6" y="19"/>
                      <a:pt x="7" y="19"/>
                      <a:pt x="7" y="19"/>
                    </a:cubicBezTo>
                    <a:cubicBezTo>
                      <a:pt x="7" y="19"/>
                      <a:pt x="8" y="19"/>
                      <a:pt x="8" y="19"/>
                    </a:cubicBezTo>
                    <a:cubicBezTo>
                      <a:pt x="9" y="19"/>
                      <a:pt x="9" y="19"/>
                      <a:pt x="10" y="18"/>
                    </a:cubicBezTo>
                    <a:cubicBezTo>
                      <a:pt x="12" y="18"/>
                      <a:pt x="14" y="17"/>
                      <a:pt x="15" y="15"/>
                    </a:cubicBezTo>
                    <a:cubicBezTo>
                      <a:pt x="16" y="13"/>
                      <a:pt x="16" y="12"/>
                      <a:pt x="15" y="10"/>
                    </a:cubicBezTo>
                    <a:cubicBezTo>
                      <a:pt x="15" y="8"/>
                      <a:pt x="14" y="7"/>
                      <a:pt x="12" y="6"/>
                    </a:cubicBezTo>
                    <a:cubicBezTo>
                      <a:pt x="12" y="5"/>
                      <a:pt x="12" y="4"/>
                      <a:pt x="13" y="4"/>
                    </a:cubicBezTo>
                    <a:cubicBezTo>
                      <a:pt x="13" y="3"/>
                      <a:pt x="14" y="3"/>
                      <a:pt x="16" y="3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1"/>
                      <a:pt x="12" y="1"/>
                      <a:pt x="11" y="2"/>
                    </a:cubicBezTo>
                    <a:cubicBezTo>
                      <a:pt x="11" y="3"/>
                      <a:pt x="10" y="4"/>
                      <a:pt x="10" y="5"/>
                    </a:cubicBezTo>
                    <a:cubicBezTo>
                      <a:pt x="9" y="5"/>
                      <a:pt x="8" y="5"/>
                      <a:pt x="6" y="5"/>
                    </a:cubicBezTo>
                    <a:cubicBezTo>
                      <a:pt x="4" y="6"/>
                      <a:pt x="3" y="7"/>
                      <a:pt x="2" y="8"/>
                    </a:cubicBezTo>
                    <a:cubicBezTo>
                      <a:pt x="0" y="10"/>
                      <a:pt x="0" y="12"/>
                      <a:pt x="1" y="14"/>
                    </a:cubicBezTo>
                    <a:cubicBezTo>
                      <a:pt x="1" y="16"/>
                      <a:pt x="2" y="17"/>
                      <a:pt x="4" y="18"/>
                    </a:cubicBezTo>
                    <a:cubicBezTo>
                      <a:pt x="3" y="19"/>
                      <a:pt x="2" y="21"/>
                      <a:pt x="3" y="22"/>
                    </a:cubicBezTo>
                    <a:cubicBezTo>
                      <a:pt x="3" y="24"/>
                      <a:pt x="4" y="24"/>
                      <a:pt x="5" y="25"/>
                    </a:cubicBezTo>
                    <a:cubicBezTo>
                      <a:pt x="4" y="26"/>
                      <a:pt x="3" y="28"/>
                      <a:pt x="4" y="30"/>
                    </a:cubicBezTo>
                    <a:cubicBezTo>
                      <a:pt x="4" y="31"/>
                      <a:pt x="5" y="32"/>
                      <a:pt x="7" y="33"/>
                    </a:cubicBezTo>
                    <a:cubicBezTo>
                      <a:pt x="8" y="33"/>
                      <a:pt x="11" y="33"/>
                      <a:pt x="14" y="32"/>
                    </a:cubicBezTo>
                    <a:cubicBezTo>
                      <a:pt x="20" y="31"/>
                      <a:pt x="23" y="28"/>
                      <a:pt x="22" y="24"/>
                    </a:cubicBezTo>
                    <a:cubicBezTo>
                      <a:pt x="22" y="23"/>
                      <a:pt x="21" y="22"/>
                      <a:pt x="20" y="21"/>
                    </a:cubicBezTo>
                    <a:cubicBezTo>
                      <a:pt x="19" y="21"/>
                      <a:pt x="18" y="21"/>
                      <a:pt x="17" y="21"/>
                    </a:cubicBezTo>
                    <a:close/>
                    <a:moveTo>
                      <a:pt x="4" y="9"/>
                    </a:moveTo>
                    <a:cubicBezTo>
                      <a:pt x="5" y="8"/>
                      <a:pt x="6" y="8"/>
                      <a:pt x="7" y="7"/>
                    </a:cubicBezTo>
                    <a:cubicBezTo>
                      <a:pt x="8" y="7"/>
                      <a:pt x="9" y="7"/>
                      <a:pt x="10" y="8"/>
                    </a:cubicBezTo>
                    <a:cubicBezTo>
                      <a:pt x="11" y="8"/>
                      <a:pt x="12" y="9"/>
                      <a:pt x="12" y="11"/>
                    </a:cubicBezTo>
                    <a:cubicBezTo>
                      <a:pt x="13" y="12"/>
                      <a:pt x="13" y="13"/>
                      <a:pt x="12" y="14"/>
                    </a:cubicBezTo>
                    <a:cubicBezTo>
                      <a:pt x="11" y="15"/>
                      <a:pt x="10" y="16"/>
                      <a:pt x="9" y="16"/>
                    </a:cubicBezTo>
                    <a:cubicBezTo>
                      <a:pt x="8" y="16"/>
                      <a:pt x="7" y="16"/>
                      <a:pt x="6" y="16"/>
                    </a:cubicBezTo>
                    <a:cubicBezTo>
                      <a:pt x="5" y="15"/>
                      <a:pt x="4" y="14"/>
                      <a:pt x="4" y="13"/>
                    </a:cubicBezTo>
                    <a:cubicBezTo>
                      <a:pt x="3" y="12"/>
                      <a:pt x="4" y="10"/>
                      <a:pt x="4" y="9"/>
                    </a:cubicBezTo>
                    <a:close/>
                    <a:moveTo>
                      <a:pt x="18" y="28"/>
                    </a:moveTo>
                    <a:cubicBezTo>
                      <a:pt x="16" y="29"/>
                      <a:pt x="15" y="30"/>
                      <a:pt x="13" y="30"/>
                    </a:cubicBezTo>
                    <a:cubicBezTo>
                      <a:pt x="12" y="30"/>
                      <a:pt x="10" y="31"/>
                      <a:pt x="9" y="30"/>
                    </a:cubicBezTo>
                    <a:cubicBezTo>
                      <a:pt x="7" y="30"/>
                      <a:pt x="7" y="29"/>
                      <a:pt x="6" y="28"/>
                    </a:cubicBezTo>
                    <a:cubicBezTo>
                      <a:pt x="6" y="27"/>
                      <a:pt x="7" y="26"/>
                      <a:pt x="8" y="25"/>
                    </a:cubicBezTo>
                    <a:cubicBezTo>
                      <a:pt x="9" y="25"/>
                      <a:pt x="10" y="25"/>
                      <a:pt x="13" y="24"/>
                    </a:cubicBezTo>
                    <a:cubicBezTo>
                      <a:pt x="14" y="24"/>
                      <a:pt x="16" y="24"/>
                      <a:pt x="16" y="24"/>
                    </a:cubicBezTo>
                    <a:cubicBezTo>
                      <a:pt x="17" y="23"/>
                      <a:pt x="18" y="24"/>
                      <a:pt x="18" y="24"/>
                    </a:cubicBezTo>
                    <a:cubicBezTo>
                      <a:pt x="19" y="24"/>
                      <a:pt x="19" y="25"/>
                      <a:pt x="19" y="25"/>
                    </a:cubicBezTo>
                    <a:cubicBezTo>
                      <a:pt x="19" y="26"/>
                      <a:pt x="19" y="27"/>
                      <a:pt x="18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88" name="Freeform 183"/>
              <p:cNvSpPr>
                <a:spLocks noChangeArrowheads="1" noEditPoints="1"/>
              </p:cNvSpPr>
              <p:nvPr/>
            </p:nvSpPr>
            <p:spPr bwMode="auto">
              <a:xfrm>
                <a:off x="1514475" y="1905000"/>
                <a:ext cx="74613" cy="82550"/>
              </a:xfrm>
              <a:custGeom>
                <a:gdLst>
                  <a:gd fmla="*/ 52229 w 20" name="T0"/>
                  <a:gd fmla="*/ 7505 h 22" name="T1"/>
                  <a:gd fmla="*/ 26115 w 20" name="T2"/>
                  <a:gd fmla="*/ 3752 h 22" name="T3"/>
                  <a:gd fmla="*/ 7461 w 20" name="T4"/>
                  <a:gd fmla="*/ 18761 h 22" name="T5"/>
                  <a:gd fmla="*/ 3731 w 20" name="T6"/>
                  <a:gd fmla="*/ 48780 h 22" name="T7"/>
                  <a:gd fmla="*/ 22384 w 20" name="T8"/>
                  <a:gd fmla="*/ 75045 h 22" name="T9"/>
                  <a:gd fmla="*/ 48498 w 20" name="T10"/>
                  <a:gd fmla="*/ 78798 h 22" name="T11"/>
                  <a:gd fmla="*/ 67152 w 20" name="T12"/>
                  <a:gd fmla="*/ 67541 h 22" name="T13"/>
                  <a:gd fmla="*/ 74613 w 20" name="T14"/>
                  <a:gd fmla="*/ 48780 h 22" name="T15"/>
                  <a:gd fmla="*/ 63421 w 20" name="T16"/>
                  <a:gd fmla="*/ 52532 h 22" name="T17"/>
                  <a:gd fmla="*/ 44768 w 20" name="T18"/>
                  <a:gd fmla="*/ 71293 h 22" name="T19"/>
                  <a:gd fmla="*/ 29845 w 20" name="T20"/>
                  <a:gd fmla="*/ 67541 h 22" name="T21"/>
                  <a:gd fmla="*/ 18653 w 20" name="T22"/>
                  <a:gd fmla="*/ 48780 h 22" name="T23"/>
                  <a:gd fmla="*/ 70882 w 20" name="T24"/>
                  <a:gd fmla="*/ 33770 h 22" name="T25"/>
                  <a:gd fmla="*/ 52229 w 20" name="T26"/>
                  <a:gd fmla="*/ 7505 h 22" name="T27"/>
                  <a:gd fmla="*/ 14923 w 20" name="T28"/>
                  <a:gd fmla="*/ 37523 h 22" name="T29"/>
                  <a:gd fmla="*/ 18653 w 20" name="T30"/>
                  <a:gd fmla="*/ 22514 h 22" name="T31"/>
                  <a:gd fmla="*/ 29845 w 20" name="T32"/>
                  <a:gd fmla="*/ 11257 h 22" name="T33"/>
                  <a:gd fmla="*/ 41037 w 20" name="T34"/>
                  <a:gd fmla="*/ 11257 h 22" name="T35"/>
                  <a:gd fmla="*/ 52229 w 20" name="T36"/>
                  <a:gd fmla="*/ 18761 h 22" name="T37"/>
                  <a:gd fmla="*/ 55960 w 20" name="T38"/>
                  <a:gd fmla="*/ 30018 h 22" name="T39"/>
                  <a:gd fmla="*/ 14923 w 20" name="T40"/>
                  <a:gd fmla="*/ 37523 h 22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0" name="T63"/>
                  <a:gd fmla="*/ 0 h 22" name="T64"/>
                  <a:gd fmla="*/ 20 w 20" name="T65"/>
                  <a:gd fmla="*/ 22 h 22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22" w="20">
                    <a:moveTo>
                      <a:pt x="14" y="2"/>
                    </a:moveTo>
                    <a:cubicBezTo>
                      <a:pt x="12" y="0"/>
                      <a:pt x="10" y="0"/>
                      <a:pt x="7" y="1"/>
                    </a:cubicBezTo>
                    <a:cubicBezTo>
                      <a:pt x="5" y="1"/>
                      <a:pt x="3" y="3"/>
                      <a:pt x="2" y="5"/>
                    </a:cubicBezTo>
                    <a:cubicBezTo>
                      <a:pt x="1" y="8"/>
                      <a:pt x="0" y="10"/>
                      <a:pt x="1" y="13"/>
                    </a:cubicBezTo>
                    <a:cubicBezTo>
                      <a:pt x="2" y="17"/>
                      <a:pt x="4" y="19"/>
                      <a:pt x="6" y="20"/>
                    </a:cubicBezTo>
                    <a:cubicBezTo>
                      <a:pt x="8" y="22"/>
                      <a:pt x="10" y="22"/>
                      <a:pt x="13" y="21"/>
                    </a:cubicBezTo>
                    <a:cubicBezTo>
                      <a:pt x="15" y="21"/>
                      <a:pt x="16" y="20"/>
                      <a:pt x="18" y="18"/>
                    </a:cubicBezTo>
                    <a:cubicBezTo>
                      <a:pt x="19" y="17"/>
                      <a:pt x="19" y="15"/>
                      <a:pt x="20" y="13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6" y="16"/>
                      <a:pt x="15" y="18"/>
                      <a:pt x="12" y="19"/>
                    </a:cubicBezTo>
                    <a:cubicBezTo>
                      <a:pt x="11" y="19"/>
                      <a:pt x="10" y="19"/>
                      <a:pt x="8" y="18"/>
                    </a:cubicBezTo>
                    <a:cubicBezTo>
                      <a:pt x="7" y="18"/>
                      <a:pt x="5" y="16"/>
                      <a:pt x="5" y="13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6"/>
                      <a:pt x="16" y="3"/>
                      <a:pt x="14" y="2"/>
                    </a:cubicBezTo>
                    <a:close/>
                    <a:moveTo>
                      <a:pt x="4" y="10"/>
                    </a:moveTo>
                    <a:cubicBezTo>
                      <a:pt x="4" y="9"/>
                      <a:pt x="4" y="7"/>
                      <a:pt x="5" y="6"/>
                    </a:cubicBezTo>
                    <a:cubicBezTo>
                      <a:pt x="6" y="4"/>
                      <a:pt x="7" y="3"/>
                      <a:pt x="8" y="3"/>
                    </a:cubicBezTo>
                    <a:cubicBezTo>
                      <a:pt x="9" y="3"/>
                      <a:pt x="10" y="3"/>
                      <a:pt x="11" y="3"/>
                    </a:cubicBezTo>
                    <a:cubicBezTo>
                      <a:pt x="12" y="4"/>
                      <a:pt x="13" y="4"/>
                      <a:pt x="14" y="5"/>
                    </a:cubicBezTo>
                    <a:cubicBezTo>
                      <a:pt x="14" y="6"/>
                      <a:pt x="15" y="7"/>
                      <a:pt x="15" y="8"/>
                    </a:cubicBez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89" name="Freeform 184"/>
              <p:cNvSpPr>
                <a:spLocks noChangeArrowheads="1"/>
              </p:cNvSpPr>
              <p:nvPr/>
            </p:nvSpPr>
            <p:spPr bwMode="auto">
              <a:xfrm>
                <a:off x="1593850" y="1874838"/>
                <a:ext cx="115888" cy="93663"/>
              </a:xfrm>
              <a:custGeom>
                <a:gdLst>
                  <a:gd fmla="*/ 85981 w 31" name="T0"/>
                  <a:gd fmla="*/ 0 h 25" name="T1"/>
                  <a:gd fmla="*/ 74766 w 31" name="T2"/>
                  <a:gd fmla="*/ 0 h 25" name="T3"/>
                  <a:gd fmla="*/ 56075 w 31" name="T4"/>
                  <a:gd fmla="*/ 22479 h 25" name="T5"/>
                  <a:gd fmla="*/ 44860 w 31" name="T6"/>
                  <a:gd fmla="*/ 11240 h 25" name="T7"/>
                  <a:gd fmla="*/ 29907 w 31" name="T8"/>
                  <a:gd fmla="*/ 11240 h 25" name="T9"/>
                  <a:gd fmla="*/ 11215 w 31" name="T10"/>
                  <a:gd fmla="*/ 33719 h 25" name="T11"/>
                  <a:gd fmla="*/ 7477 w 31" name="T12"/>
                  <a:gd fmla="*/ 18733 h 25" name="T13"/>
                  <a:gd fmla="*/ 0 w 31" name="T14"/>
                  <a:gd fmla="*/ 22479 h 25" name="T15"/>
                  <a:gd fmla="*/ 18692 w 31" name="T16"/>
                  <a:gd fmla="*/ 93663 h 25" name="T17"/>
                  <a:gd fmla="*/ 29907 w 31" name="T18"/>
                  <a:gd fmla="*/ 93663 h 25" name="T19"/>
                  <a:gd fmla="*/ 18692 w 31" name="T20"/>
                  <a:gd fmla="*/ 48705 h 25" name="T21"/>
                  <a:gd fmla="*/ 18692 w 31" name="T22"/>
                  <a:gd fmla="*/ 29972 h 25" name="T23"/>
                  <a:gd fmla="*/ 29907 w 31" name="T24"/>
                  <a:gd fmla="*/ 22479 h 25" name="T25"/>
                  <a:gd fmla="*/ 41122 w 31" name="T26"/>
                  <a:gd fmla="*/ 22479 h 25" name="T27"/>
                  <a:gd fmla="*/ 48598 w 31" name="T28"/>
                  <a:gd fmla="*/ 33719 h 25" name="T29"/>
                  <a:gd fmla="*/ 59813 w 31" name="T30"/>
                  <a:gd fmla="*/ 82423 h 25" name="T31"/>
                  <a:gd fmla="*/ 71028 w 31" name="T32"/>
                  <a:gd fmla="*/ 78677 h 25" name="T33"/>
                  <a:gd fmla="*/ 59813 w 31" name="T34"/>
                  <a:gd fmla="*/ 41212 h 25" name="T35"/>
                  <a:gd fmla="*/ 63551 w 31" name="T36"/>
                  <a:gd fmla="*/ 18733 h 25" name="T37"/>
                  <a:gd fmla="*/ 74766 w 31" name="T38"/>
                  <a:gd fmla="*/ 11240 h 25" name="T39"/>
                  <a:gd fmla="*/ 82243 w 31" name="T40"/>
                  <a:gd fmla="*/ 11240 h 25" name="T41"/>
                  <a:gd fmla="*/ 89720 w 31" name="T42"/>
                  <a:gd fmla="*/ 14986 h 25" name="T43"/>
                  <a:gd fmla="*/ 93458 w 31" name="T44"/>
                  <a:gd fmla="*/ 26226 h 25" name="T45"/>
                  <a:gd fmla="*/ 104673 w 31" name="T46"/>
                  <a:gd fmla="*/ 71184 h 25" name="T47"/>
                  <a:gd fmla="*/ 115888 w 31" name="T48"/>
                  <a:gd fmla="*/ 67437 h 25" name="T49"/>
                  <a:gd fmla="*/ 104673 w 31" name="T50"/>
                  <a:gd fmla="*/ 22479 h 25" name="T51"/>
                  <a:gd fmla="*/ 97196 w 31" name="T52"/>
                  <a:gd fmla="*/ 7493 h 25" name="T53"/>
                  <a:gd fmla="*/ 85981 w 31" name="T54"/>
                  <a:gd fmla="*/ 0 h 25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31" name="T84"/>
                  <a:gd fmla="*/ 0 h 25" name="T85"/>
                  <a:gd fmla="*/ 31 w 31" name="T86"/>
                  <a:gd fmla="*/ 25 h 25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25" w="31">
                    <a:moveTo>
                      <a:pt x="23" y="0"/>
                    </a:moveTo>
                    <a:cubicBezTo>
                      <a:pt x="22" y="0"/>
                      <a:pt x="21" y="0"/>
                      <a:pt x="20" y="0"/>
                    </a:cubicBezTo>
                    <a:cubicBezTo>
                      <a:pt x="17" y="1"/>
                      <a:pt x="15" y="3"/>
                      <a:pt x="15" y="6"/>
                    </a:cubicBezTo>
                    <a:cubicBezTo>
                      <a:pt x="14" y="5"/>
                      <a:pt x="13" y="4"/>
                      <a:pt x="12" y="3"/>
                    </a:cubicBezTo>
                    <a:cubicBezTo>
                      <a:pt x="11" y="3"/>
                      <a:pt x="10" y="3"/>
                      <a:pt x="8" y="3"/>
                    </a:cubicBezTo>
                    <a:cubicBezTo>
                      <a:pt x="6" y="4"/>
                      <a:pt x="4" y="6"/>
                      <a:pt x="3" y="9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1"/>
                      <a:pt x="4" y="10"/>
                      <a:pt x="5" y="8"/>
                    </a:cubicBezTo>
                    <a:cubicBezTo>
                      <a:pt x="6" y="7"/>
                      <a:pt x="7" y="6"/>
                      <a:pt x="8" y="6"/>
                    </a:cubicBezTo>
                    <a:cubicBezTo>
                      <a:pt x="9" y="6"/>
                      <a:pt x="10" y="6"/>
                      <a:pt x="11" y="6"/>
                    </a:cubicBezTo>
                    <a:cubicBezTo>
                      <a:pt x="12" y="7"/>
                      <a:pt x="12" y="8"/>
                      <a:pt x="13" y="9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8"/>
                      <a:pt x="16" y="7"/>
                      <a:pt x="17" y="5"/>
                    </a:cubicBezTo>
                    <a:cubicBezTo>
                      <a:pt x="17" y="4"/>
                      <a:pt x="18" y="3"/>
                      <a:pt x="20" y="3"/>
                    </a:cubicBezTo>
                    <a:cubicBezTo>
                      <a:pt x="20" y="3"/>
                      <a:pt x="21" y="3"/>
                      <a:pt x="22" y="3"/>
                    </a:cubicBezTo>
                    <a:cubicBezTo>
                      <a:pt x="23" y="3"/>
                      <a:pt x="23" y="4"/>
                      <a:pt x="24" y="4"/>
                    </a:cubicBezTo>
                    <a:cubicBezTo>
                      <a:pt x="24" y="5"/>
                      <a:pt x="24" y="6"/>
                      <a:pt x="25" y="7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7" y="5"/>
                      <a:pt x="27" y="3"/>
                      <a:pt x="26" y="2"/>
                    </a:cubicBezTo>
                    <a:cubicBezTo>
                      <a:pt x="26" y="1"/>
                      <a:pt x="25" y="1"/>
                      <a:pt x="23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90" name="Freeform 185"/>
              <p:cNvSpPr>
                <a:spLocks noChangeArrowheads="1" noEditPoints="1"/>
              </p:cNvSpPr>
              <p:nvPr/>
            </p:nvSpPr>
            <p:spPr bwMode="auto">
              <a:xfrm>
                <a:off x="1712913" y="1851025"/>
                <a:ext cx="71438" cy="82550"/>
              </a:xfrm>
              <a:custGeom>
                <a:gdLst>
                  <a:gd fmla="*/ 52639 w 19" name="T0"/>
                  <a:gd fmla="*/ 7505 h 22" name="T1"/>
                  <a:gd fmla="*/ 26319 w 19" name="T2"/>
                  <a:gd fmla="*/ 3752 h 22" name="T3"/>
                  <a:gd fmla="*/ 3760 w 19" name="T4"/>
                  <a:gd fmla="*/ 18761 h 22" name="T5"/>
                  <a:gd fmla="*/ 3760 w 19" name="T6"/>
                  <a:gd fmla="*/ 52532 h 22" name="T7"/>
                  <a:gd fmla="*/ 18799 w 19" name="T8"/>
                  <a:gd fmla="*/ 75045 h 22" name="T9"/>
                  <a:gd fmla="*/ 45119 w 19" name="T10"/>
                  <a:gd fmla="*/ 78798 h 22" name="T11"/>
                  <a:gd fmla="*/ 63918 w 19" name="T12"/>
                  <a:gd fmla="*/ 67541 h 22" name="T13"/>
                  <a:gd fmla="*/ 71438 w 19" name="T14"/>
                  <a:gd fmla="*/ 48780 h 22" name="T15"/>
                  <a:gd fmla="*/ 60158 w 19" name="T16"/>
                  <a:gd fmla="*/ 52532 h 22" name="T17"/>
                  <a:gd fmla="*/ 45119 w 19" name="T18"/>
                  <a:gd fmla="*/ 71293 h 22" name="T19"/>
                  <a:gd fmla="*/ 30079 w 19" name="T20"/>
                  <a:gd fmla="*/ 67541 h 22" name="T21"/>
                  <a:gd fmla="*/ 15040 w 19" name="T22"/>
                  <a:gd fmla="*/ 48780 h 22" name="T23"/>
                  <a:gd fmla="*/ 67678 w 19" name="T24"/>
                  <a:gd fmla="*/ 33770 h 22" name="T25"/>
                  <a:gd fmla="*/ 52639 w 19" name="T26"/>
                  <a:gd fmla="*/ 7505 h 22" name="T27"/>
                  <a:gd fmla="*/ 15040 w 19" name="T28"/>
                  <a:gd fmla="*/ 41275 h 22" name="T29"/>
                  <a:gd fmla="*/ 15040 w 19" name="T30"/>
                  <a:gd fmla="*/ 22514 h 22" name="T31"/>
                  <a:gd fmla="*/ 30079 w 19" name="T32"/>
                  <a:gd fmla="*/ 11257 h 22" name="T33"/>
                  <a:gd fmla="*/ 41359 w 19" name="T34"/>
                  <a:gd fmla="*/ 11257 h 22" name="T35"/>
                  <a:gd fmla="*/ 48879 w 19" name="T36"/>
                  <a:gd fmla="*/ 18761 h 22" name="T37"/>
                  <a:gd fmla="*/ 52639 w 19" name="T38"/>
                  <a:gd fmla="*/ 30018 h 22" name="T39"/>
                  <a:gd fmla="*/ 15040 w 19" name="T40"/>
                  <a:gd fmla="*/ 41275 h 22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19" name="T63"/>
                  <a:gd fmla="*/ 0 h 22" name="T64"/>
                  <a:gd fmla="*/ 19 w 19" name="T65"/>
                  <a:gd fmla="*/ 22 h 22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22" w="19">
                    <a:moveTo>
                      <a:pt x="14" y="2"/>
                    </a:moveTo>
                    <a:cubicBezTo>
                      <a:pt x="12" y="0"/>
                      <a:pt x="10" y="0"/>
                      <a:pt x="7" y="1"/>
                    </a:cubicBezTo>
                    <a:cubicBezTo>
                      <a:pt x="5" y="2"/>
                      <a:pt x="3" y="3"/>
                      <a:pt x="1" y="5"/>
                    </a:cubicBezTo>
                    <a:cubicBezTo>
                      <a:pt x="0" y="8"/>
                      <a:pt x="0" y="10"/>
                      <a:pt x="1" y="14"/>
                    </a:cubicBezTo>
                    <a:cubicBezTo>
                      <a:pt x="2" y="17"/>
                      <a:pt x="3" y="19"/>
                      <a:pt x="5" y="20"/>
                    </a:cubicBezTo>
                    <a:cubicBezTo>
                      <a:pt x="7" y="22"/>
                      <a:pt x="10" y="22"/>
                      <a:pt x="12" y="21"/>
                    </a:cubicBezTo>
                    <a:cubicBezTo>
                      <a:pt x="14" y="21"/>
                      <a:pt x="16" y="20"/>
                      <a:pt x="17" y="18"/>
                    </a:cubicBezTo>
                    <a:cubicBezTo>
                      <a:pt x="18" y="17"/>
                      <a:pt x="19" y="15"/>
                      <a:pt x="19" y="13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6"/>
                      <a:pt x="14" y="18"/>
                      <a:pt x="12" y="19"/>
                    </a:cubicBezTo>
                    <a:cubicBezTo>
                      <a:pt x="11" y="19"/>
                      <a:pt x="9" y="19"/>
                      <a:pt x="8" y="18"/>
                    </a:cubicBezTo>
                    <a:cubicBezTo>
                      <a:pt x="6" y="18"/>
                      <a:pt x="5" y="16"/>
                      <a:pt x="4" y="13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6"/>
                      <a:pt x="16" y="3"/>
                      <a:pt x="14" y="2"/>
                    </a:cubicBezTo>
                    <a:close/>
                    <a:moveTo>
                      <a:pt x="4" y="11"/>
                    </a:moveTo>
                    <a:cubicBezTo>
                      <a:pt x="3" y="9"/>
                      <a:pt x="4" y="7"/>
                      <a:pt x="4" y="6"/>
                    </a:cubicBezTo>
                    <a:cubicBezTo>
                      <a:pt x="5" y="4"/>
                      <a:pt x="6" y="4"/>
                      <a:pt x="8" y="3"/>
                    </a:cubicBezTo>
                    <a:cubicBezTo>
                      <a:pt x="9" y="3"/>
                      <a:pt x="10" y="3"/>
                      <a:pt x="11" y="3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4" y="6"/>
                      <a:pt x="14" y="7"/>
                      <a:pt x="14" y="8"/>
                    </a:cubicBez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91" name="Freeform 186"/>
              <p:cNvSpPr>
                <a:spLocks noChangeArrowheads="1"/>
              </p:cNvSpPr>
              <p:nvPr/>
            </p:nvSpPr>
            <p:spPr bwMode="auto">
              <a:xfrm>
                <a:off x="1789113" y="1833563"/>
                <a:ext cx="79375" cy="82550"/>
              </a:xfrm>
              <a:custGeom>
                <a:gdLst>
                  <a:gd fmla="*/ 49137 w 21" name="T0"/>
                  <a:gd fmla="*/ 0 h 22" name="T1"/>
                  <a:gd fmla="*/ 34018 w 21" name="T2"/>
                  <a:gd fmla="*/ 0 h 22" name="T3"/>
                  <a:gd fmla="*/ 15119 w 21" name="T4"/>
                  <a:gd fmla="*/ 22514 h 22" name="T5"/>
                  <a:gd fmla="*/ 11339 w 21" name="T6"/>
                  <a:gd fmla="*/ 7505 h 22" name="T7"/>
                  <a:gd fmla="*/ 0 w 21" name="T8"/>
                  <a:gd fmla="*/ 11257 h 22" name="T9"/>
                  <a:gd fmla="*/ 18899 w 21" name="T10"/>
                  <a:gd fmla="*/ 82550 h 22" name="T11"/>
                  <a:gd fmla="*/ 30238 w 21" name="T12"/>
                  <a:gd fmla="*/ 82550 h 22" name="T13"/>
                  <a:gd fmla="*/ 22679 w 21" name="T14"/>
                  <a:gd fmla="*/ 41275 h 22" name="T15"/>
                  <a:gd fmla="*/ 22679 w 21" name="T16"/>
                  <a:gd fmla="*/ 22514 h 22" name="T17"/>
                  <a:gd fmla="*/ 34018 w 21" name="T18"/>
                  <a:gd fmla="*/ 11257 h 22" name="T19"/>
                  <a:gd fmla="*/ 45357 w 21" name="T20"/>
                  <a:gd fmla="*/ 11257 h 22" name="T21"/>
                  <a:gd fmla="*/ 56696 w 21" name="T22"/>
                  <a:gd fmla="*/ 26266 h 22" name="T23"/>
                  <a:gd fmla="*/ 68036 w 21" name="T24"/>
                  <a:gd fmla="*/ 71293 h 22" name="T25"/>
                  <a:gd fmla="*/ 79375 w 21" name="T26"/>
                  <a:gd fmla="*/ 67541 h 22" name="T27"/>
                  <a:gd fmla="*/ 68036 w 21" name="T28"/>
                  <a:gd fmla="*/ 26266 h 22" name="T29"/>
                  <a:gd fmla="*/ 60476 w 21" name="T30"/>
                  <a:gd fmla="*/ 7505 h 22" name="T31"/>
                  <a:gd fmla="*/ 49137 w 21" name="T32"/>
                  <a:gd fmla="*/ 0 h 22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1" name="T51"/>
                  <a:gd fmla="*/ 0 h 22" name="T52"/>
                  <a:gd fmla="*/ 21 w 21" name="T53"/>
                  <a:gd fmla="*/ 22 h 22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2" w="21">
                    <a:moveTo>
                      <a:pt x="13" y="0"/>
                    </a:moveTo>
                    <a:cubicBezTo>
                      <a:pt x="12" y="0"/>
                      <a:pt x="11" y="0"/>
                      <a:pt x="9" y="0"/>
                    </a:cubicBezTo>
                    <a:cubicBezTo>
                      <a:pt x="7" y="1"/>
                      <a:pt x="5" y="3"/>
                      <a:pt x="4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7" y="4"/>
                      <a:pt x="8" y="3"/>
                      <a:pt x="9" y="3"/>
                    </a:cubicBezTo>
                    <a:cubicBezTo>
                      <a:pt x="10" y="2"/>
                      <a:pt x="11" y="3"/>
                      <a:pt x="12" y="3"/>
                    </a:cubicBezTo>
                    <a:cubicBezTo>
                      <a:pt x="13" y="4"/>
                      <a:pt x="14" y="5"/>
                      <a:pt x="15" y="7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5"/>
                      <a:pt x="16" y="3"/>
                      <a:pt x="16" y="2"/>
                    </a:cubicBezTo>
                    <a:cubicBezTo>
                      <a:pt x="15" y="1"/>
                      <a:pt x="14" y="1"/>
                      <a:pt x="13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92" name="Freeform 187"/>
              <p:cNvSpPr>
                <a:spLocks noChangeArrowheads="1"/>
              </p:cNvSpPr>
              <p:nvPr/>
            </p:nvSpPr>
            <p:spPr bwMode="auto">
              <a:xfrm>
                <a:off x="1860550" y="1798638"/>
                <a:ext cx="63500" cy="98425"/>
              </a:xfrm>
              <a:custGeom>
                <a:gdLst>
                  <a:gd fmla="*/ 52294 w 17" name="T0"/>
                  <a:gd fmla="*/ 83283 h 26" name="T1"/>
                  <a:gd fmla="*/ 37353 w 17" name="T2"/>
                  <a:gd fmla="*/ 75712 h 26" name="T3"/>
                  <a:gd fmla="*/ 26147 w 17" name="T4"/>
                  <a:gd fmla="*/ 30285 h 26" name="T5"/>
                  <a:gd fmla="*/ 41088 w 17" name="T6"/>
                  <a:gd fmla="*/ 26499 h 26" name="T7"/>
                  <a:gd fmla="*/ 37353 w 17" name="T8"/>
                  <a:gd fmla="*/ 15142 h 26" name="T9"/>
                  <a:gd fmla="*/ 22412 w 17" name="T10"/>
                  <a:gd fmla="*/ 18928 h 26" name="T11"/>
                  <a:gd fmla="*/ 18676 w 17" name="T12"/>
                  <a:gd fmla="*/ 0 h 26" name="T13"/>
                  <a:gd fmla="*/ 7471 w 17" name="T14"/>
                  <a:gd fmla="*/ 3786 h 26" name="T15"/>
                  <a:gd fmla="*/ 11206 w 17" name="T16"/>
                  <a:gd fmla="*/ 22713 h 26" name="T17"/>
                  <a:gd fmla="*/ 0 w 17" name="T18"/>
                  <a:gd fmla="*/ 26499 h 26" name="T19"/>
                  <a:gd fmla="*/ 0 w 17" name="T20"/>
                  <a:gd fmla="*/ 34070 h 26" name="T21"/>
                  <a:gd fmla="*/ 14941 w 17" name="T22"/>
                  <a:gd fmla="*/ 34070 h 26" name="T23"/>
                  <a:gd fmla="*/ 26147 w 17" name="T24"/>
                  <a:gd fmla="*/ 75712 h 26" name="T25"/>
                  <a:gd fmla="*/ 52294 w 17" name="T26"/>
                  <a:gd fmla="*/ 94639 h 26" name="T27"/>
                  <a:gd fmla="*/ 63500 w 17" name="T28"/>
                  <a:gd fmla="*/ 90854 h 26" name="T29"/>
                  <a:gd fmla="*/ 59765 w 17" name="T30"/>
                  <a:gd fmla="*/ 79497 h 26" name="T31"/>
                  <a:gd fmla="*/ 52294 w 17" name="T32"/>
                  <a:gd fmla="*/ 83283 h 2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7" name="T51"/>
                  <a:gd fmla="*/ 0 h 26" name="T52"/>
                  <a:gd fmla="*/ 17 w 17" name="T53"/>
                  <a:gd fmla="*/ 26 h 26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6" w="17">
                    <a:moveTo>
                      <a:pt x="14" y="22"/>
                    </a:moveTo>
                    <a:cubicBezTo>
                      <a:pt x="12" y="23"/>
                      <a:pt x="10" y="22"/>
                      <a:pt x="10" y="2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8" y="24"/>
                      <a:pt x="10" y="26"/>
                      <a:pt x="14" y="25"/>
                    </a:cubicBezTo>
                    <a:cubicBezTo>
                      <a:pt x="15" y="24"/>
                      <a:pt x="16" y="24"/>
                      <a:pt x="17" y="24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2"/>
                      <a:pt x="14" y="22"/>
                      <a:pt x="14" y="2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93" name="Freeform 188"/>
              <p:cNvSpPr>
                <a:spLocks noChangeArrowheads="1" noEditPoints="1"/>
              </p:cNvSpPr>
              <p:nvPr/>
            </p:nvSpPr>
            <p:spPr bwMode="auto">
              <a:xfrm>
                <a:off x="2209800" y="3373438"/>
                <a:ext cx="585788" cy="623888"/>
              </a:xfrm>
              <a:custGeom>
                <a:gdLst>
                  <a:gd fmla="*/ 232813 w 156" name="T0"/>
                  <a:gd fmla="*/ 443487 h 166" name="T1"/>
                  <a:gd fmla="*/ 356730 w 156" name="T2"/>
                  <a:gd fmla="*/ 488587 h 166" name="T3"/>
                  <a:gd fmla="*/ 289139 w 156" name="T4"/>
                  <a:gd fmla="*/ 353286 h 166" name="T5"/>
                  <a:gd fmla="*/ 262854 w 156" name="T6"/>
                  <a:gd fmla="*/ 357044 h 166" name="T7"/>
                  <a:gd fmla="*/ 45061 w 156" name="T8"/>
                  <a:gd fmla="*/ 300669 h 166" name="T9"/>
                  <a:gd fmla="*/ 146447 w 156" name="T10"/>
                  <a:gd fmla="*/ 75167 h 166" name="T11"/>
                  <a:gd fmla="*/ 120162 w 156" name="T12"/>
                  <a:gd fmla="*/ 22550 h 166" name="T13"/>
                  <a:gd fmla="*/ 165222 w 156" name="T14"/>
                  <a:gd fmla="*/ 0 h 166" name="T15"/>
                  <a:gd fmla="*/ 191508 w 156" name="T16"/>
                  <a:gd fmla="*/ 52617 h 166" name="T17"/>
                  <a:gd fmla="*/ 428076 w 156" name="T18"/>
                  <a:gd fmla="*/ 108992 h 166" name="T19"/>
                  <a:gd fmla="*/ 322934 w 156" name="T20"/>
                  <a:gd fmla="*/ 161610 h 166" name="T21"/>
                  <a:gd fmla="*/ 229058 w 156" name="T22"/>
                  <a:gd fmla="*/ 127784 h 166" name="T23"/>
                  <a:gd fmla="*/ 289139 w 156" name="T24"/>
                  <a:gd fmla="*/ 244294 h 166" name="T25"/>
                  <a:gd fmla="*/ 330444 w 156" name="T26"/>
                  <a:gd fmla="*/ 236777 h 166" name="T27"/>
                  <a:gd fmla="*/ 555748 w 156" name="T28"/>
                  <a:gd fmla="*/ 311944 h 166" name="T29"/>
                  <a:gd fmla="*/ 439341 w 156" name="T30"/>
                  <a:gd fmla="*/ 544962 h 166" name="T31"/>
                  <a:gd fmla="*/ 469381 w 156" name="T32"/>
                  <a:gd fmla="*/ 601338 h 166" name="T33"/>
                  <a:gd fmla="*/ 424321 w 156" name="T34"/>
                  <a:gd fmla="*/ 623888 h 166" name="T35"/>
                  <a:gd fmla="*/ 398035 w 156" name="T36"/>
                  <a:gd fmla="*/ 567513 h 166" name="T37"/>
                  <a:gd fmla="*/ 127672 w 156" name="T38"/>
                  <a:gd fmla="*/ 496104 h 166" name="T39"/>
                  <a:gd fmla="*/ 232813 w 156" name="T40"/>
                  <a:gd fmla="*/ 443487 h 166" name="T41"/>
                  <a:gd fmla="*/ 183997 w 156" name="T42"/>
                  <a:gd fmla="*/ 150334 h 166" name="T43"/>
                  <a:gd fmla="*/ 146447 w 156" name="T44"/>
                  <a:gd fmla="*/ 240535 h 166" name="T45"/>
                  <a:gd fmla="*/ 240323 w 156" name="T46"/>
                  <a:gd fmla="*/ 259327 h 166" name="T47"/>
                  <a:gd fmla="*/ 183997 w 156" name="T48"/>
                  <a:gd fmla="*/ 150334 h 166" name="T49"/>
                  <a:gd fmla="*/ 401790 w 156" name="T50"/>
                  <a:gd fmla="*/ 469795 h 166" name="T51"/>
                  <a:gd fmla="*/ 450606 w 156" name="T52"/>
                  <a:gd fmla="*/ 364561 h 166" name="T53"/>
                  <a:gd fmla="*/ 337955 w 156" name="T54"/>
                  <a:gd fmla="*/ 342011 h 166" name="T55"/>
                  <a:gd fmla="*/ 401790 w 156" name="T56"/>
                  <a:gd fmla="*/ 469795 h 16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w 156" name="T87"/>
                  <a:gd fmla="*/ 0 h 166" name="T88"/>
                  <a:gd fmla="*/ 156 w 156" name="T89"/>
                  <a:gd fmla="*/ 166 h 166" name="T90"/>
                </a:gdLst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b="T90" l="T87" r="T89" t="T88"/>
                <a:pathLst>
                  <a:path h="166" w="156">
                    <a:moveTo>
                      <a:pt x="62" y="118"/>
                    </a:moveTo>
                    <a:cubicBezTo>
                      <a:pt x="69" y="131"/>
                      <a:pt x="82" y="134"/>
                      <a:pt x="95" y="130"/>
                    </a:cubicBezTo>
                    <a:cubicBezTo>
                      <a:pt x="77" y="94"/>
                      <a:pt x="77" y="94"/>
                      <a:pt x="77" y="94"/>
                    </a:cubicBezTo>
                    <a:cubicBezTo>
                      <a:pt x="75" y="94"/>
                      <a:pt x="72" y="95"/>
                      <a:pt x="70" y="95"/>
                    </a:cubicBezTo>
                    <a:cubicBezTo>
                      <a:pt x="48" y="101"/>
                      <a:pt x="24" y="104"/>
                      <a:pt x="12" y="80"/>
                    </a:cubicBezTo>
                    <a:cubicBezTo>
                      <a:pt x="0" y="56"/>
                      <a:pt x="16" y="33"/>
                      <a:pt x="39" y="20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75" y="4"/>
                      <a:pt x="100" y="5"/>
                      <a:pt x="114" y="29"/>
                    </a:cubicBezTo>
                    <a:cubicBezTo>
                      <a:pt x="86" y="43"/>
                      <a:pt x="86" y="43"/>
                      <a:pt x="86" y="43"/>
                    </a:cubicBezTo>
                    <a:cubicBezTo>
                      <a:pt x="81" y="34"/>
                      <a:pt x="70" y="30"/>
                      <a:pt x="61" y="34"/>
                    </a:cubicBezTo>
                    <a:cubicBezTo>
                      <a:pt x="77" y="65"/>
                      <a:pt x="77" y="65"/>
                      <a:pt x="77" y="65"/>
                    </a:cubicBezTo>
                    <a:cubicBezTo>
                      <a:pt x="80" y="64"/>
                      <a:pt x="84" y="64"/>
                      <a:pt x="88" y="63"/>
                    </a:cubicBezTo>
                    <a:cubicBezTo>
                      <a:pt x="132" y="52"/>
                      <a:pt x="142" y="72"/>
                      <a:pt x="148" y="83"/>
                    </a:cubicBezTo>
                    <a:cubicBezTo>
                      <a:pt x="153" y="93"/>
                      <a:pt x="156" y="123"/>
                      <a:pt x="117" y="145"/>
                    </a:cubicBezTo>
                    <a:cubicBezTo>
                      <a:pt x="125" y="160"/>
                      <a:pt x="125" y="160"/>
                      <a:pt x="125" y="160"/>
                    </a:cubicBezTo>
                    <a:cubicBezTo>
                      <a:pt x="113" y="166"/>
                      <a:pt x="113" y="166"/>
                      <a:pt x="113" y="166"/>
                    </a:cubicBezTo>
                    <a:cubicBezTo>
                      <a:pt x="106" y="151"/>
                      <a:pt x="106" y="151"/>
                      <a:pt x="106" y="151"/>
                    </a:cubicBezTo>
                    <a:cubicBezTo>
                      <a:pt x="75" y="164"/>
                      <a:pt x="51" y="158"/>
                      <a:pt x="34" y="132"/>
                    </a:cubicBezTo>
                    <a:lnTo>
                      <a:pt x="62" y="118"/>
                    </a:lnTo>
                    <a:close/>
                    <a:moveTo>
                      <a:pt x="49" y="40"/>
                    </a:moveTo>
                    <a:cubicBezTo>
                      <a:pt x="41" y="45"/>
                      <a:pt x="34" y="54"/>
                      <a:pt x="39" y="64"/>
                    </a:cubicBezTo>
                    <a:cubicBezTo>
                      <a:pt x="43" y="71"/>
                      <a:pt x="50" y="73"/>
                      <a:pt x="64" y="69"/>
                    </a:cubicBezTo>
                    <a:lnTo>
                      <a:pt x="49" y="40"/>
                    </a:lnTo>
                    <a:close/>
                    <a:moveTo>
                      <a:pt x="107" y="125"/>
                    </a:moveTo>
                    <a:cubicBezTo>
                      <a:pt x="116" y="119"/>
                      <a:pt x="125" y="108"/>
                      <a:pt x="120" y="97"/>
                    </a:cubicBezTo>
                    <a:cubicBezTo>
                      <a:pt x="115" y="87"/>
                      <a:pt x="107" y="87"/>
                      <a:pt x="90" y="91"/>
                    </a:cubicBezTo>
                    <a:lnTo>
                      <a:pt x="107" y="12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94" name="Freeform 189"/>
              <p:cNvSpPr>
                <a:spLocks noChangeArrowheads="1"/>
              </p:cNvSpPr>
              <p:nvPr/>
            </p:nvSpPr>
            <p:spPr bwMode="auto">
              <a:xfrm>
                <a:off x="3067050" y="1498600"/>
                <a:ext cx="93663" cy="93663"/>
              </a:xfrm>
              <a:custGeom>
                <a:gdLst>
                  <a:gd fmla="*/ 86170 w 25" name="T0"/>
                  <a:gd fmla="*/ 29972 h 25" name="T1"/>
                  <a:gd fmla="*/ 26226 w 25" name="T2"/>
                  <a:gd fmla="*/ 86170 h 25" name="T3"/>
                  <a:gd fmla="*/ 3747 w 25" name="T4"/>
                  <a:gd fmla="*/ 86170 h 25" name="T5"/>
                  <a:gd fmla="*/ 3747 w 25" name="T6"/>
                  <a:gd fmla="*/ 63691 h 25" name="T7"/>
                  <a:gd fmla="*/ 67437 w 25" name="T8"/>
                  <a:gd fmla="*/ 7493 h 25" name="T9"/>
                  <a:gd fmla="*/ 86170 w 25" name="T10"/>
                  <a:gd fmla="*/ 7493 h 25" name="T11"/>
                  <a:gd fmla="*/ 86170 w 25" name="T12"/>
                  <a:gd fmla="*/ 29972 h 25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5" name="T21"/>
                  <a:gd fmla="*/ 0 h 25" name="T22"/>
                  <a:gd fmla="*/ 25 w 25" name="T23"/>
                  <a:gd fmla="*/ 25 h 25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5" w="25">
                    <a:moveTo>
                      <a:pt x="23" y="8"/>
                    </a:moveTo>
                    <a:cubicBezTo>
                      <a:pt x="7" y="23"/>
                      <a:pt x="7" y="23"/>
                      <a:pt x="7" y="23"/>
                    </a:cubicBezTo>
                    <a:cubicBezTo>
                      <a:pt x="5" y="25"/>
                      <a:pt x="3" y="25"/>
                      <a:pt x="1" y="23"/>
                    </a:cubicBezTo>
                    <a:cubicBezTo>
                      <a:pt x="0" y="21"/>
                      <a:pt x="0" y="19"/>
                      <a:pt x="1" y="17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9" y="0"/>
                      <a:pt x="22" y="1"/>
                      <a:pt x="23" y="2"/>
                    </a:cubicBezTo>
                    <a:cubicBezTo>
                      <a:pt x="25" y="4"/>
                      <a:pt x="25" y="6"/>
                      <a:pt x="23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95" name="Freeform 190"/>
              <p:cNvSpPr>
                <a:spLocks noChangeArrowheads="1"/>
              </p:cNvSpPr>
              <p:nvPr/>
            </p:nvSpPr>
            <p:spPr bwMode="auto">
              <a:xfrm>
                <a:off x="2652713" y="1471613"/>
                <a:ext cx="112713" cy="117475"/>
              </a:xfrm>
              <a:custGeom>
                <a:gdLst>
                  <a:gd fmla="*/ 108956 w 30" name="T0"/>
                  <a:gd fmla="*/ 113685 h 31" name="T1"/>
                  <a:gd fmla="*/ 86413 w 30" name="T2"/>
                  <a:gd fmla="*/ 113685 h 31" name="T3"/>
                  <a:gd fmla="*/ 3757 w 30" name="T4"/>
                  <a:gd fmla="*/ 26527 h 31" name="T5"/>
                  <a:gd fmla="*/ 7514 w 30" name="T6"/>
                  <a:gd fmla="*/ 3790 h 31" name="T7"/>
                  <a:gd fmla="*/ 26300 w 30" name="T8"/>
                  <a:gd fmla="*/ 3790 h 31" name="T9"/>
                  <a:gd fmla="*/ 108956 w 30" name="T10"/>
                  <a:gd fmla="*/ 90948 h 31" name="T11"/>
                  <a:gd fmla="*/ 108956 w 30" name="T12"/>
                  <a:gd fmla="*/ 113685 h 31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0" name="T21"/>
                  <a:gd fmla="*/ 0 h 31" name="T22"/>
                  <a:gd fmla="*/ 30 w 30" name="T23"/>
                  <a:gd fmla="*/ 31 h 31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31" w="30">
                    <a:moveTo>
                      <a:pt x="29" y="30"/>
                    </a:moveTo>
                    <a:cubicBezTo>
                      <a:pt x="27" y="31"/>
                      <a:pt x="25" y="31"/>
                      <a:pt x="23" y="30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0" y="3"/>
                      <a:pt x="2" y="1"/>
                    </a:cubicBezTo>
                    <a:cubicBezTo>
                      <a:pt x="3" y="0"/>
                      <a:pt x="6" y="0"/>
                      <a:pt x="7" y="1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30" y="26"/>
                      <a:pt x="30" y="28"/>
                      <a:pt x="29" y="3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96" name="Freeform 191"/>
              <p:cNvSpPr>
                <a:spLocks noChangeArrowheads="1"/>
              </p:cNvSpPr>
              <p:nvPr/>
            </p:nvSpPr>
            <p:spPr bwMode="auto">
              <a:xfrm>
                <a:off x="2563813" y="1727200"/>
                <a:ext cx="127000" cy="34925"/>
              </a:xfrm>
              <a:custGeom>
                <a:gdLst>
                  <a:gd fmla="*/ 123265 w 34" name="T0"/>
                  <a:gd fmla="*/ 27164 h 9" name="T1"/>
                  <a:gd fmla="*/ 112059 w 34" name="T2"/>
                  <a:gd fmla="*/ 31044 h 9" name="T3"/>
                  <a:gd fmla="*/ 14941 w 34" name="T4"/>
                  <a:gd fmla="*/ 34925 h 9" name="T5"/>
                  <a:gd fmla="*/ 0 w 34" name="T6"/>
                  <a:gd fmla="*/ 19403 h 9" name="T7"/>
                  <a:gd fmla="*/ 14941 w 34" name="T8"/>
                  <a:gd fmla="*/ 3881 h 9" name="T9"/>
                  <a:gd fmla="*/ 112059 w 34" name="T10"/>
                  <a:gd fmla="*/ 0 h 9" name="T11"/>
                  <a:gd fmla="*/ 127000 w 34" name="T12"/>
                  <a:gd fmla="*/ 15522 h 9" name="T13"/>
                  <a:gd fmla="*/ 123265 w 34" name="T14"/>
                  <a:gd fmla="*/ 27164 h 9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34" name="T24"/>
                  <a:gd fmla="*/ 0 h 9" name="T25"/>
                  <a:gd fmla="*/ 34 w 34" name="T26"/>
                  <a:gd fmla="*/ 9 h 9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9" w="34">
                    <a:moveTo>
                      <a:pt x="33" y="7"/>
                    </a:moveTo>
                    <a:cubicBezTo>
                      <a:pt x="32" y="8"/>
                      <a:pt x="31" y="8"/>
                      <a:pt x="30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1" y="9"/>
                      <a:pt x="0" y="7"/>
                      <a:pt x="0" y="5"/>
                    </a:cubicBezTo>
                    <a:cubicBezTo>
                      <a:pt x="0" y="3"/>
                      <a:pt x="1" y="1"/>
                      <a:pt x="4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2" y="0"/>
                      <a:pt x="34" y="2"/>
                      <a:pt x="34" y="4"/>
                    </a:cubicBezTo>
                    <a:cubicBezTo>
                      <a:pt x="34" y="6"/>
                      <a:pt x="33" y="7"/>
                      <a:pt x="33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97" name="Freeform 192"/>
              <p:cNvSpPr>
                <a:spLocks noChangeArrowheads="1"/>
              </p:cNvSpPr>
              <p:nvPr/>
            </p:nvSpPr>
            <p:spPr bwMode="auto">
              <a:xfrm>
                <a:off x="2913063" y="1400175"/>
                <a:ext cx="36513" cy="128588"/>
              </a:xfrm>
              <a:custGeom>
                <a:gdLst>
                  <a:gd fmla="*/ 25559 w 10" name="T0"/>
                  <a:gd fmla="*/ 124806 h 34" name="T1"/>
                  <a:gd fmla="*/ 14605 w 10" name="T2"/>
                  <a:gd fmla="*/ 128588 h 34" name="T3"/>
                  <a:gd fmla="*/ 0 w 10" name="T4"/>
                  <a:gd fmla="*/ 113460 h 34" name="T5"/>
                  <a:gd fmla="*/ 7303 w 10" name="T6"/>
                  <a:gd fmla="*/ 15128 h 34" name="T7"/>
                  <a:gd fmla="*/ 21908 w 10" name="T8"/>
                  <a:gd fmla="*/ 0 h 34" name="T9"/>
                  <a:gd fmla="*/ 36513 w 10" name="T10"/>
                  <a:gd fmla="*/ 15128 h 34" name="T11"/>
                  <a:gd fmla="*/ 29210 w 10" name="T12"/>
                  <a:gd fmla="*/ 113460 h 34" name="T13"/>
                  <a:gd fmla="*/ 25559 w 10" name="T14"/>
                  <a:gd fmla="*/ 124806 h 34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10" name="T24"/>
                  <a:gd fmla="*/ 0 h 34" name="T25"/>
                  <a:gd fmla="*/ 10 w 10" name="T26"/>
                  <a:gd fmla="*/ 34 h 34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34" w="10">
                    <a:moveTo>
                      <a:pt x="7" y="33"/>
                    </a:moveTo>
                    <a:cubicBezTo>
                      <a:pt x="6" y="34"/>
                      <a:pt x="5" y="34"/>
                      <a:pt x="4" y="34"/>
                    </a:cubicBezTo>
                    <a:cubicBezTo>
                      <a:pt x="1" y="34"/>
                      <a:pt x="0" y="32"/>
                      <a:pt x="0" y="3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4" y="0"/>
                      <a:pt x="6" y="0"/>
                    </a:cubicBezTo>
                    <a:cubicBezTo>
                      <a:pt x="8" y="0"/>
                      <a:pt x="10" y="2"/>
                      <a:pt x="10" y="4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1"/>
                      <a:pt x="7" y="32"/>
                      <a:pt x="7" y="3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98" name="Freeform 193"/>
              <p:cNvSpPr>
                <a:spLocks noChangeArrowheads="1" noEditPoints="1"/>
              </p:cNvSpPr>
              <p:nvPr/>
            </p:nvSpPr>
            <p:spPr bwMode="auto">
              <a:xfrm>
                <a:off x="2724150" y="1566863"/>
                <a:ext cx="398463" cy="536575"/>
              </a:xfrm>
              <a:custGeom>
                <a:gdLst>
                  <a:gd fmla="*/ 357113 w 106" name="T0"/>
                  <a:gd fmla="*/ 108816 h 143" name="T1"/>
                  <a:gd fmla="*/ 353354 w 106" name="T2"/>
                  <a:gd fmla="*/ 97559 h 143" name="T3"/>
                  <a:gd fmla="*/ 334559 w 106" name="T4"/>
                  <a:gd fmla="*/ 71293 h 143" name="T5"/>
                  <a:gd fmla="*/ 323281 w 106" name="T6"/>
                  <a:gd fmla="*/ 60036 h 143" name="T7"/>
                  <a:gd fmla="*/ 319522 w 106" name="T8"/>
                  <a:gd fmla="*/ 56284 h 143" name="T9"/>
                  <a:gd fmla="*/ 127809 w 106" name="T10"/>
                  <a:gd fmla="*/ 18761 h 143" name="T11"/>
                  <a:gd fmla="*/ 221786 w 106" name="T12"/>
                  <a:gd fmla="*/ 405245 h 143" name="T13"/>
                  <a:gd fmla="*/ 225545 w 106" name="T14"/>
                  <a:gd fmla="*/ 416502 h 143" name="T15"/>
                  <a:gd fmla="*/ 229304 w 106" name="T16"/>
                  <a:gd fmla="*/ 431511 h 143" name="T17"/>
                  <a:gd fmla="*/ 229304 w 106" name="T18"/>
                  <a:gd fmla="*/ 435264 h 143" name="T19"/>
                  <a:gd fmla="*/ 240581 w 106" name="T20"/>
                  <a:gd fmla="*/ 454025 h 143" name="T21"/>
                  <a:gd fmla="*/ 240581 w 106" name="T22"/>
                  <a:gd fmla="*/ 480291 h 143" name="T23"/>
                  <a:gd fmla="*/ 259377 w 106" name="T24"/>
                  <a:gd fmla="*/ 499052 h 143" name="T25"/>
                  <a:gd fmla="*/ 263136 w 106" name="T26"/>
                  <a:gd fmla="*/ 506557 h 143" name="T27"/>
                  <a:gd fmla="*/ 263136 w 106" name="T28"/>
                  <a:gd fmla="*/ 510309 h 143" name="T29"/>
                  <a:gd fmla="*/ 296968 w 106" name="T30"/>
                  <a:gd fmla="*/ 529070 h 143" name="T31"/>
                  <a:gd fmla="*/ 319522 w 106" name="T32"/>
                  <a:gd fmla="*/ 529070 h 143" name="T33"/>
                  <a:gd fmla="*/ 372149 w 106" name="T34"/>
                  <a:gd fmla="*/ 506557 h 143" name="T35"/>
                  <a:gd fmla="*/ 383427 w 106" name="T36"/>
                  <a:gd fmla="*/ 491548 h 143" name="T37"/>
                  <a:gd fmla="*/ 394704 w 106" name="T38"/>
                  <a:gd fmla="*/ 454025 h 143" name="T39"/>
                  <a:gd fmla="*/ 383427 w 106" name="T40"/>
                  <a:gd fmla="*/ 431511 h 143" name="T41"/>
                  <a:gd fmla="*/ 372149 w 106" name="T42"/>
                  <a:gd fmla="*/ 412750 h 143" name="T43"/>
                  <a:gd fmla="*/ 372149 w 106" name="T44"/>
                  <a:gd fmla="*/ 382732 h 143" name="T45"/>
                  <a:gd fmla="*/ 349595 w 106" name="T46"/>
                  <a:gd fmla="*/ 352714 h 143" name="T47"/>
                  <a:gd fmla="*/ 349595 w 106" name="T48"/>
                  <a:gd fmla="*/ 352714 h 143" name="T49"/>
                  <a:gd fmla="*/ 345836 w 106" name="T50"/>
                  <a:gd fmla="*/ 348961 h 143" name="T51"/>
                  <a:gd fmla="*/ 296968 w 106" name="T52"/>
                  <a:gd fmla="*/ 363970 h 143" name="T53"/>
                  <a:gd fmla="*/ 270654 w 106" name="T54"/>
                  <a:gd fmla="*/ 375227 h 143" name="T55"/>
                  <a:gd fmla="*/ 221786 w 106" name="T56"/>
                  <a:gd fmla="*/ 375227 h 143" name="T57"/>
                  <a:gd fmla="*/ 139086 w 106" name="T58"/>
                  <a:gd fmla="*/ 48780 h 143" name="T59"/>
                  <a:gd fmla="*/ 304486 w 106" name="T60"/>
                  <a:gd fmla="*/ 78798 h 143" name="T61"/>
                  <a:gd fmla="*/ 308245 w 106" name="T62"/>
                  <a:gd fmla="*/ 82550 h 143" name="T63"/>
                  <a:gd fmla="*/ 315763 w 106" name="T64"/>
                  <a:gd fmla="*/ 90055 h 143" name="T65"/>
                  <a:gd fmla="*/ 330799 w 106" name="T66"/>
                  <a:gd fmla="*/ 116320 h 143" name="T67"/>
                  <a:gd fmla="*/ 334559 w 106" name="T68"/>
                  <a:gd fmla="*/ 123825 h 143" name="T69"/>
                  <a:gd fmla="*/ 327040 w 106" name="T70"/>
                  <a:gd fmla="*/ 330200 h 143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106" name="T108"/>
                  <a:gd fmla="*/ 0 h 143" name="T109"/>
                  <a:gd fmla="*/ 106 w 106" name="T110"/>
                  <a:gd fmla="*/ 143 h 143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143" w="105">
                    <a:moveTo>
                      <a:pt x="96" y="31"/>
                    </a:moveTo>
                    <a:cubicBezTo>
                      <a:pt x="96" y="31"/>
                      <a:pt x="96" y="30"/>
                      <a:pt x="95" y="29"/>
                    </a:cubicBezTo>
                    <a:cubicBezTo>
                      <a:pt x="95" y="29"/>
                      <a:pt x="95" y="28"/>
                      <a:pt x="95" y="28"/>
                    </a:cubicBezTo>
                    <a:cubicBezTo>
                      <a:pt x="94" y="27"/>
                      <a:pt x="94" y="27"/>
                      <a:pt x="94" y="26"/>
                    </a:cubicBezTo>
                    <a:cubicBezTo>
                      <a:pt x="93" y="24"/>
                      <a:pt x="92" y="22"/>
                      <a:pt x="90" y="21"/>
                    </a:cubicBezTo>
                    <a:cubicBezTo>
                      <a:pt x="90" y="20"/>
                      <a:pt x="89" y="19"/>
                      <a:pt x="89" y="19"/>
                    </a:cubicBezTo>
                    <a:cubicBezTo>
                      <a:pt x="88" y="18"/>
                      <a:pt x="87" y="17"/>
                      <a:pt x="87" y="16"/>
                    </a:cubicBezTo>
                    <a:cubicBezTo>
                      <a:pt x="86" y="16"/>
                      <a:pt x="86" y="16"/>
                      <a:pt x="86" y="16"/>
                    </a:cubicBezTo>
                    <a:cubicBezTo>
                      <a:pt x="86" y="15"/>
                      <a:pt x="86" y="15"/>
                      <a:pt x="86" y="15"/>
                    </a:cubicBezTo>
                    <a:cubicBezTo>
                      <a:pt x="85" y="15"/>
                      <a:pt x="85" y="15"/>
                      <a:pt x="85" y="15"/>
                    </a:cubicBezTo>
                    <a:cubicBezTo>
                      <a:pt x="81" y="11"/>
                      <a:pt x="77" y="8"/>
                      <a:pt x="72" y="6"/>
                    </a:cubicBezTo>
                    <a:cubicBezTo>
                      <a:pt x="60" y="0"/>
                      <a:pt x="46" y="0"/>
                      <a:pt x="34" y="5"/>
                    </a:cubicBezTo>
                    <a:cubicBezTo>
                      <a:pt x="10" y="16"/>
                      <a:pt x="0" y="43"/>
                      <a:pt x="10" y="67"/>
                    </a:cubicBezTo>
                    <a:cubicBezTo>
                      <a:pt x="18" y="84"/>
                      <a:pt x="42" y="93"/>
                      <a:pt x="59" y="108"/>
                    </a:cubicBezTo>
                    <a:cubicBezTo>
                      <a:pt x="58" y="108"/>
                      <a:pt x="58" y="108"/>
                      <a:pt x="58" y="109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1" y="115"/>
                      <a:pt x="61" y="115"/>
                      <a:pt x="61" y="115"/>
                    </a:cubicBezTo>
                    <a:cubicBezTo>
                      <a:pt x="61" y="115"/>
                      <a:pt x="61" y="115"/>
                      <a:pt x="61" y="115"/>
                    </a:cubicBezTo>
                    <a:cubicBezTo>
                      <a:pt x="61" y="116"/>
                      <a:pt x="61" y="116"/>
                      <a:pt x="61" y="116"/>
                    </a:cubicBezTo>
                    <a:cubicBezTo>
                      <a:pt x="60" y="117"/>
                      <a:pt x="60" y="118"/>
                      <a:pt x="60" y="119"/>
                    </a:cubicBezTo>
                    <a:cubicBezTo>
                      <a:pt x="61" y="120"/>
                      <a:pt x="62" y="121"/>
                      <a:pt x="64" y="121"/>
                    </a:cubicBezTo>
                    <a:cubicBezTo>
                      <a:pt x="65" y="125"/>
                      <a:pt x="65" y="125"/>
                      <a:pt x="65" y="125"/>
                    </a:cubicBezTo>
                    <a:cubicBezTo>
                      <a:pt x="64" y="126"/>
                      <a:pt x="64" y="127"/>
                      <a:pt x="64" y="128"/>
                    </a:cubicBezTo>
                    <a:cubicBezTo>
                      <a:pt x="65" y="129"/>
                      <a:pt x="66" y="129"/>
                      <a:pt x="68" y="130"/>
                    </a:cubicBezTo>
                    <a:cubicBezTo>
                      <a:pt x="69" y="133"/>
                      <a:pt x="69" y="133"/>
                      <a:pt x="69" y="133"/>
                    </a:cubicBezTo>
                    <a:cubicBezTo>
                      <a:pt x="69" y="133"/>
                      <a:pt x="69" y="133"/>
                      <a:pt x="69" y="133"/>
                    </a:cubicBezTo>
                    <a:cubicBezTo>
                      <a:pt x="70" y="135"/>
                      <a:pt x="70" y="135"/>
                      <a:pt x="70" y="135"/>
                    </a:cubicBezTo>
                    <a:cubicBezTo>
                      <a:pt x="70" y="135"/>
                      <a:pt x="70" y="135"/>
                      <a:pt x="70" y="135"/>
                    </a:cubicBezTo>
                    <a:cubicBezTo>
                      <a:pt x="70" y="136"/>
                      <a:pt x="70" y="136"/>
                      <a:pt x="70" y="136"/>
                    </a:cubicBezTo>
                    <a:cubicBezTo>
                      <a:pt x="71" y="137"/>
                      <a:pt x="72" y="138"/>
                      <a:pt x="75" y="138"/>
                    </a:cubicBezTo>
                    <a:cubicBezTo>
                      <a:pt x="77" y="139"/>
                      <a:pt x="78" y="140"/>
                      <a:pt x="79" y="141"/>
                    </a:cubicBezTo>
                    <a:cubicBezTo>
                      <a:pt x="80" y="142"/>
                      <a:pt x="81" y="143"/>
                      <a:pt x="82" y="142"/>
                    </a:cubicBezTo>
                    <a:cubicBezTo>
                      <a:pt x="83" y="142"/>
                      <a:pt x="84" y="142"/>
                      <a:pt x="85" y="141"/>
                    </a:cubicBezTo>
                    <a:cubicBezTo>
                      <a:pt x="88" y="142"/>
                      <a:pt x="90" y="142"/>
                      <a:pt x="93" y="141"/>
                    </a:cubicBezTo>
                    <a:cubicBezTo>
                      <a:pt x="96" y="140"/>
                      <a:pt x="98" y="138"/>
                      <a:pt x="99" y="135"/>
                    </a:cubicBezTo>
                    <a:cubicBezTo>
                      <a:pt x="100" y="135"/>
                      <a:pt x="100" y="135"/>
                      <a:pt x="100" y="134"/>
                    </a:cubicBezTo>
                    <a:cubicBezTo>
                      <a:pt x="102" y="134"/>
                      <a:pt x="102" y="132"/>
                      <a:pt x="102" y="131"/>
                    </a:cubicBezTo>
                    <a:cubicBezTo>
                      <a:pt x="102" y="130"/>
                      <a:pt x="102" y="128"/>
                      <a:pt x="103" y="127"/>
                    </a:cubicBezTo>
                    <a:cubicBezTo>
                      <a:pt x="105" y="124"/>
                      <a:pt x="106" y="122"/>
                      <a:pt x="105" y="121"/>
                    </a:cubicBezTo>
                    <a:cubicBezTo>
                      <a:pt x="105" y="120"/>
                      <a:pt x="104" y="120"/>
                      <a:pt x="104" y="120"/>
                    </a:cubicBezTo>
                    <a:cubicBezTo>
                      <a:pt x="102" y="115"/>
                      <a:pt x="102" y="115"/>
                      <a:pt x="102" y="115"/>
                    </a:cubicBezTo>
                    <a:cubicBezTo>
                      <a:pt x="103" y="113"/>
                      <a:pt x="103" y="112"/>
                      <a:pt x="103" y="111"/>
                    </a:cubicBezTo>
                    <a:cubicBezTo>
                      <a:pt x="102" y="110"/>
                      <a:pt x="101" y="109"/>
                      <a:pt x="99" y="110"/>
                    </a:cubicBezTo>
                    <a:cubicBezTo>
                      <a:pt x="98" y="106"/>
                      <a:pt x="98" y="106"/>
                      <a:pt x="98" y="106"/>
                    </a:cubicBezTo>
                    <a:cubicBezTo>
                      <a:pt x="99" y="104"/>
                      <a:pt x="99" y="103"/>
                      <a:pt x="99" y="102"/>
                    </a:cubicBezTo>
                    <a:cubicBezTo>
                      <a:pt x="98" y="101"/>
                      <a:pt x="97" y="100"/>
                      <a:pt x="95" y="100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2" y="93"/>
                      <a:pt x="92" y="93"/>
                      <a:pt x="92" y="93"/>
                    </a:cubicBezTo>
                    <a:cubicBezTo>
                      <a:pt x="90" y="73"/>
                      <a:pt x="103" y="49"/>
                      <a:pt x="96" y="31"/>
                    </a:cubicBezTo>
                    <a:close/>
                    <a:moveTo>
                      <a:pt x="79" y="97"/>
                    </a:moveTo>
                    <a:cubicBezTo>
                      <a:pt x="77" y="98"/>
                      <a:pt x="76" y="98"/>
                      <a:pt x="75" y="99"/>
                    </a:cubicBezTo>
                    <a:cubicBezTo>
                      <a:pt x="74" y="99"/>
                      <a:pt x="73" y="100"/>
                      <a:pt x="72" y="100"/>
                    </a:cubicBezTo>
                    <a:moveTo>
                      <a:pt x="69" y="101"/>
                    </a:moveTo>
                    <a:cubicBezTo>
                      <a:pt x="65" y="102"/>
                      <a:pt x="62" y="103"/>
                      <a:pt x="59" y="100"/>
                    </a:cubicBezTo>
                    <a:cubicBezTo>
                      <a:pt x="45" y="88"/>
                      <a:pt x="24" y="80"/>
                      <a:pt x="17" y="65"/>
                    </a:cubicBezTo>
                    <a:cubicBezTo>
                      <a:pt x="8" y="45"/>
                      <a:pt x="17" y="22"/>
                      <a:pt x="37" y="13"/>
                    </a:cubicBezTo>
                    <a:cubicBezTo>
                      <a:pt x="48" y="8"/>
                      <a:pt x="60" y="9"/>
                      <a:pt x="69" y="13"/>
                    </a:cubicBezTo>
                    <a:cubicBezTo>
                      <a:pt x="74" y="15"/>
                      <a:pt x="78" y="18"/>
                      <a:pt x="81" y="21"/>
                    </a:cubicBezTo>
                    <a:cubicBezTo>
                      <a:pt x="81" y="21"/>
                      <a:pt x="81" y="21"/>
                      <a:pt x="81" y="21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3" y="23"/>
                      <a:pt x="83" y="24"/>
                      <a:pt x="84" y="24"/>
                    </a:cubicBezTo>
                    <a:cubicBezTo>
                      <a:pt x="84" y="25"/>
                      <a:pt x="85" y="25"/>
                      <a:pt x="85" y="26"/>
                    </a:cubicBezTo>
                    <a:cubicBezTo>
                      <a:pt x="86" y="27"/>
                      <a:pt x="87" y="29"/>
                      <a:pt x="88" y="31"/>
                    </a:cubicBezTo>
                    <a:cubicBezTo>
                      <a:pt x="88" y="31"/>
                      <a:pt x="89" y="32"/>
                      <a:pt x="89" y="32"/>
                    </a:cubicBezTo>
                    <a:cubicBezTo>
                      <a:pt x="89" y="32"/>
                      <a:pt x="89" y="33"/>
                      <a:pt x="89" y="33"/>
                    </a:cubicBezTo>
                    <a:cubicBezTo>
                      <a:pt x="90" y="34"/>
                      <a:pt x="90" y="35"/>
                      <a:pt x="90" y="35"/>
                    </a:cubicBezTo>
                    <a:cubicBezTo>
                      <a:pt x="96" y="50"/>
                      <a:pt x="85" y="70"/>
                      <a:pt x="87" y="88"/>
                    </a:cubicBezTo>
                    <a:cubicBezTo>
                      <a:pt x="87" y="92"/>
                      <a:pt x="85" y="94"/>
                      <a:pt x="81" y="96"/>
                    </a:cubicBezTo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599" name="Freeform 194"/>
              <p:cNvSpPr>
                <a:spLocks noChangeArrowheads="1"/>
              </p:cNvSpPr>
              <p:nvPr/>
            </p:nvSpPr>
            <p:spPr bwMode="auto">
              <a:xfrm>
                <a:off x="635000" y="2182813"/>
                <a:ext cx="590550" cy="552450"/>
              </a:xfrm>
              <a:custGeom>
                <a:gdLst>
                  <a:gd fmla="*/ 567981 w 157" name="T0"/>
                  <a:gd fmla="*/ 22549 h 147" name="T1"/>
                  <a:gd fmla="*/ 567981 w 157" name="T2"/>
                  <a:gd fmla="*/ 22549 h 147" name="T3"/>
                  <a:gd fmla="*/ 567981 w 157" name="T4"/>
                  <a:gd fmla="*/ 18791 h 147" name="T5"/>
                  <a:gd fmla="*/ 564220 w 157" name="T6"/>
                  <a:gd fmla="*/ 15033 h 147" name="T7"/>
                  <a:gd fmla="*/ 564220 w 157" name="T8"/>
                  <a:gd fmla="*/ 11274 h 147" name="T9"/>
                  <a:gd fmla="*/ 552935 w 157" name="T10"/>
                  <a:gd fmla="*/ 3758 h 147" name="T11"/>
                  <a:gd fmla="*/ 549174 w 157" name="T12"/>
                  <a:gd fmla="*/ 3758 h 147" name="T13"/>
                  <a:gd fmla="*/ 545412 w 157" name="T14"/>
                  <a:gd fmla="*/ 3758 h 147" name="T15"/>
                  <a:gd fmla="*/ 541651 w 157" name="T16"/>
                  <a:gd fmla="*/ 3758 h 147" name="T17"/>
                  <a:gd fmla="*/ 541651 w 157" name="T18"/>
                  <a:gd fmla="*/ 3758 h 147" name="T19"/>
                  <a:gd fmla="*/ 534128 w 157" name="T20"/>
                  <a:gd fmla="*/ 3758 h 147" name="T21"/>
                  <a:gd fmla="*/ 387431 w 157" name="T22"/>
                  <a:gd fmla="*/ 22549 h 147" name="T23"/>
                  <a:gd fmla="*/ 357339 w 157" name="T24"/>
                  <a:gd fmla="*/ 60131 h 147" name="T25"/>
                  <a:gd fmla="*/ 394954 w 157" name="T26"/>
                  <a:gd fmla="*/ 86438 h 147" name="T27"/>
                  <a:gd fmla="*/ 462660 w 157" name="T28"/>
                  <a:gd fmla="*/ 78921 h 147" name="T29"/>
                  <a:gd fmla="*/ 349816 w 157" name="T30"/>
                  <a:gd fmla="*/ 236764 h 147" name="T31"/>
                  <a:gd fmla="*/ 206881 w 157" name="T32"/>
                  <a:gd fmla="*/ 255555 h 147" name="T33"/>
                  <a:gd fmla="*/ 206881 w 157" name="T34"/>
                  <a:gd fmla="*/ 255555 h 147" name="T35"/>
                  <a:gd fmla="*/ 203119 w 157" name="T36"/>
                  <a:gd fmla="*/ 255555 h 147" name="T37"/>
                  <a:gd fmla="*/ 199358 w 157" name="T38"/>
                  <a:gd fmla="*/ 259313 h 147" name="T39"/>
                  <a:gd fmla="*/ 199358 w 157" name="T40"/>
                  <a:gd fmla="*/ 259313 h 147" name="T41"/>
                  <a:gd fmla="*/ 180550 w 157" name="T42"/>
                  <a:gd fmla="*/ 274346 h 147" name="T43"/>
                  <a:gd fmla="*/ 11284 w 157" name="T44"/>
                  <a:gd fmla="*/ 499836 h 147" name="T45"/>
                  <a:gd fmla="*/ 18807 w 157" name="T46"/>
                  <a:gd fmla="*/ 544934 h 147" name="T47"/>
                  <a:gd fmla="*/ 41376 w 157" name="T48"/>
                  <a:gd fmla="*/ 552450 h 147" name="T49"/>
                  <a:gd fmla="*/ 63945 w 157" name="T50"/>
                  <a:gd fmla="*/ 537417 h 147" name="T51"/>
                  <a:gd fmla="*/ 229449 w 157" name="T52"/>
                  <a:gd fmla="*/ 319444 h 147" name="T53"/>
                  <a:gd fmla="*/ 372385 w 157" name="T54"/>
                  <a:gd fmla="*/ 300653 h 147" name="T55"/>
                  <a:gd fmla="*/ 372385 w 157" name="T56"/>
                  <a:gd fmla="*/ 300653 h 147" name="T57"/>
                  <a:gd fmla="*/ 372385 w 157" name="T58"/>
                  <a:gd fmla="*/ 300653 h 147" name="T59"/>
                  <a:gd fmla="*/ 372385 w 157" name="T60"/>
                  <a:gd fmla="*/ 300653 h 147" name="T61"/>
                  <a:gd fmla="*/ 376146 w 157" name="T62"/>
                  <a:gd fmla="*/ 300653 h 147" name="T63"/>
                  <a:gd fmla="*/ 379908 w 157" name="T64"/>
                  <a:gd fmla="*/ 296895 h 147" name="T65"/>
                  <a:gd fmla="*/ 398715 w 157" name="T66"/>
                  <a:gd fmla="*/ 281862 h 147" name="T67"/>
                  <a:gd fmla="*/ 515321 w 157" name="T68"/>
                  <a:gd fmla="*/ 120261 h 147" name="T69"/>
                  <a:gd fmla="*/ 522844 w 157" name="T70"/>
                  <a:gd fmla="*/ 169117 h 147" name="T71"/>
                  <a:gd fmla="*/ 560458 w 157" name="T72"/>
                  <a:gd fmla="*/ 199183 h 147" name="T73"/>
                  <a:gd fmla="*/ 590550 w 157" name="T74"/>
                  <a:gd fmla="*/ 161601 h 147" name="T75"/>
                  <a:gd fmla="*/ 571743 w 157" name="T76"/>
                  <a:gd fmla="*/ 30065 h 147" name="T77"/>
                  <a:gd fmla="*/ 567981 w 157" name="T78"/>
                  <a:gd fmla="*/ 22549 h 147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w 157" name="T120"/>
                  <a:gd fmla="*/ 0 h 147" name="T121"/>
                  <a:gd fmla="*/ 157 w 157" name="T122"/>
                  <a:gd fmla="*/ 147 h 147" name="T123"/>
                </a:gdLst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b="T123" l="T120" r="T122" t="T121"/>
                <a:pathLst>
                  <a:path h="147" w="157">
                    <a:moveTo>
                      <a:pt x="151" y="6"/>
                    </a:moveTo>
                    <a:cubicBezTo>
                      <a:pt x="151" y="6"/>
                      <a:pt x="151" y="6"/>
                      <a:pt x="151" y="6"/>
                    </a:cubicBezTo>
                    <a:cubicBezTo>
                      <a:pt x="151" y="5"/>
                      <a:pt x="151" y="5"/>
                      <a:pt x="151" y="5"/>
                    </a:cubicBezTo>
                    <a:cubicBezTo>
                      <a:pt x="150" y="4"/>
                      <a:pt x="150" y="4"/>
                      <a:pt x="150" y="4"/>
                    </a:cubicBezTo>
                    <a:cubicBezTo>
                      <a:pt x="150" y="3"/>
                      <a:pt x="150" y="3"/>
                      <a:pt x="150" y="3"/>
                    </a:cubicBezTo>
                    <a:cubicBezTo>
                      <a:pt x="149" y="3"/>
                      <a:pt x="148" y="2"/>
                      <a:pt x="147" y="1"/>
                    </a:cubicBezTo>
                    <a:cubicBezTo>
                      <a:pt x="146" y="1"/>
                      <a:pt x="146" y="1"/>
                      <a:pt x="146" y="1"/>
                    </a:cubicBezTo>
                    <a:cubicBezTo>
                      <a:pt x="145" y="1"/>
                      <a:pt x="145" y="1"/>
                      <a:pt x="145" y="1"/>
                    </a:cubicBezTo>
                    <a:cubicBezTo>
                      <a:pt x="144" y="1"/>
                      <a:pt x="144" y="1"/>
                      <a:pt x="144" y="1"/>
                    </a:cubicBezTo>
                    <a:cubicBezTo>
                      <a:pt x="144" y="1"/>
                      <a:pt x="144" y="1"/>
                      <a:pt x="144" y="1"/>
                    </a:cubicBezTo>
                    <a:cubicBezTo>
                      <a:pt x="143" y="0"/>
                      <a:pt x="142" y="1"/>
                      <a:pt x="142" y="1"/>
                    </a:cubicBezTo>
                    <a:cubicBezTo>
                      <a:pt x="103" y="6"/>
                      <a:pt x="103" y="6"/>
                      <a:pt x="103" y="6"/>
                    </a:cubicBezTo>
                    <a:cubicBezTo>
                      <a:pt x="98" y="7"/>
                      <a:pt x="95" y="11"/>
                      <a:pt x="95" y="16"/>
                    </a:cubicBezTo>
                    <a:cubicBezTo>
                      <a:pt x="96" y="21"/>
                      <a:pt x="101" y="24"/>
                      <a:pt x="105" y="23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93" y="63"/>
                      <a:pt x="93" y="63"/>
                      <a:pt x="93" y="6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69"/>
                      <a:pt x="49" y="71"/>
                      <a:pt x="48" y="73"/>
                    </a:cubicBezTo>
                    <a:cubicBezTo>
                      <a:pt x="3" y="133"/>
                      <a:pt x="3" y="133"/>
                      <a:pt x="3" y="133"/>
                    </a:cubicBezTo>
                    <a:cubicBezTo>
                      <a:pt x="0" y="137"/>
                      <a:pt x="1" y="142"/>
                      <a:pt x="5" y="145"/>
                    </a:cubicBezTo>
                    <a:cubicBezTo>
                      <a:pt x="7" y="146"/>
                      <a:pt x="9" y="147"/>
                      <a:pt x="11" y="147"/>
                    </a:cubicBezTo>
                    <a:cubicBezTo>
                      <a:pt x="13" y="146"/>
                      <a:pt x="15" y="145"/>
                      <a:pt x="17" y="143"/>
                    </a:cubicBezTo>
                    <a:cubicBezTo>
                      <a:pt x="61" y="85"/>
                      <a:pt x="61" y="85"/>
                      <a:pt x="61" y="85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100" y="80"/>
                      <a:pt x="100" y="80"/>
                      <a:pt x="100" y="80"/>
                    </a:cubicBezTo>
                    <a:cubicBezTo>
                      <a:pt x="100" y="80"/>
                      <a:pt x="100" y="79"/>
                      <a:pt x="101" y="79"/>
                    </a:cubicBezTo>
                    <a:cubicBezTo>
                      <a:pt x="103" y="79"/>
                      <a:pt x="105" y="77"/>
                      <a:pt x="106" y="75"/>
                    </a:cubicBezTo>
                    <a:cubicBezTo>
                      <a:pt x="137" y="32"/>
                      <a:pt x="137" y="32"/>
                      <a:pt x="137" y="32"/>
                    </a:cubicBezTo>
                    <a:cubicBezTo>
                      <a:pt x="139" y="45"/>
                      <a:pt x="139" y="45"/>
                      <a:pt x="139" y="45"/>
                    </a:cubicBezTo>
                    <a:cubicBezTo>
                      <a:pt x="140" y="50"/>
                      <a:pt x="144" y="53"/>
                      <a:pt x="149" y="53"/>
                    </a:cubicBezTo>
                    <a:cubicBezTo>
                      <a:pt x="154" y="52"/>
                      <a:pt x="157" y="48"/>
                      <a:pt x="157" y="43"/>
                    </a:cubicBezTo>
                    <a:cubicBezTo>
                      <a:pt x="152" y="8"/>
                      <a:pt x="152" y="8"/>
                      <a:pt x="152" y="8"/>
                    </a:cubicBezTo>
                    <a:cubicBezTo>
                      <a:pt x="152" y="8"/>
                      <a:pt x="152" y="7"/>
                      <a:pt x="151" y="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00" name="Freeform 195"/>
              <p:cNvSpPr>
                <a:spLocks noChangeArrowheads="1"/>
              </p:cNvSpPr>
              <p:nvPr/>
            </p:nvSpPr>
            <p:spPr bwMode="auto">
              <a:xfrm>
                <a:off x="363538" y="1146175"/>
                <a:ext cx="312738" cy="701675"/>
              </a:xfrm>
              <a:custGeom>
                <a:gdLst>
                  <a:gd fmla="*/ 305202 w 83" name="T0"/>
                  <a:gd fmla="*/ 660400 h 187" name="T1"/>
                  <a:gd fmla="*/ 290130 w 83" name="T2"/>
                  <a:gd fmla="*/ 697923 h 187" name="T3"/>
                  <a:gd fmla="*/ 256219 w 83" name="T4"/>
                  <a:gd fmla="*/ 682914 h 187" name="T5"/>
                  <a:gd fmla="*/ 7536 w 83" name="T6"/>
                  <a:gd fmla="*/ 41275 h 187" name="T7"/>
                  <a:gd fmla="*/ 22608 w 83" name="T8"/>
                  <a:gd fmla="*/ 7505 h 187" name="T9"/>
                  <a:gd fmla="*/ 60287 w 83" name="T10"/>
                  <a:gd fmla="*/ 22514 h 187" name="T11"/>
                  <a:gd fmla="*/ 305202 w 83" name="T12"/>
                  <a:gd fmla="*/ 660400 h 187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83" name="T21"/>
                  <a:gd fmla="*/ 0 h 187" name="T22"/>
                  <a:gd fmla="*/ 83 w 83" name="T23"/>
                  <a:gd fmla="*/ 187 h 187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87" w="83">
                    <a:moveTo>
                      <a:pt x="81" y="176"/>
                    </a:moveTo>
                    <a:cubicBezTo>
                      <a:pt x="83" y="180"/>
                      <a:pt x="81" y="184"/>
                      <a:pt x="77" y="186"/>
                    </a:cubicBezTo>
                    <a:cubicBezTo>
                      <a:pt x="73" y="187"/>
                      <a:pt x="69" y="186"/>
                      <a:pt x="68" y="18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0" y="8"/>
                      <a:pt x="2" y="3"/>
                      <a:pt x="6" y="2"/>
                    </a:cubicBezTo>
                    <a:cubicBezTo>
                      <a:pt x="10" y="0"/>
                      <a:pt x="14" y="2"/>
                      <a:pt x="16" y="6"/>
                    </a:cubicBezTo>
                    <a:lnTo>
                      <a:pt x="81" y="17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01" name="Freeform 196"/>
              <p:cNvSpPr>
                <a:spLocks noChangeArrowheads="1"/>
              </p:cNvSpPr>
              <p:nvPr/>
            </p:nvSpPr>
            <p:spPr bwMode="auto">
              <a:xfrm>
                <a:off x="627063" y="1454150"/>
                <a:ext cx="925513" cy="390525"/>
              </a:xfrm>
              <a:custGeom>
                <a:gdLst>
                  <a:gd fmla="*/ 48909 w 246" name="T0"/>
                  <a:gd fmla="*/ 386770 h 104" name="T1"/>
                  <a:gd fmla="*/ 3762 w 246" name="T2"/>
                  <a:gd fmla="*/ 371750 h 104" name="T3"/>
                  <a:gd fmla="*/ 26336 w 246" name="T4"/>
                  <a:gd fmla="*/ 334199 h 104" name="T5"/>
                  <a:gd fmla="*/ 872842 w 246" name="T6"/>
                  <a:gd fmla="*/ 7510 h 104" name="T7"/>
                  <a:gd fmla="*/ 917989 w 246" name="T8"/>
                  <a:gd fmla="*/ 18775 h 104" name="T9"/>
                  <a:gd fmla="*/ 895415 w 246" name="T10"/>
                  <a:gd fmla="*/ 60081 h 104" name="T11"/>
                  <a:gd fmla="*/ 48909 w 246" name="T12"/>
                  <a:gd fmla="*/ 386770 h 104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46" name="T21"/>
                  <a:gd fmla="*/ 0 h 104" name="T22"/>
                  <a:gd fmla="*/ 246 w 246" name="T23"/>
                  <a:gd fmla="*/ 104 h 104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04" w="246">
                    <a:moveTo>
                      <a:pt x="13" y="103"/>
                    </a:moveTo>
                    <a:cubicBezTo>
                      <a:pt x="8" y="104"/>
                      <a:pt x="2" y="103"/>
                      <a:pt x="1" y="99"/>
                    </a:cubicBezTo>
                    <a:cubicBezTo>
                      <a:pt x="0" y="95"/>
                      <a:pt x="2" y="91"/>
                      <a:pt x="7" y="89"/>
                    </a:cubicBezTo>
                    <a:cubicBezTo>
                      <a:pt x="232" y="2"/>
                      <a:pt x="232" y="2"/>
                      <a:pt x="232" y="2"/>
                    </a:cubicBezTo>
                    <a:cubicBezTo>
                      <a:pt x="237" y="0"/>
                      <a:pt x="243" y="2"/>
                      <a:pt x="244" y="5"/>
                    </a:cubicBezTo>
                    <a:cubicBezTo>
                      <a:pt x="246" y="9"/>
                      <a:pt x="243" y="14"/>
                      <a:pt x="238" y="16"/>
                    </a:cubicBezTo>
                    <a:lnTo>
                      <a:pt x="13" y="10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02" name="Freeform 197"/>
              <p:cNvSpPr>
                <a:spLocks noChangeArrowheads="1"/>
              </p:cNvSpPr>
              <p:nvPr/>
            </p:nvSpPr>
            <p:spPr bwMode="auto">
              <a:xfrm>
                <a:off x="1443038" y="269875"/>
                <a:ext cx="228600" cy="417513"/>
              </a:xfrm>
              <a:custGeom>
                <a:gdLst>
                  <a:gd fmla="*/ 49212 w 144" name="T0"/>
                  <a:gd fmla="*/ 0 h 263" name="T1"/>
                  <a:gd fmla="*/ 228600 w 144" name="T2"/>
                  <a:gd fmla="*/ 19050 h 263" name="T3"/>
                  <a:gd fmla="*/ 180975 w 144" name="T4"/>
                  <a:gd fmla="*/ 417513 h 263" name="T5"/>
                  <a:gd fmla="*/ 0 w 144" name="T6"/>
                  <a:gd fmla="*/ 395288 h 263" name="T7"/>
                  <a:gd fmla="*/ 49212 w 144" name="T8"/>
                  <a:gd fmla="*/ 0 h 263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44" name="T15"/>
                  <a:gd fmla="*/ 0 h 263" name="T16"/>
                  <a:gd fmla="*/ 144 w 144" name="T17"/>
                  <a:gd fmla="*/ 263 h 263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263" w="144">
                    <a:moveTo>
                      <a:pt x="31" y="0"/>
                    </a:moveTo>
                    <a:lnTo>
                      <a:pt x="144" y="12"/>
                    </a:lnTo>
                    <a:lnTo>
                      <a:pt x="114" y="263"/>
                    </a:lnTo>
                    <a:lnTo>
                      <a:pt x="0" y="249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03" name="Freeform 198"/>
              <p:cNvSpPr>
                <a:spLocks noChangeArrowheads="1"/>
              </p:cNvSpPr>
              <p:nvPr/>
            </p:nvSpPr>
            <p:spPr bwMode="auto">
              <a:xfrm>
                <a:off x="1665288" y="454025"/>
                <a:ext cx="209550" cy="258763"/>
              </a:xfrm>
              <a:custGeom>
                <a:gdLst>
                  <a:gd fmla="*/ 30162 w 132" name="T0"/>
                  <a:gd fmla="*/ 0 h 163" name="T1"/>
                  <a:gd fmla="*/ 209550 w 132" name="T2"/>
                  <a:gd fmla="*/ 22225 h 163" name="T3"/>
                  <a:gd fmla="*/ 184150 w 132" name="T4"/>
                  <a:gd fmla="*/ 258763 h 163" name="T5"/>
                  <a:gd fmla="*/ 0 w 132" name="T6"/>
                  <a:gd fmla="*/ 236538 h 163" name="T7"/>
                  <a:gd fmla="*/ 30162 w 132" name="T8"/>
                  <a:gd fmla="*/ 0 h 163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32" name="T15"/>
                  <a:gd fmla="*/ 0 h 163" name="T16"/>
                  <a:gd fmla="*/ 132 w 132" name="T17"/>
                  <a:gd fmla="*/ 163 h 163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63" w="132">
                    <a:moveTo>
                      <a:pt x="19" y="0"/>
                    </a:moveTo>
                    <a:lnTo>
                      <a:pt x="132" y="14"/>
                    </a:lnTo>
                    <a:lnTo>
                      <a:pt x="116" y="163"/>
                    </a:lnTo>
                    <a:lnTo>
                      <a:pt x="0" y="149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04" name="Freeform 199"/>
              <p:cNvSpPr>
                <a:spLocks noChangeArrowheads="1"/>
              </p:cNvSpPr>
              <p:nvPr/>
            </p:nvSpPr>
            <p:spPr bwMode="auto">
              <a:xfrm>
                <a:off x="1893888" y="657225"/>
                <a:ext cx="187325" cy="82550"/>
              </a:xfrm>
              <a:custGeom>
                <a:gdLst>
                  <a:gd fmla="*/ 7938 w 118" name="T0"/>
                  <a:gd fmla="*/ 0 h 52" name="T1"/>
                  <a:gd fmla="*/ 187325 w 118" name="T2"/>
                  <a:gd fmla="*/ 22225 h 52" name="T3"/>
                  <a:gd fmla="*/ 180975 w 118" name="T4"/>
                  <a:gd fmla="*/ 82550 h 52" name="T5"/>
                  <a:gd fmla="*/ 0 w 118" name="T6"/>
                  <a:gd fmla="*/ 63500 h 52" name="T7"/>
                  <a:gd fmla="*/ 7938 w 118" name="T8"/>
                  <a:gd fmla="*/ 0 h 52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18" name="T15"/>
                  <a:gd fmla="*/ 0 h 52" name="T16"/>
                  <a:gd fmla="*/ 118 w 118" name="T17"/>
                  <a:gd fmla="*/ 52 h 52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52" w="118">
                    <a:moveTo>
                      <a:pt x="5" y="0"/>
                    </a:moveTo>
                    <a:lnTo>
                      <a:pt x="118" y="14"/>
                    </a:lnTo>
                    <a:lnTo>
                      <a:pt x="114" y="52"/>
                    </a:lnTo>
                    <a:lnTo>
                      <a:pt x="0" y="4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05" name="Freeform 200"/>
              <p:cNvSpPr>
                <a:spLocks noChangeArrowheads="1"/>
              </p:cNvSpPr>
              <p:nvPr/>
            </p:nvSpPr>
            <p:spPr bwMode="auto">
              <a:xfrm>
                <a:off x="93663" y="2130425"/>
                <a:ext cx="596900" cy="476250"/>
              </a:xfrm>
              <a:custGeom>
                <a:gdLst>
                  <a:gd fmla="*/ 563113 w 159" name="T0"/>
                  <a:gd fmla="*/ 26250 h 127" name="T1"/>
                  <a:gd fmla="*/ 465507 w 159" name="T2"/>
                  <a:gd fmla="*/ 33750 h 127" name="T3"/>
                  <a:gd fmla="*/ 371655 w 159" name="T4"/>
                  <a:gd fmla="*/ 146250 h 127" name="T5"/>
                  <a:gd fmla="*/ 255278 w 159" name="T6"/>
                  <a:gd fmla="*/ 285000 h 127" name="T7"/>
                  <a:gd fmla="*/ 195213 w 159" name="T8"/>
                  <a:gd fmla="*/ 202500 h 127" name="T9"/>
                  <a:gd fmla="*/ 0 w 159" name="T10"/>
                  <a:gd fmla="*/ 168750 h 127" name="T11"/>
                  <a:gd fmla="*/ 195213 w 159" name="T12"/>
                  <a:gd fmla="*/ 442500 h 127" name="T13"/>
                  <a:gd fmla="*/ 236508 w 159" name="T14"/>
                  <a:gd fmla="*/ 468750 h 127" name="T15"/>
                  <a:gd fmla="*/ 240262 w 159" name="T16"/>
                  <a:gd fmla="*/ 468750 h 127" name="T17"/>
                  <a:gd fmla="*/ 240262 w 159" name="T18"/>
                  <a:gd fmla="*/ 472500 h 127" name="T19"/>
                  <a:gd fmla="*/ 307835 w 159" name="T20"/>
                  <a:gd fmla="*/ 446250 h 127" name="T21"/>
                  <a:gd fmla="*/ 570621 w 159" name="T22"/>
                  <a:gd fmla="*/ 123750 h 127" name="T23"/>
                  <a:gd fmla="*/ 563113 w 159" name="T24"/>
                  <a:gd fmla="*/ 26250 h 127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59" name="T39"/>
                  <a:gd fmla="*/ 0 h 127" name="T40"/>
                  <a:gd fmla="*/ 159 w 159" name="T41"/>
                  <a:gd fmla="*/ 127 h 127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27" w="159">
                    <a:moveTo>
                      <a:pt x="150" y="7"/>
                    </a:moveTo>
                    <a:cubicBezTo>
                      <a:pt x="142" y="0"/>
                      <a:pt x="130" y="1"/>
                      <a:pt x="124" y="9"/>
                    </a:cubicBezTo>
                    <a:cubicBezTo>
                      <a:pt x="99" y="39"/>
                      <a:pt x="99" y="39"/>
                      <a:pt x="99" y="39"/>
                    </a:cubicBezTo>
                    <a:cubicBezTo>
                      <a:pt x="68" y="76"/>
                      <a:pt x="68" y="76"/>
                      <a:pt x="68" y="76"/>
                    </a:cubicBezTo>
                    <a:cubicBezTo>
                      <a:pt x="52" y="54"/>
                      <a:pt x="52" y="54"/>
                      <a:pt x="52" y="54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52" y="118"/>
                      <a:pt x="52" y="118"/>
                      <a:pt x="52" y="118"/>
                    </a:cubicBezTo>
                    <a:cubicBezTo>
                      <a:pt x="55" y="122"/>
                      <a:pt x="59" y="125"/>
                      <a:pt x="63" y="125"/>
                    </a:cubicBezTo>
                    <a:cubicBezTo>
                      <a:pt x="64" y="125"/>
                      <a:pt x="64" y="125"/>
                      <a:pt x="64" y="125"/>
                    </a:cubicBezTo>
                    <a:cubicBezTo>
                      <a:pt x="64" y="126"/>
                      <a:pt x="64" y="126"/>
                      <a:pt x="64" y="126"/>
                    </a:cubicBezTo>
                    <a:cubicBezTo>
                      <a:pt x="71" y="127"/>
                      <a:pt x="77" y="124"/>
                      <a:pt x="82" y="119"/>
                    </a:cubicBezTo>
                    <a:cubicBezTo>
                      <a:pt x="152" y="33"/>
                      <a:pt x="152" y="33"/>
                      <a:pt x="152" y="33"/>
                    </a:cubicBezTo>
                    <a:cubicBezTo>
                      <a:pt x="159" y="25"/>
                      <a:pt x="158" y="13"/>
                      <a:pt x="150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06" name="Freeform 201"/>
              <p:cNvSpPr>
                <a:spLocks noChangeArrowheads="1"/>
              </p:cNvSpPr>
              <p:nvPr/>
            </p:nvSpPr>
            <p:spPr bwMode="auto">
              <a:xfrm>
                <a:off x="2157413" y="427038"/>
                <a:ext cx="714375" cy="725488"/>
              </a:xfrm>
              <a:custGeom>
                <a:gdLst>
                  <a:gd fmla="*/ 424865 w 190" name="T0"/>
                  <a:gd fmla="*/ 18795 h 193" name="T1"/>
                  <a:gd fmla="*/ 82717 w 190" name="T2"/>
                  <a:gd fmla="*/ 191709 h 193" name="T3"/>
                  <a:gd fmla="*/ 225592 w 190" name="T4"/>
                  <a:gd fmla="*/ 639031 h 193" name="T5"/>
                  <a:gd fmla="*/ 673016 w 190" name="T6"/>
                  <a:gd fmla="*/ 499948 h 193" name="T7"/>
                  <a:gd fmla="*/ 706855 w 190" name="T8"/>
                  <a:gd fmla="*/ 315756 h 193" name="T9"/>
                  <a:gd fmla="*/ 379747 w 190" name="T10"/>
                  <a:gd fmla="*/ 345828 h 193" name="T11"/>
                  <a:gd fmla="*/ 424865 w 190" name="T12"/>
                  <a:gd fmla="*/ 18795 h 19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90" name="T21"/>
                  <a:gd fmla="*/ 0 h 193" name="T22"/>
                  <a:gd fmla="*/ 190 w 190" name="T23"/>
                  <a:gd fmla="*/ 193 h 19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93" w="190">
                    <a:moveTo>
                      <a:pt x="113" y="5"/>
                    </a:moveTo>
                    <a:cubicBezTo>
                      <a:pt x="77" y="0"/>
                      <a:pt x="40" y="17"/>
                      <a:pt x="22" y="51"/>
                    </a:cubicBezTo>
                    <a:cubicBezTo>
                      <a:pt x="0" y="94"/>
                      <a:pt x="17" y="148"/>
                      <a:pt x="60" y="170"/>
                    </a:cubicBezTo>
                    <a:cubicBezTo>
                      <a:pt x="103" y="193"/>
                      <a:pt x="156" y="176"/>
                      <a:pt x="179" y="133"/>
                    </a:cubicBezTo>
                    <a:cubicBezTo>
                      <a:pt x="187" y="117"/>
                      <a:pt x="190" y="100"/>
                      <a:pt x="188" y="84"/>
                    </a:cubicBezTo>
                    <a:cubicBezTo>
                      <a:pt x="101" y="92"/>
                      <a:pt x="101" y="92"/>
                      <a:pt x="101" y="92"/>
                    </a:cubicBezTo>
                    <a:lnTo>
                      <a:pt x="113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07" name="Freeform 202"/>
              <p:cNvSpPr>
                <a:spLocks noChangeArrowheads="1"/>
              </p:cNvSpPr>
              <p:nvPr/>
            </p:nvSpPr>
            <p:spPr bwMode="auto">
              <a:xfrm>
                <a:off x="2627313" y="338138"/>
                <a:ext cx="330200" cy="330200"/>
              </a:xfrm>
              <a:custGeom>
                <a:gdLst>
                  <a:gd fmla="*/ 153843 w 88" name="T0"/>
                  <a:gd fmla="*/ 33770 h 88" name="T1"/>
                  <a:gd fmla="*/ 48780 w 88" name="T2"/>
                  <a:gd fmla="*/ 0 h 88" name="T3"/>
                  <a:gd fmla="*/ 0 w 88" name="T4"/>
                  <a:gd fmla="*/ 330200 h 88" name="T5"/>
                  <a:gd fmla="*/ 330200 w 88" name="T6"/>
                  <a:gd fmla="*/ 300182 h 88" name="T7"/>
                  <a:gd fmla="*/ 153843 w 88" name="T8"/>
                  <a:gd fmla="*/ 33770 h 88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88" name="T15"/>
                  <a:gd fmla="*/ 0 h 88" name="T16"/>
                  <a:gd fmla="*/ 88 w 88" name="T17"/>
                  <a:gd fmla="*/ 88 h 88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88" w="88">
                    <a:moveTo>
                      <a:pt x="41" y="9"/>
                    </a:moveTo>
                    <a:cubicBezTo>
                      <a:pt x="32" y="5"/>
                      <a:pt x="22" y="1"/>
                      <a:pt x="13" y="0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88" y="80"/>
                      <a:pt x="88" y="80"/>
                      <a:pt x="88" y="80"/>
                    </a:cubicBezTo>
                    <a:cubicBezTo>
                      <a:pt x="86" y="51"/>
                      <a:pt x="69" y="24"/>
                      <a:pt x="41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08" name="Freeform 203"/>
              <p:cNvSpPr>
                <a:spLocks noChangeArrowheads="1"/>
              </p:cNvSpPr>
              <p:nvPr/>
            </p:nvSpPr>
            <p:spPr bwMode="auto">
              <a:xfrm>
                <a:off x="1404938" y="3670300"/>
                <a:ext cx="530225" cy="630238"/>
              </a:xfrm>
              <a:custGeom>
                <a:gdLst>
                  <a:gd fmla="*/ 413651 w 141" name="T0"/>
                  <a:gd fmla="*/ 498938 h 168" name="T1"/>
                  <a:gd fmla="*/ 402369 w 141" name="T2"/>
                  <a:gd fmla="*/ 491436 h 168" name="T3"/>
                  <a:gd fmla="*/ 368525 w 141" name="T4"/>
                  <a:gd fmla="*/ 502690 h 168" name="T5"/>
                  <a:gd fmla="*/ 233149 w 141" name="T6"/>
                  <a:gd fmla="*/ 536453 h 168" name="T7"/>
                  <a:gd fmla="*/ 127856 w 141" name="T8"/>
                  <a:gd fmla="*/ 341379 h 168" name="T9"/>
                  <a:gd fmla="*/ 315879 w 141" name="T10"/>
                  <a:gd fmla="*/ 397650 h 168" name="T11"/>
                  <a:gd fmla="*/ 345962 w 141" name="T12"/>
                  <a:gd fmla="*/ 382644 h 168" name="T13"/>
                  <a:gd fmla="*/ 327160 w 141" name="T14"/>
                  <a:gd fmla="*/ 348882 h 168" name="T15"/>
                  <a:gd fmla="*/ 139137 w 141" name="T16"/>
                  <a:gd fmla="*/ 292611 h 168" name="T17"/>
                  <a:gd fmla="*/ 146658 w 141" name="T18"/>
                  <a:gd fmla="*/ 266351 h 168" name="T19"/>
                  <a:gd fmla="*/ 157939 w 141" name="T20"/>
                  <a:gd fmla="*/ 236339 h 168" name="T21"/>
                  <a:gd fmla="*/ 383567 w 141" name="T22"/>
                  <a:gd fmla="*/ 303865 h 168" name="T23"/>
                  <a:gd fmla="*/ 413651 w 141" name="T24"/>
                  <a:gd fmla="*/ 288859 h 168" name="T25"/>
                  <a:gd fmla="*/ 398609 w 141" name="T26"/>
                  <a:gd fmla="*/ 258848 h 168" name="T27"/>
                  <a:gd fmla="*/ 176742 w 141" name="T28"/>
                  <a:gd fmla="*/ 191322 h 168" name="T29"/>
                  <a:gd fmla="*/ 203065 w 141" name="T30"/>
                  <a:gd fmla="*/ 153808 h 168" name="T31"/>
                  <a:gd fmla="*/ 368525 w 141" name="T32"/>
                  <a:gd fmla="*/ 93785 h 168" name="T33"/>
                  <a:gd fmla="*/ 462537 w 141" name="T34"/>
                  <a:gd fmla="*/ 202576 h 168" name="T35"/>
                  <a:gd fmla="*/ 481339 w 141" name="T36"/>
                  <a:gd fmla="*/ 228836 h 168" name="T37"/>
                  <a:gd fmla="*/ 500141 w 141" name="T38"/>
                  <a:gd fmla="*/ 232588 h 168" name="T39"/>
                  <a:gd fmla="*/ 530225 w 141" name="T40"/>
                  <a:gd fmla="*/ 210079 h 168" name="T41"/>
                  <a:gd fmla="*/ 530225 w 141" name="T42"/>
                  <a:gd fmla="*/ 195074 h 168" name="T43"/>
                  <a:gd fmla="*/ 387327 w 141" name="T44"/>
                  <a:gd fmla="*/ 33763 h 168" name="T45"/>
                  <a:gd fmla="*/ 124095 w 141" name="T46"/>
                  <a:gd fmla="*/ 150057 h 168" name="T47"/>
                  <a:gd fmla="*/ 112814 w 141" name="T48"/>
                  <a:gd fmla="*/ 168814 h 168" name="T49"/>
                  <a:gd fmla="*/ 67688 w 141" name="T50"/>
                  <a:gd fmla="*/ 157560 h 168" name="T51"/>
                  <a:gd fmla="*/ 37605 w 141" name="T52"/>
                  <a:gd fmla="*/ 172565 h 168" name="T53"/>
                  <a:gd fmla="*/ 52646 w 141" name="T54"/>
                  <a:gd fmla="*/ 202576 h 168" name="T55"/>
                  <a:gd fmla="*/ 94012 w 141" name="T56"/>
                  <a:gd fmla="*/ 213831 h 168" name="T57"/>
                  <a:gd fmla="*/ 82730 w 141" name="T58"/>
                  <a:gd fmla="*/ 247594 h 168" name="T59"/>
                  <a:gd fmla="*/ 75209 w 141" name="T60"/>
                  <a:gd fmla="*/ 273853 h 168" name="T61"/>
                  <a:gd fmla="*/ 33844 w 141" name="T62"/>
                  <a:gd fmla="*/ 258848 h 168" name="T63"/>
                  <a:gd fmla="*/ 3760 w 141" name="T64"/>
                  <a:gd fmla="*/ 277605 h 168" name="T65"/>
                  <a:gd fmla="*/ 18802 w 141" name="T66"/>
                  <a:gd fmla="*/ 307616 h 168" name="T67"/>
                  <a:gd fmla="*/ 63928 w 141" name="T68"/>
                  <a:gd fmla="*/ 322622 h 168" name="T69"/>
                  <a:gd fmla="*/ 214346 w 141" name="T70"/>
                  <a:gd fmla="*/ 600227 h 168" name="T71"/>
                  <a:gd fmla="*/ 424932 w 141" name="T72"/>
                  <a:gd fmla="*/ 543955 h 168" name="T73"/>
                  <a:gd fmla="*/ 432453 w 141" name="T74"/>
                  <a:gd fmla="*/ 532701 h 168" name="T75"/>
                  <a:gd fmla="*/ 413651 w 141" name="T76"/>
                  <a:gd fmla="*/ 498938 h 168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141" name="T117"/>
                  <a:gd fmla="*/ 0 h 168" name="T118"/>
                  <a:gd fmla="*/ 141 w 141" name="T119"/>
                  <a:gd fmla="*/ 168 h 168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168" w="141">
                    <a:moveTo>
                      <a:pt x="110" y="133"/>
                    </a:moveTo>
                    <a:cubicBezTo>
                      <a:pt x="109" y="132"/>
                      <a:pt x="108" y="131"/>
                      <a:pt x="107" y="131"/>
                    </a:cubicBezTo>
                    <a:cubicBezTo>
                      <a:pt x="104" y="130"/>
                      <a:pt x="101" y="131"/>
                      <a:pt x="98" y="134"/>
                    </a:cubicBezTo>
                    <a:cubicBezTo>
                      <a:pt x="88" y="146"/>
                      <a:pt x="79" y="148"/>
                      <a:pt x="62" y="143"/>
                    </a:cubicBezTo>
                    <a:cubicBezTo>
                      <a:pt x="41" y="137"/>
                      <a:pt x="31" y="118"/>
                      <a:pt x="34" y="91"/>
                    </a:cubicBezTo>
                    <a:cubicBezTo>
                      <a:pt x="84" y="106"/>
                      <a:pt x="84" y="106"/>
                      <a:pt x="84" y="106"/>
                    </a:cubicBezTo>
                    <a:cubicBezTo>
                      <a:pt x="87" y="107"/>
                      <a:pt x="91" y="106"/>
                      <a:pt x="92" y="102"/>
                    </a:cubicBezTo>
                    <a:cubicBezTo>
                      <a:pt x="93" y="97"/>
                      <a:pt x="92" y="95"/>
                      <a:pt x="87" y="93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7" y="76"/>
                      <a:pt x="38" y="73"/>
                      <a:pt x="39" y="71"/>
                    </a:cubicBezTo>
                    <a:cubicBezTo>
                      <a:pt x="40" y="68"/>
                      <a:pt x="41" y="65"/>
                      <a:pt x="42" y="63"/>
                    </a:cubicBezTo>
                    <a:cubicBezTo>
                      <a:pt x="102" y="81"/>
                      <a:pt x="102" y="81"/>
                      <a:pt x="102" y="81"/>
                    </a:cubicBezTo>
                    <a:cubicBezTo>
                      <a:pt x="106" y="82"/>
                      <a:pt x="109" y="81"/>
                      <a:pt x="110" y="77"/>
                    </a:cubicBezTo>
                    <a:cubicBezTo>
                      <a:pt x="111" y="72"/>
                      <a:pt x="110" y="70"/>
                      <a:pt x="106" y="69"/>
                    </a:cubicBezTo>
                    <a:cubicBezTo>
                      <a:pt x="47" y="51"/>
                      <a:pt x="47" y="51"/>
                      <a:pt x="47" y="51"/>
                    </a:cubicBezTo>
                    <a:cubicBezTo>
                      <a:pt x="49" y="47"/>
                      <a:pt x="52" y="44"/>
                      <a:pt x="54" y="41"/>
                    </a:cubicBezTo>
                    <a:cubicBezTo>
                      <a:pt x="66" y="26"/>
                      <a:pt x="82" y="20"/>
                      <a:pt x="98" y="25"/>
                    </a:cubicBezTo>
                    <a:cubicBezTo>
                      <a:pt x="115" y="30"/>
                      <a:pt x="121" y="39"/>
                      <a:pt x="123" y="54"/>
                    </a:cubicBezTo>
                    <a:cubicBezTo>
                      <a:pt x="123" y="58"/>
                      <a:pt x="125" y="60"/>
                      <a:pt x="128" y="61"/>
                    </a:cubicBezTo>
                    <a:cubicBezTo>
                      <a:pt x="130" y="61"/>
                      <a:pt x="131" y="61"/>
                      <a:pt x="133" y="62"/>
                    </a:cubicBezTo>
                    <a:cubicBezTo>
                      <a:pt x="136" y="61"/>
                      <a:pt x="139" y="59"/>
                      <a:pt x="141" y="56"/>
                    </a:cubicBezTo>
                    <a:cubicBezTo>
                      <a:pt x="141" y="55"/>
                      <a:pt x="141" y="53"/>
                      <a:pt x="141" y="52"/>
                    </a:cubicBezTo>
                    <a:cubicBezTo>
                      <a:pt x="139" y="33"/>
                      <a:pt x="130" y="17"/>
                      <a:pt x="103" y="9"/>
                    </a:cubicBezTo>
                    <a:cubicBezTo>
                      <a:pt x="76" y="0"/>
                      <a:pt x="50" y="12"/>
                      <a:pt x="33" y="40"/>
                    </a:cubicBezTo>
                    <a:cubicBezTo>
                      <a:pt x="32" y="42"/>
                      <a:pt x="31" y="43"/>
                      <a:pt x="30" y="45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4" y="40"/>
                      <a:pt x="11" y="42"/>
                      <a:pt x="10" y="46"/>
                    </a:cubicBezTo>
                    <a:cubicBezTo>
                      <a:pt x="8" y="50"/>
                      <a:pt x="10" y="53"/>
                      <a:pt x="14" y="54"/>
                    </a:cubicBezTo>
                    <a:cubicBezTo>
                      <a:pt x="25" y="57"/>
                      <a:pt x="25" y="57"/>
                      <a:pt x="25" y="57"/>
                    </a:cubicBezTo>
                    <a:cubicBezTo>
                      <a:pt x="24" y="60"/>
                      <a:pt x="23" y="63"/>
                      <a:pt x="22" y="66"/>
                    </a:cubicBezTo>
                    <a:cubicBezTo>
                      <a:pt x="21" y="68"/>
                      <a:pt x="20" y="70"/>
                      <a:pt x="20" y="73"/>
                    </a:cubicBezTo>
                    <a:cubicBezTo>
                      <a:pt x="9" y="69"/>
                      <a:pt x="9" y="69"/>
                      <a:pt x="9" y="69"/>
                    </a:cubicBezTo>
                    <a:cubicBezTo>
                      <a:pt x="5" y="68"/>
                      <a:pt x="2" y="70"/>
                      <a:pt x="1" y="74"/>
                    </a:cubicBezTo>
                    <a:cubicBezTo>
                      <a:pt x="0" y="78"/>
                      <a:pt x="1" y="81"/>
                      <a:pt x="5" y="82"/>
                    </a:cubicBezTo>
                    <a:cubicBezTo>
                      <a:pt x="17" y="86"/>
                      <a:pt x="17" y="86"/>
                      <a:pt x="17" y="86"/>
                    </a:cubicBezTo>
                    <a:cubicBezTo>
                      <a:pt x="11" y="122"/>
                      <a:pt x="25" y="150"/>
                      <a:pt x="57" y="160"/>
                    </a:cubicBezTo>
                    <a:cubicBezTo>
                      <a:pt x="83" y="168"/>
                      <a:pt x="100" y="161"/>
                      <a:pt x="113" y="145"/>
                    </a:cubicBezTo>
                    <a:cubicBezTo>
                      <a:pt x="114" y="144"/>
                      <a:pt x="114" y="143"/>
                      <a:pt x="115" y="142"/>
                    </a:cubicBezTo>
                    <a:cubicBezTo>
                      <a:pt x="116" y="139"/>
                      <a:pt x="114" y="135"/>
                      <a:pt x="110" y="13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09" name="Freeform 204"/>
              <p:cNvSpPr>
                <a:spLocks noChangeArrowheads="1"/>
              </p:cNvSpPr>
              <p:nvPr/>
            </p:nvSpPr>
            <p:spPr bwMode="auto">
              <a:xfrm>
                <a:off x="642938" y="1050925"/>
                <a:ext cx="796925" cy="774700"/>
              </a:xfrm>
              <a:custGeom>
                <a:gdLst>
                  <a:gd fmla="*/ 747713 w 502" name="T0"/>
                  <a:gd fmla="*/ 95250 h 488" name="T1"/>
                  <a:gd fmla="*/ 446088 w 502" name="T2"/>
                  <a:gd fmla="*/ 488950 h 488" name="T3"/>
                  <a:gd fmla="*/ 409575 w 502" name="T4"/>
                  <a:gd fmla="*/ 346075 h 488" name="T5"/>
                  <a:gd fmla="*/ 280988 w 502" name="T6"/>
                  <a:gd fmla="*/ 587375 h 488" name="T7"/>
                  <a:gd fmla="*/ 228600 w 502" name="T8"/>
                  <a:gd fmla="*/ 417513 h 488" name="T9"/>
                  <a:gd fmla="*/ 36513 w 502" name="T10"/>
                  <a:gd fmla="*/ 774700 h 488" name="T11"/>
                  <a:gd fmla="*/ 0 w 502" name="T12"/>
                  <a:gd fmla="*/ 736600 h 488" name="T13"/>
                  <a:gd fmla="*/ 239713 w 502" name="T14"/>
                  <a:gd fmla="*/ 304800 h 488" name="T15"/>
                  <a:gd fmla="*/ 292100 w 502" name="T16"/>
                  <a:gd fmla="*/ 474663 h 488" name="T17"/>
                  <a:gd fmla="*/ 420688 w 502" name="T18"/>
                  <a:gd fmla="*/ 230188 h 488" name="T19"/>
                  <a:gd fmla="*/ 465138 w 502" name="T20"/>
                  <a:gd fmla="*/ 390525 h 488" name="T21"/>
                  <a:gd fmla="*/ 712788 w 502" name="T22"/>
                  <a:gd fmla="*/ 68263 h 488" name="T23"/>
                  <a:gd fmla="*/ 687388 w 502" name="T24"/>
                  <a:gd fmla="*/ 46038 h 488" name="T25"/>
                  <a:gd fmla="*/ 796925 w 502" name="T26"/>
                  <a:gd fmla="*/ 0 h 488" name="T27"/>
                  <a:gd fmla="*/ 777875 w 502" name="T28"/>
                  <a:gd fmla="*/ 117475 h 488" name="T29"/>
                  <a:gd fmla="*/ 747713 w 502" name="T30"/>
                  <a:gd fmla="*/ 95250 h 488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502" name="T48"/>
                  <a:gd fmla="*/ 0 h 488" name="T49"/>
                  <a:gd fmla="*/ 502 w 502" name="T50"/>
                  <a:gd fmla="*/ 488 h 488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488" w="502">
                    <a:moveTo>
                      <a:pt x="471" y="60"/>
                    </a:moveTo>
                    <a:lnTo>
                      <a:pt x="281" y="308"/>
                    </a:lnTo>
                    <a:lnTo>
                      <a:pt x="258" y="218"/>
                    </a:lnTo>
                    <a:lnTo>
                      <a:pt x="177" y="370"/>
                    </a:lnTo>
                    <a:lnTo>
                      <a:pt x="144" y="263"/>
                    </a:lnTo>
                    <a:lnTo>
                      <a:pt x="23" y="488"/>
                    </a:lnTo>
                    <a:lnTo>
                      <a:pt x="0" y="464"/>
                    </a:lnTo>
                    <a:lnTo>
                      <a:pt x="151" y="192"/>
                    </a:lnTo>
                    <a:lnTo>
                      <a:pt x="184" y="299"/>
                    </a:lnTo>
                    <a:lnTo>
                      <a:pt x="265" y="145"/>
                    </a:lnTo>
                    <a:lnTo>
                      <a:pt x="293" y="246"/>
                    </a:lnTo>
                    <a:lnTo>
                      <a:pt x="449" y="43"/>
                    </a:lnTo>
                    <a:lnTo>
                      <a:pt x="433" y="29"/>
                    </a:lnTo>
                    <a:lnTo>
                      <a:pt x="502" y="0"/>
                    </a:lnTo>
                    <a:lnTo>
                      <a:pt x="490" y="74"/>
                    </a:lnTo>
                    <a:lnTo>
                      <a:pt x="471" y="6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10" name="Freeform 206"/>
              <p:cNvSpPr>
                <a:spLocks noChangeArrowheads="1"/>
              </p:cNvSpPr>
              <p:nvPr/>
            </p:nvSpPr>
            <p:spPr bwMode="auto">
              <a:xfrm>
                <a:off x="1338263" y="2103438"/>
                <a:ext cx="173038" cy="184150"/>
              </a:xfrm>
              <a:custGeom>
                <a:gdLst>
                  <a:gd fmla="*/ 119063 w 109" name="T0"/>
                  <a:gd fmla="*/ 14288 h 116" name="T1"/>
                  <a:gd fmla="*/ 96838 w 109" name="T2"/>
                  <a:gd fmla="*/ 22225 h 116" name="T3"/>
                  <a:gd fmla="*/ 63500 w 109" name="T4"/>
                  <a:gd fmla="*/ 112713 h 116" name="T5"/>
                  <a:gd fmla="*/ 17463 w 109" name="T6"/>
                  <a:gd fmla="*/ 0 h 116" name="T7"/>
                  <a:gd fmla="*/ 0 w 109" name="T8"/>
                  <a:gd fmla="*/ 7938 h 116" name="T9"/>
                  <a:gd fmla="*/ 63500 w 109" name="T10"/>
                  <a:gd fmla="*/ 184150 h 116" name="T11"/>
                  <a:gd fmla="*/ 85725 w 109" name="T12"/>
                  <a:gd fmla="*/ 176213 h 116" name="T13"/>
                  <a:gd fmla="*/ 71438 w 109" name="T14"/>
                  <a:gd fmla="*/ 139700 h 116" name="T15"/>
                  <a:gd fmla="*/ 85725 w 109" name="T16"/>
                  <a:gd fmla="*/ 93662 h 116" name="T17"/>
                  <a:gd fmla="*/ 153988 w 109" name="T18"/>
                  <a:gd fmla="*/ 153988 h 116" name="T19"/>
                  <a:gd fmla="*/ 173038 w 109" name="T20"/>
                  <a:gd fmla="*/ 146050 h 116" name="T21"/>
                  <a:gd fmla="*/ 96838 w 109" name="T22"/>
                  <a:gd fmla="*/ 79375 h 116" name="T23"/>
                  <a:gd fmla="*/ 119063 w 109" name="T24"/>
                  <a:gd fmla="*/ 14288 h 11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09" name="T39"/>
                  <a:gd fmla="*/ 0 h 116" name="T40"/>
                  <a:gd fmla="*/ 109 w 109" name="T41"/>
                  <a:gd fmla="*/ 116 h 116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15" w="109">
                    <a:moveTo>
                      <a:pt x="75" y="9"/>
                    </a:moveTo>
                    <a:lnTo>
                      <a:pt x="61" y="14"/>
                    </a:lnTo>
                    <a:lnTo>
                      <a:pt x="40" y="71"/>
                    </a:lnTo>
                    <a:lnTo>
                      <a:pt x="11" y="0"/>
                    </a:lnTo>
                    <a:lnTo>
                      <a:pt x="0" y="5"/>
                    </a:lnTo>
                    <a:lnTo>
                      <a:pt x="40" y="116"/>
                    </a:lnTo>
                    <a:lnTo>
                      <a:pt x="54" y="111"/>
                    </a:lnTo>
                    <a:lnTo>
                      <a:pt x="45" y="88"/>
                    </a:lnTo>
                    <a:lnTo>
                      <a:pt x="54" y="59"/>
                    </a:lnTo>
                    <a:lnTo>
                      <a:pt x="97" y="97"/>
                    </a:lnTo>
                    <a:lnTo>
                      <a:pt x="109" y="92"/>
                    </a:lnTo>
                    <a:lnTo>
                      <a:pt x="61" y="50"/>
                    </a:lnTo>
                    <a:lnTo>
                      <a:pt x="75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11" name="Freeform 207"/>
              <p:cNvSpPr>
                <a:spLocks noChangeArrowheads="1"/>
              </p:cNvSpPr>
              <p:nvPr/>
            </p:nvSpPr>
            <p:spPr bwMode="auto">
              <a:xfrm>
                <a:off x="1487488" y="2076450"/>
                <a:ext cx="153988" cy="166688"/>
              </a:xfrm>
              <a:custGeom>
                <a:gdLst>
                  <a:gd fmla="*/ 86384 w 41" name="T0"/>
                  <a:gd fmla="*/ 3788 h 44" name="T1"/>
                  <a:gd fmla="*/ 60093 w 41" name="T2"/>
                  <a:gd fmla="*/ 7577 h 44" name="T3"/>
                  <a:gd fmla="*/ 30046 w 41" name="T4"/>
                  <a:gd fmla="*/ 49249 h 44" name="T5"/>
                  <a:gd fmla="*/ 18779 w 41" name="T6"/>
                  <a:gd fmla="*/ 26519 h 44" name="T7"/>
                  <a:gd fmla="*/ 0 w 41" name="T8"/>
                  <a:gd fmla="*/ 30307 h 44" name="T9"/>
                  <a:gd fmla="*/ 48825 w 41" name="T10"/>
                  <a:gd fmla="*/ 166688 h 44" name="T11"/>
                  <a:gd fmla="*/ 67604 w 41" name="T12"/>
                  <a:gd fmla="*/ 159111 h 44" name="T13"/>
                  <a:gd fmla="*/ 41314 w 41" name="T14"/>
                  <a:gd fmla="*/ 83344 h 44" name="T15"/>
                  <a:gd fmla="*/ 41314 w 41" name="T16"/>
                  <a:gd fmla="*/ 45460 h 44" name="T17"/>
                  <a:gd fmla="*/ 63849 w 41" name="T18"/>
                  <a:gd fmla="*/ 26519 h 44" name="T19"/>
                  <a:gd fmla="*/ 86384 w 41" name="T20"/>
                  <a:gd fmla="*/ 26519 h 44" name="T21"/>
                  <a:gd fmla="*/ 101407 w 41" name="T22"/>
                  <a:gd fmla="*/ 49249 h 44" name="T23"/>
                  <a:gd fmla="*/ 131453 w 41" name="T24"/>
                  <a:gd fmla="*/ 132593 h 44" name="T25"/>
                  <a:gd fmla="*/ 153988 w 41" name="T26"/>
                  <a:gd fmla="*/ 125016 h 44" name="T27"/>
                  <a:gd fmla="*/ 123942 w 41" name="T28"/>
                  <a:gd fmla="*/ 49249 h 44" name="T29"/>
                  <a:gd fmla="*/ 108918 w 41" name="T30"/>
                  <a:gd fmla="*/ 15153 h 44" name="T31"/>
                  <a:gd fmla="*/ 86384 w 41" name="T32"/>
                  <a:gd fmla="*/ 3788 h 44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41" name="T51"/>
                  <a:gd fmla="*/ 0 h 44" name="T52"/>
                  <a:gd fmla="*/ 41 w 41" name="T53"/>
                  <a:gd fmla="*/ 44 h 44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4" w="41">
                    <a:moveTo>
                      <a:pt x="23" y="1"/>
                    </a:moveTo>
                    <a:cubicBezTo>
                      <a:pt x="21" y="0"/>
                      <a:pt x="19" y="1"/>
                      <a:pt x="16" y="2"/>
                    </a:cubicBezTo>
                    <a:cubicBezTo>
                      <a:pt x="11" y="3"/>
                      <a:pt x="9" y="7"/>
                      <a:pt x="8" y="1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19"/>
                      <a:pt x="10" y="15"/>
                      <a:pt x="11" y="12"/>
                    </a:cubicBezTo>
                    <a:cubicBezTo>
                      <a:pt x="12" y="10"/>
                      <a:pt x="14" y="8"/>
                      <a:pt x="17" y="7"/>
                    </a:cubicBezTo>
                    <a:cubicBezTo>
                      <a:pt x="19" y="6"/>
                      <a:pt x="21" y="6"/>
                      <a:pt x="23" y="7"/>
                    </a:cubicBezTo>
                    <a:cubicBezTo>
                      <a:pt x="25" y="7"/>
                      <a:pt x="26" y="10"/>
                      <a:pt x="27" y="13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41" y="33"/>
                      <a:pt x="41" y="33"/>
                      <a:pt x="41" y="3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2" y="9"/>
                      <a:pt x="30" y="6"/>
                      <a:pt x="29" y="4"/>
                    </a:cubicBezTo>
                    <a:cubicBezTo>
                      <a:pt x="28" y="3"/>
                      <a:pt x="26" y="2"/>
                      <a:pt x="23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12" name="Freeform 208"/>
              <p:cNvSpPr>
                <a:spLocks noChangeArrowheads="1" noEditPoints="1"/>
              </p:cNvSpPr>
              <p:nvPr/>
            </p:nvSpPr>
            <p:spPr bwMode="auto">
              <a:xfrm>
                <a:off x="1638300" y="2028825"/>
                <a:ext cx="134938" cy="153988"/>
              </a:xfrm>
              <a:custGeom>
                <a:gdLst>
                  <a:gd fmla="*/ 44979 w 36" name="T0"/>
                  <a:gd fmla="*/ 7512 h 41" name="T1"/>
                  <a:gd fmla="*/ 7497 w 36" name="T2"/>
                  <a:gd fmla="*/ 41314 h 41" name="T3"/>
                  <a:gd fmla="*/ 7497 w 36" name="T4"/>
                  <a:gd fmla="*/ 97651 h 41" name="T5"/>
                  <a:gd fmla="*/ 41231 w 36" name="T6"/>
                  <a:gd fmla="*/ 142721 h 41" name="T7"/>
                  <a:gd fmla="*/ 89959 w 36" name="T8"/>
                  <a:gd fmla="*/ 146476 h 41" name="T9"/>
                  <a:gd fmla="*/ 127441 w 36" name="T10"/>
                  <a:gd fmla="*/ 108918 h 41" name="T11"/>
                  <a:gd fmla="*/ 127441 w 36" name="T12"/>
                  <a:gd fmla="*/ 52581 h 41" name="T13"/>
                  <a:gd fmla="*/ 93707 w 36" name="T14"/>
                  <a:gd fmla="*/ 11267 h 41" name="T15"/>
                  <a:gd fmla="*/ 44979 w 36" name="T16"/>
                  <a:gd fmla="*/ 7512 h 41" name="T17"/>
                  <a:gd fmla="*/ 108700 w 36" name="T18"/>
                  <a:gd fmla="*/ 105163 h 41" name="T19"/>
                  <a:gd fmla="*/ 86210 w 36" name="T20"/>
                  <a:gd fmla="*/ 127697 h 41" name="T21"/>
                  <a:gd fmla="*/ 56224 w 36" name="T22"/>
                  <a:gd fmla="*/ 123942 h 41" name="T23"/>
                  <a:gd fmla="*/ 29986 w 36" name="T24"/>
                  <a:gd fmla="*/ 90139 h 41" name="T25"/>
                  <a:gd fmla="*/ 26238 w 36" name="T26"/>
                  <a:gd fmla="*/ 45070 h 41" name="T27"/>
                  <a:gd fmla="*/ 48728 w 36" name="T28"/>
                  <a:gd fmla="*/ 22535 h 41" name="T29"/>
                  <a:gd fmla="*/ 78714 w 36" name="T30"/>
                  <a:gd fmla="*/ 26291 h 41" name="T31"/>
                  <a:gd fmla="*/ 104952 w 36" name="T32"/>
                  <a:gd fmla="*/ 63849 h 41" name="T33"/>
                  <a:gd fmla="*/ 108700 w 36" name="T34"/>
                  <a:gd fmla="*/ 105163 h 41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36" name="T54"/>
                  <a:gd fmla="*/ 0 h 41" name="T55"/>
                  <a:gd fmla="*/ 36 w 36" name="T56"/>
                  <a:gd fmla="*/ 41 h 41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41" w="36">
                    <a:moveTo>
                      <a:pt x="12" y="2"/>
                    </a:moveTo>
                    <a:cubicBezTo>
                      <a:pt x="7" y="3"/>
                      <a:pt x="4" y="6"/>
                      <a:pt x="2" y="11"/>
                    </a:cubicBezTo>
                    <a:cubicBezTo>
                      <a:pt x="0" y="15"/>
                      <a:pt x="0" y="20"/>
                      <a:pt x="2" y="26"/>
                    </a:cubicBezTo>
                    <a:cubicBezTo>
                      <a:pt x="4" y="31"/>
                      <a:pt x="7" y="35"/>
                      <a:pt x="11" y="38"/>
                    </a:cubicBezTo>
                    <a:cubicBezTo>
                      <a:pt x="15" y="40"/>
                      <a:pt x="20" y="41"/>
                      <a:pt x="24" y="39"/>
                    </a:cubicBezTo>
                    <a:cubicBezTo>
                      <a:pt x="29" y="37"/>
                      <a:pt x="32" y="34"/>
                      <a:pt x="34" y="29"/>
                    </a:cubicBezTo>
                    <a:cubicBezTo>
                      <a:pt x="36" y="25"/>
                      <a:pt x="36" y="20"/>
                      <a:pt x="34" y="14"/>
                    </a:cubicBezTo>
                    <a:cubicBezTo>
                      <a:pt x="32" y="9"/>
                      <a:pt x="29" y="5"/>
                      <a:pt x="25" y="3"/>
                    </a:cubicBezTo>
                    <a:cubicBezTo>
                      <a:pt x="21" y="0"/>
                      <a:pt x="16" y="0"/>
                      <a:pt x="12" y="2"/>
                    </a:cubicBezTo>
                    <a:close/>
                    <a:moveTo>
                      <a:pt x="29" y="28"/>
                    </a:moveTo>
                    <a:cubicBezTo>
                      <a:pt x="28" y="31"/>
                      <a:pt x="26" y="33"/>
                      <a:pt x="23" y="34"/>
                    </a:cubicBezTo>
                    <a:cubicBezTo>
                      <a:pt x="20" y="35"/>
                      <a:pt x="18" y="35"/>
                      <a:pt x="15" y="33"/>
                    </a:cubicBezTo>
                    <a:cubicBezTo>
                      <a:pt x="12" y="32"/>
                      <a:pt x="10" y="29"/>
                      <a:pt x="8" y="24"/>
                    </a:cubicBezTo>
                    <a:cubicBezTo>
                      <a:pt x="7" y="19"/>
                      <a:pt x="6" y="15"/>
                      <a:pt x="7" y="12"/>
                    </a:cubicBezTo>
                    <a:cubicBezTo>
                      <a:pt x="8" y="9"/>
                      <a:pt x="10" y="7"/>
                      <a:pt x="13" y="6"/>
                    </a:cubicBezTo>
                    <a:cubicBezTo>
                      <a:pt x="16" y="5"/>
                      <a:pt x="18" y="6"/>
                      <a:pt x="21" y="7"/>
                    </a:cubicBezTo>
                    <a:cubicBezTo>
                      <a:pt x="24" y="8"/>
                      <a:pt x="26" y="12"/>
                      <a:pt x="28" y="17"/>
                    </a:cubicBezTo>
                    <a:cubicBezTo>
                      <a:pt x="30" y="21"/>
                      <a:pt x="30" y="25"/>
                      <a:pt x="29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13" name="Freeform 209"/>
              <p:cNvSpPr>
                <a:spLocks noChangeArrowheads="1"/>
              </p:cNvSpPr>
              <p:nvPr/>
            </p:nvSpPr>
            <p:spPr bwMode="auto">
              <a:xfrm>
                <a:off x="1754188" y="1952625"/>
                <a:ext cx="177800" cy="177800"/>
              </a:xfrm>
              <a:custGeom>
                <a:gdLst>
                  <a:gd fmla="*/ 158750 w 112" name="T0"/>
                  <a:gd fmla="*/ 112713 h 112" name="T1"/>
                  <a:gd fmla="*/ 90487 w 112" name="T2"/>
                  <a:gd fmla="*/ 26988 h 112" name="T3"/>
                  <a:gd fmla="*/ 76200 w 112" name="T4"/>
                  <a:gd fmla="*/ 30163 h 112" name="T5"/>
                  <a:gd fmla="*/ 84138 w 112" name="T6"/>
                  <a:gd fmla="*/ 139700 h 112" name="T7"/>
                  <a:gd fmla="*/ 19050 w 112" name="T8"/>
                  <a:gd fmla="*/ 52388 h 112" name="T9"/>
                  <a:gd fmla="*/ 0 w 112" name="T10"/>
                  <a:gd fmla="*/ 60325 h 112" name="T11"/>
                  <a:gd fmla="*/ 87313 w 112" name="T12"/>
                  <a:gd fmla="*/ 177800 h 112" name="T13"/>
                  <a:gd fmla="*/ 101600 w 112" name="T14"/>
                  <a:gd fmla="*/ 169863 h 112" name="T15"/>
                  <a:gd fmla="*/ 95250 w 112" name="T16"/>
                  <a:gd fmla="*/ 65088 h 112" name="T17"/>
                  <a:gd fmla="*/ 158750 w 112" name="T18"/>
                  <a:gd fmla="*/ 150813 h 112" name="T19"/>
                  <a:gd fmla="*/ 177800 w 112" name="T20"/>
                  <a:gd fmla="*/ 142875 h 112" name="T21"/>
                  <a:gd fmla="*/ 166688 w 112" name="T22"/>
                  <a:gd fmla="*/ 0 h 112" name="T23"/>
                  <a:gd fmla="*/ 150813 w 112" name="T24"/>
                  <a:gd fmla="*/ 4763 h 112" name="T25"/>
                  <a:gd fmla="*/ 158750 w 112" name="T26"/>
                  <a:gd fmla="*/ 112713 h 112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112" name="T42"/>
                  <a:gd fmla="*/ 0 h 112" name="T43"/>
                  <a:gd fmla="*/ 112 w 112" name="T44"/>
                  <a:gd fmla="*/ 112 h 112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112" w="112">
                    <a:moveTo>
                      <a:pt x="100" y="71"/>
                    </a:moveTo>
                    <a:lnTo>
                      <a:pt x="57" y="17"/>
                    </a:lnTo>
                    <a:lnTo>
                      <a:pt x="48" y="19"/>
                    </a:lnTo>
                    <a:lnTo>
                      <a:pt x="53" y="88"/>
                    </a:lnTo>
                    <a:lnTo>
                      <a:pt x="12" y="33"/>
                    </a:lnTo>
                    <a:lnTo>
                      <a:pt x="0" y="38"/>
                    </a:lnTo>
                    <a:lnTo>
                      <a:pt x="55" y="112"/>
                    </a:lnTo>
                    <a:lnTo>
                      <a:pt x="64" y="107"/>
                    </a:lnTo>
                    <a:lnTo>
                      <a:pt x="60" y="41"/>
                    </a:lnTo>
                    <a:lnTo>
                      <a:pt x="100" y="95"/>
                    </a:lnTo>
                    <a:lnTo>
                      <a:pt x="112" y="90"/>
                    </a:lnTo>
                    <a:lnTo>
                      <a:pt x="105" y="0"/>
                    </a:lnTo>
                    <a:lnTo>
                      <a:pt x="95" y="3"/>
                    </a:lnTo>
                    <a:lnTo>
                      <a:pt x="100" y="7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14" name="Freeform 210"/>
              <p:cNvSpPr>
                <a:spLocks noChangeArrowheads="1"/>
              </p:cNvSpPr>
              <p:nvPr/>
            </p:nvSpPr>
            <p:spPr bwMode="auto">
              <a:xfrm>
                <a:off x="2003425" y="1863725"/>
                <a:ext cx="165100" cy="182563"/>
              </a:xfrm>
              <a:custGeom>
                <a:gdLst>
                  <a:gd fmla="*/ 116320 w 44" name="T0"/>
                  <a:gd fmla="*/ 29806 h 49" name="T1"/>
                  <a:gd fmla="*/ 97559 w 44" name="T2"/>
                  <a:gd fmla="*/ 26080 h 49" name="T3"/>
                  <a:gd fmla="*/ 75045 w 44" name="T4"/>
                  <a:gd fmla="*/ 26080 h 49" name="T5"/>
                  <a:gd fmla="*/ 45027 w 44" name="T6"/>
                  <a:gd fmla="*/ 70790 h 49" name="T7"/>
                  <a:gd fmla="*/ 18761 w 44" name="T8"/>
                  <a:gd fmla="*/ 0 h 49" name="T9"/>
                  <a:gd fmla="*/ 0 w 44" name="T10"/>
                  <a:gd fmla="*/ 7452 h 49" name="T11"/>
                  <a:gd fmla="*/ 63789 w 44" name="T12"/>
                  <a:gd fmla="*/ 182563 h 49" name="T13"/>
                  <a:gd fmla="*/ 82550 w 44" name="T14"/>
                  <a:gd fmla="*/ 175111 h 49" name="T15"/>
                  <a:gd fmla="*/ 56284 w 44" name="T16"/>
                  <a:gd fmla="*/ 104322 h 49" name="T17"/>
                  <a:gd fmla="*/ 56284 w 44" name="T18"/>
                  <a:gd fmla="*/ 67064 h 49" name="T19"/>
                  <a:gd fmla="*/ 78798 w 44" name="T20"/>
                  <a:gd fmla="*/ 44709 h 49" name="T21"/>
                  <a:gd fmla="*/ 93807 w 44" name="T22"/>
                  <a:gd fmla="*/ 44709 h 49" name="T23"/>
                  <a:gd fmla="*/ 108816 w 44" name="T24"/>
                  <a:gd fmla="*/ 55887 h 49" name="T25"/>
                  <a:gd fmla="*/ 116320 w 44" name="T26"/>
                  <a:gd fmla="*/ 74516 h 49" name="T27"/>
                  <a:gd fmla="*/ 146339 w 44" name="T28"/>
                  <a:gd fmla="*/ 152757 h 49" name="T29"/>
                  <a:gd fmla="*/ 165100 w 44" name="T30"/>
                  <a:gd fmla="*/ 145305 h 49" name="T31"/>
                  <a:gd fmla="*/ 138834 w 44" name="T32"/>
                  <a:gd fmla="*/ 67064 h 49" name="T33"/>
                  <a:gd fmla="*/ 127577 w 44" name="T34"/>
                  <a:gd fmla="*/ 44709 h 49" name="T35"/>
                  <a:gd fmla="*/ 116320 w 44" name="T36"/>
                  <a:gd fmla="*/ 29806 h 49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44" name="T57"/>
                  <a:gd fmla="*/ 0 h 49" name="T58"/>
                  <a:gd fmla="*/ 44 w 44" name="T59"/>
                  <a:gd fmla="*/ 49 h 49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49" w="44">
                    <a:moveTo>
                      <a:pt x="31" y="8"/>
                    </a:moveTo>
                    <a:cubicBezTo>
                      <a:pt x="29" y="7"/>
                      <a:pt x="28" y="7"/>
                      <a:pt x="26" y="7"/>
                    </a:cubicBezTo>
                    <a:cubicBezTo>
                      <a:pt x="24" y="6"/>
                      <a:pt x="22" y="7"/>
                      <a:pt x="20" y="7"/>
                    </a:cubicBezTo>
                    <a:cubicBezTo>
                      <a:pt x="15" y="9"/>
                      <a:pt x="13" y="13"/>
                      <a:pt x="12" y="19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7" y="49"/>
                      <a:pt x="17" y="49"/>
                      <a:pt x="17" y="49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4" y="25"/>
                      <a:pt x="14" y="21"/>
                      <a:pt x="15" y="18"/>
                    </a:cubicBezTo>
                    <a:cubicBezTo>
                      <a:pt x="16" y="15"/>
                      <a:pt x="18" y="13"/>
                      <a:pt x="21" y="12"/>
                    </a:cubicBezTo>
                    <a:cubicBezTo>
                      <a:pt x="22" y="12"/>
                      <a:pt x="24" y="12"/>
                      <a:pt x="25" y="12"/>
                    </a:cubicBezTo>
                    <a:cubicBezTo>
                      <a:pt x="27" y="13"/>
                      <a:pt x="28" y="13"/>
                      <a:pt x="29" y="15"/>
                    </a:cubicBezTo>
                    <a:cubicBezTo>
                      <a:pt x="29" y="16"/>
                      <a:pt x="30" y="17"/>
                      <a:pt x="31" y="20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5" y="15"/>
                      <a:pt x="35" y="13"/>
                      <a:pt x="34" y="12"/>
                    </a:cubicBezTo>
                    <a:cubicBezTo>
                      <a:pt x="33" y="11"/>
                      <a:pt x="32" y="9"/>
                      <a:pt x="31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15" name="Freeform 211"/>
              <p:cNvSpPr>
                <a:spLocks noChangeArrowheads="1" noEditPoints="1"/>
              </p:cNvSpPr>
              <p:nvPr/>
            </p:nvSpPr>
            <p:spPr bwMode="auto">
              <a:xfrm>
                <a:off x="2168525" y="1836738"/>
                <a:ext cx="134938" cy="153988"/>
              </a:xfrm>
              <a:custGeom>
                <a:gdLst>
                  <a:gd fmla="*/ 41231 w 36" name="T0"/>
                  <a:gd fmla="*/ 3756 h 41" name="T1"/>
                  <a:gd fmla="*/ 7497 w 36" name="T2"/>
                  <a:gd fmla="*/ 41314 h 41" name="T3"/>
                  <a:gd fmla="*/ 7497 w 36" name="T4"/>
                  <a:gd fmla="*/ 97651 h 41" name="T5"/>
                  <a:gd fmla="*/ 41231 w 36" name="T6"/>
                  <a:gd fmla="*/ 138965 h 41" name="T7"/>
                  <a:gd fmla="*/ 89959 w 36" name="T8"/>
                  <a:gd fmla="*/ 146476 h 41" name="T9"/>
                  <a:gd fmla="*/ 127441 w 36" name="T10"/>
                  <a:gd fmla="*/ 108918 h 41" name="T11"/>
                  <a:gd fmla="*/ 127441 w 36" name="T12"/>
                  <a:gd fmla="*/ 52581 h 41" name="T13"/>
                  <a:gd fmla="*/ 93707 w 36" name="T14"/>
                  <a:gd fmla="*/ 11267 h 41" name="T15"/>
                  <a:gd fmla="*/ 41231 w 36" name="T16"/>
                  <a:gd fmla="*/ 3756 h 41" name="T17"/>
                  <a:gd fmla="*/ 108700 w 36" name="T18"/>
                  <a:gd fmla="*/ 105163 h 41" name="T19"/>
                  <a:gd fmla="*/ 86210 w 36" name="T20"/>
                  <a:gd fmla="*/ 127697 h 41" name="T21"/>
                  <a:gd fmla="*/ 56224 w 36" name="T22"/>
                  <a:gd fmla="*/ 123942 h 41" name="T23"/>
                  <a:gd fmla="*/ 29986 w 36" name="T24"/>
                  <a:gd fmla="*/ 86384 h 41" name="T25"/>
                  <a:gd fmla="*/ 26238 w 36" name="T26"/>
                  <a:gd fmla="*/ 45070 h 41" name="T27"/>
                  <a:gd fmla="*/ 48728 w 36" name="T28"/>
                  <a:gd fmla="*/ 22535 h 41" name="T29"/>
                  <a:gd fmla="*/ 78714 w 36" name="T30"/>
                  <a:gd fmla="*/ 26291 h 41" name="T31"/>
                  <a:gd fmla="*/ 104952 w 36" name="T32"/>
                  <a:gd fmla="*/ 60093 h 41" name="T33"/>
                  <a:gd fmla="*/ 108700 w 36" name="T34"/>
                  <a:gd fmla="*/ 105163 h 41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36" name="T54"/>
                  <a:gd fmla="*/ 0 h 41" name="T55"/>
                  <a:gd fmla="*/ 36 w 36" name="T56"/>
                  <a:gd fmla="*/ 41 h 41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41" w="36">
                    <a:moveTo>
                      <a:pt x="11" y="1"/>
                    </a:moveTo>
                    <a:cubicBezTo>
                      <a:pt x="7" y="3"/>
                      <a:pt x="4" y="6"/>
                      <a:pt x="2" y="11"/>
                    </a:cubicBezTo>
                    <a:cubicBezTo>
                      <a:pt x="0" y="15"/>
                      <a:pt x="0" y="20"/>
                      <a:pt x="2" y="26"/>
                    </a:cubicBezTo>
                    <a:cubicBezTo>
                      <a:pt x="4" y="31"/>
                      <a:pt x="7" y="35"/>
                      <a:pt x="11" y="37"/>
                    </a:cubicBezTo>
                    <a:cubicBezTo>
                      <a:pt x="15" y="40"/>
                      <a:pt x="19" y="41"/>
                      <a:pt x="24" y="39"/>
                    </a:cubicBezTo>
                    <a:cubicBezTo>
                      <a:pt x="29" y="37"/>
                      <a:pt x="32" y="34"/>
                      <a:pt x="34" y="29"/>
                    </a:cubicBezTo>
                    <a:cubicBezTo>
                      <a:pt x="36" y="25"/>
                      <a:pt x="36" y="20"/>
                      <a:pt x="34" y="14"/>
                    </a:cubicBezTo>
                    <a:cubicBezTo>
                      <a:pt x="32" y="9"/>
                      <a:pt x="29" y="5"/>
                      <a:pt x="25" y="3"/>
                    </a:cubicBezTo>
                    <a:cubicBezTo>
                      <a:pt x="21" y="0"/>
                      <a:pt x="16" y="0"/>
                      <a:pt x="11" y="1"/>
                    </a:cubicBezTo>
                    <a:close/>
                    <a:moveTo>
                      <a:pt x="29" y="28"/>
                    </a:moveTo>
                    <a:cubicBezTo>
                      <a:pt x="28" y="31"/>
                      <a:pt x="26" y="33"/>
                      <a:pt x="23" y="34"/>
                    </a:cubicBezTo>
                    <a:cubicBezTo>
                      <a:pt x="20" y="35"/>
                      <a:pt x="17" y="35"/>
                      <a:pt x="15" y="33"/>
                    </a:cubicBezTo>
                    <a:cubicBezTo>
                      <a:pt x="12" y="32"/>
                      <a:pt x="10" y="29"/>
                      <a:pt x="8" y="23"/>
                    </a:cubicBezTo>
                    <a:cubicBezTo>
                      <a:pt x="6" y="19"/>
                      <a:pt x="6" y="15"/>
                      <a:pt x="7" y="12"/>
                    </a:cubicBezTo>
                    <a:cubicBezTo>
                      <a:pt x="8" y="9"/>
                      <a:pt x="10" y="7"/>
                      <a:pt x="13" y="6"/>
                    </a:cubicBezTo>
                    <a:cubicBezTo>
                      <a:pt x="15" y="5"/>
                      <a:pt x="18" y="5"/>
                      <a:pt x="21" y="7"/>
                    </a:cubicBezTo>
                    <a:cubicBezTo>
                      <a:pt x="24" y="8"/>
                      <a:pt x="26" y="12"/>
                      <a:pt x="28" y="16"/>
                    </a:cubicBezTo>
                    <a:cubicBezTo>
                      <a:pt x="29" y="21"/>
                      <a:pt x="30" y="25"/>
                      <a:pt x="29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16" name="Freeform 212"/>
              <p:cNvSpPr>
                <a:spLocks noChangeArrowheads="1"/>
              </p:cNvSpPr>
              <p:nvPr/>
            </p:nvSpPr>
            <p:spPr bwMode="auto">
              <a:xfrm>
                <a:off x="2281238" y="1757363"/>
                <a:ext cx="180975" cy="180975"/>
              </a:xfrm>
              <a:custGeom>
                <a:gdLst>
                  <a:gd fmla="*/ 153988 w 114" name="T0"/>
                  <a:gd fmla="*/ 7938 h 114" name="T1"/>
                  <a:gd fmla="*/ 157163 w 114" name="T2"/>
                  <a:gd fmla="*/ 117475 h 114" name="T3"/>
                  <a:gd fmla="*/ 93662 w 114" name="T4"/>
                  <a:gd fmla="*/ 30163 h 114" name="T5"/>
                  <a:gd fmla="*/ 79375 w 114" name="T6"/>
                  <a:gd fmla="*/ 34925 h 114" name="T7"/>
                  <a:gd fmla="*/ 85725 w 114" name="T8"/>
                  <a:gd fmla="*/ 142875 h 114" name="T9"/>
                  <a:gd fmla="*/ 22225 w 114" name="T10"/>
                  <a:gd fmla="*/ 57150 h 114" name="T11"/>
                  <a:gd fmla="*/ 0 w 114" name="T12"/>
                  <a:gd fmla="*/ 63500 h 114" name="T13"/>
                  <a:gd fmla="*/ 90488 w 114" name="T14"/>
                  <a:gd fmla="*/ 180975 h 114" name="T15"/>
                  <a:gd fmla="*/ 104775 w 114" name="T16"/>
                  <a:gd fmla="*/ 173038 h 114" name="T17"/>
                  <a:gd fmla="*/ 98425 w 114" name="T18"/>
                  <a:gd fmla="*/ 68263 h 114" name="T19"/>
                  <a:gd fmla="*/ 161925 w 114" name="T20"/>
                  <a:gd fmla="*/ 153988 h 114" name="T21"/>
                  <a:gd fmla="*/ 180975 w 114" name="T22"/>
                  <a:gd fmla="*/ 147638 h 114" name="T23"/>
                  <a:gd fmla="*/ 169863 w 114" name="T24"/>
                  <a:gd fmla="*/ 0 h 114" name="T25"/>
                  <a:gd fmla="*/ 153988 w 114" name="T26"/>
                  <a:gd fmla="*/ 7938 h 114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114" name="T42"/>
                  <a:gd fmla="*/ 0 h 114" name="T43"/>
                  <a:gd fmla="*/ 114 w 114" name="T44"/>
                  <a:gd fmla="*/ 114 h 114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114" w="114">
                    <a:moveTo>
                      <a:pt x="97" y="5"/>
                    </a:moveTo>
                    <a:lnTo>
                      <a:pt x="99" y="74"/>
                    </a:lnTo>
                    <a:lnTo>
                      <a:pt x="59" y="19"/>
                    </a:lnTo>
                    <a:lnTo>
                      <a:pt x="50" y="22"/>
                    </a:lnTo>
                    <a:lnTo>
                      <a:pt x="54" y="90"/>
                    </a:lnTo>
                    <a:lnTo>
                      <a:pt x="14" y="36"/>
                    </a:lnTo>
                    <a:lnTo>
                      <a:pt x="0" y="40"/>
                    </a:lnTo>
                    <a:lnTo>
                      <a:pt x="57" y="114"/>
                    </a:lnTo>
                    <a:lnTo>
                      <a:pt x="66" y="109"/>
                    </a:lnTo>
                    <a:lnTo>
                      <a:pt x="62" y="43"/>
                    </a:lnTo>
                    <a:lnTo>
                      <a:pt x="102" y="97"/>
                    </a:lnTo>
                    <a:lnTo>
                      <a:pt x="114" y="93"/>
                    </a:lnTo>
                    <a:lnTo>
                      <a:pt x="107" y="0"/>
                    </a:lnTo>
                    <a:lnTo>
                      <a:pt x="97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17" name="Freeform 213"/>
              <p:cNvSpPr>
                <a:spLocks noChangeArrowheads="1"/>
              </p:cNvSpPr>
              <p:nvPr/>
            </p:nvSpPr>
            <p:spPr bwMode="auto">
              <a:xfrm>
                <a:off x="1946275" y="1987550"/>
                <a:ext cx="57150" cy="30163"/>
              </a:xfrm>
              <a:custGeom>
                <a:gdLst>
                  <a:gd fmla="*/ 49212 w 36" name="T0"/>
                  <a:gd fmla="*/ 0 h 19" name="T1"/>
                  <a:gd fmla="*/ 57150 w 36" name="T2"/>
                  <a:gd fmla="*/ 11113 h 19" name="T3"/>
                  <a:gd fmla="*/ 4762 w 36" name="T4"/>
                  <a:gd fmla="*/ 30163 h 19" name="T5"/>
                  <a:gd fmla="*/ 0 w 36" name="T6"/>
                  <a:gd fmla="*/ 14288 h 19" name="T7"/>
                  <a:gd fmla="*/ 49212 w 36" name="T8"/>
                  <a:gd fmla="*/ 0 h 19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36" name="T15"/>
                  <a:gd fmla="*/ 0 h 19" name="T16"/>
                  <a:gd fmla="*/ 36 w 36" name="T17"/>
                  <a:gd fmla="*/ 19 h 19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9" w="36">
                    <a:moveTo>
                      <a:pt x="31" y="0"/>
                    </a:moveTo>
                    <a:lnTo>
                      <a:pt x="36" y="7"/>
                    </a:lnTo>
                    <a:lnTo>
                      <a:pt x="3" y="19"/>
                    </a:lnTo>
                    <a:lnTo>
                      <a:pt x="0" y="9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18" name="Freeform 214"/>
              <p:cNvSpPr>
                <a:spLocks noChangeArrowheads="1"/>
              </p:cNvSpPr>
              <p:nvPr/>
            </p:nvSpPr>
            <p:spPr bwMode="auto">
              <a:xfrm>
                <a:off x="3319463" y="2103438"/>
                <a:ext cx="142875" cy="180975"/>
              </a:xfrm>
              <a:custGeom>
                <a:gdLst>
                  <a:gd fmla="*/ 18799 w 38" name="T0"/>
                  <a:gd fmla="*/ 11311 h 48" name="T1"/>
                  <a:gd fmla="*/ 7520 w 38" name="T2"/>
                  <a:gd fmla="*/ 33933 h 48" name="T3"/>
                  <a:gd fmla="*/ 33839 w 38" name="T4"/>
                  <a:gd fmla="*/ 79177 h 48" name="T5"/>
                  <a:gd fmla="*/ 11280 w 38" name="T6"/>
                  <a:gd fmla="*/ 90488 h 48" name="T7"/>
                  <a:gd fmla="*/ 0 w 38" name="T8"/>
                  <a:gd fmla="*/ 113109 h 48" name="T9"/>
                  <a:gd fmla="*/ 26319 w 38" name="T10"/>
                  <a:gd fmla="*/ 154583 h 48" name="T11"/>
                  <a:gd fmla="*/ 0 w 38" name="T12"/>
                  <a:gd fmla="*/ 150813 h 48" name="T13"/>
                  <a:gd fmla="*/ 0 w 38" name="T14"/>
                  <a:gd fmla="*/ 169664 h 48" name="T15"/>
                  <a:gd fmla="*/ 127836 w 38" name="T16"/>
                  <a:gd fmla="*/ 180975 h 48" name="T17"/>
                  <a:gd fmla="*/ 127836 w 38" name="T18"/>
                  <a:gd fmla="*/ 162123 h 48" name="T19"/>
                  <a:gd fmla="*/ 52638 w 38" name="T20"/>
                  <a:gd fmla="*/ 154583 h 48" name="T21"/>
                  <a:gd fmla="*/ 26319 w 38" name="T22"/>
                  <a:gd fmla="*/ 143272 h 48" name="T23"/>
                  <a:gd fmla="*/ 15039 w 38" name="T24"/>
                  <a:gd fmla="*/ 120650 h 48" name="T25"/>
                  <a:gd fmla="*/ 26319 w 38" name="T26"/>
                  <a:gd fmla="*/ 101798 h 48" name="T27"/>
                  <a:gd fmla="*/ 48878 w 38" name="T28"/>
                  <a:gd fmla="*/ 98028 h 48" name="T29"/>
                  <a:gd fmla="*/ 135355 w 38" name="T30"/>
                  <a:gd fmla="*/ 105569 h 48" name="T31"/>
                  <a:gd fmla="*/ 135355 w 38" name="T32"/>
                  <a:gd fmla="*/ 86717 h 48" name="T33"/>
                  <a:gd fmla="*/ 63918 w 38" name="T34"/>
                  <a:gd fmla="*/ 79177 h 48" name="T35"/>
                  <a:gd fmla="*/ 33839 w 38" name="T36"/>
                  <a:gd fmla="*/ 64095 h 48" name="T37"/>
                  <a:gd fmla="*/ 26319 w 38" name="T38"/>
                  <a:gd fmla="*/ 41473 h 48" name="T39"/>
                  <a:gd fmla="*/ 30079 w 38" name="T40"/>
                  <a:gd fmla="*/ 26392 h 48" name="T41"/>
                  <a:gd fmla="*/ 45118 w 38" name="T42"/>
                  <a:gd fmla="*/ 18852 h 48" name="T43"/>
                  <a:gd fmla="*/ 63918 w 38" name="T44"/>
                  <a:gd fmla="*/ 18852 h 48" name="T45"/>
                  <a:gd fmla="*/ 142875 w 38" name="T46"/>
                  <a:gd fmla="*/ 30163 h 48" name="T47"/>
                  <a:gd fmla="*/ 142875 w 38" name="T48"/>
                  <a:gd fmla="*/ 7541 h 48" name="T49"/>
                  <a:gd fmla="*/ 63918 w 38" name="T50"/>
                  <a:gd fmla="*/ 0 h 48" name="T51"/>
                  <a:gd fmla="*/ 37599 w 38" name="T52"/>
                  <a:gd fmla="*/ 0 h 48" name="T53"/>
                  <a:gd fmla="*/ 18799 w 38" name="T54"/>
                  <a:gd fmla="*/ 11311 h 48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38" name="T84"/>
                  <a:gd fmla="*/ 0 h 48" name="T85"/>
                  <a:gd fmla="*/ 38 w 38" name="T86"/>
                  <a:gd fmla="*/ 48 h 48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8" w="38">
                    <a:moveTo>
                      <a:pt x="5" y="3"/>
                    </a:moveTo>
                    <a:cubicBezTo>
                      <a:pt x="3" y="5"/>
                      <a:pt x="2" y="7"/>
                      <a:pt x="2" y="9"/>
                    </a:cubicBezTo>
                    <a:cubicBezTo>
                      <a:pt x="2" y="14"/>
                      <a:pt x="4" y="18"/>
                      <a:pt x="9" y="21"/>
                    </a:cubicBezTo>
                    <a:cubicBezTo>
                      <a:pt x="7" y="21"/>
                      <a:pt x="5" y="22"/>
                      <a:pt x="3" y="24"/>
                    </a:cubicBezTo>
                    <a:cubicBezTo>
                      <a:pt x="1" y="25"/>
                      <a:pt x="0" y="27"/>
                      <a:pt x="0" y="30"/>
                    </a:cubicBezTo>
                    <a:cubicBezTo>
                      <a:pt x="0" y="34"/>
                      <a:pt x="2" y="38"/>
                      <a:pt x="7" y="41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1" y="41"/>
                      <a:pt x="8" y="40"/>
                      <a:pt x="7" y="38"/>
                    </a:cubicBezTo>
                    <a:cubicBezTo>
                      <a:pt x="5" y="36"/>
                      <a:pt x="4" y="34"/>
                      <a:pt x="4" y="32"/>
                    </a:cubicBezTo>
                    <a:cubicBezTo>
                      <a:pt x="4" y="30"/>
                      <a:pt x="5" y="29"/>
                      <a:pt x="7" y="27"/>
                    </a:cubicBezTo>
                    <a:cubicBezTo>
                      <a:pt x="8" y="26"/>
                      <a:pt x="10" y="26"/>
                      <a:pt x="13" y="26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3" y="21"/>
                      <a:pt x="10" y="19"/>
                      <a:pt x="9" y="17"/>
                    </a:cubicBezTo>
                    <a:cubicBezTo>
                      <a:pt x="7" y="15"/>
                      <a:pt x="6" y="13"/>
                      <a:pt x="7" y="11"/>
                    </a:cubicBezTo>
                    <a:cubicBezTo>
                      <a:pt x="7" y="10"/>
                      <a:pt x="7" y="8"/>
                      <a:pt x="8" y="7"/>
                    </a:cubicBezTo>
                    <a:cubicBezTo>
                      <a:pt x="9" y="6"/>
                      <a:pt x="10" y="6"/>
                      <a:pt x="12" y="5"/>
                    </a:cubicBezTo>
                    <a:cubicBezTo>
                      <a:pt x="13" y="5"/>
                      <a:pt x="14" y="5"/>
                      <a:pt x="17" y="5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4" y="0"/>
                      <a:pt x="11" y="0"/>
                      <a:pt x="10" y="0"/>
                    </a:cubicBezTo>
                    <a:cubicBezTo>
                      <a:pt x="8" y="1"/>
                      <a:pt x="6" y="2"/>
                      <a:pt x="5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19" name="Freeform 215"/>
              <p:cNvSpPr>
                <a:spLocks noChangeArrowheads="1" noEditPoints="1"/>
              </p:cNvSpPr>
              <p:nvPr/>
            </p:nvSpPr>
            <p:spPr bwMode="auto">
              <a:xfrm>
                <a:off x="3336925" y="1957388"/>
                <a:ext cx="139700" cy="119063"/>
              </a:xfrm>
              <a:custGeom>
                <a:gdLst>
                  <a:gd fmla="*/ 0 w 37" name="T0"/>
                  <a:gd fmla="*/ 52090 h 32" name="T1"/>
                  <a:gd fmla="*/ 15103 w 37" name="T2"/>
                  <a:gd fmla="*/ 96739 h 32" name="T3"/>
                  <a:gd fmla="*/ 64186 w 37" name="T4"/>
                  <a:gd fmla="*/ 119063 h 32" name="T5"/>
                  <a:gd fmla="*/ 113270 w 37" name="T6"/>
                  <a:gd fmla="*/ 107901 h 32" name="T7"/>
                  <a:gd fmla="*/ 139700 w 37" name="T8"/>
                  <a:gd fmla="*/ 66973 h 32" name="T9"/>
                  <a:gd fmla="*/ 124597 w 37" name="T10"/>
                  <a:gd fmla="*/ 26045 h 32" name="T11"/>
                  <a:gd fmla="*/ 75514 w 37" name="T12"/>
                  <a:gd fmla="*/ 3721 h 32" name="T13"/>
                  <a:gd fmla="*/ 26430 w 37" name="T14"/>
                  <a:gd fmla="*/ 14883 h 32" name="T15"/>
                  <a:gd fmla="*/ 0 w 37" name="T16"/>
                  <a:gd fmla="*/ 52090 h 32" name="T17"/>
                  <a:gd fmla="*/ 113270 w 37" name="T18"/>
                  <a:gd fmla="*/ 37207 h 32" name="T19"/>
                  <a:gd fmla="*/ 120822 w 37" name="T20"/>
                  <a:gd fmla="*/ 66973 h 32" name="T21"/>
                  <a:gd fmla="*/ 105719 w 37" name="T22"/>
                  <a:gd fmla="*/ 89297 h 32" name="T23"/>
                  <a:gd fmla="*/ 64186 w 37" name="T24"/>
                  <a:gd fmla="*/ 96739 h 32" name="T25"/>
                  <a:gd fmla="*/ 26430 w 37" name="T26"/>
                  <a:gd fmla="*/ 81856 h 32" name="T27"/>
                  <a:gd fmla="*/ 18878 w 37" name="T28"/>
                  <a:gd fmla="*/ 55811 h 32" name="T29"/>
                  <a:gd fmla="*/ 33981 w 37" name="T30"/>
                  <a:gd fmla="*/ 33486 h 32" name="T31"/>
                  <a:gd fmla="*/ 71738 w 37" name="T32"/>
                  <a:gd fmla="*/ 26045 h 32" name="T33"/>
                  <a:gd fmla="*/ 113270 w 37" name="T34"/>
                  <a:gd fmla="*/ 37207 h 32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37" name="T54"/>
                  <a:gd fmla="*/ 0 h 32" name="T55"/>
                  <a:gd fmla="*/ 37 w 37" name="T56"/>
                  <a:gd fmla="*/ 32 h 32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32" w="37">
                    <a:moveTo>
                      <a:pt x="0" y="14"/>
                    </a:moveTo>
                    <a:cubicBezTo>
                      <a:pt x="0" y="19"/>
                      <a:pt x="1" y="23"/>
                      <a:pt x="4" y="26"/>
                    </a:cubicBezTo>
                    <a:cubicBezTo>
                      <a:pt x="7" y="29"/>
                      <a:pt x="11" y="31"/>
                      <a:pt x="17" y="32"/>
                    </a:cubicBezTo>
                    <a:cubicBezTo>
                      <a:pt x="22" y="32"/>
                      <a:pt x="27" y="31"/>
                      <a:pt x="30" y="29"/>
                    </a:cubicBezTo>
                    <a:cubicBezTo>
                      <a:pt x="34" y="27"/>
                      <a:pt x="36" y="23"/>
                      <a:pt x="37" y="18"/>
                    </a:cubicBezTo>
                    <a:cubicBezTo>
                      <a:pt x="37" y="14"/>
                      <a:pt x="36" y="10"/>
                      <a:pt x="33" y="7"/>
                    </a:cubicBezTo>
                    <a:cubicBezTo>
                      <a:pt x="30" y="3"/>
                      <a:pt x="25" y="1"/>
                      <a:pt x="20" y="1"/>
                    </a:cubicBezTo>
                    <a:cubicBezTo>
                      <a:pt x="15" y="0"/>
                      <a:pt x="10" y="1"/>
                      <a:pt x="7" y="4"/>
                    </a:cubicBezTo>
                    <a:cubicBezTo>
                      <a:pt x="3" y="6"/>
                      <a:pt x="1" y="10"/>
                      <a:pt x="0" y="14"/>
                    </a:cubicBezTo>
                    <a:close/>
                    <a:moveTo>
                      <a:pt x="30" y="10"/>
                    </a:moveTo>
                    <a:cubicBezTo>
                      <a:pt x="32" y="13"/>
                      <a:pt x="33" y="15"/>
                      <a:pt x="32" y="18"/>
                    </a:cubicBezTo>
                    <a:cubicBezTo>
                      <a:pt x="32" y="20"/>
                      <a:pt x="31" y="22"/>
                      <a:pt x="28" y="24"/>
                    </a:cubicBezTo>
                    <a:cubicBezTo>
                      <a:pt x="26" y="26"/>
                      <a:pt x="22" y="26"/>
                      <a:pt x="17" y="26"/>
                    </a:cubicBezTo>
                    <a:cubicBezTo>
                      <a:pt x="13" y="25"/>
                      <a:pt x="9" y="24"/>
                      <a:pt x="7" y="22"/>
                    </a:cubicBezTo>
                    <a:cubicBezTo>
                      <a:pt x="5" y="20"/>
                      <a:pt x="5" y="18"/>
                      <a:pt x="5" y="15"/>
                    </a:cubicBezTo>
                    <a:cubicBezTo>
                      <a:pt x="5" y="12"/>
                      <a:pt x="6" y="10"/>
                      <a:pt x="9" y="9"/>
                    </a:cubicBezTo>
                    <a:cubicBezTo>
                      <a:pt x="11" y="7"/>
                      <a:pt x="15" y="6"/>
                      <a:pt x="19" y="7"/>
                    </a:cubicBezTo>
                    <a:cubicBezTo>
                      <a:pt x="24" y="7"/>
                      <a:pt x="27" y="8"/>
                      <a:pt x="30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20" name="Freeform 216"/>
              <p:cNvSpPr>
                <a:spLocks noChangeArrowheads="1" noEditPoints="1"/>
              </p:cNvSpPr>
              <p:nvPr/>
            </p:nvSpPr>
            <p:spPr bwMode="auto">
              <a:xfrm>
                <a:off x="3314700" y="1817688"/>
                <a:ext cx="176213" cy="123825"/>
              </a:xfrm>
              <a:custGeom>
                <a:gdLst>
                  <a:gd fmla="*/ 59987 w 47" name="T0"/>
                  <a:gd fmla="*/ 26266 h 33" name="T1"/>
                  <a:gd fmla="*/ 37492 w 47" name="T2"/>
                  <a:gd fmla="*/ 63789 h 33" name="T3"/>
                  <a:gd fmla="*/ 52489 w 47" name="T4"/>
                  <a:gd fmla="*/ 101311 h 33" name="T5"/>
                  <a:gd fmla="*/ 101229 w 47" name="T6"/>
                  <a:gd fmla="*/ 120073 h 33" name="T7"/>
                  <a:gd fmla="*/ 149969 w 47" name="T8"/>
                  <a:gd fmla="*/ 112568 h 33" name="T9"/>
                  <a:gd fmla="*/ 172464 w 47" name="T10"/>
                  <a:gd fmla="*/ 75045 h 33" name="T11"/>
                  <a:gd fmla="*/ 149969 w 47" name="T12"/>
                  <a:gd fmla="*/ 33770 h 33" name="T13"/>
                  <a:gd fmla="*/ 172464 w 47" name="T14"/>
                  <a:gd fmla="*/ 33770 h 33" name="T15"/>
                  <a:gd fmla="*/ 176213 w 47" name="T16"/>
                  <a:gd fmla="*/ 18761 h 33" name="T17"/>
                  <a:gd fmla="*/ 0 w 47" name="T18"/>
                  <a:gd fmla="*/ 0 h 33" name="T19"/>
                  <a:gd fmla="*/ 0 w 47" name="T20"/>
                  <a:gd fmla="*/ 18761 h 33" name="T21"/>
                  <a:gd fmla="*/ 59987 w 47" name="T22"/>
                  <a:gd fmla="*/ 26266 h 33" name="T23"/>
                  <a:gd fmla="*/ 119975 w 47" name="T24"/>
                  <a:gd fmla="*/ 33770 h 33" name="T25"/>
                  <a:gd fmla="*/ 146219 w 47" name="T26"/>
                  <a:gd fmla="*/ 45027 h 33" name="T27"/>
                  <a:gd fmla="*/ 157467 w 47" name="T28"/>
                  <a:gd fmla="*/ 71293 h 33" name="T29"/>
                  <a:gd fmla="*/ 138721 w 47" name="T30"/>
                  <a:gd fmla="*/ 93807 h 33" name="T31"/>
                  <a:gd fmla="*/ 101229 w 47" name="T32"/>
                  <a:gd fmla="*/ 101311 h 33" name="T33"/>
                  <a:gd fmla="*/ 63737 w 47" name="T34"/>
                  <a:gd fmla="*/ 86302 h 33" name="T35"/>
                  <a:gd fmla="*/ 52489 w 47" name="T36"/>
                  <a:gd fmla="*/ 60036 h 33" name="T37"/>
                  <a:gd fmla="*/ 67486 w 47" name="T38"/>
                  <a:gd fmla="*/ 37523 h 33" name="T39"/>
                  <a:gd fmla="*/ 93730 w 47" name="T40"/>
                  <a:gd fmla="*/ 30018 h 33" name="T41"/>
                  <a:gd fmla="*/ 119975 w 47" name="T42"/>
                  <a:gd fmla="*/ 33770 h 33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47" name="T66"/>
                  <a:gd fmla="*/ 0 h 33" name="T67"/>
                  <a:gd fmla="*/ 47 w 47" name="T68"/>
                  <a:gd fmla="*/ 33 h 33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33" w="47">
                    <a:moveTo>
                      <a:pt x="16" y="7"/>
                    </a:moveTo>
                    <a:cubicBezTo>
                      <a:pt x="12" y="9"/>
                      <a:pt x="10" y="12"/>
                      <a:pt x="10" y="17"/>
                    </a:cubicBezTo>
                    <a:cubicBezTo>
                      <a:pt x="9" y="21"/>
                      <a:pt x="11" y="24"/>
                      <a:pt x="14" y="27"/>
                    </a:cubicBezTo>
                    <a:cubicBezTo>
                      <a:pt x="17" y="30"/>
                      <a:pt x="22" y="32"/>
                      <a:pt x="27" y="32"/>
                    </a:cubicBezTo>
                    <a:cubicBezTo>
                      <a:pt x="32" y="33"/>
                      <a:pt x="36" y="32"/>
                      <a:pt x="40" y="30"/>
                    </a:cubicBezTo>
                    <a:cubicBezTo>
                      <a:pt x="44" y="28"/>
                      <a:pt x="46" y="24"/>
                      <a:pt x="46" y="20"/>
                    </a:cubicBezTo>
                    <a:cubicBezTo>
                      <a:pt x="47" y="16"/>
                      <a:pt x="45" y="12"/>
                      <a:pt x="40" y="9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0" y="5"/>
                      <a:pt x="0" y="5"/>
                    </a:cubicBezTo>
                    <a:lnTo>
                      <a:pt x="16" y="7"/>
                    </a:lnTo>
                    <a:close/>
                    <a:moveTo>
                      <a:pt x="32" y="9"/>
                    </a:moveTo>
                    <a:cubicBezTo>
                      <a:pt x="35" y="9"/>
                      <a:pt x="37" y="10"/>
                      <a:pt x="39" y="12"/>
                    </a:cubicBezTo>
                    <a:cubicBezTo>
                      <a:pt x="41" y="14"/>
                      <a:pt x="42" y="17"/>
                      <a:pt x="42" y="19"/>
                    </a:cubicBezTo>
                    <a:cubicBezTo>
                      <a:pt x="41" y="22"/>
                      <a:pt x="40" y="24"/>
                      <a:pt x="37" y="25"/>
                    </a:cubicBezTo>
                    <a:cubicBezTo>
                      <a:pt x="35" y="27"/>
                      <a:pt x="31" y="27"/>
                      <a:pt x="27" y="27"/>
                    </a:cubicBezTo>
                    <a:cubicBezTo>
                      <a:pt x="22" y="26"/>
                      <a:pt x="19" y="25"/>
                      <a:pt x="17" y="23"/>
                    </a:cubicBezTo>
                    <a:cubicBezTo>
                      <a:pt x="15" y="21"/>
                      <a:pt x="14" y="19"/>
                      <a:pt x="14" y="16"/>
                    </a:cubicBezTo>
                    <a:cubicBezTo>
                      <a:pt x="14" y="14"/>
                      <a:pt x="16" y="12"/>
                      <a:pt x="18" y="10"/>
                    </a:cubicBezTo>
                    <a:cubicBezTo>
                      <a:pt x="20" y="8"/>
                      <a:pt x="22" y="8"/>
                      <a:pt x="25" y="8"/>
                    </a:cubicBezTo>
                    <a:lnTo>
                      <a:pt x="32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21" name="Freeform 217"/>
              <p:cNvSpPr>
                <a:spLocks noChangeArrowheads="1" noEditPoints="1"/>
              </p:cNvSpPr>
              <p:nvPr/>
            </p:nvSpPr>
            <p:spPr bwMode="auto">
              <a:xfrm>
                <a:off x="3363913" y="1682750"/>
                <a:ext cx="139700" cy="115888"/>
              </a:xfrm>
              <a:custGeom>
                <a:gdLst>
                  <a:gd fmla="*/ 22654 w 37" name="T0"/>
                  <a:gd fmla="*/ 11215 h 31" name="T1"/>
                  <a:gd fmla="*/ 3776 w 37" name="T2"/>
                  <a:gd fmla="*/ 48598 h 31" name="T3"/>
                  <a:gd fmla="*/ 18878 w 37" name="T4"/>
                  <a:gd fmla="*/ 93458 h 31" name="T5"/>
                  <a:gd fmla="*/ 64186 w 37" name="T6"/>
                  <a:gd fmla="*/ 115888 h 31" name="T7"/>
                  <a:gd fmla="*/ 117046 w 37" name="T8"/>
                  <a:gd fmla="*/ 104673 h 31" name="T9"/>
                  <a:gd fmla="*/ 139700 w 37" name="T10"/>
                  <a:gd fmla="*/ 63551 h 31" name="T11"/>
                  <a:gd fmla="*/ 132149 w 37" name="T12"/>
                  <a:gd fmla="*/ 26168 h 31" name="T13"/>
                  <a:gd fmla="*/ 105719 w 37" name="T14"/>
                  <a:gd fmla="*/ 3738 h 31" name="T15"/>
                  <a:gd fmla="*/ 101943 w 37" name="T16"/>
                  <a:gd fmla="*/ 22430 h 31" name="T17"/>
                  <a:gd fmla="*/ 124597 w 37" name="T18"/>
                  <a:gd fmla="*/ 59813 h 31" name="T19"/>
                  <a:gd fmla="*/ 109495 w 37" name="T20"/>
                  <a:gd fmla="*/ 85981 h 31" name="T21"/>
                  <a:gd fmla="*/ 67962 w 37" name="T22"/>
                  <a:gd fmla="*/ 93458 h 31" name="T23"/>
                  <a:gd fmla="*/ 79289 w 37" name="T24"/>
                  <a:gd fmla="*/ 0 h 31" name="T25"/>
                  <a:gd fmla="*/ 22654 w 37" name="T26"/>
                  <a:gd fmla="*/ 11215 h 31" name="T27"/>
                  <a:gd fmla="*/ 52859 w 37" name="T28"/>
                  <a:gd fmla="*/ 89720 h 31" name="T29"/>
                  <a:gd fmla="*/ 26430 w 37" name="T30"/>
                  <a:gd fmla="*/ 78505 h 31" name="T31"/>
                  <a:gd fmla="*/ 18878 w 37" name="T32"/>
                  <a:gd fmla="*/ 52337 h 31" name="T33"/>
                  <a:gd fmla="*/ 26430 w 37" name="T34"/>
                  <a:gd fmla="*/ 33645 h 31" name="T35"/>
                  <a:gd fmla="*/ 41532 w 37" name="T36"/>
                  <a:gd fmla="*/ 22430 h 31" name="T37"/>
                  <a:gd fmla="*/ 60411 w 37" name="T38"/>
                  <a:gd fmla="*/ 22430 h 31" name="T39"/>
                  <a:gd fmla="*/ 52859 w 37" name="T40"/>
                  <a:gd fmla="*/ 89720 h 31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37" name="T63"/>
                  <a:gd fmla="*/ 0 h 31" name="T64"/>
                  <a:gd fmla="*/ 37 w 37" name="T65"/>
                  <a:gd fmla="*/ 31 h 31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31" w="37">
                    <a:moveTo>
                      <a:pt x="6" y="3"/>
                    </a:moveTo>
                    <a:cubicBezTo>
                      <a:pt x="3" y="5"/>
                      <a:pt x="1" y="9"/>
                      <a:pt x="1" y="13"/>
                    </a:cubicBezTo>
                    <a:cubicBezTo>
                      <a:pt x="0" y="18"/>
                      <a:pt x="2" y="22"/>
                      <a:pt x="5" y="25"/>
                    </a:cubicBezTo>
                    <a:cubicBezTo>
                      <a:pt x="8" y="28"/>
                      <a:pt x="12" y="30"/>
                      <a:pt x="17" y="31"/>
                    </a:cubicBezTo>
                    <a:cubicBezTo>
                      <a:pt x="23" y="31"/>
                      <a:pt x="27" y="30"/>
                      <a:pt x="31" y="28"/>
                    </a:cubicBezTo>
                    <a:cubicBezTo>
                      <a:pt x="34" y="25"/>
                      <a:pt x="36" y="22"/>
                      <a:pt x="37" y="17"/>
                    </a:cubicBezTo>
                    <a:cubicBezTo>
                      <a:pt x="37" y="13"/>
                      <a:pt x="37" y="10"/>
                      <a:pt x="35" y="7"/>
                    </a:cubicBezTo>
                    <a:cubicBezTo>
                      <a:pt x="33" y="5"/>
                      <a:pt x="31" y="3"/>
                      <a:pt x="28" y="1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31" y="8"/>
                      <a:pt x="33" y="12"/>
                      <a:pt x="33" y="16"/>
                    </a:cubicBezTo>
                    <a:cubicBezTo>
                      <a:pt x="32" y="19"/>
                      <a:pt x="31" y="21"/>
                      <a:pt x="29" y="23"/>
                    </a:cubicBezTo>
                    <a:cubicBezTo>
                      <a:pt x="27" y="25"/>
                      <a:pt x="24" y="26"/>
                      <a:pt x="18" y="25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5" y="0"/>
                      <a:pt x="10" y="0"/>
                      <a:pt x="6" y="3"/>
                    </a:cubicBezTo>
                    <a:close/>
                    <a:moveTo>
                      <a:pt x="14" y="24"/>
                    </a:moveTo>
                    <a:cubicBezTo>
                      <a:pt x="11" y="24"/>
                      <a:pt x="9" y="23"/>
                      <a:pt x="7" y="21"/>
                    </a:cubicBezTo>
                    <a:cubicBezTo>
                      <a:pt x="5" y="19"/>
                      <a:pt x="5" y="16"/>
                      <a:pt x="5" y="14"/>
                    </a:cubicBezTo>
                    <a:cubicBezTo>
                      <a:pt x="5" y="12"/>
                      <a:pt x="6" y="10"/>
                      <a:pt x="7" y="9"/>
                    </a:cubicBezTo>
                    <a:cubicBezTo>
                      <a:pt x="8" y="7"/>
                      <a:pt x="9" y="6"/>
                      <a:pt x="11" y="6"/>
                    </a:cubicBezTo>
                    <a:cubicBezTo>
                      <a:pt x="13" y="6"/>
                      <a:pt x="14" y="5"/>
                      <a:pt x="16" y="6"/>
                    </a:cubicBezTo>
                    <a:lnTo>
                      <a:pt x="14" y="2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22" name="Freeform 218"/>
              <p:cNvSpPr>
                <a:spLocks noChangeArrowheads="1"/>
              </p:cNvSpPr>
              <p:nvPr/>
            </p:nvSpPr>
            <p:spPr bwMode="auto">
              <a:xfrm>
                <a:off x="3378200" y="1581150"/>
                <a:ext cx="131763" cy="79375"/>
              </a:xfrm>
              <a:custGeom>
                <a:gdLst>
                  <a:gd fmla="*/ 7529 w 35" name="T0"/>
                  <a:gd fmla="*/ 30238 h 21" name="T1"/>
                  <a:gd fmla="*/ 30117 w 35" name="T2"/>
                  <a:gd fmla="*/ 49137 h 21" name="T3"/>
                  <a:gd fmla="*/ 0 w 35" name="T4"/>
                  <a:gd fmla="*/ 49137 h 21" name="T5"/>
                  <a:gd fmla="*/ 0 w 35" name="T6"/>
                  <a:gd fmla="*/ 64256 h 21" name="T7"/>
                  <a:gd fmla="*/ 127998 w 35" name="T8"/>
                  <a:gd fmla="*/ 79375 h 21" name="T9"/>
                  <a:gd fmla="*/ 131763 w 35" name="T10"/>
                  <a:gd fmla="*/ 56696 h 21" name="T11"/>
                  <a:gd fmla="*/ 63999 w 35" name="T12"/>
                  <a:gd fmla="*/ 52917 h 21" name="T13"/>
                  <a:gd fmla="*/ 30117 w 35" name="T14"/>
                  <a:gd fmla="*/ 37798 h 21" name="T15"/>
                  <a:gd fmla="*/ 22588 w 35" name="T16"/>
                  <a:gd fmla="*/ 7560 h 21" name="T17"/>
                  <a:gd fmla="*/ 22588 w 35" name="T18"/>
                  <a:gd fmla="*/ 3780 h 21" name="T19"/>
                  <a:gd fmla="*/ 3765 w 35" name="T20"/>
                  <a:gd fmla="*/ 0 h 21" name="T21"/>
                  <a:gd fmla="*/ 0 w 35" name="T22"/>
                  <a:gd fmla="*/ 7560 h 21" name="T23"/>
                  <a:gd fmla="*/ 7529 w 35" name="T24"/>
                  <a:gd fmla="*/ 30238 h 21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35" name="T39"/>
                  <a:gd fmla="*/ 0 h 21" name="T40"/>
                  <a:gd fmla="*/ 35 w 35" name="T41"/>
                  <a:gd fmla="*/ 21 h 21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21" w="35">
                    <a:moveTo>
                      <a:pt x="2" y="8"/>
                    </a:moveTo>
                    <a:cubicBezTo>
                      <a:pt x="2" y="9"/>
                      <a:pt x="5" y="11"/>
                      <a:pt x="8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3" y="13"/>
                      <a:pt x="10" y="12"/>
                      <a:pt x="8" y="10"/>
                    </a:cubicBezTo>
                    <a:cubicBezTo>
                      <a:pt x="6" y="7"/>
                      <a:pt x="5" y="5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4"/>
                      <a:pt x="1" y="6"/>
                      <a:pt x="2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23" name="Freeform 219"/>
              <p:cNvSpPr>
                <a:spLocks noChangeArrowheads="1"/>
              </p:cNvSpPr>
              <p:nvPr/>
            </p:nvSpPr>
            <p:spPr bwMode="auto">
              <a:xfrm>
                <a:off x="3386138" y="1460500"/>
                <a:ext cx="139700" cy="112713"/>
              </a:xfrm>
              <a:custGeom>
                <a:gdLst>
                  <a:gd fmla="*/ 30205 w 37" name="T0"/>
                  <a:gd fmla="*/ 3757 h 30" name="T1"/>
                  <a:gd fmla="*/ 11327 w 37" name="T2"/>
                  <a:gd fmla="*/ 15028 h 30" name="T3"/>
                  <a:gd fmla="*/ 3776 w 37" name="T4"/>
                  <a:gd fmla="*/ 37571 h 30" name="T5"/>
                  <a:gd fmla="*/ 26430 w 37" name="T6"/>
                  <a:gd fmla="*/ 82656 h 30" name="T7"/>
                  <a:gd fmla="*/ 3776 w 37" name="T8"/>
                  <a:gd fmla="*/ 78899 h 30" name="T9"/>
                  <a:gd fmla="*/ 0 w 37" name="T10"/>
                  <a:gd fmla="*/ 97685 h 30" name="T11"/>
                  <a:gd fmla="*/ 132149 w 37" name="T12"/>
                  <a:gd fmla="*/ 112713 h 30" name="T13"/>
                  <a:gd fmla="*/ 132149 w 37" name="T14"/>
                  <a:gd fmla="*/ 90170 h 30" name="T15"/>
                  <a:gd fmla="*/ 60411 w 37" name="T16"/>
                  <a:gd fmla="*/ 86413 h 30" name="T17"/>
                  <a:gd fmla="*/ 30205 w 37" name="T18"/>
                  <a:gd fmla="*/ 71385 h 30" name="T19"/>
                  <a:gd fmla="*/ 18878 w 37" name="T20"/>
                  <a:gd fmla="*/ 45085 h 30" name="T21"/>
                  <a:gd fmla="*/ 30205 w 37" name="T22"/>
                  <a:gd fmla="*/ 26300 h 30" name="T23"/>
                  <a:gd fmla="*/ 56635 w 37" name="T24"/>
                  <a:gd fmla="*/ 18786 h 30" name="T25"/>
                  <a:gd fmla="*/ 139700 w 37" name="T26"/>
                  <a:gd fmla="*/ 30057 h 30" name="T27"/>
                  <a:gd fmla="*/ 139700 w 37" name="T28"/>
                  <a:gd fmla="*/ 11271 h 30" name="T29"/>
                  <a:gd fmla="*/ 64186 w 37" name="T30"/>
                  <a:gd fmla="*/ 3757 h 30" name="T31"/>
                  <a:gd fmla="*/ 30205 w 37" name="T32"/>
                  <a:gd fmla="*/ 3757 h 30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7" name="T51"/>
                  <a:gd fmla="*/ 0 h 30" name="T52"/>
                  <a:gd fmla="*/ 37 w 37" name="T53"/>
                  <a:gd fmla="*/ 30 h 30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30" w="37">
                    <a:moveTo>
                      <a:pt x="8" y="1"/>
                    </a:moveTo>
                    <a:cubicBezTo>
                      <a:pt x="7" y="1"/>
                      <a:pt x="5" y="2"/>
                      <a:pt x="3" y="4"/>
                    </a:cubicBezTo>
                    <a:cubicBezTo>
                      <a:pt x="2" y="6"/>
                      <a:pt x="1" y="8"/>
                      <a:pt x="1" y="10"/>
                    </a:cubicBezTo>
                    <a:cubicBezTo>
                      <a:pt x="0" y="15"/>
                      <a:pt x="2" y="19"/>
                      <a:pt x="7" y="22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3" y="22"/>
                      <a:pt x="10" y="21"/>
                      <a:pt x="8" y="19"/>
                    </a:cubicBezTo>
                    <a:cubicBezTo>
                      <a:pt x="6" y="17"/>
                      <a:pt x="5" y="14"/>
                      <a:pt x="5" y="12"/>
                    </a:cubicBezTo>
                    <a:cubicBezTo>
                      <a:pt x="5" y="10"/>
                      <a:pt x="6" y="8"/>
                      <a:pt x="8" y="7"/>
                    </a:cubicBezTo>
                    <a:cubicBezTo>
                      <a:pt x="9" y="6"/>
                      <a:pt x="11" y="5"/>
                      <a:pt x="15" y="5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3" y="0"/>
                      <a:pt x="10" y="0"/>
                      <a:pt x="8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24" name="Freeform 220"/>
              <p:cNvSpPr>
                <a:spLocks noChangeArrowheads="1"/>
              </p:cNvSpPr>
              <p:nvPr/>
            </p:nvSpPr>
            <p:spPr bwMode="auto">
              <a:xfrm>
                <a:off x="1025525" y="2693988"/>
                <a:ext cx="184150" cy="325438"/>
              </a:xfrm>
              <a:custGeom>
                <a:gdLst>
                  <a:gd fmla="*/ 86438 w 49" name="T0"/>
                  <a:gd fmla="*/ 317957 h 87" name="T1"/>
                  <a:gd fmla="*/ 120261 w 49" name="T2"/>
                  <a:gd fmla="*/ 317957 h 87" name="T3"/>
                  <a:gd fmla="*/ 101470 w 49" name="T4"/>
                  <a:gd fmla="*/ 302994 h 87" name="T5"/>
                  <a:gd fmla="*/ 97712 w 49" name="T6"/>
                  <a:gd fmla="*/ 175811 h 87" name="T7"/>
                  <a:gd fmla="*/ 127778 w 49" name="T8"/>
                  <a:gd fmla="*/ 157108 h 87" name="T9"/>
                  <a:gd fmla="*/ 154085 w 49" name="T10"/>
                  <a:gd fmla="*/ 14963 h 87" name="T11"/>
                  <a:gd fmla="*/ 146568 w 49" name="T12"/>
                  <a:gd fmla="*/ 0 h 87" name="T13"/>
                  <a:gd fmla="*/ 142810 w 49" name="T14"/>
                  <a:gd fmla="*/ 18703 h 87" name="T15"/>
                  <a:gd fmla="*/ 97712 w 49" name="T16"/>
                  <a:gd fmla="*/ 153367 h 87" name="T17"/>
                  <a:gd fmla="*/ 93954 w 49" name="T18"/>
                  <a:gd fmla="*/ 63591 h 87" name="T19"/>
                  <a:gd fmla="*/ 60131 w 49" name="T20"/>
                  <a:gd fmla="*/ 18703 h 87" name="T21"/>
                  <a:gd fmla="*/ 52614 w 49" name="T22"/>
                  <a:gd fmla="*/ 134664 h 87" name="T23"/>
                  <a:gd fmla="*/ 22549 w 49" name="T24"/>
                  <a:gd fmla="*/ 123442 h 87" name="T25"/>
                  <a:gd fmla="*/ 0 w 49" name="T26"/>
                  <a:gd fmla="*/ 112220 h 87" name="T27"/>
                  <a:gd fmla="*/ 52614 w 49" name="T28"/>
                  <a:gd fmla="*/ 153367 h 87" name="T29"/>
                  <a:gd fmla="*/ 52614 w 49" name="T30"/>
                  <a:gd fmla="*/ 168330 h 87" name="T31"/>
                  <a:gd fmla="*/ 45098 w 49" name="T32"/>
                  <a:gd fmla="*/ 246884 h 87" name="T33"/>
                  <a:gd fmla="*/ 15033 w 49" name="T34"/>
                  <a:gd fmla="*/ 314216 h 87" name="T35"/>
                  <a:gd fmla="*/ 48856 w 49" name="T36"/>
                  <a:gd fmla="*/ 310475 h 87" name="T37"/>
                  <a:gd fmla="*/ 86438 w 49" name="T38"/>
                  <a:gd fmla="*/ 317957 h 87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49" name="T60"/>
                  <a:gd fmla="*/ 0 h 87" name="T61"/>
                  <a:gd fmla="*/ 49 w 49" name="T62"/>
                  <a:gd fmla="*/ 87 h 87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87" w="49">
                    <a:moveTo>
                      <a:pt x="23" y="85"/>
                    </a:moveTo>
                    <a:cubicBezTo>
                      <a:pt x="28" y="87"/>
                      <a:pt x="32" y="85"/>
                      <a:pt x="32" y="85"/>
                    </a:cubicBezTo>
                    <a:cubicBezTo>
                      <a:pt x="32" y="85"/>
                      <a:pt x="31" y="85"/>
                      <a:pt x="27" y="81"/>
                    </a:cubicBezTo>
                    <a:cubicBezTo>
                      <a:pt x="24" y="77"/>
                      <a:pt x="26" y="47"/>
                      <a:pt x="26" y="47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49" y="30"/>
                      <a:pt x="41" y="4"/>
                      <a:pt x="41" y="4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46" y="39"/>
                      <a:pt x="26" y="41"/>
                      <a:pt x="26" y="41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5" y="34"/>
                      <a:pt x="6" y="33"/>
                      <a:pt x="6" y="33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3" y="39"/>
                      <a:pt x="14" y="41"/>
                      <a:pt x="14" y="41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5"/>
                      <a:pt x="13" y="54"/>
                      <a:pt x="12" y="66"/>
                    </a:cubicBezTo>
                    <a:cubicBezTo>
                      <a:pt x="12" y="78"/>
                      <a:pt x="4" y="84"/>
                      <a:pt x="4" y="84"/>
                    </a:cubicBezTo>
                    <a:cubicBezTo>
                      <a:pt x="7" y="85"/>
                      <a:pt x="13" y="83"/>
                      <a:pt x="13" y="83"/>
                    </a:cubicBezTo>
                    <a:lnTo>
                      <a:pt x="23" y="8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25" name="Freeform 221"/>
              <p:cNvSpPr>
                <a:spLocks noChangeArrowheads="1"/>
              </p:cNvSpPr>
              <p:nvPr/>
            </p:nvSpPr>
            <p:spPr bwMode="auto">
              <a:xfrm>
                <a:off x="950913" y="2551113"/>
                <a:ext cx="322263" cy="273050"/>
              </a:xfrm>
              <a:custGeom>
                <a:gdLst>
                  <a:gd fmla="*/ 33725 w 86" name="T0"/>
                  <a:gd fmla="*/ 108472 h 73" name="T1"/>
                  <a:gd fmla="*/ 33725 w 86" name="T2"/>
                  <a:gd fmla="*/ 93510 h 73" name="T3"/>
                  <a:gd fmla="*/ 127406 w 86" name="T4"/>
                  <a:gd fmla="*/ 0 h 73" name="T5"/>
                  <a:gd fmla="*/ 198604 w 86" name="T6"/>
                  <a:gd fmla="*/ 33664 h 73" name="T7"/>
                  <a:gd fmla="*/ 284791 w 86" name="T8"/>
                  <a:gd fmla="*/ 115953 h 73" name="T9"/>
                  <a:gd fmla="*/ 322263 w 86" name="T10"/>
                  <a:gd fmla="*/ 187021 h 73" name="T11"/>
                  <a:gd fmla="*/ 224835 w 86" name="T12"/>
                  <a:gd fmla="*/ 273050 h 73" name="T13"/>
                  <a:gd fmla="*/ 142395 w 86" name="T14"/>
                  <a:gd fmla="*/ 231905 h 73" name="T15"/>
                  <a:gd fmla="*/ 82439 w 86" name="T16"/>
                  <a:gd fmla="*/ 261829 h 73" name="T17"/>
                  <a:gd fmla="*/ 0 w 86" name="T18"/>
                  <a:gd fmla="*/ 175799 h 73" name="T19"/>
                  <a:gd fmla="*/ 33725 w 86" name="T20"/>
                  <a:gd fmla="*/ 108472 h 73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86" name="T33"/>
                  <a:gd fmla="*/ 0 h 73" name="T34"/>
                  <a:gd fmla="*/ 86 w 86" name="T35"/>
                  <a:gd fmla="*/ 73 h 73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73" w="86">
                    <a:moveTo>
                      <a:pt x="9" y="29"/>
                    </a:moveTo>
                    <a:cubicBezTo>
                      <a:pt x="9" y="28"/>
                      <a:pt x="9" y="26"/>
                      <a:pt x="9" y="25"/>
                    </a:cubicBezTo>
                    <a:cubicBezTo>
                      <a:pt x="9" y="11"/>
                      <a:pt x="20" y="0"/>
                      <a:pt x="34" y="0"/>
                    </a:cubicBezTo>
                    <a:cubicBezTo>
                      <a:pt x="41" y="0"/>
                      <a:pt x="48" y="3"/>
                      <a:pt x="53" y="9"/>
                    </a:cubicBezTo>
                    <a:cubicBezTo>
                      <a:pt x="65" y="9"/>
                      <a:pt x="74" y="19"/>
                      <a:pt x="76" y="31"/>
                    </a:cubicBezTo>
                    <a:cubicBezTo>
                      <a:pt x="82" y="35"/>
                      <a:pt x="86" y="42"/>
                      <a:pt x="86" y="50"/>
                    </a:cubicBezTo>
                    <a:cubicBezTo>
                      <a:pt x="86" y="63"/>
                      <a:pt x="75" y="73"/>
                      <a:pt x="60" y="73"/>
                    </a:cubicBezTo>
                    <a:cubicBezTo>
                      <a:pt x="51" y="73"/>
                      <a:pt x="43" y="69"/>
                      <a:pt x="38" y="62"/>
                    </a:cubicBezTo>
                    <a:cubicBezTo>
                      <a:pt x="34" y="67"/>
                      <a:pt x="28" y="70"/>
                      <a:pt x="22" y="70"/>
                    </a:cubicBezTo>
                    <a:cubicBezTo>
                      <a:pt x="10" y="70"/>
                      <a:pt x="0" y="60"/>
                      <a:pt x="0" y="47"/>
                    </a:cubicBezTo>
                    <a:cubicBezTo>
                      <a:pt x="0" y="40"/>
                      <a:pt x="4" y="33"/>
                      <a:pt x="9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26" name="Freeform 222"/>
              <p:cNvSpPr>
                <a:spLocks noChangeArrowheads="1"/>
              </p:cNvSpPr>
              <p:nvPr/>
            </p:nvSpPr>
            <p:spPr bwMode="auto">
              <a:xfrm>
                <a:off x="931863" y="2551113"/>
                <a:ext cx="225425" cy="179388"/>
              </a:xfrm>
              <a:custGeom>
                <a:gdLst>
                  <a:gd fmla="*/ 180340 w 60" name="T0"/>
                  <a:gd fmla="*/ 18686 h 48" name="T1"/>
                  <a:gd fmla="*/ 180340 w 60" name="T2"/>
                  <a:gd fmla="*/ 14949 h 48" name="T3"/>
                  <a:gd fmla="*/ 127741 w 60" name="T4"/>
                  <a:gd fmla="*/ 7475 h 48" name="T5"/>
                  <a:gd fmla="*/ 116470 w 60" name="T6"/>
                  <a:gd fmla="*/ 29898 h 48" name="T7"/>
                  <a:gd fmla="*/ 108955 w 60" name="T8"/>
                  <a:gd fmla="*/ 59796 h 48" name="T9"/>
                  <a:gd fmla="*/ 105198 w 60" name="T10"/>
                  <a:gd fmla="*/ 59796 h 48" name="T11"/>
                  <a:gd fmla="*/ 101441 w 60" name="T12"/>
                  <a:gd fmla="*/ 56059 h 48" name="T13"/>
                  <a:gd fmla="*/ 33814 w 60" name="T14"/>
                  <a:gd fmla="*/ 48584 h 48" name="T15"/>
                  <a:gd fmla="*/ 18785 w 60" name="T16"/>
                  <a:gd fmla="*/ 78482 h 48" name="T17"/>
                  <a:gd fmla="*/ 15028 w 60" name="T18"/>
                  <a:gd fmla="*/ 130804 h 48" name="T19"/>
                  <a:gd fmla="*/ 22543 w 60" name="T20"/>
                  <a:gd fmla="*/ 164439 h 48" name="T21"/>
                  <a:gd fmla="*/ 90170 w 60" name="T22"/>
                  <a:gd fmla="*/ 164439 h 48" name="T23"/>
                  <a:gd fmla="*/ 105198 w 60" name="T24"/>
                  <a:gd fmla="*/ 130804 h 48" name="T25"/>
                  <a:gd fmla="*/ 139012 w 60" name="T26"/>
                  <a:gd fmla="*/ 123329 h 48" name="T27"/>
                  <a:gd fmla="*/ 150283 w 60" name="T28"/>
                  <a:gd fmla="*/ 108380 h 48" name="T29"/>
                  <a:gd fmla="*/ 172826 w 60" name="T30"/>
                  <a:gd fmla="*/ 100906 h 48" name="T31"/>
                  <a:gd fmla="*/ 184097 w 60" name="T32"/>
                  <a:gd fmla="*/ 74745 h 48" name="T33"/>
                  <a:gd fmla="*/ 210397 w 60" name="T34"/>
                  <a:gd fmla="*/ 71008 h 48" name="T35"/>
                  <a:gd fmla="*/ 210397 w 60" name="T36"/>
                  <a:gd fmla="*/ 29898 h 48" name="T37"/>
                  <a:gd fmla="*/ 180340 w 60" name="T38"/>
                  <a:gd fmla="*/ 18686 h 48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60" name="T60"/>
                  <a:gd fmla="*/ 0 h 48" name="T61"/>
                  <a:gd fmla="*/ 60 w 60" name="T62"/>
                  <a:gd fmla="*/ 48 h 48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48" w="60">
                    <a:moveTo>
                      <a:pt x="48" y="5"/>
                    </a:moveTo>
                    <a:cubicBezTo>
                      <a:pt x="48" y="4"/>
                      <a:pt x="48" y="4"/>
                      <a:pt x="48" y="4"/>
                    </a:cubicBezTo>
                    <a:cubicBezTo>
                      <a:pt x="44" y="0"/>
                      <a:pt x="38" y="0"/>
                      <a:pt x="34" y="2"/>
                    </a:cubicBezTo>
                    <a:cubicBezTo>
                      <a:pt x="32" y="4"/>
                      <a:pt x="31" y="6"/>
                      <a:pt x="31" y="8"/>
                    </a:cubicBezTo>
                    <a:cubicBezTo>
                      <a:pt x="28" y="10"/>
                      <a:pt x="28" y="13"/>
                      <a:pt x="29" y="16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8" y="16"/>
                      <a:pt x="27" y="15"/>
                      <a:pt x="27" y="15"/>
                    </a:cubicBezTo>
                    <a:cubicBezTo>
                      <a:pt x="22" y="10"/>
                      <a:pt x="14" y="10"/>
                      <a:pt x="9" y="13"/>
                    </a:cubicBezTo>
                    <a:cubicBezTo>
                      <a:pt x="6" y="15"/>
                      <a:pt x="5" y="18"/>
                      <a:pt x="5" y="21"/>
                    </a:cubicBezTo>
                    <a:cubicBezTo>
                      <a:pt x="1" y="25"/>
                      <a:pt x="0" y="30"/>
                      <a:pt x="4" y="35"/>
                    </a:cubicBezTo>
                    <a:cubicBezTo>
                      <a:pt x="3" y="38"/>
                      <a:pt x="4" y="41"/>
                      <a:pt x="6" y="44"/>
                    </a:cubicBezTo>
                    <a:cubicBezTo>
                      <a:pt x="11" y="48"/>
                      <a:pt x="19" y="48"/>
                      <a:pt x="24" y="44"/>
                    </a:cubicBezTo>
                    <a:cubicBezTo>
                      <a:pt x="27" y="42"/>
                      <a:pt x="29" y="38"/>
                      <a:pt x="28" y="35"/>
                    </a:cubicBezTo>
                    <a:cubicBezTo>
                      <a:pt x="31" y="35"/>
                      <a:pt x="35" y="35"/>
                      <a:pt x="37" y="33"/>
                    </a:cubicBezTo>
                    <a:cubicBezTo>
                      <a:pt x="39" y="32"/>
                      <a:pt x="40" y="31"/>
                      <a:pt x="40" y="29"/>
                    </a:cubicBezTo>
                    <a:cubicBezTo>
                      <a:pt x="42" y="29"/>
                      <a:pt x="45" y="28"/>
                      <a:pt x="46" y="27"/>
                    </a:cubicBezTo>
                    <a:cubicBezTo>
                      <a:pt x="49" y="25"/>
                      <a:pt x="50" y="22"/>
                      <a:pt x="49" y="20"/>
                    </a:cubicBezTo>
                    <a:cubicBezTo>
                      <a:pt x="52" y="20"/>
                      <a:pt x="54" y="20"/>
                      <a:pt x="56" y="19"/>
                    </a:cubicBezTo>
                    <a:cubicBezTo>
                      <a:pt x="60" y="16"/>
                      <a:pt x="60" y="11"/>
                      <a:pt x="56" y="8"/>
                    </a:cubicBezTo>
                    <a:cubicBezTo>
                      <a:pt x="54" y="6"/>
                      <a:pt x="51" y="5"/>
                      <a:pt x="48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27" name="Freeform 223"/>
              <p:cNvSpPr>
                <a:spLocks noChangeArrowheads="1"/>
              </p:cNvSpPr>
              <p:nvPr/>
            </p:nvSpPr>
            <p:spPr bwMode="auto">
              <a:xfrm>
                <a:off x="962025" y="2455863"/>
                <a:ext cx="311150" cy="249238"/>
              </a:xfrm>
              <a:custGeom>
                <a:gdLst>
                  <a:gd fmla="*/ 56232 w 83" name="T0"/>
                  <a:gd fmla="*/ 71750 h 66" name="T1"/>
                  <a:gd fmla="*/ 59981 w 83" name="T2"/>
                  <a:gd fmla="*/ 60421 h 66" name="T3"/>
                  <a:gd fmla="*/ 164947 w 83" name="T4"/>
                  <a:gd fmla="*/ 11329 h 66" name="T5"/>
                  <a:gd fmla="*/ 221179 w 83" name="T6"/>
                  <a:gd fmla="*/ 52869 h 66" name="T7"/>
                  <a:gd fmla="*/ 284908 w 83" name="T8"/>
                  <a:gd fmla="*/ 132172 h 66" name="T9"/>
                  <a:gd fmla="*/ 303652 w 83" name="T10"/>
                  <a:gd fmla="*/ 192593 h 66" name="T11"/>
                  <a:gd fmla="*/ 198686 w 83" name="T12"/>
                  <a:gd fmla="*/ 237909 h 66" name="T13"/>
                  <a:gd fmla="*/ 131208 w 83" name="T14"/>
                  <a:gd fmla="*/ 188817 h 66" name="T15"/>
                  <a:gd fmla="*/ 67478 w 83" name="T16"/>
                  <a:gd fmla="*/ 196369 h 66" name="T17"/>
                  <a:gd fmla="*/ 11246 w 83" name="T18"/>
                  <a:gd fmla="*/ 113290 h 66" name="T19"/>
                  <a:gd fmla="*/ 56232 w 83" name="T20"/>
                  <a:gd fmla="*/ 71750 h 6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83" name="T33"/>
                  <a:gd fmla="*/ 0 h 66" name="T34"/>
                  <a:gd fmla="*/ 83 w 83" name="T35"/>
                  <a:gd fmla="*/ 66 h 66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66" w="83">
                    <a:moveTo>
                      <a:pt x="15" y="19"/>
                    </a:moveTo>
                    <a:cubicBezTo>
                      <a:pt x="16" y="18"/>
                      <a:pt x="16" y="17"/>
                      <a:pt x="16" y="16"/>
                    </a:cubicBezTo>
                    <a:cubicBezTo>
                      <a:pt x="19" y="6"/>
                      <a:pt x="32" y="0"/>
                      <a:pt x="44" y="3"/>
                    </a:cubicBezTo>
                    <a:cubicBezTo>
                      <a:pt x="51" y="5"/>
                      <a:pt x="56" y="9"/>
                      <a:pt x="59" y="14"/>
                    </a:cubicBezTo>
                    <a:cubicBezTo>
                      <a:pt x="70" y="17"/>
                      <a:pt x="77" y="26"/>
                      <a:pt x="76" y="35"/>
                    </a:cubicBezTo>
                    <a:cubicBezTo>
                      <a:pt x="81" y="40"/>
                      <a:pt x="83" y="46"/>
                      <a:pt x="81" y="51"/>
                    </a:cubicBezTo>
                    <a:cubicBezTo>
                      <a:pt x="79" y="61"/>
                      <a:pt x="66" y="66"/>
                      <a:pt x="53" y="63"/>
                    </a:cubicBezTo>
                    <a:cubicBezTo>
                      <a:pt x="44" y="61"/>
                      <a:pt x="38" y="55"/>
                      <a:pt x="35" y="50"/>
                    </a:cubicBezTo>
                    <a:cubicBezTo>
                      <a:pt x="30" y="52"/>
                      <a:pt x="24" y="53"/>
                      <a:pt x="18" y="52"/>
                    </a:cubicBezTo>
                    <a:cubicBezTo>
                      <a:pt x="7" y="49"/>
                      <a:pt x="0" y="40"/>
                      <a:pt x="3" y="30"/>
                    </a:cubicBezTo>
                    <a:cubicBezTo>
                      <a:pt x="5" y="25"/>
                      <a:pt x="9" y="21"/>
                      <a:pt x="15" y="1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28" name="Freeform 224"/>
              <p:cNvSpPr>
                <a:spLocks noChangeArrowheads="1"/>
              </p:cNvSpPr>
              <p:nvPr/>
            </p:nvSpPr>
            <p:spPr bwMode="auto">
              <a:xfrm>
                <a:off x="1108075" y="3406775"/>
                <a:ext cx="357188" cy="342900"/>
              </a:xfrm>
              <a:custGeom>
                <a:gdLst>
                  <a:gd fmla="*/ 357188 w 95" name="T0"/>
                  <a:gd fmla="*/ 131885 h 91" name="T1"/>
                  <a:gd fmla="*/ 349668 w 95" name="T2"/>
                  <a:gd fmla="*/ 124348 h 91" name="T3"/>
                  <a:gd fmla="*/ 349668 w 95" name="T4"/>
                  <a:gd fmla="*/ 124348 h 91" name="T5"/>
                  <a:gd fmla="*/ 349668 w 95" name="T6"/>
                  <a:gd fmla="*/ 124348 h 91" name="T7"/>
                  <a:gd fmla="*/ 345908 w 95" name="T8"/>
                  <a:gd fmla="*/ 124348 h 91" name="T9"/>
                  <a:gd fmla="*/ 236872 w 95" name="T10"/>
                  <a:gd fmla="*/ 105508 h 91" name="T11"/>
                  <a:gd fmla="*/ 187994 w 95" name="T12"/>
                  <a:gd fmla="*/ 7536 h 91" name="T13"/>
                  <a:gd fmla="*/ 176714 w 95" name="T14"/>
                  <a:gd fmla="*/ 0 h 91" name="T15"/>
                  <a:gd fmla="*/ 165434 w 95" name="T16"/>
                  <a:gd fmla="*/ 7536 h 91" name="T17"/>
                  <a:gd fmla="*/ 116556 w 95" name="T18"/>
                  <a:gd fmla="*/ 105508 h 91" name="T19"/>
                  <a:gd fmla="*/ 11280 w 95" name="T20"/>
                  <a:gd fmla="*/ 124348 h 91" name="T21"/>
                  <a:gd fmla="*/ 0 w 95" name="T22"/>
                  <a:gd fmla="*/ 131885 h 91" name="T23"/>
                  <a:gd fmla="*/ 3760 w 95" name="T24"/>
                  <a:gd fmla="*/ 143189 h 91" name="T25"/>
                  <a:gd fmla="*/ 82717 w 95" name="T26"/>
                  <a:gd fmla="*/ 222320 h 91" name="T27"/>
                  <a:gd fmla="*/ 63918 w 95" name="T28"/>
                  <a:gd fmla="*/ 327827 h 91" name="T29"/>
                  <a:gd fmla="*/ 67678 w 95" name="T30"/>
                  <a:gd fmla="*/ 342900 h 91" name="T31"/>
                  <a:gd fmla="*/ 82717 w 95" name="T32"/>
                  <a:gd fmla="*/ 342900 h 91" name="T33"/>
                  <a:gd fmla="*/ 176714 w 95" name="T34"/>
                  <a:gd fmla="*/ 290146 h 91" name="T35"/>
                  <a:gd fmla="*/ 274471 w 95" name="T36"/>
                  <a:gd fmla="*/ 342900 h 91" name="T37"/>
                  <a:gd fmla="*/ 281991 w 95" name="T38"/>
                  <a:gd fmla="*/ 342900 h 91" name="T39"/>
                  <a:gd fmla="*/ 289510 w 95" name="T40"/>
                  <a:gd fmla="*/ 342900 h 91" name="T41"/>
                  <a:gd fmla="*/ 293270 w 95" name="T42"/>
                  <a:gd fmla="*/ 327827 h 91" name="T43"/>
                  <a:gd fmla="*/ 274471 w 95" name="T44"/>
                  <a:gd fmla="*/ 222320 h 91" name="T45"/>
                  <a:gd fmla="*/ 353428 w 95" name="T46"/>
                  <a:gd fmla="*/ 143189 h 91" name="T47"/>
                  <a:gd fmla="*/ 357188 w 95" name="T48"/>
                  <a:gd fmla="*/ 131885 h 91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w 95" name="T75"/>
                  <a:gd fmla="*/ 0 h 91" name="T76"/>
                  <a:gd fmla="*/ 95 w 95" name="T77"/>
                  <a:gd fmla="*/ 91 h 91" name="T78"/>
                </a:gdLst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b="T78" l="T75" r="T77" t="T76"/>
                <a:pathLst>
                  <a:path h="91" w="95">
                    <a:moveTo>
                      <a:pt x="95" y="35"/>
                    </a:moveTo>
                    <a:cubicBezTo>
                      <a:pt x="94" y="34"/>
                      <a:pt x="94" y="34"/>
                      <a:pt x="93" y="33"/>
                    </a:cubicBezTo>
                    <a:cubicBezTo>
                      <a:pt x="93" y="33"/>
                      <a:pt x="93" y="33"/>
                      <a:pt x="93" y="33"/>
                    </a:cubicBezTo>
                    <a:cubicBezTo>
                      <a:pt x="93" y="33"/>
                      <a:pt x="93" y="33"/>
                      <a:pt x="93" y="33"/>
                    </a:cubicBezTo>
                    <a:cubicBezTo>
                      <a:pt x="92" y="33"/>
                      <a:pt x="92" y="33"/>
                      <a:pt x="92" y="33"/>
                    </a:cubicBezTo>
                    <a:cubicBezTo>
                      <a:pt x="63" y="28"/>
                      <a:pt x="63" y="28"/>
                      <a:pt x="63" y="28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0" y="1"/>
                      <a:pt x="49" y="0"/>
                      <a:pt x="47" y="0"/>
                    </a:cubicBezTo>
                    <a:cubicBezTo>
                      <a:pt x="46" y="0"/>
                      <a:pt x="45" y="1"/>
                      <a:pt x="44" y="2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1" y="33"/>
                      <a:pt x="0" y="34"/>
                      <a:pt x="0" y="35"/>
                    </a:cubicBezTo>
                    <a:cubicBezTo>
                      <a:pt x="0" y="36"/>
                      <a:pt x="0" y="37"/>
                      <a:pt x="1" y="38"/>
                    </a:cubicBezTo>
                    <a:cubicBezTo>
                      <a:pt x="22" y="59"/>
                      <a:pt x="22" y="59"/>
                      <a:pt x="22" y="59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9"/>
                      <a:pt x="17" y="90"/>
                      <a:pt x="18" y="91"/>
                    </a:cubicBezTo>
                    <a:cubicBezTo>
                      <a:pt x="19" y="91"/>
                      <a:pt x="20" y="91"/>
                      <a:pt x="22" y="91"/>
                    </a:cubicBezTo>
                    <a:cubicBezTo>
                      <a:pt x="47" y="77"/>
                      <a:pt x="47" y="77"/>
                      <a:pt x="47" y="77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4" y="91"/>
                      <a:pt x="74" y="91"/>
                      <a:pt x="75" y="91"/>
                    </a:cubicBezTo>
                    <a:cubicBezTo>
                      <a:pt x="75" y="91"/>
                      <a:pt x="76" y="91"/>
                      <a:pt x="77" y="91"/>
                    </a:cubicBezTo>
                    <a:cubicBezTo>
                      <a:pt x="78" y="90"/>
                      <a:pt x="78" y="89"/>
                      <a:pt x="78" y="87"/>
                    </a:cubicBezTo>
                    <a:cubicBezTo>
                      <a:pt x="73" y="59"/>
                      <a:pt x="73" y="59"/>
                      <a:pt x="73" y="59"/>
                    </a:cubicBezTo>
                    <a:cubicBezTo>
                      <a:pt x="94" y="38"/>
                      <a:pt x="94" y="38"/>
                      <a:pt x="94" y="38"/>
                    </a:cubicBezTo>
                    <a:cubicBezTo>
                      <a:pt x="95" y="37"/>
                      <a:pt x="95" y="36"/>
                      <a:pt x="95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29" name="Freeform 225"/>
              <p:cNvSpPr>
                <a:spLocks noChangeArrowheads="1" noEditPoints="1"/>
              </p:cNvSpPr>
              <p:nvPr/>
            </p:nvSpPr>
            <p:spPr bwMode="auto">
              <a:xfrm>
                <a:off x="1412875" y="2370138"/>
                <a:ext cx="112713" cy="168275"/>
              </a:xfrm>
              <a:custGeom>
                <a:gdLst>
                  <a:gd fmla="*/ 48842 w 30" name="T0"/>
                  <a:gd fmla="*/ 3739 h 45" name="T1"/>
                  <a:gd fmla="*/ 18786 w 30" name="T2"/>
                  <a:gd fmla="*/ 37394 h 45" name="T3"/>
                  <a:gd fmla="*/ 15028 w 30" name="T4"/>
                  <a:gd fmla="*/ 14958 h 45" name="T5"/>
                  <a:gd fmla="*/ 0 w 30" name="T6"/>
                  <a:gd fmla="*/ 18697 h 45" name="T7"/>
                  <a:gd fmla="*/ 37571 w 30" name="T8"/>
                  <a:gd fmla="*/ 168275 h 45" name="T9"/>
                  <a:gd fmla="*/ 52599 w 30" name="T10"/>
                  <a:gd fmla="*/ 164536 h 45" name="T11"/>
                  <a:gd fmla="*/ 41328 w 30" name="T12"/>
                  <a:gd fmla="*/ 108444 h 45" name="T13"/>
                  <a:gd fmla="*/ 78899 w 30" name="T14"/>
                  <a:gd fmla="*/ 119662 h 45" name="T15"/>
                  <a:gd fmla="*/ 105199 w 30" name="T16"/>
                  <a:gd fmla="*/ 97226 h 45" name="T17"/>
                  <a:gd fmla="*/ 108956 w 30" name="T18"/>
                  <a:gd fmla="*/ 48613 h 45" name="T19"/>
                  <a:gd fmla="*/ 86413 w 30" name="T20"/>
                  <a:gd fmla="*/ 11218 h 45" name="T21"/>
                  <a:gd fmla="*/ 48842 w 30" name="T22"/>
                  <a:gd fmla="*/ 3739 h 45" name="T23"/>
                  <a:gd fmla="*/ 90170 w 30" name="T24"/>
                  <a:gd fmla="*/ 93486 h 45" name="T25"/>
                  <a:gd fmla="*/ 71385 w 30" name="T26"/>
                  <a:gd fmla="*/ 108444 h 45" name="T27"/>
                  <a:gd fmla="*/ 48842 w 30" name="T28"/>
                  <a:gd fmla="*/ 104704 h 45" name="T29"/>
                  <a:gd fmla="*/ 33814 w 30" name="T30"/>
                  <a:gd fmla="*/ 86007 h 45" name="T31"/>
                  <a:gd fmla="*/ 26300 w 30" name="T32"/>
                  <a:gd fmla="*/ 56092 h 45" name="T33"/>
                  <a:gd fmla="*/ 30057 w 30" name="T34"/>
                  <a:gd fmla="*/ 33655 h 45" name="T35"/>
                  <a:gd fmla="*/ 48842 w 30" name="T36"/>
                  <a:gd fmla="*/ 18697 h 45" name="T37"/>
                  <a:gd fmla="*/ 71385 w 30" name="T38"/>
                  <a:gd fmla="*/ 26176 h 45" name="T39"/>
                  <a:gd fmla="*/ 90170 w 30" name="T40"/>
                  <a:gd fmla="*/ 56092 h 45" name="T41"/>
                  <a:gd fmla="*/ 90170 w 30" name="T42"/>
                  <a:gd fmla="*/ 93486 h 45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30" name="T66"/>
                  <a:gd fmla="*/ 0 h 45" name="T67"/>
                  <a:gd fmla="*/ 30 w 30" name="T68"/>
                  <a:gd fmla="*/ 45 h 45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45" w="30">
                    <a:moveTo>
                      <a:pt x="13" y="1"/>
                    </a:moveTo>
                    <a:cubicBezTo>
                      <a:pt x="9" y="2"/>
                      <a:pt x="6" y="5"/>
                      <a:pt x="5" y="10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4" y="32"/>
                      <a:pt x="17" y="33"/>
                      <a:pt x="21" y="32"/>
                    </a:cubicBezTo>
                    <a:cubicBezTo>
                      <a:pt x="24" y="31"/>
                      <a:pt x="27" y="29"/>
                      <a:pt x="28" y="26"/>
                    </a:cubicBezTo>
                    <a:cubicBezTo>
                      <a:pt x="30" y="22"/>
                      <a:pt x="30" y="18"/>
                      <a:pt x="29" y="13"/>
                    </a:cubicBezTo>
                    <a:cubicBezTo>
                      <a:pt x="27" y="9"/>
                      <a:pt x="25" y="5"/>
                      <a:pt x="23" y="3"/>
                    </a:cubicBezTo>
                    <a:cubicBezTo>
                      <a:pt x="20" y="1"/>
                      <a:pt x="16" y="0"/>
                      <a:pt x="13" y="1"/>
                    </a:cubicBezTo>
                    <a:close/>
                    <a:moveTo>
                      <a:pt x="24" y="25"/>
                    </a:moveTo>
                    <a:cubicBezTo>
                      <a:pt x="22" y="27"/>
                      <a:pt x="21" y="28"/>
                      <a:pt x="19" y="29"/>
                    </a:cubicBezTo>
                    <a:cubicBezTo>
                      <a:pt x="17" y="29"/>
                      <a:pt x="15" y="29"/>
                      <a:pt x="13" y="28"/>
                    </a:cubicBezTo>
                    <a:cubicBezTo>
                      <a:pt x="11" y="27"/>
                      <a:pt x="10" y="25"/>
                      <a:pt x="9" y="23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2"/>
                      <a:pt x="7" y="10"/>
                      <a:pt x="8" y="9"/>
                    </a:cubicBezTo>
                    <a:cubicBezTo>
                      <a:pt x="10" y="7"/>
                      <a:pt x="11" y="6"/>
                      <a:pt x="13" y="5"/>
                    </a:cubicBezTo>
                    <a:cubicBezTo>
                      <a:pt x="15" y="5"/>
                      <a:pt x="17" y="5"/>
                      <a:pt x="19" y="7"/>
                    </a:cubicBezTo>
                    <a:cubicBezTo>
                      <a:pt x="21" y="8"/>
                      <a:pt x="23" y="11"/>
                      <a:pt x="24" y="15"/>
                    </a:cubicBezTo>
                    <a:cubicBezTo>
                      <a:pt x="25" y="19"/>
                      <a:pt x="25" y="22"/>
                      <a:pt x="24" y="2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30" name="Freeform 226"/>
              <p:cNvSpPr>
                <a:spLocks noChangeArrowheads="1"/>
              </p:cNvSpPr>
              <p:nvPr/>
            </p:nvSpPr>
            <p:spPr bwMode="auto">
              <a:xfrm>
                <a:off x="1533525" y="2339975"/>
                <a:ext cx="55563" cy="131763"/>
              </a:xfrm>
              <a:custGeom>
                <a:gdLst>
                  <a:gd fmla="*/ 29634 w 15" name="T0"/>
                  <a:gd fmla="*/ 11294 h 35" name="T1"/>
                  <a:gd fmla="*/ 22225 w 15" name="T2"/>
                  <a:gd fmla="*/ 41411 h 35" name="T3"/>
                  <a:gd fmla="*/ 14817 w 15" name="T4"/>
                  <a:gd fmla="*/ 15059 h 35" name="T5"/>
                  <a:gd fmla="*/ 0 w 15" name="T6"/>
                  <a:gd fmla="*/ 18823 h 35" name="T7"/>
                  <a:gd fmla="*/ 25929 w 15" name="T8"/>
                  <a:gd fmla="*/ 131763 h 35" name="T9"/>
                  <a:gd fmla="*/ 44450 w 15" name="T10"/>
                  <a:gd fmla="*/ 124234 h 35" name="T11"/>
                  <a:gd fmla="*/ 29634 w 15" name="T12"/>
                  <a:gd fmla="*/ 67764 h 35" name="T13"/>
                  <a:gd fmla="*/ 33338 w 15" name="T14"/>
                  <a:gd fmla="*/ 37647 h 35" name="T15"/>
                  <a:gd fmla="*/ 51859 w 15" name="T16"/>
                  <a:gd fmla="*/ 18823 h 35" name="T17"/>
                  <a:gd fmla="*/ 55563 w 15" name="T18"/>
                  <a:gd fmla="*/ 18823 h 35" name="T19"/>
                  <a:gd fmla="*/ 51859 w 15" name="T20"/>
                  <a:gd fmla="*/ 0 h 35" name="T21"/>
                  <a:gd fmla="*/ 44450 w 15" name="T22"/>
                  <a:gd fmla="*/ 3765 h 35" name="T23"/>
                  <a:gd fmla="*/ 29634 w 15" name="T24"/>
                  <a:gd fmla="*/ 11294 h 35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5" name="T39"/>
                  <a:gd fmla="*/ 0 h 35" name="T40"/>
                  <a:gd fmla="*/ 15 w 15" name="T41"/>
                  <a:gd fmla="*/ 35 h 35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35" w="15">
                    <a:moveTo>
                      <a:pt x="8" y="3"/>
                    </a:moveTo>
                    <a:cubicBezTo>
                      <a:pt x="7" y="5"/>
                      <a:pt x="6" y="7"/>
                      <a:pt x="6" y="1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7" y="15"/>
                      <a:pt x="8" y="12"/>
                      <a:pt x="9" y="10"/>
                    </a:cubicBezTo>
                    <a:cubicBezTo>
                      <a:pt x="10" y="7"/>
                      <a:pt x="12" y="6"/>
                      <a:pt x="14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1" y="1"/>
                      <a:pt x="9" y="2"/>
                      <a:pt x="8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31" name="Freeform 227"/>
              <p:cNvSpPr>
                <a:spLocks noChangeArrowheads="1" noEditPoints="1"/>
              </p:cNvSpPr>
              <p:nvPr/>
            </p:nvSpPr>
            <p:spPr bwMode="auto">
              <a:xfrm>
                <a:off x="1604963" y="2320925"/>
                <a:ext cx="107950" cy="128588"/>
              </a:xfrm>
              <a:custGeom>
                <a:gdLst>
                  <a:gd fmla="*/ 78171 w 29" name="T0"/>
                  <a:gd fmla="*/ 11346 h 34" name="T1"/>
                  <a:gd fmla="*/ 37224 w 29" name="T2"/>
                  <a:gd fmla="*/ 3782 h 34" name="T3"/>
                  <a:gd fmla="*/ 7445 w 29" name="T4"/>
                  <a:gd fmla="*/ 30256 h 34" name="T5"/>
                  <a:gd fmla="*/ 3722 w 29" name="T6"/>
                  <a:gd fmla="*/ 75640 h 34" name="T7"/>
                  <a:gd fmla="*/ 26057 w 29" name="T8"/>
                  <a:gd fmla="*/ 117242 h 34" name="T9"/>
                  <a:gd fmla="*/ 67003 w 29" name="T10"/>
                  <a:gd fmla="*/ 124806 h 34" name="T11"/>
                  <a:gd fmla="*/ 100505 w 29" name="T12"/>
                  <a:gd fmla="*/ 98332 h 34" name="T13"/>
                  <a:gd fmla="*/ 104228 w 29" name="T14"/>
                  <a:gd fmla="*/ 52948 h 34" name="T15"/>
                  <a:gd fmla="*/ 78171 w 29" name="T16"/>
                  <a:gd fmla="*/ 11346 h 34" name="T17"/>
                  <a:gd fmla="*/ 85616 w 29" name="T18"/>
                  <a:gd fmla="*/ 94550 h 34" name="T19"/>
                  <a:gd fmla="*/ 63281 w 29" name="T20"/>
                  <a:gd fmla="*/ 109678 h 34" name="T21"/>
                  <a:gd fmla="*/ 40947 w 29" name="T22"/>
                  <a:gd fmla="*/ 105896 h 34" name="T23"/>
                  <a:gd fmla="*/ 22334 w 29" name="T24"/>
                  <a:gd fmla="*/ 71858 h 34" name="T25"/>
                  <a:gd fmla="*/ 22334 w 29" name="T26"/>
                  <a:gd fmla="*/ 37820 h 34" name="T27"/>
                  <a:gd fmla="*/ 40947 w 29" name="T28"/>
                  <a:gd fmla="*/ 18910 h 34" name="T29"/>
                  <a:gd fmla="*/ 67003 w 29" name="T30"/>
                  <a:gd fmla="*/ 26474 h 34" name="T31"/>
                  <a:gd fmla="*/ 85616 w 29" name="T32"/>
                  <a:gd fmla="*/ 56730 h 34" name="T33"/>
                  <a:gd fmla="*/ 85616 w 29" name="T34"/>
                  <a:gd fmla="*/ 94550 h 34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29" name="T54"/>
                  <a:gd fmla="*/ 0 h 34" name="T55"/>
                  <a:gd fmla="*/ 29 w 29" name="T56"/>
                  <a:gd fmla="*/ 34 h 34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34" w="28">
                    <a:moveTo>
                      <a:pt x="21" y="3"/>
                    </a:moveTo>
                    <a:cubicBezTo>
                      <a:pt x="18" y="1"/>
                      <a:pt x="15" y="0"/>
                      <a:pt x="10" y="1"/>
                    </a:cubicBezTo>
                    <a:cubicBezTo>
                      <a:pt x="7" y="2"/>
                      <a:pt x="4" y="5"/>
                      <a:pt x="2" y="8"/>
                    </a:cubicBezTo>
                    <a:cubicBezTo>
                      <a:pt x="0" y="12"/>
                      <a:pt x="0" y="16"/>
                      <a:pt x="1" y="20"/>
                    </a:cubicBezTo>
                    <a:cubicBezTo>
                      <a:pt x="2" y="25"/>
                      <a:pt x="4" y="28"/>
                      <a:pt x="7" y="31"/>
                    </a:cubicBezTo>
                    <a:cubicBezTo>
                      <a:pt x="10" y="33"/>
                      <a:pt x="14" y="34"/>
                      <a:pt x="18" y="33"/>
                    </a:cubicBezTo>
                    <a:cubicBezTo>
                      <a:pt x="22" y="32"/>
                      <a:pt x="25" y="30"/>
                      <a:pt x="27" y="26"/>
                    </a:cubicBezTo>
                    <a:cubicBezTo>
                      <a:pt x="29" y="22"/>
                      <a:pt x="29" y="18"/>
                      <a:pt x="28" y="14"/>
                    </a:cubicBezTo>
                    <a:cubicBezTo>
                      <a:pt x="27" y="9"/>
                      <a:pt x="24" y="6"/>
                      <a:pt x="21" y="3"/>
                    </a:cubicBezTo>
                    <a:close/>
                    <a:moveTo>
                      <a:pt x="23" y="25"/>
                    </a:moveTo>
                    <a:cubicBezTo>
                      <a:pt x="21" y="27"/>
                      <a:pt x="20" y="28"/>
                      <a:pt x="17" y="29"/>
                    </a:cubicBezTo>
                    <a:cubicBezTo>
                      <a:pt x="15" y="30"/>
                      <a:pt x="13" y="29"/>
                      <a:pt x="11" y="28"/>
                    </a:cubicBezTo>
                    <a:cubicBezTo>
                      <a:pt x="9" y="26"/>
                      <a:pt x="7" y="23"/>
                      <a:pt x="6" y="19"/>
                    </a:cubicBezTo>
                    <a:cubicBezTo>
                      <a:pt x="5" y="15"/>
                      <a:pt x="5" y="12"/>
                      <a:pt x="6" y="10"/>
                    </a:cubicBezTo>
                    <a:cubicBezTo>
                      <a:pt x="7" y="7"/>
                      <a:pt x="9" y="6"/>
                      <a:pt x="11" y="5"/>
                    </a:cubicBezTo>
                    <a:cubicBezTo>
                      <a:pt x="13" y="5"/>
                      <a:pt x="16" y="5"/>
                      <a:pt x="18" y="7"/>
                    </a:cubicBezTo>
                    <a:cubicBezTo>
                      <a:pt x="20" y="8"/>
                      <a:pt x="22" y="11"/>
                      <a:pt x="23" y="15"/>
                    </a:cubicBezTo>
                    <a:cubicBezTo>
                      <a:pt x="24" y="19"/>
                      <a:pt x="24" y="22"/>
                      <a:pt x="23" y="2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32" name="Freeform 228"/>
              <p:cNvSpPr>
                <a:spLocks noChangeArrowheads="1"/>
              </p:cNvSpPr>
              <p:nvPr/>
            </p:nvSpPr>
            <p:spPr bwMode="auto">
              <a:xfrm>
                <a:off x="1720850" y="2306638"/>
                <a:ext cx="49213" cy="161925"/>
              </a:xfrm>
              <a:custGeom>
                <a:gdLst>
                  <a:gd fmla="*/ 30285 w 13" name="T0"/>
                  <a:gd fmla="*/ 120502 h 43" name="T1"/>
                  <a:gd fmla="*/ 30285 w 13" name="T2"/>
                  <a:gd fmla="*/ 135565 h 43" name="T3"/>
                  <a:gd fmla="*/ 15142 w 13" name="T4"/>
                  <a:gd fmla="*/ 146862 h 43" name="T5"/>
                  <a:gd fmla="*/ 3786 w 13" name="T6"/>
                  <a:gd fmla="*/ 146862 h 43" name="T7"/>
                  <a:gd fmla="*/ 7571 w 13" name="T8"/>
                  <a:gd fmla="*/ 161925 h 43" name="T9"/>
                  <a:gd fmla="*/ 22714 w 13" name="T10"/>
                  <a:gd fmla="*/ 158159 h 43" name="T11"/>
                  <a:gd fmla="*/ 45427 w 13" name="T12"/>
                  <a:gd fmla="*/ 146862 h 43" name="T13"/>
                  <a:gd fmla="*/ 45427 w 13" name="T14"/>
                  <a:gd fmla="*/ 116737 h 43" name="T15"/>
                  <a:gd fmla="*/ 15142 w 13" name="T16"/>
                  <a:gd fmla="*/ 0 h 43" name="T17"/>
                  <a:gd fmla="*/ 0 w 13" name="T18"/>
                  <a:gd fmla="*/ 3766 h 43" name="T19"/>
                  <a:gd fmla="*/ 30285 w 13" name="T20"/>
                  <a:gd fmla="*/ 120502 h 43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13" name="T33"/>
                  <a:gd fmla="*/ 0 h 43" name="T34"/>
                  <a:gd fmla="*/ 13 w 13" name="T35"/>
                  <a:gd fmla="*/ 43 h 43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43" w="13">
                    <a:moveTo>
                      <a:pt x="8" y="32"/>
                    </a:moveTo>
                    <a:cubicBezTo>
                      <a:pt x="8" y="34"/>
                      <a:pt x="8" y="35"/>
                      <a:pt x="8" y="36"/>
                    </a:cubicBezTo>
                    <a:cubicBezTo>
                      <a:pt x="7" y="37"/>
                      <a:pt x="6" y="38"/>
                      <a:pt x="4" y="39"/>
                    </a:cubicBezTo>
                    <a:cubicBezTo>
                      <a:pt x="3" y="39"/>
                      <a:pt x="2" y="39"/>
                      <a:pt x="1" y="39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3" y="43"/>
                      <a:pt x="5" y="42"/>
                      <a:pt x="6" y="42"/>
                    </a:cubicBezTo>
                    <a:cubicBezTo>
                      <a:pt x="9" y="42"/>
                      <a:pt x="10" y="40"/>
                      <a:pt x="12" y="39"/>
                    </a:cubicBezTo>
                    <a:cubicBezTo>
                      <a:pt x="13" y="37"/>
                      <a:pt x="13" y="34"/>
                      <a:pt x="12" y="3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8" y="3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33" name="Freeform 229"/>
              <p:cNvSpPr>
                <a:spLocks noChangeArrowheads="1"/>
              </p:cNvSpPr>
              <p:nvPr/>
            </p:nvSpPr>
            <p:spPr bwMode="auto">
              <a:xfrm>
                <a:off x="1709738" y="2265363"/>
                <a:ext cx="22225" cy="25400"/>
              </a:xfrm>
              <a:custGeom>
                <a:gdLst>
                  <a:gd fmla="*/ 3175 w 14" name="T0"/>
                  <a:gd fmla="*/ 25400 h 16" name="T1"/>
                  <a:gd fmla="*/ 22225 w 14" name="T2"/>
                  <a:gd fmla="*/ 22225 h 16" name="T3"/>
                  <a:gd fmla="*/ 19050 w 14" name="T4"/>
                  <a:gd fmla="*/ 0 h 16" name="T5"/>
                  <a:gd fmla="*/ 0 w 14" name="T6"/>
                  <a:gd fmla="*/ 6350 h 16" name="T7"/>
                  <a:gd fmla="*/ 3175 w 14" name="T8"/>
                  <a:gd fmla="*/ 25400 h 16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4" name="T15"/>
                  <a:gd fmla="*/ 0 h 16" name="T16"/>
                  <a:gd fmla="*/ 14 w 14" name="T17"/>
                  <a:gd fmla="*/ 16 h 16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6" w="14">
                    <a:moveTo>
                      <a:pt x="2" y="16"/>
                    </a:moveTo>
                    <a:lnTo>
                      <a:pt x="14" y="14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2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34" name="Freeform 230"/>
              <p:cNvSpPr>
                <a:spLocks noChangeArrowheads="1" noEditPoints="1"/>
              </p:cNvSpPr>
              <p:nvPr/>
            </p:nvSpPr>
            <p:spPr bwMode="auto">
              <a:xfrm>
                <a:off x="1773238" y="2279650"/>
                <a:ext cx="109538" cy="123825"/>
              </a:xfrm>
              <a:custGeom>
                <a:gdLst>
                  <a:gd fmla="*/ 79321 w 29" name="T0"/>
                  <a:gd fmla="*/ 11257 h 33" name="T1"/>
                  <a:gd fmla="*/ 41549 w 29" name="T2"/>
                  <a:gd fmla="*/ 3752 h 33" name="T3"/>
                  <a:gd fmla="*/ 7554 w 29" name="T4"/>
                  <a:gd fmla="*/ 30018 h 33" name="T5"/>
                  <a:gd fmla="*/ 3777 w 29" name="T6"/>
                  <a:gd fmla="*/ 75045 h 33" name="T7"/>
                  <a:gd fmla="*/ 30217 w 29" name="T8"/>
                  <a:gd fmla="*/ 116320 h 33" name="T9"/>
                  <a:gd fmla="*/ 71766 w 29" name="T10"/>
                  <a:gd fmla="*/ 120073 h 33" name="T11"/>
                  <a:gd fmla="*/ 98206 w 29" name="T12"/>
                  <a:gd fmla="*/ 105064 h 33" name="T13"/>
                  <a:gd fmla="*/ 109538 w 29" name="T14"/>
                  <a:gd fmla="*/ 75045 h 33" name="T15"/>
                  <a:gd fmla="*/ 94429 w 29" name="T16"/>
                  <a:gd fmla="*/ 78798 h 33" name="T17"/>
                  <a:gd fmla="*/ 67989 w 29" name="T18"/>
                  <a:gd fmla="*/ 105064 h 33" name="T19"/>
                  <a:gd fmla="*/ 45326 w 29" name="T20"/>
                  <a:gd fmla="*/ 105064 h 33" name="T21"/>
                  <a:gd fmla="*/ 22663 w 29" name="T22"/>
                  <a:gd fmla="*/ 71293 h 33" name="T23"/>
                  <a:gd fmla="*/ 105761 w 29" name="T24"/>
                  <a:gd fmla="*/ 52532 h 33" name="T25"/>
                  <a:gd fmla="*/ 79321 w 29" name="T26"/>
                  <a:gd fmla="*/ 11257 h 33" name="T27"/>
                  <a:gd fmla="*/ 22663 w 29" name="T28"/>
                  <a:gd fmla="*/ 60036 h 33" name="T29"/>
                  <a:gd fmla="*/ 26440 w 29" name="T30"/>
                  <a:gd fmla="*/ 30018 h 33" name="T31"/>
                  <a:gd fmla="*/ 45326 w 29" name="T32"/>
                  <a:gd fmla="*/ 15009 h 33" name="T33"/>
                  <a:gd fmla="*/ 64212 w 29" name="T34"/>
                  <a:gd fmla="*/ 18761 h 33" name="T35"/>
                  <a:gd fmla="*/ 75543 w 29" name="T36"/>
                  <a:gd fmla="*/ 26266 h 33" name="T37"/>
                  <a:gd fmla="*/ 83098 w 29" name="T38"/>
                  <a:gd fmla="*/ 45027 h 33" name="T39"/>
                  <a:gd fmla="*/ 22663 w 29" name="T40"/>
                  <a:gd fmla="*/ 60036 h 33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9" name="T63"/>
                  <a:gd fmla="*/ 0 h 33" name="T64"/>
                  <a:gd fmla="*/ 29 w 29" name="T65"/>
                  <a:gd fmla="*/ 33 h 33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33" w="28">
                    <a:moveTo>
                      <a:pt x="21" y="3"/>
                    </a:moveTo>
                    <a:cubicBezTo>
                      <a:pt x="18" y="0"/>
                      <a:pt x="15" y="0"/>
                      <a:pt x="11" y="1"/>
                    </a:cubicBezTo>
                    <a:cubicBezTo>
                      <a:pt x="7" y="2"/>
                      <a:pt x="4" y="4"/>
                      <a:pt x="2" y="8"/>
                    </a:cubicBezTo>
                    <a:cubicBezTo>
                      <a:pt x="0" y="11"/>
                      <a:pt x="0" y="16"/>
                      <a:pt x="1" y="20"/>
                    </a:cubicBezTo>
                    <a:cubicBezTo>
                      <a:pt x="2" y="25"/>
                      <a:pt x="5" y="28"/>
                      <a:pt x="8" y="31"/>
                    </a:cubicBezTo>
                    <a:cubicBezTo>
                      <a:pt x="11" y="33"/>
                      <a:pt x="15" y="33"/>
                      <a:pt x="19" y="32"/>
                    </a:cubicBezTo>
                    <a:cubicBezTo>
                      <a:pt x="22" y="32"/>
                      <a:pt x="24" y="30"/>
                      <a:pt x="26" y="28"/>
                    </a:cubicBezTo>
                    <a:cubicBezTo>
                      <a:pt x="28" y="26"/>
                      <a:pt x="29" y="23"/>
                      <a:pt x="29" y="2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4" y="25"/>
                      <a:pt x="22" y="27"/>
                      <a:pt x="18" y="28"/>
                    </a:cubicBezTo>
                    <a:cubicBezTo>
                      <a:pt x="16" y="29"/>
                      <a:pt x="14" y="29"/>
                      <a:pt x="12" y="28"/>
                    </a:cubicBezTo>
                    <a:cubicBezTo>
                      <a:pt x="9" y="26"/>
                      <a:pt x="8" y="24"/>
                      <a:pt x="6" y="19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7" y="8"/>
                      <a:pt x="24" y="5"/>
                      <a:pt x="21" y="3"/>
                    </a:cubicBezTo>
                    <a:close/>
                    <a:moveTo>
                      <a:pt x="6" y="16"/>
                    </a:moveTo>
                    <a:cubicBezTo>
                      <a:pt x="5" y="13"/>
                      <a:pt x="6" y="10"/>
                      <a:pt x="7" y="8"/>
                    </a:cubicBezTo>
                    <a:cubicBezTo>
                      <a:pt x="8" y="6"/>
                      <a:pt x="10" y="5"/>
                      <a:pt x="12" y="4"/>
                    </a:cubicBezTo>
                    <a:cubicBezTo>
                      <a:pt x="14" y="4"/>
                      <a:pt x="15" y="4"/>
                      <a:pt x="17" y="5"/>
                    </a:cubicBezTo>
                    <a:cubicBezTo>
                      <a:pt x="18" y="5"/>
                      <a:pt x="19" y="6"/>
                      <a:pt x="20" y="7"/>
                    </a:cubicBezTo>
                    <a:cubicBezTo>
                      <a:pt x="21" y="8"/>
                      <a:pt x="22" y="10"/>
                      <a:pt x="22" y="12"/>
                    </a:cubicBezTo>
                    <a:lnTo>
                      <a:pt x="6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35" name="Freeform 231"/>
              <p:cNvSpPr>
                <a:spLocks noChangeArrowheads="1"/>
              </p:cNvSpPr>
              <p:nvPr/>
            </p:nvSpPr>
            <p:spPr bwMode="auto">
              <a:xfrm>
                <a:off x="1890713" y="2249488"/>
                <a:ext cx="101600" cy="128588"/>
              </a:xfrm>
              <a:custGeom>
                <a:gdLst>
                  <a:gd fmla="*/ 41393 w 27" name="T0"/>
                  <a:gd fmla="*/ 18910 h 34" name="T1"/>
                  <a:gd fmla="*/ 75259 w 27" name="T2"/>
                  <a:gd fmla="*/ 41602 h 34" name="T3"/>
                  <a:gd fmla="*/ 90311 w 27" name="T4"/>
                  <a:gd fmla="*/ 34038 h 34" name="T5"/>
                  <a:gd fmla="*/ 71496 w 27" name="T6"/>
                  <a:gd fmla="*/ 7564 h 34" name="T7"/>
                  <a:gd fmla="*/ 37630 w 27" name="T8"/>
                  <a:gd fmla="*/ 3782 h 34" name="T9"/>
                  <a:gd fmla="*/ 7526 w 27" name="T10"/>
                  <a:gd fmla="*/ 30256 h 34" name="T11"/>
                  <a:gd fmla="*/ 7526 w 27" name="T12"/>
                  <a:gd fmla="*/ 75640 h 34" name="T13"/>
                  <a:gd fmla="*/ 30104 w 27" name="T14"/>
                  <a:gd fmla="*/ 113460 h 34" name="T15"/>
                  <a:gd fmla="*/ 67733 w 27" name="T16"/>
                  <a:gd fmla="*/ 124806 h 34" name="T17"/>
                  <a:gd fmla="*/ 94074 w 27" name="T18"/>
                  <a:gd fmla="*/ 105896 h 34" name="T19"/>
                  <a:gd fmla="*/ 101600 w 27" name="T20"/>
                  <a:gd fmla="*/ 71858 h 34" name="T21"/>
                  <a:gd fmla="*/ 86548 w 27" name="T22"/>
                  <a:gd fmla="*/ 71858 h 34" name="T23"/>
                  <a:gd fmla="*/ 63970 w 27" name="T24"/>
                  <a:gd fmla="*/ 109678 h 34" name="T25"/>
                  <a:gd fmla="*/ 41393 w 27" name="T26"/>
                  <a:gd fmla="*/ 102114 h 34" name="T27"/>
                  <a:gd fmla="*/ 22578 w 27" name="T28"/>
                  <a:gd fmla="*/ 71858 h 34" name="T29"/>
                  <a:gd fmla="*/ 22578 w 27" name="T30"/>
                  <a:gd fmla="*/ 37820 h 34" name="T31"/>
                  <a:gd fmla="*/ 41393 w 27" name="T32"/>
                  <a:gd fmla="*/ 18910 h 34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7" name="T51"/>
                  <a:gd fmla="*/ 0 h 34" name="T52"/>
                  <a:gd fmla="*/ 27 w 27" name="T53"/>
                  <a:gd fmla="*/ 34 h 34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34" w="27">
                    <a:moveTo>
                      <a:pt x="11" y="5"/>
                    </a:moveTo>
                    <a:cubicBezTo>
                      <a:pt x="15" y="4"/>
                      <a:pt x="18" y="6"/>
                      <a:pt x="20" y="11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3" y="6"/>
                      <a:pt x="21" y="4"/>
                      <a:pt x="19" y="2"/>
                    </a:cubicBezTo>
                    <a:cubicBezTo>
                      <a:pt x="16" y="1"/>
                      <a:pt x="13" y="0"/>
                      <a:pt x="10" y="1"/>
                    </a:cubicBezTo>
                    <a:cubicBezTo>
                      <a:pt x="6" y="2"/>
                      <a:pt x="4" y="4"/>
                      <a:pt x="2" y="8"/>
                    </a:cubicBezTo>
                    <a:cubicBezTo>
                      <a:pt x="1" y="12"/>
                      <a:pt x="0" y="16"/>
                      <a:pt x="2" y="20"/>
                    </a:cubicBezTo>
                    <a:cubicBezTo>
                      <a:pt x="3" y="25"/>
                      <a:pt x="5" y="28"/>
                      <a:pt x="8" y="30"/>
                    </a:cubicBezTo>
                    <a:cubicBezTo>
                      <a:pt x="11" y="33"/>
                      <a:pt x="14" y="34"/>
                      <a:pt x="18" y="33"/>
                    </a:cubicBezTo>
                    <a:cubicBezTo>
                      <a:pt x="21" y="32"/>
                      <a:pt x="23" y="30"/>
                      <a:pt x="25" y="28"/>
                    </a:cubicBezTo>
                    <a:cubicBezTo>
                      <a:pt x="27" y="26"/>
                      <a:pt x="27" y="23"/>
                      <a:pt x="27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25"/>
                      <a:pt x="21" y="28"/>
                      <a:pt x="17" y="29"/>
                    </a:cubicBezTo>
                    <a:cubicBezTo>
                      <a:pt x="15" y="29"/>
                      <a:pt x="13" y="29"/>
                      <a:pt x="11" y="27"/>
                    </a:cubicBezTo>
                    <a:cubicBezTo>
                      <a:pt x="9" y="25"/>
                      <a:pt x="7" y="23"/>
                      <a:pt x="6" y="19"/>
                    </a:cubicBezTo>
                    <a:cubicBezTo>
                      <a:pt x="5" y="15"/>
                      <a:pt x="5" y="12"/>
                      <a:pt x="6" y="10"/>
                    </a:cubicBezTo>
                    <a:cubicBezTo>
                      <a:pt x="7" y="7"/>
                      <a:pt x="9" y="6"/>
                      <a:pt x="11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36" name="Freeform 232"/>
              <p:cNvSpPr>
                <a:spLocks noChangeArrowheads="1"/>
              </p:cNvSpPr>
              <p:nvPr/>
            </p:nvSpPr>
            <p:spPr bwMode="auto">
              <a:xfrm>
                <a:off x="1981200" y="2205038"/>
                <a:ext cx="93663" cy="146050"/>
              </a:xfrm>
              <a:custGeom>
                <a:gdLst>
                  <a:gd fmla="*/ 78677 w 25" name="T0"/>
                  <a:gd fmla="*/ 127326 h 39" name="T1"/>
                  <a:gd fmla="*/ 56198 w 25" name="T2"/>
                  <a:gd fmla="*/ 116091 h 39" name="T3"/>
                  <a:gd fmla="*/ 37465 w 25" name="T4"/>
                  <a:gd fmla="*/ 44938 h 39" name="T5"/>
                  <a:gd fmla="*/ 63691 w 25" name="T6"/>
                  <a:gd fmla="*/ 37449 h 39" name="T7"/>
                  <a:gd fmla="*/ 59944 w 25" name="T8"/>
                  <a:gd fmla="*/ 26214 h 39" name="T9"/>
                  <a:gd fmla="*/ 33719 w 25" name="T10"/>
                  <a:gd fmla="*/ 29959 h 39" name="T11"/>
                  <a:gd fmla="*/ 26226 w 25" name="T12"/>
                  <a:gd fmla="*/ 0 h 39" name="T13"/>
                  <a:gd fmla="*/ 11240 w 25" name="T14"/>
                  <a:gd fmla="*/ 7490 h 39" name="T15"/>
                  <a:gd fmla="*/ 18733 w 25" name="T16"/>
                  <a:gd fmla="*/ 33704 h 39" name="T17"/>
                  <a:gd fmla="*/ 0 w 25" name="T18"/>
                  <a:gd fmla="*/ 41194 h 39" name="T19"/>
                  <a:gd fmla="*/ 0 w 25" name="T20"/>
                  <a:gd fmla="*/ 52428 h 39" name="T21"/>
                  <a:gd fmla="*/ 22479 w 25" name="T22"/>
                  <a:gd fmla="*/ 48683 h 39" name="T23"/>
                  <a:gd fmla="*/ 37465 w 25" name="T24"/>
                  <a:gd fmla="*/ 116091 h 39" name="T25"/>
                  <a:gd fmla="*/ 78677 w 25" name="T26"/>
                  <a:gd fmla="*/ 142305 h 39" name="T27"/>
                  <a:gd fmla="*/ 93663 w 25" name="T28"/>
                  <a:gd fmla="*/ 134815 h 39" name="T29"/>
                  <a:gd fmla="*/ 89916 w 25" name="T30"/>
                  <a:gd fmla="*/ 123581 h 39" name="T31"/>
                  <a:gd fmla="*/ 78677 w 25" name="T32"/>
                  <a:gd fmla="*/ 127326 h 39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5" name="T51"/>
                  <a:gd fmla="*/ 0 h 39" name="T52"/>
                  <a:gd fmla="*/ 25 w 25" name="T53"/>
                  <a:gd fmla="*/ 39 h 39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39" w="25">
                    <a:moveTo>
                      <a:pt x="21" y="34"/>
                    </a:moveTo>
                    <a:cubicBezTo>
                      <a:pt x="18" y="35"/>
                      <a:pt x="16" y="34"/>
                      <a:pt x="15" y="3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2" y="37"/>
                      <a:pt x="15" y="39"/>
                      <a:pt x="21" y="38"/>
                    </a:cubicBezTo>
                    <a:cubicBezTo>
                      <a:pt x="22" y="37"/>
                      <a:pt x="24" y="37"/>
                      <a:pt x="25" y="36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3" y="33"/>
                      <a:pt x="22" y="34"/>
                      <a:pt x="21" y="3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37" name="Freeform 233"/>
              <p:cNvSpPr>
                <a:spLocks noChangeArrowheads="1" noEditPoints="1"/>
              </p:cNvSpPr>
              <p:nvPr/>
            </p:nvSpPr>
            <p:spPr bwMode="auto">
              <a:xfrm>
                <a:off x="571500" y="423863"/>
                <a:ext cx="112713" cy="153988"/>
              </a:xfrm>
              <a:custGeom>
                <a:gdLst>
                  <a:gd fmla="*/ 41328 w 30" name="T0"/>
                  <a:gd fmla="*/ 3756 h 41" name="T1"/>
                  <a:gd fmla="*/ 22543 w 30" name="T2"/>
                  <a:gd fmla="*/ 41314 h 41" name="T3"/>
                  <a:gd fmla="*/ 15028 w 30" name="T4"/>
                  <a:gd fmla="*/ 22535 h 41" name="T5"/>
                  <a:gd fmla="*/ 0 w 30" name="T6"/>
                  <a:gd fmla="*/ 26291 h 41" name="T7"/>
                  <a:gd fmla="*/ 60114 w 30" name="T8"/>
                  <a:gd fmla="*/ 153988 h 41" name="T9"/>
                  <a:gd fmla="*/ 75142 w 30" name="T10"/>
                  <a:gd fmla="*/ 146476 h 41" name="T11"/>
                  <a:gd fmla="*/ 52599 w 30" name="T12"/>
                  <a:gd fmla="*/ 101407 h 41" name="T13"/>
                  <a:gd fmla="*/ 90170 w 30" name="T14"/>
                  <a:gd fmla="*/ 105163 h 41" name="T15"/>
                  <a:gd fmla="*/ 108956 w 30" name="T16"/>
                  <a:gd fmla="*/ 78872 h 41" name="T17"/>
                  <a:gd fmla="*/ 101442 w 30" name="T18"/>
                  <a:gd fmla="*/ 37558 h 41" name="T19"/>
                  <a:gd fmla="*/ 75142 w 30" name="T20"/>
                  <a:gd fmla="*/ 7512 h 41" name="T21"/>
                  <a:gd fmla="*/ 41328 w 30" name="T22"/>
                  <a:gd fmla="*/ 3756 h 41" name="T23"/>
                  <a:gd fmla="*/ 93928 w 30" name="T24"/>
                  <a:gd fmla="*/ 78872 h 41" name="T25"/>
                  <a:gd fmla="*/ 78899 w 30" name="T26"/>
                  <a:gd fmla="*/ 93895 h 41" name="T27"/>
                  <a:gd fmla="*/ 60114 w 30" name="T28"/>
                  <a:gd fmla="*/ 93895 h 41" name="T29"/>
                  <a:gd fmla="*/ 45085 w 30" name="T30"/>
                  <a:gd fmla="*/ 82628 h 41" name="T31"/>
                  <a:gd fmla="*/ 30057 w 30" name="T32"/>
                  <a:gd fmla="*/ 56337 h 41" name="T33"/>
                  <a:gd fmla="*/ 33814 w 30" name="T34"/>
                  <a:gd fmla="*/ 33802 h 41" name="T35"/>
                  <a:gd fmla="*/ 45085 w 30" name="T36"/>
                  <a:gd fmla="*/ 18779 h 41" name="T37"/>
                  <a:gd fmla="*/ 67628 w 30" name="T38"/>
                  <a:gd fmla="*/ 18779 h 41" name="T39"/>
                  <a:gd fmla="*/ 86413 w 30" name="T40"/>
                  <a:gd fmla="*/ 45070 h 41" name="T41"/>
                  <a:gd fmla="*/ 93928 w 30" name="T42"/>
                  <a:gd fmla="*/ 78872 h 41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30" name="T66"/>
                  <a:gd fmla="*/ 0 h 41" name="T67"/>
                  <a:gd fmla="*/ 30 w 30" name="T68"/>
                  <a:gd fmla="*/ 41 h 41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41" w="30">
                    <a:moveTo>
                      <a:pt x="11" y="1"/>
                    </a:moveTo>
                    <a:cubicBezTo>
                      <a:pt x="8" y="3"/>
                      <a:pt x="6" y="6"/>
                      <a:pt x="6" y="1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7" y="29"/>
                      <a:pt x="21" y="29"/>
                      <a:pt x="24" y="28"/>
                    </a:cubicBezTo>
                    <a:cubicBezTo>
                      <a:pt x="27" y="26"/>
                      <a:pt x="29" y="24"/>
                      <a:pt x="29" y="21"/>
                    </a:cubicBezTo>
                    <a:cubicBezTo>
                      <a:pt x="30" y="17"/>
                      <a:pt x="29" y="14"/>
                      <a:pt x="27" y="10"/>
                    </a:cubicBezTo>
                    <a:cubicBezTo>
                      <a:pt x="26" y="6"/>
                      <a:pt x="23" y="3"/>
                      <a:pt x="20" y="2"/>
                    </a:cubicBezTo>
                    <a:cubicBezTo>
                      <a:pt x="17" y="0"/>
                      <a:pt x="14" y="0"/>
                      <a:pt x="11" y="1"/>
                    </a:cubicBezTo>
                    <a:close/>
                    <a:moveTo>
                      <a:pt x="25" y="21"/>
                    </a:moveTo>
                    <a:cubicBezTo>
                      <a:pt x="24" y="23"/>
                      <a:pt x="23" y="24"/>
                      <a:pt x="21" y="25"/>
                    </a:cubicBezTo>
                    <a:cubicBezTo>
                      <a:pt x="20" y="26"/>
                      <a:pt x="18" y="26"/>
                      <a:pt x="16" y="25"/>
                    </a:cubicBezTo>
                    <a:cubicBezTo>
                      <a:pt x="14" y="25"/>
                      <a:pt x="13" y="23"/>
                      <a:pt x="12" y="22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3"/>
                      <a:pt x="8" y="11"/>
                      <a:pt x="9" y="9"/>
                    </a:cubicBezTo>
                    <a:cubicBezTo>
                      <a:pt x="9" y="7"/>
                      <a:pt x="10" y="6"/>
                      <a:pt x="12" y="5"/>
                    </a:cubicBezTo>
                    <a:cubicBezTo>
                      <a:pt x="14" y="4"/>
                      <a:pt x="16" y="4"/>
                      <a:pt x="18" y="5"/>
                    </a:cubicBezTo>
                    <a:cubicBezTo>
                      <a:pt x="20" y="7"/>
                      <a:pt x="22" y="9"/>
                      <a:pt x="23" y="12"/>
                    </a:cubicBezTo>
                    <a:cubicBezTo>
                      <a:pt x="25" y="16"/>
                      <a:pt x="26" y="18"/>
                      <a:pt x="25" y="2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38" name="Freeform 234"/>
              <p:cNvSpPr>
                <a:spLocks noChangeArrowheads="1"/>
              </p:cNvSpPr>
              <p:nvPr/>
            </p:nvSpPr>
            <p:spPr bwMode="auto">
              <a:xfrm>
                <a:off x="671513" y="379413"/>
                <a:ext cx="60325" cy="119063"/>
              </a:xfrm>
              <a:custGeom>
                <a:gdLst>
                  <a:gd fmla="*/ 30163 w 16" name="T0"/>
                  <a:gd fmla="*/ 11162 h 32" name="T1"/>
                  <a:gd fmla="*/ 26392 w 16" name="T2"/>
                  <a:gd fmla="*/ 40928 h 32" name="T3"/>
                  <a:gd fmla="*/ 15081 w 16" name="T4"/>
                  <a:gd fmla="*/ 18604 h 32" name="T5"/>
                  <a:gd fmla="*/ 0 w 16" name="T6"/>
                  <a:gd fmla="*/ 22324 h 32" name="T7"/>
                  <a:gd fmla="*/ 45244 w 16" name="T8"/>
                  <a:gd fmla="*/ 119063 h 32" name="T9"/>
                  <a:gd fmla="*/ 60325 w 16" name="T10"/>
                  <a:gd fmla="*/ 111622 h 32" name="T11"/>
                  <a:gd fmla="*/ 37703 w 16" name="T12"/>
                  <a:gd fmla="*/ 59532 h 32" name="T13"/>
                  <a:gd fmla="*/ 33933 w 16" name="T14"/>
                  <a:gd fmla="*/ 33486 h 32" name="T15"/>
                  <a:gd fmla="*/ 49014 w 16" name="T16"/>
                  <a:gd fmla="*/ 14883 h 32" name="T17"/>
                  <a:gd fmla="*/ 52784 w 16" name="T18"/>
                  <a:gd fmla="*/ 14883 h 32" name="T19"/>
                  <a:gd fmla="*/ 45244 w 16" name="T20"/>
                  <a:gd fmla="*/ 0 h 32" name="T21"/>
                  <a:gd fmla="*/ 41473 w 16" name="T22"/>
                  <a:gd fmla="*/ 0 h 32" name="T23"/>
                  <a:gd fmla="*/ 30163 w 16" name="T24"/>
                  <a:gd fmla="*/ 11162 h 32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6" name="T39"/>
                  <a:gd fmla="*/ 0 h 32" name="T40"/>
                  <a:gd fmla="*/ 16 w 16" name="T41"/>
                  <a:gd fmla="*/ 32 h 32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32" w="16">
                    <a:moveTo>
                      <a:pt x="8" y="3"/>
                    </a:moveTo>
                    <a:cubicBezTo>
                      <a:pt x="7" y="5"/>
                      <a:pt x="6" y="7"/>
                      <a:pt x="7" y="11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4"/>
                      <a:pt x="9" y="11"/>
                      <a:pt x="9" y="9"/>
                    </a:cubicBezTo>
                    <a:cubicBezTo>
                      <a:pt x="10" y="7"/>
                      <a:pt x="11" y="5"/>
                      <a:pt x="13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0" y="1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39" name="Freeform 235"/>
              <p:cNvSpPr>
                <a:spLocks noChangeArrowheads="1" noEditPoints="1"/>
              </p:cNvSpPr>
              <p:nvPr/>
            </p:nvSpPr>
            <p:spPr bwMode="auto">
              <a:xfrm>
                <a:off x="739775" y="349250"/>
                <a:ext cx="101600" cy="112713"/>
              </a:xfrm>
              <a:custGeom>
                <a:gdLst>
                  <a:gd fmla="*/ 26341 w 27" name="T0"/>
                  <a:gd fmla="*/ 7514 h 30" name="T1"/>
                  <a:gd fmla="*/ 3763 w 27" name="T2"/>
                  <a:gd fmla="*/ 33814 h 30" name="T3"/>
                  <a:gd fmla="*/ 7526 w 27" name="T4"/>
                  <a:gd fmla="*/ 75142 h 30" name="T5"/>
                  <a:gd fmla="*/ 37630 w 27" name="T6"/>
                  <a:gd fmla="*/ 105199 h 30" name="T7"/>
                  <a:gd fmla="*/ 75259 w 27" name="T8"/>
                  <a:gd fmla="*/ 105199 h 30" name="T9"/>
                  <a:gd fmla="*/ 97837 w 27" name="T10"/>
                  <a:gd fmla="*/ 78899 h 30" name="T11"/>
                  <a:gd fmla="*/ 94074 w 27" name="T12"/>
                  <a:gd fmla="*/ 33814 h 30" name="T13"/>
                  <a:gd fmla="*/ 63970 w 27" name="T14"/>
                  <a:gd fmla="*/ 3757 h 30" name="T15"/>
                  <a:gd fmla="*/ 26341 w 27" name="T16"/>
                  <a:gd fmla="*/ 7514 h 30" name="T17"/>
                  <a:gd fmla="*/ 82785 w 27" name="T18"/>
                  <a:gd fmla="*/ 75142 h 30" name="T19"/>
                  <a:gd fmla="*/ 67733 w 27" name="T20"/>
                  <a:gd fmla="*/ 93928 h 30" name="T21"/>
                  <a:gd fmla="*/ 45156 w 27" name="T22"/>
                  <a:gd fmla="*/ 93928 h 30" name="T23"/>
                  <a:gd fmla="*/ 26341 w 27" name="T24"/>
                  <a:gd fmla="*/ 67628 h 30" name="T25"/>
                  <a:gd fmla="*/ 18815 w 27" name="T26"/>
                  <a:gd fmla="*/ 37571 h 30" name="T27"/>
                  <a:gd fmla="*/ 33867 w 27" name="T28"/>
                  <a:gd fmla="*/ 18786 h 30" name="T29"/>
                  <a:gd fmla="*/ 56444 w 27" name="T30"/>
                  <a:gd fmla="*/ 18786 h 30" name="T31"/>
                  <a:gd fmla="*/ 79022 w 27" name="T32"/>
                  <a:gd fmla="*/ 41328 h 30" name="T33"/>
                  <a:gd fmla="*/ 82785 w 27" name="T34"/>
                  <a:gd fmla="*/ 75142 h 30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27" name="T54"/>
                  <a:gd fmla="*/ 0 h 30" name="T55"/>
                  <a:gd fmla="*/ 27 w 27" name="T56"/>
                  <a:gd fmla="*/ 30 h 30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30" w="27">
                    <a:moveTo>
                      <a:pt x="7" y="2"/>
                    </a:moveTo>
                    <a:cubicBezTo>
                      <a:pt x="4" y="3"/>
                      <a:pt x="2" y="6"/>
                      <a:pt x="1" y="9"/>
                    </a:cubicBezTo>
                    <a:cubicBezTo>
                      <a:pt x="0" y="12"/>
                      <a:pt x="0" y="16"/>
                      <a:pt x="2" y="20"/>
                    </a:cubicBezTo>
                    <a:cubicBezTo>
                      <a:pt x="4" y="24"/>
                      <a:pt x="7" y="27"/>
                      <a:pt x="10" y="28"/>
                    </a:cubicBezTo>
                    <a:cubicBezTo>
                      <a:pt x="13" y="30"/>
                      <a:pt x="16" y="30"/>
                      <a:pt x="20" y="28"/>
                    </a:cubicBezTo>
                    <a:cubicBezTo>
                      <a:pt x="23" y="27"/>
                      <a:pt x="25" y="24"/>
                      <a:pt x="26" y="21"/>
                    </a:cubicBezTo>
                    <a:cubicBezTo>
                      <a:pt x="27" y="17"/>
                      <a:pt x="27" y="13"/>
                      <a:pt x="25" y="9"/>
                    </a:cubicBezTo>
                    <a:cubicBezTo>
                      <a:pt x="23" y="6"/>
                      <a:pt x="21" y="3"/>
                      <a:pt x="17" y="1"/>
                    </a:cubicBezTo>
                    <a:cubicBezTo>
                      <a:pt x="14" y="0"/>
                      <a:pt x="11" y="0"/>
                      <a:pt x="7" y="2"/>
                    </a:cubicBezTo>
                    <a:close/>
                    <a:moveTo>
                      <a:pt x="22" y="20"/>
                    </a:moveTo>
                    <a:cubicBezTo>
                      <a:pt x="22" y="22"/>
                      <a:pt x="20" y="24"/>
                      <a:pt x="18" y="25"/>
                    </a:cubicBezTo>
                    <a:cubicBezTo>
                      <a:pt x="16" y="26"/>
                      <a:pt x="14" y="26"/>
                      <a:pt x="12" y="25"/>
                    </a:cubicBezTo>
                    <a:cubicBezTo>
                      <a:pt x="10" y="24"/>
                      <a:pt x="8" y="22"/>
                      <a:pt x="7" y="18"/>
                    </a:cubicBezTo>
                    <a:cubicBezTo>
                      <a:pt x="5" y="15"/>
                      <a:pt x="4" y="12"/>
                      <a:pt x="5" y="10"/>
                    </a:cubicBezTo>
                    <a:cubicBezTo>
                      <a:pt x="6" y="7"/>
                      <a:pt x="7" y="6"/>
                      <a:pt x="9" y="5"/>
                    </a:cubicBezTo>
                    <a:cubicBezTo>
                      <a:pt x="11" y="4"/>
                      <a:pt x="13" y="4"/>
                      <a:pt x="15" y="5"/>
                    </a:cubicBezTo>
                    <a:cubicBezTo>
                      <a:pt x="17" y="6"/>
                      <a:pt x="19" y="8"/>
                      <a:pt x="21" y="11"/>
                    </a:cubicBezTo>
                    <a:cubicBezTo>
                      <a:pt x="22" y="15"/>
                      <a:pt x="23" y="18"/>
                      <a:pt x="22" y="2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40" name="Freeform 236"/>
              <p:cNvSpPr>
                <a:spLocks noChangeArrowheads="1"/>
              </p:cNvSpPr>
              <p:nvPr/>
            </p:nvSpPr>
            <p:spPr bwMode="auto">
              <a:xfrm>
                <a:off x="814388" y="292100"/>
                <a:ext cx="106363" cy="128588"/>
              </a:xfrm>
              <a:custGeom>
                <a:gdLst>
                  <a:gd fmla="*/ 68376 w 28" name="T0"/>
                  <a:gd fmla="*/ 98332 h 34" name="T1"/>
                  <a:gd fmla="*/ 37987 w 28" name="T2"/>
                  <a:gd fmla="*/ 37820 h 34" name="T3"/>
                  <a:gd fmla="*/ 60779 w 28" name="T4"/>
                  <a:gd fmla="*/ 30256 h 34" name="T5"/>
                  <a:gd fmla="*/ 53182 w 28" name="T6"/>
                  <a:gd fmla="*/ 15128 h 34" name="T7"/>
                  <a:gd fmla="*/ 34188 w 28" name="T8"/>
                  <a:gd fmla="*/ 26474 h 34" name="T9"/>
                  <a:gd fmla="*/ 22792 w 28" name="T10"/>
                  <a:gd fmla="*/ 0 h 34" name="T11"/>
                  <a:gd fmla="*/ 7597 w 28" name="T12"/>
                  <a:gd fmla="*/ 11346 h 34" name="T13"/>
                  <a:gd fmla="*/ 18993 w 28" name="T14"/>
                  <a:gd fmla="*/ 34038 h 34" name="T15"/>
                  <a:gd fmla="*/ 0 w 28" name="T16"/>
                  <a:gd fmla="*/ 41602 h 34" name="T17"/>
                  <a:gd fmla="*/ 7597 w 28" name="T18"/>
                  <a:gd fmla="*/ 52948 h 34" name="T19"/>
                  <a:gd fmla="*/ 22792 w 28" name="T20"/>
                  <a:gd fmla="*/ 45384 h 34" name="T21"/>
                  <a:gd fmla="*/ 53182 w 28" name="T22"/>
                  <a:gd fmla="*/ 102114 h 34" name="T23"/>
                  <a:gd fmla="*/ 94967 w 28" name="T24"/>
                  <a:gd fmla="*/ 117242 h 34" name="T25"/>
                  <a:gd fmla="*/ 106363 w 28" name="T26"/>
                  <a:gd fmla="*/ 109678 h 34" name="T27"/>
                  <a:gd fmla="*/ 102564 w 28" name="T28"/>
                  <a:gd fmla="*/ 98332 h 34" name="T29"/>
                  <a:gd fmla="*/ 91168 w 28" name="T30"/>
                  <a:gd fmla="*/ 105896 h 34" name="T31"/>
                  <a:gd fmla="*/ 68376 w 28" name="T32"/>
                  <a:gd fmla="*/ 98332 h 34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8" name="T51"/>
                  <a:gd fmla="*/ 0 h 34" name="T52"/>
                  <a:gd fmla="*/ 28 w 28" name="T53"/>
                  <a:gd fmla="*/ 34 h 34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34" w="28">
                    <a:moveTo>
                      <a:pt x="18" y="26"/>
                    </a:moveTo>
                    <a:cubicBezTo>
                      <a:pt x="10" y="10"/>
                      <a:pt x="10" y="10"/>
                      <a:pt x="10" y="10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6" y="32"/>
                      <a:pt x="20" y="34"/>
                      <a:pt x="25" y="31"/>
                    </a:cubicBezTo>
                    <a:cubicBezTo>
                      <a:pt x="26" y="31"/>
                      <a:pt x="27" y="30"/>
                      <a:pt x="28" y="29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7"/>
                      <a:pt x="25" y="28"/>
                      <a:pt x="24" y="28"/>
                    </a:cubicBezTo>
                    <a:cubicBezTo>
                      <a:pt x="21" y="29"/>
                      <a:pt x="19" y="29"/>
                      <a:pt x="18" y="2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41" name="Freeform 237"/>
              <p:cNvSpPr>
                <a:spLocks noChangeArrowheads="1" noEditPoints="1"/>
              </p:cNvSpPr>
              <p:nvPr/>
            </p:nvSpPr>
            <p:spPr bwMode="auto">
              <a:xfrm>
                <a:off x="893763" y="273050"/>
                <a:ext cx="106363" cy="112713"/>
              </a:xfrm>
              <a:custGeom>
                <a:gdLst>
                  <a:gd fmla="*/ 64578 w 28" name="T0"/>
                  <a:gd fmla="*/ 3757 h 30" name="T1"/>
                  <a:gd fmla="*/ 30389 w 28" name="T2"/>
                  <a:gd fmla="*/ 7514 h 30" name="T3"/>
                  <a:gd fmla="*/ 3799 w 28" name="T4"/>
                  <a:gd fmla="*/ 37571 h 30" name="T5"/>
                  <a:gd fmla="*/ 7597 w 28" name="T6"/>
                  <a:gd fmla="*/ 78899 h 30" name="T7"/>
                  <a:gd fmla="*/ 37987 w 28" name="T8"/>
                  <a:gd fmla="*/ 108956 h 30" name="T9"/>
                  <a:gd fmla="*/ 75974 w 28" name="T10"/>
                  <a:gd fmla="*/ 105199 h 30" name="T11"/>
                  <a:gd fmla="*/ 98766 w 28" name="T12"/>
                  <a:gd fmla="*/ 86413 h 30" name="T13"/>
                  <a:gd fmla="*/ 102564 w 28" name="T14"/>
                  <a:gd fmla="*/ 60114 h 30" name="T15"/>
                  <a:gd fmla="*/ 87370 w 28" name="T16"/>
                  <a:gd fmla="*/ 63871 h 30" name="T17"/>
                  <a:gd fmla="*/ 72175 w 28" name="T18"/>
                  <a:gd fmla="*/ 93928 h 30" name="T19"/>
                  <a:gd fmla="*/ 49383 w 28" name="T20"/>
                  <a:gd fmla="*/ 93928 h 30" name="T21"/>
                  <a:gd fmla="*/ 26591 w 28" name="T22"/>
                  <a:gd fmla="*/ 71385 h 30" name="T23"/>
                  <a:gd fmla="*/ 94967 w 28" name="T24"/>
                  <a:gd fmla="*/ 37571 h 30" name="T25"/>
                  <a:gd fmla="*/ 64578 w 28" name="T26"/>
                  <a:gd fmla="*/ 3757 h 30" name="T27"/>
                  <a:gd fmla="*/ 22792 w 28" name="T28"/>
                  <a:gd fmla="*/ 60114 h 30" name="T29"/>
                  <a:gd fmla="*/ 18993 w 28" name="T30"/>
                  <a:gd fmla="*/ 33814 h 30" name="T31"/>
                  <a:gd fmla="*/ 34188 w 28" name="T32"/>
                  <a:gd fmla="*/ 18786 h 30" name="T33"/>
                  <a:gd fmla="*/ 49383 w 28" name="T34"/>
                  <a:gd fmla="*/ 15028 h 30" name="T35"/>
                  <a:gd fmla="*/ 64578 w 28" name="T36"/>
                  <a:gd fmla="*/ 22543 h 30" name="T37"/>
                  <a:gd fmla="*/ 72175 w 28" name="T38"/>
                  <a:gd fmla="*/ 33814 h 30" name="T39"/>
                  <a:gd fmla="*/ 22792 w 28" name="T40"/>
                  <a:gd fmla="*/ 60114 h 30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8" name="T63"/>
                  <a:gd fmla="*/ 0 h 30" name="T64"/>
                  <a:gd fmla="*/ 28 w 28" name="T65"/>
                  <a:gd fmla="*/ 30 h 30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30" w="28">
                    <a:moveTo>
                      <a:pt x="17" y="1"/>
                    </a:moveTo>
                    <a:cubicBezTo>
                      <a:pt x="14" y="0"/>
                      <a:pt x="11" y="0"/>
                      <a:pt x="8" y="2"/>
                    </a:cubicBezTo>
                    <a:cubicBezTo>
                      <a:pt x="4" y="3"/>
                      <a:pt x="2" y="6"/>
                      <a:pt x="1" y="10"/>
                    </a:cubicBezTo>
                    <a:cubicBezTo>
                      <a:pt x="0" y="13"/>
                      <a:pt x="0" y="17"/>
                      <a:pt x="2" y="21"/>
                    </a:cubicBezTo>
                    <a:cubicBezTo>
                      <a:pt x="4" y="25"/>
                      <a:pt x="7" y="27"/>
                      <a:pt x="10" y="29"/>
                    </a:cubicBezTo>
                    <a:cubicBezTo>
                      <a:pt x="13" y="30"/>
                      <a:pt x="17" y="30"/>
                      <a:pt x="20" y="28"/>
                    </a:cubicBezTo>
                    <a:cubicBezTo>
                      <a:pt x="23" y="27"/>
                      <a:pt x="25" y="25"/>
                      <a:pt x="26" y="23"/>
                    </a:cubicBezTo>
                    <a:cubicBezTo>
                      <a:pt x="27" y="21"/>
                      <a:pt x="28" y="18"/>
                      <a:pt x="27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4" y="21"/>
                      <a:pt x="22" y="24"/>
                      <a:pt x="19" y="25"/>
                    </a:cubicBezTo>
                    <a:cubicBezTo>
                      <a:pt x="17" y="26"/>
                      <a:pt x="15" y="26"/>
                      <a:pt x="13" y="25"/>
                    </a:cubicBezTo>
                    <a:cubicBezTo>
                      <a:pt x="11" y="25"/>
                      <a:pt x="9" y="23"/>
                      <a:pt x="7" y="19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3" y="6"/>
                      <a:pt x="20" y="3"/>
                      <a:pt x="17" y="1"/>
                    </a:cubicBezTo>
                    <a:close/>
                    <a:moveTo>
                      <a:pt x="6" y="16"/>
                    </a:moveTo>
                    <a:cubicBezTo>
                      <a:pt x="5" y="13"/>
                      <a:pt x="4" y="11"/>
                      <a:pt x="5" y="9"/>
                    </a:cubicBezTo>
                    <a:cubicBezTo>
                      <a:pt x="6" y="7"/>
                      <a:pt x="7" y="6"/>
                      <a:pt x="9" y="5"/>
                    </a:cubicBezTo>
                    <a:cubicBezTo>
                      <a:pt x="11" y="4"/>
                      <a:pt x="12" y="4"/>
                      <a:pt x="13" y="4"/>
                    </a:cubicBezTo>
                    <a:cubicBezTo>
                      <a:pt x="15" y="4"/>
                      <a:pt x="16" y="5"/>
                      <a:pt x="17" y="6"/>
                    </a:cubicBezTo>
                    <a:cubicBezTo>
                      <a:pt x="18" y="7"/>
                      <a:pt x="19" y="8"/>
                      <a:pt x="19" y="9"/>
                    </a:cubicBezTo>
                    <a:lnTo>
                      <a:pt x="6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42" name="Freeform 238"/>
              <p:cNvSpPr>
                <a:spLocks noChangeArrowheads="1"/>
              </p:cNvSpPr>
              <p:nvPr/>
            </p:nvSpPr>
            <p:spPr bwMode="auto">
              <a:xfrm>
                <a:off x="995363" y="228600"/>
                <a:ext cx="93663" cy="112713"/>
              </a:xfrm>
              <a:custGeom>
                <a:gdLst>
                  <a:gd fmla="*/ 29972 w 25" name="T0"/>
                  <a:gd fmla="*/ 18786 h 30" name="T1"/>
                  <a:gd fmla="*/ 63691 w 25" name="T2"/>
                  <a:gd fmla="*/ 30057 h 30" name="T3"/>
                  <a:gd fmla="*/ 74930 w 25" name="T4"/>
                  <a:gd fmla="*/ 22543 h 30" name="T5"/>
                  <a:gd fmla="*/ 52451 w 25" name="T6"/>
                  <a:gd fmla="*/ 3757 h 30" name="T7"/>
                  <a:gd fmla="*/ 22479 w 25" name="T8"/>
                  <a:gd fmla="*/ 7514 h 30" name="T9"/>
                  <a:gd fmla="*/ 0 w 25" name="T10"/>
                  <a:gd fmla="*/ 33814 h 30" name="T11"/>
                  <a:gd fmla="*/ 7493 w 25" name="T12"/>
                  <a:gd fmla="*/ 75142 h 30" name="T13"/>
                  <a:gd fmla="*/ 33719 w 25" name="T14"/>
                  <a:gd fmla="*/ 105199 h 30" name="T15"/>
                  <a:gd fmla="*/ 71184 w 25" name="T16"/>
                  <a:gd fmla="*/ 105199 h 30" name="T17"/>
                  <a:gd fmla="*/ 89916 w 25" name="T18"/>
                  <a:gd fmla="*/ 86413 h 30" name="T19"/>
                  <a:gd fmla="*/ 89916 w 25" name="T20"/>
                  <a:gd fmla="*/ 56357 h 30" name="T21"/>
                  <a:gd fmla="*/ 78677 w 25" name="T22"/>
                  <a:gd fmla="*/ 60114 h 30" name="T23"/>
                  <a:gd fmla="*/ 63691 w 25" name="T24"/>
                  <a:gd fmla="*/ 93928 h 30" name="T25"/>
                  <a:gd fmla="*/ 41212 w 25" name="T26"/>
                  <a:gd fmla="*/ 93928 h 30" name="T27"/>
                  <a:gd fmla="*/ 22479 w 25" name="T28"/>
                  <a:gd fmla="*/ 67628 h 30" name="T29"/>
                  <a:gd fmla="*/ 14986 w 25" name="T30"/>
                  <a:gd fmla="*/ 37571 h 30" name="T31"/>
                  <a:gd fmla="*/ 29972 w 25" name="T32"/>
                  <a:gd fmla="*/ 18786 h 30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5" name="T51"/>
                  <a:gd fmla="*/ 0 h 30" name="T52"/>
                  <a:gd fmla="*/ 25 w 25" name="T53"/>
                  <a:gd fmla="*/ 30 h 30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30" w="25">
                    <a:moveTo>
                      <a:pt x="8" y="5"/>
                    </a:moveTo>
                    <a:cubicBezTo>
                      <a:pt x="11" y="3"/>
                      <a:pt x="14" y="4"/>
                      <a:pt x="17" y="8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8" y="3"/>
                      <a:pt x="16" y="2"/>
                      <a:pt x="14" y="1"/>
                    </a:cubicBezTo>
                    <a:cubicBezTo>
                      <a:pt x="12" y="0"/>
                      <a:pt x="9" y="0"/>
                      <a:pt x="6" y="2"/>
                    </a:cubicBezTo>
                    <a:cubicBezTo>
                      <a:pt x="3" y="3"/>
                      <a:pt x="1" y="6"/>
                      <a:pt x="0" y="9"/>
                    </a:cubicBezTo>
                    <a:cubicBezTo>
                      <a:pt x="0" y="13"/>
                      <a:pt x="0" y="16"/>
                      <a:pt x="2" y="20"/>
                    </a:cubicBezTo>
                    <a:cubicBezTo>
                      <a:pt x="4" y="24"/>
                      <a:pt x="6" y="26"/>
                      <a:pt x="9" y="28"/>
                    </a:cubicBezTo>
                    <a:cubicBezTo>
                      <a:pt x="12" y="30"/>
                      <a:pt x="15" y="30"/>
                      <a:pt x="19" y="28"/>
                    </a:cubicBezTo>
                    <a:cubicBezTo>
                      <a:pt x="21" y="27"/>
                      <a:pt x="23" y="25"/>
                      <a:pt x="24" y="23"/>
                    </a:cubicBezTo>
                    <a:cubicBezTo>
                      <a:pt x="25" y="20"/>
                      <a:pt x="25" y="18"/>
                      <a:pt x="24" y="15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2" y="20"/>
                      <a:pt x="21" y="23"/>
                      <a:pt x="17" y="25"/>
                    </a:cubicBezTo>
                    <a:cubicBezTo>
                      <a:pt x="15" y="26"/>
                      <a:pt x="13" y="26"/>
                      <a:pt x="11" y="25"/>
                    </a:cubicBezTo>
                    <a:cubicBezTo>
                      <a:pt x="9" y="23"/>
                      <a:pt x="7" y="21"/>
                      <a:pt x="6" y="18"/>
                    </a:cubicBezTo>
                    <a:cubicBezTo>
                      <a:pt x="5" y="15"/>
                      <a:pt x="4" y="12"/>
                      <a:pt x="4" y="10"/>
                    </a:cubicBezTo>
                    <a:cubicBezTo>
                      <a:pt x="5" y="7"/>
                      <a:pt x="6" y="6"/>
                      <a:pt x="8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43" name="Freeform 239"/>
              <p:cNvSpPr>
                <a:spLocks noChangeArrowheads="1"/>
              </p:cNvSpPr>
              <p:nvPr/>
            </p:nvSpPr>
            <p:spPr bwMode="auto">
              <a:xfrm>
                <a:off x="1063625" y="176213"/>
                <a:ext cx="101600" cy="123825"/>
              </a:xfrm>
              <a:custGeom>
                <a:gdLst>
                  <a:gd fmla="*/ 63970 w 27" name="T0"/>
                  <a:gd fmla="*/ 97559 h 33" name="T1"/>
                  <a:gd fmla="*/ 33867 w 27" name="T2"/>
                  <a:gd fmla="*/ 37523 h 33" name="T3"/>
                  <a:gd fmla="*/ 56444 w 27" name="T4"/>
                  <a:gd fmla="*/ 26266 h 33" name="T5"/>
                  <a:gd fmla="*/ 52681 w 27" name="T6"/>
                  <a:gd fmla="*/ 15009 h 33" name="T7"/>
                  <a:gd fmla="*/ 30104 w 27" name="T8"/>
                  <a:gd fmla="*/ 26266 h 33" name="T9"/>
                  <a:gd fmla="*/ 18815 w 27" name="T10"/>
                  <a:gd fmla="*/ 0 h 33" name="T11"/>
                  <a:gd fmla="*/ 3763 w 27" name="T12"/>
                  <a:gd fmla="*/ 7505 h 33" name="T13"/>
                  <a:gd fmla="*/ 15052 w 27" name="T14"/>
                  <a:gd fmla="*/ 33770 h 33" name="T15"/>
                  <a:gd fmla="*/ 0 w 27" name="T16"/>
                  <a:gd fmla="*/ 41275 h 33" name="T17"/>
                  <a:gd fmla="*/ 3763 w 27" name="T18"/>
                  <a:gd fmla="*/ 52532 h 33" name="T19"/>
                  <a:gd fmla="*/ 22578 w 27" name="T20"/>
                  <a:gd fmla="*/ 45027 h 33" name="T21"/>
                  <a:gd fmla="*/ 48919 w 27" name="T22"/>
                  <a:gd fmla="*/ 101311 h 33" name="T23"/>
                  <a:gd fmla="*/ 90311 w 27" name="T24"/>
                  <a:gd fmla="*/ 116320 h 33" name="T25"/>
                  <a:gd fmla="*/ 101600 w 27" name="T26"/>
                  <a:gd fmla="*/ 108816 h 33" name="T27"/>
                  <a:gd fmla="*/ 97837 w 27" name="T28"/>
                  <a:gd fmla="*/ 97559 h 33" name="T29"/>
                  <a:gd fmla="*/ 86548 w 27" name="T30"/>
                  <a:gd fmla="*/ 105064 h 33" name="T31"/>
                  <a:gd fmla="*/ 63970 w 27" name="T32"/>
                  <a:gd fmla="*/ 97559 h 33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7" name="T51"/>
                  <a:gd fmla="*/ 0 h 33" name="T52"/>
                  <a:gd fmla="*/ 27 w 27" name="T53"/>
                  <a:gd fmla="*/ 33 h 33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33" w="27">
                    <a:moveTo>
                      <a:pt x="17" y="26"/>
                    </a:moveTo>
                    <a:cubicBezTo>
                      <a:pt x="9" y="10"/>
                      <a:pt x="9" y="10"/>
                      <a:pt x="9" y="10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5" y="32"/>
                      <a:pt x="19" y="33"/>
                      <a:pt x="24" y="31"/>
                    </a:cubicBezTo>
                    <a:cubicBezTo>
                      <a:pt x="25" y="31"/>
                      <a:pt x="26" y="30"/>
                      <a:pt x="27" y="29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5" y="27"/>
                      <a:pt x="24" y="27"/>
                      <a:pt x="23" y="28"/>
                    </a:cubicBezTo>
                    <a:cubicBezTo>
                      <a:pt x="20" y="29"/>
                      <a:pt x="18" y="28"/>
                      <a:pt x="17" y="2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44" name="Freeform 240"/>
              <p:cNvSpPr>
                <a:spLocks noChangeArrowheads="1"/>
              </p:cNvSpPr>
              <p:nvPr/>
            </p:nvSpPr>
            <p:spPr bwMode="auto">
              <a:xfrm>
                <a:off x="1119188" y="142875"/>
                <a:ext cx="22225" cy="22225"/>
              </a:xfrm>
              <a:custGeom>
                <a:gdLst>
                  <a:gd fmla="*/ 7938 w 14" name="T0"/>
                  <a:gd fmla="*/ 22225 h 14" name="T1"/>
                  <a:gd fmla="*/ 22225 w 14" name="T2"/>
                  <a:gd fmla="*/ 14288 h 14" name="T3"/>
                  <a:gd fmla="*/ 15875 w 14" name="T4"/>
                  <a:gd fmla="*/ 0 h 14" name="T5"/>
                  <a:gd fmla="*/ 0 w 14" name="T6"/>
                  <a:gd fmla="*/ 6350 h 14" name="T7"/>
                  <a:gd fmla="*/ 7938 w 14" name="T8"/>
                  <a:gd fmla="*/ 22225 h 14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4" name="T15"/>
                  <a:gd fmla="*/ 0 h 14" name="T16"/>
                  <a:gd fmla="*/ 14 w 14" name="T17"/>
                  <a:gd fmla="*/ 14 h 14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4" w="14">
                    <a:moveTo>
                      <a:pt x="5" y="14"/>
                    </a:moveTo>
                    <a:lnTo>
                      <a:pt x="14" y="9"/>
                    </a:lnTo>
                    <a:lnTo>
                      <a:pt x="10" y="0"/>
                    </a:lnTo>
                    <a:lnTo>
                      <a:pt x="0" y="4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45" name="Freeform 241"/>
              <p:cNvSpPr>
                <a:spLocks noChangeArrowheads="1"/>
              </p:cNvSpPr>
              <p:nvPr/>
            </p:nvSpPr>
            <p:spPr bwMode="auto">
              <a:xfrm>
                <a:off x="1135063" y="176213"/>
                <a:ext cx="60325" cy="101600"/>
              </a:xfrm>
              <a:custGeom>
                <a:gdLst>
                  <a:gd fmla="*/ 44450 w 38" name="T0"/>
                  <a:gd fmla="*/ 101600 h 64" name="T1"/>
                  <a:gd fmla="*/ 60325 w 38" name="T2"/>
                  <a:gd fmla="*/ 93662 h 64" name="T3"/>
                  <a:gd fmla="*/ 14288 w 38" name="T4"/>
                  <a:gd fmla="*/ 0 h 64" name="T5"/>
                  <a:gd fmla="*/ 0 w 38" name="T6"/>
                  <a:gd fmla="*/ 3175 h 64" name="T7"/>
                  <a:gd fmla="*/ 44450 w 38" name="T8"/>
                  <a:gd fmla="*/ 101600 h 64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38" name="T15"/>
                  <a:gd fmla="*/ 0 h 64" name="T16"/>
                  <a:gd fmla="*/ 38 w 38" name="T17"/>
                  <a:gd fmla="*/ 64 h 64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64" w="38">
                    <a:moveTo>
                      <a:pt x="28" y="64"/>
                    </a:moveTo>
                    <a:lnTo>
                      <a:pt x="38" y="59"/>
                    </a:lnTo>
                    <a:lnTo>
                      <a:pt x="9" y="0"/>
                    </a:lnTo>
                    <a:lnTo>
                      <a:pt x="0" y="2"/>
                    </a:lnTo>
                    <a:lnTo>
                      <a:pt x="28" y="6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46" name="Freeform 242"/>
              <p:cNvSpPr>
                <a:spLocks noChangeArrowheads="1" noEditPoints="1"/>
              </p:cNvSpPr>
              <p:nvPr/>
            </p:nvSpPr>
            <p:spPr bwMode="auto">
              <a:xfrm>
                <a:off x="1187450" y="134938"/>
                <a:ext cx="101600" cy="112713"/>
              </a:xfrm>
              <a:custGeom>
                <a:gdLst>
                  <a:gd fmla="*/ 26341 w 27" name="T0"/>
                  <a:gd fmla="*/ 7514 h 30" name="T1"/>
                  <a:gd fmla="*/ 3763 w 27" name="T2"/>
                  <a:gd fmla="*/ 33814 h 30" name="T3"/>
                  <a:gd fmla="*/ 7526 w 27" name="T4"/>
                  <a:gd fmla="*/ 75142 h 30" name="T5"/>
                  <a:gd fmla="*/ 37630 w 27" name="T6"/>
                  <a:gd fmla="*/ 105199 h 30" name="T7"/>
                  <a:gd fmla="*/ 71496 w 27" name="T8"/>
                  <a:gd fmla="*/ 105199 h 30" name="T9"/>
                  <a:gd fmla="*/ 97837 w 27" name="T10"/>
                  <a:gd fmla="*/ 78899 h 30" name="T11"/>
                  <a:gd fmla="*/ 94074 w 27" name="T12"/>
                  <a:gd fmla="*/ 37571 h 30" name="T13"/>
                  <a:gd fmla="*/ 63970 w 27" name="T14"/>
                  <a:gd fmla="*/ 7514 h 30" name="T15"/>
                  <a:gd fmla="*/ 26341 w 27" name="T16"/>
                  <a:gd fmla="*/ 7514 h 30" name="T17"/>
                  <a:gd fmla="*/ 82785 w 27" name="T18"/>
                  <a:gd fmla="*/ 75142 h 30" name="T19"/>
                  <a:gd fmla="*/ 67733 w 27" name="T20"/>
                  <a:gd fmla="*/ 93928 h 30" name="T21"/>
                  <a:gd fmla="*/ 45156 w 27" name="T22"/>
                  <a:gd fmla="*/ 93928 h 30" name="T23"/>
                  <a:gd fmla="*/ 22578 w 27" name="T24"/>
                  <a:gd fmla="*/ 67628 h 30" name="T25"/>
                  <a:gd fmla="*/ 18815 w 27" name="T26"/>
                  <a:gd fmla="*/ 37571 h 30" name="T27"/>
                  <a:gd fmla="*/ 33867 w 27" name="T28"/>
                  <a:gd fmla="*/ 18786 h 30" name="T29"/>
                  <a:gd fmla="*/ 56444 w 27" name="T30"/>
                  <a:gd fmla="*/ 18786 h 30" name="T31"/>
                  <a:gd fmla="*/ 75259 w 27" name="T32"/>
                  <a:gd fmla="*/ 45085 h 30" name="T33"/>
                  <a:gd fmla="*/ 82785 w 27" name="T34"/>
                  <a:gd fmla="*/ 75142 h 30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27" name="T54"/>
                  <a:gd fmla="*/ 0 h 30" name="T55"/>
                  <a:gd fmla="*/ 27 w 27" name="T56"/>
                  <a:gd fmla="*/ 30 h 30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30" w="27">
                    <a:moveTo>
                      <a:pt x="7" y="2"/>
                    </a:moveTo>
                    <a:cubicBezTo>
                      <a:pt x="4" y="3"/>
                      <a:pt x="2" y="6"/>
                      <a:pt x="1" y="9"/>
                    </a:cubicBezTo>
                    <a:cubicBezTo>
                      <a:pt x="0" y="13"/>
                      <a:pt x="0" y="16"/>
                      <a:pt x="2" y="20"/>
                    </a:cubicBezTo>
                    <a:cubicBezTo>
                      <a:pt x="4" y="24"/>
                      <a:pt x="6" y="27"/>
                      <a:pt x="10" y="28"/>
                    </a:cubicBezTo>
                    <a:cubicBezTo>
                      <a:pt x="13" y="30"/>
                      <a:pt x="16" y="30"/>
                      <a:pt x="19" y="28"/>
                    </a:cubicBezTo>
                    <a:cubicBezTo>
                      <a:pt x="23" y="27"/>
                      <a:pt x="25" y="24"/>
                      <a:pt x="26" y="21"/>
                    </a:cubicBezTo>
                    <a:cubicBezTo>
                      <a:pt x="27" y="17"/>
                      <a:pt x="27" y="13"/>
                      <a:pt x="25" y="10"/>
                    </a:cubicBezTo>
                    <a:cubicBezTo>
                      <a:pt x="23" y="6"/>
                      <a:pt x="20" y="3"/>
                      <a:pt x="17" y="2"/>
                    </a:cubicBezTo>
                    <a:cubicBezTo>
                      <a:pt x="14" y="0"/>
                      <a:pt x="11" y="0"/>
                      <a:pt x="7" y="2"/>
                    </a:cubicBezTo>
                    <a:close/>
                    <a:moveTo>
                      <a:pt x="22" y="20"/>
                    </a:moveTo>
                    <a:cubicBezTo>
                      <a:pt x="22" y="22"/>
                      <a:pt x="20" y="24"/>
                      <a:pt x="18" y="25"/>
                    </a:cubicBezTo>
                    <a:cubicBezTo>
                      <a:pt x="16" y="26"/>
                      <a:pt x="14" y="26"/>
                      <a:pt x="12" y="25"/>
                    </a:cubicBezTo>
                    <a:cubicBezTo>
                      <a:pt x="10" y="24"/>
                      <a:pt x="8" y="22"/>
                      <a:pt x="6" y="18"/>
                    </a:cubicBezTo>
                    <a:cubicBezTo>
                      <a:pt x="5" y="15"/>
                      <a:pt x="4" y="12"/>
                      <a:pt x="5" y="10"/>
                    </a:cubicBezTo>
                    <a:cubicBezTo>
                      <a:pt x="5" y="7"/>
                      <a:pt x="7" y="6"/>
                      <a:pt x="9" y="5"/>
                    </a:cubicBezTo>
                    <a:cubicBezTo>
                      <a:pt x="10" y="4"/>
                      <a:pt x="12" y="4"/>
                      <a:pt x="15" y="5"/>
                    </a:cubicBezTo>
                    <a:cubicBezTo>
                      <a:pt x="17" y="6"/>
                      <a:pt x="19" y="8"/>
                      <a:pt x="20" y="12"/>
                    </a:cubicBezTo>
                    <a:cubicBezTo>
                      <a:pt x="22" y="15"/>
                      <a:pt x="23" y="18"/>
                      <a:pt x="22" y="2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47" name="Freeform 243"/>
              <p:cNvSpPr>
                <a:spLocks noChangeArrowheads="1"/>
              </p:cNvSpPr>
              <p:nvPr/>
            </p:nvSpPr>
            <p:spPr bwMode="auto">
              <a:xfrm>
                <a:off x="1281113" y="85725"/>
                <a:ext cx="120650" cy="120650"/>
              </a:xfrm>
              <a:custGeom>
                <a:gdLst>
                  <a:gd fmla="*/ 79177 w 32" name="T0"/>
                  <a:gd fmla="*/ 7541 h 32" name="T1"/>
                  <a:gd fmla="*/ 60325 w 32" name="T2"/>
                  <a:gd fmla="*/ 0 h 32" name="T3"/>
                  <a:gd fmla="*/ 41473 w 32" name="T4"/>
                  <a:gd fmla="*/ 3770 h 32" name="T5"/>
                  <a:gd fmla="*/ 18852 w 32" name="T6"/>
                  <a:gd fmla="*/ 37703 h 32" name="T7"/>
                  <a:gd fmla="*/ 11311 w 32" name="T8"/>
                  <a:gd fmla="*/ 18852 h 32" name="T9"/>
                  <a:gd fmla="*/ 0 w 32" name="T10"/>
                  <a:gd fmla="*/ 26392 h 32" name="T11"/>
                  <a:gd fmla="*/ 45244 w 32" name="T12"/>
                  <a:gd fmla="*/ 120650 h 32" name="T13"/>
                  <a:gd fmla="*/ 60325 w 32" name="T14"/>
                  <a:gd fmla="*/ 113109 h 32" name="T15"/>
                  <a:gd fmla="*/ 33933 w 32" name="T16"/>
                  <a:gd fmla="*/ 64095 h 32" name="T17"/>
                  <a:gd fmla="*/ 30163 w 32" name="T18"/>
                  <a:gd fmla="*/ 33933 h 32" name="T19"/>
                  <a:gd fmla="*/ 45244 w 32" name="T20"/>
                  <a:gd fmla="*/ 18852 h 32" name="T21"/>
                  <a:gd fmla="*/ 60325 w 32" name="T22"/>
                  <a:gd fmla="*/ 15081 h 32" name="T23"/>
                  <a:gd fmla="*/ 75406 w 32" name="T24"/>
                  <a:gd fmla="*/ 30163 h 32" name="T25"/>
                  <a:gd fmla="*/ 105569 w 32" name="T26"/>
                  <a:gd fmla="*/ 94258 h 32" name="T27"/>
                  <a:gd fmla="*/ 120650 w 32" name="T28"/>
                  <a:gd fmla="*/ 86717 h 32" name="T29"/>
                  <a:gd fmla="*/ 94258 w 32" name="T30"/>
                  <a:gd fmla="*/ 30163 h 32" name="T31"/>
                  <a:gd fmla="*/ 79177 w 32" name="T32"/>
                  <a:gd fmla="*/ 7541 h 32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2" name="T51"/>
                  <a:gd fmla="*/ 0 h 32" name="T52"/>
                  <a:gd fmla="*/ 32 w 32" name="T53"/>
                  <a:gd fmla="*/ 32 h 32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32" w="32">
                    <a:moveTo>
                      <a:pt x="21" y="2"/>
                    </a:moveTo>
                    <a:cubicBezTo>
                      <a:pt x="20" y="1"/>
                      <a:pt x="18" y="0"/>
                      <a:pt x="16" y="0"/>
                    </a:cubicBezTo>
                    <a:cubicBezTo>
                      <a:pt x="15" y="0"/>
                      <a:pt x="13" y="0"/>
                      <a:pt x="11" y="1"/>
                    </a:cubicBezTo>
                    <a:cubicBezTo>
                      <a:pt x="8" y="2"/>
                      <a:pt x="6" y="6"/>
                      <a:pt x="5" y="10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4"/>
                      <a:pt x="7" y="12"/>
                      <a:pt x="8" y="9"/>
                    </a:cubicBezTo>
                    <a:cubicBezTo>
                      <a:pt x="9" y="7"/>
                      <a:pt x="10" y="6"/>
                      <a:pt x="12" y="5"/>
                    </a:cubicBezTo>
                    <a:cubicBezTo>
                      <a:pt x="13" y="4"/>
                      <a:pt x="15" y="4"/>
                      <a:pt x="16" y="4"/>
                    </a:cubicBezTo>
                    <a:cubicBezTo>
                      <a:pt x="18" y="5"/>
                      <a:pt x="19" y="6"/>
                      <a:pt x="20" y="8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3" y="5"/>
                      <a:pt x="22" y="3"/>
                      <a:pt x="21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48" name="Freeform 244"/>
              <p:cNvSpPr>
                <a:spLocks noChangeArrowheads="1" noEditPoints="1"/>
              </p:cNvSpPr>
              <p:nvPr/>
            </p:nvSpPr>
            <p:spPr bwMode="auto">
              <a:xfrm>
                <a:off x="1044575" y="390525"/>
                <a:ext cx="233363" cy="233363"/>
              </a:xfrm>
              <a:custGeom>
                <a:gdLst>
                  <a:gd fmla="*/ 229599 w 62" name="T0"/>
                  <a:gd fmla="*/ 41403 h 62" name="T1"/>
                  <a:gd fmla="*/ 229599 w 62" name="T2"/>
                  <a:gd fmla="*/ 30111 h 62" name="T3"/>
                  <a:gd fmla="*/ 233363 w 62" name="T4"/>
                  <a:gd fmla="*/ 11292 h 62" name="T5"/>
                  <a:gd fmla="*/ 222071 w 62" name="T6"/>
                  <a:gd fmla="*/ 0 h 62" name="T7"/>
                  <a:gd fmla="*/ 165612 w 62" name="T8"/>
                  <a:gd fmla="*/ 22584 h 62" name="T9"/>
                  <a:gd fmla="*/ 116682 w 62" name="T10"/>
                  <a:gd fmla="*/ 3764 h 62" name="T11"/>
                  <a:gd fmla="*/ 67751 w 62" name="T12"/>
                  <a:gd fmla="*/ 22584 h 62" name="T13"/>
                  <a:gd fmla="*/ 11292 w 62" name="T14"/>
                  <a:gd fmla="*/ 0 h 62" name="T15"/>
                  <a:gd fmla="*/ 0 w 62" name="T16"/>
                  <a:gd fmla="*/ 11292 h 62" name="T17"/>
                  <a:gd fmla="*/ 0 w 62" name="T18"/>
                  <a:gd fmla="*/ 26347 h 62" name="T19"/>
                  <a:gd fmla="*/ 3764 w 62" name="T20"/>
                  <a:gd fmla="*/ 41403 h 62" name="T21"/>
                  <a:gd fmla="*/ 3764 w 62" name="T22"/>
                  <a:gd fmla="*/ 52695 h 62" name="T23"/>
                  <a:gd fmla="*/ 7528 w 62" name="T24"/>
                  <a:gd fmla="*/ 63987 h 62" name="T25"/>
                  <a:gd fmla="*/ 11292 w 62" name="T26"/>
                  <a:gd fmla="*/ 75278 h 62" name="T27"/>
                  <a:gd fmla="*/ 11292 w 62" name="T28"/>
                  <a:gd fmla="*/ 82806 h 62" name="T29"/>
                  <a:gd fmla="*/ 41403 w 62" name="T30"/>
                  <a:gd fmla="*/ 169376 h 62" name="T31"/>
                  <a:gd fmla="*/ 191960 w 62" name="T32"/>
                  <a:gd fmla="*/ 169376 h 62" name="T33"/>
                  <a:gd fmla="*/ 225835 w 62" name="T34"/>
                  <a:gd fmla="*/ 67751 h 62" name="T35"/>
                  <a:gd fmla="*/ 158085 w 62" name="T36"/>
                  <a:gd fmla="*/ 210779 h 62" name="T37"/>
                  <a:gd fmla="*/ 154321 w 62" name="T38"/>
                  <a:gd fmla="*/ 214543 h 62" name="T39"/>
                  <a:gd fmla="*/ 154321 w 62" name="T40"/>
                  <a:gd fmla="*/ 214543 h 62" name="T41"/>
                  <a:gd fmla="*/ 150557 w 62" name="T42"/>
                  <a:gd fmla="*/ 218307 h 62" name="T43"/>
                  <a:gd fmla="*/ 150557 w 62" name="T44"/>
                  <a:gd fmla="*/ 218307 h 62" name="T45"/>
                  <a:gd fmla="*/ 82806 w 62" name="T46"/>
                  <a:gd fmla="*/ 218307 h 62" name="T47"/>
                  <a:gd fmla="*/ 82806 w 62" name="T48"/>
                  <a:gd fmla="*/ 218307 h 62" name="T49"/>
                  <a:gd fmla="*/ 79042 w 62" name="T50"/>
                  <a:gd fmla="*/ 214543 h 62" name="T51"/>
                  <a:gd fmla="*/ 79042 w 62" name="T52"/>
                  <a:gd fmla="*/ 214543 h 62" name="T53"/>
                  <a:gd fmla="*/ 75278 w 62" name="T54"/>
                  <a:gd fmla="*/ 210779 h 62" name="T55"/>
                  <a:gd fmla="*/ 18820 w 62" name="T56"/>
                  <a:gd fmla="*/ 86570 h 62" name="T57"/>
                  <a:gd fmla="*/ 15056 w 62" name="T58"/>
                  <a:gd fmla="*/ 75278 h 62" name="T59"/>
                  <a:gd fmla="*/ 15056 w 62" name="T60"/>
                  <a:gd fmla="*/ 67751 h 62" name="T61"/>
                  <a:gd fmla="*/ 11292 w 62" name="T62"/>
                  <a:gd fmla="*/ 45167 h 62" name="T63"/>
                  <a:gd fmla="*/ 7528 w 62" name="T64"/>
                  <a:gd fmla="*/ 33875 h 62" name="T65"/>
                  <a:gd fmla="*/ 7528 w 62" name="T66"/>
                  <a:gd fmla="*/ 26347 h 62" name="T67"/>
                  <a:gd fmla="*/ 3764 w 62" name="T68"/>
                  <a:gd fmla="*/ 11292 h 62" name="T69"/>
                  <a:gd fmla="*/ 7528 w 62" name="T70"/>
                  <a:gd fmla="*/ 7528 h 62" name="T71"/>
                  <a:gd fmla="*/ 15056 w 62" name="T72"/>
                  <a:gd fmla="*/ 7528 h 62" name="T73"/>
                  <a:gd fmla="*/ 26347 w 62" name="T74"/>
                  <a:gd fmla="*/ 15056 h 62" name="T75"/>
                  <a:gd fmla="*/ 26347 w 62" name="T76"/>
                  <a:gd fmla="*/ 15056 h 62" name="T77"/>
                  <a:gd fmla="*/ 105390 w 62" name="T78"/>
                  <a:gd fmla="*/ 15056 h 62" name="T79"/>
                  <a:gd fmla="*/ 116682 w 62" name="T80"/>
                  <a:gd fmla="*/ 11292 h 62" name="T81"/>
                  <a:gd fmla="*/ 116682 w 62" name="T82"/>
                  <a:gd fmla="*/ 11292 h 62" name="T83"/>
                  <a:gd fmla="*/ 120445 w 62" name="T84"/>
                  <a:gd fmla="*/ 11292 h 62" name="T85"/>
                  <a:gd fmla="*/ 120445 w 62" name="T86"/>
                  <a:gd fmla="*/ 11292 h 62" name="T87"/>
                  <a:gd fmla="*/ 165612 w 62" name="T88"/>
                  <a:gd fmla="*/ 26347 h 62" name="T89"/>
                  <a:gd fmla="*/ 207016 w 62" name="T90"/>
                  <a:gd fmla="*/ 15056 h 62" name="T91"/>
                  <a:gd fmla="*/ 218307 w 62" name="T92"/>
                  <a:gd fmla="*/ 7528 h 62" name="T93"/>
                  <a:gd fmla="*/ 222071 w 62" name="T94"/>
                  <a:gd fmla="*/ 7528 h 62" name="T95"/>
                  <a:gd fmla="*/ 225835 w 62" name="T96"/>
                  <a:gd fmla="*/ 7528 h 62" name="T97"/>
                  <a:gd fmla="*/ 225835 w 62" name="T98"/>
                  <a:gd fmla="*/ 7528 h 62" name="T99"/>
                  <a:gd fmla="*/ 225835 w 62" name="T100"/>
                  <a:gd fmla="*/ 7528 h 62" name="T101"/>
                  <a:gd fmla="*/ 225835 w 62" name="T102"/>
                  <a:gd fmla="*/ 11292 h 62" name="T103"/>
                  <a:gd fmla="*/ 225835 w 62" name="T104"/>
                  <a:gd fmla="*/ 22584 h 62" name="T105"/>
                  <a:gd fmla="*/ 222071 w 62" name="T106"/>
                  <a:gd fmla="*/ 37639 h 62" name="T107"/>
                  <a:gd fmla="*/ 222071 w 62" name="T108"/>
                  <a:gd fmla="*/ 52695 h 62" name="T109"/>
                  <a:gd fmla="*/ 218307 w 62" name="T110"/>
                  <a:gd fmla="*/ 63987 h 62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w 62" name="T168"/>
                  <a:gd fmla="*/ 0 h 62" name="T169"/>
                  <a:gd fmla="*/ 62 w 62" name="T170"/>
                  <a:gd fmla="*/ 62 h 62" name="T171"/>
                </a:gdLst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b="T171" l="T168" r="T170" t="T169"/>
                <a:pathLst>
                  <a:path h="62" w="62">
                    <a:moveTo>
                      <a:pt x="60" y="14"/>
                    </a:moveTo>
                    <a:cubicBezTo>
                      <a:pt x="61" y="13"/>
                      <a:pt x="61" y="12"/>
                      <a:pt x="61" y="11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61" y="9"/>
                      <a:pt x="61" y="9"/>
                      <a:pt x="61" y="8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2" y="6"/>
                      <a:pt x="62" y="4"/>
                      <a:pt x="62" y="3"/>
                    </a:cubicBezTo>
                    <a:cubicBezTo>
                      <a:pt x="62" y="2"/>
                      <a:pt x="61" y="1"/>
                      <a:pt x="60" y="1"/>
                    </a:cubicBezTo>
                    <a:cubicBezTo>
                      <a:pt x="60" y="0"/>
                      <a:pt x="59" y="0"/>
                      <a:pt x="59" y="0"/>
                    </a:cubicBezTo>
                    <a:cubicBezTo>
                      <a:pt x="58" y="0"/>
                      <a:pt x="57" y="1"/>
                      <a:pt x="57" y="1"/>
                    </a:cubicBezTo>
                    <a:cubicBezTo>
                      <a:pt x="53" y="4"/>
                      <a:pt x="49" y="6"/>
                      <a:pt x="44" y="6"/>
                    </a:cubicBezTo>
                    <a:cubicBezTo>
                      <a:pt x="40" y="6"/>
                      <a:pt x="36" y="4"/>
                      <a:pt x="33" y="2"/>
                    </a:cubicBezTo>
                    <a:cubicBezTo>
                      <a:pt x="32" y="2"/>
                      <a:pt x="32" y="1"/>
                      <a:pt x="31" y="1"/>
                    </a:cubicBezTo>
                    <a:cubicBezTo>
                      <a:pt x="30" y="1"/>
                      <a:pt x="29" y="2"/>
                      <a:pt x="29" y="2"/>
                    </a:cubicBezTo>
                    <a:cubicBezTo>
                      <a:pt x="26" y="4"/>
                      <a:pt x="22" y="6"/>
                      <a:pt x="18" y="6"/>
                    </a:cubicBezTo>
                    <a:cubicBezTo>
                      <a:pt x="13" y="6"/>
                      <a:pt x="9" y="4"/>
                      <a:pt x="5" y="1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1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9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5" y="31"/>
                      <a:pt x="8" y="39"/>
                      <a:pt x="11" y="45"/>
                    </a:cubicBezTo>
                    <a:cubicBezTo>
                      <a:pt x="18" y="59"/>
                      <a:pt x="26" y="62"/>
                      <a:pt x="31" y="62"/>
                    </a:cubicBezTo>
                    <a:cubicBezTo>
                      <a:pt x="36" y="62"/>
                      <a:pt x="44" y="59"/>
                      <a:pt x="51" y="45"/>
                    </a:cubicBezTo>
                    <a:cubicBezTo>
                      <a:pt x="55" y="37"/>
                      <a:pt x="58" y="28"/>
                      <a:pt x="60" y="18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60" y="16"/>
                      <a:pt x="60" y="15"/>
                      <a:pt x="60" y="14"/>
                    </a:cubicBezTo>
                    <a:close/>
                    <a:moveTo>
                      <a:pt x="42" y="56"/>
                    </a:moveTo>
                    <a:cubicBezTo>
                      <a:pt x="42" y="56"/>
                      <a:pt x="42" y="56"/>
                      <a:pt x="42" y="56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0" y="57"/>
                      <a:pt x="40" y="57"/>
                      <a:pt x="40" y="57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37" y="60"/>
                      <a:pt x="34" y="61"/>
                      <a:pt x="31" y="61"/>
                    </a:cubicBezTo>
                    <a:cubicBezTo>
                      <a:pt x="28" y="61"/>
                      <a:pt x="25" y="60"/>
                      <a:pt x="22" y="58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14" y="50"/>
                      <a:pt x="9" y="40"/>
                      <a:pt x="5" y="25"/>
                    </a:cubicBezTo>
                    <a:cubicBezTo>
                      <a:pt x="5" y="24"/>
                      <a:pt x="5" y="23"/>
                      <a:pt x="5" y="23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2"/>
                      <a:pt x="4" y="21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19"/>
                      <a:pt x="4" y="18"/>
                      <a:pt x="4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3" y="15"/>
                      <a:pt x="3" y="14"/>
                      <a:pt x="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2" y="10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4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0" y="6"/>
                      <a:pt x="14" y="7"/>
                      <a:pt x="18" y="7"/>
                    </a:cubicBezTo>
                    <a:cubicBezTo>
                      <a:pt x="21" y="7"/>
                      <a:pt x="25" y="6"/>
                      <a:pt x="28" y="4"/>
                    </a:cubicBezTo>
                    <a:cubicBezTo>
                      <a:pt x="29" y="4"/>
                      <a:pt x="29" y="4"/>
                      <a:pt x="30" y="3"/>
                    </a:cubicBezTo>
                    <a:cubicBezTo>
                      <a:pt x="30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5" y="6"/>
                      <a:pt x="40" y="7"/>
                      <a:pt x="44" y="7"/>
                    </a:cubicBezTo>
                    <a:cubicBezTo>
                      <a:pt x="48" y="7"/>
                      <a:pt x="52" y="6"/>
                      <a:pt x="55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56" y="4"/>
                      <a:pt x="57" y="3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8" y="2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4"/>
                      <a:pt x="60" y="5"/>
                      <a:pt x="60" y="6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60" y="8"/>
                      <a:pt x="60" y="9"/>
                      <a:pt x="59" y="10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2"/>
                      <a:pt x="59" y="13"/>
                      <a:pt x="59" y="14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9" y="15"/>
                      <a:pt x="58" y="16"/>
                      <a:pt x="58" y="17"/>
                    </a:cubicBezTo>
                    <a:cubicBezTo>
                      <a:pt x="55" y="36"/>
                      <a:pt x="49" y="49"/>
                      <a:pt x="42" y="5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49" name="Freeform 245"/>
              <p:cNvSpPr>
                <a:spLocks noChangeArrowheads="1"/>
              </p:cNvSpPr>
              <p:nvPr/>
            </p:nvSpPr>
            <p:spPr bwMode="auto">
              <a:xfrm>
                <a:off x="1055688" y="401638"/>
                <a:ext cx="211138" cy="214313"/>
              </a:xfrm>
              <a:custGeom>
                <a:gdLst>
                  <a:gd fmla="*/ 211138 w 56" name="T0"/>
                  <a:gd fmla="*/ 0 h 57" name="T1"/>
                  <a:gd fmla="*/ 154583 w 56" name="T2"/>
                  <a:gd fmla="*/ 22559 h 57" name="T3"/>
                  <a:gd fmla="*/ 105569 w 56" name="T4"/>
                  <a:gd fmla="*/ 3760 h 57" name="T5"/>
                  <a:gd fmla="*/ 56555 w 56" name="T6"/>
                  <a:gd fmla="*/ 22559 h 57" name="T7"/>
                  <a:gd fmla="*/ 0 w 56" name="T8"/>
                  <a:gd fmla="*/ 0 h 57" name="T9"/>
                  <a:gd fmla="*/ 0 w 56" name="T10"/>
                  <a:gd fmla="*/ 11280 h 57" name="T11"/>
                  <a:gd fmla="*/ 3770 w 56" name="T12"/>
                  <a:gd fmla="*/ 15040 h 57" name="T13"/>
                  <a:gd fmla="*/ 3770 w 56" name="T14"/>
                  <a:gd fmla="*/ 22559 h 57" name="T15"/>
                  <a:gd fmla="*/ 3770 w 56" name="T16"/>
                  <a:gd fmla="*/ 30079 h 57" name="T17"/>
                  <a:gd fmla="*/ 3770 w 56" name="T18"/>
                  <a:gd fmla="*/ 33839 h 57" name="T19"/>
                  <a:gd fmla="*/ 7541 w 56" name="T20"/>
                  <a:gd fmla="*/ 41359 h 57" name="T21"/>
                  <a:gd fmla="*/ 7541 w 56" name="T22"/>
                  <a:gd fmla="*/ 45119 h 57" name="T23"/>
                  <a:gd fmla="*/ 7541 w 56" name="T24"/>
                  <a:gd fmla="*/ 52638 h 57" name="T25"/>
                  <a:gd fmla="*/ 7541 w 56" name="T26"/>
                  <a:gd fmla="*/ 56398 h 57" name="T27"/>
                  <a:gd fmla="*/ 11311 w 56" name="T28"/>
                  <a:gd fmla="*/ 60158 h 57" name="T29"/>
                  <a:gd fmla="*/ 11311 w 56" name="T30"/>
                  <a:gd fmla="*/ 67678 h 57" name="T31"/>
                  <a:gd fmla="*/ 11311 w 56" name="T32"/>
                  <a:gd fmla="*/ 71438 h 57" name="T33"/>
                  <a:gd fmla="*/ 15081 w 56" name="T34"/>
                  <a:gd fmla="*/ 82717 h 57" name="T35"/>
                  <a:gd fmla="*/ 45244 w 56" name="T36"/>
                  <a:gd fmla="*/ 161675 h 57" name="T37"/>
                  <a:gd fmla="*/ 45244 w 56" name="T38"/>
                  <a:gd fmla="*/ 165435 h 57" name="T39"/>
                  <a:gd fmla="*/ 49014 w 56" name="T40"/>
                  <a:gd fmla="*/ 172954 h 57" name="T41"/>
                  <a:gd fmla="*/ 49014 w 56" name="T42"/>
                  <a:gd fmla="*/ 172954 h 57" name="T43"/>
                  <a:gd fmla="*/ 49014 w 56" name="T44"/>
                  <a:gd fmla="*/ 172954 h 57" name="T45"/>
                  <a:gd fmla="*/ 56555 w 56" name="T46"/>
                  <a:gd fmla="*/ 180474 h 57" name="T47"/>
                  <a:gd fmla="*/ 56555 w 56" name="T48"/>
                  <a:gd fmla="*/ 180474 h 57" name="T49"/>
                  <a:gd fmla="*/ 105569 w 56" name="T50"/>
                  <a:gd fmla="*/ 214313 h 57" name="T51"/>
                  <a:gd fmla="*/ 203597 w 56" name="T52"/>
                  <a:gd fmla="*/ 52638 h 57" name="T53"/>
                  <a:gd fmla="*/ 203597 w 56" name="T54"/>
                  <a:gd fmla="*/ 52638 h 57" name="T55"/>
                  <a:gd fmla="*/ 203597 w 56" name="T56"/>
                  <a:gd fmla="*/ 41359 h 57" name="T57"/>
                  <a:gd fmla="*/ 207368 w 56" name="T58"/>
                  <a:gd fmla="*/ 26319 h 57" name="T59"/>
                  <a:gd fmla="*/ 207368 w 56" name="T60"/>
                  <a:gd fmla="*/ 26319 h 57" name="T61"/>
                  <a:gd fmla="*/ 211138 w 56" name="T62"/>
                  <a:gd fmla="*/ 0 h 57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56" name="T96"/>
                  <a:gd fmla="*/ 0 h 57" name="T97"/>
                  <a:gd fmla="*/ 56 w 56" name="T98"/>
                  <a:gd fmla="*/ 57 h 57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57" w="56">
                    <a:moveTo>
                      <a:pt x="56" y="0"/>
                    </a:moveTo>
                    <a:cubicBezTo>
                      <a:pt x="52" y="3"/>
                      <a:pt x="47" y="6"/>
                      <a:pt x="41" y="6"/>
                    </a:cubicBezTo>
                    <a:cubicBezTo>
                      <a:pt x="36" y="6"/>
                      <a:pt x="31" y="4"/>
                      <a:pt x="28" y="1"/>
                    </a:cubicBezTo>
                    <a:cubicBezTo>
                      <a:pt x="24" y="4"/>
                      <a:pt x="20" y="6"/>
                      <a:pt x="15" y="6"/>
                    </a:cubicBezTo>
                    <a:cubicBezTo>
                      <a:pt x="9" y="6"/>
                      <a:pt x="4" y="3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1"/>
                    </a:cubicBezTo>
                    <a:cubicBezTo>
                      <a:pt x="2" y="11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4"/>
                      <a:pt x="2" y="15"/>
                      <a:pt x="2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7"/>
                      <a:pt x="3" y="18"/>
                      <a:pt x="3" y="18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0"/>
                      <a:pt x="4" y="21"/>
                      <a:pt x="4" y="22"/>
                    </a:cubicBezTo>
                    <a:cubicBezTo>
                      <a:pt x="6" y="30"/>
                      <a:pt x="9" y="37"/>
                      <a:pt x="12" y="43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4"/>
                      <a:pt x="13" y="45"/>
                      <a:pt x="13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4" y="47"/>
                      <a:pt x="14" y="47"/>
                      <a:pt x="15" y="48"/>
                    </a:cubicBezTo>
                    <a:cubicBezTo>
                      <a:pt x="15" y="48"/>
                      <a:pt x="15" y="48"/>
                      <a:pt x="15" y="48"/>
                    </a:cubicBezTo>
                    <a:cubicBezTo>
                      <a:pt x="19" y="54"/>
                      <a:pt x="23" y="57"/>
                      <a:pt x="28" y="57"/>
                    </a:cubicBezTo>
                    <a:cubicBezTo>
                      <a:pt x="39" y="57"/>
                      <a:pt x="49" y="40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4" y="13"/>
                      <a:pt x="54" y="12"/>
                      <a:pt x="54" y="11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5"/>
                      <a:pt x="56" y="2"/>
                      <a:pt x="56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50" name="Freeform 246"/>
              <p:cNvSpPr>
                <a:spLocks noChangeArrowheads="1" noEditPoints="1"/>
              </p:cNvSpPr>
              <p:nvPr/>
            </p:nvSpPr>
            <p:spPr bwMode="auto">
              <a:xfrm>
                <a:off x="1176338" y="3956050"/>
                <a:ext cx="195263" cy="201613"/>
              </a:xfrm>
              <a:custGeom>
                <a:gdLst>
                  <a:gd fmla="*/ 41306 w 52" name="T0"/>
                  <a:gd fmla="*/ 104540 h 54" name="T1"/>
                  <a:gd fmla="*/ 11265 w 52" name="T2"/>
                  <a:gd fmla="*/ 85872 h 54" name="T3"/>
                  <a:gd fmla="*/ 0 w 52" name="T4"/>
                  <a:gd fmla="*/ 52270 h 54" name="T5"/>
                  <a:gd fmla="*/ 11265 w 52" name="T6"/>
                  <a:gd fmla="*/ 14934 h 54" name="T7"/>
                  <a:gd fmla="*/ 41306 w 52" name="T8"/>
                  <a:gd fmla="*/ 0 h 54" name="T9"/>
                  <a:gd fmla="*/ 75101 w 52" name="T10"/>
                  <a:gd fmla="*/ 14934 h 54" name="T11"/>
                  <a:gd fmla="*/ 82611 w 52" name="T12"/>
                  <a:gd fmla="*/ 52270 h 54" name="T13"/>
                  <a:gd fmla="*/ 71346 w 52" name="T14"/>
                  <a:gd fmla="*/ 85872 h 54" name="T15"/>
                  <a:gd fmla="*/ 41306 w 52" name="T16"/>
                  <a:gd fmla="*/ 104540 h 54" name="T17"/>
                  <a:gd fmla="*/ 41306 w 52" name="T18"/>
                  <a:gd fmla="*/ 89606 h 54" name="T19"/>
                  <a:gd fmla="*/ 60081 w 52" name="T20"/>
                  <a:gd fmla="*/ 82139 h 54" name="T21"/>
                  <a:gd fmla="*/ 67591 w 52" name="T22"/>
                  <a:gd fmla="*/ 52270 h 54" name="T23"/>
                  <a:gd fmla="*/ 60081 w 52" name="T24"/>
                  <a:gd fmla="*/ 22401 h 54" name="T25"/>
                  <a:gd fmla="*/ 41306 w 52" name="T26"/>
                  <a:gd fmla="*/ 11201 h 54" name="T27"/>
                  <a:gd fmla="*/ 15020 w 52" name="T28"/>
                  <a:gd fmla="*/ 48536 h 54" name="T29"/>
                  <a:gd fmla="*/ 41306 w 52" name="T30"/>
                  <a:gd fmla="*/ 89606 h 54" name="T31"/>
                  <a:gd fmla="*/ 48816 w 52" name="T32"/>
                  <a:gd fmla="*/ 201613 h 54" name="T33"/>
                  <a:gd fmla="*/ 30040 w 52" name="T34"/>
                  <a:gd fmla="*/ 201613 h 54" name="T35"/>
                  <a:gd fmla="*/ 150202 w 52" name="T36"/>
                  <a:gd fmla="*/ 0 h 54" name="T37"/>
                  <a:gd fmla="*/ 168978 w 52" name="T38"/>
                  <a:gd fmla="*/ 0 h 54" name="T39"/>
                  <a:gd fmla="*/ 48816 w 52" name="T40"/>
                  <a:gd fmla="*/ 201613 h 54" name="T41"/>
                  <a:gd fmla="*/ 153957 w 52" name="T42"/>
                  <a:gd fmla="*/ 201613 h 54" name="T43"/>
                  <a:gd fmla="*/ 123917 w 52" name="T44"/>
                  <a:gd fmla="*/ 186679 h 54" name="T45"/>
                  <a:gd fmla="*/ 112652 w 52" name="T46"/>
                  <a:gd fmla="*/ 149343 h 54" name="T47"/>
                  <a:gd fmla="*/ 123917 w 52" name="T48"/>
                  <a:gd fmla="*/ 115741 h 54" name="T49"/>
                  <a:gd fmla="*/ 153957 w 52" name="T50"/>
                  <a:gd fmla="*/ 97073 h 54" name="T51"/>
                  <a:gd fmla="*/ 187753 w 52" name="T52"/>
                  <a:gd fmla="*/ 115741 h 54" name="T53"/>
                  <a:gd fmla="*/ 195263 w 52" name="T54"/>
                  <a:gd fmla="*/ 153077 h 54" name="T55"/>
                  <a:gd fmla="*/ 183998 w 52" name="T56"/>
                  <a:gd fmla="*/ 186679 h 54" name="T57"/>
                  <a:gd fmla="*/ 153957 w 52" name="T58"/>
                  <a:gd fmla="*/ 201613 h 54" name="T59"/>
                  <a:gd fmla="*/ 153957 w 52" name="T60"/>
                  <a:gd fmla="*/ 190412 h 54" name="T61"/>
                  <a:gd fmla="*/ 172733 w 52" name="T62"/>
                  <a:gd fmla="*/ 179212 h 54" name="T63"/>
                  <a:gd fmla="*/ 180243 w 52" name="T64"/>
                  <a:gd fmla="*/ 153077 h 54" name="T65"/>
                  <a:gd fmla="*/ 172733 w 52" name="T66"/>
                  <a:gd fmla="*/ 123208 h 54" name="T67"/>
                  <a:gd fmla="*/ 153957 w 52" name="T68"/>
                  <a:gd fmla="*/ 112007 h 54" name="T69"/>
                  <a:gd fmla="*/ 127672 w 52" name="T70"/>
                  <a:gd fmla="*/ 149343 h 54" name="T71"/>
                  <a:gd fmla="*/ 153957 w 52" name="T72"/>
                  <a:gd fmla="*/ 190412 h 54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52" name="T111"/>
                  <a:gd fmla="*/ 0 h 54" name="T112"/>
                  <a:gd fmla="*/ 52 w 52" name="T113"/>
                  <a:gd fmla="*/ 54 h 54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54" w="52">
                    <a:moveTo>
                      <a:pt x="11" y="28"/>
                    </a:moveTo>
                    <a:cubicBezTo>
                      <a:pt x="8" y="28"/>
                      <a:pt x="5" y="26"/>
                      <a:pt x="3" y="23"/>
                    </a:cubicBezTo>
                    <a:cubicBezTo>
                      <a:pt x="1" y="21"/>
                      <a:pt x="0" y="17"/>
                      <a:pt x="0" y="14"/>
                    </a:cubicBezTo>
                    <a:cubicBezTo>
                      <a:pt x="0" y="10"/>
                      <a:pt x="1" y="6"/>
                      <a:pt x="3" y="4"/>
                    </a:cubicBezTo>
                    <a:cubicBezTo>
                      <a:pt x="5" y="1"/>
                      <a:pt x="8" y="0"/>
                      <a:pt x="11" y="0"/>
                    </a:cubicBezTo>
                    <a:cubicBezTo>
                      <a:pt x="15" y="0"/>
                      <a:pt x="18" y="1"/>
                      <a:pt x="20" y="4"/>
                    </a:cubicBezTo>
                    <a:cubicBezTo>
                      <a:pt x="21" y="7"/>
                      <a:pt x="22" y="10"/>
                      <a:pt x="22" y="14"/>
                    </a:cubicBezTo>
                    <a:cubicBezTo>
                      <a:pt x="22" y="17"/>
                      <a:pt x="21" y="21"/>
                      <a:pt x="19" y="23"/>
                    </a:cubicBezTo>
                    <a:cubicBezTo>
                      <a:pt x="18" y="26"/>
                      <a:pt x="15" y="28"/>
                      <a:pt x="11" y="28"/>
                    </a:cubicBezTo>
                    <a:close/>
                    <a:moveTo>
                      <a:pt x="11" y="24"/>
                    </a:moveTo>
                    <a:cubicBezTo>
                      <a:pt x="14" y="24"/>
                      <a:pt x="15" y="24"/>
                      <a:pt x="16" y="22"/>
                    </a:cubicBezTo>
                    <a:cubicBezTo>
                      <a:pt x="18" y="20"/>
                      <a:pt x="18" y="17"/>
                      <a:pt x="18" y="14"/>
                    </a:cubicBezTo>
                    <a:cubicBezTo>
                      <a:pt x="18" y="11"/>
                      <a:pt x="18" y="8"/>
                      <a:pt x="16" y="6"/>
                    </a:cubicBezTo>
                    <a:cubicBezTo>
                      <a:pt x="15" y="4"/>
                      <a:pt x="14" y="3"/>
                      <a:pt x="11" y="3"/>
                    </a:cubicBezTo>
                    <a:cubicBezTo>
                      <a:pt x="7" y="3"/>
                      <a:pt x="4" y="6"/>
                      <a:pt x="4" y="13"/>
                    </a:cubicBezTo>
                    <a:cubicBezTo>
                      <a:pt x="4" y="21"/>
                      <a:pt x="7" y="24"/>
                      <a:pt x="11" y="24"/>
                    </a:cubicBezTo>
                    <a:close/>
                    <a:moveTo>
                      <a:pt x="13" y="54"/>
                    </a:moveTo>
                    <a:cubicBezTo>
                      <a:pt x="8" y="54"/>
                      <a:pt x="8" y="54"/>
                      <a:pt x="8" y="54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5" y="0"/>
                      <a:pt x="45" y="0"/>
                      <a:pt x="45" y="0"/>
                    </a:cubicBezTo>
                    <a:lnTo>
                      <a:pt x="13" y="54"/>
                    </a:lnTo>
                    <a:close/>
                    <a:moveTo>
                      <a:pt x="41" y="54"/>
                    </a:moveTo>
                    <a:cubicBezTo>
                      <a:pt x="38" y="54"/>
                      <a:pt x="35" y="53"/>
                      <a:pt x="33" y="50"/>
                    </a:cubicBezTo>
                    <a:cubicBezTo>
                      <a:pt x="31" y="48"/>
                      <a:pt x="30" y="44"/>
                      <a:pt x="30" y="40"/>
                    </a:cubicBezTo>
                    <a:cubicBezTo>
                      <a:pt x="30" y="36"/>
                      <a:pt x="31" y="33"/>
                      <a:pt x="33" y="31"/>
                    </a:cubicBezTo>
                    <a:cubicBezTo>
                      <a:pt x="35" y="28"/>
                      <a:pt x="38" y="26"/>
                      <a:pt x="41" y="26"/>
                    </a:cubicBezTo>
                    <a:cubicBezTo>
                      <a:pt x="45" y="26"/>
                      <a:pt x="48" y="28"/>
                      <a:pt x="50" y="31"/>
                    </a:cubicBezTo>
                    <a:cubicBezTo>
                      <a:pt x="51" y="34"/>
                      <a:pt x="52" y="37"/>
                      <a:pt x="52" y="41"/>
                    </a:cubicBezTo>
                    <a:cubicBezTo>
                      <a:pt x="52" y="44"/>
                      <a:pt x="51" y="47"/>
                      <a:pt x="49" y="50"/>
                    </a:cubicBezTo>
                    <a:cubicBezTo>
                      <a:pt x="48" y="53"/>
                      <a:pt x="45" y="54"/>
                      <a:pt x="41" y="54"/>
                    </a:cubicBezTo>
                    <a:close/>
                    <a:moveTo>
                      <a:pt x="41" y="51"/>
                    </a:moveTo>
                    <a:cubicBezTo>
                      <a:pt x="44" y="51"/>
                      <a:pt x="45" y="50"/>
                      <a:pt x="46" y="48"/>
                    </a:cubicBezTo>
                    <a:cubicBezTo>
                      <a:pt x="48" y="46"/>
                      <a:pt x="48" y="44"/>
                      <a:pt x="48" y="41"/>
                    </a:cubicBezTo>
                    <a:cubicBezTo>
                      <a:pt x="48" y="38"/>
                      <a:pt x="48" y="35"/>
                      <a:pt x="46" y="33"/>
                    </a:cubicBezTo>
                    <a:cubicBezTo>
                      <a:pt x="45" y="31"/>
                      <a:pt x="44" y="30"/>
                      <a:pt x="41" y="30"/>
                    </a:cubicBezTo>
                    <a:cubicBezTo>
                      <a:pt x="37" y="30"/>
                      <a:pt x="34" y="33"/>
                      <a:pt x="34" y="40"/>
                    </a:cubicBezTo>
                    <a:cubicBezTo>
                      <a:pt x="34" y="48"/>
                      <a:pt x="37" y="51"/>
                      <a:pt x="41" y="5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51" name="Freeform 247"/>
              <p:cNvSpPr>
                <a:spLocks noChangeArrowheads="1" noEditPoints="1"/>
              </p:cNvSpPr>
              <p:nvPr/>
            </p:nvSpPr>
            <p:spPr bwMode="auto">
              <a:xfrm>
                <a:off x="2992438" y="585788"/>
                <a:ext cx="100013" cy="115888"/>
              </a:xfrm>
              <a:custGeom>
                <a:gdLst>
                  <a:gd fmla="*/ 92605 w 27" name="T0"/>
                  <a:gd fmla="*/ 48598 h 31" name="T1"/>
                  <a:gd fmla="*/ 66675 w 27" name="T2"/>
                  <a:gd fmla="*/ 37383 h 31" name="T3"/>
                  <a:gd fmla="*/ 100013 w 27" name="T4"/>
                  <a:gd fmla="*/ 11215 h 31" name="T5"/>
                  <a:gd fmla="*/ 92605 w 27" name="T6"/>
                  <a:gd fmla="*/ 0 h 31" name="T7"/>
                  <a:gd fmla="*/ 0 w 27" name="T8"/>
                  <a:gd fmla="*/ 71028 h 31" name="T9"/>
                  <a:gd fmla="*/ 3704 w 27" name="T10"/>
                  <a:gd fmla="*/ 74766 h 31" name="T11"/>
                  <a:gd fmla="*/ 18521 w 27" name="T12"/>
                  <a:gd fmla="*/ 71028 h 31" name="T13"/>
                  <a:gd fmla="*/ 18521 w 27" name="T14"/>
                  <a:gd fmla="*/ 100935 h 31" name="T15"/>
                  <a:gd fmla="*/ 44450 w 27" name="T16"/>
                  <a:gd fmla="*/ 115888 h 31" name="T17"/>
                  <a:gd fmla="*/ 77788 w 27" name="T18"/>
                  <a:gd fmla="*/ 104673 h 31" name="T19"/>
                  <a:gd fmla="*/ 100013 w 27" name="T20"/>
                  <a:gd fmla="*/ 74766 h 31" name="T21"/>
                  <a:gd fmla="*/ 92605 w 27" name="T22"/>
                  <a:gd fmla="*/ 48598 h 31" name="T23"/>
                  <a:gd fmla="*/ 44450 w 27" name="T24"/>
                  <a:gd fmla="*/ 104673 h 31" name="T25"/>
                  <a:gd fmla="*/ 29633 w 27" name="T26"/>
                  <a:gd fmla="*/ 93458 h 31" name="T27"/>
                  <a:gd fmla="*/ 22225 w 27" name="T28"/>
                  <a:gd fmla="*/ 78505 h 31" name="T29"/>
                  <a:gd fmla="*/ 33338 w 27" name="T30"/>
                  <a:gd fmla="*/ 59813 h 31" name="T31"/>
                  <a:gd fmla="*/ 51859 w 27" name="T32"/>
                  <a:gd fmla="*/ 48598 h 31" name="T33"/>
                  <a:gd fmla="*/ 70380 w 27" name="T34"/>
                  <a:gd fmla="*/ 44860 h 31" name="T35"/>
                  <a:gd fmla="*/ 85196 w 27" name="T36"/>
                  <a:gd fmla="*/ 56075 h 31" name="T37"/>
                  <a:gd fmla="*/ 85196 w 27" name="T38"/>
                  <a:gd fmla="*/ 74766 h 31" name="T39"/>
                  <a:gd fmla="*/ 66675 w 27" name="T40"/>
                  <a:gd fmla="*/ 93458 h 31" name="T41"/>
                  <a:gd fmla="*/ 44450 w 27" name="T42"/>
                  <a:gd fmla="*/ 104673 h 31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27" name="T66"/>
                  <a:gd fmla="*/ 0 h 31" name="T67"/>
                  <a:gd fmla="*/ 27 w 27" name="T68"/>
                  <a:gd fmla="*/ 31 h 31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31" w="27">
                    <a:moveTo>
                      <a:pt x="25" y="13"/>
                    </a:moveTo>
                    <a:cubicBezTo>
                      <a:pt x="24" y="11"/>
                      <a:pt x="21" y="10"/>
                      <a:pt x="18" y="10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3" y="22"/>
                      <a:pt x="4" y="25"/>
                      <a:pt x="5" y="27"/>
                    </a:cubicBezTo>
                    <a:cubicBezTo>
                      <a:pt x="7" y="30"/>
                      <a:pt x="9" y="31"/>
                      <a:pt x="12" y="31"/>
                    </a:cubicBezTo>
                    <a:cubicBezTo>
                      <a:pt x="15" y="31"/>
                      <a:pt x="18" y="30"/>
                      <a:pt x="21" y="28"/>
                    </a:cubicBezTo>
                    <a:cubicBezTo>
                      <a:pt x="24" y="26"/>
                      <a:pt x="26" y="23"/>
                      <a:pt x="27" y="20"/>
                    </a:cubicBezTo>
                    <a:cubicBezTo>
                      <a:pt x="27" y="18"/>
                      <a:pt x="27" y="15"/>
                      <a:pt x="25" y="13"/>
                    </a:cubicBezTo>
                    <a:close/>
                    <a:moveTo>
                      <a:pt x="12" y="28"/>
                    </a:moveTo>
                    <a:cubicBezTo>
                      <a:pt x="10" y="28"/>
                      <a:pt x="9" y="27"/>
                      <a:pt x="8" y="25"/>
                    </a:cubicBezTo>
                    <a:cubicBezTo>
                      <a:pt x="7" y="24"/>
                      <a:pt x="6" y="23"/>
                      <a:pt x="6" y="21"/>
                    </a:cubicBezTo>
                    <a:cubicBezTo>
                      <a:pt x="7" y="19"/>
                      <a:pt x="8" y="18"/>
                      <a:pt x="9" y="16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2"/>
                      <a:pt x="17" y="12"/>
                      <a:pt x="19" y="12"/>
                    </a:cubicBezTo>
                    <a:cubicBezTo>
                      <a:pt x="20" y="13"/>
                      <a:pt x="22" y="13"/>
                      <a:pt x="23" y="15"/>
                    </a:cubicBezTo>
                    <a:cubicBezTo>
                      <a:pt x="24" y="16"/>
                      <a:pt x="24" y="18"/>
                      <a:pt x="23" y="20"/>
                    </a:cubicBezTo>
                    <a:cubicBezTo>
                      <a:pt x="22" y="22"/>
                      <a:pt x="21" y="23"/>
                      <a:pt x="18" y="25"/>
                    </a:cubicBezTo>
                    <a:cubicBezTo>
                      <a:pt x="16" y="27"/>
                      <a:pt x="14" y="28"/>
                      <a:pt x="12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52" name="Freeform 248"/>
              <p:cNvSpPr>
                <a:spLocks noChangeArrowheads="1"/>
              </p:cNvSpPr>
              <p:nvPr/>
            </p:nvSpPr>
            <p:spPr bwMode="auto">
              <a:xfrm>
                <a:off x="3055938" y="682625"/>
                <a:ext cx="101600" cy="106363"/>
              </a:xfrm>
              <a:custGeom>
                <a:gdLst>
                  <a:gd fmla="*/ 52681 w 27" name="T0"/>
                  <a:gd fmla="*/ 72175 h 28" name="T1"/>
                  <a:gd fmla="*/ 41393 w 27" name="T2"/>
                  <a:gd fmla="*/ 79772 h 28" name="T3"/>
                  <a:gd fmla="*/ 26341 w 27" name="T4"/>
                  <a:gd fmla="*/ 75974 h 28" name="T5"/>
                  <a:gd fmla="*/ 15052 w 27" name="T6"/>
                  <a:gd fmla="*/ 68376 h 28" name="T7"/>
                  <a:gd fmla="*/ 11289 w 27" name="T8"/>
                  <a:gd fmla="*/ 56980 h 28" name="T9"/>
                  <a:gd fmla="*/ 22578 w 27" name="T10"/>
                  <a:gd fmla="*/ 41785 h 28" name="T11"/>
                  <a:gd fmla="*/ 67733 w 27" name="T12"/>
                  <a:gd fmla="*/ 11396 h 28" name="T13"/>
                  <a:gd fmla="*/ 60207 w 27" name="T14"/>
                  <a:gd fmla="*/ 0 h 28" name="T15"/>
                  <a:gd fmla="*/ 15052 w 27" name="T16"/>
                  <a:gd fmla="*/ 30389 h 28" name="T17"/>
                  <a:gd fmla="*/ 0 w 27" name="T18"/>
                  <a:gd fmla="*/ 53182 h 28" name="T19"/>
                  <a:gd fmla="*/ 3763 w 27" name="T20"/>
                  <a:gd fmla="*/ 75974 h 28" name="T21"/>
                  <a:gd fmla="*/ 37630 w 27" name="T22"/>
                  <a:gd fmla="*/ 87370 h 28" name="T23"/>
                  <a:gd fmla="*/ 22578 w 27" name="T24"/>
                  <a:gd fmla="*/ 94967 h 28" name="T25"/>
                  <a:gd fmla="*/ 30104 w 27" name="T26"/>
                  <a:gd fmla="*/ 106363 h 28" name="T27"/>
                  <a:gd fmla="*/ 101600 w 27" name="T28"/>
                  <a:gd fmla="*/ 53182 h 28" name="T29"/>
                  <a:gd fmla="*/ 94074 w 27" name="T30"/>
                  <a:gd fmla="*/ 41785 h 28" name="T31"/>
                  <a:gd fmla="*/ 52681 w 27" name="T32"/>
                  <a:gd fmla="*/ 72175 h 28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7" name="T51"/>
                  <a:gd fmla="*/ 0 h 28" name="T52"/>
                  <a:gd fmla="*/ 27 w 27" name="T53"/>
                  <a:gd fmla="*/ 28 h 28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8" w="27">
                    <a:moveTo>
                      <a:pt x="14" y="19"/>
                    </a:moveTo>
                    <a:cubicBezTo>
                      <a:pt x="13" y="20"/>
                      <a:pt x="12" y="20"/>
                      <a:pt x="11" y="21"/>
                    </a:cubicBezTo>
                    <a:cubicBezTo>
                      <a:pt x="9" y="21"/>
                      <a:pt x="8" y="21"/>
                      <a:pt x="7" y="20"/>
                    </a:cubicBezTo>
                    <a:cubicBezTo>
                      <a:pt x="6" y="20"/>
                      <a:pt x="5" y="19"/>
                      <a:pt x="4" y="18"/>
                    </a:cubicBezTo>
                    <a:cubicBezTo>
                      <a:pt x="4" y="17"/>
                      <a:pt x="3" y="16"/>
                      <a:pt x="3" y="15"/>
                    </a:cubicBezTo>
                    <a:cubicBezTo>
                      <a:pt x="4" y="14"/>
                      <a:pt x="5" y="12"/>
                      <a:pt x="6" y="11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1" y="12"/>
                      <a:pt x="0" y="14"/>
                    </a:cubicBezTo>
                    <a:cubicBezTo>
                      <a:pt x="0" y="16"/>
                      <a:pt x="0" y="18"/>
                      <a:pt x="1" y="20"/>
                    </a:cubicBezTo>
                    <a:cubicBezTo>
                      <a:pt x="3" y="22"/>
                      <a:pt x="6" y="23"/>
                      <a:pt x="10" y="23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1"/>
                      <a:pt x="25" y="11"/>
                      <a:pt x="25" y="11"/>
                    </a:cubicBezTo>
                    <a:lnTo>
                      <a:pt x="14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53" name="Freeform 249"/>
              <p:cNvSpPr>
                <a:spLocks noChangeArrowheads="1"/>
              </p:cNvSpPr>
              <p:nvPr/>
            </p:nvSpPr>
            <p:spPr bwMode="auto">
              <a:xfrm>
                <a:off x="3105150" y="762000"/>
                <a:ext cx="93663" cy="90488"/>
              </a:xfrm>
              <a:custGeom>
                <a:gdLst>
                  <a:gd fmla="*/ 59944 w 25" name="T0"/>
                  <a:gd fmla="*/ 49014 h 24" name="T1"/>
                  <a:gd fmla="*/ 52451 w 25" name="T2"/>
                  <a:gd fmla="*/ 33933 h 24" name="T3"/>
                  <a:gd fmla="*/ 52451 w 25" name="T4"/>
                  <a:gd fmla="*/ 15081 h 24" name="T5"/>
                  <a:gd fmla="*/ 63691 w 25" name="T6"/>
                  <a:gd fmla="*/ 11311 h 24" name="T7"/>
                  <a:gd fmla="*/ 74930 w 25" name="T8"/>
                  <a:gd fmla="*/ 22622 h 24" name="T9"/>
                  <a:gd fmla="*/ 74930 w 25" name="T10"/>
                  <a:gd fmla="*/ 49014 h 24" name="T11"/>
                  <a:gd fmla="*/ 86170 w 25" name="T12"/>
                  <a:gd fmla="*/ 56555 h 24" name="T13"/>
                  <a:gd fmla="*/ 82423 w 25" name="T14"/>
                  <a:gd fmla="*/ 15081 h 24" name="T15"/>
                  <a:gd fmla="*/ 63691 w 25" name="T16"/>
                  <a:gd fmla="*/ 0 h 24" name="T17"/>
                  <a:gd fmla="*/ 44958 w 25" name="T18"/>
                  <a:gd fmla="*/ 3770 h 24" name="T19"/>
                  <a:gd fmla="*/ 33719 w 25" name="T20"/>
                  <a:gd fmla="*/ 18852 h 24" name="T21"/>
                  <a:gd fmla="*/ 37465 w 25" name="T22"/>
                  <a:gd fmla="*/ 37703 h 24" name="T23"/>
                  <a:gd fmla="*/ 44958 w 25" name="T24"/>
                  <a:gd fmla="*/ 52785 h 24" name="T25"/>
                  <a:gd fmla="*/ 44958 w 25" name="T26"/>
                  <a:gd fmla="*/ 75407 h 24" name="T27"/>
                  <a:gd fmla="*/ 33719 w 25" name="T28"/>
                  <a:gd fmla="*/ 75407 h 24" name="T29"/>
                  <a:gd fmla="*/ 22479 w 25" name="T30"/>
                  <a:gd fmla="*/ 64096 h 24" name="T31"/>
                  <a:gd fmla="*/ 18733 w 25" name="T32"/>
                  <a:gd fmla="*/ 33933 h 24" name="T33"/>
                  <a:gd fmla="*/ 7493 w 25" name="T34"/>
                  <a:gd fmla="*/ 26392 h 24" name="T35"/>
                  <a:gd fmla="*/ 11240 w 25" name="T36"/>
                  <a:gd fmla="*/ 71636 h 24" name="T37"/>
                  <a:gd fmla="*/ 33719 w 25" name="T38"/>
                  <a:gd fmla="*/ 86718 h 24" name="T39"/>
                  <a:gd fmla="*/ 52451 w 25" name="T40"/>
                  <a:gd fmla="*/ 82947 h 24" name="T41"/>
                  <a:gd fmla="*/ 59944 w 25" name="T42"/>
                  <a:gd fmla="*/ 49014 h 24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25" name="T66"/>
                  <a:gd fmla="*/ 0 h 24" name="T67"/>
                  <a:gd fmla="*/ 25 w 25" name="T68"/>
                  <a:gd fmla="*/ 24 h 24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4" w="25">
                    <a:moveTo>
                      <a:pt x="16" y="13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3" y="6"/>
                      <a:pt x="13" y="5"/>
                      <a:pt x="14" y="4"/>
                    </a:cubicBezTo>
                    <a:cubicBezTo>
                      <a:pt x="15" y="3"/>
                      <a:pt x="16" y="3"/>
                      <a:pt x="17" y="3"/>
                    </a:cubicBezTo>
                    <a:cubicBezTo>
                      <a:pt x="18" y="4"/>
                      <a:pt x="19" y="5"/>
                      <a:pt x="20" y="6"/>
                    </a:cubicBezTo>
                    <a:cubicBezTo>
                      <a:pt x="22" y="8"/>
                      <a:pt x="22" y="11"/>
                      <a:pt x="20" y="13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5" y="12"/>
                      <a:pt x="25" y="8"/>
                      <a:pt x="22" y="4"/>
                    </a:cubicBezTo>
                    <a:cubicBezTo>
                      <a:pt x="21" y="2"/>
                      <a:pt x="19" y="1"/>
                      <a:pt x="17" y="0"/>
                    </a:cubicBezTo>
                    <a:cubicBezTo>
                      <a:pt x="15" y="0"/>
                      <a:pt x="13" y="0"/>
                      <a:pt x="12" y="1"/>
                    </a:cubicBezTo>
                    <a:cubicBezTo>
                      <a:pt x="10" y="2"/>
                      <a:pt x="10" y="3"/>
                      <a:pt x="9" y="5"/>
                    </a:cubicBezTo>
                    <a:cubicBezTo>
                      <a:pt x="9" y="6"/>
                      <a:pt x="9" y="8"/>
                      <a:pt x="10" y="10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4" y="17"/>
                      <a:pt x="13" y="19"/>
                      <a:pt x="12" y="20"/>
                    </a:cubicBezTo>
                    <a:cubicBezTo>
                      <a:pt x="11" y="20"/>
                      <a:pt x="10" y="20"/>
                      <a:pt x="9" y="20"/>
                    </a:cubicBezTo>
                    <a:cubicBezTo>
                      <a:pt x="8" y="20"/>
                      <a:pt x="7" y="19"/>
                      <a:pt x="6" y="17"/>
                    </a:cubicBezTo>
                    <a:cubicBezTo>
                      <a:pt x="3" y="14"/>
                      <a:pt x="3" y="11"/>
                      <a:pt x="5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10"/>
                      <a:pt x="0" y="14"/>
                      <a:pt x="3" y="19"/>
                    </a:cubicBezTo>
                    <a:cubicBezTo>
                      <a:pt x="5" y="21"/>
                      <a:pt x="7" y="23"/>
                      <a:pt x="9" y="23"/>
                    </a:cubicBezTo>
                    <a:cubicBezTo>
                      <a:pt x="11" y="24"/>
                      <a:pt x="13" y="24"/>
                      <a:pt x="14" y="22"/>
                    </a:cubicBezTo>
                    <a:cubicBezTo>
                      <a:pt x="17" y="20"/>
                      <a:pt x="18" y="17"/>
                      <a:pt x="16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54" name="Freeform 250"/>
              <p:cNvSpPr>
                <a:spLocks noChangeArrowheads="1"/>
              </p:cNvSpPr>
              <p:nvPr/>
            </p:nvSpPr>
            <p:spPr bwMode="auto">
              <a:xfrm>
                <a:off x="3149600" y="825500"/>
                <a:ext cx="79375" cy="60325"/>
              </a:xfrm>
              <a:custGeom>
                <a:gdLst>
                  <a:gd fmla="*/ 0 w 50" name="T0"/>
                  <a:gd fmla="*/ 49212 h 38" name="T1"/>
                  <a:gd fmla="*/ 7938 w 50" name="T2"/>
                  <a:gd fmla="*/ 60325 h 38" name="T3"/>
                  <a:gd fmla="*/ 79375 w 50" name="T4"/>
                  <a:gd fmla="*/ 11112 h 38" name="T5"/>
                  <a:gd fmla="*/ 71438 w 50" name="T6"/>
                  <a:gd fmla="*/ 0 h 38" name="T7"/>
                  <a:gd fmla="*/ 0 w 50" name="T8"/>
                  <a:gd fmla="*/ 49212 h 38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50" name="T15"/>
                  <a:gd fmla="*/ 0 h 38" name="T16"/>
                  <a:gd fmla="*/ 50 w 50" name="T17"/>
                  <a:gd fmla="*/ 38 h 38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38" w="50">
                    <a:moveTo>
                      <a:pt x="0" y="31"/>
                    </a:moveTo>
                    <a:lnTo>
                      <a:pt x="5" y="38"/>
                    </a:lnTo>
                    <a:lnTo>
                      <a:pt x="50" y="7"/>
                    </a:lnTo>
                    <a:lnTo>
                      <a:pt x="45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55" name="Freeform 251"/>
              <p:cNvSpPr>
                <a:spLocks noChangeArrowheads="1"/>
              </p:cNvSpPr>
              <p:nvPr/>
            </p:nvSpPr>
            <p:spPr bwMode="auto">
              <a:xfrm>
                <a:off x="3232150" y="808038"/>
                <a:ext cx="22225" cy="17463"/>
              </a:xfrm>
              <a:custGeom>
                <a:gdLst>
                  <a:gd fmla="*/ 0 w 14" name="T0"/>
                  <a:gd fmla="*/ 6350 h 11" name="T1"/>
                  <a:gd fmla="*/ 7938 w 14" name="T2"/>
                  <a:gd fmla="*/ 17463 h 11" name="T3"/>
                  <a:gd fmla="*/ 22225 w 14" name="T4"/>
                  <a:gd fmla="*/ 11113 h 11" name="T5"/>
                  <a:gd fmla="*/ 11113 w 14" name="T6"/>
                  <a:gd fmla="*/ 0 h 11" name="T7"/>
                  <a:gd fmla="*/ 0 w 14" name="T8"/>
                  <a:gd fmla="*/ 6350 h 11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4" name="T15"/>
                  <a:gd fmla="*/ 0 h 11" name="T16"/>
                  <a:gd fmla="*/ 14 w 14" name="T17"/>
                  <a:gd fmla="*/ 11 h 11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1" w="14">
                    <a:moveTo>
                      <a:pt x="0" y="4"/>
                    </a:moveTo>
                    <a:lnTo>
                      <a:pt x="5" y="11"/>
                    </a:lnTo>
                    <a:lnTo>
                      <a:pt x="14" y="7"/>
                    </a:lnTo>
                    <a:lnTo>
                      <a:pt x="7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56" name="Freeform 252"/>
              <p:cNvSpPr>
                <a:spLocks noChangeArrowheads="1"/>
              </p:cNvSpPr>
              <p:nvPr/>
            </p:nvSpPr>
            <p:spPr bwMode="auto">
              <a:xfrm>
                <a:off x="3171825" y="860425"/>
                <a:ext cx="101600" cy="104775"/>
              </a:xfrm>
              <a:custGeom>
                <a:gdLst>
                  <a:gd fmla="*/ 101600 w 27" name="T0"/>
                  <a:gd fmla="*/ 44904 h 28" name="T1"/>
                  <a:gd fmla="*/ 97837 w 27" name="T2"/>
                  <a:gd fmla="*/ 29936 h 28" name="T3"/>
                  <a:gd fmla="*/ 67733 w 27" name="T4"/>
                  <a:gd fmla="*/ 18710 h 28" name="T5"/>
                  <a:gd fmla="*/ 79022 w 27" name="T6"/>
                  <a:gd fmla="*/ 7484 h 28" name="T7"/>
                  <a:gd fmla="*/ 71496 w 27" name="T8"/>
                  <a:gd fmla="*/ 0 h 28" name="T9"/>
                  <a:gd fmla="*/ 0 w 27" name="T10"/>
                  <a:gd fmla="*/ 48646 h 28" name="T11"/>
                  <a:gd fmla="*/ 7526 w 27" name="T12"/>
                  <a:gd fmla="*/ 59871 h 28" name="T13"/>
                  <a:gd fmla="*/ 48919 w 27" name="T14"/>
                  <a:gd fmla="*/ 33678 h 28" name="T15"/>
                  <a:gd fmla="*/ 67733 w 27" name="T16"/>
                  <a:gd fmla="*/ 26194 h 28" name="T17"/>
                  <a:gd fmla="*/ 86548 w 27" name="T18"/>
                  <a:gd fmla="*/ 33678 h 28" name="T19"/>
                  <a:gd fmla="*/ 90311 w 27" name="T20"/>
                  <a:gd fmla="*/ 48646 h 28" name="T21"/>
                  <a:gd fmla="*/ 79022 w 27" name="T22"/>
                  <a:gd fmla="*/ 59871 h 28" name="T23"/>
                  <a:gd fmla="*/ 33867 w 27" name="T24"/>
                  <a:gd fmla="*/ 93549 h 28" name="T25"/>
                  <a:gd fmla="*/ 41393 w 27" name="T26"/>
                  <a:gd fmla="*/ 104775 h 28" name="T27"/>
                  <a:gd fmla="*/ 82785 w 27" name="T28"/>
                  <a:gd fmla="*/ 74839 h 28" name="T29"/>
                  <a:gd fmla="*/ 97837 w 27" name="T30"/>
                  <a:gd fmla="*/ 59871 h 28" name="T31"/>
                  <a:gd fmla="*/ 101600 w 27" name="T32"/>
                  <a:gd fmla="*/ 44904 h 28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7" name="T51"/>
                  <a:gd fmla="*/ 0 h 28" name="T52"/>
                  <a:gd fmla="*/ 27 w 27" name="T53"/>
                  <a:gd fmla="*/ 28 h 28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8" w="27">
                    <a:moveTo>
                      <a:pt x="27" y="12"/>
                    </a:moveTo>
                    <a:cubicBezTo>
                      <a:pt x="27" y="11"/>
                      <a:pt x="27" y="9"/>
                      <a:pt x="26" y="8"/>
                    </a:cubicBezTo>
                    <a:cubicBezTo>
                      <a:pt x="24" y="5"/>
                      <a:pt x="21" y="4"/>
                      <a:pt x="18" y="5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5" y="7"/>
                      <a:pt x="17" y="7"/>
                      <a:pt x="18" y="7"/>
                    </a:cubicBezTo>
                    <a:cubicBezTo>
                      <a:pt x="20" y="7"/>
                      <a:pt x="22" y="8"/>
                      <a:pt x="23" y="9"/>
                    </a:cubicBezTo>
                    <a:cubicBezTo>
                      <a:pt x="24" y="10"/>
                      <a:pt x="24" y="11"/>
                      <a:pt x="24" y="13"/>
                    </a:cubicBezTo>
                    <a:cubicBezTo>
                      <a:pt x="24" y="14"/>
                      <a:pt x="23" y="15"/>
                      <a:pt x="21" y="16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4" y="18"/>
                      <a:pt x="26" y="17"/>
                      <a:pt x="26" y="16"/>
                    </a:cubicBezTo>
                    <a:cubicBezTo>
                      <a:pt x="27" y="15"/>
                      <a:pt x="27" y="14"/>
                      <a:pt x="27" y="1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57" name="Freeform 253"/>
              <p:cNvSpPr>
                <a:spLocks noChangeArrowheads="1" noEditPoints="1"/>
              </p:cNvSpPr>
              <p:nvPr/>
            </p:nvSpPr>
            <p:spPr bwMode="auto">
              <a:xfrm>
                <a:off x="3235325" y="946150"/>
                <a:ext cx="95250" cy="87313"/>
              </a:xfrm>
              <a:custGeom>
                <a:gdLst>
                  <a:gd fmla="*/ 91440 w 25" name="T0"/>
                  <a:gd fmla="*/ 45555 h 23" name="T1"/>
                  <a:gd fmla="*/ 87630 w 25" name="T2"/>
                  <a:gd fmla="*/ 15185 h 23" name="T3"/>
                  <a:gd fmla="*/ 57150 w 25" name="T4"/>
                  <a:gd fmla="*/ 0 h 23" name="T5"/>
                  <a:gd fmla="*/ 22860 w 25" name="T6"/>
                  <a:gd fmla="*/ 11389 h 23" name="T7"/>
                  <a:gd fmla="*/ 3810 w 25" name="T8"/>
                  <a:gd fmla="*/ 37962 h 23" name="T9"/>
                  <a:gd fmla="*/ 11430 w 25" name="T10"/>
                  <a:gd fmla="*/ 68332 h 23" name="T11"/>
                  <a:gd fmla="*/ 30480 w 25" name="T12"/>
                  <a:gd fmla="*/ 83517 h 23" name="T13"/>
                  <a:gd fmla="*/ 53340 w 25" name="T14"/>
                  <a:gd fmla="*/ 83517 h 23" name="T15"/>
                  <a:gd fmla="*/ 49530 w 25" name="T16"/>
                  <a:gd fmla="*/ 72128 h 23" name="T17"/>
                  <a:gd fmla="*/ 19050 w 25" name="T18"/>
                  <a:gd fmla="*/ 64536 h 23" name="T19"/>
                  <a:gd fmla="*/ 15240 w 25" name="T20"/>
                  <a:gd fmla="*/ 45555 h 23" name="T21"/>
                  <a:gd fmla="*/ 30480 w 25" name="T22"/>
                  <a:gd fmla="*/ 22777 h 23" name="T23"/>
                  <a:gd fmla="*/ 68580 w 25" name="T24"/>
                  <a:gd fmla="*/ 75924 h 23" name="T25"/>
                  <a:gd fmla="*/ 91440 w 25" name="T26"/>
                  <a:gd fmla="*/ 45555 h 23" name="T27"/>
                  <a:gd fmla="*/ 41910 w 25" name="T28"/>
                  <a:gd fmla="*/ 18981 h 23" name="T29"/>
                  <a:gd fmla="*/ 60960 w 25" name="T30"/>
                  <a:gd fmla="*/ 11389 h 23" name="T31"/>
                  <a:gd fmla="*/ 76200 w 25" name="T32"/>
                  <a:gd fmla="*/ 22777 h 23" name="T33"/>
                  <a:gd fmla="*/ 83820 w 25" name="T34"/>
                  <a:gd fmla="*/ 34166 h 23" name="T35"/>
                  <a:gd fmla="*/ 80010 w 25" name="T36"/>
                  <a:gd fmla="*/ 45555 h 23" name="T37"/>
                  <a:gd fmla="*/ 68580 w 25" name="T38"/>
                  <a:gd fmla="*/ 56943 h 23" name="T39"/>
                  <a:gd fmla="*/ 41910 w 25" name="T40"/>
                  <a:gd fmla="*/ 18981 h 23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5" name="T63"/>
                  <a:gd fmla="*/ 0 h 23" name="T64"/>
                  <a:gd fmla="*/ 25 w 25" name="T65"/>
                  <a:gd fmla="*/ 23 h 23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23" w="25">
                    <a:moveTo>
                      <a:pt x="24" y="12"/>
                    </a:moveTo>
                    <a:cubicBezTo>
                      <a:pt x="25" y="9"/>
                      <a:pt x="24" y="7"/>
                      <a:pt x="23" y="4"/>
                    </a:cubicBezTo>
                    <a:cubicBezTo>
                      <a:pt x="21" y="2"/>
                      <a:pt x="18" y="0"/>
                      <a:pt x="15" y="0"/>
                    </a:cubicBezTo>
                    <a:cubicBezTo>
                      <a:pt x="12" y="0"/>
                      <a:pt x="9" y="0"/>
                      <a:pt x="6" y="3"/>
                    </a:cubicBezTo>
                    <a:cubicBezTo>
                      <a:pt x="3" y="5"/>
                      <a:pt x="2" y="7"/>
                      <a:pt x="1" y="10"/>
                    </a:cubicBezTo>
                    <a:cubicBezTo>
                      <a:pt x="0" y="13"/>
                      <a:pt x="1" y="16"/>
                      <a:pt x="3" y="18"/>
                    </a:cubicBezTo>
                    <a:cubicBezTo>
                      <a:pt x="4" y="20"/>
                      <a:pt x="6" y="21"/>
                      <a:pt x="8" y="22"/>
                    </a:cubicBezTo>
                    <a:cubicBezTo>
                      <a:pt x="10" y="23"/>
                      <a:pt x="12" y="23"/>
                      <a:pt x="14" y="22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9" y="20"/>
                      <a:pt x="7" y="19"/>
                      <a:pt x="5" y="17"/>
                    </a:cubicBezTo>
                    <a:cubicBezTo>
                      <a:pt x="4" y="15"/>
                      <a:pt x="4" y="14"/>
                      <a:pt x="4" y="12"/>
                    </a:cubicBezTo>
                    <a:cubicBezTo>
                      <a:pt x="4" y="10"/>
                      <a:pt x="6" y="8"/>
                      <a:pt x="8" y="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22" y="17"/>
                      <a:pt x="24" y="15"/>
                      <a:pt x="24" y="12"/>
                    </a:cubicBezTo>
                    <a:close/>
                    <a:moveTo>
                      <a:pt x="11" y="5"/>
                    </a:moveTo>
                    <a:cubicBezTo>
                      <a:pt x="13" y="3"/>
                      <a:pt x="14" y="3"/>
                      <a:pt x="16" y="3"/>
                    </a:cubicBezTo>
                    <a:cubicBezTo>
                      <a:pt x="18" y="3"/>
                      <a:pt x="19" y="4"/>
                      <a:pt x="20" y="6"/>
                    </a:cubicBezTo>
                    <a:cubicBezTo>
                      <a:pt x="21" y="7"/>
                      <a:pt x="22" y="8"/>
                      <a:pt x="22" y="9"/>
                    </a:cubicBezTo>
                    <a:cubicBezTo>
                      <a:pt x="21" y="10"/>
                      <a:pt x="21" y="11"/>
                      <a:pt x="21" y="12"/>
                    </a:cubicBezTo>
                    <a:cubicBezTo>
                      <a:pt x="20" y="13"/>
                      <a:pt x="19" y="14"/>
                      <a:pt x="18" y="15"/>
                    </a:cubicBezTo>
                    <a:lnTo>
                      <a:pt x="11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58" name="Freeform 254"/>
              <p:cNvSpPr>
                <a:spLocks noChangeArrowheads="1"/>
              </p:cNvSpPr>
              <p:nvPr/>
            </p:nvSpPr>
            <p:spPr bwMode="auto">
              <a:xfrm>
                <a:off x="3284538" y="1009650"/>
                <a:ext cx="93663" cy="93663"/>
              </a:xfrm>
              <a:custGeom>
                <a:gdLst>
                  <a:gd fmla="*/ 59944 w 25" name="T0"/>
                  <a:gd fmla="*/ 52451 h 25" name="T1"/>
                  <a:gd fmla="*/ 52451 w 25" name="T2"/>
                  <a:gd fmla="*/ 33719 h 25" name="T3"/>
                  <a:gd fmla="*/ 52451 w 25" name="T4"/>
                  <a:gd fmla="*/ 18733 h 25" name="T5"/>
                  <a:gd fmla="*/ 63691 w 25" name="T6"/>
                  <a:gd fmla="*/ 14986 h 25" name="T7"/>
                  <a:gd fmla="*/ 74930 w 25" name="T8"/>
                  <a:gd fmla="*/ 26226 h 25" name="T9"/>
                  <a:gd fmla="*/ 74930 w 25" name="T10"/>
                  <a:gd fmla="*/ 52451 h 25" name="T11"/>
                  <a:gd fmla="*/ 86170 w 25" name="T12"/>
                  <a:gd fmla="*/ 59944 h 25" name="T13"/>
                  <a:gd fmla="*/ 82423 w 25" name="T14"/>
                  <a:gd fmla="*/ 18733 h 25" name="T15"/>
                  <a:gd fmla="*/ 63691 w 25" name="T16"/>
                  <a:gd fmla="*/ 3747 h 25" name="T17"/>
                  <a:gd fmla="*/ 44958 w 25" name="T18"/>
                  <a:gd fmla="*/ 7493 h 25" name="T19"/>
                  <a:gd fmla="*/ 33719 w 25" name="T20"/>
                  <a:gd fmla="*/ 22479 h 25" name="T21"/>
                  <a:gd fmla="*/ 37465 w 25" name="T22"/>
                  <a:gd fmla="*/ 41212 h 25" name="T23"/>
                  <a:gd fmla="*/ 44958 w 25" name="T24"/>
                  <a:gd fmla="*/ 56198 h 25" name="T25"/>
                  <a:gd fmla="*/ 44958 w 25" name="T26"/>
                  <a:gd fmla="*/ 74930 h 25" name="T27"/>
                  <a:gd fmla="*/ 33719 w 25" name="T28"/>
                  <a:gd fmla="*/ 78677 h 25" name="T29"/>
                  <a:gd fmla="*/ 22479 w 25" name="T30"/>
                  <a:gd fmla="*/ 67437 h 25" name="T31"/>
                  <a:gd fmla="*/ 18733 w 25" name="T32"/>
                  <a:gd fmla="*/ 37465 h 25" name="T33"/>
                  <a:gd fmla="*/ 7493 w 25" name="T34"/>
                  <a:gd fmla="*/ 29972 h 25" name="T35"/>
                  <a:gd fmla="*/ 11240 w 25" name="T36"/>
                  <a:gd fmla="*/ 74930 h 25" name="T37"/>
                  <a:gd fmla="*/ 33719 w 25" name="T38"/>
                  <a:gd fmla="*/ 89916 h 25" name="T39"/>
                  <a:gd fmla="*/ 52451 w 25" name="T40"/>
                  <a:gd fmla="*/ 86170 h 25" name="T41"/>
                  <a:gd fmla="*/ 59944 w 25" name="T42"/>
                  <a:gd fmla="*/ 52451 h 25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25" name="T66"/>
                  <a:gd fmla="*/ 0 h 25" name="T67"/>
                  <a:gd fmla="*/ 25 w 25" name="T68"/>
                  <a:gd fmla="*/ 25 h 25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5" w="25">
                    <a:moveTo>
                      <a:pt x="16" y="14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3" y="7"/>
                      <a:pt x="13" y="6"/>
                      <a:pt x="14" y="5"/>
                    </a:cubicBezTo>
                    <a:cubicBezTo>
                      <a:pt x="15" y="4"/>
                      <a:pt x="16" y="4"/>
                      <a:pt x="17" y="4"/>
                    </a:cubicBezTo>
                    <a:cubicBezTo>
                      <a:pt x="18" y="5"/>
                      <a:pt x="19" y="6"/>
                      <a:pt x="20" y="7"/>
                    </a:cubicBezTo>
                    <a:cubicBezTo>
                      <a:pt x="22" y="9"/>
                      <a:pt x="22" y="11"/>
                      <a:pt x="20" y="14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5" y="13"/>
                      <a:pt x="25" y="9"/>
                      <a:pt x="22" y="5"/>
                    </a:cubicBezTo>
                    <a:cubicBezTo>
                      <a:pt x="21" y="3"/>
                      <a:pt x="19" y="1"/>
                      <a:pt x="17" y="1"/>
                    </a:cubicBezTo>
                    <a:cubicBezTo>
                      <a:pt x="15" y="0"/>
                      <a:pt x="13" y="1"/>
                      <a:pt x="12" y="2"/>
                    </a:cubicBezTo>
                    <a:cubicBezTo>
                      <a:pt x="10" y="3"/>
                      <a:pt x="10" y="4"/>
                      <a:pt x="9" y="6"/>
                    </a:cubicBezTo>
                    <a:cubicBezTo>
                      <a:pt x="9" y="7"/>
                      <a:pt x="9" y="9"/>
                      <a:pt x="10" y="11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8"/>
                      <a:pt x="13" y="19"/>
                      <a:pt x="12" y="20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7" y="20"/>
                      <a:pt x="6" y="20"/>
                      <a:pt x="6" y="18"/>
                    </a:cubicBezTo>
                    <a:cubicBezTo>
                      <a:pt x="3" y="15"/>
                      <a:pt x="3" y="12"/>
                      <a:pt x="5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0" y="11"/>
                      <a:pt x="0" y="15"/>
                      <a:pt x="3" y="20"/>
                    </a:cubicBezTo>
                    <a:cubicBezTo>
                      <a:pt x="5" y="22"/>
                      <a:pt x="6" y="24"/>
                      <a:pt x="9" y="24"/>
                    </a:cubicBezTo>
                    <a:cubicBezTo>
                      <a:pt x="11" y="25"/>
                      <a:pt x="13" y="25"/>
                      <a:pt x="14" y="23"/>
                    </a:cubicBezTo>
                    <a:cubicBezTo>
                      <a:pt x="17" y="21"/>
                      <a:pt x="18" y="18"/>
                      <a:pt x="16" y="1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59" name="Freeform 255"/>
              <p:cNvSpPr>
                <a:spLocks noChangeArrowheads="1"/>
              </p:cNvSpPr>
              <p:nvPr/>
            </p:nvSpPr>
            <p:spPr bwMode="auto">
              <a:xfrm>
                <a:off x="3330575" y="1077913"/>
                <a:ext cx="96838" cy="93663"/>
              </a:xfrm>
              <a:custGeom>
                <a:gdLst>
                  <a:gd fmla="*/ 59593 w 26" name="T0"/>
                  <a:gd fmla="*/ 48705 h 25" name="T1"/>
                  <a:gd fmla="*/ 52144 w 26" name="T2"/>
                  <a:gd fmla="*/ 33719 h 25" name="T3"/>
                  <a:gd fmla="*/ 55868 w 26" name="T4"/>
                  <a:gd fmla="*/ 14986 h 25" name="T5"/>
                  <a:gd fmla="*/ 67042 w 26" name="T6"/>
                  <a:gd fmla="*/ 14986 h 25" name="T7"/>
                  <a:gd fmla="*/ 78215 w 26" name="T8"/>
                  <a:gd fmla="*/ 22479 h 25" name="T9"/>
                  <a:gd fmla="*/ 78215 w 26" name="T10"/>
                  <a:gd fmla="*/ 48705 h 25" name="T11"/>
                  <a:gd fmla="*/ 89389 w 26" name="T12"/>
                  <a:gd fmla="*/ 59944 h 25" name="T13"/>
                  <a:gd fmla="*/ 85664 w 26" name="T14"/>
                  <a:gd fmla="*/ 18733 h 25" name="T15"/>
                  <a:gd fmla="*/ 67042 w 26" name="T16"/>
                  <a:gd fmla="*/ 3747 h 25" name="T17"/>
                  <a:gd fmla="*/ 44694 w 26" name="T18"/>
                  <a:gd fmla="*/ 7493 h 25" name="T19"/>
                  <a:gd fmla="*/ 37245 w 26" name="T20"/>
                  <a:gd fmla="*/ 18733 h 25" name="T21"/>
                  <a:gd fmla="*/ 40970 w 26" name="T22"/>
                  <a:gd fmla="*/ 37465 h 25" name="T23"/>
                  <a:gd fmla="*/ 48419 w 26" name="T24"/>
                  <a:gd fmla="*/ 56198 h 25" name="T25"/>
                  <a:gd fmla="*/ 44694 w 26" name="T26"/>
                  <a:gd fmla="*/ 74930 h 25" name="T27"/>
                  <a:gd fmla="*/ 33521 w 26" name="T28"/>
                  <a:gd fmla="*/ 74930 h 25" name="T29"/>
                  <a:gd fmla="*/ 22347 w 26" name="T30"/>
                  <a:gd fmla="*/ 67437 h 25" name="T31"/>
                  <a:gd fmla="*/ 22347 w 26" name="T32"/>
                  <a:gd fmla="*/ 37465 h 25" name="T33"/>
                  <a:gd fmla="*/ 11174 w 26" name="T34"/>
                  <a:gd fmla="*/ 26226 h 25" name="T35"/>
                  <a:gd fmla="*/ 14898 w 26" name="T36"/>
                  <a:gd fmla="*/ 71184 h 25" name="T37"/>
                  <a:gd fmla="*/ 33521 w 26" name="T38"/>
                  <a:gd fmla="*/ 89916 h 25" name="T39"/>
                  <a:gd fmla="*/ 55868 w 26" name="T40"/>
                  <a:gd fmla="*/ 86170 h 25" name="T41"/>
                  <a:gd fmla="*/ 59593 w 26" name="T42"/>
                  <a:gd fmla="*/ 48705 h 25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26" name="T66"/>
                  <a:gd fmla="*/ 0 h 25" name="T67"/>
                  <a:gd fmla="*/ 26 w 26" name="T68"/>
                  <a:gd fmla="*/ 25 h 25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5" w="26">
                    <a:moveTo>
                      <a:pt x="16" y="13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3" y="7"/>
                      <a:pt x="14" y="5"/>
                      <a:pt x="15" y="4"/>
                    </a:cubicBezTo>
                    <a:cubicBezTo>
                      <a:pt x="16" y="4"/>
                      <a:pt x="17" y="4"/>
                      <a:pt x="18" y="4"/>
                    </a:cubicBezTo>
                    <a:cubicBezTo>
                      <a:pt x="19" y="4"/>
                      <a:pt x="20" y="5"/>
                      <a:pt x="21" y="6"/>
                    </a:cubicBezTo>
                    <a:cubicBezTo>
                      <a:pt x="22" y="9"/>
                      <a:pt x="22" y="11"/>
                      <a:pt x="21" y="13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6" y="12"/>
                      <a:pt x="26" y="9"/>
                      <a:pt x="23" y="5"/>
                    </a:cubicBezTo>
                    <a:cubicBezTo>
                      <a:pt x="21" y="2"/>
                      <a:pt x="20" y="1"/>
                      <a:pt x="18" y="1"/>
                    </a:cubicBezTo>
                    <a:cubicBezTo>
                      <a:pt x="16" y="0"/>
                      <a:pt x="14" y="0"/>
                      <a:pt x="12" y="2"/>
                    </a:cubicBezTo>
                    <a:cubicBezTo>
                      <a:pt x="11" y="3"/>
                      <a:pt x="10" y="4"/>
                      <a:pt x="10" y="5"/>
                    </a:cubicBezTo>
                    <a:cubicBezTo>
                      <a:pt x="10" y="7"/>
                      <a:pt x="10" y="9"/>
                      <a:pt x="11" y="10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4" y="17"/>
                      <a:pt x="14" y="19"/>
                      <a:pt x="12" y="20"/>
                    </a:cubicBezTo>
                    <a:cubicBezTo>
                      <a:pt x="11" y="21"/>
                      <a:pt x="10" y="21"/>
                      <a:pt x="9" y="20"/>
                    </a:cubicBezTo>
                    <a:cubicBezTo>
                      <a:pt x="8" y="20"/>
                      <a:pt x="7" y="19"/>
                      <a:pt x="6" y="18"/>
                    </a:cubicBezTo>
                    <a:cubicBezTo>
                      <a:pt x="4" y="15"/>
                      <a:pt x="4" y="12"/>
                      <a:pt x="6" y="1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11"/>
                      <a:pt x="0" y="15"/>
                      <a:pt x="4" y="19"/>
                    </a:cubicBezTo>
                    <a:cubicBezTo>
                      <a:pt x="5" y="22"/>
                      <a:pt x="7" y="23"/>
                      <a:pt x="9" y="24"/>
                    </a:cubicBezTo>
                    <a:cubicBezTo>
                      <a:pt x="11" y="25"/>
                      <a:pt x="13" y="24"/>
                      <a:pt x="15" y="23"/>
                    </a:cubicBezTo>
                    <a:cubicBezTo>
                      <a:pt x="18" y="21"/>
                      <a:pt x="18" y="18"/>
                      <a:pt x="16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60" name="Freeform 256"/>
              <p:cNvSpPr>
                <a:spLocks noChangeArrowheads="1"/>
              </p:cNvSpPr>
              <p:nvPr/>
            </p:nvSpPr>
            <p:spPr bwMode="auto">
              <a:xfrm>
                <a:off x="214313" y="1697038"/>
                <a:ext cx="52388" cy="60325"/>
              </a:xfrm>
              <a:custGeom>
                <a:gdLst>
                  <a:gd fmla="*/ 33678 w 14" name="T0"/>
                  <a:gd fmla="*/ 26392 h 16" name="T1"/>
                  <a:gd fmla="*/ 22452 w 14" name="T2"/>
                  <a:gd fmla="*/ 22622 h 16" name="T3"/>
                  <a:gd fmla="*/ 14968 w 14" name="T4"/>
                  <a:gd fmla="*/ 15081 h 16" name="T5"/>
                  <a:gd fmla="*/ 18710 w 14" name="T6"/>
                  <a:gd fmla="*/ 11311 h 16" name="T7"/>
                  <a:gd fmla="*/ 26194 w 14" name="T8"/>
                  <a:gd fmla="*/ 7541 h 16" name="T9"/>
                  <a:gd fmla="*/ 41162 w 14" name="T10"/>
                  <a:gd fmla="*/ 18852 h 16" name="T11"/>
                  <a:gd fmla="*/ 48646 w 14" name="T12"/>
                  <a:gd fmla="*/ 15081 h 16" name="T13"/>
                  <a:gd fmla="*/ 26194 w 14" name="T14"/>
                  <a:gd fmla="*/ 0 h 16" name="T15"/>
                  <a:gd fmla="*/ 11226 w 14" name="T16"/>
                  <a:gd fmla="*/ 3770 h 16" name="T17"/>
                  <a:gd fmla="*/ 3742 w 14" name="T18"/>
                  <a:gd fmla="*/ 15081 h 16" name="T19"/>
                  <a:gd fmla="*/ 7484 w 14" name="T20"/>
                  <a:gd fmla="*/ 26392 h 16" name="T21"/>
                  <a:gd fmla="*/ 18710 w 14" name="T22"/>
                  <a:gd fmla="*/ 33933 h 16" name="T23"/>
                  <a:gd fmla="*/ 29936 w 14" name="T24"/>
                  <a:gd fmla="*/ 33933 h 16" name="T25"/>
                  <a:gd fmla="*/ 41162 w 14" name="T26"/>
                  <a:gd fmla="*/ 45244 h 16" name="T27"/>
                  <a:gd fmla="*/ 37420 w 14" name="T28"/>
                  <a:gd fmla="*/ 52784 h 16" name="T29"/>
                  <a:gd fmla="*/ 26194 w 14" name="T30"/>
                  <a:gd fmla="*/ 52784 h 16" name="T31"/>
                  <a:gd fmla="*/ 11226 w 14" name="T32"/>
                  <a:gd fmla="*/ 41473 h 16" name="T33"/>
                  <a:gd fmla="*/ 0 w 14" name="T34"/>
                  <a:gd fmla="*/ 45244 h 16" name="T35"/>
                  <a:gd fmla="*/ 26194 w 14" name="T36"/>
                  <a:gd fmla="*/ 60325 h 16" name="T37"/>
                  <a:gd fmla="*/ 44904 w 14" name="T38"/>
                  <a:gd fmla="*/ 56555 h 16" name="T39"/>
                  <a:gd fmla="*/ 48646 w 14" name="T40"/>
                  <a:gd fmla="*/ 45244 h 16" name="T41"/>
                  <a:gd fmla="*/ 33678 w 14" name="T42"/>
                  <a:gd fmla="*/ 26392 h 1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4" name="T66"/>
                  <a:gd fmla="*/ 0 h 16" name="T67"/>
                  <a:gd fmla="*/ 14 w 14" name="T68"/>
                  <a:gd fmla="*/ 16 h 16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16" w="14">
                    <a:moveTo>
                      <a:pt x="9" y="7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5" y="2"/>
                      <a:pt x="6" y="2"/>
                      <a:pt x="7" y="2"/>
                    </a:cubicBezTo>
                    <a:cubicBezTo>
                      <a:pt x="9" y="2"/>
                      <a:pt x="10" y="3"/>
                      <a:pt x="11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1"/>
                      <a:pt x="10" y="0"/>
                      <a:pt x="7" y="0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1" y="6"/>
                      <a:pt x="1" y="7"/>
                      <a:pt x="2" y="7"/>
                    </a:cubicBezTo>
                    <a:cubicBezTo>
                      <a:pt x="3" y="8"/>
                      <a:pt x="4" y="8"/>
                      <a:pt x="5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10" y="10"/>
                      <a:pt x="11" y="11"/>
                      <a:pt x="11" y="12"/>
                    </a:cubicBezTo>
                    <a:cubicBezTo>
                      <a:pt x="11" y="13"/>
                      <a:pt x="11" y="13"/>
                      <a:pt x="10" y="14"/>
                    </a:cubicBezTo>
                    <a:cubicBezTo>
                      <a:pt x="9" y="14"/>
                      <a:pt x="8" y="14"/>
                      <a:pt x="7" y="14"/>
                    </a:cubicBezTo>
                    <a:cubicBezTo>
                      <a:pt x="5" y="14"/>
                      <a:pt x="3" y="13"/>
                      <a:pt x="3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5"/>
                      <a:pt x="3" y="16"/>
                      <a:pt x="7" y="16"/>
                    </a:cubicBezTo>
                    <a:cubicBezTo>
                      <a:pt x="9" y="16"/>
                      <a:pt x="10" y="16"/>
                      <a:pt x="12" y="15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4" y="9"/>
                      <a:pt x="12" y="8"/>
                      <a:pt x="9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61" name="Freeform 257"/>
              <p:cNvSpPr>
                <a:spLocks noChangeArrowheads="1"/>
              </p:cNvSpPr>
              <p:nvPr/>
            </p:nvSpPr>
            <p:spPr bwMode="auto">
              <a:xfrm>
                <a:off x="269875" y="1685925"/>
                <a:ext cx="33338" cy="76200"/>
              </a:xfrm>
              <a:custGeom>
                <a:gdLst>
                  <a:gd fmla="*/ 14817 w 9" name="T0"/>
                  <a:gd fmla="*/ 57150 h 20" name="T1"/>
                  <a:gd fmla="*/ 18521 w 9" name="T2"/>
                  <a:gd fmla="*/ 22860 h 20" name="T3"/>
                  <a:gd fmla="*/ 29634 w 9" name="T4"/>
                  <a:gd fmla="*/ 22860 h 20" name="T5"/>
                  <a:gd fmla="*/ 29634 w 9" name="T6"/>
                  <a:gd fmla="*/ 15240 h 20" name="T7"/>
                  <a:gd fmla="*/ 18521 w 9" name="T8"/>
                  <a:gd fmla="*/ 15240 h 20" name="T9"/>
                  <a:gd fmla="*/ 18521 w 9" name="T10"/>
                  <a:gd fmla="*/ 0 h 20" name="T11"/>
                  <a:gd fmla="*/ 11113 w 9" name="T12"/>
                  <a:gd fmla="*/ 0 h 20" name="T13"/>
                  <a:gd fmla="*/ 7408 w 9" name="T14"/>
                  <a:gd fmla="*/ 15240 h 20" name="T15"/>
                  <a:gd fmla="*/ 0 w 9" name="T16"/>
                  <a:gd fmla="*/ 15240 h 20" name="T17"/>
                  <a:gd fmla="*/ 0 w 9" name="T18"/>
                  <a:gd fmla="*/ 22860 h 20" name="T19"/>
                  <a:gd fmla="*/ 7408 w 9" name="T20"/>
                  <a:gd fmla="*/ 22860 h 20" name="T21"/>
                  <a:gd fmla="*/ 7408 w 9" name="T22"/>
                  <a:gd fmla="*/ 57150 h 20" name="T23"/>
                  <a:gd fmla="*/ 22225 w 9" name="T24"/>
                  <a:gd fmla="*/ 76200 h 20" name="T25"/>
                  <a:gd fmla="*/ 33338 w 9" name="T26"/>
                  <a:gd fmla="*/ 76200 h 20" name="T27"/>
                  <a:gd fmla="*/ 33338 w 9" name="T28"/>
                  <a:gd fmla="*/ 68580 h 20" name="T29"/>
                  <a:gd fmla="*/ 25930 w 9" name="T30"/>
                  <a:gd fmla="*/ 68580 h 20" name="T31"/>
                  <a:gd fmla="*/ 14817 w 9" name="T32"/>
                  <a:gd fmla="*/ 57150 h 20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9" name="T51"/>
                  <a:gd fmla="*/ 0 h 20" name="T52"/>
                  <a:gd fmla="*/ 9 w 9" name="T53"/>
                  <a:gd fmla="*/ 20 h 20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0" w="9">
                    <a:moveTo>
                      <a:pt x="4" y="15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8"/>
                      <a:pt x="3" y="20"/>
                      <a:pt x="6" y="20"/>
                    </a:cubicBezTo>
                    <a:cubicBezTo>
                      <a:pt x="7" y="20"/>
                      <a:pt x="8" y="20"/>
                      <a:pt x="9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8" y="18"/>
                      <a:pt x="7" y="18"/>
                      <a:pt x="7" y="18"/>
                    </a:cubicBezTo>
                    <a:cubicBezTo>
                      <a:pt x="5" y="18"/>
                      <a:pt x="4" y="17"/>
                      <a:pt x="4" y="1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62" name="Freeform 258"/>
              <p:cNvSpPr>
                <a:spLocks noChangeArrowheads="1"/>
              </p:cNvSpPr>
              <p:nvPr/>
            </p:nvSpPr>
            <p:spPr bwMode="auto">
              <a:xfrm>
                <a:off x="311150" y="1701800"/>
                <a:ext cx="49213" cy="60325"/>
              </a:xfrm>
              <a:custGeom>
                <a:gdLst>
                  <a:gd fmla="*/ 37856 w 13" name="T0"/>
                  <a:gd fmla="*/ 33933 h 16" name="T1"/>
                  <a:gd fmla="*/ 34071 w 13" name="T2"/>
                  <a:gd fmla="*/ 45244 h 16" name="T3"/>
                  <a:gd fmla="*/ 30285 w 13" name="T4"/>
                  <a:gd fmla="*/ 49014 h 16" name="T5"/>
                  <a:gd fmla="*/ 22714 w 13" name="T6"/>
                  <a:gd fmla="*/ 52784 h 16" name="T7"/>
                  <a:gd fmla="*/ 15142 w 13" name="T8"/>
                  <a:gd fmla="*/ 49014 h 16" name="T9"/>
                  <a:gd fmla="*/ 11357 w 13" name="T10"/>
                  <a:gd fmla="*/ 37703 h 16" name="T11"/>
                  <a:gd fmla="*/ 11357 w 13" name="T12"/>
                  <a:gd fmla="*/ 0 h 16" name="T13"/>
                  <a:gd fmla="*/ 3786 w 13" name="T14"/>
                  <a:gd fmla="*/ 0 h 16" name="T15"/>
                  <a:gd fmla="*/ 0 w 13" name="T16"/>
                  <a:gd fmla="*/ 37703 h 16" name="T17"/>
                  <a:gd fmla="*/ 7571 w 13" name="T18"/>
                  <a:gd fmla="*/ 52784 h 16" name="T19"/>
                  <a:gd fmla="*/ 18928 w 13" name="T20"/>
                  <a:gd fmla="*/ 60325 h 16" name="T21"/>
                  <a:gd fmla="*/ 37856 w 13" name="T22"/>
                  <a:gd fmla="*/ 49014 h 16" name="T23"/>
                  <a:gd fmla="*/ 37856 w 13" name="T24"/>
                  <a:gd fmla="*/ 60325 h 16" name="T25"/>
                  <a:gd fmla="*/ 45427 w 13" name="T26"/>
                  <a:gd fmla="*/ 60325 h 16" name="T27"/>
                  <a:gd fmla="*/ 49213 w 13" name="T28"/>
                  <a:gd fmla="*/ 0 h 16" name="T29"/>
                  <a:gd fmla="*/ 37856 w 13" name="T30"/>
                  <a:gd fmla="*/ 0 h 16" name="T31"/>
                  <a:gd fmla="*/ 37856 w 13" name="T32"/>
                  <a:gd fmla="*/ 33933 h 1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3" name="T51"/>
                  <a:gd fmla="*/ 0 h 16" name="T52"/>
                  <a:gd fmla="*/ 13 w 13" name="T53"/>
                  <a:gd fmla="*/ 16 h 16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6" w="13">
                    <a:moveTo>
                      <a:pt x="10" y="9"/>
                    </a:moveTo>
                    <a:cubicBezTo>
                      <a:pt x="10" y="10"/>
                      <a:pt x="10" y="11"/>
                      <a:pt x="9" y="12"/>
                    </a:cubicBezTo>
                    <a:cubicBezTo>
                      <a:pt x="9" y="12"/>
                      <a:pt x="9" y="13"/>
                      <a:pt x="8" y="13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5" y="14"/>
                      <a:pt x="4" y="14"/>
                      <a:pt x="4" y="13"/>
                    </a:cubicBezTo>
                    <a:cubicBezTo>
                      <a:pt x="3" y="12"/>
                      <a:pt x="3" y="11"/>
                      <a:pt x="3" y="1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2"/>
                      <a:pt x="1" y="13"/>
                      <a:pt x="2" y="14"/>
                    </a:cubicBezTo>
                    <a:cubicBezTo>
                      <a:pt x="3" y="15"/>
                      <a:pt x="4" y="16"/>
                      <a:pt x="5" y="16"/>
                    </a:cubicBezTo>
                    <a:cubicBezTo>
                      <a:pt x="7" y="16"/>
                      <a:pt x="9" y="15"/>
                      <a:pt x="10" y="13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0" y="0"/>
                      <a:pt x="10" y="0"/>
                      <a:pt x="10" y="0"/>
                    </a:cubicBezTo>
                    <a:lnTo>
                      <a:pt x="10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63" name="Freeform 259"/>
              <p:cNvSpPr>
                <a:spLocks noChangeArrowheads="1" noEditPoints="1"/>
              </p:cNvSpPr>
              <p:nvPr/>
            </p:nvSpPr>
            <p:spPr bwMode="auto">
              <a:xfrm>
                <a:off x="371475" y="1682750"/>
                <a:ext cx="52388" cy="82550"/>
              </a:xfrm>
              <a:custGeom>
                <a:gdLst>
                  <a:gd fmla="*/ 41162 w 14" name="T0"/>
                  <a:gd fmla="*/ 30018 h 22" name="T1"/>
                  <a:gd fmla="*/ 26194 w 14" name="T2"/>
                  <a:gd fmla="*/ 18761 h 22" name="T3"/>
                  <a:gd fmla="*/ 7484 w 14" name="T4"/>
                  <a:gd fmla="*/ 26266 h 22" name="T5"/>
                  <a:gd fmla="*/ 0 w 14" name="T6"/>
                  <a:gd fmla="*/ 48780 h 22" name="T7"/>
                  <a:gd fmla="*/ 7484 w 14" name="T8"/>
                  <a:gd fmla="*/ 71293 h 22" name="T9"/>
                  <a:gd fmla="*/ 22452 w 14" name="T10"/>
                  <a:gd fmla="*/ 78798 h 22" name="T11"/>
                  <a:gd fmla="*/ 41162 w 14" name="T12"/>
                  <a:gd fmla="*/ 71293 h 22" name="T13"/>
                  <a:gd fmla="*/ 41162 w 14" name="T14"/>
                  <a:gd fmla="*/ 78798 h 22" name="T15"/>
                  <a:gd fmla="*/ 48646 w 14" name="T16"/>
                  <a:gd fmla="*/ 78798 h 22" name="T17"/>
                  <a:gd fmla="*/ 52388 w 14" name="T18"/>
                  <a:gd fmla="*/ 0 h 22" name="T19"/>
                  <a:gd fmla="*/ 41162 w 14" name="T20"/>
                  <a:gd fmla="*/ 0 h 22" name="T21"/>
                  <a:gd fmla="*/ 41162 w 14" name="T22"/>
                  <a:gd fmla="*/ 30018 h 22" name="T23"/>
                  <a:gd fmla="*/ 41162 w 14" name="T24"/>
                  <a:gd fmla="*/ 56284 h 22" name="T25"/>
                  <a:gd fmla="*/ 37420 w 14" name="T26"/>
                  <a:gd fmla="*/ 67541 h 22" name="T27"/>
                  <a:gd fmla="*/ 26194 w 14" name="T28"/>
                  <a:gd fmla="*/ 71293 h 22" name="T29"/>
                  <a:gd fmla="*/ 14968 w 14" name="T30"/>
                  <a:gd fmla="*/ 67541 h 22" name="T31"/>
                  <a:gd fmla="*/ 11226 w 14" name="T32"/>
                  <a:gd fmla="*/ 48780 h 22" name="T33"/>
                  <a:gd fmla="*/ 14968 w 14" name="T34"/>
                  <a:gd fmla="*/ 33770 h 22" name="T35"/>
                  <a:gd fmla="*/ 26194 w 14" name="T36"/>
                  <a:gd fmla="*/ 26266 h 22" name="T37"/>
                  <a:gd fmla="*/ 37420 w 14" name="T38"/>
                  <a:gd fmla="*/ 30018 h 22" name="T39"/>
                  <a:gd fmla="*/ 41162 w 14" name="T40"/>
                  <a:gd fmla="*/ 45027 h 22" name="T41"/>
                  <a:gd fmla="*/ 41162 w 14" name="T42"/>
                  <a:gd fmla="*/ 56284 h 22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4" name="T66"/>
                  <a:gd fmla="*/ 0 h 22" name="T67"/>
                  <a:gd fmla="*/ 14 w 14" name="T68"/>
                  <a:gd fmla="*/ 22 h 22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2" w="14">
                    <a:moveTo>
                      <a:pt x="11" y="8"/>
                    </a:moveTo>
                    <a:cubicBezTo>
                      <a:pt x="10" y="6"/>
                      <a:pt x="9" y="5"/>
                      <a:pt x="7" y="5"/>
                    </a:cubicBezTo>
                    <a:cubicBezTo>
                      <a:pt x="5" y="5"/>
                      <a:pt x="3" y="6"/>
                      <a:pt x="2" y="7"/>
                    </a:cubicBezTo>
                    <a:cubicBezTo>
                      <a:pt x="1" y="9"/>
                      <a:pt x="0" y="11"/>
                      <a:pt x="0" y="13"/>
                    </a:cubicBezTo>
                    <a:cubicBezTo>
                      <a:pt x="0" y="16"/>
                      <a:pt x="1" y="18"/>
                      <a:pt x="2" y="19"/>
                    </a:cubicBezTo>
                    <a:cubicBezTo>
                      <a:pt x="3" y="21"/>
                      <a:pt x="4" y="21"/>
                      <a:pt x="6" y="21"/>
                    </a:cubicBezTo>
                    <a:cubicBezTo>
                      <a:pt x="8" y="22"/>
                      <a:pt x="10" y="21"/>
                      <a:pt x="11" y="19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1" y="0"/>
                      <a:pt x="11" y="0"/>
                      <a:pt x="11" y="0"/>
                    </a:cubicBezTo>
                    <a:lnTo>
                      <a:pt x="11" y="8"/>
                    </a:lnTo>
                    <a:close/>
                    <a:moveTo>
                      <a:pt x="11" y="15"/>
                    </a:moveTo>
                    <a:cubicBezTo>
                      <a:pt x="11" y="16"/>
                      <a:pt x="10" y="17"/>
                      <a:pt x="10" y="18"/>
                    </a:cubicBezTo>
                    <a:cubicBezTo>
                      <a:pt x="9" y="19"/>
                      <a:pt x="8" y="20"/>
                      <a:pt x="7" y="19"/>
                    </a:cubicBezTo>
                    <a:cubicBezTo>
                      <a:pt x="5" y="19"/>
                      <a:pt x="4" y="19"/>
                      <a:pt x="4" y="18"/>
                    </a:cubicBezTo>
                    <a:cubicBezTo>
                      <a:pt x="3" y="17"/>
                      <a:pt x="3" y="15"/>
                      <a:pt x="3" y="13"/>
                    </a:cubicBezTo>
                    <a:cubicBezTo>
                      <a:pt x="3" y="11"/>
                      <a:pt x="3" y="10"/>
                      <a:pt x="4" y="9"/>
                    </a:cubicBezTo>
                    <a:cubicBezTo>
                      <a:pt x="5" y="8"/>
                      <a:pt x="6" y="7"/>
                      <a:pt x="7" y="7"/>
                    </a:cubicBezTo>
                    <a:cubicBezTo>
                      <a:pt x="8" y="7"/>
                      <a:pt x="9" y="8"/>
                      <a:pt x="10" y="8"/>
                    </a:cubicBezTo>
                    <a:cubicBezTo>
                      <a:pt x="11" y="9"/>
                      <a:pt x="11" y="10"/>
                      <a:pt x="11" y="12"/>
                    </a:cubicBezTo>
                    <a:lnTo>
                      <a:pt x="11" y="1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64" name="Freeform 260"/>
              <p:cNvSpPr>
                <a:spLocks noChangeArrowheads="1"/>
              </p:cNvSpPr>
              <p:nvPr/>
            </p:nvSpPr>
            <p:spPr bwMode="auto">
              <a:xfrm>
                <a:off x="431800" y="1704975"/>
                <a:ext cx="49213" cy="79375"/>
              </a:xfrm>
              <a:custGeom>
                <a:gdLst>
                  <a:gd fmla="*/ 41642 w 13" name="T0"/>
                  <a:gd fmla="*/ 0 h 21" name="T1"/>
                  <a:gd fmla="*/ 22714 w 13" name="T2"/>
                  <a:gd fmla="*/ 45357 h 21" name="T3"/>
                  <a:gd fmla="*/ 11357 w 13" name="T4"/>
                  <a:gd fmla="*/ 0 h 21" name="T5"/>
                  <a:gd fmla="*/ 0 w 13" name="T6"/>
                  <a:gd fmla="*/ 0 h 21" name="T7"/>
                  <a:gd fmla="*/ 18928 w 13" name="T8"/>
                  <a:gd fmla="*/ 56696 h 21" name="T9"/>
                  <a:gd fmla="*/ 11357 w 13" name="T10"/>
                  <a:gd fmla="*/ 68036 h 21" name="T11"/>
                  <a:gd fmla="*/ 7571 w 13" name="T12"/>
                  <a:gd fmla="*/ 71815 h 21" name="T13"/>
                  <a:gd fmla="*/ 0 w 13" name="T14"/>
                  <a:gd fmla="*/ 71815 h 21" name="T15"/>
                  <a:gd fmla="*/ 0 w 13" name="T16"/>
                  <a:gd fmla="*/ 79375 h 21" name="T17"/>
                  <a:gd fmla="*/ 7571 w 13" name="T18"/>
                  <a:gd fmla="*/ 79375 h 21" name="T19"/>
                  <a:gd fmla="*/ 22714 w 13" name="T20"/>
                  <a:gd fmla="*/ 64256 h 21" name="T21"/>
                  <a:gd fmla="*/ 49213 w 13" name="T22"/>
                  <a:gd fmla="*/ 0 h 21" name="T23"/>
                  <a:gd fmla="*/ 41642 w 13" name="T24"/>
                  <a:gd fmla="*/ 0 h 21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3" name="T39"/>
                  <a:gd fmla="*/ 0 h 21" name="T40"/>
                  <a:gd fmla="*/ 13 w 13" name="T41"/>
                  <a:gd fmla="*/ 21 h 21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21" w="13">
                    <a:moveTo>
                      <a:pt x="11" y="0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7"/>
                      <a:pt x="4" y="18"/>
                      <a:pt x="3" y="18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1" y="19"/>
                      <a:pt x="1" y="19"/>
                      <a:pt x="0" y="19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1"/>
                      <a:pt x="1" y="21"/>
                      <a:pt x="2" y="21"/>
                    </a:cubicBezTo>
                    <a:cubicBezTo>
                      <a:pt x="4" y="21"/>
                      <a:pt x="5" y="20"/>
                      <a:pt x="6" y="17"/>
                    </a:cubicBezTo>
                    <a:cubicBezTo>
                      <a:pt x="13" y="0"/>
                      <a:pt x="13" y="0"/>
                      <a:pt x="13" y="0"/>
                    </a:cubicBez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65" name="Freeform 261"/>
              <p:cNvSpPr>
                <a:spLocks noChangeArrowheads="1"/>
              </p:cNvSpPr>
              <p:nvPr/>
            </p:nvSpPr>
            <p:spPr bwMode="auto">
              <a:xfrm>
                <a:off x="217488" y="1412875"/>
                <a:ext cx="44450" cy="47625"/>
              </a:xfrm>
              <a:custGeom>
                <a:gdLst>
                  <a:gd fmla="*/ 29633 w 12" name="T0"/>
                  <a:gd fmla="*/ 47625 h 13" name="T1"/>
                  <a:gd fmla="*/ 40746 w 12" name="T2"/>
                  <a:gd fmla="*/ 40298 h 13" name="T3"/>
                  <a:gd fmla="*/ 44450 w 12" name="T4"/>
                  <a:gd fmla="*/ 29308 h 13" name="T5"/>
                  <a:gd fmla="*/ 40746 w 12" name="T6"/>
                  <a:gd fmla="*/ 0 h 13" name="T7"/>
                  <a:gd fmla="*/ 0 w 12" name="T8"/>
                  <a:gd fmla="*/ 47625 h 13" name="T9"/>
                  <a:gd fmla="*/ 0 w 12" name="T10"/>
                  <a:gd fmla="*/ 47625 h 13" name="T11"/>
                  <a:gd fmla="*/ 29633 w 12" name="T12"/>
                  <a:gd fmla="*/ 47625 h 1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2" name="T21"/>
                  <a:gd fmla="*/ 0 h 13" name="T22"/>
                  <a:gd fmla="*/ 12 w 12" name="T23"/>
                  <a:gd fmla="*/ 13 h 1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3" w="12">
                    <a:moveTo>
                      <a:pt x="8" y="13"/>
                    </a:moveTo>
                    <a:cubicBezTo>
                      <a:pt x="9" y="12"/>
                      <a:pt x="10" y="12"/>
                      <a:pt x="11" y="11"/>
                    </a:cubicBezTo>
                    <a:cubicBezTo>
                      <a:pt x="12" y="10"/>
                      <a:pt x="12" y="9"/>
                      <a:pt x="12" y="8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59666" name="Freeform 262"/>
              <p:cNvSpPr>
                <a:spLocks noChangeArrowheads="1"/>
              </p:cNvSpPr>
              <p:nvPr/>
            </p:nvSpPr>
            <p:spPr bwMode="auto">
              <a:xfrm>
                <a:off x="209550" y="1389063"/>
                <a:ext cx="233363" cy="266700"/>
              </a:xfrm>
              <a:custGeom>
                <a:gdLst>
                  <a:gd fmla="*/ 214543 w 62" name="T0"/>
                  <a:gd fmla="*/ 15025 h 71" name="T1"/>
                  <a:gd fmla="*/ 207016 w 62" name="T2"/>
                  <a:gd fmla="*/ 3756 h 71" name="T3"/>
                  <a:gd fmla="*/ 195724 w 62" name="T4"/>
                  <a:gd fmla="*/ 0 h 71" name="T5"/>
                  <a:gd fmla="*/ 79042 w 62" name="T6"/>
                  <a:gd fmla="*/ 7513 h 71" name="T7"/>
                  <a:gd fmla="*/ 63987 w 62" name="T8"/>
                  <a:gd fmla="*/ 15025 h 71" name="T9"/>
                  <a:gd fmla="*/ 60223 w 62" name="T10"/>
                  <a:gd fmla="*/ 30051 h 71" name="T11"/>
                  <a:gd fmla="*/ 63987 w 62" name="T12"/>
                  <a:gd fmla="*/ 56345 h 71" name="T13"/>
                  <a:gd fmla="*/ 56459 w 62" name="T14"/>
                  <a:gd fmla="*/ 71370 h 71" name="T15"/>
                  <a:gd fmla="*/ 45167 w 62" name="T16"/>
                  <a:gd fmla="*/ 78883 h 71" name="T17"/>
                  <a:gd fmla="*/ 18820 w 62" name="T18"/>
                  <a:gd fmla="*/ 78883 h 71" name="T19"/>
                  <a:gd fmla="*/ 3764 w 62" name="T20"/>
                  <a:gd fmla="*/ 86396 h 71" name="T21"/>
                  <a:gd fmla="*/ 0 w 62" name="T22"/>
                  <a:gd fmla="*/ 101421 h 71" name="T23"/>
                  <a:gd fmla="*/ 11292 w 62" name="T24"/>
                  <a:gd fmla="*/ 251675 h 71" name="T25"/>
                  <a:gd fmla="*/ 18820 w 62" name="T26"/>
                  <a:gd fmla="*/ 262944 h 71" name="T27"/>
                  <a:gd fmla="*/ 33875 w 62" name="T28"/>
                  <a:gd fmla="*/ 266700 h 71" name="T29"/>
                  <a:gd fmla="*/ 218307 w 62" name="T30"/>
                  <a:gd fmla="*/ 251675 h 71" name="T31"/>
                  <a:gd fmla="*/ 229599 w 62" name="T32"/>
                  <a:gd fmla="*/ 247918 h 71" name="T33"/>
                  <a:gd fmla="*/ 233363 w 62" name="T34"/>
                  <a:gd fmla="*/ 232893 h 71" name="T35"/>
                  <a:gd fmla="*/ 214543 w 62" name="T36"/>
                  <a:gd fmla="*/ 15025 h 71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62" name="T57"/>
                  <a:gd fmla="*/ 0 h 71" name="T58"/>
                  <a:gd fmla="*/ 62 w 62" name="T59"/>
                  <a:gd fmla="*/ 71 h 71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71" w="62">
                    <a:moveTo>
                      <a:pt x="57" y="4"/>
                    </a:moveTo>
                    <a:cubicBezTo>
                      <a:pt x="57" y="3"/>
                      <a:pt x="56" y="2"/>
                      <a:pt x="55" y="1"/>
                    </a:cubicBezTo>
                    <a:cubicBezTo>
                      <a:pt x="54" y="0"/>
                      <a:pt x="53" y="0"/>
                      <a:pt x="52" y="0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19" y="2"/>
                      <a:pt x="18" y="3"/>
                      <a:pt x="17" y="4"/>
                    </a:cubicBezTo>
                    <a:cubicBezTo>
                      <a:pt x="16" y="5"/>
                      <a:pt x="16" y="7"/>
                      <a:pt x="16" y="8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6"/>
                      <a:pt x="16" y="18"/>
                      <a:pt x="15" y="19"/>
                    </a:cubicBezTo>
                    <a:cubicBezTo>
                      <a:pt x="14" y="20"/>
                      <a:pt x="13" y="21"/>
                      <a:pt x="12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3" y="22"/>
                      <a:pt x="2" y="22"/>
                      <a:pt x="1" y="23"/>
                    </a:cubicBezTo>
                    <a:cubicBezTo>
                      <a:pt x="0" y="24"/>
                      <a:pt x="0" y="26"/>
                      <a:pt x="0" y="27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4" y="68"/>
                      <a:pt x="4" y="69"/>
                      <a:pt x="5" y="70"/>
                    </a:cubicBezTo>
                    <a:cubicBezTo>
                      <a:pt x="6" y="71"/>
                      <a:pt x="7" y="71"/>
                      <a:pt x="9" y="71"/>
                    </a:cubicBezTo>
                    <a:cubicBezTo>
                      <a:pt x="58" y="67"/>
                      <a:pt x="58" y="67"/>
                      <a:pt x="58" y="67"/>
                    </a:cubicBezTo>
                    <a:cubicBezTo>
                      <a:pt x="59" y="67"/>
                      <a:pt x="60" y="67"/>
                      <a:pt x="61" y="66"/>
                    </a:cubicBezTo>
                    <a:cubicBezTo>
                      <a:pt x="62" y="65"/>
                      <a:pt x="62" y="63"/>
                      <a:pt x="62" y="62"/>
                    </a:cubicBezTo>
                    <a:lnTo>
                      <a:pt x="57" y="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</p:grpSp>
        <p:sp>
          <p:nvSpPr>
            <p:cNvPr id="59414" name="矩形 103"/>
            <p:cNvSpPr>
              <a:spLocks noChangeArrowheads="1"/>
            </p:cNvSpPr>
            <p:nvPr/>
          </p:nvSpPr>
          <p:spPr bwMode="auto">
            <a:xfrm>
              <a:off x="503065" y="2219884"/>
              <a:ext cx="696433" cy="77586"/>
            </a:xfrm>
            <a:prstGeom prst="rect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59415" name="矩形 104"/>
            <p:cNvSpPr>
              <a:spLocks noChangeArrowheads="1"/>
            </p:cNvSpPr>
            <p:nvPr/>
          </p:nvSpPr>
          <p:spPr bwMode="auto">
            <a:xfrm>
              <a:off x="525063" y="2344506"/>
              <a:ext cx="641024" cy="69134"/>
            </a:xfrm>
            <a:prstGeom prst="rect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59416" name="矩形 105"/>
            <p:cNvSpPr>
              <a:spLocks noChangeArrowheads="1"/>
            </p:cNvSpPr>
            <p:nvPr/>
          </p:nvSpPr>
          <p:spPr bwMode="auto">
            <a:xfrm>
              <a:off x="562031" y="2469802"/>
              <a:ext cx="573205" cy="67824"/>
            </a:xfrm>
            <a:prstGeom prst="rect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</p:grpSp>
    </p:spTree>
  </p:cSld>
  <p:clrMapOvr>
    <a:masterClrMapping/>
  </p:clrMapOvr>
  <p:transition/>
  <p:timing/>
</p:sld>
</file>

<file path=ppt/slides/slide33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60418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gdLst>
              <a:gd fmla="*/ 0 w 996" name="T0"/>
              <a:gd fmla="*/ 0 h 914" name="T1"/>
              <a:gd fmla="*/ 0 w 996" name="T2"/>
              <a:gd fmla="*/ 6078537 h 914" name="T3"/>
              <a:gd fmla="*/ 11231563 w 996" name="T4"/>
              <a:gd fmla="*/ 6078537 h 914" name="T5"/>
              <a:gd fmla="*/ 11163903 w 996" name="T6"/>
              <a:gd fmla="*/ 0 h 914" name="T7"/>
              <a:gd fmla="*/ 0 w 996" name="T8"/>
              <a:gd fmla="*/ 0 h 914" name="T9"/>
              <a:gd fmla="*/ 0 60000 65536" name="T10"/>
              <a:gd fmla="*/ 0 60000 65536" name="T11"/>
              <a:gd fmla="*/ 0 60000 65536" name="T12"/>
              <a:gd fmla="*/ 0 60000 65536" name="T13"/>
              <a:gd fmla="*/ 0 60000 65536" name="T14"/>
              <a:gd fmla="*/ 0 w 996" name="T15"/>
              <a:gd fmla="*/ 0 h 914" name="T16"/>
              <a:gd fmla="*/ 996 w 996" name="T17"/>
              <a:gd fmla="*/ 914 h 914" name="T18"/>
            </a:gdLst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b="T18" l="T15" r="T17" t="T16"/>
            <a:pathLst>
              <a:path h="914" w="996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000000"/>
              </a:solidFill>
              <a:latin charset="-122" panose="02000000000000000000" pitchFamily="2" typeface="方正兰亭细黑_GBK"/>
              <a:sym charset="-122" panose="02010600030101010101" pitchFamily="2" typeface="宋体"/>
            </a:endParaRPr>
          </a:p>
        </p:txBody>
      </p:sp>
      <p:sp>
        <p:nvSpPr>
          <p:cNvPr id="60419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FFFFFF"/>
              </a:solidFill>
              <a:latin charset="-122" panose="02010600030101010101" pitchFamily="2" typeface="宋体"/>
              <a:sym charset="-122" panose="02010600030101010101" pitchFamily="2" typeface="宋体"/>
            </a:endParaRPr>
          </a:p>
        </p:txBody>
      </p:sp>
      <p:grpSp>
        <p:nvGrpSpPr>
          <p:cNvPr id="60420" name="Group 4"/>
          <p:cNvGrpSpPr/>
          <p:nvPr/>
        </p:nvGrpSpPr>
        <p:grpSpPr>
          <a:xfrm>
            <a:off x="58738" y="658813"/>
            <a:ext cx="3478212" cy="885825"/>
            <a:chExt cx="3180410" cy="885942"/>
          </a:xfrm>
        </p:grpSpPr>
        <p:sp>
          <p:nvSpPr>
            <p:cNvPr id="60472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gdLst>
                <a:gd fmla="*/ 3177766 w 1730" name="T0"/>
                <a:gd fmla="*/ 644525 h 406" name="T1"/>
                <a:gd fmla="*/ 3177766 w 1730" name="T2"/>
                <a:gd fmla="*/ 0 h 406" name="T3"/>
                <a:gd fmla="*/ 0 w 1730" name="T4"/>
                <a:gd fmla="*/ 0 h 406" name="T5"/>
                <a:gd fmla="*/ 231444 w 1730" name="T6"/>
                <a:gd fmla="*/ 322263 h 406" name="T7"/>
                <a:gd fmla="*/ 0 w 1730" name="T8"/>
                <a:gd fmla="*/ 644525 h 406" name="T9"/>
                <a:gd fmla="*/ 3177766 w 1730" name="T10"/>
                <a:gd fmla="*/ 644525 h 40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730" name="T18"/>
                <a:gd fmla="*/ 0 h 406" name="T19"/>
                <a:gd fmla="*/ 1730 w 1730" name="T20"/>
                <a:gd fmla="*/ 406 h 40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406" w="1730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60473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</p:grpSp>
      <p:pic>
        <p:nvPicPr>
          <p:cNvPr id="60421" name="图片 6"/>
          <p:cNvPicPr>
            <a:picLocks noChangeArrowheads="1"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422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2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b="1" lang="zh-CN" sz="2000">
                <a:solidFill>
                  <a:srgbClr val="000000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</p:txBody>
      </p:sp>
      <p:grpSp>
        <p:nvGrpSpPr>
          <p:cNvPr id="60423" name="Group 9"/>
          <p:cNvGrpSpPr/>
          <p:nvPr/>
        </p:nvGrpSpPr>
        <p:grpSpPr>
          <a:xfrm>
            <a:off x="7867650" y="2909888"/>
            <a:ext cx="3357563" cy="3387725"/>
            <a:chExt cx="3616326" cy="3648076"/>
          </a:xfrm>
        </p:grpSpPr>
        <p:sp>
          <p:nvSpPr>
            <p:cNvPr id="60436" name="Freeform 5"/>
            <p:cNvSpPr>
              <a:spLocks noChangeArrowheads="1"/>
            </p:cNvSpPr>
            <p:nvPr/>
          </p:nvSpPr>
          <p:spPr bwMode="auto">
            <a:xfrm>
              <a:off x="239713" y="1739900"/>
              <a:ext cx="514350" cy="460375"/>
            </a:xfrm>
            <a:custGeom>
              <a:gdLst>
                <a:gd fmla="*/ 387432 w 77" name="T0"/>
                <a:gd fmla="*/ 0 h 69" name="T1"/>
                <a:gd fmla="*/ 260515 w 77" name="T2"/>
                <a:gd fmla="*/ 140114 h 69" name="T3"/>
                <a:gd fmla="*/ 260515 w 77" name="T4"/>
                <a:gd fmla="*/ 140114 h 69" name="T5"/>
                <a:gd fmla="*/ 260515 w 77" name="T6"/>
                <a:gd fmla="*/ 140114 h 69" name="T7"/>
                <a:gd fmla="*/ 126918 w 77" name="T8"/>
                <a:gd fmla="*/ 0 h 69" name="T9"/>
                <a:gd fmla="*/ 0 w 77" name="T10"/>
                <a:gd fmla="*/ 146786 h 69" name="T11"/>
                <a:gd fmla="*/ 0 w 77" name="T12"/>
                <a:gd fmla="*/ 153458 h 69" name="T13"/>
                <a:gd fmla="*/ 260515 w 77" name="T14"/>
                <a:gd fmla="*/ 460375 h 69" name="T15"/>
                <a:gd fmla="*/ 514350 w 77" name="T16"/>
                <a:gd fmla="*/ 153458 h 69" name="T17"/>
                <a:gd fmla="*/ 514350 w 77" name="T18"/>
                <a:gd fmla="*/ 146786 h 69" name="T19"/>
                <a:gd fmla="*/ 387432 w 77" name="T20"/>
                <a:gd fmla="*/ 0 h 6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77" name="T33"/>
                <a:gd fmla="*/ 0 h 69" name="T34"/>
                <a:gd fmla="*/ 77 w 77" name="T35"/>
                <a:gd fmla="*/ 69 h 6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69" w="77">
                  <a:moveTo>
                    <a:pt x="58" y="0"/>
                  </a:moveTo>
                  <a:cubicBezTo>
                    <a:pt x="47" y="0"/>
                    <a:pt x="39" y="10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8" y="10"/>
                    <a:pt x="30" y="0"/>
                    <a:pt x="19" y="0"/>
                  </a:cubicBezTo>
                  <a:cubicBezTo>
                    <a:pt x="9" y="0"/>
                    <a:pt x="0" y="10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48"/>
                    <a:pt x="39" y="69"/>
                    <a:pt x="39" y="69"/>
                  </a:cubicBezTo>
                  <a:cubicBezTo>
                    <a:pt x="39" y="69"/>
                    <a:pt x="77" y="48"/>
                    <a:pt x="77" y="23"/>
                  </a:cubicBezTo>
                  <a:cubicBezTo>
                    <a:pt x="77" y="23"/>
                    <a:pt x="77" y="22"/>
                    <a:pt x="77" y="22"/>
                  </a:cubicBezTo>
                  <a:cubicBezTo>
                    <a:pt x="77" y="10"/>
                    <a:pt x="69" y="0"/>
                    <a:pt x="58" y="0"/>
                  </a:cubicBezTo>
                  <a:close/>
                </a:path>
              </a:pathLst>
            </a:custGeom>
            <a:solidFill>
              <a:srgbClr val="DE40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60437" name="Freeform 6"/>
            <p:cNvSpPr>
              <a:spLocks noChangeArrowheads="1"/>
            </p:cNvSpPr>
            <p:nvPr/>
          </p:nvSpPr>
          <p:spPr bwMode="auto">
            <a:xfrm>
              <a:off x="2035175" y="2840038"/>
              <a:ext cx="539750" cy="808038"/>
            </a:xfrm>
            <a:custGeom>
              <a:gdLst>
                <a:gd fmla="*/ 519759 w 81" name="T0"/>
                <a:gd fmla="*/ 667800 h 121" name="T1"/>
                <a:gd fmla="*/ 299861 w 81" name="T2"/>
                <a:gd fmla="*/ 534240 h 121" name="T3"/>
                <a:gd fmla="*/ 253216 w 81" name="T4"/>
                <a:gd fmla="*/ 427392 h 121" name="T5"/>
                <a:gd fmla="*/ 306525 w 81" name="T6"/>
                <a:gd fmla="*/ 353934 h 121" name="T7"/>
                <a:gd fmla="*/ 319852 w 81" name="T8"/>
                <a:gd fmla="*/ 133560 h 121" name="T9"/>
                <a:gd fmla="*/ 219898 w 81" name="T10"/>
                <a:gd fmla="*/ 13356 h 121" name="T11"/>
                <a:gd fmla="*/ 159926 w 81" name="T12"/>
                <a:gd fmla="*/ 0 h 121" name="T13"/>
                <a:gd fmla="*/ 99954 w 81" name="T14"/>
                <a:gd fmla="*/ 13356 h 121" name="T15"/>
                <a:gd fmla="*/ 0 w 81" name="T16"/>
                <a:gd fmla="*/ 133560 h 121" name="T17"/>
                <a:gd fmla="*/ 13327 w 81" name="T18"/>
                <a:gd fmla="*/ 353934 h 121" name="T19"/>
                <a:gd fmla="*/ 66636 w 81" name="T20"/>
                <a:gd fmla="*/ 427392 h 121" name="T21"/>
                <a:gd fmla="*/ 53309 w 81" name="T22"/>
                <a:gd fmla="*/ 487494 h 121" name="T23"/>
                <a:gd fmla="*/ 153262 w 81" name="T24"/>
                <a:gd fmla="*/ 534240 h 121" name="T25"/>
                <a:gd fmla="*/ 219898 w 81" name="T26"/>
                <a:gd fmla="*/ 621054 h 121" name="T27"/>
                <a:gd fmla="*/ 246552 w 81" name="T28"/>
                <a:gd fmla="*/ 808038 h 121" name="T29"/>
                <a:gd fmla="*/ 246552 w 81" name="T30"/>
                <a:gd fmla="*/ 808038 h 121" name="T31"/>
                <a:gd fmla="*/ 539750 w 81" name="T32"/>
                <a:gd fmla="*/ 808038 h 121" name="T33"/>
                <a:gd fmla="*/ 519759 w 81" name="T34"/>
                <a:gd fmla="*/ 667800 h 121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w 81" name="T54"/>
                <a:gd fmla="*/ 0 h 121" name="T55"/>
                <a:gd fmla="*/ 81 w 81" name="T56"/>
                <a:gd fmla="*/ 121 h 121" name="T57"/>
              </a:gdLst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b="T57" l="T54" r="T56" t="T55"/>
              <a:pathLst>
                <a:path h="120" w="81">
                  <a:moveTo>
                    <a:pt x="78" y="100"/>
                  </a:moveTo>
                  <a:cubicBezTo>
                    <a:pt x="76" y="90"/>
                    <a:pt x="55" y="87"/>
                    <a:pt x="45" y="80"/>
                  </a:cubicBezTo>
                  <a:cubicBezTo>
                    <a:pt x="41" y="77"/>
                    <a:pt x="39" y="70"/>
                    <a:pt x="38" y="64"/>
                  </a:cubicBezTo>
                  <a:cubicBezTo>
                    <a:pt x="42" y="60"/>
                    <a:pt x="46" y="55"/>
                    <a:pt x="46" y="53"/>
                  </a:cubicBezTo>
                  <a:cubicBezTo>
                    <a:pt x="47" y="47"/>
                    <a:pt x="48" y="26"/>
                    <a:pt x="48" y="20"/>
                  </a:cubicBezTo>
                  <a:cubicBezTo>
                    <a:pt x="47" y="13"/>
                    <a:pt x="40" y="4"/>
                    <a:pt x="33" y="2"/>
                  </a:cubicBezTo>
                  <a:cubicBezTo>
                    <a:pt x="28" y="0"/>
                    <a:pt x="24" y="0"/>
                    <a:pt x="24" y="0"/>
                  </a:cubicBezTo>
                  <a:cubicBezTo>
                    <a:pt x="24" y="0"/>
                    <a:pt x="21" y="0"/>
                    <a:pt x="15" y="2"/>
                  </a:cubicBezTo>
                  <a:cubicBezTo>
                    <a:pt x="9" y="4"/>
                    <a:pt x="1" y="13"/>
                    <a:pt x="0" y="20"/>
                  </a:cubicBezTo>
                  <a:cubicBezTo>
                    <a:pt x="0" y="26"/>
                    <a:pt x="1" y="47"/>
                    <a:pt x="2" y="53"/>
                  </a:cubicBezTo>
                  <a:cubicBezTo>
                    <a:pt x="3" y="55"/>
                    <a:pt x="6" y="60"/>
                    <a:pt x="10" y="64"/>
                  </a:cubicBezTo>
                  <a:cubicBezTo>
                    <a:pt x="9" y="67"/>
                    <a:pt x="9" y="71"/>
                    <a:pt x="8" y="73"/>
                  </a:cubicBezTo>
                  <a:cubicBezTo>
                    <a:pt x="13" y="76"/>
                    <a:pt x="18" y="78"/>
                    <a:pt x="23" y="80"/>
                  </a:cubicBezTo>
                  <a:cubicBezTo>
                    <a:pt x="29" y="84"/>
                    <a:pt x="32" y="88"/>
                    <a:pt x="33" y="93"/>
                  </a:cubicBezTo>
                  <a:cubicBezTo>
                    <a:pt x="35" y="105"/>
                    <a:pt x="37" y="120"/>
                    <a:pt x="37" y="121"/>
                  </a:cubicBezTo>
                  <a:cubicBezTo>
                    <a:pt x="37" y="121"/>
                    <a:pt x="37" y="121"/>
                    <a:pt x="37" y="121"/>
                  </a:cubicBezTo>
                  <a:cubicBezTo>
                    <a:pt x="81" y="121"/>
                    <a:pt x="81" y="121"/>
                    <a:pt x="81" y="121"/>
                  </a:cubicBezTo>
                  <a:cubicBezTo>
                    <a:pt x="81" y="121"/>
                    <a:pt x="80" y="110"/>
                    <a:pt x="78" y="100"/>
                  </a:cubicBezTo>
                  <a:close/>
                </a:path>
              </a:pathLst>
            </a:custGeom>
            <a:solidFill>
              <a:srgbClr val="9CB8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60438" name="Freeform 7"/>
            <p:cNvSpPr>
              <a:spLocks noChangeArrowheads="1"/>
            </p:cNvSpPr>
            <p:nvPr/>
          </p:nvSpPr>
          <p:spPr bwMode="auto">
            <a:xfrm>
              <a:off x="1274763" y="2606675"/>
              <a:ext cx="981075" cy="1041400"/>
            </a:xfrm>
            <a:custGeom>
              <a:gdLst>
                <a:gd fmla="*/ 800877 w 147" name="T0"/>
                <a:gd fmla="*/ 747672 h 156" name="T1"/>
                <a:gd fmla="*/ 674072 w 147" name="T2"/>
                <a:gd fmla="*/ 687591 h 156" name="T3"/>
                <a:gd fmla="*/ 614006 w 147" name="T4"/>
                <a:gd fmla="*/ 554078 h 156" name="T5"/>
                <a:gd fmla="*/ 680746 w 147" name="T6"/>
                <a:gd fmla="*/ 453944 h 156" name="T7"/>
                <a:gd fmla="*/ 694094 w 147" name="T8"/>
                <a:gd fmla="*/ 166891 h 156" name="T9"/>
                <a:gd fmla="*/ 573962 w 147" name="T10"/>
                <a:gd fmla="*/ 13351 h 156" name="T11"/>
                <a:gd fmla="*/ 500548 w 147" name="T12"/>
                <a:gd fmla="*/ 0 h 156" name="T13"/>
                <a:gd fmla="*/ 493874 w 147" name="T14"/>
                <a:gd fmla="*/ 0 h 156" name="T15"/>
                <a:gd fmla="*/ 480527 w 147" name="T16"/>
                <a:gd fmla="*/ 0 h 156" name="T17"/>
                <a:gd fmla="*/ 407113 w 147" name="T18"/>
                <a:gd fmla="*/ 13351 h 156" name="T19"/>
                <a:gd fmla="*/ 286981 w 147" name="T20"/>
                <a:gd fmla="*/ 166891 h 156" name="T21"/>
                <a:gd fmla="*/ 300329 w 147" name="T22"/>
                <a:gd fmla="*/ 453944 h 156" name="T23"/>
                <a:gd fmla="*/ 367069 w 147" name="T24"/>
                <a:gd fmla="*/ 554078 h 156" name="T25"/>
                <a:gd fmla="*/ 307003 w 147" name="T26"/>
                <a:gd fmla="*/ 687591 h 156" name="T27"/>
                <a:gd fmla="*/ 26696 w 147" name="T28"/>
                <a:gd fmla="*/ 861158 h 156" name="T29"/>
                <a:gd fmla="*/ 0 w 147" name="T30"/>
                <a:gd fmla="*/ 1041400 h 156" name="T31"/>
                <a:gd fmla="*/ 407113 w 147" name="T32"/>
                <a:gd fmla="*/ 1041400 h 156" name="T33"/>
                <a:gd fmla="*/ 487201 w 147" name="T34"/>
                <a:gd fmla="*/ 1041400 h 156" name="T35"/>
                <a:gd fmla="*/ 493874 w 147" name="T36"/>
                <a:gd fmla="*/ 1041400 h 156" name="T37"/>
                <a:gd fmla="*/ 540592 w 147" name="T38"/>
                <a:gd fmla="*/ 1041400 h 156" name="T39"/>
                <a:gd fmla="*/ 567288 w 147" name="T40"/>
                <a:gd fmla="*/ 1041400 h 156" name="T41"/>
                <a:gd fmla="*/ 981075 w 147" name="T42"/>
                <a:gd fmla="*/ 1041400 h 156" name="T43"/>
                <a:gd fmla="*/ 954379 w 147" name="T44"/>
                <a:gd fmla="*/ 861158 h 156" name="T45"/>
                <a:gd fmla="*/ 800877 w 147" name="T46"/>
                <a:gd fmla="*/ 747672 h 15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w 147" name="T72"/>
                <a:gd fmla="*/ 0 h 156" name="T73"/>
                <a:gd fmla="*/ 147 w 147" name="T74"/>
                <a:gd fmla="*/ 156 h 156" name="T75"/>
              </a:gdLst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b="T75" l="T72" r="T74" t="T73"/>
              <a:pathLst>
                <a:path h="156" w="147">
                  <a:moveTo>
                    <a:pt x="120" y="112"/>
                  </a:moveTo>
                  <a:cubicBezTo>
                    <a:pt x="113" y="109"/>
                    <a:pt x="106" y="107"/>
                    <a:pt x="101" y="103"/>
                  </a:cubicBezTo>
                  <a:cubicBezTo>
                    <a:pt x="95" y="99"/>
                    <a:pt x="93" y="90"/>
                    <a:pt x="92" y="83"/>
                  </a:cubicBezTo>
                  <a:cubicBezTo>
                    <a:pt x="97" y="77"/>
                    <a:pt x="101" y="71"/>
                    <a:pt x="102" y="68"/>
                  </a:cubicBezTo>
                  <a:cubicBezTo>
                    <a:pt x="103" y="61"/>
                    <a:pt x="105" y="33"/>
                    <a:pt x="104" y="25"/>
                  </a:cubicBezTo>
                  <a:cubicBezTo>
                    <a:pt x="104" y="16"/>
                    <a:pt x="94" y="5"/>
                    <a:pt x="86" y="2"/>
                  </a:cubicBezTo>
                  <a:cubicBezTo>
                    <a:pt x="80" y="0"/>
                    <a:pt x="76" y="0"/>
                    <a:pt x="75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3" y="0"/>
                    <a:pt x="73" y="0"/>
                    <a:pt x="72" y="0"/>
                  </a:cubicBezTo>
                  <a:cubicBezTo>
                    <a:pt x="71" y="0"/>
                    <a:pt x="67" y="0"/>
                    <a:pt x="61" y="2"/>
                  </a:cubicBezTo>
                  <a:cubicBezTo>
                    <a:pt x="53" y="5"/>
                    <a:pt x="43" y="16"/>
                    <a:pt x="43" y="25"/>
                  </a:cubicBezTo>
                  <a:cubicBezTo>
                    <a:pt x="42" y="33"/>
                    <a:pt x="44" y="61"/>
                    <a:pt x="45" y="68"/>
                  </a:cubicBezTo>
                  <a:cubicBezTo>
                    <a:pt x="46" y="71"/>
                    <a:pt x="50" y="77"/>
                    <a:pt x="55" y="83"/>
                  </a:cubicBezTo>
                  <a:cubicBezTo>
                    <a:pt x="54" y="90"/>
                    <a:pt x="52" y="99"/>
                    <a:pt x="46" y="103"/>
                  </a:cubicBezTo>
                  <a:cubicBezTo>
                    <a:pt x="34" y="112"/>
                    <a:pt x="6" y="116"/>
                    <a:pt x="4" y="129"/>
                  </a:cubicBezTo>
                  <a:cubicBezTo>
                    <a:pt x="2" y="141"/>
                    <a:pt x="0" y="156"/>
                    <a:pt x="0" y="156"/>
                  </a:cubicBezTo>
                  <a:cubicBezTo>
                    <a:pt x="61" y="156"/>
                    <a:pt x="61" y="156"/>
                    <a:pt x="61" y="156"/>
                  </a:cubicBezTo>
                  <a:cubicBezTo>
                    <a:pt x="73" y="156"/>
                    <a:pt x="73" y="156"/>
                    <a:pt x="73" y="156"/>
                  </a:cubicBezTo>
                  <a:cubicBezTo>
                    <a:pt x="74" y="156"/>
                    <a:pt x="74" y="156"/>
                    <a:pt x="74" y="156"/>
                  </a:cubicBezTo>
                  <a:cubicBezTo>
                    <a:pt x="81" y="156"/>
                    <a:pt x="81" y="156"/>
                    <a:pt x="81" y="156"/>
                  </a:cubicBezTo>
                  <a:cubicBezTo>
                    <a:pt x="85" y="156"/>
                    <a:pt x="85" y="156"/>
                    <a:pt x="85" y="156"/>
                  </a:cubicBezTo>
                  <a:cubicBezTo>
                    <a:pt x="147" y="156"/>
                    <a:pt x="147" y="156"/>
                    <a:pt x="147" y="156"/>
                  </a:cubicBezTo>
                  <a:cubicBezTo>
                    <a:pt x="147" y="156"/>
                    <a:pt x="145" y="141"/>
                    <a:pt x="143" y="129"/>
                  </a:cubicBezTo>
                  <a:cubicBezTo>
                    <a:pt x="142" y="121"/>
                    <a:pt x="131" y="117"/>
                    <a:pt x="120" y="112"/>
                  </a:cubicBezTo>
                  <a:close/>
                </a:path>
              </a:pathLst>
            </a:custGeom>
            <a:solidFill>
              <a:srgbClr val="DE40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60439" name="Freeform 8"/>
            <p:cNvSpPr>
              <a:spLocks noChangeArrowheads="1"/>
            </p:cNvSpPr>
            <p:nvPr/>
          </p:nvSpPr>
          <p:spPr bwMode="auto">
            <a:xfrm>
              <a:off x="1668463" y="1854200"/>
              <a:ext cx="373063" cy="39688"/>
            </a:xfrm>
            <a:custGeom>
              <a:gdLst>
                <a:gd fmla="*/ 279797 w 56" name="T0"/>
                <a:gd fmla="*/ 0 h 6" name="T1"/>
                <a:gd fmla="*/ 93266 w 56" name="T2"/>
                <a:gd fmla="*/ 0 h 6" name="T3"/>
                <a:gd fmla="*/ 66618 w 56" name="T4"/>
                <a:gd fmla="*/ 19844 h 6" name="T5"/>
                <a:gd fmla="*/ 0 w 56" name="T6"/>
                <a:gd fmla="*/ 39688 h 6" name="T7"/>
                <a:gd fmla="*/ 0 w 56" name="T8"/>
                <a:gd fmla="*/ 39688 h 6" name="T9"/>
                <a:gd fmla="*/ 373063 w 56" name="T10"/>
                <a:gd fmla="*/ 39688 h 6" name="T11"/>
                <a:gd fmla="*/ 373063 w 56" name="T12"/>
                <a:gd fmla="*/ 39688 h 6" name="T13"/>
                <a:gd fmla="*/ 306445 w 56" name="T14"/>
                <a:gd fmla="*/ 19844 h 6" name="T15"/>
                <a:gd fmla="*/ 279797 w 56" name="T16"/>
                <a:gd fmla="*/ 0 h 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56" name="T27"/>
                <a:gd fmla="*/ 0 h 6" name="T28"/>
                <a:gd fmla="*/ 56 w 56" name="T29"/>
                <a:gd fmla="*/ 6 h 6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6" w="56">
                  <a:moveTo>
                    <a:pt x="42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1"/>
                    <a:pt x="13" y="3"/>
                    <a:pt x="10" y="3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6" y="6"/>
                    <a:pt x="56" y="6"/>
                    <a:pt x="46" y="3"/>
                  </a:cubicBezTo>
                  <a:cubicBezTo>
                    <a:pt x="44" y="3"/>
                    <a:pt x="43" y="1"/>
                    <a:pt x="42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60440" name="Rectangle 9"/>
            <p:cNvSpPr>
              <a:spLocks noChangeArrowheads="1"/>
            </p:cNvSpPr>
            <p:nvPr/>
          </p:nvSpPr>
          <p:spPr bwMode="auto">
            <a:xfrm>
              <a:off x="1668463" y="1906588"/>
              <a:ext cx="373063" cy="26988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60441" name="Freeform 10"/>
            <p:cNvSpPr>
              <a:spLocks noChangeArrowheads="1"/>
            </p:cNvSpPr>
            <p:nvPr/>
          </p:nvSpPr>
          <p:spPr bwMode="auto">
            <a:xfrm>
              <a:off x="1735138" y="1773238"/>
              <a:ext cx="239713" cy="66675"/>
            </a:xfrm>
            <a:custGeom>
              <a:gdLst>
                <a:gd fmla="*/ 213078 w 36" name="T0"/>
                <a:gd fmla="*/ 66675 h 10" name="T1"/>
                <a:gd fmla="*/ 239713 w 36" name="T2"/>
                <a:gd fmla="*/ 0 h 10" name="T3"/>
                <a:gd fmla="*/ 0 w 36" name="T4"/>
                <a:gd fmla="*/ 0 h 10" name="T5"/>
                <a:gd fmla="*/ 33293 w 36" name="T6"/>
                <a:gd fmla="*/ 66675 h 10" name="T7"/>
                <a:gd fmla="*/ 213078 w 36" name="T8"/>
                <a:gd fmla="*/ 66675 h 10" name="T9"/>
                <a:gd fmla="*/ 0 60000 65536" name="T10"/>
                <a:gd fmla="*/ 0 60000 65536" name="T11"/>
                <a:gd fmla="*/ 0 60000 65536" name="T12"/>
                <a:gd fmla="*/ 0 60000 65536" name="T13"/>
                <a:gd fmla="*/ 0 60000 65536" name="T14"/>
                <a:gd fmla="*/ 0 w 36" name="T15"/>
                <a:gd fmla="*/ 0 h 10" name="T16"/>
                <a:gd fmla="*/ 36 w 36" name="T17"/>
                <a:gd fmla="*/ 10 h 10" name="T18"/>
              </a:gdLst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b="T18" l="T15" r="T17" t="T16"/>
              <a:pathLst>
                <a:path h="10" w="36">
                  <a:moveTo>
                    <a:pt x="32" y="10"/>
                  </a:moveTo>
                  <a:cubicBezTo>
                    <a:pt x="32" y="6"/>
                    <a:pt x="36" y="0"/>
                    <a:pt x="3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5" y="6"/>
                    <a:pt x="5" y="10"/>
                  </a:cubicBezTo>
                  <a:lnTo>
                    <a:pt x="32" y="10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60442" name="Freeform 11"/>
            <p:cNvSpPr>
              <a:spLocks noChangeArrowheads="1" noEditPoints="1"/>
            </p:cNvSpPr>
            <p:nvPr/>
          </p:nvSpPr>
          <p:spPr bwMode="auto">
            <a:xfrm>
              <a:off x="1354138" y="1087438"/>
              <a:ext cx="1008063" cy="673100"/>
            </a:xfrm>
            <a:custGeom>
              <a:gdLst>
                <a:gd fmla="*/ 974683 w 151" name="T0"/>
                <a:gd fmla="*/ 0 h 101" name="T1"/>
                <a:gd fmla="*/ 33380 w 151" name="T2"/>
                <a:gd fmla="*/ 0 h 101" name="T3"/>
                <a:gd fmla="*/ 0 w 151" name="T4"/>
                <a:gd fmla="*/ 33322 h 101" name="T5"/>
                <a:gd fmla="*/ 0 w 151" name="T6"/>
                <a:gd fmla="*/ 639778 h 101" name="T7"/>
                <a:gd fmla="*/ 33380 w 151" name="T8"/>
                <a:gd fmla="*/ 673100 h 101" name="T9"/>
                <a:gd fmla="*/ 974683 w 151" name="T10"/>
                <a:gd fmla="*/ 673100 h 101" name="T11"/>
                <a:gd fmla="*/ 1008063 w 151" name="T12"/>
                <a:gd fmla="*/ 639778 h 101" name="T13"/>
                <a:gd fmla="*/ 1008063 w 151" name="T14"/>
                <a:gd fmla="*/ 33322 h 101" name="T15"/>
                <a:gd fmla="*/ 974683 w 151" name="T16"/>
                <a:gd fmla="*/ 0 h 101" name="T17"/>
                <a:gd fmla="*/ 981359 w 151" name="T18"/>
                <a:gd fmla="*/ 586463 h 101" name="T19"/>
                <a:gd fmla="*/ 974683 w 151" name="T20"/>
                <a:gd fmla="*/ 586463 h 101" name="T21"/>
                <a:gd fmla="*/ 33380 w 151" name="T22"/>
                <a:gd fmla="*/ 586463 h 101" name="T23"/>
                <a:gd fmla="*/ 26704 w 151" name="T24"/>
                <a:gd fmla="*/ 586463 h 101" name="T25"/>
                <a:gd fmla="*/ 26704 w 151" name="T26"/>
                <a:gd fmla="*/ 33322 h 101" name="T27"/>
                <a:gd fmla="*/ 33380 w 151" name="T28"/>
                <a:gd fmla="*/ 26657 h 101" name="T29"/>
                <a:gd fmla="*/ 974683 w 151" name="T30"/>
                <a:gd fmla="*/ 26657 h 101" name="T31"/>
                <a:gd fmla="*/ 981359 w 151" name="T32"/>
                <a:gd fmla="*/ 33322 h 101" name="T33"/>
                <a:gd fmla="*/ 981359 w 151" name="T34"/>
                <a:gd fmla="*/ 586463 h 101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w 151" name="T54"/>
                <a:gd fmla="*/ 0 h 101" name="T55"/>
                <a:gd fmla="*/ 151 w 151" name="T56"/>
                <a:gd fmla="*/ 101 h 101" name="T57"/>
              </a:gdLst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b="T57" l="T54" r="T56" t="T55"/>
              <a:pathLst>
                <a:path h="100" w="151">
                  <a:moveTo>
                    <a:pt x="14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99"/>
                    <a:pt x="2" y="101"/>
                    <a:pt x="5" y="101"/>
                  </a:cubicBezTo>
                  <a:cubicBezTo>
                    <a:pt x="146" y="101"/>
                    <a:pt x="146" y="101"/>
                    <a:pt x="146" y="101"/>
                  </a:cubicBezTo>
                  <a:cubicBezTo>
                    <a:pt x="149" y="101"/>
                    <a:pt x="151" y="99"/>
                    <a:pt x="151" y="96"/>
                  </a:cubicBezTo>
                  <a:cubicBezTo>
                    <a:pt x="151" y="5"/>
                    <a:pt x="151" y="5"/>
                    <a:pt x="151" y="5"/>
                  </a:cubicBezTo>
                  <a:cubicBezTo>
                    <a:pt x="151" y="2"/>
                    <a:pt x="149" y="0"/>
                    <a:pt x="146" y="0"/>
                  </a:cubicBezTo>
                  <a:close/>
                  <a:moveTo>
                    <a:pt x="147" y="88"/>
                  </a:moveTo>
                  <a:cubicBezTo>
                    <a:pt x="147" y="88"/>
                    <a:pt x="147" y="88"/>
                    <a:pt x="146" y="88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5" y="88"/>
                    <a:pt x="4" y="88"/>
                    <a:pt x="4" y="88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4"/>
                    <a:pt x="5" y="4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7" y="4"/>
                    <a:pt x="147" y="5"/>
                    <a:pt x="147" y="5"/>
                  </a:cubicBezTo>
                  <a:lnTo>
                    <a:pt x="147" y="88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60443" name="Freeform 12"/>
            <p:cNvSpPr>
              <a:spLocks noChangeArrowheads="1" noEditPoints="1"/>
            </p:cNvSpPr>
            <p:nvPr/>
          </p:nvSpPr>
          <p:spPr bwMode="auto">
            <a:xfrm>
              <a:off x="2574925" y="266700"/>
              <a:ext cx="601663" cy="833438"/>
            </a:xfrm>
            <a:custGeom>
              <a:gdLst>
                <a:gd fmla="*/ 568237 w 90" name="T0"/>
                <a:gd fmla="*/ 0 h 125" name="T1"/>
                <a:gd fmla="*/ 33426 w 90" name="T2"/>
                <a:gd fmla="*/ 0 h 125" name="T3"/>
                <a:gd fmla="*/ 0 w 90" name="T4"/>
                <a:gd fmla="*/ 33338 h 125" name="T5"/>
                <a:gd fmla="*/ 0 w 90" name="T6"/>
                <a:gd fmla="*/ 793433 h 125" name="T7"/>
                <a:gd fmla="*/ 33426 w 90" name="T8"/>
                <a:gd fmla="*/ 833438 h 125" name="T9"/>
                <a:gd fmla="*/ 568237 w 90" name="T10"/>
                <a:gd fmla="*/ 833438 h 125" name="T11"/>
                <a:gd fmla="*/ 601663 w 90" name="T12"/>
                <a:gd fmla="*/ 793433 h 125" name="T13"/>
                <a:gd fmla="*/ 601663 w 90" name="T14"/>
                <a:gd fmla="*/ 33338 h 125" name="T15"/>
                <a:gd fmla="*/ 568237 w 90" name="T16"/>
                <a:gd fmla="*/ 0 h 125" name="T17"/>
                <a:gd fmla="*/ 554867 w 90" name="T18"/>
                <a:gd fmla="*/ 753428 h 125" name="T19"/>
                <a:gd fmla="*/ 46796 w 90" name="T20"/>
                <a:gd fmla="*/ 753428 h 125" name="T21"/>
                <a:gd fmla="*/ 46796 w 90" name="T22"/>
                <a:gd fmla="*/ 53340 h 125" name="T23"/>
                <a:gd fmla="*/ 554867 w 90" name="T24"/>
                <a:gd fmla="*/ 53340 h 125" name="T25"/>
                <a:gd fmla="*/ 554867 w 90" name="T26"/>
                <a:gd fmla="*/ 753428 h 125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90" name="T42"/>
                <a:gd fmla="*/ 0 h 125" name="T43"/>
                <a:gd fmla="*/ 90 w 90" name="T44"/>
                <a:gd fmla="*/ 125 h 125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125" w="90">
                  <a:moveTo>
                    <a:pt x="8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122"/>
                    <a:pt x="2" y="125"/>
                    <a:pt x="5" y="125"/>
                  </a:cubicBezTo>
                  <a:cubicBezTo>
                    <a:pt x="85" y="125"/>
                    <a:pt x="85" y="125"/>
                    <a:pt x="85" y="125"/>
                  </a:cubicBezTo>
                  <a:cubicBezTo>
                    <a:pt x="88" y="125"/>
                    <a:pt x="90" y="122"/>
                    <a:pt x="90" y="119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90" y="2"/>
                    <a:pt x="88" y="0"/>
                    <a:pt x="85" y="0"/>
                  </a:cubicBezTo>
                  <a:close/>
                  <a:moveTo>
                    <a:pt x="83" y="113"/>
                  </a:moveTo>
                  <a:cubicBezTo>
                    <a:pt x="7" y="113"/>
                    <a:pt x="7" y="113"/>
                    <a:pt x="7" y="11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3" y="8"/>
                    <a:pt x="83" y="8"/>
                    <a:pt x="83" y="8"/>
                  </a:cubicBezTo>
                  <a:lnTo>
                    <a:pt x="83" y="113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60444" name="Freeform 13"/>
            <p:cNvSpPr>
              <a:spLocks noChangeArrowheads="1" noEditPoints="1"/>
            </p:cNvSpPr>
            <p:nvPr/>
          </p:nvSpPr>
          <p:spPr bwMode="auto">
            <a:xfrm>
              <a:off x="3262313" y="479425"/>
              <a:ext cx="354013" cy="633413"/>
            </a:xfrm>
            <a:custGeom>
              <a:gdLst>
                <a:gd fmla="*/ 293898 w 53" name="T0"/>
                <a:gd fmla="*/ 0 h 95" name="T1"/>
                <a:gd fmla="*/ 60115 w 53" name="T2"/>
                <a:gd fmla="*/ 0 h 95" name="T3"/>
                <a:gd fmla="*/ 0 w 53" name="T4"/>
                <a:gd fmla="*/ 60008 h 95" name="T5"/>
                <a:gd fmla="*/ 0 w 53" name="T6"/>
                <a:gd fmla="*/ 573405 h 95" name="T7"/>
                <a:gd fmla="*/ 60115 w 53" name="T8"/>
                <a:gd fmla="*/ 633413 h 95" name="T9"/>
                <a:gd fmla="*/ 293898 w 53" name="T10"/>
                <a:gd fmla="*/ 633413 h 95" name="T11"/>
                <a:gd fmla="*/ 354013 w 53" name="T12"/>
                <a:gd fmla="*/ 573405 h 95" name="T13"/>
                <a:gd fmla="*/ 354013 w 53" name="T14"/>
                <a:gd fmla="*/ 60008 h 95" name="T15"/>
                <a:gd fmla="*/ 293898 w 53" name="T16"/>
                <a:gd fmla="*/ 0 h 95" name="T17"/>
                <a:gd fmla="*/ 193705 w 53" name="T18"/>
                <a:gd fmla="*/ 573405 h 95" name="T19"/>
                <a:gd fmla="*/ 193705 w 53" name="T20"/>
                <a:gd fmla="*/ 593408 h 95" name="T21"/>
                <a:gd fmla="*/ 153628 w 53" name="T22"/>
                <a:gd fmla="*/ 593408 h 95" name="T23"/>
                <a:gd fmla="*/ 153628 w 53" name="T24"/>
                <a:gd fmla="*/ 573405 h 95" name="T25"/>
                <a:gd fmla="*/ 146949 w 53" name="T26"/>
                <a:gd fmla="*/ 573405 h 95" name="T27"/>
                <a:gd fmla="*/ 173667 w 53" name="T28"/>
                <a:gd fmla="*/ 546735 h 95" name="T29"/>
                <a:gd fmla="*/ 200385 w 53" name="T30"/>
                <a:gd fmla="*/ 573405 h 95" name="T31"/>
                <a:gd fmla="*/ 193705 w 53" name="T32"/>
                <a:gd fmla="*/ 573405 h 95" name="T33"/>
                <a:gd fmla="*/ 320616 w 53" name="T34"/>
                <a:gd fmla="*/ 513398 h 95" name="T35"/>
                <a:gd fmla="*/ 33397 w 53" name="T36"/>
                <a:gd fmla="*/ 513398 h 95" name="T37"/>
                <a:gd fmla="*/ 33397 w 53" name="T38"/>
                <a:gd fmla="*/ 73343 h 95" name="T39"/>
                <a:gd fmla="*/ 320616 w 53" name="T40"/>
                <a:gd fmla="*/ 73343 h 95" name="T41"/>
                <a:gd fmla="*/ 320616 w 53" name="T42"/>
                <a:gd fmla="*/ 513398 h 95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w 53" name="T66"/>
                <a:gd fmla="*/ 0 h 95" name="T67"/>
                <a:gd fmla="*/ 53 w 53" name="T68"/>
                <a:gd fmla="*/ 95 h 95" name="T69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T69" l="T66" r="T68" t="T67"/>
              <a:pathLst>
                <a:path h="95" w="52">
                  <a:moveTo>
                    <a:pt x="44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91"/>
                    <a:pt x="4" y="95"/>
                    <a:pt x="9" y="95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9" y="95"/>
                    <a:pt x="53" y="91"/>
                    <a:pt x="53" y="86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3" y="4"/>
                    <a:pt x="49" y="0"/>
                    <a:pt x="44" y="0"/>
                  </a:cubicBezTo>
                  <a:close/>
                  <a:moveTo>
                    <a:pt x="29" y="86"/>
                  </a:moveTo>
                  <a:cubicBezTo>
                    <a:pt x="29" y="89"/>
                    <a:pt x="29" y="89"/>
                    <a:pt x="29" y="89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3" y="86"/>
                    <a:pt x="23" y="86"/>
                    <a:pt x="23" y="86"/>
                  </a:cubicBezTo>
                  <a:cubicBezTo>
                    <a:pt x="22" y="86"/>
                    <a:pt x="22" y="86"/>
                    <a:pt x="22" y="86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30" y="86"/>
                    <a:pt x="30" y="86"/>
                    <a:pt x="30" y="86"/>
                  </a:cubicBezTo>
                  <a:lnTo>
                    <a:pt x="29" y="86"/>
                  </a:lnTo>
                  <a:close/>
                  <a:moveTo>
                    <a:pt x="48" y="77"/>
                  </a:moveTo>
                  <a:cubicBezTo>
                    <a:pt x="5" y="77"/>
                    <a:pt x="5" y="77"/>
                    <a:pt x="5" y="77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8" y="11"/>
                    <a:pt x="48" y="11"/>
                    <a:pt x="48" y="11"/>
                  </a:cubicBezTo>
                  <a:lnTo>
                    <a:pt x="48" y="77"/>
                  </a:lnTo>
                  <a:close/>
                </a:path>
              </a:pathLst>
            </a:cu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60445" name="Freeform 14"/>
            <p:cNvSpPr>
              <a:spLocks noChangeArrowheads="1"/>
            </p:cNvSpPr>
            <p:nvPr/>
          </p:nvSpPr>
          <p:spPr bwMode="auto">
            <a:xfrm>
              <a:off x="2789238" y="1673225"/>
              <a:ext cx="587375" cy="541338"/>
            </a:xfrm>
            <a:custGeom>
              <a:gdLst>
                <a:gd fmla="*/ 554001 w 88" name="T0"/>
                <a:gd fmla="*/ 314110 h 81" name="T1"/>
                <a:gd fmla="*/ 547327 w 88" name="T2"/>
                <a:gd fmla="*/ 314110 h 81" name="T3"/>
                <a:gd fmla="*/ 533977 w 88" name="T4"/>
                <a:gd fmla="*/ 307427 h 81" name="T5"/>
                <a:gd fmla="*/ 533977 w 88" name="T6"/>
                <a:gd fmla="*/ 307427 h 81" name="T7"/>
                <a:gd fmla="*/ 554001 w 88" name="T8"/>
                <a:gd fmla="*/ 274011 h 81" name="T9"/>
                <a:gd fmla="*/ 507278 w 88" name="T10"/>
                <a:gd fmla="*/ 233911 h 81" name="T11"/>
                <a:gd fmla="*/ 500604 w 88" name="T12"/>
                <a:gd fmla="*/ 227228 h 81" name="T13"/>
                <a:gd fmla="*/ 473905 w 88" name="T14"/>
                <a:gd fmla="*/ 227228 h 81" name="T15"/>
                <a:gd fmla="*/ 300362 w 88" name="T16"/>
                <a:gd fmla="*/ 233911 h 81" name="T17"/>
                <a:gd fmla="*/ 313712 w 88" name="T18"/>
                <a:gd fmla="*/ 60149 h 81" name="T19"/>
                <a:gd fmla="*/ 240290 w 88" name="T20"/>
                <a:gd fmla="*/ 13366 h 81" name="T21"/>
                <a:gd fmla="*/ 240290 w 88" name="T22"/>
                <a:gd fmla="*/ 113614 h 81" name="T23"/>
                <a:gd fmla="*/ 166868 w 88" name="T24"/>
                <a:gd fmla="*/ 227228 h 81" name="T25"/>
                <a:gd fmla="*/ 80097 w 88" name="T26"/>
                <a:gd fmla="*/ 280694 h 81" name="T27"/>
                <a:gd fmla="*/ 0 w 88" name="T28"/>
                <a:gd fmla="*/ 300743 h 81" name="T29"/>
                <a:gd fmla="*/ 0 w 88" name="T30"/>
                <a:gd fmla="*/ 514605 h 81" name="T31"/>
                <a:gd fmla="*/ 20024 w 88" name="T32"/>
                <a:gd fmla="*/ 514605 h 81" name="T33"/>
                <a:gd fmla="*/ 200241 w 88" name="T34"/>
                <a:gd fmla="*/ 527972 h 81" name="T35"/>
                <a:gd fmla="*/ 413832 w 88" name="T36"/>
                <a:gd fmla="*/ 514605 h 81" name="T37"/>
                <a:gd fmla="*/ 453881 w 88" name="T38"/>
                <a:gd fmla="*/ 461140 h 81" name="T39"/>
                <a:gd fmla="*/ 507278 w 88" name="T40"/>
                <a:gd fmla="*/ 441090 h 81" name="T41"/>
                <a:gd fmla="*/ 500604 w 88" name="T42"/>
                <a:gd fmla="*/ 387625 h 81" name="T43"/>
                <a:gd fmla="*/ 540652 w 88" name="T44"/>
                <a:gd fmla="*/ 374258 h 81" name="T45"/>
                <a:gd fmla="*/ 554001 w 88" name="T46"/>
                <a:gd fmla="*/ 314110 h 81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w 88" name="T72"/>
                <a:gd fmla="*/ 0 h 81" name="T73"/>
                <a:gd fmla="*/ 88 w 88" name="T74"/>
                <a:gd fmla="*/ 81 h 81" name="T75"/>
              </a:gdLst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b="T75" l="T72" r="T74" t="T73"/>
              <a:pathLst>
                <a:path h="81" w="88">
                  <a:moveTo>
                    <a:pt x="83" y="47"/>
                  </a:moveTo>
                  <a:cubicBezTo>
                    <a:pt x="83" y="47"/>
                    <a:pt x="82" y="47"/>
                    <a:pt x="82" y="47"/>
                  </a:cubicBezTo>
                  <a:cubicBezTo>
                    <a:pt x="82" y="46"/>
                    <a:pt x="81" y="46"/>
                    <a:pt x="80" y="46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2" y="45"/>
                    <a:pt x="83" y="43"/>
                    <a:pt x="83" y="41"/>
                  </a:cubicBezTo>
                  <a:cubicBezTo>
                    <a:pt x="83" y="37"/>
                    <a:pt x="80" y="35"/>
                    <a:pt x="76" y="35"/>
                  </a:cubicBezTo>
                  <a:cubicBezTo>
                    <a:pt x="76" y="35"/>
                    <a:pt x="75" y="34"/>
                    <a:pt x="75" y="34"/>
                  </a:cubicBezTo>
                  <a:cubicBezTo>
                    <a:pt x="73" y="34"/>
                    <a:pt x="71" y="34"/>
                    <a:pt x="71" y="34"/>
                  </a:cubicBezTo>
                  <a:cubicBezTo>
                    <a:pt x="62" y="34"/>
                    <a:pt x="45" y="35"/>
                    <a:pt x="45" y="35"/>
                  </a:cubicBezTo>
                  <a:cubicBezTo>
                    <a:pt x="47" y="31"/>
                    <a:pt x="49" y="19"/>
                    <a:pt x="47" y="9"/>
                  </a:cubicBezTo>
                  <a:cubicBezTo>
                    <a:pt x="44" y="0"/>
                    <a:pt x="36" y="2"/>
                    <a:pt x="36" y="2"/>
                  </a:cubicBezTo>
                  <a:cubicBezTo>
                    <a:pt x="36" y="2"/>
                    <a:pt x="36" y="11"/>
                    <a:pt x="36" y="17"/>
                  </a:cubicBezTo>
                  <a:cubicBezTo>
                    <a:pt x="35" y="22"/>
                    <a:pt x="28" y="33"/>
                    <a:pt x="25" y="34"/>
                  </a:cubicBezTo>
                  <a:cubicBezTo>
                    <a:pt x="22" y="35"/>
                    <a:pt x="19" y="38"/>
                    <a:pt x="12" y="42"/>
                  </a:cubicBezTo>
                  <a:cubicBezTo>
                    <a:pt x="9" y="44"/>
                    <a:pt x="5" y="45"/>
                    <a:pt x="0" y="45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" y="77"/>
                    <a:pt x="2" y="77"/>
                    <a:pt x="3" y="77"/>
                  </a:cubicBezTo>
                  <a:cubicBezTo>
                    <a:pt x="8" y="76"/>
                    <a:pt x="22" y="77"/>
                    <a:pt x="30" y="79"/>
                  </a:cubicBezTo>
                  <a:cubicBezTo>
                    <a:pt x="38" y="81"/>
                    <a:pt x="52" y="79"/>
                    <a:pt x="62" y="77"/>
                  </a:cubicBezTo>
                  <a:cubicBezTo>
                    <a:pt x="71" y="75"/>
                    <a:pt x="68" y="69"/>
                    <a:pt x="68" y="69"/>
                  </a:cubicBezTo>
                  <a:cubicBezTo>
                    <a:pt x="68" y="69"/>
                    <a:pt x="73" y="69"/>
                    <a:pt x="76" y="66"/>
                  </a:cubicBezTo>
                  <a:cubicBezTo>
                    <a:pt x="79" y="62"/>
                    <a:pt x="75" y="58"/>
                    <a:pt x="75" y="58"/>
                  </a:cubicBezTo>
                  <a:cubicBezTo>
                    <a:pt x="77" y="58"/>
                    <a:pt x="79" y="57"/>
                    <a:pt x="81" y="56"/>
                  </a:cubicBezTo>
                  <a:cubicBezTo>
                    <a:pt x="88" y="51"/>
                    <a:pt x="83" y="47"/>
                    <a:pt x="83" y="47"/>
                  </a:cubicBezTo>
                  <a:close/>
                </a:path>
              </a:pathLst>
            </a:custGeom>
            <a:solidFill>
              <a:srgbClr val="9CB8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60446" name="Freeform 15"/>
            <p:cNvSpPr>
              <a:spLocks noChangeArrowheads="1"/>
            </p:cNvSpPr>
            <p:nvPr/>
          </p:nvSpPr>
          <p:spPr bwMode="auto">
            <a:xfrm>
              <a:off x="1595438" y="266700"/>
              <a:ext cx="439738" cy="427038"/>
            </a:xfrm>
            <a:custGeom>
              <a:gdLst>
                <a:gd fmla="*/ 306484 w 66" name="T0"/>
                <a:gd fmla="*/ 166812 h 64" name="T1"/>
                <a:gd fmla="*/ 299821 w 66" name="T2"/>
                <a:gd fmla="*/ 166812 h 64" name="T3"/>
                <a:gd fmla="*/ 299821 w 66" name="T4"/>
                <a:gd fmla="*/ 160139 h 64" name="T5"/>
                <a:gd fmla="*/ 139917 w 66" name="T6"/>
                <a:gd fmla="*/ 0 h 64" name="T7"/>
                <a:gd fmla="*/ 0 w 66" name="T8"/>
                <a:gd fmla="*/ 80070 h 64" name="T9"/>
                <a:gd fmla="*/ 86615 w 66" name="T10"/>
                <a:gd fmla="*/ 126777 h 64" name="T11"/>
                <a:gd fmla="*/ 126591 w 66" name="T12"/>
                <a:gd fmla="*/ 233536 h 64" name="T13"/>
                <a:gd fmla="*/ 126591 w 66" name="T14"/>
                <a:gd fmla="*/ 240209 h 64" name="T15"/>
                <a:gd fmla="*/ 226532 w 66" name="T16"/>
                <a:gd fmla="*/ 387003 h 64" name="T17"/>
                <a:gd fmla="*/ 219869 w 66" name="T18"/>
                <a:gd fmla="*/ 427038 h 64" name="T19"/>
                <a:gd fmla="*/ 306484 w 66" name="T20"/>
                <a:gd fmla="*/ 427038 h 64" name="T21"/>
                <a:gd fmla="*/ 439738 w 66" name="T22"/>
                <a:gd fmla="*/ 293589 h 64" name="T23"/>
                <a:gd fmla="*/ 306484 w 66" name="T24"/>
                <a:gd fmla="*/ 166812 h 64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66" name="T39"/>
                <a:gd fmla="*/ 0 h 64" name="T40"/>
                <a:gd fmla="*/ 66 w 66" name="T41"/>
                <a:gd fmla="*/ 64 h 64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64" w="66">
                  <a:moveTo>
                    <a:pt x="46" y="25"/>
                  </a:moveTo>
                  <a:cubicBezTo>
                    <a:pt x="45" y="25"/>
                    <a:pt x="45" y="25"/>
                    <a:pt x="45" y="25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11"/>
                    <a:pt x="34" y="0"/>
                    <a:pt x="21" y="0"/>
                  </a:cubicBezTo>
                  <a:cubicBezTo>
                    <a:pt x="12" y="0"/>
                    <a:pt x="4" y="5"/>
                    <a:pt x="0" y="12"/>
                  </a:cubicBezTo>
                  <a:cubicBezTo>
                    <a:pt x="5" y="13"/>
                    <a:pt x="9" y="15"/>
                    <a:pt x="13" y="19"/>
                  </a:cubicBezTo>
                  <a:cubicBezTo>
                    <a:pt x="16" y="23"/>
                    <a:pt x="19" y="29"/>
                    <a:pt x="19" y="35"/>
                  </a:cubicBezTo>
                  <a:cubicBezTo>
                    <a:pt x="19" y="35"/>
                    <a:pt x="19" y="36"/>
                    <a:pt x="19" y="36"/>
                  </a:cubicBezTo>
                  <a:cubicBezTo>
                    <a:pt x="28" y="40"/>
                    <a:pt x="34" y="48"/>
                    <a:pt x="34" y="58"/>
                  </a:cubicBezTo>
                  <a:cubicBezTo>
                    <a:pt x="34" y="60"/>
                    <a:pt x="34" y="62"/>
                    <a:pt x="33" y="64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57" y="64"/>
                    <a:pt x="66" y="55"/>
                    <a:pt x="66" y="44"/>
                  </a:cubicBezTo>
                  <a:cubicBezTo>
                    <a:pt x="66" y="34"/>
                    <a:pt x="57" y="25"/>
                    <a:pt x="46" y="25"/>
                  </a:cubicBezTo>
                  <a:close/>
                </a:path>
              </a:pathLst>
            </a:custGeom>
            <a:solidFill>
              <a:srgbClr val="9CB8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60447" name="Freeform 16"/>
            <p:cNvSpPr>
              <a:spLocks noChangeArrowheads="1"/>
            </p:cNvSpPr>
            <p:nvPr/>
          </p:nvSpPr>
          <p:spPr bwMode="auto">
            <a:xfrm>
              <a:off x="1308100" y="373063"/>
              <a:ext cx="473075" cy="320675"/>
            </a:xfrm>
            <a:custGeom>
              <a:gdLst>
                <a:gd fmla="*/ 379793 w 71" name="T0"/>
                <a:gd fmla="*/ 160338 h 48" name="T1"/>
                <a:gd fmla="*/ 373130 w 71" name="T2"/>
                <a:gd fmla="*/ 160338 h 48" name="T3"/>
                <a:gd fmla="*/ 373130 w 71" name="T4"/>
                <a:gd fmla="*/ 153657 h 48" name="T5"/>
                <a:gd fmla="*/ 373130 w 71" name="T6"/>
                <a:gd fmla="*/ 126934 h 48" name="T7"/>
                <a:gd fmla="*/ 266521 w 71" name="T8"/>
                <a:gd fmla="*/ 0 h 48" name="T9"/>
                <a:gd fmla="*/ 266521 w 71" name="T10"/>
                <a:gd fmla="*/ 0 h 48" name="T11"/>
                <a:gd fmla="*/ 259858 w 71" name="T12"/>
                <a:gd fmla="*/ 0 h 48" name="T13"/>
                <a:gd fmla="*/ 246532 w 71" name="T14"/>
                <a:gd fmla="*/ 0 h 48" name="T15"/>
                <a:gd fmla="*/ 119935 w 71" name="T16"/>
                <a:gd fmla="*/ 100211 h 48" name="T17"/>
                <a:gd fmla="*/ 119935 w 71" name="T18"/>
                <a:gd fmla="*/ 106892 h 48" name="T19"/>
                <a:gd fmla="*/ 113271 w 71" name="T20"/>
                <a:gd fmla="*/ 106892 h 48" name="T21"/>
                <a:gd fmla="*/ 106608 w 71" name="T22"/>
                <a:gd fmla="*/ 106892 h 48" name="T23"/>
                <a:gd fmla="*/ 0 w 71" name="T24"/>
                <a:gd fmla="*/ 213783 h 48" name="T25"/>
                <a:gd fmla="*/ 106608 w 71" name="T26"/>
                <a:gd fmla="*/ 320675 h 48" name="T27"/>
                <a:gd fmla="*/ 466412 w 71" name="T28"/>
                <a:gd fmla="*/ 320675 h 48" name="T29"/>
                <a:gd fmla="*/ 473075 w 71" name="T30"/>
                <a:gd fmla="*/ 287271 h 48" name="T31"/>
                <a:gd fmla="*/ 379793 w 71" name="T32"/>
                <a:gd fmla="*/ 160338 h 48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w 71" name="T51"/>
                <a:gd fmla="*/ 0 h 48" name="T52"/>
                <a:gd fmla="*/ 71 w 71" name="T53"/>
                <a:gd fmla="*/ 48 h 48" name="T54"/>
              </a:gdLst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b="T54" l="T51" r="T53" t="T52"/>
              <a:pathLst>
                <a:path h="48" w="71">
                  <a:moveTo>
                    <a:pt x="57" y="24"/>
                  </a:moveTo>
                  <a:cubicBezTo>
                    <a:pt x="56" y="24"/>
                    <a:pt x="56" y="24"/>
                    <a:pt x="56" y="24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6" y="22"/>
                    <a:pt x="56" y="21"/>
                    <a:pt x="56" y="19"/>
                  </a:cubicBezTo>
                  <a:cubicBezTo>
                    <a:pt x="56" y="10"/>
                    <a:pt x="49" y="2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8" y="0"/>
                    <a:pt x="37" y="0"/>
                  </a:cubicBezTo>
                  <a:cubicBezTo>
                    <a:pt x="28" y="0"/>
                    <a:pt x="20" y="6"/>
                    <a:pt x="18" y="15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6" y="16"/>
                    <a:pt x="16" y="16"/>
                  </a:cubicBezTo>
                  <a:cubicBezTo>
                    <a:pt x="7" y="16"/>
                    <a:pt x="0" y="23"/>
                    <a:pt x="0" y="32"/>
                  </a:cubicBezTo>
                  <a:cubicBezTo>
                    <a:pt x="0" y="41"/>
                    <a:pt x="7" y="48"/>
                    <a:pt x="16" y="48"/>
                  </a:cubicBezTo>
                  <a:cubicBezTo>
                    <a:pt x="70" y="48"/>
                    <a:pt x="70" y="48"/>
                    <a:pt x="70" y="48"/>
                  </a:cubicBezTo>
                  <a:cubicBezTo>
                    <a:pt x="71" y="46"/>
                    <a:pt x="71" y="45"/>
                    <a:pt x="71" y="43"/>
                  </a:cubicBezTo>
                  <a:cubicBezTo>
                    <a:pt x="71" y="34"/>
                    <a:pt x="65" y="26"/>
                    <a:pt x="57" y="24"/>
                  </a:cubicBezTo>
                  <a:close/>
                </a:path>
              </a:pathLst>
            </a:custGeom>
            <a:solidFill>
              <a:srgbClr val="9CB8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60448" name="Freeform 17"/>
            <p:cNvSpPr>
              <a:spLocks noChangeArrowheads="1" noEditPoints="1"/>
            </p:cNvSpPr>
            <p:nvPr/>
          </p:nvSpPr>
          <p:spPr bwMode="auto">
            <a:xfrm>
              <a:off x="660400" y="739775"/>
              <a:ext cx="247650" cy="700088"/>
            </a:xfrm>
            <a:custGeom>
              <a:gdLst>
                <a:gd fmla="*/ 26988 w 156" name="T0"/>
                <a:gd fmla="*/ 700088 h 441" name="T1"/>
                <a:gd fmla="*/ 66675 w 156" name="T2"/>
                <a:gd fmla="*/ 700088 h 441" name="T3"/>
                <a:gd fmla="*/ 107950 w 156" name="T4"/>
                <a:gd fmla="*/ 700088 h 441" name="T5"/>
                <a:gd fmla="*/ 153987 w 156" name="T6"/>
                <a:gd fmla="*/ 700088 h 441" name="T7"/>
                <a:gd fmla="*/ 193675 w 156" name="T8"/>
                <a:gd fmla="*/ 700088 h 441" name="T9"/>
                <a:gd fmla="*/ 247650 w 156" name="T10"/>
                <a:gd fmla="*/ 700088 h 441" name="T11"/>
                <a:gd fmla="*/ 26988 w 156" name="T12"/>
                <a:gd fmla="*/ 647700 h 441" name="T13"/>
                <a:gd fmla="*/ 47625 w 156" name="T14"/>
                <a:gd fmla="*/ 581025 h 441" name="T15"/>
                <a:gd fmla="*/ 47625 w 156" name="T16"/>
                <a:gd fmla="*/ 581025 h 441" name="T17"/>
                <a:gd fmla="*/ 47625 w 156" name="T18"/>
                <a:gd fmla="*/ 473075 h 441" name="T19"/>
                <a:gd fmla="*/ 26988 w 156" name="T20"/>
                <a:gd fmla="*/ 414338 h 441" name="T21"/>
                <a:gd fmla="*/ 26988 w 156" name="T22"/>
                <a:gd fmla="*/ 387350 h 441" name="T23"/>
                <a:gd fmla="*/ 47625 w 156" name="T24"/>
                <a:gd fmla="*/ 327025 h 441" name="T25"/>
                <a:gd fmla="*/ 47625 w 156" name="T26"/>
                <a:gd fmla="*/ 327025 h 441" name="T27"/>
                <a:gd fmla="*/ 47625 w 156" name="T28"/>
                <a:gd fmla="*/ 220663 h 441" name="T29"/>
                <a:gd fmla="*/ 26988 w 156" name="T30"/>
                <a:gd fmla="*/ 153988 h 441" name="T31"/>
                <a:gd fmla="*/ 26988 w 156" name="T32"/>
                <a:gd fmla="*/ 133350 h 441" name="T33"/>
                <a:gd fmla="*/ 93662 w 156" name="T34"/>
                <a:gd fmla="*/ 647700 h 441" name="T35"/>
                <a:gd fmla="*/ 93662 w 156" name="T36"/>
                <a:gd fmla="*/ 647700 h 441" name="T37"/>
                <a:gd fmla="*/ 93662 w 156" name="T38"/>
                <a:gd fmla="*/ 539750 h 441" name="T39"/>
                <a:gd fmla="*/ 66675 w 156" name="T40"/>
                <a:gd fmla="*/ 473075 h 441" name="T41"/>
                <a:gd fmla="*/ 66675 w 156" name="T42"/>
                <a:gd fmla="*/ 454025 h 441" name="T43"/>
                <a:gd fmla="*/ 93662 w 156" name="T44"/>
                <a:gd fmla="*/ 387350 h 441" name="T45"/>
                <a:gd fmla="*/ 93662 w 156" name="T46"/>
                <a:gd fmla="*/ 387350 h 441" name="T47"/>
                <a:gd fmla="*/ 93662 w 156" name="T48"/>
                <a:gd fmla="*/ 280988 h 441" name="T49"/>
                <a:gd fmla="*/ 66675 w 156" name="T50"/>
                <a:gd fmla="*/ 220663 h 441" name="T51"/>
                <a:gd fmla="*/ 66675 w 156" name="T52"/>
                <a:gd fmla="*/ 200025 h 441" name="T53"/>
                <a:gd fmla="*/ 93662 w 156" name="T54"/>
                <a:gd fmla="*/ 133350 h 441" name="T55"/>
                <a:gd fmla="*/ 93662 w 156" name="T56"/>
                <a:gd fmla="*/ 133350 h 441" name="T57"/>
                <a:gd fmla="*/ 133350 w 156" name="T58"/>
                <a:gd fmla="*/ 600075 h 441" name="T59"/>
                <a:gd fmla="*/ 107950 w 156" name="T60"/>
                <a:gd fmla="*/ 539750 h 441" name="T61"/>
                <a:gd fmla="*/ 107950 w 156" name="T62"/>
                <a:gd fmla="*/ 520700 h 441" name="T63"/>
                <a:gd fmla="*/ 133350 w 156" name="T64"/>
                <a:gd fmla="*/ 454025 h 441" name="T65"/>
                <a:gd fmla="*/ 133350 w 156" name="T66"/>
                <a:gd fmla="*/ 454025 h 441" name="T67"/>
                <a:gd fmla="*/ 133350 w 156" name="T68"/>
                <a:gd fmla="*/ 347663 h 441" name="T69"/>
                <a:gd fmla="*/ 107950 w 156" name="T70"/>
                <a:gd fmla="*/ 280988 h 441" name="T71"/>
                <a:gd fmla="*/ 107950 w 156" name="T72"/>
                <a:gd fmla="*/ 260350 h 441" name="T73"/>
                <a:gd fmla="*/ 133350 w 156" name="T74"/>
                <a:gd fmla="*/ 200025 h 441" name="T75"/>
                <a:gd fmla="*/ 133350 w 156" name="T76"/>
                <a:gd fmla="*/ 200025 h 441" name="T77"/>
                <a:gd fmla="*/ 133350 w 156" name="T78"/>
                <a:gd fmla="*/ 93663 h 441" name="T79"/>
                <a:gd fmla="*/ 153987 w 156" name="T80"/>
                <a:gd fmla="*/ 600075 h 441" name="T81"/>
                <a:gd fmla="*/ 153987 w 156" name="T82"/>
                <a:gd fmla="*/ 581025 h 441" name="T83"/>
                <a:gd fmla="*/ 174625 w 156" name="T84"/>
                <a:gd fmla="*/ 520700 h 441" name="T85"/>
                <a:gd fmla="*/ 174625 w 156" name="T86"/>
                <a:gd fmla="*/ 520700 h 441" name="T87"/>
                <a:gd fmla="*/ 174625 w 156" name="T88"/>
                <a:gd fmla="*/ 414338 h 441" name="T89"/>
                <a:gd fmla="*/ 153987 w 156" name="T90"/>
                <a:gd fmla="*/ 347663 h 441" name="T91"/>
                <a:gd fmla="*/ 153987 w 156" name="T92"/>
                <a:gd fmla="*/ 327025 h 441" name="T93"/>
                <a:gd fmla="*/ 174625 w 156" name="T94"/>
                <a:gd fmla="*/ 260350 h 441" name="T95"/>
                <a:gd fmla="*/ 174625 w 156" name="T96"/>
                <a:gd fmla="*/ 260350 h 441" name="T97"/>
                <a:gd fmla="*/ 174625 w 156" name="T98"/>
                <a:gd fmla="*/ 153988 h 441" name="T99"/>
                <a:gd fmla="*/ 153987 w 156" name="T100"/>
                <a:gd fmla="*/ 93663 h 441" name="T101"/>
                <a:gd fmla="*/ 193675 w 156" name="T102"/>
                <a:gd fmla="*/ 647700 h 441" name="T103"/>
                <a:gd fmla="*/ 220663 w 156" name="T104"/>
                <a:gd fmla="*/ 581025 h 441" name="T105"/>
                <a:gd fmla="*/ 220663 w 156" name="T106"/>
                <a:gd fmla="*/ 581025 h 441" name="T107"/>
                <a:gd fmla="*/ 220663 w 156" name="T108"/>
                <a:gd fmla="*/ 473075 h 441" name="T109"/>
                <a:gd fmla="*/ 193675 w 156" name="T110"/>
                <a:gd fmla="*/ 414338 h 441" name="T111"/>
                <a:gd fmla="*/ 193675 w 156" name="T112"/>
                <a:gd fmla="*/ 387350 h 441" name="T113"/>
                <a:gd fmla="*/ 220663 w 156" name="T114"/>
                <a:gd fmla="*/ 327025 h 441" name="T115"/>
                <a:gd fmla="*/ 220663 w 156" name="T116"/>
                <a:gd fmla="*/ 327025 h 441" name="T117"/>
                <a:gd fmla="*/ 220663 w 156" name="T118"/>
                <a:gd fmla="*/ 220663 h 441" name="T119"/>
                <a:gd fmla="*/ 193675 w 156" name="T120"/>
                <a:gd fmla="*/ 153988 h 441" name="T121"/>
                <a:gd fmla="*/ 193675 w 156" name="T122"/>
                <a:gd fmla="*/ 133350 h 441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60000 65536" name="T177"/>
                <a:gd fmla="*/ 0 60000 65536" name="T178"/>
                <a:gd fmla="*/ 0 60000 65536" name="T179"/>
                <a:gd fmla="*/ 0 60000 65536" name="T180"/>
                <a:gd fmla="*/ 0 60000 65536" name="T181"/>
                <a:gd fmla="*/ 0 60000 65536" name="T182"/>
                <a:gd fmla="*/ 0 60000 65536" name="T183"/>
                <a:gd fmla="*/ 0 60000 65536" name="T184"/>
                <a:gd fmla="*/ 0 60000 65536" name="T185"/>
                <a:gd fmla="*/ 0 w 156" name="T186"/>
                <a:gd fmla="*/ 0 h 441" name="T187"/>
                <a:gd fmla="*/ 156 w 156" name="T188"/>
                <a:gd fmla="*/ 441 h 441" name="T189"/>
              </a:gdLst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b="T189" l="T186" r="T188" t="T187"/>
              <a:pathLst>
                <a:path h="441" w="156">
                  <a:moveTo>
                    <a:pt x="76" y="0"/>
                  </a:moveTo>
                  <a:lnTo>
                    <a:pt x="0" y="55"/>
                  </a:lnTo>
                  <a:lnTo>
                    <a:pt x="0" y="441"/>
                  </a:lnTo>
                  <a:lnTo>
                    <a:pt x="17" y="441"/>
                  </a:lnTo>
                  <a:lnTo>
                    <a:pt x="17" y="420"/>
                  </a:lnTo>
                  <a:lnTo>
                    <a:pt x="30" y="420"/>
                  </a:lnTo>
                  <a:lnTo>
                    <a:pt x="30" y="441"/>
                  </a:lnTo>
                  <a:lnTo>
                    <a:pt x="42" y="441"/>
                  </a:lnTo>
                  <a:lnTo>
                    <a:pt x="42" y="420"/>
                  </a:lnTo>
                  <a:lnTo>
                    <a:pt x="59" y="420"/>
                  </a:lnTo>
                  <a:lnTo>
                    <a:pt x="59" y="441"/>
                  </a:lnTo>
                  <a:lnTo>
                    <a:pt x="68" y="441"/>
                  </a:lnTo>
                  <a:lnTo>
                    <a:pt x="68" y="420"/>
                  </a:lnTo>
                  <a:lnTo>
                    <a:pt x="84" y="420"/>
                  </a:lnTo>
                  <a:lnTo>
                    <a:pt x="84" y="441"/>
                  </a:lnTo>
                  <a:lnTo>
                    <a:pt x="97" y="441"/>
                  </a:lnTo>
                  <a:lnTo>
                    <a:pt x="97" y="420"/>
                  </a:lnTo>
                  <a:lnTo>
                    <a:pt x="110" y="420"/>
                  </a:lnTo>
                  <a:lnTo>
                    <a:pt x="110" y="441"/>
                  </a:lnTo>
                  <a:lnTo>
                    <a:pt x="122" y="441"/>
                  </a:lnTo>
                  <a:lnTo>
                    <a:pt x="122" y="420"/>
                  </a:lnTo>
                  <a:lnTo>
                    <a:pt x="139" y="420"/>
                  </a:lnTo>
                  <a:lnTo>
                    <a:pt x="139" y="441"/>
                  </a:lnTo>
                  <a:lnTo>
                    <a:pt x="156" y="441"/>
                  </a:lnTo>
                  <a:lnTo>
                    <a:pt x="156" y="55"/>
                  </a:lnTo>
                  <a:lnTo>
                    <a:pt x="76" y="0"/>
                  </a:lnTo>
                  <a:close/>
                  <a:moveTo>
                    <a:pt x="30" y="408"/>
                  </a:moveTo>
                  <a:lnTo>
                    <a:pt x="17" y="408"/>
                  </a:lnTo>
                  <a:lnTo>
                    <a:pt x="17" y="378"/>
                  </a:lnTo>
                  <a:lnTo>
                    <a:pt x="30" y="378"/>
                  </a:lnTo>
                  <a:lnTo>
                    <a:pt x="30" y="408"/>
                  </a:lnTo>
                  <a:close/>
                  <a:moveTo>
                    <a:pt x="30" y="366"/>
                  </a:moveTo>
                  <a:lnTo>
                    <a:pt x="17" y="366"/>
                  </a:lnTo>
                  <a:lnTo>
                    <a:pt x="17" y="340"/>
                  </a:lnTo>
                  <a:lnTo>
                    <a:pt x="30" y="340"/>
                  </a:lnTo>
                  <a:lnTo>
                    <a:pt x="30" y="366"/>
                  </a:lnTo>
                  <a:close/>
                  <a:moveTo>
                    <a:pt x="30" y="328"/>
                  </a:moveTo>
                  <a:lnTo>
                    <a:pt x="17" y="328"/>
                  </a:lnTo>
                  <a:lnTo>
                    <a:pt x="17" y="298"/>
                  </a:lnTo>
                  <a:lnTo>
                    <a:pt x="30" y="298"/>
                  </a:lnTo>
                  <a:lnTo>
                    <a:pt x="30" y="328"/>
                  </a:lnTo>
                  <a:close/>
                  <a:moveTo>
                    <a:pt x="30" y="286"/>
                  </a:moveTo>
                  <a:lnTo>
                    <a:pt x="17" y="286"/>
                  </a:lnTo>
                  <a:lnTo>
                    <a:pt x="17" y="261"/>
                  </a:lnTo>
                  <a:lnTo>
                    <a:pt x="30" y="261"/>
                  </a:lnTo>
                  <a:lnTo>
                    <a:pt x="30" y="286"/>
                  </a:lnTo>
                  <a:close/>
                  <a:moveTo>
                    <a:pt x="30" y="244"/>
                  </a:moveTo>
                  <a:lnTo>
                    <a:pt x="17" y="244"/>
                  </a:lnTo>
                  <a:lnTo>
                    <a:pt x="17" y="219"/>
                  </a:lnTo>
                  <a:lnTo>
                    <a:pt x="30" y="219"/>
                  </a:lnTo>
                  <a:lnTo>
                    <a:pt x="30" y="244"/>
                  </a:lnTo>
                  <a:close/>
                  <a:moveTo>
                    <a:pt x="30" y="206"/>
                  </a:moveTo>
                  <a:lnTo>
                    <a:pt x="17" y="206"/>
                  </a:lnTo>
                  <a:lnTo>
                    <a:pt x="17" y="177"/>
                  </a:lnTo>
                  <a:lnTo>
                    <a:pt x="30" y="177"/>
                  </a:lnTo>
                  <a:lnTo>
                    <a:pt x="30" y="206"/>
                  </a:lnTo>
                  <a:close/>
                  <a:moveTo>
                    <a:pt x="30" y="164"/>
                  </a:moveTo>
                  <a:lnTo>
                    <a:pt x="17" y="164"/>
                  </a:lnTo>
                  <a:lnTo>
                    <a:pt x="17" y="139"/>
                  </a:lnTo>
                  <a:lnTo>
                    <a:pt x="30" y="139"/>
                  </a:lnTo>
                  <a:lnTo>
                    <a:pt x="30" y="164"/>
                  </a:lnTo>
                  <a:close/>
                  <a:moveTo>
                    <a:pt x="30" y="126"/>
                  </a:moveTo>
                  <a:lnTo>
                    <a:pt x="17" y="126"/>
                  </a:lnTo>
                  <a:lnTo>
                    <a:pt x="17" y="97"/>
                  </a:lnTo>
                  <a:lnTo>
                    <a:pt x="30" y="97"/>
                  </a:lnTo>
                  <a:lnTo>
                    <a:pt x="30" y="126"/>
                  </a:lnTo>
                  <a:close/>
                  <a:moveTo>
                    <a:pt x="30" y="84"/>
                  </a:moveTo>
                  <a:lnTo>
                    <a:pt x="17" y="84"/>
                  </a:lnTo>
                  <a:lnTo>
                    <a:pt x="17" y="59"/>
                  </a:lnTo>
                  <a:lnTo>
                    <a:pt x="30" y="59"/>
                  </a:lnTo>
                  <a:lnTo>
                    <a:pt x="30" y="84"/>
                  </a:lnTo>
                  <a:close/>
                  <a:moveTo>
                    <a:pt x="59" y="408"/>
                  </a:moveTo>
                  <a:lnTo>
                    <a:pt x="42" y="408"/>
                  </a:lnTo>
                  <a:lnTo>
                    <a:pt x="42" y="378"/>
                  </a:lnTo>
                  <a:lnTo>
                    <a:pt x="59" y="378"/>
                  </a:lnTo>
                  <a:lnTo>
                    <a:pt x="59" y="408"/>
                  </a:lnTo>
                  <a:close/>
                  <a:moveTo>
                    <a:pt x="59" y="366"/>
                  </a:moveTo>
                  <a:lnTo>
                    <a:pt x="42" y="366"/>
                  </a:lnTo>
                  <a:lnTo>
                    <a:pt x="42" y="340"/>
                  </a:lnTo>
                  <a:lnTo>
                    <a:pt x="59" y="340"/>
                  </a:lnTo>
                  <a:lnTo>
                    <a:pt x="59" y="366"/>
                  </a:lnTo>
                  <a:close/>
                  <a:moveTo>
                    <a:pt x="59" y="328"/>
                  </a:moveTo>
                  <a:lnTo>
                    <a:pt x="42" y="328"/>
                  </a:lnTo>
                  <a:lnTo>
                    <a:pt x="42" y="298"/>
                  </a:lnTo>
                  <a:lnTo>
                    <a:pt x="59" y="298"/>
                  </a:lnTo>
                  <a:lnTo>
                    <a:pt x="59" y="328"/>
                  </a:lnTo>
                  <a:close/>
                  <a:moveTo>
                    <a:pt x="59" y="286"/>
                  </a:moveTo>
                  <a:lnTo>
                    <a:pt x="42" y="286"/>
                  </a:lnTo>
                  <a:lnTo>
                    <a:pt x="42" y="261"/>
                  </a:lnTo>
                  <a:lnTo>
                    <a:pt x="59" y="261"/>
                  </a:lnTo>
                  <a:lnTo>
                    <a:pt x="59" y="286"/>
                  </a:lnTo>
                  <a:close/>
                  <a:moveTo>
                    <a:pt x="59" y="244"/>
                  </a:moveTo>
                  <a:lnTo>
                    <a:pt x="42" y="244"/>
                  </a:lnTo>
                  <a:lnTo>
                    <a:pt x="42" y="219"/>
                  </a:lnTo>
                  <a:lnTo>
                    <a:pt x="59" y="219"/>
                  </a:lnTo>
                  <a:lnTo>
                    <a:pt x="59" y="244"/>
                  </a:lnTo>
                  <a:close/>
                  <a:moveTo>
                    <a:pt x="59" y="206"/>
                  </a:moveTo>
                  <a:lnTo>
                    <a:pt x="42" y="206"/>
                  </a:lnTo>
                  <a:lnTo>
                    <a:pt x="42" y="177"/>
                  </a:lnTo>
                  <a:lnTo>
                    <a:pt x="59" y="177"/>
                  </a:lnTo>
                  <a:lnTo>
                    <a:pt x="59" y="206"/>
                  </a:lnTo>
                  <a:close/>
                  <a:moveTo>
                    <a:pt x="59" y="164"/>
                  </a:moveTo>
                  <a:lnTo>
                    <a:pt x="42" y="164"/>
                  </a:lnTo>
                  <a:lnTo>
                    <a:pt x="42" y="139"/>
                  </a:lnTo>
                  <a:lnTo>
                    <a:pt x="59" y="139"/>
                  </a:lnTo>
                  <a:lnTo>
                    <a:pt x="59" y="164"/>
                  </a:lnTo>
                  <a:close/>
                  <a:moveTo>
                    <a:pt x="59" y="126"/>
                  </a:moveTo>
                  <a:lnTo>
                    <a:pt x="42" y="126"/>
                  </a:lnTo>
                  <a:lnTo>
                    <a:pt x="42" y="97"/>
                  </a:lnTo>
                  <a:lnTo>
                    <a:pt x="59" y="97"/>
                  </a:lnTo>
                  <a:lnTo>
                    <a:pt x="59" y="126"/>
                  </a:lnTo>
                  <a:close/>
                  <a:moveTo>
                    <a:pt x="59" y="84"/>
                  </a:moveTo>
                  <a:lnTo>
                    <a:pt x="42" y="84"/>
                  </a:lnTo>
                  <a:lnTo>
                    <a:pt x="42" y="59"/>
                  </a:lnTo>
                  <a:lnTo>
                    <a:pt x="59" y="59"/>
                  </a:lnTo>
                  <a:lnTo>
                    <a:pt x="59" y="84"/>
                  </a:lnTo>
                  <a:close/>
                  <a:moveTo>
                    <a:pt x="84" y="408"/>
                  </a:moveTo>
                  <a:lnTo>
                    <a:pt x="68" y="408"/>
                  </a:lnTo>
                  <a:lnTo>
                    <a:pt x="68" y="378"/>
                  </a:lnTo>
                  <a:lnTo>
                    <a:pt x="84" y="378"/>
                  </a:lnTo>
                  <a:lnTo>
                    <a:pt x="84" y="408"/>
                  </a:lnTo>
                  <a:close/>
                  <a:moveTo>
                    <a:pt x="84" y="366"/>
                  </a:moveTo>
                  <a:lnTo>
                    <a:pt x="68" y="366"/>
                  </a:lnTo>
                  <a:lnTo>
                    <a:pt x="68" y="340"/>
                  </a:lnTo>
                  <a:lnTo>
                    <a:pt x="84" y="340"/>
                  </a:lnTo>
                  <a:lnTo>
                    <a:pt x="84" y="366"/>
                  </a:lnTo>
                  <a:close/>
                  <a:moveTo>
                    <a:pt x="84" y="328"/>
                  </a:moveTo>
                  <a:lnTo>
                    <a:pt x="68" y="328"/>
                  </a:lnTo>
                  <a:lnTo>
                    <a:pt x="68" y="298"/>
                  </a:lnTo>
                  <a:lnTo>
                    <a:pt x="84" y="298"/>
                  </a:lnTo>
                  <a:lnTo>
                    <a:pt x="84" y="328"/>
                  </a:lnTo>
                  <a:close/>
                  <a:moveTo>
                    <a:pt x="84" y="286"/>
                  </a:moveTo>
                  <a:lnTo>
                    <a:pt x="68" y="286"/>
                  </a:lnTo>
                  <a:lnTo>
                    <a:pt x="68" y="261"/>
                  </a:lnTo>
                  <a:lnTo>
                    <a:pt x="84" y="261"/>
                  </a:lnTo>
                  <a:lnTo>
                    <a:pt x="84" y="286"/>
                  </a:lnTo>
                  <a:close/>
                  <a:moveTo>
                    <a:pt x="84" y="244"/>
                  </a:moveTo>
                  <a:lnTo>
                    <a:pt x="68" y="244"/>
                  </a:lnTo>
                  <a:lnTo>
                    <a:pt x="68" y="219"/>
                  </a:lnTo>
                  <a:lnTo>
                    <a:pt x="84" y="219"/>
                  </a:lnTo>
                  <a:lnTo>
                    <a:pt x="84" y="244"/>
                  </a:lnTo>
                  <a:close/>
                  <a:moveTo>
                    <a:pt x="84" y="206"/>
                  </a:moveTo>
                  <a:lnTo>
                    <a:pt x="68" y="206"/>
                  </a:lnTo>
                  <a:lnTo>
                    <a:pt x="68" y="177"/>
                  </a:lnTo>
                  <a:lnTo>
                    <a:pt x="84" y="177"/>
                  </a:lnTo>
                  <a:lnTo>
                    <a:pt x="84" y="206"/>
                  </a:lnTo>
                  <a:close/>
                  <a:moveTo>
                    <a:pt x="84" y="164"/>
                  </a:moveTo>
                  <a:lnTo>
                    <a:pt x="68" y="164"/>
                  </a:lnTo>
                  <a:lnTo>
                    <a:pt x="68" y="139"/>
                  </a:lnTo>
                  <a:lnTo>
                    <a:pt x="84" y="139"/>
                  </a:lnTo>
                  <a:lnTo>
                    <a:pt x="84" y="164"/>
                  </a:lnTo>
                  <a:close/>
                  <a:moveTo>
                    <a:pt x="84" y="126"/>
                  </a:moveTo>
                  <a:lnTo>
                    <a:pt x="68" y="126"/>
                  </a:lnTo>
                  <a:lnTo>
                    <a:pt x="68" y="97"/>
                  </a:lnTo>
                  <a:lnTo>
                    <a:pt x="84" y="97"/>
                  </a:lnTo>
                  <a:lnTo>
                    <a:pt x="84" y="126"/>
                  </a:lnTo>
                  <a:close/>
                  <a:moveTo>
                    <a:pt x="84" y="84"/>
                  </a:moveTo>
                  <a:lnTo>
                    <a:pt x="68" y="84"/>
                  </a:lnTo>
                  <a:lnTo>
                    <a:pt x="68" y="59"/>
                  </a:lnTo>
                  <a:lnTo>
                    <a:pt x="84" y="59"/>
                  </a:lnTo>
                  <a:lnTo>
                    <a:pt x="84" y="84"/>
                  </a:lnTo>
                  <a:close/>
                  <a:moveTo>
                    <a:pt x="110" y="408"/>
                  </a:moveTo>
                  <a:lnTo>
                    <a:pt x="97" y="408"/>
                  </a:lnTo>
                  <a:lnTo>
                    <a:pt x="97" y="378"/>
                  </a:lnTo>
                  <a:lnTo>
                    <a:pt x="110" y="378"/>
                  </a:lnTo>
                  <a:lnTo>
                    <a:pt x="110" y="408"/>
                  </a:lnTo>
                  <a:close/>
                  <a:moveTo>
                    <a:pt x="110" y="366"/>
                  </a:moveTo>
                  <a:lnTo>
                    <a:pt x="97" y="366"/>
                  </a:lnTo>
                  <a:lnTo>
                    <a:pt x="97" y="340"/>
                  </a:lnTo>
                  <a:lnTo>
                    <a:pt x="110" y="340"/>
                  </a:lnTo>
                  <a:lnTo>
                    <a:pt x="110" y="366"/>
                  </a:lnTo>
                  <a:close/>
                  <a:moveTo>
                    <a:pt x="110" y="328"/>
                  </a:moveTo>
                  <a:lnTo>
                    <a:pt x="97" y="328"/>
                  </a:lnTo>
                  <a:lnTo>
                    <a:pt x="97" y="298"/>
                  </a:lnTo>
                  <a:lnTo>
                    <a:pt x="110" y="298"/>
                  </a:lnTo>
                  <a:lnTo>
                    <a:pt x="110" y="328"/>
                  </a:lnTo>
                  <a:close/>
                  <a:moveTo>
                    <a:pt x="110" y="286"/>
                  </a:moveTo>
                  <a:lnTo>
                    <a:pt x="97" y="286"/>
                  </a:lnTo>
                  <a:lnTo>
                    <a:pt x="97" y="261"/>
                  </a:lnTo>
                  <a:lnTo>
                    <a:pt x="110" y="261"/>
                  </a:lnTo>
                  <a:lnTo>
                    <a:pt x="110" y="286"/>
                  </a:lnTo>
                  <a:close/>
                  <a:moveTo>
                    <a:pt x="110" y="244"/>
                  </a:moveTo>
                  <a:lnTo>
                    <a:pt x="97" y="244"/>
                  </a:lnTo>
                  <a:lnTo>
                    <a:pt x="97" y="219"/>
                  </a:lnTo>
                  <a:lnTo>
                    <a:pt x="110" y="219"/>
                  </a:lnTo>
                  <a:lnTo>
                    <a:pt x="110" y="244"/>
                  </a:lnTo>
                  <a:close/>
                  <a:moveTo>
                    <a:pt x="110" y="206"/>
                  </a:moveTo>
                  <a:lnTo>
                    <a:pt x="97" y="206"/>
                  </a:lnTo>
                  <a:lnTo>
                    <a:pt x="97" y="177"/>
                  </a:lnTo>
                  <a:lnTo>
                    <a:pt x="110" y="177"/>
                  </a:lnTo>
                  <a:lnTo>
                    <a:pt x="110" y="206"/>
                  </a:lnTo>
                  <a:close/>
                  <a:moveTo>
                    <a:pt x="110" y="164"/>
                  </a:moveTo>
                  <a:lnTo>
                    <a:pt x="97" y="164"/>
                  </a:lnTo>
                  <a:lnTo>
                    <a:pt x="97" y="139"/>
                  </a:lnTo>
                  <a:lnTo>
                    <a:pt x="110" y="139"/>
                  </a:lnTo>
                  <a:lnTo>
                    <a:pt x="110" y="164"/>
                  </a:lnTo>
                  <a:close/>
                  <a:moveTo>
                    <a:pt x="110" y="126"/>
                  </a:moveTo>
                  <a:lnTo>
                    <a:pt x="97" y="126"/>
                  </a:lnTo>
                  <a:lnTo>
                    <a:pt x="97" y="97"/>
                  </a:lnTo>
                  <a:lnTo>
                    <a:pt x="110" y="97"/>
                  </a:lnTo>
                  <a:lnTo>
                    <a:pt x="110" y="126"/>
                  </a:lnTo>
                  <a:close/>
                  <a:moveTo>
                    <a:pt x="110" y="84"/>
                  </a:moveTo>
                  <a:lnTo>
                    <a:pt x="97" y="84"/>
                  </a:lnTo>
                  <a:lnTo>
                    <a:pt x="97" y="59"/>
                  </a:lnTo>
                  <a:lnTo>
                    <a:pt x="110" y="59"/>
                  </a:lnTo>
                  <a:lnTo>
                    <a:pt x="110" y="84"/>
                  </a:lnTo>
                  <a:close/>
                  <a:moveTo>
                    <a:pt x="139" y="408"/>
                  </a:moveTo>
                  <a:lnTo>
                    <a:pt x="122" y="408"/>
                  </a:lnTo>
                  <a:lnTo>
                    <a:pt x="122" y="378"/>
                  </a:lnTo>
                  <a:lnTo>
                    <a:pt x="139" y="378"/>
                  </a:lnTo>
                  <a:lnTo>
                    <a:pt x="139" y="408"/>
                  </a:lnTo>
                  <a:close/>
                  <a:moveTo>
                    <a:pt x="139" y="366"/>
                  </a:moveTo>
                  <a:lnTo>
                    <a:pt x="122" y="366"/>
                  </a:lnTo>
                  <a:lnTo>
                    <a:pt x="122" y="340"/>
                  </a:lnTo>
                  <a:lnTo>
                    <a:pt x="139" y="340"/>
                  </a:lnTo>
                  <a:lnTo>
                    <a:pt x="139" y="366"/>
                  </a:lnTo>
                  <a:close/>
                  <a:moveTo>
                    <a:pt x="139" y="328"/>
                  </a:moveTo>
                  <a:lnTo>
                    <a:pt x="122" y="328"/>
                  </a:lnTo>
                  <a:lnTo>
                    <a:pt x="122" y="298"/>
                  </a:lnTo>
                  <a:lnTo>
                    <a:pt x="139" y="298"/>
                  </a:lnTo>
                  <a:lnTo>
                    <a:pt x="139" y="328"/>
                  </a:lnTo>
                  <a:close/>
                  <a:moveTo>
                    <a:pt x="139" y="286"/>
                  </a:moveTo>
                  <a:lnTo>
                    <a:pt x="122" y="286"/>
                  </a:lnTo>
                  <a:lnTo>
                    <a:pt x="122" y="261"/>
                  </a:lnTo>
                  <a:lnTo>
                    <a:pt x="139" y="261"/>
                  </a:lnTo>
                  <a:lnTo>
                    <a:pt x="139" y="286"/>
                  </a:lnTo>
                  <a:close/>
                  <a:moveTo>
                    <a:pt x="139" y="244"/>
                  </a:moveTo>
                  <a:lnTo>
                    <a:pt x="122" y="244"/>
                  </a:lnTo>
                  <a:lnTo>
                    <a:pt x="122" y="219"/>
                  </a:lnTo>
                  <a:lnTo>
                    <a:pt x="139" y="219"/>
                  </a:lnTo>
                  <a:lnTo>
                    <a:pt x="139" y="244"/>
                  </a:lnTo>
                  <a:close/>
                  <a:moveTo>
                    <a:pt x="139" y="206"/>
                  </a:moveTo>
                  <a:lnTo>
                    <a:pt x="122" y="206"/>
                  </a:lnTo>
                  <a:lnTo>
                    <a:pt x="122" y="177"/>
                  </a:lnTo>
                  <a:lnTo>
                    <a:pt x="139" y="177"/>
                  </a:lnTo>
                  <a:lnTo>
                    <a:pt x="139" y="206"/>
                  </a:lnTo>
                  <a:close/>
                  <a:moveTo>
                    <a:pt x="139" y="164"/>
                  </a:moveTo>
                  <a:lnTo>
                    <a:pt x="122" y="164"/>
                  </a:lnTo>
                  <a:lnTo>
                    <a:pt x="122" y="139"/>
                  </a:lnTo>
                  <a:lnTo>
                    <a:pt x="139" y="139"/>
                  </a:lnTo>
                  <a:lnTo>
                    <a:pt x="139" y="164"/>
                  </a:lnTo>
                  <a:close/>
                  <a:moveTo>
                    <a:pt x="139" y="126"/>
                  </a:moveTo>
                  <a:lnTo>
                    <a:pt x="122" y="126"/>
                  </a:lnTo>
                  <a:lnTo>
                    <a:pt x="122" y="97"/>
                  </a:lnTo>
                  <a:lnTo>
                    <a:pt x="139" y="97"/>
                  </a:lnTo>
                  <a:lnTo>
                    <a:pt x="139" y="126"/>
                  </a:lnTo>
                  <a:close/>
                  <a:moveTo>
                    <a:pt x="139" y="84"/>
                  </a:moveTo>
                  <a:lnTo>
                    <a:pt x="122" y="84"/>
                  </a:lnTo>
                  <a:lnTo>
                    <a:pt x="122" y="59"/>
                  </a:lnTo>
                  <a:lnTo>
                    <a:pt x="139" y="59"/>
                  </a:lnTo>
                  <a:lnTo>
                    <a:pt x="139" y="84"/>
                  </a:lnTo>
                  <a:close/>
                </a:path>
              </a:pathLst>
            </a:custGeom>
            <a:solidFill>
              <a:srgbClr val="54B3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60449" name="Freeform 18"/>
            <p:cNvSpPr>
              <a:spLocks noChangeArrowheads="1" noEditPoints="1"/>
            </p:cNvSpPr>
            <p:nvPr/>
          </p:nvSpPr>
          <p:spPr bwMode="auto">
            <a:xfrm>
              <a:off x="0" y="873125"/>
              <a:ext cx="173038" cy="566738"/>
            </a:xfrm>
            <a:custGeom>
              <a:gdLst>
                <a:gd fmla="*/ 173038 w 109" name="T0"/>
                <a:gd fmla="*/ 0 h 357" name="T1"/>
                <a:gd fmla="*/ 20638 w 109" name="T2"/>
                <a:gd fmla="*/ 514350 h 357" name="T3"/>
                <a:gd fmla="*/ 20638 w 109" name="T4"/>
                <a:gd fmla="*/ 500063 h 357" name="T5"/>
                <a:gd fmla="*/ 33338 w 109" name="T6"/>
                <a:gd fmla="*/ 447675 h 357" name="T7"/>
                <a:gd fmla="*/ 33338 w 109" name="T8"/>
                <a:gd fmla="*/ 447675 h 357" name="T9"/>
                <a:gd fmla="*/ 33338 w 109" name="T10"/>
                <a:gd fmla="*/ 354013 h 357" name="T11"/>
                <a:gd fmla="*/ 20638 w 109" name="T12"/>
                <a:gd fmla="*/ 300038 h 357" name="T13"/>
                <a:gd fmla="*/ 20638 w 109" name="T14"/>
                <a:gd fmla="*/ 287338 h 357" name="T15"/>
                <a:gd fmla="*/ 33338 w 109" name="T16"/>
                <a:gd fmla="*/ 233363 h 357" name="T17"/>
                <a:gd fmla="*/ 33338 w 109" name="T18"/>
                <a:gd fmla="*/ 233363 h 357" name="T19"/>
                <a:gd fmla="*/ 33338 w 109" name="T20"/>
                <a:gd fmla="*/ 139700 h 357" name="T21"/>
                <a:gd fmla="*/ 20638 w 109" name="T22"/>
                <a:gd fmla="*/ 87313 h 357" name="T23"/>
                <a:gd fmla="*/ 20638 w 109" name="T24"/>
                <a:gd fmla="*/ 66675 h 357" name="T25"/>
                <a:gd fmla="*/ 66675 w 109" name="T26"/>
                <a:gd fmla="*/ 554038 h 357" name="T27"/>
                <a:gd fmla="*/ 66675 w 109" name="T28"/>
                <a:gd fmla="*/ 554038 h 357" name="T29"/>
                <a:gd fmla="*/ 66675 w 109" name="T30"/>
                <a:gd fmla="*/ 460375 h 357" name="T31"/>
                <a:gd fmla="*/ 47625 w 109" name="T32"/>
                <a:gd fmla="*/ 406400 h 357" name="T33"/>
                <a:gd fmla="*/ 47625 w 109" name="T34"/>
                <a:gd fmla="*/ 393700 h 357" name="T35"/>
                <a:gd fmla="*/ 66675 w 109" name="T36"/>
                <a:gd fmla="*/ 339725 h 357" name="T37"/>
                <a:gd fmla="*/ 66675 w 109" name="T38"/>
                <a:gd fmla="*/ 339725 h 357" name="T39"/>
                <a:gd fmla="*/ 66675 w 109" name="T40"/>
                <a:gd fmla="*/ 247650 h 357" name="T41"/>
                <a:gd fmla="*/ 47625 w 109" name="T42"/>
                <a:gd fmla="*/ 193675 h 357" name="T43"/>
                <a:gd fmla="*/ 47625 w 109" name="T44"/>
                <a:gd fmla="*/ 180975 h 357" name="T45"/>
                <a:gd fmla="*/ 66675 w 109" name="T46"/>
                <a:gd fmla="*/ 120650 h 357" name="T47"/>
                <a:gd fmla="*/ 66675 w 109" name="T48"/>
                <a:gd fmla="*/ 120650 h 357" name="T49"/>
                <a:gd fmla="*/ 66675 w 109" name="T50"/>
                <a:gd fmla="*/ 33338 h 357" name="T51"/>
                <a:gd fmla="*/ 80963 w 109" name="T52"/>
                <a:gd fmla="*/ 514350 h 357" name="T53"/>
                <a:gd fmla="*/ 80963 w 109" name="T54"/>
                <a:gd fmla="*/ 500063 h 357" name="T55"/>
                <a:gd fmla="*/ 93663 w 109" name="T56"/>
                <a:gd fmla="*/ 447675 h 357" name="T57"/>
                <a:gd fmla="*/ 93663 w 109" name="T58"/>
                <a:gd fmla="*/ 447675 h 357" name="T59"/>
                <a:gd fmla="*/ 93663 w 109" name="T60"/>
                <a:gd fmla="*/ 354013 h 357" name="T61"/>
                <a:gd fmla="*/ 80963 w 109" name="T62"/>
                <a:gd fmla="*/ 300038 h 357" name="T63"/>
                <a:gd fmla="*/ 80963 w 109" name="T64"/>
                <a:gd fmla="*/ 287338 h 357" name="T65"/>
                <a:gd fmla="*/ 93663 w 109" name="T66"/>
                <a:gd fmla="*/ 233363 h 357" name="T67"/>
                <a:gd fmla="*/ 93663 w 109" name="T68"/>
                <a:gd fmla="*/ 233363 h 357" name="T69"/>
                <a:gd fmla="*/ 93663 w 109" name="T70"/>
                <a:gd fmla="*/ 139700 h 357" name="T71"/>
                <a:gd fmla="*/ 80963 w 109" name="T72"/>
                <a:gd fmla="*/ 87313 h 357" name="T73"/>
                <a:gd fmla="*/ 80963 w 109" name="T74"/>
                <a:gd fmla="*/ 66675 h 357" name="T75"/>
                <a:gd fmla="*/ 127000 w 109" name="T76"/>
                <a:gd fmla="*/ 554038 h 357" name="T77"/>
                <a:gd fmla="*/ 127000 w 109" name="T78"/>
                <a:gd fmla="*/ 554038 h 357" name="T79"/>
                <a:gd fmla="*/ 127000 w 109" name="T80"/>
                <a:gd fmla="*/ 460375 h 357" name="T81"/>
                <a:gd fmla="*/ 106363 w 109" name="T82"/>
                <a:gd fmla="*/ 406400 h 357" name="T83"/>
                <a:gd fmla="*/ 106363 w 109" name="T84"/>
                <a:gd fmla="*/ 393700 h 357" name="T85"/>
                <a:gd fmla="*/ 127000 w 109" name="T86"/>
                <a:gd fmla="*/ 339725 h 357" name="T87"/>
                <a:gd fmla="*/ 127000 w 109" name="T88"/>
                <a:gd fmla="*/ 339725 h 357" name="T89"/>
                <a:gd fmla="*/ 127000 w 109" name="T90"/>
                <a:gd fmla="*/ 247650 h 357" name="T91"/>
                <a:gd fmla="*/ 106363 w 109" name="T92"/>
                <a:gd fmla="*/ 193675 h 357" name="T93"/>
                <a:gd fmla="*/ 106363 w 109" name="T94"/>
                <a:gd fmla="*/ 180975 h 357" name="T95"/>
                <a:gd fmla="*/ 127000 w 109" name="T96"/>
                <a:gd fmla="*/ 120650 h 357" name="T97"/>
                <a:gd fmla="*/ 127000 w 109" name="T98"/>
                <a:gd fmla="*/ 120650 h 357" name="T99"/>
                <a:gd fmla="*/ 127000 w 109" name="T100"/>
                <a:gd fmla="*/ 33338 h 357" name="T101"/>
                <a:gd fmla="*/ 139700 w 109" name="T102"/>
                <a:gd fmla="*/ 514350 h 357" name="T103"/>
                <a:gd fmla="*/ 139700 w 109" name="T104"/>
                <a:gd fmla="*/ 500063 h 357" name="T105"/>
                <a:gd fmla="*/ 160338 w 109" name="T106"/>
                <a:gd fmla="*/ 447675 h 357" name="T107"/>
                <a:gd fmla="*/ 160338 w 109" name="T108"/>
                <a:gd fmla="*/ 447675 h 357" name="T109"/>
                <a:gd fmla="*/ 160338 w 109" name="T110"/>
                <a:gd fmla="*/ 354013 h 357" name="T111"/>
                <a:gd fmla="*/ 139700 w 109" name="T112"/>
                <a:gd fmla="*/ 300038 h 357" name="T113"/>
                <a:gd fmla="*/ 139700 w 109" name="T114"/>
                <a:gd fmla="*/ 287338 h 357" name="T115"/>
                <a:gd fmla="*/ 160338 w 109" name="T116"/>
                <a:gd fmla="*/ 233363 h 357" name="T117"/>
                <a:gd fmla="*/ 160338 w 109" name="T118"/>
                <a:gd fmla="*/ 233363 h 357" name="T119"/>
                <a:gd fmla="*/ 160338 w 109" name="T120"/>
                <a:gd fmla="*/ 139700 h 357" name="T121"/>
                <a:gd fmla="*/ 139700 w 109" name="T122"/>
                <a:gd fmla="*/ 87313 h 357" name="T123"/>
                <a:gd fmla="*/ 139700 w 109" name="T124"/>
                <a:gd fmla="*/ 66675 h 357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60000 65536" name="T177"/>
                <a:gd fmla="*/ 0 60000 65536" name="T178"/>
                <a:gd fmla="*/ 0 60000 65536" name="T179"/>
                <a:gd fmla="*/ 0 60000 65536" name="T180"/>
                <a:gd fmla="*/ 0 60000 65536" name="T181"/>
                <a:gd fmla="*/ 0 60000 65536" name="T182"/>
                <a:gd fmla="*/ 0 60000 65536" name="T183"/>
                <a:gd fmla="*/ 0 60000 65536" name="T184"/>
                <a:gd fmla="*/ 0 60000 65536" name="T185"/>
                <a:gd fmla="*/ 0 60000 65536" name="T186"/>
                <a:gd fmla="*/ 0 60000 65536" name="T187"/>
                <a:gd fmla="*/ 0 60000 65536" name="T188"/>
                <a:gd fmla="*/ 0 w 109" name="T189"/>
                <a:gd fmla="*/ 0 h 357" name="T190"/>
                <a:gd fmla="*/ 109 w 109" name="T191"/>
                <a:gd fmla="*/ 357 h 357" name="T192"/>
              </a:gdLst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b="T192" l="T189" r="T191" t="T190"/>
              <a:pathLst>
                <a:path h="357" w="109">
                  <a:moveTo>
                    <a:pt x="0" y="0"/>
                  </a:moveTo>
                  <a:lnTo>
                    <a:pt x="0" y="357"/>
                  </a:lnTo>
                  <a:lnTo>
                    <a:pt x="109" y="357"/>
                  </a:lnTo>
                  <a:lnTo>
                    <a:pt x="109" y="0"/>
                  </a:lnTo>
                  <a:lnTo>
                    <a:pt x="0" y="0"/>
                  </a:lnTo>
                  <a:close/>
                  <a:moveTo>
                    <a:pt x="21" y="349"/>
                  </a:moveTo>
                  <a:lnTo>
                    <a:pt x="13" y="349"/>
                  </a:lnTo>
                  <a:lnTo>
                    <a:pt x="13" y="324"/>
                  </a:lnTo>
                  <a:lnTo>
                    <a:pt x="21" y="324"/>
                  </a:lnTo>
                  <a:lnTo>
                    <a:pt x="21" y="349"/>
                  </a:lnTo>
                  <a:close/>
                  <a:moveTo>
                    <a:pt x="21" y="315"/>
                  </a:moveTo>
                  <a:lnTo>
                    <a:pt x="13" y="315"/>
                  </a:lnTo>
                  <a:lnTo>
                    <a:pt x="13" y="290"/>
                  </a:lnTo>
                  <a:lnTo>
                    <a:pt x="21" y="290"/>
                  </a:lnTo>
                  <a:lnTo>
                    <a:pt x="21" y="315"/>
                  </a:lnTo>
                  <a:close/>
                  <a:moveTo>
                    <a:pt x="21" y="282"/>
                  </a:moveTo>
                  <a:lnTo>
                    <a:pt x="13" y="282"/>
                  </a:lnTo>
                  <a:lnTo>
                    <a:pt x="13" y="256"/>
                  </a:lnTo>
                  <a:lnTo>
                    <a:pt x="21" y="256"/>
                  </a:lnTo>
                  <a:lnTo>
                    <a:pt x="21" y="282"/>
                  </a:lnTo>
                  <a:close/>
                  <a:moveTo>
                    <a:pt x="21" y="248"/>
                  </a:moveTo>
                  <a:lnTo>
                    <a:pt x="13" y="248"/>
                  </a:lnTo>
                  <a:lnTo>
                    <a:pt x="13" y="223"/>
                  </a:lnTo>
                  <a:lnTo>
                    <a:pt x="21" y="223"/>
                  </a:lnTo>
                  <a:lnTo>
                    <a:pt x="21" y="248"/>
                  </a:lnTo>
                  <a:close/>
                  <a:moveTo>
                    <a:pt x="21" y="214"/>
                  </a:moveTo>
                  <a:lnTo>
                    <a:pt x="13" y="214"/>
                  </a:lnTo>
                  <a:lnTo>
                    <a:pt x="13" y="189"/>
                  </a:lnTo>
                  <a:lnTo>
                    <a:pt x="21" y="189"/>
                  </a:lnTo>
                  <a:lnTo>
                    <a:pt x="21" y="214"/>
                  </a:lnTo>
                  <a:close/>
                  <a:moveTo>
                    <a:pt x="21" y="181"/>
                  </a:moveTo>
                  <a:lnTo>
                    <a:pt x="13" y="181"/>
                  </a:lnTo>
                  <a:lnTo>
                    <a:pt x="13" y="156"/>
                  </a:lnTo>
                  <a:lnTo>
                    <a:pt x="21" y="156"/>
                  </a:lnTo>
                  <a:lnTo>
                    <a:pt x="21" y="181"/>
                  </a:lnTo>
                  <a:close/>
                  <a:moveTo>
                    <a:pt x="21" y="147"/>
                  </a:moveTo>
                  <a:lnTo>
                    <a:pt x="13" y="147"/>
                  </a:lnTo>
                  <a:lnTo>
                    <a:pt x="13" y="122"/>
                  </a:lnTo>
                  <a:lnTo>
                    <a:pt x="21" y="122"/>
                  </a:lnTo>
                  <a:lnTo>
                    <a:pt x="21" y="147"/>
                  </a:lnTo>
                  <a:close/>
                  <a:moveTo>
                    <a:pt x="21" y="114"/>
                  </a:moveTo>
                  <a:lnTo>
                    <a:pt x="13" y="114"/>
                  </a:lnTo>
                  <a:lnTo>
                    <a:pt x="13" y="88"/>
                  </a:lnTo>
                  <a:lnTo>
                    <a:pt x="21" y="88"/>
                  </a:lnTo>
                  <a:lnTo>
                    <a:pt x="21" y="114"/>
                  </a:lnTo>
                  <a:close/>
                  <a:moveTo>
                    <a:pt x="21" y="76"/>
                  </a:moveTo>
                  <a:lnTo>
                    <a:pt x="13" y="76"/>
                  </a:lnTo>
                  <a:lnTo>
                    <a:pt x="13" y="55"/>
                  </a:lnTo>
                  <a:lnTo>
                    <a:pt x="21" y="55"/>
                  </a:lnTo>
                  <a:lnTo>
                    <a:pt x="21" y="76"/>
                  </a:lnTo>
                  <a:close/>
                  <a:moveTo>
                    <a:pt x="21" y="42"/>
                  </a:moveTo>
                  <a:lnTo>
                    <a:pt x="13" y="42"/>
                  </a:lnTo>
                  <a:lnTo>
                    <a:pt x="13" y="21"/>
                  </a:lnTo>
                  <a:lnTo>
                    <a:pt x="21" y="21"/>
                  </a:lnTo>
                  <a:lnTo>
                    <a:pt x="21" y="42"/>
                  </a:lnTo>
                  <a:close/>
                  <a:moveTo>
                    <a:pt x="42" y="349"/>
                  </a:moveTo>
                  <a:lnTo>
                    <a:pt x="30" y="349"/>
                  </a:lnTo>
                  <a:lnTo>
                    <a:pt x="30" y="324"/>
                  </a:lnTo>
                  <a:lnTo>
                    <a:pt x="42" y="324"/>
                  </a:lnTo>
                  <a:lnTo>
                    <a:pt x="42" y="349"/>
                  </a:lnTo>
                  <a:close/>
                  <a:moveTo>
                    <a:pt x="42" y="315"/>
                  </a:moveTo>
                  <a:lnTo>
                    <a:pt x="30" y="315"/>
                  </a:lnTo>
                  <a:lnTo>
                    <a:pt x="30" y="290"/>
                  </a:lnTo>
                  <a:lnTo>
                    <a:pt x="42" y="290"/>
                  </a:lnTo>
                  <a:lnTo>
                    <a:pt x="42" y="315"/>
                  </a:lnTo>
                  <a:close/>
                  <a:moveTo>
                    <a:pt x="42" y="282"/>
                  </a:moveTo>
                  <a:lnTo>
                    <a:pt x="30" y="282"/>
                  </a:lnTo>
                  <a:lnTo>
                    <a:pt x="30" y="256"/>
                  </a:lnTo>
                  <a:lnTo>
                    <a:pt x="42" y="256"/>
                  </a:lnTo>
                  <a:lnTo>
                    <a:pt x="42" y="282"/>
                  </a:lnTo>
                  <a:close/>
                  <a:moveTo>
                    <a:pt x="42" y="248"/>
                  </a:moveTo>
                  <a:lnTo>
                    <a:pt x="30" y="248"/>
                  </a:lnTo>
                  <a:lnTo>
                    <a:pt x="30" y="223"/>
                  </a:lnTo>
                  <a:lnTo>
                    <a:pt x="42" y="223"/>
                  </a:lnTo>
                  <a:lnTo>
                    <a:pt x="42" y="248"/>
                  </a:lnTo>
                  <a:close/>
                  <a:moveTo>
                    <a:pt x="42" y="214"/>
                  </a:moveTo>
                  <a:lnTo>
                    <a:pt x="30" y="214"/>
                  </a:lnTo>
                  <a:lnTo>
                    <a:pt x="30" y="189"/>
                  </a:lnTo>
                  <a:lnTo>
                    <a:pt x="42" y="189"/>
                  </a:lnTo>
                  <a:lnTo>
                    <a:pt x="42" y="214"/>
                  </a:lnTo>
                  <a:close/>
                  <a:moveTo>
                    <a:pt x="42" y="181"/>
                  </a:moveTo>
                  <a:lnTo>
                    <a:pt x="30" y="181"/>
                  </a:lnTo>
                  <a:lnTo>
                    <a:pt x="30" y="156"/>
                  </a:lnTo>
                  <a:lnTo>
                    <a:pt x="42" y="156"/>
                  </a:lnTo>
                  <a:lnTo>
                    <a:pt x="42" y="181"/>
                  </a:lnTo>
                  <a:close/>
                  <a:moveTo>
                    <a:pt x="42" y="147"/>
                  </a:moveTo>
                  <a:lnTo>
                    <a:pt x="30" y="147"/>
                  </a:lnTo>
                  <a:lnTo>
                    <a:pt x="30" y="122"/>
                  </a:lnTo>
                  <a:lnTo>
                    <a:pt x="42" y="122"/>
                  </a:lnTo>
                  <a:lnTo>
                    <a:pt x="42" y="147"/>
                  </a:lnTo>
                  <a:close/>
                  <a:moveTo>
                    <a:pt x="42" y="114"/>
                  </a:moveTo>
                  <a:lnTo>
                    <a:pt x="30" y="114"/>
                  </a:lnTo>
                  <a:lnTo>
                    <a:pt x="30" y="88"/>
                  </a:lnTo>
                  <a:lnTo>
                    <a:pt x="42" y="88"/>
                  </a:lnTo>
                  <a:lnTo>
                    <a:pt x="42" y="114"/>
                  </a:lnTo>
                  <a:close/>
                  <a:moveTo>
                    <a:pt x="42" y="76"/>
                  </a:moveTo>
                  <a:lnTo>
                    <a:pt x="30" y="76"/>
                  </a:lnTo>
                  <a:lnTo>
                    <a:pt x="30" y="55"/>
                  </a:lnTo>
                  <a:lnTo>
                    <a:pt x="42" y="55"/>
                  </a:lnTo>
                  <a:lnTo>
                    <a:pt x="42" y="76"/>
                  </a:lnTo>
                  <a:close/>
                  <a:moveTo>
                    <a:pt x="42" y="42"/>
                  </a:moveTo>
                  <a:lnTo>
                    <a:pt x="30" y="42"/>
                  </a:lnTo>
                  <a:lnTo>
                    <a:pt x="30" y="21"/>
                  </a:lnTo>
                  <a:lnTo>
                    <a:pt x="42" y="21"/>
                  </a:lnTo>
                  <a:lnTo>
                    <a:pt x="42" y="42"/>
                  </a:lnTo>
                  <a:close/>
                  <a:moveTo>
                    <a:pt x="59" y="349"/>
                  </a:moveTo>
                  <a:lnTo>
                    <a:pt x="51" y="349"/>
                  </a:lnTo>
                  <a:lnTo>
                    <a:pt x="51" y="324"/>
                  </a:lnTo>
                  <a:lnTo>
                    <a:pt x="59" y="324"/>
                  </a:lnTo>
                  <a:lnTo>
                    <a:pt x="59" y="349"/>
                  </a:lnTo>
                  <a:close/>
                  <a:moveTo>
                    <a:pt x="59" y="315"/>
                  </a:moveTo>
                  <a:lnTo>
                    <a:pt x="51" y="315"/>
                  </a:lnTo>
                  <a:lnTo>
                    <a:pt x="51" y="290"/>
                  </a:lnTo>
                  <a:lnTo>
                    <a:pt x="59" y="290"/>
                  </a:lnTo>
                  <a:lnTo>
                    <a:pt x="59" y="315"/>
                  </a:lnTo>
                  <a:close/>
                  <a:moveTo>
                    <a:pt x="59" y="282"/>
                  </a:moveTo>
                  <a:lnTo>
                    <a:pt x="51" y="282"/>
                  </a:lnTo>
                  <a:lnTo>
                    <a:pt x="51" y="256"/>
                  </a:lnTo>
                  <a:lnTo>
                    <a:pt x="59" y="256"/>
                  </a:lnTo>
                  <a:lnTo>
                    <a:pt x="59" y="282"/>
                  </a:lnTo>
                  <a:close/>
                  <a:moveTo>
                    <a:pt x="59" y="248"/>
                  </a:moveTo>
                  <a:lnTo>
                    <a:pt x="51" y="248"/>
                  </a:lnTo>
                  <a:lnTo>
                    <a:pt x="51" y="223"/>
                  </a:lnTo>
                  <a:lnTo>
                    <a:pt x="59" y="223"/>
                  </a:lnTo>
                  <a:lnTo>
                    <a:pt x="59" y="248"/>
                  </a:lnTo>
                  <a:close/>
                  <a:moveTo>
                    <a:pt x="59" y="214"/>
                  </a:moveTo>
                  <a:lnTo>
                    <a:pt x="51" y="214"/>
                  </a:lnTo>
                  <a:lnTo>
                    <a:pt x="51" y="189"/>
                  </a:lnTo>
                  <a:lnTo>
                    <a:pt x="59" y="189"/>
                  </a:lnTo>
                  <a:lnTo>
                    <a:pt x="59" y="214"/>
                  </a:lnTo>
                  <a:close/>
                  <a:moveTo>
                    <a:pt x="59" y="181"/>
                  </a:moveTo>
                  <a:lnTo>
                    <a:pt x="51" y="181"/>
                  </a:lnTo>
                  <a:lnTo>
                    <a:pt x="51" y="156"/>
                  </a:lnTo>
                  <a:lnTo>
                    <a:pt x="59" y="156"/>
                  </a:lnTo>
                  <a:lnTo>
                    <a:pt x="59" y="181"/>
                  </a:lnTo>
                  <a:close/>
                  <a:moveTo>
                    <a:pt x="59" y="147"/>
                  </a:moveTo>
                  <a:lnTo>
                    <a:pt x="51" y="147"/>
                  </a:lnTo>
                  <a:lnTo>
                    <a:pt x="51" y="122"/>
                  </a:lnTo>
                  <a:lnTo>
                    <a:pt x="59" y="122"/>
                  </a:lnTo>
                  <a:lnTo>
                    <a:pt x="59" y="147"/>
                  </a:lnTo>
                  <a:close/>
                  <a:moveTo>
                    <a:pt x="59" y="114"/>
                  </a:moveTo>
                  <a:lnTo>
                    <a:pt x="51" y="114"/>
                  </a:lnTo>
                  <a:lnTo>
                    <a:pt x="51" y="88"/>
                  </a:lnTo>
                  <a:lnTo>
                    <a:pt x="59" y="88"/>
                  </a:lnTo>
                  <a:lnTo>
                    <a:pt x="59" y="114"/>
                  </a:lnTo>
                  <a:close/>
                  <a:moveTo>
                    <a:pt x="59" y="76"/>
                  </a:moveTo>
                  <a:lnTo>
                    <a:pt x="51" y="76"/>
                  </a:lnTo>
                  <a:lnTo>
                    <a:pt x="51" y="55"/>
                  </a:lnTo>
                  <a:lnTo>
                    <a:pt x="59" y="55"/>
                  </a:lnTo>
                  <a:lnTo>
                    <a:pt x="59" y="76"/>
                  </a:lnTo>
                  <a:close/>
                  <a:moveTo>
                    <a:pt x="59" y="42"/>
                  </a:moveTo>
                  <a:lnTo>
                    <a:pt x="51" y="42"/>
                  </a:lnTo>
                  <a:lnTo>
                    <a:pt x="51" y="21"/>
                  </a:lnTo>
                  <a:lnTo>
                    <a:pt x="59" y="21"/>
                  </a:lnTo>
                  <a:lnTo>
                    <a:pt x="59" y="42"/>
                  </a:lnTo>
                  <a:close/>
                  <a:moveTo>
                    <a:pt x="80" y="349"/>
                  </a:moveTo>
                  <a:lnTo>
                    <a:pt x="67" y="349"/>
                  </a:lnTo>
                  <a:lnTo>
                    <a:pt x="67" y="324"/>
                  </a:lnTo>
                  <a:lnTo>
                    <a:pt x="80" y="324"/>
                  </a:lnTo>
                  <a:lnTo>
                    <a:pt x="80" y="349"/>
                  </a:lnTo>
                  <a:close/>
                  <a:moveTo>
                    <a:pt x="80" y="315"/>
                  </a:moveTo>
                  <a:lnTo>
                    <a:pt x="67" y="315"/>
                  </a:lnTo>
                  <a:lnTo>
                    <a:pt x="67" y="290"/>
                  </a:lnTo>
                  <a:lnTo>
                    <a:pt x="80" y="290"/>
                  </a:lnTo>
                  <a:lnTo>
                    <a:pt x="80" y="315"/>
                  </a:lnTo>
                  <a:close/>
                  <a:moveTo>
                    <a:pt x="80" y="282"/>
                  </a:moveTo>
                  <a:lnTo>
                    <a:pt x="67" y="282"/>
                  </a:lnTo>
                  <a:lnTo>
                    <a:pt x="67" y="256"/>
                  </a:lnTo>
                  <a:lnTo>
                    <a:pt x="80" y="256"/>
                  </a:lnTo>
                  <a:lnTo>
                    <a:pt x="80" y="282"/>
                  </a:lnTo>
                  <a:close/>
                  <a:moveTo>
                    <a:pt x="80" y="248"/>
                  </a:moveTo>
                  <a:lnTo>
                    <a:pt x="67" y="248"/>
                  </a:lnTo>
                  <a:lnTo>
                    <a:pt x="67" y="223"/>
                  </a:lnTo>
                  <a:lnTo>
                    <a:pt x="80" y="223"/>
                  </a:lnTo>
                  <a:lnTo>
                    <a:pt x="80" y="248"/>
                  </a:lnTo>
                  <a:close/>
                  <a:moveTo>
                    <a:pt x="80" y="214"/>
                  </a:moveTo>
                  <a:lnTo>
                    <a:pt x="67" y="214"/>
                  </a:lnTo>
                  <a:lnTo>
                    <a:pt x="67" y="189"/>
                  </a:lnTo>
                  <a:lnTo>
                    <a:pt x="80" y="189"/>
                  </a:lnTo>
                  <a:lnTo>
                    <a:pt x="80" y="214"/>
                  </a:lnTo>
                  <a:close/>
                  <a:moveTo>
                    <a:pt x="80" y="181"/>
                  </a:moveTo>
                  <a:lnTo>
                    <a:pt x="67" y="181"/>
                  </a:lnTo>
                  <a:lnTo>
                    <a:pt x="67" y="156"/>
                  </a:lnTo>
                  <a:lnTo>
                    <a:pt x="80" y="156"/>
                  </a:lnTo>
                  <a:lnTo>
                    <a:pt x="80" y="181"/>
                  </a:lnTo>
                  <a:close/>
                  <a:moveTo>
                    <a:pt x="80" y="147"/>
                  </a:moveTo>
                  <a:lnTo>
                    <a:pt x="67" y="147"/>
                  </a:lnTo>
                  <a:lnTo>
                    <a:pt x="67" y="122"/>
                  </a:lnTo>
                  <a:lnTo>
                    <a:pt x="80" y="122"/>
                  </a:lnTo>
                  <a:lnTo>
                    <a:pt x="80" y="147"/>
                  </a:lnTo>
                  <a:close/>
                  <a:moveTo>
                    <a:pt x="80" y="114"/>
                  </a:moveTo>
                  <a:lnTo>
                    <a:pt x="67" y="114"/>
                  </a:lnTo>
                  <a:lnTo>
                    <a:pt x="67" y="88"/>
                  </a:lnTo>
                  <a:lnTo>
                    <a:pt x="80" y="88"/>
                  </a:lnTo>
                  <a:lnTo>
                    <a:pt x="80" y="114"/>
                  </a:lnTo>
                  <a:close/>
                  <a:moveTo>
                    <a:pt x="80" y="76"/>
                  </a:moveTo>
                  <a:lnTo>
                    <a:pt x="67" y="76"/>
                  </a:lnTo>
                  <a:lnTo>
                    <a:pt x="67" y="55"/>
                  </a:lnTo>
                  <a:lnTo>
                    <a:pt x="80" y="55"/>
                  </a:lnTo>
                  <a:lnTo>
                    <a:pt x="80" y="76"/>
                  </a:lnTo>
                  <a:close/>
                  <a:moveTo>
                    <a:pt x="80" y="42"/>
                  </a:moveTo>
                  <a:lnTo>
                    <a:pt x="67" y="42"/>
                  </a:lnTo>
                  <a:lnTo>
                    <a:pt x="67" y="21"/>
                  </a:lnTo>
                  <a:lnTo>
                    <a:pt x="80" y="21"/>
                  </a:lnTo>
                  <a:lnTo>
                    <a:pt x="80" y="42"/>
                  </a:lnTo>
                  <a:close/>
                  <a:moveTo>
                    <a:pt x="101" y="349"/>
                  </a:moveTo>
                  <a:lnTo>
                    <a:pt x="88" y="349"/>
                  </a:lnTo>
                  <a:lnTo>
                    <a:pt x="88" y="324"/>
                  </a:lnTo>
                  <a:lnTo>
                    <a:pt x="101" y="324"/>
                  </a:lnTo>
                  <a:lnTo>
                    <a:pt x="101" y="349"/>
                  </a:lnTo>
                  <a:close/>
                  <a:moveTo>
                    <a:pt x="101" y="315"/>
                  </a:moveTo>
                  <a:lnTo>
                    <a:pt x="88" y="315"/>
                  </a:lnTo>
                  <a:lnTo>
                    <a:pt x="88" y="290"/>
                  </a:lnTo>
                  <a:lnTo>
                    <a:pt x="101" y="290"/>
                  </a:lnTo>
                  <a:lnTo>
                    <a:pt x="101" y="315"/>
                  </a:lnTo>
                  <a:close/>
                  <a:moveTo>
                    <a:pt x="101" y="282"/>
                  </a:moveTo>
                  <a:lnTo>
                    <a:pt x="88" y="282"/>
                  </a:lnTo>
                  <a:lnTo>
                    <a:pt x="88" y="256"/>
                  </a:lnTo>
                  <a:lnTo>
                    <a:pt x="101" y="256"/>
                  </a:lnTo>
                  <a:lnTo>
                    <a:pt x="101" y="282"/>
                  </a:lnTo>
                  <a:close/>
                  <a:moveTo>
                    <a:pt x="101" y="248"/>
                  </a:moveTo>
                  <a:lnTo>
                    <a:pt x="88" y="248"/>
                  </a:lnTo>
                  <a:lnTo>
                    <a:pt x="88" y="223"/>
                  </a:lnTo>
                  <a:lnTo>
                    <a:pt x="101" y="223"/>
                  </a:lnTo>
                  <a:lnTo>
                    <a:pt x="101" y="248"/>
                  </a:lnTo>
                  <a:close/>
                  <a:moveTo>
                    <a:pt x="101" y="214"/>
                  </a:moveTo>
                  <a:lnTo>
                    <a:pt x="88" y="214"/>
                  </a:lnTo>
                  <a:lnTo>
                    <a:pt x="88" y="189"/>
                  </a:lnTo>
                  <a:lnTo>
                    <a:pt x="101" y="189"/>
                  </a:lnTo>
                  <a:lnTo>
                    <a:pt x="101" y="214"/>
                  </a:lnTo>
                  <a:close/>
                  <a:moveTo>
                    <a:pt x="101" y="181"/>
                  </a:moveTo>
                  <a:lnTo>
                    <a:pt x="88" y="181"/>
                  </a:lnTo>
                  <a:lnTo>
                    <a:pt x="88" y="156"/>
                  </a:lnTo>
                  <a:lnTo>
                    <a:pt x="101" y="156"/>
                  </a:lnTo>
                  <a:lnTo>
                    <a:pt x="101" y="181"/>
                  </a:lnTo>
                  <a:close/>
                  <a:moveTo>
                    <a:pt x="101" y="147"/>
                  </a:moveTo>
                  <a:lnTo>
                    <a:pt x="88" y="147"/>
                  </a:lnTo>
                  <a:lnTo>
                    <a:pt x="88" y="122"/>
                  </a:lnTo>
                  <a:lnTo>
                    <a:pt x="101" y="122"/>
                  </a:lnTo>
                  <a:lnTo>
                    <a:pt x="101" y="147"/>
                  </a:lnTo>
                  <a:close/>
                  <a:moveTo>
                    <a:pt x="101" y="114"/>
                  </a:moveTo>
                  <a:lnTo>
                    <a:pt x="88" y="114"/>
                  </a:lnTo>
                  <a:lnTo>
                    <a:pt x="88" y="88"/>
                  </a:lnTo>
                  <a:lnTo>
                    <a:pt x="101" y="88"/>
                  </a:lnTo>
                  <a:lnTo>
                    <a:pt x="101" y="114"/>
                  </a:lnTo>
                  <a:close/>
                  <a:moveTo>
                    <a:pt x="101" y="76"/>
                  </a:moveTo>
                  <a:lnTo>
                    <a:pt x="88" y="76"/>
                  </a:lnTo>
                  <a:lnTo>
                    <a:pt x="88" y="55"/>
                  </a:lnTo>
                  <a:lnTo>
                    <a:pt x="101" y="55"/>
                  </a:lnTo>
                  <a:lnTo>
                    <a:pt x="101" y="76"/>
                  </a:lnTo>
                  <a:close/>
                  <a:moveTo>
                    <a:pt x="101" y="42"/>
                  </a:moveTo>
                  <a:lnTo>
                    <a:pt x="88" y="42"/>
                  </a:lnTo>
                  <a:lnTo>
                    <a:pt x="88" y="21"/>
                  </a:lnTo>
                  <a:lnTo>
                    <a:pt x="101" y="21"/>
                  </a:lnTo>
                  <a:lnTo>
                    <a:pt x="101" y="42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60450" name="Freeform 19"/>
            <p:cNvSpPr>
              <a:spLocks noChangeArrowheads="1"/>
            </p:cNvSpPr>
            <p:nvPr/>
          </p:nvSpPr>
          <p:spPr bwMode="auto">
            <a:xfrm>
              <a:off x="193675" y="500063"/>
              <a:ext cx="139700" cy="939800"/>
            </a:xfrm>
            <a:custGeom>
              <a:gdLst>
                <a:gd fmla="*/ 99786 w 21" name="T0"/>
                <a:gd fmla="*/ 206623 h 141" name="T1"/>
                <a:gd fmla="*/ 99786 w 21" name="T2"/>
                <a:gd fmla="*/ 6665 h 141" name="T3"/>
                <a:gd fmla="*/ 93133 w 21" name="T4"/>
                <a:gd fmla="*/ 0 h 141" name="T5"/>
                <a:gd fmla="*/ 86481 w 21" name="T6"/>
                <a:gd fmla="*/ 6665 h 141" name="T7"/>
                <a:gd fmla="*/ 86481 w 21" name="T8"/>
                <a:gd fmla="*/ 206623 h 141" name="T9"/>
                <a:gd fmla="*/ 0 w 21" name="T10"/>
                <a:gd fmla="*/ 206623 h 141" name="T11"/>
                <a:gd fmla="*/ 0 w 21" name="T12"/>
                <a:gd fmla="*/ 939800 h 141" name="T13"/>
                <a:gd fmla="*/ 139700 w 21" name="T14"/>
                <a:gd fmla="*/ 939800 h 141" name="T15"/>
                <a:gd fmla="*/ 139700 w 21" name="T16"/>
                <a:gd fmla="*/ 206623 h 141" name="T17"/>
                <a:gd fmla="*/ 99786 w 21" name="T18"/>
                <a:gd fmla="*/ 206623 h 141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21" name="T30"/>
                <a:gd fmla="*/ 0 h 141" name="T31"/>
                <a:gd fmla="*/ 21 w 21" name="T32"/>
                <a:gd fmla="*/ 141 h 141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141" w="21">
                  <a:moveTo>
                    <a:pt x="15" y="31"/>
                  </a:move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1" y="31"/>
                    <a:pt x="21" y="31"/>
                    <a:pt x="21" y="31"/>
                  </a:cubicBezTo>
                  <a:lnTo>
                    <a:pt x="15" y="31"/>
                  </a:lnTo>
                  <a:close/>
                </a:path>
              </a:pathLst>
            </a:custGeom>
            <a:solidFill>
              <a:srgbClr val="54B3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60451" name="Freeform 20"/>
            <p:cNvSpPr>
              <a:spLocks noChangeArrowheads="1" noEditPoints="1"/>
            </p:cNvSpPr>
            <p:nvPr/>
          </p:nvSpPr>
          <p:spPr bwMode="auto">
            <a:xfrm>
              <a:off x="360363" y="393700"/>
              <a:ext cx="273050" cy="1046163"/>
            </a:xfrm>
            <a:custGeom>
              <a:gdLst>
                <a:gd fmla="*/ 199793 w 41" name="T0"/>
                <a:gd fmla="*/ 139933 h 157" name="T1"/>
                <a:gd fmla="*/ 213112 w 41" name="T2"/>
                <a:gd fmla="*/ 139933 h 157" name="T3"/>
                <a:gd fmla="*/ 173154 w 41" name="T4"/>
                <a:gd fmla="*/ 186577 h 157" name="T5"/>
                <a:gd fmla="*/ 53278 w 41" name="T6"/>
                <a:gd fmla="*/ 1019509 h 157" name="T7"/>
                <a:gd fmla="*/ 53278 w 41" name="T8"/>
                <a:gd fmla="*/ 932884 h 157" name="T9"/>
                <a:gd fmla="*/ 53278 w 41" name="T10"/>
                <a:gd fmla="*/ 846259 h 157" name="T11"/>
                <a:gd fmla="*/ 53278 w 41" name="T12"/>
                <a:gd fmla="*/ 759634 h 157" name="T13"/>
                <a:gd fmla="*/ 53278 w 41" name="T14"/>
                <a:gd fmla="*/ 673009 h 157" name="T15"/>
                <a:gd fmla="*/ 53278 w 41" name="T16"/>
                <a:gd fmla="*/ 586384 h 157" name="T17"/>
                <a:gd fmla="*/ 53278 w 41" name="T18"/>
                <a:gd fmla="*/ 506423 h 157" name="T19"/>
                <a:gd fmla="*/ 53278 w 41" name="T20"/>
                <a:gd fmla="*/ 419798 h 157" name="T21"/>
                <a:gd fmla="*/ 53278 w 41" name="T22"/>
                <a:gd fmla="*/ 333173 h 157" name="T23"/>
                <a:gd fmla="*/ 53278 w 41" name="T24"/>
                <a:gd fmla="*/ 246548 h 157" name="T25"/>
                <a:gd fmla="*/ 106556 w 41" name="T26"/>
                <a:gd fmla="*/ 1019509 h 157" name="T27"/>
                <a:gd fmla="*/ 106556 w 41" name="T28"/>
                <a:gd fmla="*/ 932884 h 157" name="T29"/>
                <a:gd fmla="*/ 106556 w 41" name="T30"/>
                <a:gd fmla="*/ 846259 h 157" name="T31"/>
                <a:gd fmla="*/ 106556 w 41" name="T32"/>
                <a:gd fmla="*/ 759634 h 157" name="T33"/>
                <a:gd fmla="*/ 106556 w 41" name="T34"/>
                <a:gd fmla="*/ 673009 h 157" name="T35"/>
                <a:gd fmla="*/ 106556 w 41" name="T36"/>
                <a:gd fmla="*/ 586384 h 157" name="T37"/>
                <a:gd fmla="*/ 106556 w 41" name="T38"/>
                <a:gd fmla="*/ 506423 h 157" name="T39"/>
                <a:gd fmla="*/ 106556 w 41" name="T40"/>
                <a:gd fmla="*/ 419798 h 157" name="T41"/>
                <a:gd fmla="*/ 106556 w 41" name="T42"/>
                <a:gd fmla="*/ 333173 h 157" name="T43"/>
                <a:gd fmla="*/ 106556 w 41" name="T44"/>
                <a:gd fmla="*/ 246548 h 157" name="T45"/>
                <a:gd fmla="*/ 153174 w 41" name="T46"/>
                <a:gd fmla="*/ 1019509 h 157" name="T47"/>
                <a:gd fmla="*/ 153174 w 41" name="T48"/>
                <a:gd fmla="*/ 932884 h 157" name="T49"/>
                <a:gd fmla="*/ 153174 w 41" name="T50"/>
                <a:gd fmla="*/ 846259 h 157" name="T51"/>
                <a:gd fmla="*/ 153174 w 41" name="T52"/>
                <a:gd fmla="*/ 759634 h 157" name="T53"/>
                <a:gd fmla="*/ 153174 w 41" name="T54"/>
                <a:gd fmla="*/ 673009 h 157" name="T55"/>
                <a:gd fmla="*/ 153174 w 41" name="T56"/>
                <a:gd fmla="*/ 586384 h 157" name="T57"/>
                <a:gd fmla="*/ 153174 w 41" name="T58"/>
                <a:gd fmla="*/ 506423 h 157" name="T59"/>
                <a:gd fmla="*/ 153174 w 41" name="T60"/>
                <a:gd fmla="*/ 419798 h 157" name="T61"/>
                <a:gd fmla="*/ 153174 w 41" name="T62"/>
                <a:gd fmla="*/ 333173 h 157" name="T63"/>
                <a:gd fmla="*/ 153174 w 41" name="T64"/>
                <a:gd fmla="*/ 246548 h 157" name="T65"/>
                <a:gd fmla="*/ 199793 w 41" name="T66"/>
                <a:gd fmla="*/ 1019509 h 157" name="T67"/>
                <a:gd fmla="*/ 199793 w 41" name="T68"/>
                <a:gd fmla="*/ 932884 h 157" name="T69"/>
                <a:gd fmla="*/ 199793 w 41" name="T70"/>
                <a:gd fmla="*/ 846259 h 157" name="T71"/>
                <a:gd fmla="*/ 199793 w 41" name="T72"/>
                <a:gd fmla="*/ 759634 h 157" name="T73"/>
                <a:gd fmla="*/ 199793 w 41" name="T74"/>
                <a:gd fmla="*/ 673009 h 157" name="T75"/>
                <a:gd fmla="*/ 199793 w 41" name="T76"/>
                <a:gd fmla="*/ 586384 h 157" name="T77"/>
                <a:gd fmla="*/ 199793 w 41" name="T78"/>
                <a:gd fmla="*/ 506423 h 157" name="T79"/>
                <a:gd fmla="*/ 199793 w 41" name="T80"/>
                <a:gd fmla="*/ 419798 h 157" name="T81"/>
                <a:gd fmla="*/ 199793 w 41" name="T82"/>
                <a:gd fmla="*/ 333173 h 157" name="T83"/>
                <a:gd fmla="*/ 253071 w 41" name="T84"/>
                <a:gd fmla="*/ 1019509 h 157" name="T85"/>
                <a:gd fmla="*/ 253071 w 41" name="T86"/>
                <a:gd fmla="*/ 932884 h 157" name="T87"/>
                <a:gd fmla="*/ 253071 w 41" name="T88"/>
                <a:gd fmla="*/ 846259 h 157" name="T89"/>
                <a:gd fmla="*/ 253071 w 41" name="T90"/>
                <a:gd fmla="*/ 759634 h 157" name="T91"/>
                <a:gd fmla="*/ 253071 w 41" name="T92"/>
                <a:gd fmla="*/ 673009 h 157" name="T93"/>
                <a:gd fmla="*/ 253071 w 41" name="T94"/>
                <a:gd fmla="*/ 586384 h 157" name="T95"/>
                <a:gd fmla="*/ 253071 w 41" name="T96"/>
                <a:gd fmla="*/ 506423 h 157" name="T97"/>
                <a:gd fmla="*/ 253071 w 41" name="T98"/>
                <a:gd fmla="*/ 419798 h 157" name="T99"/>
                <a:gd fmla="*/ 253071 w 41" name="T100"/>
                <a:gd fmla="*/ 333173 h 157" name="T101"/>
                <a:gd fmla="*/ 253071 w 41" name="T102"/>
                <a:gd fmla="*/ 246548 h 157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w 41" name="T156"/>
                <a:gd fmla="*/ 0 h 157" name="T157"/>
                <a:gd fmla="*/ 41 w 41" name="T158"/>
                <a:gd fmla="*/ 157 h 157" name="T159"/>
              </a:gdLst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b="T159" l="T156" r="T158" t="T157"/>
              <a:pathLst>
                <a:path h="157" w="41">
                  <a:moveTo>
                    <a:pt x="32" y="21"/>
                  </a:move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0"/>
                    <a:pt x="31" y="0"/>
                  </a:cubicBezTo>
                  <a:cubicBezTo>
                    <a:pt x="31" y="0"/>
                    <a:pt x="30" y="1"/>
                    <a:pt x="30" y="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41" y="157"/>
                    <a:pt x="41" y="157"/>
                    <a:pt x="41" y="157"/>
                  </a:cubicBezTo>
                  <a:cubicBezTo>
                    <a:pt x="41" y="21"/>
                    <a:pt x="41" y="21"/>
                    <a:pt x="41" y="21"/>
                  </a:cubicBezTo>
                  <a:lnTo>
                    <a:pt x="32" y="21"/>
                  </a:lnTo>
                  <a:close/>
                  <a:moveTo>
                    <a:pt x="26" y="28"/>
                  </a:moveTo>
                  <a:cubicBezTo>
                    <a:pt x="30" y="28"/>
                    <a:pt x="30" y="28"/>
                    <a:pt x="30" y="28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6" y="37"/>
                    <a:pt x="26" y="37"/>
                    <a:pt x="26" y="37"/>
                  </a:cubicBezTo>
                  <a:lnTo>
                    <a:pt x="26" y="28"/>
                  </a:lnTo>
                  <a:close/>
                  <a:moveTo>
                    <a:pt x="8" y="153"/>
                  </a:moveTo>
                  <a:cubicBezTo>
                    <a:pt x="4" y="153"/>
                    <a:pt x="4" y="153"/>
                    <a:pt x="4" y="153"/>
                  </a:cubicBezTo>
                  <a:cubicBezTo>
                    <a:pt x="4" y="144"/>
                    <a:pt x="4" y="144"/>
                    <a:pt x="4" y="144"/>
                  </a:cubicBezTo>
                  <a:cubicBezTo>
                    <a:pt x="8" y="144"/>
                    <a:pt x="8" y="144"/>
                    <a:pt x="8" y="144"/>
                  </a:cubicBezTo>
                  <a:lnTo>
                    <a:pt x="8" y="153"/>
                  </a:lnTo>
                  <a:close/>
                  <a:moveTo>
                    <a:pt x="8" y="140"/>
                  </a:moveTo>
                  <a:cubicBezTo>
                    <a:pt x="4" y="140"/>
                    <a:pt x="4" y="140"/>
                    <a:pt x="4" y="140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8" y="131"/>
                    <a:pt x="8" y="131"/>
                    <a:pt x="8" y="131"/>
                  </a:cubicBezTo>
                  <a:lnTo>
                    <a:pt x="8" y="140"/>
                  </a:lnTo>
                  <a:close/>
                  <a:moveTo>
                    <a:pt x="8" y="127"/>
                  </a:moveTo>
                  <a:cubicBezTo>
                    <a:pt x="4" y="127"/>
                    <a:pt x="4" y="127"/>
                    <a:pt x="4" y="127"/>
                  </a:cubicBezTo>
                  <a:cubicBezTo>
                    <a:pt x="4" y="118"/>
                    <a:pt x="4" y="118"/>
                    <a:pt x="4" y="118"/>
                  </a:cubicBezTo>
                  <a:cubicBezTo>
                    <a:pt x="8" y="118"/>
                    <a:pt x="8" y="118"/>
                    <a:pt x="8" y="118"/>
                  </a:cubicBezTo>
                  <a:lnTo>
                    <a:pt x="8" y="127"/>
                  </a:lnTo>
                  <a:close/>
                  <a:moveTo>
                    <a:pt x="8" y="114"/>
                  </a:moveTo>
                  <a:cubicBezTo>
                    <a:pt x="4" y="114"/>
                    <a:pt x="4" y="114"/>
                    <a:pt x="4" y="114"/>
                  </a:cubicBezTo>
                  <a:cubicBezTo>
                    <a:pt x="4" y="105"/>
                    <a:pt x="4" y="105"/>
                    <a:pt x="4" y="105"/>
                  </a:cubicBezTo>
                  <a:cubicBezTo>
                    <a:pt x="8" y="105"/>
                    <a:pt x="8" y="105"/>
                    <a:pt x="8" y="105"/>
                  </a:cubicBezTo>
                  <a:lnTo>
                    <a:pt x="8" y="114"/>
                  </a:lnTo>
                  <a:close/>
                  <a:moveTo>
                    <a:pt x="8" y="101"/>
                  </a:moveTo>
                  <a:cubicBezTo>
                    <a:pt x="4" y="101"/>
                    <a:pt x="4" y="101"/>
                    <a:pt x="4" y="101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8" y="93"/>
                    <a:pt x="8" y="93"/>
                    <a:pt x="8" y="93"/>
                  </a:cubicBezTo>
                  <a:lnTo>
                    <a:pt x="8" y="101"/>
                  </a:lnTo>
                  <a:close/>
                  <a:moveTo>
                    <a:pt x="8" y="88"/>
                  </a:moveTo>
                  <a:cubicBezTo>
                    <a:pt x="4" y="88"/>
                    <a:pt x="4" y="88"/>
                    <a:pt x="4" y="88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8" y="80"/>
                    <a:pt x="8" y="80"/>
                    <a:pt x="8" y="80"/>
                  </a:cubicBezTo>
                  <a:lnTo>
                    <a:pt x="8" y="88"/>
                  </a:lnTo>
                  <a:close/>
                  <a:moveTo>
                    <a:pt x="8" y="76"/>
                  </a:moveTo>
                  <a:cubicBezTo>
                    <a:pt x="4" y="76"/>
                    <a:pt x="4" y="76"/>
                    <a:pt x="4" y="76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8" y="67"/>
                    <a:pt x="8" y="67"/>
                    <a:pt x="8" y="67"/>
                  </a:cubicBezTo>
                  <a:lnTo>
                    <a:pt x="8" y="76"/>
                  </a:lnTo>
                  <a:close/>
                  <a:moveTo>
                    <a:pt x="8" y="63"/>
                  </a:moveTo>
                  <a:cubicBezTo>
                    <a:pt x="4" y="63"/>
                    <a:pt x="4" y="63"/>
                    <a:pt x="4" y="63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8" y="54"/>
                    <a:pt x="8" y="54"/>
                    <a:pt x="8" y="54"/>
                  </a:cubicBezTo>
                  <a:lnTo>
                    <a:pt x="8" y="63"/>
                  </a:lnTo>
                  <a:close/>
                  <a:moveTo>
                    <a:pt x="8" y="50"/>
                  </a:moveTo>
                  <a:cubicBezTo>
                    <a:pt x="4" y="50"/>
                    <a:pt x="4" y="50"/>
                    <a:pt x="4" y="50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8" y="41"/>
                    <a:pt x="8" y="41"/>
                    <a:pt x="8" y="41"/>
                  </a:cubicBezTo>
                  <a:lnTo>
                    <a:pt x="8" y="50"/>
                  </a:lnTo>
                  <a:close/>
                  <a:moveTo>
                    <a:pt x="8" y="37"/>
                  </a:moveTo>
                  <a:cubicBezTo>
                    <a:pt x="4" y="37"/>
                    <a:pt x="4" y="37"/>
                    <a:pt x="4" y="37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8" y="28"/>
                    <a:pt x="8" y="28"/>
                    <a:pt x="8" y="28"/>
                  </a:cubicBezTo>
                  <a:lnTo>
                    <a:pt x="8" y="37"/>
                  </a:lnTo>
                  <a:close/>
                  <a:moveTo>
                    <a:pt x="16" y="153"/>
                  </a:moveTo>
                  <a:cubicBezTo>
                    <a:pt x="11" y="153"/>
                    <a:pt x="11" y="153"/>
                    <a:pt x="11" y="153"/>
                  </a:cubicBezTo>
                  <a:cubicBezTo>
                    <a:pt x="11" y="144"/>
                    <a:pt x="11" y="144"/>
                    <a:pt x="11" y="144"/>
                  </a:cubicBezTo>
                  <a:cubicBezTo>
                    <a:pt x="16" y="144"/>
                    <a:pt x="16" y="144"/>
                    <a:pt x="16" y="144"/>
                  </a:cubicBezTo>
                  <a:lnTo>
                    <a:pt x="16" y="153"/>
                  </a:lnTo>
                  <a:close/>
                  <a:moveTo>
                    <a:pt x="16" y="140"/>
                  </a:moveTo>
                  <a:cubicBezTo>
                    <a:pt x="11" y="140"/>
                    <a:pt x="11" y="140"/>
                    <a:pt x="11" y="140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16" y="131"/>
                    <a:pt x="16" y="131"/>
                    <a:pt x="16" y="131"/>
                  </a:cubicBezTo>
                  <a:lnTo>
                    <a:pt x="16" y="140"/>
                  </a:lnTo>
                  <a:close/>
                  <a:moveTo>
                    <a:pt x="16" y="127"/>
                  </a:moveTo>
                  <a:cubicBezTo>
                    <a:pt x="11" y="127"/>
                    <a:pt x="11" y="127"/>
                    <a:pt x="11" y="127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16" y="118"/>
                    <a:pt x="16" y="118"/>
                    <a:pt x="16" y="118"/>
                  </a:cubicBezTo>
                  <a:lnTo>
                    <a:pt x="16" y="127"/>
                  </a:lnTo>
                  <a:close/>
                  <a:moveTo>
                    <a:pt x="16" y="114"/>
                  </a:moveTo>
                  <a:cubicBezTo>
                    <a:pt x="11" y="114"/>
                    <a:pt x="11" y="114"/>
                    <a:pt x="11" y="114"/>
                  </a:cubicBezTo>
                  <a:cubicBezTo>
                    <a:pt x="11" y="105"/>
                    <a:pt x="11" y="105"/>
                    <a:pt x="11" y="105"/>
                  </a:cubicBezTo>
                  <a:cubicBezTo>
                    <a:pt x="16" y="105"/>
                    <a:pt x="16" y="105"/>
                    <a:pt x="16" y="105"/>
                  </a:cubicBezTo>
                  <a:lnTo>
                    <a:pt x="16" y="114"/>
                  </a:lnTo>
                  <a:close/>
                  <a:moveTo>
                    <a:pt x="16" y="101"/>
                  </a:moveTo>
                  <a:cubicBezTo>
                    <a:pt x="11" y="101"/>
                    <a:pt x="11" y="101"/>
                    <a:pt x="11" y="101"/>
                  </a:cubicBezTo>
                  <a:cubicBezTo>
                    <a:pt x="11" y="93"/>
                    <a:pt x="11" y="93"/>
                    <a:pt x="11" y="93"/>
                  </a:cubicBezTo>
                  <a:cubicBezTo>
                    <a:pt x="16" y="93"/>
                    <a:pt x="16" y="93"/>
                    <a:pt x="16" y="93"/>
                  </a:cubicBezTo>
                  <a:lnTo>
                    <a:pt x="16" y="101"/>
                  </a:lnTo>
                  <a:close/>
                  <a:moveTo>
                    <a:pt x="16" y="88"/>
                  </a:moveTo>
                  <a:cubicBezTo>
                    <a:pt x="11" y="88"/>
                    <a:pt x="11" y="88"/>
                    <a:pt x="11" y="88"/>
                  </a:cubicBezTo>
                  <a:cubicBezTo>
                    <a:pt x="11" y="80"/>
                    <a:pt x="11" y="80"/>
                    <a:pt x="11" y="80"/>
                  </a:cubicBezTo>
                  <a:cubicBezTo>
                    <a:pt x="16" y="80"/>
                    <a:pt x="16" y="80"/>
                    <a:pt x="16" y="80"/>
                  </a:cubicBezTo>
                  <a:lnTo>
                    <a:pt x="16" y="88"/>
                  </a:lnTo>
                  <a:close/>
                  <a:moveTo>
                    <a:pt x="16" y="76"/>
                  </a:moveTo>
                  <a:cubicBezTo>
                    <a:pt x="11" y="76"/>
                    <a:pt x="11" y="76"/>
                    <a:pt x="11" y="76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6" y="67"/>
                    <a:pt x="16" y="67"/>
                    <a:pt x="16" y="67"/>
                  </a:cubicBezTo>
                  <a:lnTo>
                    <a:pt x="16" y="76"/>
                  </a:lnTo>
                  <a:close/>
                  <a:moveTo>
                    <a:pt x="16" y="63"/>
                  </a:moveTo>
                  <a:cubicBezTo>
                    <a:pt x="11" y="63"/>
                    <a:pt x="11" y="63"/>
                    <a:pt x="11" y="63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6" y="54"/>
                    <a:pt x="16" y="54"/>
                    <a:pt x="16" y="54"/>
                  </a:cubicBezTo>
                  <a:lnTo>
                    <a:pt x="16" y="63"/>
                  </a:lnTo>
                  <a:close/>
                  <a:moveTo>
                    <a:pt x="16" y="50"/>
                  </a:moveTo>
                  <a:cubicBezTo>
                    <a:pt x="11" y="50"/>
                    <a:pt x="11" y="50"/>
                    <a:pt x="11" y="50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6" y="41"/>
                    <a:pt x="16" y="41"/>
                    <a:pt x="16" y="41"/>
                  </a:cubicBezTo>
                  <a:lnTo>
                    <a:pt x="16" y="50"/>
                  </a:lnTo>
                  <a:close/>
                  <a:moveTo>
                    <a:pt x="16" y="37"/>
                  </a:moveTo>
                  <a:cubicBezTo>
                    <a:pt x="11" y="37"/>
                    <a:pt x="11" y="37"/>
                    <a:pt x="11" y="37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6" y="28"/>
                    <a:pt x="16" y="28"/>
                    <a:pt x="16" y="28"/>
                  </a:cubicBezTo>
                  <a:lnTo>
                    <a:pt x="16" y="37"/>
                  </a:lnTo>
                  <a:close/>
                  <a:moveTo>
                    <a:pt x="23" y="153"/>
                  </a:moveTo>
                  <a:cubicBezTo>
                    <a:pt x="19" y="153"/>
                    <a:pt x="19" y="153"/>
                    <a:pt x="19" y="153"/>
                  </a:cubicBezTo>
                  <a:cubicBezTo>
                    <a:pt x="19" y="144"/>
                    <a:pt x="19" y="144"/>
                    <a:pt x="19" y="144"/>
                  </a:cubicBezTo>
                  <a:cubicBezTo>
                    <a:pt x="23" y="144"/>
                    <a:pt x="23" y="144"/>
                    <a:pt x="23" y="144"/>
                  </a:cubicBezTo>
                  <a:lnTo>
                    <a:pt x="23" y="153"/>
                  </a:lnTo>
                  <a:close/>
                  <a:moveTo>
                    <a:pt x="23" y="140"/>
                  </a:moveTo>
                  <a:cubicBezTo>
                    <a:pt x="19" y="140"/>
                    <a:pt x="19" y="140"/>
                    <a:pt x="19" y="140"/>
                  </a:cubicBezTo>
                  <a:cubicBezTo>
                    <a:pt x="19" y="131"/>
                    <a:pt x="19" y="131"/>
                    <a:pt x="19" y="131"/>
                  </a:cubicBezTo>
                  <a:cubicBezTo>
                    <a:pt x="23" y="131"/>
                    <a:pt x="23" y="131"/>
                    <a:pt x="23" y="131"/>
                  </a:cubicBezTo>
                  <a:lnTo>
                    <a:pt x="23" y="140"/>
                  </a:lnTo>
                  <a:close/>
                  <a:moveTo>
                    <a:pt x="23" y="127"/>
                  </a:moveTo>
                  <a:cubicBezTo>
                    <a:pt x="19" y="127"/>
                    <a:pt x="19" y="127"/>
                    <a:pt x="19" y="127"/>
                  </a:cubicBezTo>
                  <a:cubicBezTo>
                    <a:pt x="19" y="118"/>
                    <a:pt x="19" y="118"/>
                    <a:pt x="19" y="118"/>
                  </a:cubicBezTo>
                  <a:cubicBezTo>
                    <a:pt x="23" y="118"/>
                    <a:pt x="23" y="118"/>
                    <a:pt x="23" y="118"/>
                  </a:cubicBezTo>
                  <a:lnTo>
                    <a:pt x="23" y="127"/>
                  </a:lnTo>
                  <a:close/>
                  <a:moveTo>
                    <a:pt x="23" y="114"/>
                  </a:moveTo>
                  <a:cubicBezTo>
                    <a:pt x="19" y="114"/>
                    <a:pt x="19" y="114"/>
                    <a:pt x="19" y="114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23" y="105"/>
                    <a:pt x="23" y="105"/>
                    <a:pt x="23" y="105"/>
                  </a:cubicBezTo>
                  <a:lnTo>
                    <a:pt x="23" y="114"/>
                  </a:lnTo>
                  <a:close/>
                  <a:moveTo>
                    <a:pt x="23" y="101"/>
                  </a:moveTo>
                  <a:cubicBezTo>
                    <a:pt x="19" y="101"/>
                    <a:pt x="19" y="101"/>
                    <a:pt x="19" y="101"/>
                  </a:cubicBezTo>
                  <a:cubicBezTo>
                    <a:pt x="19" y="93"/>
                    <a:pt x="19" y="93"/>
                    <a:pt x="19" y="93"/>
                  </a:cubicBezTo>
                  <a:cubicBezTo>
                    <a:pt x="23" y="93"/>
                    <a:pt x="23" y="93"/>
                    <a:pt x="23" y="93"/>
                  </a:cubicBezTo>
                  <a:lnTo>
                    <a:pt x="23" y="101"/>
                  </a:lnTo>
                  <a:close/>
                  <a:moveTo>
                    <a:pt x="23" y="88"/>
                  </a:moveTo>
                  <a:cubicBezTo>
                    <a:pt x="19" y="88"/>
                    <a:pt x="19" y="88"/>
                    <a:pt x="19" y="88"/>
                  </a:cubicBezTo>
                  <a:cubicBezTo>
                    <a:pt x="19" y="80"/>
                    <a:pt x="19" y="80"/>
                    <a:pt x="19" y="80"/>
                  </a:cubicBezTo>
                  <a:cubicBezTo>
                    <a:pt x="23" y="80"/>
                    <a:pt x="23" y="80"/>
                    <a:pt x="23" y="80"/>
                  </a:cubicBezTo>
                  <a:lnTo>
                    <a:pt x="23" y="88"/>
                  </a:lnTo>
                  <a:close/>
                  <a:moveTo>
                    <a:pt x="23" y="76"/>
                  </a:moveTo>
                  <a:cubicBezTo>
                    <a:pt x="19" y="76"/>
                    <a:pt x="19" y="76"/>
                    <a:pt x="19" y="76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23" y="67"/>
                    <a:pt x="23" y="67"/>
                    <a:pt x="23" y="67"/>
                  </a:cubicBezTo>
                  <a:lnTo>
                    <a:pt x="23" y="76"/>
                  </a:lnTo>
                  <a:close/>
                  <a:moveTo>
                    <a:pt x="23" y="63"/>
                  </a:moveTo>
                  <a:cubicBezTo>
                    <a:pt x="19" y="63"/>
                    <a:pt x="19" y="63"/>
                    <a:pt x="19" y="63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23" y="54"/>
                    <a:pt x="23" y="54"/>
                    <a:pt x="23" y="54"/>
                  </a:cubicBezTo>
                  <a:lnTo>
                    <a:pt x="23" y="63"/>
                  </a:lnTo>
                  <a:close/>
                  <a:moveTo>
                    <a:pt x="23" y="50"/>
                  </a:moveTo>
                  <a:cubicBezTo>
                    <a:pt x="19" y="50"/>
                    <a:pt x="19" y="50"/>
                    <a:pt x="19" y="50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23" y="41"/>
                    <a:pt x="23" y="41"/>
                    <a:pt x="23" y="41"/>
                  </a:cubicBezTo>
                  <a:lnTo>
                    <a:pt x="23" y="50"/>
                  </a:lnTo>
                  <a:close/>
                  <a:moveTo>
                    <a:pt x="23" y="37"/>
                  </a:moveTo>
                  <a:cubicBezTo>
                    <a:pt x="19" y="37"/>
                    <a:pt x="19" y="37"/>
                    <a:pt x="19" y="37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3" y="28"/>
                    <a:pt x="23" y="28"/>
                    <a:pt x="23" y="28"/>
                  </a:cubicBezTo>
                  <a:lnTo>
                    <a:pt x="23" y="37"/>
                  </a:lnTo>
                  <a:close/>
                  <a:moveTo>
                    <a:pt x="30" y="153"/>
                  </a:moveTo>
                  <a:cubicBezTo>
                    <a:pt x="26" y="153"/>
                    <a:pt x="26" y="153"/>
                    <a:pt x="26" y="153"/>
                  </a:cubicBezTo>
                  <a:cubicBezTo>
                    <a:pt x="26" y="144"/>
                    <a:pt x="26" y="144"/>
                    <a:pt x="26" y="144"/>
                  </a:cubicBezTo>
                  <a:cubicBezTo>
                    <a:pt x="30" y="144"/>
                    <a:pt x="30" y="144"/>
                    <a:pt x="30" y="144"/>
                  </a:cubicBezTo>
                  <a:lnTo>
                    <a:pt x="30" y="153"/>
                  </a:lnTo>
                  <a:close/>
                  <a:moveTo>
                    <a:pt x="30" y="140"/>
                  </a:moveTo>
                  <a:cubicBezTo>
                    <a:pt x="26" y="140"/>
                    <a:pt x="26" y="140"/>
                    <a:pt x="26" y="140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30" y="131"/>
                    <a:pt x="30" y="131"/>
                    <a:pt x="30" y="131"/>
                  </a:cubicBezTo>
                  <a:lnTo>
                    <a:pt x="30" y="140"/>
                  </a:lnTo>
                  <a:close/>
                  <a:moveTo>
                    <a:pt x="30" y="127"/>
                  </a:moveTo>
                  <a:cubicBezTo>
                    <a:pt x="26" y="127"/>
                    <a:pt x="26" y="127"/>
                    <a:pt x="26" y="127"/>
                  </a:cubicBezTo>
                  <a:cubicBezTo>
                    <a:pt x="26" y="118"/>
                    <a:pt x="26" y="118"/>
                    <a:pt x="26" y="118"/>
                  </a:cubicBezTo>
                  <a:cubicBezTo>
                    <a:pt x="30" y="118"/>
                    <a:pt x="30" y="118"/>
                    <a:pt x="30" y="118"/>
                  </a:cubicBezTo>
                  <a:lnTo>
                    <a:pt x="30" y="127"/>
                  </a:lnTo>
                  <a:close/>
                  <a:moveTo>
                    <a:pt x="30" y="114"/>
                  </a:moveTo>
                  <a:cubicBezTo>
                    <a:pt x="26" y="114"/>
                    <a:pt x="26" y="114"/>
                    <a:pt x="26" y="114"/>
                  </a:cubicBezTo>
                  <a:cubicBezTo>
                    <a:pt x="26" y="105"/>
                    <a:pt x="26" y="105"/>
                    <a:pt x="26" y="105"/>
                  </a:cubicBezTo>
                  <a:cubicBezTo>
                    <a:pt x="30" y="105"/>
                    <a:pt x="30" y="105"/>
                    <a:pt x="30" y="105"/>
                  </a:cubicBezTo>
                  <a:lnTo>
                    <a:pt x="30" y="114"/>
                  </a:lnTo>
                  <a:close/>
                  <a:moveTo>
                    <a:pt x="30" y="101"/>
                  </a:moveTo>
                  <a:cubicBezTo>
                    <a:pt x="26" y="101"/>
                    <a:pt x="26" y="101"/>
                    <a:pt x="26" y="101"/>
                  </a:cubicBezTo>
                  <a:cubicBezTo>
                    <a:pt x="26" y="93"/>
                    <a:pt x="26" y="93"/>
                    <a:pt x="26" y="93"/>
                  </a:cubicBezTo>
                  <a:cubicBezTo>
                    <a:pt x="30" y="93"/>
                    <a:pt x="30" y="93"/>
                    <a:pt x="30" y="93"/>
                  </a:cubicBezTo>
                  <a:lnTo>
                    <a:pt x="30" y="101"/>
                  </a:lnTo>
                  <a:close/>
                  <a:moveTo>
                    <a:pt x="30" y="88"/>
                  </a:moveTo>
                  <a:cubicBezTo>
                    <a:pt x="26" y="88"/>
                    <a:pt x="26" y="88"/>
                    <a:pt x="26" y="88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30" y="80"/>
                    <a:pt x="30" y="80"/>
                    <a:pt x="30" y="80"/>
                  </a:cubicBezTo>
                  <a:lnTo>
                    <a:pt x="30" y="88"/>
                  </a:lnTo>
                  <a:close/>
                  <a:moveTo>
                    <a:pt x="30" y="76"/>
                  </a:moveTo>
                  <a:cubicBezTo>
                    <a:pt x="26" y="76"/>
                    <a:pt x="26" y="76"/>
                    <a:pt x="26" y="76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30" y="67"/>
                    <a:pt x="30" y="67"/>
                    <a:pt x="30" y="67"/>
                  </a:cubicBezTo>
                  <a:lnTo>
                    <a:pt x="30" y="76"/>
                  </a:lnTo>
                  <a:close/>
                  <a:moveTo>
                    <a:pt x="30" y="63"/>
                  </a:moveTo>
                  <a:cubicBezTo>
                    <a:pt x="26" y="63"/>
                    <a:pt x="26" y="63"/>
                    <a:pt x="26" y="63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30" y="54"/>
                    <a:pt x="30" y="54"/>
                    <a:pt x="30" y="54"/>
                  </a:cubicBezTo>
                  <a:lnTo>
                    <a:pt x="30" y="63"/>
                  </a:lnTo>
                  <a:close/>
                  <a:moveTo>
                    <a:pt x="30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30" y="41"/>
                    <a:pt x="30" y="41"/>
                    <a:pt x="30" y="41"/>
                  </a:cubicBezTo>
                  <a:lnTo>
                    <a:pt x="30" y="50"/>
                  </a:lnTo>
                  <a:close/>
                  <a:moveTo>
                    <a:pt x="38" y="153"/>
                  </a:moveTo>
                  <a:cubicBezTo>
                    <a:pt x="33" y="153"/>
                    <a:pt x="33" y="153"/>
                    <a:pt x="33" y="153"/>
                  </a:cubicBezTo>
                  <a:cubicBezTo>
                    <a:pt x="33" y="144"/>
                    <a:pt x="33" y="144"/>
                    <a:pt x="33" y="144"/>
                  </a:cubicBezTo>
                  <a:cubicBezTo>
                    <a:pt x="38" y="144"/>
                    <a:pt x="38" y="144"/>
                    <a:pt x="38" y="144"/>
                  </a:cubicBezTo>
                  <a:lnTo>
                    <a:pt x="38" y="153"/>
                  </a:lnTo>
                  <a:close/>
                  <a:moveTo>
                    <a:pt x="38" y="140"/>
                  </a:moveTo>
                  <a:cubicBezTo>
                    <a:pt x="33" y="140"/>
                    <a:pt x="33" y="140"/>
                    <a:pt x="33" y="140"/>
                  </a:cubicBezTo>
                  <a:cubicBezTo>
                    <a:pt x="33" y="131"/>
                    <a:pt x="33" y="131"/>
                    <a:pt x="33" y="131"/>
                  </a:cubicBezTo>
                  <a:cubicBezTo>
                    <a:pt x="38" y="131"/>
                    <a:pt x="38" y="131"/>
                    <a:pt x="38" y="131"/>
                  </a:cubicBezTo>
                  <a:lnTo>
                    <a:pt x="38" y="140"/>
                  </a:lnTo>
                  <a:close/>
                  <a:moveTo>
                    <a:pt x="38" y="127"/>
                  </a:moveTo>
                  <a:cubicBezTo>
                    <a:pt x="33" y="127"/>
                    <a:pt x="33" y="127"/>
                    <a:pt x="33" y="127"/>
                  </a:cubicBezTo>
                  <a:cubicBezTo>
                    <a:pt x="33" y="118"/>
                    <a:pt x="33" y="118"/>
                    <a:pt x="33" y="118"/>
                  </a:cubicBezTo>
                  <a:cubicBezTo>
                    <a:pt x="38" y="118"/>
                    <a:pt x="38" y="118"/>
                    <a:pt x="38" y="118"/>
                  </a:cubicBezTo>
                  <a:lnTo>
                    <a:pt x="38" y="127"/>
                  </a:lnTo>
                  <a:close/>
                  <a:moveTo>
                    <a:pt x="38" y="114"/>
                  </a:moveTo>
                  <a:cubicBezTo>
                    <a:pt x="33" y="114"/>
                    <a:pt x="33" y="114"/>
                    <a:pt x="33" y="114"/>
                  </a:cubicBezTo>
                  <a:cubicBezTo>
                    <a:pt x="33" y="105"/>
                    <a:pt x="33" y="105"/>
                    <a:pt x="33" y="105"/>
                  </a:cubicBezTo>
                  <a:cubicBezTo>
                    <a:pt x="38" y="105"/>
                    <a:pt x="38" y="105"/>
                    <a:pt x="38" y="105"/>
                  </a:cubicBezTo>
                  <a:lnTo>
                    <a:pt x="38" y="114"/>
                  </a:lnTo>
                  <a:close/>
                  <a:moveTo>
                    <a:pt x="38" y="101"/>
                  </a:moveTo>
                  <a:cubicBezTo>
                    <a:pt x="33" y="101"/>
                    <a:pt x="33" y="101"/>
                    <a:pt x="33" y="101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8" y="93"/>
                    <a:pt x="38" y="93"/>
                    <a:pt x="38" y="93"/>
                  </a:cubicBezTo>
                  <a:lnTo>
                    <a:pt x="38" y="101"/>
                  </a:lnTo>
                  <a:close/>
                  <a:moveTo>
                    <a:pt x="38" y="88"/>
                  </a:moveTo>
                  <a:cubicBezTo>
                    <a:pt x="33" y="88"/>
                    <a:pt x="33" y="88"/>
                    <a:pt x="33" y="88"/>
                  </a:cubicBezTo>
                  <a:cubicBezTo>
                    <a:pt x="33" y="80"/>
                    <a:pt x="33" y="80"/>
                    <a:pt x="33" y="80"/>
                  </a:cubicBezTo>
                  <a:cubicBezTo>
                    <a:pt x="38" y="80"/>
                    <a:pt x="38" y="80"/>
                    <a:pt x="38" y="80"/>
                  </a:cubicBezTo>
                  <a:lnTo>
                    <a:pt x="38" y="88"/>
                  </a:lnTo>
                  <a:close/>
                  <a:moveTo>
                    <a:pt x="38" y="76"/>
                  </a:moveTo>
                  <a:cubicBezTo>
                    <a:pt x="33" y="76"/>
                    <a:pt x="33" y="76"/>
                    <a:pt x="33" y="76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38" y="67"/>
                    <a:pt x="38" y="67"/>
                    <a:pt x="38" y="67"/>
                  </a:cubicBezTo>
                  <a:lnTo>
                    <a:pt x="38" y="76"/>
                  </a:lnTo>
                  <a:close/>
                  <a:moveTo>
                    <a:pt x="38" y="63"/>
                  </a:moveTo>
                  <a:cubicBezTo>
                    <a:pt x="33" y="63"/>
                    <a:pt x="33" y="63"/>
                    <a:pt x="33" y="63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8" y="54"/>
                    <a:pt x="38" y="54"/>
                    <a:pt x="38" y="54"/>
                  </a:cubicBezTo>
                  <a:lnTo>
                    <a:pt x="38" y="63"/>
                  </a:lnTo>
                  <a:close/>
                  <a:moveTo>
                    <a:pt x="38" y="50"/>
                  </a:moveTo>
                  <a:cubicBezTo>
                    <a:pt x="33" y="50"/>
                    <a:pt x="33" y="50"/>
                    <a:pt x="33" y="50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8" y="41"/>
                    <a:pt x="38" y="41"/>
                    <a:pt x="38" y="41"/>
                  </a:cubicBezTo>
                  <a:lnTo>
                    <a:pt x="38" y="50"/>
                  </a:lnTo>
                  <a:close/>
                  <a:moveTo>
                    <a:pt x="38" y="37"/>
                  </a:moveTo>
                  <a:cubicBezTo>
                    <a:pt x="33" y="37"/>
                    <a:pt x="33" y="37"/>
                    <a:pt x="33" y="37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8" y="28"/>
                    <a:pt x="38" y="28"/>
                    <a:pt x="38" y="28"/>
                  </a:cubicBezTo>
                  <a:lnTo>
                    <a:pt x="38" y="37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60452" name="Freeform 21"/>
            <p:cNvSpPr>
              <a:spLocks noChangeArrowheads="1" noEditPoints="1"/>
            </p:cNvSpPr>
            <p:nvPr/>
          </p:nvSpPr>
          <p:spPr bwMode="auto">
            <a:xfrm>
              <a:off x="2728913" y="2433638"/>
              <a:ext cx="533400" cy="533400"/>
            </a:xfrm>
            <a:custGeom>
              <a:gdLst>
                <a:gd fmla="*/ 60008 w 80" name="T0"/>
                <a:gd fmla="*/ 373380 h 80" name="T1"/>
                <a:gd fmla="*/ 160020 w 80" name="T2"/>
                <a:gd fmla="*/ 60008 h 80" name="T3"/>
                <a:gd fmla="*/ 473393 w 80" name="T4"/>
                <a:gd fmla="*/ 160020 h 80" name="T5"/>
                <a:gd fmla="*/ 373380 w 80" name="T6"/>
                <a:gd fmla="*/ 473393 h 80" name="T7"/>
                <a:gd fmla="*/ 60008 w 80" name="T8"/>
                <a:gd fmla="*/ 373380 h 80" name="T9"/>
                <a:gd fmla="*/ 460058 w 80" name="T10"/>
                <a:gd fmla="*/ 166687 h 80" name="T11"/>
                <a:gd fmla="*/ 166687 w 80" name="T12"/>
                <a:gd fmla="*/ 73342 h 80" name="T13"/>
                <a:gd fmla="*/ 73342 w 80" name="T14"/>
                <a:gd fmla="*/ 366712 h 80" name="T15"/>
                <a:gd fmla="*/ 366712 w 80" name="T16"/>
                <a:gd fmla="*/ 460058 h 80" name="T17"/>
                <a:gd fmla="*/ 460058 w 80" name="T18"/>
                <a:gd fmla="*/ 166687 h 80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80" name="T30"/>
                <a:gd fmla="*/ 0 h 80" name="T31"/>
                <a:gd fmla="*/ 80 w 80" name="T32"/>
                <a:gd fmla="*/ 80 h 80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80" w="80">
                  <a:moveTo>
                    <a:pt x="9" y="56"/>
                  </a:moveTo>
                  <a:cubicBezTo>
                    <a:pt x="0" y="39"/>
                    <a:pt x="7" y="18"/>
                    <a:pt x="24" y="9"/>
                  </a:cubicBezTo>
                  <a:cubicBezTo>
                    <a:pt x="41" y="0"/>
                    <a:pt x="62" y="6"/>
                    <a:pt x="71" y="24"/>
                  </a:cubicBezTo>
                  <a:cubicBezTo>
                    <a:pt x="80" y="41"/>
                    <a:pt x="74" y="62"/>
                    <a:pt x="56" y="71"/>
                  </a:cubicBezTo>
                  <a:cubicBezTo>
                    <a:pt x="39" y="80"/>
                    <a:pt x="18" y="73"/>
                    <a:pt x="9" y="56"/>
                  </a:cubicBezTo>
                  <a:close/>
                  <a:moveTo>
                    <a:pt x="69" y="25"/>
                  </a:moveTo>
                  <a:cubicBezTo>
                    <a:pt x="61" y="9"/>
                    <a:pt x="41" y="3"/>
                    <a:pt x="25" y="11"/>
                  </a:cubicBezTo>
                  <a:cubicBezTo>
                    <a:pt x="9" y="19"/>
                    <a:pt x="3" y="39"/>
                    <a:pt x="11" y="55"/>
                  </a:cubicBezTo>
                  <a:cubicBezTo>
                    <a:pt x="20" y="71"/>
                    <a:pt x="39" y="77"/>
                    <a:pt x="55" y="69"/>
                  </a:cubicBezTo>
                  <a:cubicBezTo>
                    <a:pt x="71" y="61"/>
                    <a:pt x="78" y="41"/>
                    <a:pt x="69" y="25"/>
                  </a:cubicBezTo>
                  <a:close/>
                </a:path>
              </a:pathLst>
            </a:custGeom>
            <a:solidFill>
              <a:srgbClr val="54B3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60453" name="Freeform 22"/>
            <p:cNvSpPr>
              <a:spLocks noChangeArrowheads="1"/>
            </p:cNvSpPr>
            <p:nvPr/>
          </p:nvSpPr>
          <p:spPr bwMode="auto">
            <a:xfrm>
              <a:off x="2789238" y="2473325"/>
              <a:ext cx="387350" cy="260350"/>
            </a:xfrm>
            <a:custGeom>
              <a:gdLst>
                <a:gd fmla="*/ 387350 w 58" name="T0"/>
                <a:gd fmla="*/ 133513 h 39" name="T1"/>
                <a:gd fmla="*/ 113534 w 58" name="T2"/>
                <a:gd fmla="*/ 46729 h 39" name="T3"/>
                <a:gd fmla="*/ 13357 w 58" name="T4"/>
                <a:gd fmla="*/ 260350 h 39" name="T5"/>
                <a:gd fmla="*/ 207032 w 58" name="T6"/>
                <a:gd fmla="*/ 226972 h 39" name="T7"/>
                <a:gd fmla="*/ 387350 w 58" name="T8"/>
                <a:gd fmla="*/ 133513 h 39" name="T9"/>
                <a:gd fmla="*/ 0 60000 65536" name="T10"/>
                <a:gd fmla="*/ 0 60000 65536" name="T11"/>
                <a:gd fmla="*/ 0 60000 65536" name="T12"/>
                <a:gd fmla="*/ 0 60000 65536" name="T13"/>
                <a:gd fmla="*/ 0 60000 65536" name="T14"/>
                <a:gd fmla="*/ 0 w 58" name="T15"/>
                <a:gd fmla="*/ 0 h 39" name="T16"/>
                <a:gd fmla="*/ 58 w 58" name="T17"/>
                <a:gd fmla="*/ 39 h 39" name="T18"/>
              </a:gdLst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b="T18" l="T15" r="T17" t="T16"/>
              <a:pathLst>
                <a:path h="39" w="57">
                  <a:moveTo>
                    <a:pt x="58" y="20"/>
                  </a:moveTo>
                  <a:cubicBezTo>
                    <a:pt x="50" y="6"/>
                    <a:pt x="32" y="0"/>
                    <a:pt x="17" y="7"/>
                  </a:cubicBezTo>
                  <a:cubicBezTo>
                    <a:pt x="5" y="14"/>
                    <a:pt x="0" y="27"/>
                    <a:pt x="2" y="39"/>
                  </a:cubicBezTo>
                  <a:cubicBezTo>
                    <a:pt x="31" y="34"/>
                    <a:pt x="31" y="34"/>
                    <a:pt x="31" y="34"/>
                  </a:cubicBezTo>
                  <a:lnTo>
                    <a:pt x="58" y="20"/>
                  </a:lnTo>
                  <a:close/>
                </a:path>
              </a:pathLst>
            </a:custGeom>
            <a:solidFill>
              <a:srgbClr val="54B3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60454" name="Freeform 23"/>
            <p:cNvSpPr>
              <a:spLocks noChangeArrowheads="1" noEditPoints="1"/>
            </p:cNvSpPr>
            <p:nvPr/>
          </p:nvSpPr>
          <p:spPr bwMode="auto">
            <a:xfrm>
              <a:off x="2801938" y="2700338"/>
              <a:ext cx="327025" cy="200025"/>
            </a:xfrm>
            <a:custGeom>
              <a:gdLst>
                <a:gd fmla="*/ 66740 w 49" name="T0"/>
                <a:gd fmla="*/ 153353 h 30" name="T1"/>
                <a:gd fmla="*/ 93436 w 49" name="T2"/>
                <a:gd fmla="*/ 20003 h 30" name="T3"/>
                <a:gd fmla="*/ 100110 w 49" name="T4"/>
                <a:gd fmla="*/ 20003 h 30" name="T5"/>
                <a:gd fmla="*/ 46718 w 49" name="T6"/>
                <a:gd fmla="*/ 133350 h 30" name="T7"/>
                <a:gd fmla="*/ 73414 w 49" name="T8"/>
                <a:gd fmla="*/ 20003 h 30" name="T9"/>
                <a:gd fmla="*/ 80088 w 49" name="T10"/>
                <a:gd fmla="*/ 20003 h 30" name="T11"/>
                <a:gd fmla="*/ 73414 w 49" name="T12"/>
                <a:gd fmla="*/ 153353 h 30" name="T13"/>
                <a:gd fmla="*/ 126806 w 49" name="T14"/>
                <a:gd fmla="*/ 13335 h 30" name="T15"/>
                <a:gd fmla="*/ 133480 w 49" name="T16"/>
                <a:gd fmla="*/ 13335 h 30" name="T17"/>
                <a:gd fmla="*/ 100110 w 49" name="T18"/>
                <a:gd fmla="*/ 173355 h 30" name="T19"/>
                <a:gd fmla="*/ 146828 w 49" name="T20"/>
                <a:gd fmla="*/ 6668 h 30" name="T21"/>
                <a:gd fmla="*/ 106784 w 49" name="T22"/>
                <a:gd fmla="*/ 180023 h 30" name="T23"/>
                <a:gd fmla="*/ 86762 w 49" name="T24"/>
                <a:gd fmla="*/ 166688 h 30" name="T25"/>
                <a:gd fmla="*/ 140154 w 49" name="T26"/>
                <a:gd fmla="*/ 13335 h 30" name="T27"/>
                <a:gd fmla="*/ 0 w 49" name="T28"/>
                <a:gd fmla="*/ 46673 h 30" name="T29"/>
                <a:gd fmla="*/ 13348 w 49" name="T30"/>
                <a:gd fmla="*/ 33338 h 30" name="T31"/>
                <a:gd fmla="*/ 13348 w 49" name="T32"/>
                <a:gd fmla="*/ 33338 h 30" name="T33"/>
                <a:gd fmla="*/ 120132 w 49" name="T34"/>
                <a:gd fmla="*/ 180023 h 30" name="T35"/>
                <a:gd fmla="*/ 193545 w 49" name="T36"/>
                <a:gd fmla="*/ 0 h 30" name="T37"/>
                <a:gd fmla="*/ 133480 w 49" name="T38"/>
                <a:gd fmla="*/ 186690 h 30" name="T39"/>
                <a:gd fmla="*/ 307003 w 49" name="T40"/>
                <a:gd fmla="*/ 113348 h 30" name="T41"/>
                <a:gd fmla="*/ 286981 w 49" name="T42"/>
                <a:gd fmla="*/ 173355 h 30" name="T43"/>
                <a:gd fmla="*/ 33370 w 49" name="T44"/>
                <a:gd fmla="*/ 120015 h 30" name="T45"/>
                <a:gd fmla="*/ 53392 w 49" name="T46"/>
                <a:gd fmla="*/ 26670 h 30" name="T47"/>
                <a:gd fmla="*/ 60066 w 49" name="T48"/>
                <a:gd fmla="*/ 26670 h 30" name="T49"/>
                <a:gd fmla="*/ 20022 w 49" name="T50"/>
                <a:gd fmla="*/ 100013 h 30" name="T51"/>
                <a:gd fmla="*/ 33370 w 49" name="T52"/>
                <a:gd fmla="*/ 33338 h 30" name="T53"/>
                <a:gd fmla="*/ 40044 w 49" name="T54"/>
                <a:gd fmla="*/ 26670 h 30" name="T55"/>
                <a:gd fmla="*/ 6674 w 49" name="T56"/>
                <a:gd fmla="*/ 73343 h 30" name="T57"/>
                <a:gd fmla="*/ 20022 w 49" name="T58"/>
                <a:gd fmla="*/ 33338 h 30" name="T59"/>
                <a:gd fmla="*/ 266959 w 49" name="T60"/>
                <a:gd fmla="*/ 186690 h 30" name="T61"/>
                <a:gd fmla="*/ 180197 w 49" name="T62"/>
                <a:gd fmla="*/ 0 h 30" name="T63"/>
                <a:gd fmla="*/ 186871 w 49" name="T64"/>
                <a:gd fmla="*/ 0 h 30" name="T65"/>
                <a:gd fmla="*/ 240263 w 49" name="T66"/>
                <a:gd fmla="*/ 193358 h 30" name="T67"/>
                <a:gd fmla="*/ 273633 w 49" name="T68"/>
                <a:gd fmla="*/ 80010 h 30" name="T69"/>
                <a:gd fmla="*/ 233589 w 49" name="T70"/>
                <a:gd fmla="*/ 193358 h 30" name="T71"/>
                <a:gd fmla="*/ 327025 w 49" name="T72"/>
                <a:gd fmla="*/ 140018 h 30" name="T73"/>
                <a:gd fmla="*/ 327025 w 49" name="T74"/>
                <a:gd fmla="*/ 146685 h 30" name="T75"/>
                <a:gd fmla="*/ 220241 w 49" name="T76"/>
                <a:gd fmla="*/ 193358 h 30" name="T77"/>
                <a:gd fmla="*/ 273633 w 49" name="T78"/>
                <a:gd fmla="*/ 180023 h 30" name="T79"/>
                <a:gd fmla="*/ 313677 w 49" name="T80"/>
                <a:gd fmla="*/ 160020 h 30" name="T81"/>
                <a:gd fmla="*/ 307003 w 49" name="T82"/>
                <a:gd fmla="*/ 160020 h 30" name="T83"/>
                <a:gd fmla="*/ 313677 w 49" name="T84"/>
                <a:gd fmla="*/ 120015 h 30" name="T85"/>
                <a:gd fmla="*/ 300329 w 49" name="T86"/>
                <a:gd fmla="*/ 166688 h 30" name="T87"/>
                <a:gd fmla="*/ 253611 w 49" name="T88"/>
                <a:gd fmla="*/ 186690 h 30" name="T89"/>
                <a:gd fmla="*/ 253611 w 49" name="T90"/>
                <a:gd fmla="*/ 60008 h 30" name="T91"/>
                <a:gd fmla="*/ 253611 w 49" name="T92"/>
                <a:gd fmla="*/ 60008 h 30" name="T93"/>
                <a:gd fmla="*/ 160176 w 49" name="T94"/>
                <a:gd fmla="*/ 193358 h 30" name="T95"/>
                <a:gd fmla="*/ 220241 w 49" name="T96"/>
                <a:gd fmla="*/ 26670 h 30" name="T97"/>
                <a:gd fmla="*/ 226915 w 49" name="T98"/>
                <a:gd fmla="*/ 33338 h 30" name="T99"/>
                <a:gd fmla="*/ 140154 w 49" name="T100"/>
                <a:gd fmla="*/ 193358 h 30" name="T101"/>
                <a:gd fmla="*/ 206893 w 49" name="T102"/>
                <a:gd fmla="*/ 13335 h 30" name="T103"/>
                <a:gd fmla="*/ 206893 w 49" name="T104"/>
                <a:gd fmla="*/ 13335 h 30" name="T105"/>
                <a:gd fmla="*/ 200219 w 49" name="T106"/>
                <a:gd fmla="*/ 200025 h 30" name="T107"/>
                <a:gd fmla="*/ 186871 w 49" name="T108"/>
                <a:gd fmla="*/ 200025 h 30" name="T109"/>
                <a:gd fmla="*/ 240263 w 49" name="T110"/>
                <a:gd fmla="*/ 40005 h 30" name="T111"/>
                <a:gd fmla="*/ 180197 w 49" name="T112"/>
                <a:gd fmla="*/ 200025 h 30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w 49" name="T171"/>
                <a:gd fmla="*/ 0 h 30" name="T172"/>
                <a:gd fmla="*/ 49 w 49" name="T173"/>
                <a:gd fmla="*/ 30 h 30" name="T174"/>
              </a:gdLst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b="T174" l="T171" r="T173" t="T172"/>
              <a:pathLst>
                <a:path h="30" w="49">
                  <a:moveTo>
                    <a:pt x="16" y="2"/>
                  </a:moveTo>
                  <a:cubicBezTo>
                    <a:pt x="10" y="22"/>
                    <a:pt x="10" y="22"/>
                    <a:pt x="10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7" y="2"/>
                    <a:pt x="17" y="2"/>
                    <a:pt x="17" y="2"/>
                  </a:cubicBezTo>
                  <a:lnTo>
                    <a:pt x="16" y="2"/>
                  </a:lnTo>
                  <a:close/>
                  <a:moveTo>
                    <a:pt x="14" y="3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5" y="3"/>
                    <a:pt x="15" y="3"/>
                    <a:pt x="15" y="3"/>
                  </a:cubicBezTo>
                  <a:lnTo>
                    <a:pt x="14" y="3"/>
                  </a:lnTo>
                  <a:close/>
                  <a:moveTo>
                    <a:pt x="13" y="3"/>
                  </a:moveTo>
                  <a:cubicBezTo>
                    <a:pt x="7" y="20"/>
                    <a:pt x="7" y="20"/>
                    <a:pt x="7" y="20"/>
                  </a:cubicBezTo>
                  <a:cubicBezTo>
                    <a:pt x="8" y="20"/>
                    <a:pt x="8" y="21"/>
                    <a:pt x="8" y="21"/>
                  </a:cubicBezTo>
                  <a:cubicBezTo>
                    <a:pt x="13" y="3"/>
                    <a:pt x="13" y="3"/>
                    <a:pt x="13" y="3"/>
                  </a:cubicBezTo>
                  <a:close/>
                  <a:moveTo>
                    <a:pt x="11" y="3"/>
                  </a:move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7" y="19"/>
                    <a:pt x="7" y="19"/>
                  </a:cubicBezTo>
                  <a:cubicBezTo>
                    <a:pt x="12" y="3"/>
                    <a:pt x="12" y="3"/>
                    <a:pt x="12" y="3"/>
                  </a:cubicBezTo>
                  <a:lnTo>
                    <a:pt x="11" y="3"/>
                  </a:lnTo>
                  <a:close/>
                  <a:moveTo>
                    <a:pt x="18" y="2"/>
                  </a:moveTo>
                  <a:cubicBezTo>
                    <a:pt x="11" y="23"/>
                    <a:pt x="11" y="23"/>
                    <a:pt x="11" y="23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8" y="2"/>
                    <a:pt x="18" y="2"/>
                    <a:pt x="18" y="2"/>
                  </a:cubicBezTo>
                  <a:close/>
                  <a:moveTo>
                    <a:pt x="19" y="2"/>
                  </a:move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5"/>
                    <a:pt x="13" y="25"/>
                  </a:cubicBezTo>
                  <a:cubicBezTo>
                    <a:pt x="20" y="2"/>
                    <a:pt x="20" y="2"/>
                    <a:pt x="20" y="2"/>
                  </a:cubicBezTo>
                  <a:lnTo>
                    <a:pt x="19" y="2"/>
                  </a:lnTo>
                  <a:close/>
                  <a:moveTo>
                    <a:pt x="22" y="1"/>
                  </a:move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23" y="1"/>
                    <a:pt x="23" y="1"/>
                    <a:pt x="23" y="1"/>
                  </a:cubicBezTo>
                  <a:lnTo>
                    <a:pt x="22" y="1"/>
                  </a:lnTo>
                  <a:close/>
                  <a:moveTo>
                    <a:pt x="24" y="1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24" y="1"/>
                    <a:pt x="24" y="1"/>
                    <a:pt x="24" y="1"/>
                  </a:cubicBezTo>
                  <a:close/>
                  <a:moveTo>
                    <a:pt x="21" y="2"/>
                  </a:moveTo>
                  <a:cubicBezTo>
                    <a:pt x="13" y="25"/>
                    <a:pt x="13" y="25"/>
                    <a:pt x="13" y="25"/>
                  </a:cubicBezTo>
                  <a:cubicBezTo>
                    <a:pt x="13" y="25"/>
                    <a:pt x="14" y="25"/>
                    <a:pt x="14" y="25"/>
                  </a:cubicBezTo>
                  <a:cubicBezTo>
                    <a:pt x="21" y="1"/>
                    <a:pt x="21" y="1"/>
                    <a:pt x="21" y="1"/>
                  </a:cubicBezTo>
                  <a:lnTo>
                    <a:pt x="21" y="2"/>
                  </a:lnTo>
                  <a:close/>
                  <a:moveTo>
                    <a:pt x="0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1" y="5"/>
                    <a:pt x="1" y="5"/>
                    <a:pt x="1" y="5"/>
                  </a:cubicBezTo>
                  <a:lnTo>
                    <a:pt x="0" y="5"/>
                  </a:lnTo>
                  <a:close/>
                  <a:moveTo>
                    <a:pt x="2" y="5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5"/>
                    <a:pt x="2" y="5"/>
                    <a:pt x="2" y="5"/>
                  </a:cubicBezTo>
                  <a:close/>
                  <a:moveTo>
                    <a:pt x="26" y="1"/>
                  </a:move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7" y="27"/>
                    <a:pt x="18" y="27"/>
                  </a:cubicBezTo>
                  <a:cubicBezTo>
                    <a:pt x="26" y="0"/>
                    <a:pt x="26" y="0"/>
                    <a:pt x="26" y="0"/>
                  </a:cubicBezTo>
                  <a:lnTo>
                    <a:pt x="26" y="1"/>
                  </a:lnTo>
                  <a:close/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9" y="0"/>
                    <a:pt x="29" y="0"/>
                    <a:pt x="29" y="0"/>
                  </a:cubicBezTo>
                  <a:close/>
                  <a:moveTo>
                    <a:pt x="43" y="26"/>
                  </a:moveTo>
                  <a:cubicBezTo>
                    <a:pt x="46" y="17"/>
                    <a:pt x="46" y="17"/>
                    <a:pt x="46" y="1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lose/>
                  <a:moveTo>
                    <a:pt x="10" y="4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6" y="18"/>
                    <a:pt x="6" y="18"/>
                  </a:cubicBezTo>
                  <a:cubicBezTo>
                    <a:pt x="10" y="4"/>
                    <a:pt x="10" y="4"/>
                    <a:pt x="10" y="4"/>
                  </a:cubicBezTo>
                  <a:close/>
                  <a:moveTo>
                    <a:pt x="8" y="4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7"/>
                    <a:pt x="5" y="17"/>
                  </a:cubicBezTo>
                  <a:cubicBezTo>
                    <a:pt x="9" y="4"/>
                    <a:pt x="9" y="4"/>
                    <a:pt x="9" y="4"/>
                  </a:cubicBezTo>
                  <a:lnTo>
                    <a:pt x="8" y="4"/>
                  </a:lnTo>
                  <a:close/>
                  <a:moveTo>
                    <a:pt x="7" y="4"/>
                  </a:move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4" y="15"/>
                  </a:cubicBezTo>
                  <a:cubicBezTo>
                    <a:pt x="7" y="4"/>
                    <a:pt x="7" y="4"/>
                    <a:pt x="7" y="4"/>
                  </a:cubicBezTo>
                  <a:close/>
                  <a:moveTo>
                    <a:pt x="5" y="5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3" y="13"/>
                    <a:pt x="3" y="13"/>
                  </a:cubicBezTo>
                  <a:cubicBezTo>
                    <a:pt x="6" y="4"/>
                    <a:pt x="6" y="4"/>
                    <a:pt x="6" y="4"/>
                  </a:cubicBezTo>
                  <a:lnTo>
                    <a:pt x="5" y="5"/>
                  </a:lnTo>
                  <a:close/>
                  <a:moveTo>
                    <a:pt x="3" y="5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4" y="5"/>
                    <a:pt x="4" y="5"/>
                    <a:pt x="4" y="5"/>
                  </a:cubicBezTo>
                  <a:lnTo>
                    <a:pt x="3" y="5"/>
                  </a:lnTo>
                  <a:close/>
                  <a:moveTo>
                    <a:pt x="43" y="14"/>
                  </a:move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40" y="28"/>
                    <a:pt x="40" y="28"/>
                  </a:cubicBezTo>
                  <a:cubicBezTo>
                    <a:pt x="44" y="15"/>
                    <a:pt x="44" y="15"/>
                    <a:pt x="44" y="15"/>
                  </a:cubicBezTo>
                  <a:lnTo>
                    <a:pt x="43" y="14"/>
                  </a:lnTo>
                  <a:close/>
                  <a:moveTo>
                    <a:pt x="27" y="0"/>
                  </a:moveTo>
                  <a:cubicBezTo>
                    <a:pt x="18" y="28"/>
                    <a:pt x="18" y="28"/>
                    <a:pt x="18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8" y="0"/>
                    <a:pt x="28" y="0"/>
                    <a:pt x="28" y="0"/>
                  </a:cubicBezTo>
                  <a:lnTo>
                    <a:pt x="27" y="0"/>
                  </a:lnTo>
                  <a:close/>
                  <a:moveTo>
                    <a:pt x="41" y="12"/>
                  </a:move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42" y="13"/>
                    <a:pt x="42" y="13"/>
                    <a:pt x="42" y="13"/>
                  </a:cubicBezTo>
                  <a:lnTo>
                    <a:pt x="41" y="12"/>
                  </a:lnTo>
                  <a:close/>
                  <a:moveTo>
                    <a:pt x="40" y="11"/>
                  </a:move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5" y="29"/>
                    <a:pt x="35" y="29"/>
                  </a:cubicBezTo>
                  <a:cubicBezTo>
                    <a:pt x="40" y="11"/>
                    <a:pt x="40" y="11"/>
                    <a:pt x="40" y="11"/>
                  </a:cubicBezTo>
                  <a:close/>
                  <a:moveTo>
                    <a:pt x="49" y="22"/>
                  </a:moveTo>
                  <a:cubicBezTo>
                    <a:pt x="49" y="21"/>
                    <a:pt x="49" y="21"/>
                    <a:pt x="49" y="21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3"/>
                    <a:pt x="49" y="22"/>
                    <a:pt x="49" y="22"/>
                  </a:cubicBezTo>
                  <a:close/>
                  <a:moveTo>
                    <a:pt x="39" y="10"/>
                  </a:move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9" y="10"/>
                    <a:pt x="39" y="10"/>
                    <a:pt x="39" y="10"/>
                  </a:cubicBezTo>
                  <a:close/>
                  <a:moveTo>
                    <a:pt x="45" y="16"/>
                  </a:move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5" y="16"/>
                    <a:pt x="45" y="16"/>
                    <a:pt x="45" y="16"/>
                  </a:cubicBezTo>
                  <a:close/>
                  <a:moveTo>
                    <a:pt x="47" y="24"/>
                  </a:moveTo>
                  <a:cubicBezTo>
                    <a:pt x="48" y="19"/>
                    <a:pt x="48" y="19"/>
                    <a:pt x="48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7" y="24"/>
                    <a:pt x="47" y="24"/>
                  </a:cubicBezTo>
                  <a:close/>
                  <a:moveTo>
                    <a:pt x="45" y="25"/>
                  </a:moveTo>
                  <a:cubicBezTo>
                    <a:pt x="47" y="18"/>
                    <a:pt x="47" y="18"/>
                    <a:pt x="47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5" y="25"/>
                    <a:pt x="45" y="25"/>
                    <a:pt x="45" y="25"/>
                  </a:cubicBezTo>
                  <a:close/>
                  <a:moveTo>
                    <a:pt x="42" y="13"/>
                  </a:moveTo>
                  <a:cubicBezTo>
                    <a:pt x="38" y="29"/>
                    <a:pt x="38" y="29"/>
                    <a:pt x="38" y="29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43" y="14"/>
                    <a:pt x="43" y="14"/>
                    <a:pt x="43" y="14"/>
                  </a:cubicBezTo>
                  <a:lnTo>
                    <a:pt x="42" y="13"/>
                  </a:lnTo>
                  <a:close/>
                  <a:moveTo>
                    <a:pt x="38" y="9"/>
                  </a:moveTo>
                  <a:cubicBezTo>
                    <a:pt x="31" y="30"/>
                    <a:pt x="31" y="30"/>
                    <a:pt x="31" y="30"/>
                  </a:cubicBezTo>
                  <a:cubicBezTo>
                    <a:pt x="31" y="30"/>
                    <a:pt x="32" y="30"/>
                    <a:pt x="32" y="30"/>
                  </a:cubicBezTo>
                  <a:cubicBezTo>
                    <a:pt x="38" y="9"/>
                    <a:pt x="38" y="9"/>
                    <a:pt x="38" y="9"/>
                  </a:cubicBezTo>
                  <a:close/>
                  <a:moveTo>
                    <a:pt x="32" y="3"/>
                  </a:move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33" y="3"/>
                    <a:pt x="33" y="3"/>
                    <a:pt x="33" y="3"/>
                  </a:cubicBezTo>
                  <a:lnTo>
                    <a:pt x="32" y="3"/>
                  </a:lnTo>
                  <a:close/>
                  <a:moveTo>
                    <a:pt x="33" y="4"/>
                  </a:moveTo>
                  <a:cubicBezTo>
                    <a:pt x="25" y="29"/>
                    <a:pt x="25" y="29"/>
                    <a:pt x="25" y="29"/>
                  </a:cubicBezTo>
                  <a:cubicBezTo>
                    <a:pt x="26" y="29"/>
                    <a:pt x="26" y="29"/>
                    <a:pt x="26" y="30"/>
                  </a:cubicBezTo>
                  <a:cubicBezTo>
                    <a:pt x="34" y="5"/>
                    <a:pt x="34" y="5"/>
                    <a:pt x="34" y="5"/>
                  </a:cubicBezTo>
                  <a:lnTo>
                    <a:pt x="33" y="4"/>
                  </a:lnTo>
                  <a:close/>
                  <a:moveTo>
                    <a:pt x="30" y="1"/>
                  </a:move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30" y="1"/>
                    <a:pt x="30" y="1"/>
                    <a:pt x="30" y="1"/>
                  </a:cubicBezTo>
                  <a:close/>
                  <a:moveTo>
                    <a:pt x="31" y="2"/>
                  </a:move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31" y="2"/>
                    <a:pt x="31" y="2"/>
                    <a:pt x="31" y="2"/>
                  </a:cubicBezTo>
                  <a:close/>
                  <a:moveTo>
                    <a:pt x="37" y="8"/>
                  </a:move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7" y="8"/>
                    <a:pt x="37" y="8"/>
                    <a:pt x="37" y="8"/>
                  </a:cubicBezTo>
                  <a:close/>
                  <a:moveTo>
                    <a:pt x="36" y="6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9" y="30"/>
                    <a:pt x="29" y="30"/>
                  </a:cubicBezTo>
                  <a:cubicBezTo>
                    <a:pt x="36" y="7"/>
                    <a:pt x="36" y="7"/>
                    <a:pt x="36" y="7"/>
                  </a:cubicBezTo>
                  <a:lnTo>
                    <a:pt x="36" y="6"/>
                  </a:lnTo>
                  <a:close/>
                  <a:moveTo>
                    <a:pt x="34" y="5"/>
                  </a:move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35" y="6"/>
                    <a:pt x="35" y="6"/>
                    <a:pt x="35" y="6"/>
                  </a:cubicBezTo>
                  <a:lnTo>
                    <a:pt x="34" y="5"/>
                  </a:lnTo>
                  <a:close/>
                </a:path>
              </a:pathLst>
            </a:custGeom>
            <a:solidFill>
              <a:srgbClr val="54B3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60455" name="Freeform 24"/>
            <p:cNvSpPr>
              <a:spLocks noChangeArrowheads="1" noEditPoints="1"/>
            </p:cNvSpPr>
            <p:nvPr/>
          </p:nvSpPr>
          <p:spPr bwMode="auto">
            <a:xfrm>
              <a:off x="547688" y="2414588"/>
              <a:ext cx="714375" cy="646113"/>
            </a:xfrm>
            <a:custGeom>
              <a:gdLst>
                <a:gd fmla="*/ 547465 w 107" name="T0"/>
                <a:gd fmla="*/ 0 h 97" name="T1"/>
                <a:gd fmla="*/ 447319 w 107" name="T2"/>
                <a:gd fmla="*/ 0 h 97" name="T3"/>
                <a:gd fmla="*/ 173586 w 107" name="T4"/>
                <a:gd fmla="*/ 0 h 97" name="T5"/>
                <a:gd fmla="*/ 0 w 107" name="T6"/>
                <a:gd fmla="*/ 166524 h 97" name="T7"/>
                <a:gd fmla="*/ 0 w 107" name="T8"/>
                <a:gd fmla="*/ 193168 h 97" name="T9"/>
                <a:gd fmla="*/ 0 w 107" name="T10"/>
                <a:gd fmla="*/ 326387 h 97" name="T11"/>
                <a:gd fmla="*/ 173586 w 107" name="T12"/>
                <a:gd fmla="*/ 492911 h 97" name="T13"/>
                <a:gd fmla="*/ 307115 w 107" name="T14"/>
                <a:gd fmla="*/ 492911 h 97" name="T15"/>
                <a:gd fmla="*/ 587523 w 107" name="T16"/>
                <a:gd fmla="*/ 646113 h 97" name="T17"/>
                <a:gd fmla="*/ 540789 w 107" name="T18"/>
                <a:gd fmla="*/ 492911 h 97" name="T19"/>
                <a:gd fmla="*/ 547465 w 107" name="T20"/>
                <a:gd fmla="*/ 492911 h 97" name="T21"/>
                <a:gd fmla="*/ 714375 w 107" name="T22"/>
                <a:gd fmla="*/ 326387 h 97" name="T23"/>
                <a:gd fmla="*/ 714375 w 107" name="T24"/>
                <a:gd fmla="*/ 166524 h 97" name="T25"/>
                <a:gd fmla="*/ 547465 w 107" name="T26"/>
                <a:gd fmla="*/ 0 h 97" name="T27"/>
                <a:gd fmla="*/ 180263 w 107" name="T28"/>
                <a:gd fmla="*/ 293082 h 97" name="T29"/>
                <a:gd fmla="*/ 140204 w 107" name="T30"/>
                <a:gd fmla="*/ 253116 h 97" name="T31"/>
                <a:gd fmla="*/ 180263 w 107" name="T32"/>
                <a:gd fmla="*/ 213151 h 97" name="T33"/>
                <a:gd fmla="*/ 220321 w 107" name="T34"/>
                <a:gd fmla="*/ 253116 h 97" name="T35"/>
                <a:gd fmla="*/ 180263 w 107" name="T36"/>
                <a:gd fmla="*/ 293082 h 97" name="T37"/>
                <a:gd fmla="*/ 293762 w 107" name="T38"/>
                <a:gd fmla="*/ 293082 h 97" name="T39"/>
                <a:gd fmla="*/ 253703 w 107" name="T40"/>
                <a:gd fmla="*/ 253116 h 97" name="T41"/>
                <a:gd fmla="*/ 293762 w 107" name="T42"/>
                <a:gd fmla="*/ 213151 h 97" name="T43"/>
                <a:gd fmla="*/ 333820 w 107" name="T44"/>
                <a:gd fmla="*/ 253116 h 97" name="T45"/>
                <a:gd fmla="*/ 293762 w 107" name="T46"/>
                <a:gd fmla="*/ 293082 h 97" name="T47"/>
                <a:gd fmla="*/ 413937 w 107" name="T48"/>
                <a:gd fmla="*/ 293082 h 97" name="T49"/>
                <a:gd fmla="*/ 373878 w 107" name="T50"/>
                <a:gd fmla="*/ 253116 h 97" name="T51"/>
                <a:gd fmla="*/ 413937 w 107" name="T52"/>
                <a:gd fmla="*/ 213151 h 97" name="T53"/>
                <a:gd fmla="*/ 453995 w 107" name="T54"/>
                <a:gd fmla="*/ 253116 h 97" name="T55"/>
                <a:gd fmla="*/ 413937 w 107" name="T56"/>
                <a:gd fmla="*/ 293082 h 97" name="T57"/>
                <a:gd fmla="*/ 527436 w 107" name="T58"/>
                <a:gd fmla="*/ 293082 h 97" name="T59"/>
                <a:gd fmla="*/ 487377 w 107" name="T60"/>
                <a:gd fmla="*/ 253116 h 97" name="T61"/>
                <a:gd fmla="*/ 527436 w 107" name="T62"/>
                <a:gd fmla="*/ 213151 h 97" name="T63"/>
                <a:gd fmla="*/ 567494 w 107" name="T64"/>
                <a:gd fmla="*/ 253116 h 97" name="T65"/>
                <a:gd fmla="*/ 527436 w 107" name="T66"/>
                <a:gd fmla="*/ 293082 h 97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w 107" name="T102"/>
                <a:gd fmla="*/ 0 h 97" name="T103"/>
                <a:gd fmla="*/ 107 w 107" name="T104"/>
                <a:gd fmla="*/ 97 h 97" name="T105"/>
              </a:gdLst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b="T105" l="T102" r="T104" t="T103"/>
              <a:pathLst>
                <a:path h="97" w="107">
                  <a:moveTo>
                    <a:pt x="82" y="0"/>
                  </a:moveTo>
                  <a:cubicBezTo>
                    <a:pt x="67" y="0"/>
                    <a:pt x="67" y="0"/>
                    <a:pt x="6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2" y="0"/>
                    <a:pt x="0" y="11"/>
                    <a:pt x="0" y="25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63"/>
                    <a:pt x="12" y="74"/>
                    <a:pt x="26" y="74"/>
                  </a:cubicBezTo>
                  <a:cubicBezTo>
                    <a:pt x="46" y="74"/>
                    <a:pt x="46" y="74"/>
                    <a:pt x="46" y="74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1" y="74"/>
                    <a:pt x="81" y="74"/>
                    <a:pt x="81" y="74"/>
                  </a:cubicBezTo>
                  <a:cubicBezTo>
                    <a:pt x="82" y="74"/>
                    <a:pt x="82" y="74"/>
                    <a:pt x="82" y="74"/>
                  </a:cubicBezTo>
                  <a:cubicBezTo>
                    <a:pt x="95" y="74"/>
                    <a:pt x="107" y="63"/>
                    <a:pt x="107" y="49"/>
                  </a:cubicBezTo>
                  <a:cubicBezTo>
                    <a:pt x="107" y="25"/>
                    <a:pt x="107" y="25"/>
                    <a:pt x="107" y="25"/>
                  </a:cubicBezTo>
                  <a:cubicBezTo>
                    <a:pt x="107" y="11"/>
                    <a:pt x="95" y="0"/>
                    <a:pt x="82" y="0"/>
                  </a:cubicBezTo>
                  <a:close/>
                  <a:moveTo>
                    <a:pt x="27" y="44"/>
                  </a:moveTo>
                  <a:cubicBezTo>
                    <a:pt x="24" y="44"/>
                    <a:pt x="21" y="41"/>
                    <a:pt x="21" y="38"/>
                  </a:cubicBezTo>
                  <a:cubicBezTo>
                    <a:pt x="21" y="34"/>
                    <a:pt x="24" y="32"/>
                    <a:pt x="27" y="32"/>
                  </a:cubicBezTo>
                  <a:cubicBezTo>
                    <a:pt x="30" y="32"/>
                    <a:pt x="33" y="34"/>
                    <a:pt x="33" y="38"/>
                  </a:cubicBezTo>
                  <a:cubicBezTo>
                    <a:pt x="33" y="41"/>
                    <a:pt x="30" y="44"/>
                    <a:pt x="27" y="44"/>
                  </a:cubicBezTo>
                  <a:close/>
                  <a:moveTo>
                    <a:pt x="44" y="44"/>
                  </a:moveTo>
                  <a:cubicBezTo>
                    <a:pt x="41" y="44"/>
                    <a:pt x="38" y="41"/>
                    <a:pt x="38" y="38"/>
                  </a:cubicBezTo>
                  <a:cubicBezTo>
                    <a:pt x="38" y="34"/>
                    <a:pt x="41" y="32"/>
                    <a:pt x="44" y="32"/>
                  </a:cubicBezTo>
                  <a:cubicBezTo>
                    <a:pt x="47" y="32"/>
                    <a:pt x="50" y="34"/>
                    <a:pt x="50" y="38"/>
                  </a:cubicBezTo>
                  <a:cubicBezTo>
                    <a:pt x="50" y="41"/>
                    <a:pt x="47" y="44"/>
                    <a:pt x="44" y="44"/>
                  </a:cubicBezTo>
                  <a:close/>
                  <a:moveTo>
                    <a:pt x="62" y="44"/>
                  </a:moveTo>
                  <a:cubicBezTo>
                    <a:pt x="59" y="44"/>
                    <a:pt x="56" y="41"/>
                    <a:pt x="56" y="38"/>
                  </a:cubicBezTo>
                  <a:cubicBezTo>
                    <a:pt x="56" y="34"/>
                    <a:pt x="59" y="32"/>
                    <a:pt x="62" y="32"/>
                  </a:cubicBezTo>
                  <a:cubicBezTo>
                    <a:pt x="66" y="32"/>
                    <a:pt x="68" y="34"/>
                    <a:pt x="68" y="38"/>
                  </a:cubicBezTo>
                  <a:cubicBezTo>
                    <a:pt x="68" y="41"/>
                    <a:pt x="66" y="44"/>
                    <a:pt x="62" y="44"/>
                  </a:cubicBezTo>
                  <a:close/>
                  <a:moveTo>
                    <a:pt x="79" y="44"/>
                  </a:moveTo>
                  <a:cubicBezTo>
                    <a:pt x="76" y="44"/>
                    <a:pt x="73" y="41"/>
                    <a:pt x="73" y="38"/>
                  </a:cubicBezTo>
                  <a:cubicBezTo>
                    <a:pt x="73" y="34"/>
                    <a:pt x="76" y="32"/>
                    <a:pt x="79" y="32"/>
                  </a:cubicBezTo>
                  <a:cubicBezTo>
                    <a:pt x="83" y="32"/>
                    <a:pt x="85" y="34"/>
                    <a:pt x="85" y="38"/>
                  </a:cubicBezTo>
                  <a:cubicBezTo>
                    <a:pt x="85" y="41"/>
                    <a:pt x="83" y="44"/>
                    <a:pt x="79" y="44"/>
                  </a:cubicBezTo>
                  <a:close/>
                </a:path>
              </a:pathLst>
            </a:custGeom>
            <a:solidFill>
              <a:srgbClr val="9CB8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60456" name="Freeform 25"/>
            <p:cNvSpPr>
              <a:spLocks noChangeArrowheads="1"/>
            </p:cNvSpPr>
            <p:nvPr/>
          </p:nvSpPr>
          <p:spPr bwMode="auto">
            <a:xfrm>
              <a:off x="2501900" y="2974975"/>
              <a:ext cx="527050" cy="400050"/>
            </a:xfrm>
            <a:custGeom>
              <a:gdLst>
                <a:gd fmla="*/ 353590 w 79" name="T0"/>
                <a:gd fmla="*/ 400050 h 60" name="T1"/>
                <a:gd fmla="*/ 13343 w 79" name="T2"/>
                <a:gd fmla="*/ 400050 h 60" name="T3"/>
                <a:gd fmla="*/ 0 w 79" name="T4"/>
                <a:gd fmla="*/ 386715 h 60" name="T5"/>
                <a:gd fmla="*/ 13343 w 79" name="T6"/>
                <a:gd fmla="*/ 373380 h 60" name="T7"/>
                <a:gd fmla="*/ 353590 w 79" name="T8"/>
                <a:gd fmla="*/ 373380 h 60" name="T9"/>
                <a:gd fmla="*/ 507035 w 79" name="T10"/>
                <a:gd fmla="*/ 220028 h 60" name="T11"/>
                <a:gd fmla="*/ 507035 w 79" name="T12"/>
                <a:gd fmla="*/ 13335 h 60" name="T13"/>
                <a:gd fmla="*/ 513707 w 79" name="T14"/>
                <a:gd fmla="*/ 0 h 60" name="T15"/>
                <a:gd fmla="*/ 527050 w 79" name="T16"/>
                <a:gd fmla="*/ 13335 h 60" name="T17"/>
                <a:gd fmla="*/ 527050 w 79" name="T18"/>
                <a:gd fmla="*/ 220028 h 60" name="T19"/>
                <a:gd fmla="*/ 353590 w 79" name="T20"/>
                <a:gd fmla="*/ 400050 h 60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79" name="T33"/>
                <a:gd fmla="*/ 0 h 60" name="T34"/>
                <a:gd fmla="*/ 79 w 79" name="T35"/>
                <a:gd fmla="*/ 60 h 60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60" w="79">
                  <a:moveTo>
                    <a:pt x="53" y="60"/>
                  </a:moveTo>
                  <a:cubicBezTo>
                    <a:pt x="2" y="60"/>
                    <a:pt x="2" y="60"/>
                    <a:pt x="2" y="60"/>
                  </a:cubicBezTo>
                  <a:cubicBezTo>
                    <a:pt x="1" y="60"/>
                    <a:pt x="0" y="59"/>
                    <a:pt x="0" y="58"/>
                  </a:cubicBezTo>
                  <a:cubicBezTo>
                    <a:pt x="0" y="57"/>
                    <a:pt x="1" y="56"/>
                    <a:pt x="2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65" y="56"/>
                    <a:pt x="76" y="46"/>
                    <a:pt x="76" y="33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6" y="1"/>
                    <a:pt x="77" y="0"/>
                    <a:pt x="77" y="0"/>
                  </a:cubicBezTo>
                  <a:cubicBezTo>
                    <a:pt x="78" y="0"/>
                    <a:pt x="79" y="1"/>
                    <a:pt x="79" y="2"/>
                  </a:cubicBezTo>
                  <a:cubicBezTo>
                    <a:pt x="79" y="33"/>
                    <a:pt x="79" y="33"/>
                    <a:pt x="79" y="33"/>
                  </a:cubicBezTo>
                  <a:cubicBezTo>
                    <a:pt x="79" y="48"/>
                    <a:pt x="67" y="60"/>
                    <a:pt x="53" y="6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60457" name="Freeform 26"/>
            <p:cNvSpPr>
              <a:spLocks noChangeArrowheads="1"/>
            </p:cNvSpPr>
            <p:nvPr/>
          </p:nvSpPr>
          <p:spPr bwMode="auto">
            <a:xfrm>
              <a:off x="2555875" y="1212850"/>
              <a:ext cx="493713" cy="414338"/>
            </a:xfrm>
            <a:custGeom>
              <a:gdLst>
                <a:gd fmla="*/ 480369 w 74" name="T0"/>
                <a:gd fmla="*/ 414338 h 62" name="T1"/>
                <a:gd fmla="*/ 473698 w 74" name="T2"/>
                <a:gd fmla="*/ 400972 h 62" name="T3"/>
                <a:gd fmla="*/ 473698 w 74" name="T4"/>
                <a:gd fmla="*/ 173755 h 62" name="T5"/>
                <a:gd fmla="*/ 313574 w 74" name="T6"/>
                <a:gd fmla="*/ 20049 h 62" name="T7"/>
                <a:gd fmla="*/ 13344 w 74" name="T8"/>
                <a:gd fmla="*/ 20049 h 62" name="T9"/>
                <a:gd fmla="*/ 0 w 74" name="T10"/>
                <a:gd fmla="*/ 6683 h 62" name="T11"/>
                <a:gd fmla="*/ 13344 w 74" name="T12"/>
                <a:gd fmla="*/ 0 h 62" name="T13"/>
                <a:gd fmla="*/ 313574 w 74" name="T14"/>
                <a:gd fmla="*/ 0 h 62" name="T15"/>
                <a:gd fmla="*/ 493713 w 74" name="T16"/>
                <a:gd fmla="*/ 173755 h 62" name="T17"/>
                <a:gd fmla="*/ 493713 w 74" name="T18"/>
                <a:gd fmla="*/ 400972 h 62" name="T19"/>
                <a:gd fmla="*/ 480369 w 74" name="T20"/>
                <a:gd fmla="*/ 414338 h 62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74" name="T33"/>
                <a:gd fmla="*/ 0 h 62" name="T34"/>
                <a:gd fmla="*/ 74 w 74" name="T35"/>
                <a:gd fmla="*/ 62 h 62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62" w="74">
                  <a:moveTo>
                    <a:pt x="72" y="62"/>
                  </a:moveTo>
                  <a:cubicBezTo>
                    <a:pt x="71" y="62"/>
                    <a:pt x="71" y="61"/>
                    <a:pt x="71" y="60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1" y="14"/>
                    <a:pt x="60" y="3"/>
                    <a:pt x="47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62" y="0"/>
                    <a:pt x="74" y="12"/>
                    <a:pt x="74" y="26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74" y="61"/>
                    <a:pt x="73" y="62"/>
                    <a:pt x="72" y="62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60458" name="Freeform 27"/>
            <p:cNvSpPr>
              <a:spLocks noChangeArrowheads="1"/>
            </p:cNvSpPr>
            <p:nvPr/>
          </p:nvSpPr>
          <p:spPr bwMode="auto">
            <a:xfrm>
              <a:off x="3009900" y="2227263"/>
              <a:ext cx="19050" cy="227013"/>
            </a:xfrm>
            <a:custGeom>
              <a:gdLst>
                <a:gd fmla="*/ 6350 w 3" name="T0"/>
                <a:gd fmla="*/ 227013 h 34" name="T1"/>
                <a:gd fmla="*/ 0 w 3" name="T2"/>
                <a:gd fmla="*/ 213659 h 34" name="T3"/>
                <a:gd fmla="*/ 0 w 3" name="T4"/>
                <a:gd fmla="*/ 13354 h 34" name="T5"/>
                <a:gd fmla="*/ 6350 w 3" name="T6"/>
                <a:gd fmla="*/ 0 h 34" name="T7"/>
                <a:gd fmla="*/ 19050 w 3" name="T8"/>
                <a:gd fmla="*/ 13354 h 34" name="T9"/>
                <a:gd fmla="*/ 19050 w 3" name="T10"/>
                <a:gd fmla="*/ 213659 h 34" name="T11"/>
                <a:gd fmla="*/ 6350 w 3" name="T12"/>
                <a:gd fmla="*/ 227013 h 34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3" name="T21"/>
                <a:gd fmla="*/ 0 h 34" name="T22"/>
                <a:gd fmla="*/ 3 w 3" name="T23"/>
                <a:gd fmla="*/ 34 h 34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34" w="3">
                  <a:moveTo>
                    <a:pt x="1" y="34"/>
                  </a:moveTo>
                  <a:cubicBezTo>
                    <a:pt x="1" y="34"/>
                    <a:pt x="0" y="33"/>
                    <a:pt x="0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3"/>
                    <a:pt x="2" y="34"/>
                    <a:pt x="1" y="34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60459" name="Freeform 28"/>
            <p:cNvSpPr>
              <a:spLocks noChangeArrowheads="1"/>
            </p:cNvSpPr>
            <p:nvPr/>
          </p:nvSpPr>
          <p:spPr bwMode="auto">
            <a:xfrm>
              <a:off x="860425" y="2954338"/>
              <a:ext cx="601663" cy="312738"/>
            </a:xfrm>
            <a:custGeom>
              <a:gdLst>
                <a:gd fmla="*/ 588293 w 90" name="T0"/>
                <a:gd fmla="*/ 312738 h 47" name="T1"/>
                <a:gd fmla="*/ 173814 w 90" name="T2"/>
                <a:gd fmla="*/ 312738 h 47" name="T3"/>
                <a:gd fmla="*/ 0 w 90" name="T4"/>
                <a:gd fmla="*/ 139734 h 47" name="T5"/>
                <a:gd fmla="*/ 0 w 90" name="T6"/>
                <a:gd fmla="*/ 13308 h 47" name="T7"/>
                <a:gd fmla="*/ 6685 w 90" name="T8"/>
                <a:gd fmla="*/ 0 h 47" name="T9"/>
                <a:gd fmla="*/ 20055 w 90" name="T10"/>
                <a:gd fmla="*/ 13308 h 47" name="T11"/>
                <a:gd fmla="*/ 20055 w 90" name="T12"/>
                <a:gd fmla="*/ 139734 h 47" name="T13"/>
                <a:gd fmla="*/ 173814 w 90" name="T14"/>
                <a:gd fmla="*/ 292776 h 47" name="T15"/>
                <a:gd fmla="*/ 588293 w 90" name="T16"/>
                <a:gd fmla="*/ 292776 h 47" name="T17"/>
                <a:gd fmla="*/ 601663 w 90" name="T18"/>
                <a:gd fmla="*/ 306084 h 47" name="T19"/>
                <a:gd fmla="*/ 588293 w 90" name="T20"/>
                <a:gd fmla="*/ 312738 h 47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90" name="T33"/>
                <a:gd fmla="*/ 0 h 47" name="T34"/>
                <a:gd fmla="*/ 90 w 90" name="T35"/>
                <a:gd fmla="*/ 47 h 47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47" w="90">
                  <a:moveTo>
                    <a:pt x="88" y="47"/>
                  </a:moveTo>
                  <a:cubicBezTo>
                    <a:pt x="26" y="47"/>
                    <a:pt x="26" y="47"/>
                    <a:pt x="26" y="47"/>
                  </a:cubicBezTo>
                  <a:cubicBezTo>
                    <a:pt x="12" y="47"/>
                    <a:pt x="0" y="35"/>
                    <a:pt x="0" y="2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34"/>
                    <a:pt x="14" y="44"/>
                    <a:pt x="26" y="44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89" y="44"/>
                    <a:pt x="90" y="45"/>
                    <a:pt x="90" y="46"/>
                  </a:cubicBezTo>
                  <a:cubicBezTo>
                    <a:pt x="90" y="46"/>
                    <a:pt x="89" y="47"/>
                    <a:pt x="88" y="47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60460" name="Freeform 29"/>
            <p:cNvSpPr>
              <a:spLocks noChangeArrowheads="1"/>
            </p:cNvSpPr>
            <p:nvPr/>
          </p:nvSpPr>
          <p:spPr bwMode="auto">
            <a:xfrm>
              <a:off x="768350" y="1960563"/>
              <a:ext cx="279400" cy="427038"/>
            </a:xfrm>
            <a:custGeom>
              <a:gdLst>
                <a:gd fmla="*/ 266095 w 42" name="T0"/>
                <a:gd fmla="*/ 427038 h 64" name="T1"/>
                <a:gd fmla="*/ 252790 w 42" name="T2"/>
                <a:gd fmla="*/ 420365 h 64" name="T3"/>
                <a:gd fmla="*/ 252790 w 42" name="T4"/>
                <a:gd fmla="*/ 173484 h 64" name="T5"/>
                <a:gd fmla="*/ 99786 w 42" name="T6"/>
                <a:gd fmla="*/ 20017 h 64" name="T7"/>
                <a:gd fmla="*/ 13305 w 42" name="T8"/>
                <a:gd fmla="*/ 20017 h 64" name="T9"/>
                <a:gd fmla="*/ 0 w 42" name="T10"/>
                <a:gd fmla="*/ 6672 h 64" name="T11"/>
                <a:gd fmla="*/ 13305 w 42" name="T12"/>
                <a:gd fmla="*/ 0 h 64" name="T13"/>
                <a:gd fmla="*/ 99786 w 42" name="T14"/>
                <a:gd fmla="*/ 0 h 64" name="T15"/>
                <a:gd fmla="*/ 279400 w 42" name="T16"/>
                <a:gd fmla="*/ 173484 h 64" name="T17"/>
                <a:gd fmla="*/ 279400 w 42" name="T18"/>
                <a:gd fmla="*/ 420365 h 64" name="T19"/>
                <a:gd fmla="*/ 266095 w 42" name="T20"/>
                <a:gd fmla="*/ 427038 h 64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42" name="T33"/>
                <a:gd fmla="*/ 0 h 64" name="T34"/>
                <a:gd fmla="*/ 42 w 42" name="T35"/>
                <a:gd fmla="*/ 64 h 64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64" w="42">
                  <a:moveTo>
                    <a:pt x="40" y="64"/>
                  </a:moveTo>
                  <a:cubicBezTo>
                    <a:pt x="39" y="64"/>
                    <a:pt x="38" y="64"/>
                    <a:pt x="38" y="63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14"/>
                    <a:pt x="28" y="3"/>
                    <a:pt x="15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30" y="0"/>
                    <a:pt x="42" y="12"/>
                    <a:pt x="42" y="26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2" y="64"/>
                    <a:pt x="41" y="64"/>
                    <a:pt x="40" y="64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60461" name="Freeform 30"/>
            <p:cNvSpPr>
              <a:spLocks noChangeArrowheads="1"/>
            </p:cNvSpPr>
            <p:nvPr/>
          </p:nvSpPr>
          <p:spPr bwMode="auto">
            <a:xfrm>
              <a:off x="381000" y="1539875"/>
              <a:ext cx="893763" cy="187325"/>
            </a:xfrm>
            <a:custGeom>
              <a:gdLst>
                <a:gd fmla="*/ 6670 w 134" name="T0"/>
                <a:gd fmla="*/ 187325 h 28" name="T1"/>
                <a:gd fmla="*/ 0 w 134" name="T2"/>
                <a:gd fmla="*/ 173945 h 28" name="T3"/>
                <a:gd fmla="*/ 173417 w 134" name="T4"/>
                <a:gd fmla="*/ 0 h 28" name="T5"/>
                <a:gd fmla="*/ 887093 w 134" name="T6"/>
                <a:gd fmla="*/ 0 h 28" name="T7"/>
                <a:gd fmla="*/ 893763 w 134" name="T8"/>
                <a:gd fmla="*/ 13380 h 28" name="T9"/>
                <a:gd fmla="*/ 887093 w 134" name="T10"/>
                <a:gd fmla="*/ 20071 h 28" name="T11"/>
                <a:gd fmla="*/ 173417 w 134" name="T12"/>
                <a:gd fmla="*/ 20071 h 28" name="T13"/>
                <a:gd fmla="*/ 20010 w 134" name="T14"/>
                <a:gd fmla="*/ 173945 h 28" name="T15"/>
                <a:gd fmla="*/ 6670 w 134" name="T16"/>
                <a:gd fmla="*/ 187325 h 28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134" name="T27"/>
                <a:gd fmla="*/ 0 h 28" name="T28"/>
                <a:gd fmla="*/ 134 w 134" name="T29"/>
                <a:gd fmla="*/ 28 h 28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28" w="134">
                  <a:moveTo>
                    <a:pt x="1" y="28"/>
                  </a:moveTo>
                  <a:cubicBezTo>
                    <a:pt x="0" y="28"/>
                    <a:pt x="0" y="27"/>
                    <a:pt x="0" y="26"/>
                  </a:cubicBezTo>
                  <a:cubicBezTo>
                    <a:pt x="0" y="12"/>
                    <a:pt x="11" y="0"/>
                    <a:pt x="26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4" y="0"/>
                    <a:pt x="134" y="1"/>
                    <a:pt x="134" y="2"/>
                  </a:cubicBezTo>
                  <a:cubicBezTo>
                    <a:pt x="134" y="2"/>
                    <a:pt x="134" y="3"/>
                    <a:pt x="133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13" y="3"/>
                    <a:pt x="3" y="13"/>
                    <a:pt x="3" y="26"/>
                  </a:cubicBezTo>
                  <a:cubicBezTo>
                    <a:pt x="3" y="27"/>
                    <a:pt x="2" y="28"/>
                    <a:pt x="1" y="28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60462" name="Freeform 31"/>
            <p:cNvSpPr>
              <a:spLocks noChangeArrowheads="1"/>
            </p:cNvSpPr>
            <p:nvPr/>
          </p:nvSpPr>
          <p:spPr bwMode="auto">
            <a:xfrm>
              <a:off x="1020763" y="2114550"/>
              <a:ext cx="407988" cy="219075"/>
            </a:xfrm>
            <a:custGeom>
              <a:gdLst>
                <a:gd fmla="*/ 13377 w 61" name="T0"/>
                <a:gd fmla="*/ 219075 h 33" name="T1"/>
                <a:gd fmla="*/ 0 w 61" name="T2"/>
                <a:gd fmla="*/ 212436 h 33" name="T3"/>
                <a:gd fmla="*/ 0 w 61" name="T4"/>
                <a:gd fmla="*/ 92941 h 33" name="T5"/>
                <a:gd fmla="*/ 93637 w 61" name="T6"/>
                <a:gd fmla="*/ 0 h 33" name="T7"/>
                <a:gd fmla="*/ 401300 w 61" name="T8"/>
                <a:gd fmla="*/ 0 h 33" name="T9"/>
                <a:gd fmla="*/ 407988 w 61" name="T10"/>
                <a:gd fmla="*/ 13277 h 33" name="T11"/>
                <a:gd fmla="*/ 401300 w 61" name="T12"/>
                <a:gd fmla="*/ 19916 h 33" name="T13"/>
                <a:gd fmla="*/ 93637 w 61" name="T14"/>
                <a:gd fmla="*/ 19916 h 33" name="T15"/>
                <a:gd fmla="*/ 26753 w 61" name="T16"/>
                <a:gd fmla="*/ 92941 h 33" name="T17"/>
                <a:gd fmla="*/ 26753 w 61" name="T18"/>
                <a:gd fmla="*/ 212436 h 33" name="T19"/>
                <a:gd fmla="*/ 13377 w 61" name="T20"/>
                <a:gd fmla="*/ 219075 h 33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61" name="T33"/>
                <a:gd fmla="*/ 0 h 33" name="T34"/>
                <a:gd fmla="*/ 61 w 61" name="T35"/>
                <a:gd fmla="*/ 33 h 33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33" w="61">
                  <a:moveTo>
                    <a:pt x="2" y="33"/>
                  </a:moveTo>
                  <a:cubicBezTo>
                    <a:pt x="1" y="33"/>
                    <a:pt x="0" y="33"/>
                    <a:pt x="0" y="3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6"/>
                    <a:pt x="7" y="0"/>
                    <a:pt x="14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1" y="0"/>
                    <a:pt x="61" y="1"/>
                    <a:pt x="61" y="2"/>
                  </a:cubicBezTo>
                  <a:cubicBezTo>
                    <a:pt x="61" y="3"/>
                    <a:pt x="61" y="3"/>
                    <a:pt x="6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8" y="3"/>
                    <a:pt x="4" y="8"/>
                    <a:pt x="4" y="14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3"/>
                    <a:pt x="3" y="33"/>
                    <a:pt x="2" y="33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60463" name="Freeform 32"/>
            <p:cNvSpPr>
              <a:spLocks noChangeArrowheads="1"/>
            </p:cNvSpPr>
            <p:nvPr/>
          </p:nvSpPr>
          <p:spPr bwMode="auto">
            <a:xfrm>
              <a:off x="3249613" y="1146175"/>
              <a:ext cx="239713" cy="1647825"/>
            </a:xfrm>
            <a:custGeom>
              <a:gdLst>
                <a:gd fmla="*/ 59928 w 36" name="T0"/>
                <a:gd fmla="*/ 1647825 h 247" name="T1"/>
                <a:gd fmla="*/ 13317 w 36" name="T2"/>
                <a:gd fmla="*/ 1647825 h 247" name="T3"/>
                <a:gd fmla="*/ 0 w 36" name="T4"/>
                <a:gd fmla="*/ 1634482 h 247" name="T5"/>
                <a:gd fmla="*/ 13317 w 36" name="T6"/>
                <a:gd fmla="*/ 1621140 h 247" name="T7"/>
                <a:gd fmla="*/ 59928 w 36" name="T8"/>
                <a:gd fmla="*/ 1621140 h 247" name="T9"/>
                <a:gd fmla="*/ 219737 w 36" name="T10"/>
                <a:gd fmla="*/ 1467698 h 247" name="T11"/>
                <a:gd fmla="*/ 219737 w 36" name="T12"/>
                <a:gd fmla="*/ 13343 h 247" name="T13"/>
                <a:gd fmla="*/ 226396 w 36" name="T14"/>
                <a:gd fmla="*/ 0 h 247" name="T15"/>
                <a:gd fmla="*/ 239713 w 36" name="T16"/>
                <a:gd fmla="*/ 13343 h 247" name="T17"/>
                <a:gd fmla="*/ 239713 w 36" name="T18"/>
                <a:gd fmla="*/ 1467698 h 247" name="T19"/>
                <a:gd fmla="*/ 59928 w 36" name="T20"/>
                <a:gd fmla="*/ 1647825 h 247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36" name="T33"/>
                <a:gd fmla="*/ 0 h 247" name="T34"/>
                <a:gd fmla="*/ 36 w 36" name="T35"/>
                <a:gd fmla="*/ 247 h 247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246" w="36">
                  <a:moveTo>
                    <a:pt x="9" y="247"/>
                  </a:moveTo>
                  <a:cubicBezTo>
                    <a:pt x="2" y="247"/>
                    <a:pt x="2" y="247"/>
                    <a:pt x="2" y="247"/>
                  </a:cubicBezTo>
                  <a:cubicBezTo>
                    <a:pt x="1" y="247"/>
                    <a:pt x="0" y="246"/>
                    <a:pt x="0" y="245"/>
                  </a:cubicBezTo>
                  <a:cubicBezTo>
                    <a:pt x="0" y="244"/>
                    <a:pt x="1" y="243"/>
                    <a:pt x="2" y="243"/>
                  </a:cubicBezTo>
                  <a:cubicBezTo>
                    <a:pt x="9" y="243"/>
                    <a:pt x="9" y="243"/>
                    <a:pt x="9" y="243"/>
                  </a:cubicBezTo>
                  <a:cubicBezTo>
                    <a:pt x="22" y="243"/>
                    <a:pt x="33" y="233"/>
                    <a:pt x="33" y="220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1"/>
                    <a:pt x="33" y="0"/>
                    <a:pt x="34" y="0"/>
                  </a:cubicBezTo>
                  <a:cubicBezTo>
                    <a:pt x="35" y="0"/>
                    <a:pt x="36" y="1"/>
                    <a:pt x="36" y="2"/>
                  </a:cubicBezTo>
                  <a:cubicBezTo>
                    <a:pt x="36" y="220"/>
                    <a:pt x="36" y="220"/>
                    <a:pt x="36" y="220"/>
                  </a:cubicBezTo>
                  <a:cubicBezTo>
                    <a:pt x="36" y="235"/>
                    <a:pt x="24" y="247"/>
                    <a:pt x="9" y="247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60464" name="Freeform 33"/>
            <p:cNvSpPr>
              <a:spLocks noChangeArrowheads="1"/>
            </p:cNvSpPr>
            <p:nvPr/>
          </p:nvSpPr>
          <p:spPr bwMode="auto">
            <a:xfrm>
              <a:off x="53975" y="1493838"/>
              <a:ext cx="427038" cy="1179513"/>
            </a:xfrm>
            <a:custGeom>
              <a:gdLst>
                <a:gd fmla="*/ 420365 w 64" name="T0"/>
                <a:gd fmla="*/ 1179513 h 177" name="T1"/>
                <a:gd fmla="*/ 180157 w 64" name="T2"/>
                <a:gd fmla="*/ 1179513 h 177" name="T3"/>
                <a:gd fmla="*/ 0 w 64" name="T4"/>
                <a:gd fmla="*/ 1006251 h 177" name="T5"/>
                <a:gd fmla="*/ 0 w 64" name="T6"/>
                <a:gd fmla="*/ 6664 h 177" name="T7"/>
                <a:gd fmla="*/ 13345 w 64" name="T8"/>
                <a:gd fmla="*/ 0 h 177" name="T9"/>
                <a:gd fmla="*/ 20017 w 64" name="T10"/>
                <a:gd fmla="*/ 6664 h 177" name="T11"/>
                <a:gd fmla="*/ 20017 w 64" name="T12"/>
                <a:gd fmla="*/ 1006251 h 177" name="T13"/>
                <a:gd fmla="*/ 180157 w 64" name="T14"/>
                <a:gd fmla="*/ 1159521 h 177" name="T15"/>
                <a:gd fmla="*/ 420365 w 64" name="T16"/>
                <a:gd fmla="*/ 1159521 h 177" name="T17"/>
                <a:gd fmla="*/ 427038 w 64" name="T18"/>
                <a:gd fmla="*/ 1172849 h 177" name="T19"/>
                <a:gd fmla="*/ 420365 w 64" name="T20"/>
                <a:gd fmla="*/ 1179513 h 177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64" name="T33"/>
                <a:gd fmla="*/ 0 h 177" name="T34"/>
                <a:gd fmla="*/ 64 w 64" name="T35"/>
                <a:gd fmla="*/ 177 h 177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177" w="64">
                  <a:moveTo>
                    <a:pt x="63" y="177"/>
                  </a:moveTo>
                  <a:cubicBezTo>
                    <a:pt x="27" y="177"/>
                    <a:pt x="27" y="177"/>
                    <a:pt x="27" y="177"/>
                  </a:cubicBezTo>
                  <a:cubicBezTo>
                    <a:pt x="12" y="177"/>
                    <a:pt x="0" y="165"/>
                    <a:pt x="0" y="15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51"/>
                    <a:pt x="3" y="151"/>
                    <a:pt x="3" y="151"/>
                  </a:cubicBezTo>
                  <a:cubicBezTo>
                    <a:pt x="3" y="164"/>
                    <a:pt x="14" y="174"/>
                    <a:pt x="27" y="174"/>
                  </a:cubicBezTo>
                  <a:cubicBezTo>
                    <a:pt x="63" y="174"/>
                    <a:pt x="63" y="174"/>
                    <a:pt x="63" y="174"/>
                  </a:cubicBezTo>
                  <a:cubicBezTo>
                    <a:pt x="63" y="174"/>
                    <a:pt x="64" y="175"/>
                    <a:pt x="64" y="176"/>
                  </a:cubicBezTo>
                  <a:cubicBezTo>
                    <a:pt x="64" y="177"/>
                    <a:pt x="63" y="177"/>
                    <a:pt x="63" y="177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60465" name="Freeform 34"/>
            <p:cNvSpPr>
              <a:spLocks noChangeArrowheads="1"/>
            </p:cNvSpPr>
            <p:nvPr/>
          </p:nvSpPr>
          <p:spPr bwMode="auto">
            <a:xfrm>
              <a:off x="1581150" y="754063"/>
              <a:ext cx="26988" cy="306388"/>
            </a:xfrm>
            <a:custGeom>
              <a:gdLst>
                <a:gd fmla="*/ 13494 w 4" name="T0"/>
                <a:gd fmla="*/ 306388 h 46" name="T1"/>
                <a:gd fmla="*/ 0 w 4" name="T2"/>
                <a:gd fmla="*/ 299727 h 46" name="T3"/>
                <a:gd fmla="*/ 0 w 4" name="T4"/>
                <a:gd fmla="*/ 6661 h 46" name="T5"/>
                <a:gd fmla="*/ 13494 w 4" name="T6"/>
                <a:gd fmla="*/ 0 h 46" name="T7"/>
                <a:gd fmla="*/ 26988 w 4" name="T8"/>
                <a:gd fmla="*/ 6661 h 46" name="T9"/>
                <a:gd fmla="*/ 26988 w 4" name="T10"/>
                <a:gd fmla="*/ 299727 h 46" name="T11"/>
                <a:gd fmla="*/ 13494 w 4" name="T12"/>
                <a:gd fmla="*/ 306388 h 4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4" name="T21"/>
                <a:gd fmla="*/ 0 h 46" name="T22"/>
                <a:gd fmla="*/ 4 w 4" name="T23"/>
                <a:gd fmla="*/ 46 h 46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46" w="4">
                  <a:moveTo>
                    <a:pt x="2" y="46"/>
                  </a:moveTo>
                  <a:cubicBezTo>
                    <a:pt x="1" y="46"/>
                    <a:pt x="0" y="45"/>
                    <a:pt x="0" y="45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3" y="46"/>
                    <a:pt x="2" y="46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60466" name="Freeform 35"/>
            <p:cNvSpPr>
              <a:spLocks noChangeArrowheads="1"/>
            </p:cNvSpPr>
            <p:nvPr/>
          </p:nvSpPr>
          <p:spPr bwMode="auto">
            <a:xfrm>
              <a:off x="2095500" y="533400"/>
              <a:ext cx="427038" cy="26988"/>
            </a:xfrm>
            <a:custGeom>
              <a:gdLst>
                <a:gd fmla="*/ 420365 w 64" name="T0"/>
                <a:gd fmla="*/ 26988 h 4" name="T1"/>
                <a:gd fmla="*/ 6672 w 64" name="T2"/>
                <a:gd fmla="*/ 26988 h 4" name="T3"/>
                <a:gd fmla="*/ 0 w 64" name="T4"/>
                <a:gd fmla="*/ 13494 h 4" name="T5"/>
                <a:gd fmla="*/ 6672 w 64" name="T6"/>
                <a:gd fmla="*/ 0 h 4" name="T7"/>
                <a:gd fmla="*/ 420365 w 64" name="T8"/>
                <a:gd fmla="*/ 0 h 4" name="T9"/>
                <a:gd fmla="*/ 427038 w 64" name="T10"/>
                <a:gd fmla="*/ 13494 h 4" name="T11"/>
                <a:gd fmla="*/ 420365 w 64" name="T12"/>
                <a:gd fmla="*/ 26988 h 4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64" name="T21"/>
                <a:gd fmla="*/ 0 h 4" name="T22"/>
                <a:gd fmla="*/ 64 w 64" name="T23"/>
                <a:gd fmla="*/ 4 h 4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4" w="64">
                  <a:moveTo>
                    <a:pt x="63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4" y="0"/>
                    <a:pt x="64" y="1"/>
                    <a:pt x="64" y="2"/>
                  </a:cubicBezTo>
                  <a:cubicBezTo>
                    <a:pt x="64" y="3"/>
                    <a:pt x="64" y="4"/>
                    <a:pt x="63" y="4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60467" name="Freeform 36"/>
            <p:cNvSpPr>
              <a:spLocks noChangeArrowheads="1"/>
            </p:cNvSpPr>
            <p:nvPr/>
          </p:nvSpPr>
          <p:spPr bwMode="auto">
            <a:xfrm>
              <a:off x="935038" y="893763"/>
              <a:ext cx="673100" cy="19050"/>
            </a:xfrm>
            <a:custGeom>
              <a:gdLst>
                <a:gd fmla="*/ 659771 w 101" name="T0"/>
                <a:gd fmla="*/ 19050 h 3" name="T1"/>
                <a:gd fmla="*/ 6664 w 101" name="T2"/>
                <a:gd fmla="*/ 19050 h 3" name="T3"/>
                <a:gd fmla="*/ 0 w 101" name="T4"/>
                <a:gd fmla="*/ 12700 h 3" name="T5"/>
                <a:gd fmla="*/ 6664 w 101" name="T6"/>
                <a:gd fmla="*/ 0 h 3" name="T7"/>
                <a:gd fmla="*/ 659771 w 101" name="T8"/>
                <a:gd fmla="*/ 0 h 3" name="T9"/>
                <a:gd fmla="*/ 673100 w 101" name="T10"/>
                <a:gd fmla="*/ 12700 h 3" name="T11"/>
                <a:gd fmla="*/ 659771 w 101" name="T12"/>
                <a:gd fmla="*/ 19050 h 3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101" name="T21"/>
                <a:gd fmla="*/ 0 h 3" name="T22"/>
                <a:gd fmla="*/ 101 w 101" name="T23"/>
                <a:gd fmla="*/ 3 h 3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3" w="100">
                  <a:moveTo>
                    <a:pt x="99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100" y="0"/>
                    <a:pt x="101" y="1"/>
                    <a:pt x="101" y="2"/>
                  </a:cubicBezTo>
                  <a:cubicBezTo>
                    <a:pt x="101" y="3"/>
                    <a:pt x="100" y="3"/>
                    <a:pt x="99" y="3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60468" name="Freeform 37"/>
            <p:cNvSpPr>
              <a:spLocks noChangeArrowheads="1"/>
            </p:cNvSpPr>
            <p:nvPr/>
          </p:nvSpPr>
          <p:spPr bwMode="auto">
            <a:xfrm>
              <a:off x="2174875" y="1800225"/>
              <a:ext cx="26988" cy="960438"/>
            </a:xfrm>
            <a:custGeom>
              <a:gdLst>
                <a:gd fmla="*/ 13494 w 4" name="T0"/>
                <a:gd fmla="*/ 960438 h 144" name="T1"/>
                <a:gd fmla="*/ 13494 w 4" name="T2"/>
                <a:gd fmla="*/ 960438 h 144" name="T3"/>
                <a:gd fmla="*/ 0 w 4" name="T4"/>
                <a:gd fmla="*/ 947099 h 144" name="T5"/>
                <a:gd fmla="*/ 6747 w 4" name="T6"/>
                <a:gd fmla="*/ 6670 h 144" name="T7"/>
                <a:gd fmla="*/ 13494 w 4" name="T8"/>
                <a:gd fmla="*/ 0 h 144" name="T9"/>
                <a:gd fmla="*/ 13494 w 4" name="T10"/>
                <a:gd fmla="*/ 0 h 144" name="T11"/>
                <a:gd fmla="*/ 26988 w 4" name="T12"/>
                <a:gd fmla="*/ 6670 h 144" name="T13"/>
                <a:gd fmla="*/ 20241 w 4" name="T14"/>
                <a:gd fmla="*/ 947099 h 144" name="T15"/>
                <a:gd fmla="*/ 13494 w 4" name="T16"/>
                <a:gd fmla="*/ 960438 h 144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4" name="T27"/>
                <a:gd fmla="*/ 0 h 144" name="T28"/>
                <a:gd fmla="*/ 4 w 4" name="T29"/>
                <a:gd fmla="*/ 144 h 144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144" w="4">
                  <a:moveTo>
                    <a:pt x="2" y="144"/>
                  </a:moveTo>
                  <a:cubicBezTo>
                    <a:pt x="2" y="144"/>
                    <a:pt x="2" y="144"/>
                    <a:pt x="2" y="144"/>
                  </a:cubicBezTo>
                  <a:cubicBezTo>
                    <a:pt x="1" y="144"/>
                    <a:pt x="0" y="143"/>
                    <a:pt x="0" y="14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3" y="142"/>
                    <a:pt x="3" y="142"/>
                    <a:pt x="3" y="142"/>
                  </a:cubicBezTo>
                  <a:cubicBezTo>
                    <a:pt x="3" y="143"/>
                    <a:pt x="2" y="144"/>
                    <a:pt x="2" y="144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60469" name="Freeform 38"/>
            <p:cNvSpPr>
              <a:spLocks noChangeArrowheads="1"/>
            </p:cNvSpPr>
            <p:nvPr/>
          </p:nvSpPr>
          <p:spPr bwMode="auto">
            <a:xfrm>
              <a:off x="460375" y="0"/>
              <a:ext cx="1260475" cy="433388"/>
            </a:xfrm>
            <a:custGeom>
              <a:gdLst>
                <a:gd fmla="*/ 13338 w 189" name="T0"/>
                <a:gd fmla="*/ 433388 h 65" name="T1"/>
                <a:gd fmla="*/ 0 w 189" name="T2"/>
                <a:gd fmla="*/ 420053 h 65" name="T3"/>
                <a:gd fmla="*/ 0 w 189" name="T4"/>
                <a:gd fmla="*/ 180023 h 65" name="T5"/>
                <a:gd fmla="*/ 173399 w 189" name="T6"/>
                <a:gd fmla="*/ 0 h 65" name="T7"/>
                <a:gd fmla="*/ 1080407 w 189" name="T8"/>
                <a:gd fmla="*/ 0 h 65" name="T9"/>
                <a:gd fmla="*/ 1260475 w 189" name="T10"/>
                <a:gd fmla="*/ 180023 h 65" name="T11"/>
                <a:gd fmla="*/ 1247137 w 189" name="T12"/>
                <a:gd fmla="*/ 186690 h 65" name="T13"/>
                <a:gd fmla="*/ 1233798 w 189" name="T14"/>
                <a:gd fmla="*/ 180023 h 65" name="T15"/>
                <a:gd fmla="*/ 1080407 w 189" name="T16"/>
                <a:gd fmla="*/ 26670 h 65" name="T17"/>
                <a:gd fmla="*/ 173399 w 189" name="T18"/>
                <a:gd fmla="*/ 26670 h 65" name="T19"/>
                <a:gd fmla="*/ 20008 w 189" name="T20"/>
                <a:gd fmla="*/ 180023 h 65" name="T21"/>
                <a:gd fmla="*/ 20008 w 189" name="T22"/>
                <a:gd fmla="*/ 420053 h 65" name="T23"/>
                <a:gd fmla="*/ 13338 w 189" name="T24"/>
                <a:gd fmla="*/ 433388 h 65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189" name="T39"/>
                <a:gd fmla="*/ 0 h 65" name="T40"/>
                <a:gd fmla="*/ 189 w 189" name="T41"/>
                <a:gd fmla="*/ 65 h 65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65" w="189">
                  <a:moveTo>
                    <a:pt x="2" y="65"/>
                  </a:moveTo>
                  <a:cubicBezTo>
                    <a:pt x="1" y="65"/>
                    <a:pt x="0" y="64"/>
                    <a:pt x="0" y="63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12"/>
                    <a:pt x="12" y="0"/>
                    <a:pt x="26" y="0"/>
                  </a:cubicBezTo>
                  <a:cubicBezTo>
                    <a:pt x="162" y="0"/>
                    <a:pt x="162" y="0"/>
                    <a:pt x="162" y="0"/>
                  </a:cubicBezTo>
                  <a:cubicBezTo>
                    <a:pt x="177" y="0"/>
                    <a:pt x="189" y="12"/>
                    <a:pt x="189" y="27"/>
                  </a:cubicBezTo>
                  <a:cubicBezTo>
                    <a:pt x="189" y="28"/>
                    <a:pt x="188" y="28"/>
                    <a:pt x="187" y="28"/>
                  </a:cubicBezTo>
                  <a:cubicBezTo>
                    <a:pt x="186" y="28"/>
                    <a:pt x="185" y="28"/>
                    <a:pt x="185" y="27"/>
                  </a:cubicBezTo>
                  <a:cubicBezTo>
                    <a:pt x="185" y="14"/>
                    <a:pt x="175" y="4"/>
                    <a:pt x="162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14" y="4"/>
                    <a:pt x="3" y="14"/>
                    <a:pt x="3" y="27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3" y="64"/>
                    <a:pt x="2" y="65"/>
                    <a:pt x="2" y="65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60470" name="Freeform 39"/>
            <p:cNvSpPr>
              <a:spLocks noChangeArrowheads="1" noEditPoints="1"/>
            </p:cNvSpPr>
            <p:nvPr/>
          </p:nvSpPr>
          <p:spPr bwMode="auto">
            <a:xfrm>
              <a:off x="1641475" y="1187450"/>
              <a:ext cx="433388" cy="425450"/>
            </a:xfrm>
            <a:custGeom>
              <a:gdLst>
                <a:gd fmla="*/ 426720 w 65" name="T0"/>
                <a:gd fmla="*/ 192782 h 64" name="T1"/>
                <a:gd fmla="*/ 366713 w 65" name="T2"/>
                <a:gd fmla="*/ 152896 h 64" name="T3"/>
                <a:gd fmla="*/ 386715 w 65" name="T4"/>
                <a:gd fmla="*/ 79772 h 64" name="T5"/>
                <a:gd fmla="*/ 353378 w 65" name="T6"/>
                <a:gd fmla="*/ 46534 h 64" name="T7"/>
                <a:gd fmla="*/ 280035 w 65" name="T8"/>
                <a:gd fmla="*/ 59829 h 64" name="T9"/>
                <a:gd fmla="*/ 240030 w 65" name="T10"/>
                <a:gd fmla="*/ 0 h 64" name="T11"/>
                <a:gd fmla="*/ 186690 w 65" name="T12"/>
                <a:gd fmla="*/ 0 h 64" name="T13"/>
                <a:gd fmla="*/ 140018 w 65" name="T14"/>
                <a:gd fmla="*/ 53181 h 64" name="T15"/>
                <a:gd fmla="*/ 80010 w 65" name="T16"/>
                <a:gd fmla="*/ 46534 h 64" name="T17"/>
                <a:gd fmla="*/ 46673 w 65" name="T18"/>
                <a:gd fmla="*/ 79772 h 64" name="T19"/>
                <a:gd fmla="*/ 60008 w 65" name="T20"/>
                <a:gd fmla="*/ 146248 h 64" name="T21"/>
                <a:gd fmla="*/ 0 w 65" name="T22"/>
                <a:gd fmla="*/ 186134 h 64" name="T23"/>
                <a:gd fmla="*/ 0 w 65" name="T24"/>
                <a:gd fmla="*/ 239316 h 64" name="T25"/>
                <a:gd fmla="*/ 53340 w 65" name="T26"/>
                <a:gd fmla="*/ 279202 h 64" name="T27"/>
                <a:gd fmla="*/ 46673 w 65" name="T28"/>
                <a:gd fmla="*/ 339030 h 64" name="T29"/>
                <a:gd fmla="*/ 80010 w 65" name="T30"/>
                <a:gd fmla="*/ 378916 h 64" name="T31"/>
                <a:gd fmla="*/ 146685 w 65" name="T32"/>
                <a:gd fmla="*/ 372269 h 64" name="T33"/>
                <a:gd fmla="*/ 186690 w 65" name="T34"/>
                <a:gd fmla="*/ 425450 h 64" name="T35"/>
                <a:gd fmla="*/ 246698 w 65" name="T36"/>
                <a:gd fmla="*/ 425450 h 64" name="T37"/>
                <a:gd fmla="*/ 286703 w 65" name="T38"/>
                <a:gd fmla="*/ 378916 h 64" name="T39"/>
                <a:gd fmla="*/ 340043 w 65" name="T40"/>
                <a:gd fmla="*/ 385564 h 64" name="T41"/>
                <a:gd fmla="*/ 380048 w 65" name="T42"/>
                <a:gd fmla="*/ 345678 h 64" name="T43"/>
                <a:gd fmla="*/ 373380 w 65" name="T44"/>
                <a:gd fmla="*/ 279202 h 64" name="T45"/>
                <a:gd fmla="*/ 426720 w 65" name="T46"/>
                <a:gd fmla="*/ 239316 h 64" name="T47"/>
                <a:gd fmla="*/ 426720 w 65" name="T48"/>
                <a:gd fmla="*/ 192782 h 64" name="T49"/>
                <a:gd fmla="*/ 293370 w 65" name="T50"/>
                <a:gd fmla="*/ 245963 h 64" name="T51"/>
                <a:gd fmla="*/ 180023 w 65" name="T52"/>
                <a:gd fmla="*/ 292497 h 64" name="T53"/>
                <a:gd fmla="*/ 140018 w 65" name="T54"/>
                <a:gd fmla="*/ 179487 h 64" name="T55"/>
                <a:gd fmla="*/ 246698 w 65" name="T56"/>
                <a:gd fmla="*/ 132953 h 64" name="T57"/>
                <a:gd fmla="*/ 293370 w 65" name="T58"/>
                <a:gd fmla="*/ 245963 h 64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w 65" name="T90"/>
                <a:gd fmla="*/ 0 h 64" name="T91"/>
                <a:gd fmla="*/ 65 w 65" name="T92"/>
                <a:gd fmla="*/ 64 h 64" name="T93"/>
              </a:gdLst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b="T93" l="T90" r="T92" t="T91"/>
              <a:pathLst>
                <a:path h="64" w="65">
                  <a:moveTo>
                    <a:pt x="64" y="29"/>
                  </a:moveTo>
                  <a:cubicBezTo>
                    <a:pt x="60" y="29"/>
                    <a:pt x="57" y="27"/>
                    <a:pt x="55" y="23"/>
                  </a:cubicBezTo>
                  <a:cubicBezTo>
                    <a:pt x="54" y="19"/>
                    <a:pt x="55" y="15"/>
                    <a:pt x="58" y="12"/>
                  </a:cubicBezTo>
                  <a:cubicBezTo>
                    <a:pt x="56" y="10"/>
                    <a:pt x="55" y="9"/>
                    <a:pt x="53" y="7"/>
                  </a:cubicBezTo>
                  <a:cubicBezTo>
                    <a:pt x="50" y="9"/>
                    <a:pt x="46" y="10"/>
                    <a:pt x="42" y="9"/>
                  </a:cubicBezTo>
                  <a:cubicBezTo>
                    <a:pt x="39" y="7"/>
                    <a:pt x="36" y="4"/>
                    <a:pt x="36" y="0"/>
                  </a:cubicBezTo>
                  <a:cubicBezTo>
                    <a:pt x="33" y="0"/>
                    <a:pt x="30" y="0"/>
                    <a:pt x="28" y="0"/>
                  </a:cubicBezTo>
                  <a:cubicBezTo>
                    <a:pt x="27" y="4"/>
                    <a:pt x="25" y="7"/>
                    <a:pt x="21" y="8"/>
                  </a:cubicBezTo>
                  <a:cubicBezTo>
                    <a:pt x="18" y="9"/>
                    <a:pt x="15" y="9"/>
                    <a:pt x="12" y="7"/>
                  </a:cubicBezTo>
                  <a:cubicBezTo>
                    <a:pt x="10" y="8"/>
                    <a:pt x="9" y="10"/>
                    <a:pt x="7" y="12"/>
                  </a:cubicBezTo>
                  <a:cubicBezTo>
                    <a:pt x="9" y="14"/>
                    <a:pt x="10" y="18"/>
                    <a:pt x="9" y="22"/>
                  </a:cubicBezTo>
                  <a:cubicBezTo>
                    <a:pt x="7" y="25"/>
                    <a:pt x="4" y="27"/>
                    <a:pt x="0" y="28"/>
                  </a:cubicBezTo>
                  <a:cubicBezTo>
                    <a:pt x="0" y="30"/>
                    <a:pt x="0" y="33"/>
                    <a:pt x="0" y="36"/>
                  </a:cubicBezTo>
                  <a:cubicBezTo>
                    <a:pt x="4" y="36"/>
                    <a:pt x="7" y="38"/>
                    <a:pt x="8" y="42"/>
                  </a:cubicBezTo>
                  <a:cubicBezTo>
                    <a:pt x="9" y="45"/>
                    <a:pt x="9" y="49"/>
                    <a:pt x="7" y="51"/>
                  </a:cubicBezTo>
                  <a:cubicBezTo>
                    <a:pt x="8" y="54"/>
                    <a:pt x="10" y="55"/>
                    <a:pt x="12" y="57"/>
                  </a:cubicBezTo>
                  <a:cubicBezTo>
                    <a:pt x="15" y="55"/>
                    <a:pt x="19" y="55"/>
                    <a:pt x="22" y="56"/>
                  </a:cubicBezTo>
                  <a:cubicBezTo>
                    <a:pt x="25" y="57"/>
                    <a:pt x="27" y="61"/>
                    <a:pt x="28" y="64"/>
                  </a:cubicBezTo>
                  <a:cubicBezTo>
                    <a:pt x="31" y="64"/>
                    <a:pt x="34" y="64"/>
                    <a:pt x="37" y="64"/>
                  </a:cubicBezTo>
                  <a:cubicBezTo>
                    <a:pt x="38" y="61"/>
                    <a:pt x="40" y="58"/>
                    <a:pt x="43" y="57"/>
                  </a:cubicBezTo>
                  <a:cubicBezTo>
                    <a:pt x="46" y="56"/>
                    <a:pt x="49" y="56"/>
                    <a:pt x="51" y="58"/>
                  </a:cubicBezTo>
                  <a:cubicBezTo>
                    <a:pt x="54" y="56"/>
                    <a:pt x="56" y="54"/>
                    <a:pt x="57" y="52"/>
                  </a:cubicBezTo>
                  <a:cubicBezTo>
                    <a:pt x="55" y="49"/>
                    <a:pt x="55" y="46"/>
                    <a:pt x="56" y="42"/>
                  </a:cubicBezTo>
                  <a:cubicBezTo>
                    <a:pt x="58" y="39"/>
                    <a:pt x="61" y="37"/>
                    <a:pt x="64" y="36"/>
                  </a:cubicBezTo>
                  <a:cubicBezTo>
                    <a:pt x="65" y="34"/>
                    <a:pt x="65" y="32"/>
                    <a:pt x="64" y="29"/>
                  </a:cubicBezTo>
                  <a:close/>
                  <a:moveTo>
                    <a:pt x="44" y="37"/>
                  </a:moveTo>
                  <a:cubicBezTo>
                    <a:pt x="41" y="43"/>
                    <a:pt x="34" y="46"/>
                    <a:pt x="27" y="44"/>
                  </a:cubicBezTo>
                  <a:cubicBezTo>
                    <a:pt x="21" y="41"/>
                    <a:pt x="18" y="33"/>
                    <a:pt x="21" y="27"/>
                  </a:cubicBezTo>
                  <a:cubicBezTo>
                    <a:pt x="23" y="21"/>
                    <a:pt x="31" y="18"/>
                    <a:pt x="37" y="20"/>
                  </a:cubicBezTo>
                  <a:cubicBezTo>
                    <a:pt x="44" y="23"/>
                    <a:pt x="47" y="31"/>
                    <a:pt x="44" y="37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60471" name="Freeform 40"/>
            <p:cNvSpPr>
              <a:spLocks noChangeArrowheads="1"/>
            </p:cNvSpPr>
            <p:nvPr/>
          </p:nvSpPr>
          <p:spPr bwMode="auto">
            <a:xfrm>
              <a:off x="1535113" y="2047875"/>
              <a:ext cx="306388" cy="233363"/>
            </a:xfrm>
            <a:custGeom>
              <a:gdLst>
                <a:gd fmla="*/ 86588 w 46" name="T0"/>
                <a:gd fmla="*/ 186690 h 35" name="T1"/>
                <a:gd fmla="*/ 79927 w 46" name="T2"/>
                <a:gd fmla="*/ 166688 h 35" name="T3"/>
                <a:gd fmla="*/ 106570 w 46" name="T4"/>
                <a:gd fmla="*/ 133350 h 35" name="T5"/>
                <a:gd fmla="*/ 139873 w 46" name="T6"/>
                <a:gd fmla="*/ 140018 h 35" name="T7"/>
                <a:gd fmla="*/ 179836 w 46" name="T8"/>
                <a:gd fmla="*/ 126683 h 35" name="T9"/>
                <a:gd fmla="*/ 219800 w 46" name="T10"/>
                <a:gd fmla="*/ 166688 h 35" name="T11"/>
                <a:gd fmla="*/ 213140 w 46" name="T12"/>
                <a:gd fmla="*/ 180023 h 35" name="T13"/>
                <a:gd fmla="*/ 246443 w 46" name="T14"/>
                <a:gd fmla="*/ 213360 h 35" name="T15"/>
                <a:gd fmla="*/ 279746 w 46" name="T16"/>
                <a:gd fmla="*/ 180023 h 35" name="T17"/>
                <a:gd fmla="*/ 266424 w 46" name="T18"/>
                <a:gd fmla="*/ 153353 h 35" name="T19"/>
                <a:gd fmla="*/ 279746 w 46" name="T20"/>
                <a:gd fmla="*/ 120015 h 35" name="T21"/>
                <a:gd fmla="*/ 293067 w 46" name="T22"/>
                <a:gd fmla="*/ 113348 h 35" name="T23"/>
                <a:gd fmla="*/ 299727 w 46" name="T24"/>
                <a:gd fmla="*/ 80010 h 35" name="T25"/>
                <a:gd fmla="*/ 266424 w 46" name="T26"/>
                <a:gd fmla="*/ 73343 h 35" name="T27"/>
                <a:gd fmla="*/ 259764 w 46" name="T28"/>
                <a:gd fmla="*/ 106680 h 35" name="T29"/>
                <a:gd fmla="*/ 266424 w 46" name="T30"/>
                <a:gd fmla="*/ 113348 h 35" name="T31"/>
                <a:gd fmla="*/ 253103 w 46" name="T32"/>
                <a:gd fmla="*/ 146685 h 35" name="T33"/>
                <a:gd fmla="*/ 246443 w 46" name="T34"/>
                <a:gd fmla="*/ 146685 h 35" name="T35"/>
                <a:gd fmla="*/ 226461 w 46" name="T36"/>
                <a:gd fmla="*/ 153353 h 35" name="T37"/>
                <a:gd fmla="*/ 186497 w 46" name="T38"/>
                <a:gd fmla="*/ 113348 h 35" name="T39"/>
                <a:gd fmla="*/ 206479 w 46" name="T40"/>
                <a:gd fmla="*/ 66675 h 35" name="T41"/>
                <a:gd fmla="*/ 133212 w 46" name="T42"/>
                <a:gd fmla="*/ 0 h 35" name="T43"/>
                <a:gd fmla="*/ 66606 w 46" name="T44"/>
                <a:gd fmla="*/ 73343 h 35" name="T45"/>
                <a:gd fmla="*/ 86588 w 46" name="T46"/>
                <a:gd fmla="*/ 120015 h 35" name="T47"/>
                <a:gd fmla="*/ 66606 w 46" name="T48"/>
                <a:gd fmla="*/ 153353 h 35" name="T49"/>
                <a:gd fmla="*/ 39964 w 46" name="T50"/>
                <a:gd fmla="*/ 146685 h 35" name="T51"/>
                <a:gd fmla="*/ 0 w 46" name="T52"/>
                <a:gd fmla="*/ 193358 h 35" name="T53"/>
                <a:gd fmla="*/ 46624 w 46" name="T54"/>
                <a:gd fmla="*/ 233363 h 35" name="T55"/>
                <a:gd fmla="*/ 86588 w 46" name="T56"/>
                <a:gd fmla="*/ 186690 h 35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w 46" name="T87"/>
                <a:gd fmla="*/ 0 h 35" name="T88"/>
                <a:gd fmla="*/ 46 w 46" name="T89"/>
                <a:gd fmla="*/ 35 h 35" name="T90"/>
              </a:gdLst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b="T90" l="T87" r="T89" t="T88"/>
              <a:pathLst>
                <a:path h="35" w="46">
                  <a:moveTo>
                    <a:pt x="13" y="28"/>
                  </a:moveTo>
                  <a:cubicBezTo>
                    <a:pt x="13" y="27"/>
                    <a:pt x="12" y="26"/>
                    <a:pt x="12" y="25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7" y="21"/>
                    <a:pt x="19" y="21"/>
                    <a:pt x="21" y="21"/>
                  </a:cubicBezTo>
                  <a:cubicBezTo>
                    <a:pt x="23" y="21"/>
                    <a:pt x="25" y="20"/>
                    <a:pt x="27" y="19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2" y="26"/>
                    <a:pt x="32" y="26"/>
                    <a:pt x="32" y="27"/>
                  </a:cubicBezTo>
                  <a:cubicBezTo>
                    <a:pt x="32" y="30"/>
                    <a:pt x="35" y="32"/>
                    <a:pt x="37" y="32"/>
                  </a:cubicBezTo>
                  <a:cubicBezTo>
                    <a:pt x="40" y="31"/>
                    <a:pt x="42" y="29"/>
                    <a:pt x="42" y="27"/>
                  </a:cubicBezTo>
                  <a:cubicBezTo>
                    <a:pt x="42" y="25"/>
                    <a:pt x="41" y="24"/>
                    <a:pt x="40" y="23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3" y="18"/>
                    <a:pt x="43" y="17"/>
                    <a:pt x="44" y="17"/>
                  </a:cubicBezTo>
                  <a:cubicBezTo>
                    <a:pt x="46" y="16"/>
                    <a:pt x="46" y="14"/>
                    <a:pt x="45" y="12"/>
                  </a:cubicBezTo>
                  <a:cubicBezTo>
                    <a:pt x="45" y="10"/>
                    <a:pt x="42" y="10"/>
                    <a:pt x="40" y="11"/>
                  </a:cubicBezTo>
                  <a:cubicBezTo>
                    <a:pt x="39" y="11"/>
                    <a:pt x="38" y="14"/>
                    <a:pt x="39" y="16"/>
                  </a:cubicBezTo>
                  <a:cubicBezTo>
                    <a:pt x="39" y="16"/>
                    <a:pt x="40" y="17"/>
                    <a:pt x="40" y="17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7" y="22"/>
                    <a:pt x="37" y="22"/>
                  </a:cubicBezTo>
                  <a:cubicBezTo>
                    <a:pt x="36" y="22"/>
                    <a:pt x="35" y="22"/>
                    <a:pt x="34" y="23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30" y="15"/>
                    <a:pt x="31" y="12"/>
                    <a:pt x="31" y="10"/>
                  </a:cubicBezTo>
                  <a:cubicBezTo>
                    <a:pt x="30" y="4"/>
                    <a:pt x="25" y="0"/>
                    <a:pt x="20" y="0"/>
                  </a:cubicBezTo>
                  <a:cubicBezTo>
                    <a:pt x="14" y="0"/>
                    <a:pt x="9" y="6"/>
                    <a:pt x="10" y="11"/>
                  </a:cubicBezTo>
                  <a:cubicBezTo>
                    <a:pt x="10" y="14"/>
                    <a:pt x="11" y="17"/>
                    <a:pt x="13" y="18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22"/>
                    <a:pt x="7" y="22"/>
                    <a:pt x="6" y="22"/>
                  </a:cubicBezTo>
                  <a:cubicBezTo>
                    <a:pt x="2" y="22"/>
                    <a:pt x="0" y="26"/>
                    <a:pt x="0" y="29"/>
                  </a:cubicBezTo>
                  <a:cubicBezTo>
                    <a:pt x="0" y="33"/>
                    <a:pt x="3" y="35"/>
                    <a:pt x="7" y="35"/>
                  </a:cubicBezTo>
                  <a:cubicBezTo>
                    <a:pt x="11" y="35"/>
                    <a:pt x="13" y="32"/>
                    <a:pt x="13" y="28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</p:grpSp>
      <p:grpSp>
        <p:nvGrpSpPr>
          <p:cNvPr id="60424" name="Group 46"/>
          <p:cNvGrpSpPr/>
          <p:nvPr/>
        </p:nvGrpSpPr>
        <p:grpSpPr>
          <a:xfrm>
            <a:off x="593725" y="1793875"/>
            <a:ext cx="7234238" cy="1116013"/>
            <a:chExt cx="2561649" cy="1115118"/>
          </a:xfrm>
        </p:grpSpPr>
        <p:sp>
          <p:nvSpPr>
            <p:cNvPr id="60433" name="矩形 46"/>
            <p:cNvSpPr>
              <a:spLocks noChangeArrowheads="1"/>
            </p:cNvSpPr>
            <p:nvPr/>
          </p:nvSpPr>
          <p:spPr bwMode="auto">
            <a:xfrm>
              <a:off x="0" y="0"/>
              <a:ext cx="207123" cy="318128"/>
            </a:xfrm>
            <a:prstGeom prst="rect">
              <a:avLst/>
            </a:prstGeom>
            <a:solidFill>
              <a:srgbClr val="D6BF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60434" name="矩形 47"/>
            <p:cNvSpPr>
              <a:spLocks noChangeArrowheads="1"/>
            </p:cNvSpPr>
            <p:nvPr/>
          </p:nvSpPr>
          <p:spPr bwMode="auto">
            <a:xfrm>
              <a:off x="220953" y="10350"/>
              <a:ext cx="2340696" cy="3045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b="1" lang="zh-CN" sz="14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我们工作室致力于专业PPT模板的发布，课件及汇报PPT的美化</a:t>
              </a:r>
            </a:p>
          </p:txBody>
        </p:sp>
        <p:sp>
          <p:nvSpPr>
            <p:cNvPr id="60435" name="矩形 48"/>
            <p:cNvSpPr>
              <a:spLocks noChangeArrowheads="1"/>
            </p:cNvSpPr>
            <p:nvPr/>
          </p:nvSpPr>
          <p:spPr bwMode="auto">
            <a:xfrm>
              <a:off x="217498" y="284121"/>
              <a:ext cx="2076035" cy="822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just" eaLnBrk="1" hangingPunct="1"/>
              <a:r>
                <a:rPr altLang="en-US" lang="zh-CN" sz="12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我们工作室致力于专业PPT模板的发布，课件及汇报PPT的美化，并为您提供专业的PPT个性定制服务。我们秉承“给您演示的光和热”的理念，为您分担职场压力,让您的每一次亮相都信心澎湃。专业的团队，完善的售后，热情的服务，科学严谨的逻辑，一丝不苟的工作态度，定能使您的发展如虎添翼！</a:t>
              </a:r>
            </a:p>
          </p:txBody>
        </p:sp>
      </p:grpSp>
      <p:grpSp>
        <p:nvGrpSpPr>
          <p:cNvPr id="60425" name="Group 50"/>
          <p:cNvGrpSpPr/>
          <p:nvPr/>
        </p:nvGrpSpPr>
        <p:grpSpPr>
          <a:xfrm>
            <a:off x="622300" y="3516313"/>
            <a:ext cx="7234238" cy="1116012"/>
            <a:chExt cx="2561649" cy="1115118"/>
          </a:xfrm>
        </p:grpSpPr>
        <p:sp>
          <p:nvSpPr>
            <p:cNvPr id="60430" name="矩形 50"/>
            <p:cNvSpPr>
              <a:spLocks noChangeArrowheads="1"/>
            </p:cNvSpPr>
            <p:nvPr/>
          </p:nvSpPr>
          <p:spPr bwMode="auto">
            <a:xfrm>
              <a:off x="0" y="0"/>
              <a:ext cx="207123" cy="318128"/>
            </a:xfrm>
            <a:prstGeom prst="rect">
              <a:avLst/>
            </a:prstGeom>
            <a:solidFill>
              <a:srgbClr val="67CDC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60431" name="矩形 51"/>
            <p:cNvSpPr>
              <a:spLocks noChangeArrowheads="1"/>
            </p:cNvSpPr>
            <p:nvPr/>
          </p:nvSpPr>
          <p:spPr bwMode="auto">
            <a:xfrm>
              <a:off x="220953" y="10350"/>
              <a:ext cx="2340696" cy="3045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b="1" lang="zh-CN" sz="14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我们工作室致力于专业PPT模板的发布，课件及汇报PPT的美化</a:t>
              </a:r>
            </a:p>
          </p:txBody>
        </p:sp>
        <p:sp>
          <p:nvSpPr>
            <p:cNvPr id="60432" name="矩形 52"/>
            <p:cNvSpPr>
              <a:spLocks noChangeArrowheads="1"/>
            </p:cNvSpPr>
            <p:nvPr/>
          </p:nvSpPr>
          <p:spPr bwMode="auto">
            <a:xfrm>
              <a:off x="217498" y="284120"/>
              <a:ext cx="2076035" cy="8223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just" eaLnBrk="1" hangingPunct="1"/>
              <a:r>
                <a:rPr altLang="en-US" lang="zh-CN" sz="12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我们工作室致力于专业PPT模板的发布，课件及汇报PPT的美化，并为您提供专业的PPT个性定制服务。我们秉承“给您演示的光和热”的理念，为您分担职场压力,让您的每一次亮相都信心澎湃。专业的团队，完善的售后，热情的服务，科学严谨的逻辑，一丝不苟的工作态度，定能使您的发展如虎添翼！</a:t>
              </a:r>
            </a:p>
          </p:txBody>
        </p:sp>
      </p:grpSp>
      <p:grpSp>
        <p:nvGrpSpPr>
          <p:cNvPr id="60426" name="Group 54"/>
          <p:cNvGrpSpPr/>
          <p:nvPr/>
        </p:nvGrpSpPr>
        <p:grpSpPr>
          <a:xfrm>
            <a:off x="633413" y="5324475"/>
            <a:ext cx="7234237" cy="1116013"/>
            <a:chExt cx="2561649" cy="1115118"/>
          </a:xfrm>
        </p:grpSpPr>
        <p:sp>
          <p:nvSpPr>
            <p:cNvPr id="60427" name="矩形 54"/>
            <p:cNvSpPr>
              <a:spLocks noChangeArrowheads="1"/>
            </p:cNvSpPr>
            <p:nvPr/>
          </p:nvSpPr>
          <p:spPr bwMode="auto">
            <a:xfrm>
              <a:off x="0" y="0"/>
              <a:ext cx="207123" cy="318128"/>
            </a:xfrm>
            <a:prstGeom prst="rect">
              <a:avLst/>
            </a:prstGeom>
            <a:solidFill>
              <a:srgbClr val="F8681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60428" name="矩形 55"/>
            <p:cNvSpPr>
              <a:spLocks noChangeArrowheads="1"/>
            </p:cNvSpPr>
            <p:nvPr/>
          </p:nvSpPr>
          <p:spPr bwMode="auto">
            <a:xfrm>
              <a:off x="220953" y="10349"/>
              <a:ext cx="2340696" cy="3045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b="1" lang="zh-CN" sz="14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我们工作室致力于专业PPT模板的发布，课件及汇报PPT的美化</a:t>
              </a:r>
            </a:p>
          </p:txBody>
        </p:sp>
        <p:sp>
          <p:nvSpPr>
            <p:cNvPr id="60429" name="矩形 56"/>
            <p:cNvSpPr>
              <a:spLocks noChangeArrowheads="1"/>
            </p:cNvSpPr>
            <p:nvPr/>
          </p:nvSpPr>
          <p:spPr bwMode="auto">
            <a:xfrm>
              <a:off x="217498" y="284121"/>
              <a:ext cx="2076035" cy="822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just" eaLnBrk="1" hangingPunct="1"/>
              <a:r>
                <a:rPr altLang="en-US" lang="zh-CN" sz="12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我们工作室致力于专业PPT模板的发布，课件及汇报PPT的美化，并为您提供专业的PPT个性定制服务。我们秉承“给您演示的光和热”的理念，为您分担职场压力,让您的每一次亮相都信心澎湃。专业的团队，完善的售后，热情的服务，科学严谨的逻辑，一丝不苟的工作态度，定能使您的发展如虎添翼！</a:t>
              </a:r>
            </a:p>
          </p:txBody>
        </p:sp>
      </p:grpSp>
    </p:spTree>
  </p:cSld>
  <p:clrMapOvr>
    <a:masterClrMapping/>
  </p:clrMapOvr>
  <p:transition/>
  <p:timing/>
</p:sld>
</file>

<file path=ppt/slides/slide34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61442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gdLst>
              <a:gd fmla="*/ 0 w 996" name="T0"/>
              <a:gd fmla="*/ 0 h 914" name="T1"/>
              <a:gd fmla="*/ 0 w 996" name="T2"/>
              <a:gd fmla="*/ 6078537 h 914" name="T3"/>
              <a:gd fmla="*/ 11231563 w 996" name="T4"/>
              <a:gd fmla="*/ 6078537 h 914" name="T5"/>
              <a:gd fmla="*/ 11163903 w 996" name="T6"/>
              <a:gd fmla="*/ 0 h 914" name="T7"/>
              <a:gd fmla="*/ 0 w 996" name="T8"/>
              <a:gd fmla="*/ 0 h 914" name="T9"/>
              <a:gd fmla="*/ 0 60000 65536" name="T10"/>
              <a:gd fmla="*/ 0 60000 65536" name="T11"/>
              <a:gd fmla="*/ 0 60000 65536" name="T12"/>
              <a:gd fmla="*/ 0 60000 65536" name="T13"/>
              <a:gd fmla="*/ 0 60000 65536" name="T14"/>
              <a:gd fmla="*/ 0 w 996" name="T15"/>
              <a:gd fmla="*/ 0 h 914" name="T16"/>
              <a:gd fmla="*/ 996 w 996" name="T17"/>
              <a:gd fmla="*/ 914 h 914" name="T18"/>
            </a:gdLst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b="T18" l="T15" r="T17" t="T16"/>
            <a:pathLst>
              <a:path h="914" w="996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000000"/>
              </a:solidFill>
              <a:latin charset="-122" panose="02000000000000000000" pitchFamily="2" typeface="方正兰亭细黑_GBK"/>
              <a:sym charset="-122" panose="02010600030101010101" pitchFamily="2" typeface="宋体"/>
            </a:endParaRPr>
          </a:p>
        </p:txBody>
      </p:sp>
      <p:sp>
        <p:nvSpPr>
          <p:cNvPr id="61443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FFFFFF"/>
              </a:solidFill>
              <a:latin charset="-122" panose="02010600030101010101" pitchFamily="2" typeface="宋体"/>
              <a:sym charset="-122" panose="02010600030101010101" pitchFamily="2" typeface="宋体"/>
            </a:endParaRPr>
          </a:p>
        </p:txBody>
      </p:sp>
      <p:grpSp>
        <p:nvGrpSpPr>
          <p:cNvPr id="61444" name="Group 4"/>
          <p:cNvGrpSpPr/>
          <p:nvPr/>
        </p:nvGrpSpPr>
        <p:grpSpPr>
          <a:xfrm>
            <a:off x="58738" y="658813"/>
            <a:ext cx="3478212" cy="885825"/>
            <a:chExt cx="3180410" cy="885942"/>
          </a:xfrm>
        </p:grpSpPr>
        <p:sp>
          <p:nvSpPr>
            <p:cNvPr id="61464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gdLst>
                <a:gd fmla="*/ 3177766 w 1730" name="T0"/>
                <a:gd fmla="*/ 644525 h 406" name="T1"/>
                <a:gd fmla="*/ 3177766 w 1730" name="T2"/>
                <a:gd fmla="*/ 0 h 406" name="T3"/>
                <a:gd fmla="*/ 0 w 1730" name="T4"/>
                <a:gd fmla="*/ 0 h 406" name="T5"/>
                <a:gd fmla="*/ 231444 w 1730" name="T6"/>
                <a:gd fmla="*/ 322263 h 406" name="T7"/>
                <a:gd fmla="*/ 0 w 1730" name="T8"/>
                <a:gd fmla="*/ 644525 h 406" name="T9"/>
                <a:gd fmla="*/ 3177766 w 1730" name="T10"/>
                <a:gd fmla="*/ 644525 h 40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730" name="T18"/>
                <a:gd fmla="*/ 0 h 406" name="T19"/>
                <a:gd fmla="*/ 1730 w 1730" name="T20"/>
                <a:gd fmla="*/ 406 h 40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406" w="1730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61465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</p:grpSp>
      <p:pic>
        <p:nvPicPr>
          <p:cNvPr id="61445" name="图片 6"/>
          <p:cNvPicPr>
            <a:picLocks noChangeArrowheads="1"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46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2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b="1" lang="zh-CN" sz="2000">
                <a:solidFill>
                  <a:srgbClr val="000000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</p:txBody>
      </p:sp>
      <p:grpSp>
        <p:nvGrpSpPr>
          <p:cNvPr id="61448" name="Group 14"/>
          <p:cNvGrpSpPr/>
          <p:nvPr/>
        </p:nvGrpSpPr>
        <p:grpSpPr>
          <a:xfrm>
            <a:off x="5303838" y="1639888"/>
            <a:ext cx="2565400" cy="2078037"/>
            <a:chExt cx="2565096" cy="2079291"/>
          </a:xfrm>
        </p:grpSpPr>
        <p:sp>
          <p:nvSpPr>
            <p:cNvPr id="61461" name="矩形 14"/>
            <p:cNvSpPr>
              <a:spLocks noChangeArrowheads="1"/>
            </p:cNvSpPr>
            <p:nvPr/>
          </p:nvSpPr>
          <p:spPr bwMode="auto">
            <a:xfrm>
              <a:off x="0" y="46224"/>
              <a:ext cx="207123" cy="399353"/>
            </a:xfrm>
            <a:prstGeom prst="rect">
              <a:avLst/>
            </a:prstGeom>
            <a:solidFill>
              <a:srgbClr val="D6BF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61462" name="矩形 15"/>
            <p:cNvSpPr>
              <a:spLocks noChangeArrowheads="1"/>
            </p:cNvSpPr>
            <p:nvPr/>
          </p:nvSpPr>
          <p:spPr bwMode="auto">
            <a:xfrm>
              <a:off x="224400" y="0"/>
              <a:ext cx="2340696" cy="5947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b="1" lang="zh-CN" sz="11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我们工作室致力于专业PPT模板的发布，课件及汇报PPT的美化，并为您提供专业的PPT个性定制服务。</a:t>
              </a:r>
            </a:p>
          </p:txBody>
        </p:sp>
        <p:sp>
          <p:nvSpPr>
            <p:cNvPr id="61463" name="矩形 16"/>
            <p:cNvSpPr>
              <a:spLocks noChangeArrowheads="1"/>
            </p:cNvSpPr>
            <p:nvPr/>
          </p:nvSpPr>
          <p:spPr bwMode="auto">
            <a:xfrm>
              <a:off x="207123" y="694296"/>
              <a:ext cx="2297293" cy="13724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just" eaLnBrk="1" hangingPunct="1"/>
              <a:r>
                <a:rPr altLang="en-US" lang="zh-CN" sz="12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我们工作室致力于专业PPT模板的发布，课件及汇报PPT的美化，并为您提供专业的PPT个性定制服务。我们秉承“给您演示的光和热”的理念，为您分担职场压力,让您的每一次亮相都信心澎湃。</a:t>
              </a:r>
            </a:p>
          </p:txBody>
        </p:sp>
      </p:grpSp>
      <p:grpSp>
        <p:nvGrpSpPr>
          <p:cNvPr id="61449" name="Group 18"/>
          <p:cNvGrpSpPr/>
          <p:nvPr/>
        </p:nvGrpSpPr>
        <p:grpSpPr>
          <a:xfrm>
            <a:off x="8780463" y="1639888"/>
            <a:ext cx="2565400" cy="2078037"/>
            <a:chExt cx="2565096" cy="2079291"/>
          </a:xfrm>
        </p:grpSpPr>
        <p:sp>
          <p:nvSpPr>
            <p:cNvPr id="61458" name="矩形 18"/>
            <p:cNvSpPr>
              <a:spLocks noChangeArrowheads="1"/>
            </p:cNvSpPr>
            <p:nvPr/>
          </p:nvSpPr>
          <p:spPr bwMode="auto">
            <a:xfrm>
              <a:off x="0" y="46224"/>
              <a:ext cx="207123" cy="399353"/>
            </a:xfrm>
            <a:prstGeom prst="rect">
              <a:avLst/>
            </a:prstGeom>
            <a:solidFill>
              <a:srgbClr val="F8681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61459" name="矩形 19"/>
            <p:cNvSpPr>
              <a:spLocks noChangeArrowheads="1"/>
            </p:cNvSpPr>
            <p:nvPr/>
          </p:nvSpPr>
          <p:spPr bwMode="auto">
            <a:xfrm>
              <a:off x="224401" y="0"/>
              <a:ext cx="2340696" cy="5947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b="1" lang="zh-CN" sz="11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我们工作室致力于专业PPT模板的发布，课件及汇报PPT的美化，并为您提供专业的PPT个性定制服务。</a:t>
              </a:r>
            </a:p>
          </p:txBody>
        </p:sp>
        <p:sp>
          <p:nvSpPr>
            <p:cNvPr id="61460" name="矩形 20"/>
            <p:cNvSpPr>
              <a:spLocks noChangeArrowheads="1"/>
            </p:cNvSpPr>
            <p:nvPr/>
          </p:nvSpPr>
          <p:spPr bwMode="auto">
            <a:xfrm>
              <a:off x="207123" y="694296"/>
              <a:ext cx="2297293" cy="13724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just" eaLnBrk="1" hangingPunct="1"/>
              <a:r>
                <a:rPr altLang="en-US" lang="zh-CN" sz="12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我们工作室致力于专业PPT模板的发布，课件及汇报PPT的美化，并为您提供专业的PPT个性定制服务。我们秉承“给您演示的光和热”的理念，为您分担职场压力,让您的每一次亮相都信心澎湃。</a:t>
              </a:r>
            </a:p>
          </p:txBody>
        </p:sp>
      </p:grpSp>
      <p:grpSp>
        <p:nvGrpSpPr>
          <p:cNvPr id="61450" name="Group 22"/>
          <p:cNvGrpSpPr/>
          <p:nvPr/>
        </p:nvGrpSpPr>
        <p:grpSpPr>
          <a:xfrm>
            <a:off x="5303838" y="3967163"/>
            <a:ext cx="2565400" cy="2079625"/>
            <a:chExt cx="2565096" cy="2079291"/>
          </a:xfrm>
        </p:grpSpPr>
        <p:sp>
          <p:nvSpPr>
            <p:cNvPr id="61455" name="矩形 22"/>
            <p:cNvSpPr>
              <a:spLocks noChangeArrowheads="1"/>
            </p:cNvSpPr>
            <p:nvPr/>
          </p:nvSpPr>
          <p:spPr bwMode="auto">
            <a:xfrm>
              <a:off x="0" y="46224"/>
              <a:ext cx="207123" cy="399353"/>
            </a:xfrm>
            <a:prstGeom prst="rect">
              <a:avLst/>
            </a:prstGeom>
            <a:solidFill>
              <a:srgbClr val="04658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61456" name="矩形 23"/>
            <p:cNvSpPr>
              <a:spLocks noChangeArrowheads="1"/>
            </p:cNvSpPr>
            <p:nvPr/>
          </p:nvSpPr>
          <p:spPr bwMode="auto">
            <a:xfrm>
              <a:off x="224400" y="0"/>
              <a:ext cx="2340696" cy="5942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b="1" lang="zh-CN" sz="11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我们工作室致力于专业PPT模板的发布，课件及汇报PPT的美化，并为您提供专业的PPT个性定制服务。</a:t>
              </a:r>
            </a:p>
          </p:txBody>
        </p:sp>
        <p:sp>
          <p:nvSpPr>
            <p:cNvPr id="61457" name="矩形 24"/>
            <p:cNvSpPr>
              <a:spLocks noChangeArrowheads="1"/>
            </p:cNvSpPr>
            <p:nvPr/>
          </p:nvSpPr>
          <p:spPr bwMode="auto">
            <a:xfrm>
              <a:off x="207123" y="694296"/>
              <a:ext cx="2297293" cy="13713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just" eaLnBrk="1" hangingPunct="1"/>
              <a:r>
                <a:rPr altLang="en-US" lang="zh-CN" sz="12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我们工作室致力于专业PPT模板的发布，课件及汇报PPT的美化，并为您提供专业的PPT个性定制服务。我们秉承“给您演示的光和热”的理念，为您分担职场压力,让您的每一次亮相都信心澎湃。</a:t>
              </a:r>
            </a:p>
          </p:txBody>
        </p:sp>
      </p:grpSp>
      <p:grpSp>
        <p:nvGrpSpPr>
          <p:cNvPr id="61451" name="Group 26"/>
          <p:cNvGrpSpPr/>
          <p:nvPr/>
        </p:nvGrpSpPr>
        <p:grpSpPr>
          <a:xfrm>
            <a:off x="8780463" y="3967163"/>
            <a:ext cx="2565400" cy="2079625"/>
            <a:chExt cx="2565096" cy="2079291"/>
          </a:xfrm>
        </p:grpSpPr>
        <p:sp>
          <p:nvSpPr>
            <p:cNvPr id="61452" name="矩形 26"/>
            <p:cNvSpPr>
              <a:spLocks noChangeArrowheads="1"/>
            </p:cNvSpPr>
            <p:nvPr/>
          </p:nvSpPr>
          <p:spPr bwMode="auto">
            <a:xfrm>
              <a:off x="0" y="46224"/>
              <a:ext cx="207123" cy="399353"/>
            </a:xfrm>
            <a:prstGeom prst="rect">
              <a:avLst/>
            </a:prstGeom>
            <a:solidFill>
              <a:srgbClr val="67CDC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61453" name="矩形 27"/>
            <p:cNvSpPr>
              <a:spLocks noChangeArrowheads="1"/>
            </p:cNvSpPr>
            <p:nvPr/>
          </p:nvSpPr>
          <p:spPr bwMode="auto">
            <a:xfrm>
              <a:off x="224401" y="0"/>
              <a:ext cx="2340696" cy="5942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b="1" lang="zh-CN" sz="11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我们工作室致力于专业PPT模板的发布，课件及汇报PPT的美化，并为您提供专业的PPT个性定制服务。</a:t>
              </a:r>
            </a:p>
          </p:txBody>
        </p:sp>
        <p:sp>
          <p:nvSpPr>
            <p:cNvPr id="61454" name="矩形 28"/>
            <p:cNvSpPr>
              <a:spLocks noChangeArrowheads="1"/>
            </p:cNvSpPr>
            <p:nvPr/>
          </p:nvSpPr>
          <p:spPr bwMode="auto">
            <a:xfrm>
              <a:off x="207123" y="694296"/>
              <a:ext cx="2297293" cy="13713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just" eaLnBrk="1" hangingPunct="1"/>
              <a:r>
                <a:rPr altLang="en-US" lang="zh-CN" sz="12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我们工作室致力于专业PPT模板的发布，课件及汇报PPT的美化，并为您提供专业的PPT个性定制服务。我们秉承“给您演示的光和热”的理念，为您分担职场压力,让您的每一次亮相都信心澎湃。</a:t>
              </a:r>
            </a:p>
          </p:txBody>
        </p:sp>
      </p:grpSp>
    </p:spTree>
  </p:cSld>
  <p:clrMapOvr>
    <a:masterClrMapping/>
  </p:clrMapOvr>
  <p:transition/>
  <p:timing/>
</p:sld>
</file>

<file path=ppt/slides/slide35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62466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gdLst>
              <a:gd fmla="*/ 0 w 996" name="T0"/>
              <a:gd fmla="*/ 0 h 914" name="T1"/>
              <a:gd fmla="*/ 0 w 996" name="T2"/>
              <a:gd fmla="*/ 6078537 h 914" name="T3"/>
              <a:gd fmla="*/ 11231563 w 996" name="T4"/>
              <a:gd fmla="*/ 6078537 h 914" name="T5"/>
              <a:gd fmla="*/ 11163903 w 996" name="T6"/>
              <a:gd fmla="*/ 0 h 914" name="T7"/>
              <a:gd fmla="*/ 0 w 996" name="T8"/>
              <a:gd fmla="*/ 0 h 914" name="T9"/>
              <a:gd fmla="*/ 0 60000 65536" name="T10"/>
              <a:gd fmla="*/ 0 60000 65536" name="T11"/>
              <a:gd fmla="*/ 0 60000 65536" name="T12"/>
              <a:gd fmla="*/ 0 60000 65536" name="T13"/>
              <a:gd fmla="*/ 0 60000 65536" name="T14"/>
              <a:gd fmla="*/ 0 w 996" name="T15"/>
              <a:gd fmla="*/ 0 h 914" name="T16"/>
              <a:gd fmla="*/ 996 w 996" name="T17"/>
              <a:gd fmla="*/ 914 h 914" name="T18"/>
            </a:gdLst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b="T18" l="T15" r="T17" t="T16"/>
            <a:pathLst>
              <a:path h="914" w="996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000000"/>
              </a:solidFill>
              <a:latin charset="-122" panose="02000000000000000000" pitchFamily="2" typeface="方正兰亭细黑_GBK"/>
              <a:sym charset="-122" panose="02010600030101010101" pitchFamily="2" typeface="宋体"/>
            </a:endParaRPr>
          </a:p>
        </p:txBody>
      </p:sp>
      <p:sp>
        <p:nvSpPr>
          <p:cNvPr id="62467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FFFFFF"/>
              </a:solidFill>
              <a:latin charset="-122" panose="02010600030101010101" pitchFamily="2" typeface="宋体"/>
              <a:sym charset="-122" panose="02010600030101010101" pitchFamily="2" typeface="宋体"/>
            </a:endParaRPr>
          </a:p>
        </p:txBody>
      </p:sp>
      <p:grpSp>
        <p:nvGrpSpPr>
          <p:cNvPr id="62468" name="Group 4"/>
          <p:cNvGrpSpPr/>
          <p:nvPr/>
        </p:nvGrpSpPr>
        <p:grpSpPr>
          <a:xfrm>
            <a:off x="58738" y="658813"/>
            <a:ext cx="3478212" cy="885825"/>
            <a:chExt cx="3180410" cy="885942"/>
          </a:xfrm>
        </p:grpSpPr>
        <p:sp>
          <p:nvSpPr>
            <p:cNvPr id="62523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gdLst>
                <a:gd fmla="*/ 3177766 w 1730" name="T0"/>
                <a:gd fmla="*/ 644525 h 406" name="T1"/>
                <a:gd fmla="*/ 3177766 w 1730" name="T2"/>
                <a:gd fmla="*/ 0 h 406" name="T3"/>
                <a:gd fmla="*/ 0 w 1730" name="T4"/>
                <a:gd fmla="*/ 0 h 406" name="T5"/>
                <a:gd fmla="*/ 231444 w 1730" name="T6"/>
                <a:gd fmla="*/ 322263 h 406" name="T7"/>
                <a:gd fmla="*/ 0 w 1730" name="T8"/>
                <a:gd fmla="*/ 644525 h 406" name="T9"/>
                <a:gd fmla="*/ 3177766 w 1730" name="T10"/>
                <a:gd fmla="*/ 644525 h 40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730" name="T18"/>
                <a:gd fmla="*/ 0 h 406" name="T19"/>
                <a:gd fmla="*/ 1730 w 1730" name="T20"/>
                <a:gd fmla="*/ 406 h 40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406" w="1730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62524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</p:grpSp>
      <p:pic>
        <p:nvPicPr>
          <p:cNvPr id="62469" name="图片 6"/>
          <p:cNvPicPr>
            <a:picLocks noChangeArrowheads="1"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470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2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b="1" lang="zh-CN" sz="2000">
                <a:solidFill>
                  <a:srgbClr val="000000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</p:txBody>
      </p:sp>
      <p:grpSp>
        <p:nvGrpSpPr>
          <p:cNvPr id="62471" name="Group 9"/>
          <p:cNvGrpSpPr/>
          <p:nvPr/>
        </p:nvGrpSpPr>
        <p:grpSpPr>
          <a:xfrm>
            <a:off x="6527800" y="1604963"/>
            <a:ext cx="4703763" cy="4572000"/>
            <a:chExt cx="3691291" cy="3587786"/>
          </a:xfrm>
        </p:grpSpPr>
        <p:sp>
          <p:nvSpPr>
            <p:cNvPr id="62474" name="直接连接符 9"/>
            <p:cNvSpPr>
              <a:spLocks noChangeShapeType="1"/>
            </p:cNvSpPr>
            <p:nvPr/>
          </p:nvSpPr>
          <p:spPr bwMode="auto">
            <a:xfrm flipV="1">
              <a:off x="1062243" y="1877061"/>
              <a:ext cx="426839" cy="123922"/>
            </a:xfrm>
            <a:prstGeom prst="line">
              <a:avLst/>
            </a:prstGeom>
            <a:noFill/>
            <a:ln w="76200">
              <a:solidFill>
                <a:srgbClr val="197B8B"/>
              </a:solidFill>
              <a:miter lim="800000"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62475" name="直接连接符 10"/>
            <p:cNvSpPr>
              <a:spLocks noChangeShapeType="1"/>
            </p:cNvSpPr>
            <p:nvPr/>
          </p:nvSpPr>
          <p:spPr bwMode="auto">
            <a:xfrm flipH="1">
              <a:off x="1909173" y="1050975"/>
              <a:ext cx="125215" cy="413336"/>
            </a:xfrm>
            <a:prstGeom prst="line">
              <a:avLst/>
            </a:prstGeom>
            <a:noFill/>
            <a:ln w="76200">
              <a:solidFill>
                <a:srgbClr val="197B8B"/>
              </a:solidFill>
              <a:miter lim="800000"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62476" name="直接连接符 11"/>
            <p:cNvSpPr>
              <a:spLocks noChangeShapeType="1"/>
            </p:cNvSpPr>
            <p:nvPr/>
          </p:nvSpPr>
          <p:spPr bwMode="auto">
            <a:xfrm>
              <a:off x="2034388" y="1877061"/>
              <a:ext cx="378619" cy="270291"/>
            </a:xfrm>
            <a:prstGeom prst="line">
              <a:avLst/>
            </a:prstGeom>
            <a:noFill/>
            <a:ln w="76200">
              <a:solidFill>
                <a:srgbClr val="197B8B"/>
              </a:solidFill>
              <a:miter lim="800000"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62477" name="直接连接符 12"/>
            <p:cNvSpPr>
              <a:spLocks noChangeShapeType="1"/>
            </p:cNvSpPr>
            <p:nvPr/>
          </p:nvSpPr>
          <p:spPr bwMode="auto">
            <a:xfrm>
              <a:off x="930282" y="1405442"/>
              <a:ext cx="808" cy="519663"/>
            </a:xfrm>
            <a:prstGeom prst="line">
              <a:avLst/>
            </a:prstGeom>
            <a:noFill/>
            <a:ln w="76200">
              <a:solidFill>
                <a:srgbClr val="197B8B"/>
              </a:solidFill>
              <a:miter lim="800000"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62478" name="直接连接符 13"/>
            <p:cNvSpPr>
              <a:spLocks noChangeShapeType="1"/>
            </p:cNvSpPr>
            <p:nvPr/>
          </p:nvSpPr>
          <p:spPr bwMode="auto">
            <a:xfrm>
              <a:off x="2738444" y="714713"/>
              <a:ext cx="41801" cy="407828"/>
            </a:xfrm>
            <a:prstGeom prst="line">
              <a:avLst/>
            </a:prstGeom>
            <a:noFill/>
            <a:ln w="76200">
              <a:solidFill>
                <a:srgbClr val="197B8B"/>
              </a:solidFill>
              <a:miter lim="800000"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62479" name="直接连接符 14"/>
            <p:cNvSpPr>
              <a:spLocks noChangeShapeType="1"/>
            </p:cNvSpPr>
            <p:nvPr/>
          </p:nvSpPr>
          <p:spPr bwMode="auto">
            <a:xfrm flipV="1">
              <a:off x="1864816" y="2247822"/>
              <a:ext cx="555277" cy="312513"/>
            </a:xfrm>
            <a:prstGeom prst="line">
              <a:avLst/>
            </a:prstGeom>
            <a:noFill/>
            <a:ln w="76200">
              <a:solidFill>
                <a:srgbClr val="197B8B"/>
              </a:solidFill>
              <a:miter lim="800000"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cxnSp>
          <p:nvCxnSpPr>
            <p:cNvPr id="62480" name="直接连接符 15"/>
            <p:cNvCxnSpPr>
              <a:cxnSpLocks noChangeShapeType="1"/>
              <a:stCxn id="62519" idx="4"/>
              <a:endCxn id="62509" idx="0"/>
            </p:cNvCxnSpPr>
            <p:nvPr/>
          </p:nvCxnSpPr>
          <p:spPr bwMode="auto">
            <a:xfrm>
              <a:off x="329711" y="940415"/>
              <a:ext cx="97683" cy="485092"/>
            </a:xfrm>
            <a:prstGeom prst="line">
              <a:avLst/>
            </a:prstGeom>
            <a:noFill/>
            <a:ln w="19050">
              <a:solidFill>
                <a:srgbClr val="197B8B"/>
              </a:solidFill>
              <a:miter lim="800000"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</p:cxnSp>
        <p:cxnSp>
          <p:nvCxnSpPr>
            <p:cNvPr id="62481" name="直接连接符 16"/>
            <p:cNvCxnSpPr>
              <a:cxnSpLocks noChangeShapeType="1"/>
              <a:stCxn id="62512" idx="0"/>
              <a:endCxn id="62509" idx="3"/>
            </p:cNvCxnSpPr>
            <p:nvPr/>
          </p:nvCxnSpPr>
          <p:spPr bwMode="auto">
            <a:xfrm flipV="1">
              <a:off x="162000" y="1671330"/>
              <a:ext cx="163571" cy="210735"/>
            </a:xfrm>
            <a:prstGeom prst="line">
              <a:avLst/>
            </a:prstGeom>
            <a:noFill/>
            <a:ln w="19050">
              <a:solidFill>
                <a:srgbClr val="197B8B"/>
              </a:solidFill>
              <a:miter lim="800000"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</p:cxnSp>
        <p:cxnSp>
          <p:nvCxnSpPr>
            <p:cNvPr id="62482" name="直接连接符 17"/>
            <p:cNvCxnSpPr>
              <a:cxnSpLocks noChangeShapeType="1"/>
              <a:stCxn id="62509" idx="5"/>
              <a:endCxn id="62501" idx="1"/>
            </p:cNvCxnSpPr>
            <p:nvPr/>
          </p:nvCxnSpPr>
          <p:spPr bwMode="auto">
            <a:xfrm>
              <a:off x="529217" y="1671330"/>
              <a:ext cx="244156" cy="202751"/>
            </a:xfrm>
            <a:prstGeom prst="line">
              <a:avLst/>
            </a:prstGeom>
            <a:noFill/>
            <a:ln w="28575">
              <a:solidFill>
                <a:srgbClr val="197B8B"/>
              </a:solidFill>
              <a:miter lim="800000"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</p:cxnSp>
        <p:cxnSp>
          <p:nvCxnSpPr>
            <p:cNvPr id="62483" name="直接连接符 18"/>
            <p:cNvCxnSpPr>
              <a:cxnSpLocks noChangeShapeType="1"/>
              <a:stCxn id="62501" idx="3"/>
              <a:endCxn id="62508" idx="7"/>
            </p:cNvCxnSpPr>
            <p:nvPr/>
          </p:nvCxnSpPr>
          <p:spPr bwMode="auto">
            <a:xfrm flipH="1">
              <a:off x="476395" y="2225996"/>
              <a:ext cx="296978" cy="312018"/>
            </a:xfrm>
            <a:prstGeom prst="line">
              <a:avLst/>
            </a:prstGeom>
            <a:noFill/>
            <a:ln w="28575">
              <a:solidFill>
                <a:srgbClr val="197B8B"/>
              </a:solidFill>
              <a:miter lim="800000"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</p:cxnSp>
        <p:sp>
          <p:nvSpPr>
            <p:cNvPr id="62484" name="直接连接符 19"/>
            <p:cNvSpPr>
              <a:spLocks noChangeShapeType="1"/>
            </p:cNvSpPr>
            <p:nvPr/>
          </p:nvSpPr>
          <p:spPr bwMode="auto">
            <a:xfrm flipH="1">
              <a:off x="1385699" y="928927"/>
              <a:ext cx="438345" cy="161244"/>
            </a:xfrm>
            <a:prstGeom prst="line">
              <a:avLst/>
            </a:prstGeom>
            <a:noFill/>
            <a:ln w="38100">
              <a:solidFill>
                <a:srgbClr val="197B8B"/>
              </a:solidFill>
              <a:miter lim="800000"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62485" name="直接连接符 20"/>
            <p:cNvSpPr>
              <a:spLocks noChangeShapeType="1"/>
            </p:cNvSpPr>
            <p:nvPr/>
          </p:nvSpPr>
          <p:spPr bwMode="auto">
            <a:xfrm>
              <a:off x="2248843" y="1104884"/>
              <a:ext cx="274752" cy="152759"/>
            </a:xfrm>
            <a:prstGeom prst="line">
              <a:avLst/>
            </a:prstGeom>
            <a:noFill/>
            <a:ln w="38100">
              <a:solidFill>
                <a:srgbClr val="197B8B"/>
              </a:solidFill>
              <a:miter lim="800000"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cxnSp>
          <p:nvCxnSpPr>
            <p:cNvPr id="62486" name="直接连接符 21"/>
            <p:cNvCxnSpPr>
              <a:cxnSpLocks noChangeShapeType="1"/>
              <a:stCxn id="62500" idx="5"/>
              <a:endCxn id="62505" idx="1"/>
            </p:cNvCxnSpPr>
            <p:nvPr/>
          </p:nvCxnSpPr>
          <p:spPr bwMode="auto">
            <a:xfrm>
              <a:off x="2699553" y="2366548"/>
              <a:ext cx="284062" cy="388174"/>
            </a:xfrm>
            <a:prstGeom prst="line">
              <a:avLst/>
            </a:prstGeom>
            <a:noFill/>
            <a:ln w="38100">
              <a:solidFill>
                <a:srgbClr val="197B8B"/>
              </a:solidFill>
              <a:miter lim="800000"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</p:cxnSp>
        <p:sp>
          <p:nvSpPr>
            <p:cNvPr id="62487" name="直接连接符 22"/>
            <p:cNvSpPr>
              <a:spLocks noChangeShapeType="1"/>
            </p:cNvSpPr>
            <p:nvPr/>
          </p:nvSpPr>
          <p:spPr bwMode="auto">
            <a:xfrm>
              <a:off x="1857899" y="507676"/>
              <a:ext cx="142443" cy="205121"/>
            </a:xfrm>
            <a:prstGeom prst="line">
              <a:avLst/>
            </a:prstGeom>
            <a:noFill/>
            <a:ln w="28575">
              <a:solidFill>
                <a:srgbClr val="197B8B"/>
              </a:solidFill>
              <a:miter lim="800000"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62488" name="直接连接符 23"/>
            <p:cNvSpPr>
              <a:spLocks noChangeShapeType="1"/>
            </p:cNvSpPr>
            <p:nvPr/>
          </p:nvSpPr>
          <p:spPr bwMode="auto">
            <a:xfrm flipV="1">
              <a:off x="2654244" y="2016830"/>
              <a:ext cx="349860" cy="87932"/>
            </a:xfrm>
            <a:prstGeom prst="line">
              <a:avLst/>
            </a:prstGeom>
            <a:noFill/>
            <a:ln w="19050">
              <a:solidFill>
                <a:srgbClr val="197B8B"/>
              </a:solidFill>
              <a:miter lim="800000"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62489" name="直接连接符 24"/>
            <p:cNvSpPr>
              <a:spLocks noChangeShapeType="1"/>
            </p:cNvSpPr>
            <p:nvPr/>
          </p:nvSpPr>
          <p:spPr bwMode="auto">
            <a:xfrm>
              <a:off x="3116458" y="2038635"/>
              <a:ext cx="165550" cy="33859"/>
            </a:xfrm>
            <a:prstGeom prst="line">
              <a:avLst/>
            </a:prstGeom>
            <a:noFill/>
            <a:ln w="19050">
              <a:solidFill>
                <a:srgbClr val="197B8B"/>
              </a:solidFill>
              <a:miter lim="800000"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cxnSp>
          <p:nvCxnSpPr>
            <p:cNvPr id="62490" name="直接连接符 25"/>
            <p:cNvCxnSpPr>
              <a:cxnSpLocks noChangeShapeType="1"/>
              <a:stCxn id="62500" idx="6"/>
              <a:endCxn id="62521" idx="1"/>
            </p:cNvCxnSpPr>
            <p:nvPr/>
          </p:nvCxnSpPr>
          <p:spPr bwMode="auto">
            <a:xfrm>
              <a:off x="2772437" y="2190591"/>
              <a:ext cx="279460" cy="130862"/>
            </a:xfrm>
            <a:prstGeom prst="line">
              <a:avLst/>
            </a:prstGeom>
            <a:noFill/>
            <a:ln w="19050">
              <a:solidFill>
                <a:srgbClr val="197B8B"/>
              </a:solidFill>
              <a:miter lim="800000"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</p:cxnSp>
        <p:cxnSp>
          <p:nvCxnSpPr>
            <p:cNvPr id="62491" name="直接连接符 26"/>
            <p:cNvCxnSpPr>
              <a:cxnSpLocks noChangeShapeType="1"/>
              <a:stCxn id="62516" idx="6"/>
              <a:endCxn id="62507" idx="1"/>
            </p:cNvCxnSpPr>
            <p:nvPr/>
          </p:nvCxnSpPr>
          <p:spPr bwMode="auto">
            <a:xfrm>
              <a:off x="1957394" y="2783838"/>
              <a:ext cx="404948" cy="103513"/>
            </a:xfrm>
            <a:prstGeom prst="line">
              <a:avLst/>
            </a:prstGeom>
            <a:noFill/>
            <a:ln w="28575">
              <a:solidFill>
                <a:srgbClr val="197B8B"/>
              </a:solidFill>
              <a:miter lim="800000"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</p:cxnSp>
        <p:sp>
          <p:nvSpPr>
            <p:cNvPr id="62492" name="直接连接符 27"/>
            <p:cNvSpPr>
              <a:spLocks noChangeShapeType="1"/>
            </p:cNvSpPr>
            <p:nvPr/>
          </p:nvSpPr>
          <p:spPr bwMode="auto">
            <a:xfrm flipH="1">
              <a:off x="998170" y="2882001"/>
              <a:ext cx="317465" cy="93779"/>
            </a:xfrm>
            <a:prstGeom prst="line">
              <a:avLst/>
            </a:prstGeom>
            <a:noFill/>
            <a:ln w="38100">
              <a:solidFill>
                <a:srgbClr val="197B8B"/>
              </a:solidFill>
              <a:miter lim="800000"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cxnSp>
          <p:nvCxnSpPr>
            <p:cNvPr id="62493" name="直接连接符 28"/>
            <p:cNvCxnSpPr>
              <a:cxnSpLocks noChangeShapeType="1"/>
              <a:stCxn id="62506" idx="5"/>
              <a:endCxn id="62522" idx="1"/>
            </p:cNvCxnSpPr>
            <p:nvPr/>
          </p:nvCxnSpPr>
          <p:spPr bwMode="auto">
            <a:xfrm>
              <a:off x="1007768" y="3132175"/>
              <a:ext cx="778493" cy="332699"/>
            </a:xfrm>
            <a:prstGeom prst="line">
              <a:avLst/>
            </a:prstGeom>
            <a:noFill/>
            <a:ln w="19050">
              <a:solidFill>
                <a:srgbClr val="197B8B"/>
              </a:solidFill>
              <a:miter lim="800000"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</p:cxnSp>
        <p:cxnSp>
          <p:nvCxnSpPr>
            <p:cNvPr id="62494" name="直接连接符 29"/>
            <p:cNvCxnSpPr>
              <a:cxnSpLocks noChangeShapeType="1"/>
              <a:stCxn id="62517" idx="6"/>
              <a:endCxn id="62511" idx="2"/>
            </p:cNvCxnSpPr>
            <p:nvPr/>
          </p:nvCxnSpPr>
          <p:spPr bwMode="auto">
            <a:xfrm flipV="1">
              <a:off x="3096326" y="1314677"/>
              <a:ext cx="234965" cy="90766"/>
            </a:xfrm>
            <a:prstGeom prst="line">
              <a:avLst/>
            </a:prstGeom>
            <a:noFill/>
            <a:ln w="28575">
              <a:solidFill>
                <a:srgbClr val="197B8B"/>
              </a:solidFill>
              <a:miter lim="800000"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</p:cxnSp>
        <p:sp>
          <p:nvSpPr>
            <p:cNvPr id="62495" name="直接连接符 30"/>
            <p:cNvSpPr>
              <a:spLocks noChangeShapeType="1"/>
            </p:cNvSpPr>
            <p:nvPr/>
          </p:nvSpPr>
          <p:spPr bwMode="auto">
            <a:xfrm flipH="1">
              <a:off x="2307982" y="3081185"/>
              <a:ext cx="156183" cy="180815"/>
            </a:xfrm>
            <a:prstGeom prst="line">
              <a:avLst/>
            </a:prstGeom>
            <a:noFill/>
            <a:ln w="28575">
              <a:solidFill>
                <a:srgbClr val="197B8B"/>
              </a:solidFill>
              <a:miter lim="800000"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cxnSp>
          <p:nvCxnSpPr>
            <p:cNvPr id="62496" name="直接连接符 31"/>
            <p:cNvCxnSpPr>
              <a:cxnSpLocks noChangeShapeType="1"/>
              <a:stCxn id="62510" idx="4"/>
              <a:endCxn id="62515" idx="0"/>
            </p:cNvCxnSpPr>
            <p:nvPr/>
          </p:nvCxnSpPr>
          <p:spPr bwMode="auto">
            <a:xfrm>
              <a:off x="1031882" y="420275"/>
              <a:ext cx="17563" cy="383469"/>
            </a:xfrm>
            <a:prstGeom prst="line">
              <a:avLst/>
            </a:prstGeom>
            <a:noFill/>
            <a:ln w="28575">
              <a:solidFill>
                <a:srgbClr val="197B8B"/>
              </a:solidFill>
              <a:miter lim="800000"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</p:cxnSp>
        <p:cxnSp>
          <p:nvCxnSpPr>
            <p:cNvPr id="62497" name="直接连接符 32"/>
            <p:cNvCxnSpPr>
              <a:cxnSpLocks noChangeShapeType="1"/>
              <a:stCxn id="62510" idx="6"/>
              <a:endCxn id="62504" idx="2"/>
            </p:cNvCxnSpPr>
            <p:nvPr/>
          </p:nvCxnSpPr>
          <p:spPr bwMode="auto">
            <a:xfrm>
              <a:off x="1175882" y="276275"/>
              <a:ext cx="447282" cy="71410"/>
            </a:xfrm>
            <a:prstGeom prst="line">
              <a:avLst/>
            </a:prstGeom>
            <a:noFill/>
            <a:ln w="19050">
              <a:solidFill>
                <a:srgbClr val="197B8B"/>
              </a:solidFill>
              <a:miter lim="800000"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</p:cxnSp>
        <p:sp>
          <p:nvSpPr>
            <p:cNvPr id="62498" name="直接连接符 33"/>
            <p:cNvSpPr>
              <a:spLocks noChangeShapeType="1"/>
            </p:cNvSpPr>
            <p:nvPr/>
          </p:nvSpPr>
          <p:spPr bwMode="auto">
            <a:xfrm flipV="1">
              <a:off x="1930443" y="163586"/>
              <a:ext cx="317722" cy="112406"/>
            </a:xfrm>
            <a:prstGeom prst="line">
              <a:avLst/>
            </a:prstGeom>
            <a:noFill/>
            <a:ln w="19050">
              <a:solidFill>
                <a:srgbClr val="197B8B"/>
              </a:solidFill>
              <a:miter lim="800000"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62499" name="椭圆 34"/>
            <p:cNvSpPr>
              <a:spLocks noChangeArrowheads="1"/>
            </p:cNvSpPr>
            <p:nvPr/>
          </p:nvSpPr>
          <p:spPr bwMode="auto">
            <a:xfrm>
              <a:off x="1824044" y="680085"/>
              <a:ext cx="497683" cy="497683"/>
            </a:xfrm>
            <a:prstGeom prst="ellipse">
              <a:avLst/>
            </a:prstGeom>
            <a:solidFill>
              <a:srgbClr val="1E93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62500" name="椭圆 35"/>
            <p:cNvSpPr>
              <a:spLocks noChangeArrowheads="1"/>
            </p:cNvSpPr>
            <p:nvPr/>
          </p:nvSpPr>
          <p:spPr bwMode="auto">
            <a:xfrm>
              <a:off x="2274754" y="1941749"/>
              <a:ext cx="497683" cy="497683"/>
            </a:xfrm>
            <a:prstGeom prst="ellipse">
              <a:avLst/>
            </a:prstGeom>
            <a:solidFill>
              <a:srgbClr val="A2B9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62501" name="椭圆 36"/>
            <p:cNvSpPr>
              <a:spLocks noChangeArrowheads="1"/>
            </p:cNvSpPr>
            <p:nvPr/>
          </p:nvSpPr>
          <p:spPr bwMode="auto">
            <a:xfrm>
              <a:off x="700489" y="1801197"/>
              <a:ext cx="497683" cy="497683"/>
            </a:xfrm>
            <a:prstGeom prst="ellipse">
              <a:avLst/>
            </a:prstGeom>
            <a:solidFill>
              <a:srgbClr val="EBAC0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62502" name="椭圆 37"/>
            <p:cNvSpPr>
              <a:spLocks noChangeArrowheads="1"/>
            </p:cNvSpPr>
            <p:nvPr/>
          </p:nvSpPr>
          <p:spPr bwMode="auto">
            <a:xfrm>
              <a:off x="2523595" y="368498"/>
              <a:ext cx="432000" cy="432000"/>
            </a:xfrm>
            <a:prstGeom prst="ellipse">
              <a:avLst/>
            </a:prstGeom>
            <a:solidFill>
              <a:srgbClr val="1E93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62503" name="椭圆 38"/>
            <p:cNvSpPr>
              <a:spLocks noChangeArrowheads="1"/>
            </p:cNvSpPr>
            <p:nvPr/>
          </p:nvSpPr>
          <p:spPr bwMode="auto">
            <a:xfrm>
              <a:off x="3285267" y="1967352"/>
              <a:ext cx="360000" cy="360000"/>
            </a:xfrm>
            <a:prstGeom prst="ellipse">
              <a:avLst/>
            </a:prstGeom>
            <a:solidFill>
              <a:srgbClr val="EBAC0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62504" name="椭圆 39"/>
            <p:cNvSpPr>
              <a:spLocks noChangeArrowheads="1"/>
            </p:cNvSpPr>
            <p:nvPr/>
          </p:nvSpPr>
          <p:spPr bwMode="auto">
            <a:xfrm>
              <a:off x="1623164" y="167685"/>
              <a:ext cx="360000" cy="360000"/>
            </a:xfrm>
            <a:prstGeom prst="ellipse">
              <a:avLst/>
            </a:prstGeom>
            <a:solidFill>
              <a:srgbClr val="F8300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62505" name="椭圆 40"/>
            <p:cNvSpPr>
              <a:spLocks noChangeArrowheads="1"/>
            </p:cNvSpPr>
            <p:nvPr/>
          </p:nvSpPr>
          <p:spPr bwMode="auto">
            <a:xfrm>
              <a:off x="2930894" y="2702001"/>
              <a:ext cx="360000" cy="360000"/>
            </a:xfrm>
            <a:prstGeom prst="ellipse">
              <a:avLst/>
            </a:prstGeom>
            <a:solidFill>
              <a:srgbClr val="1E93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62506" name="椭圆 41"/>
            <p:cNvSpPr>
              <a:spLocks noChangeArrowheads="1"/>
            </p:cNvSpPr>
            <p:nvPr/>
          </p:nvSpPr>
          <p:spPr bwMode="auto">
            <a:xfrm>
              <a:off x="700489" y="2824896"/>
              <a:ext cx="360000" cy="360000"/>
            </a:xfrm>
            <a:prstGeom prst="ellipse">
              <a:avLst/>
            </a:prstGeom>
            <a:solidFill>
              <a:srgbClr val="1E93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62507" name="椭圆 42"/>
            <p:cNvSpPr>
              <a:spLocks noChangeArrowheads="1"/>
            </p:cNvSpPr>
            <p:nvPr/>
          </p:nvSpPr>
          <p:spPr bwMode="auto">
            <a:xfrm>
              <a:off x="2320165" y="2845174"/>
              <a:ext cx="288000" cy="288000"/>
            </a:xfrm>
            <a:prstGeom prst="ellipse">
              <a:avLst/>
            </a:prstGeom>
            <a:solidFill>
              <a:srgbClr val="EBAC0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62508" name="椭圆 43"/>
            <p:cNvSpPr>
              <a:spLocks noChangeArrowheads="1"/>
            </p:cNvSpPr>
            <p:nvPr/>
          </p:nvSpPr>
          <p:spPr bwMode="auto">
            <a:xfrm>
              <a:off x="230572" y="2495837"/>
              <a:ext cx="288000" cy="288000"/>
            </a:xfrm>
            <a:prstGeom prst="ellipse">
              <a:avLst/>
            </a:prstGeom>
            <a:solidFill>
              <a:srgbClr val="A2B9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62509" name="椭圆 44"/>
            <p:cNvSpPr>
              <a:spLocks noChangeArrowheads="1"/>
            </p:cNvSpPr>
            <p:nvPr/>
          </p:nvSpPr>
          <p:spPr bwMode="auto">
            <a:xfrm>
              <a:off x="283394" y="1425507"/>
              <a:ext cx="288000" cy="288000"/>
            </a:xfrm>
            <a:prstGeom prst="ellipse">
              <a:avLst/>
            </a:prstGeom>
            <a:solidFill>
              <a:srgbClr val="1E93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62510" name="椭圆 45"/>
            <p:cNvSpPr>
              <a:spLocks noChangeArrowheads="1"/>
            </p:cNvSpPr>
            <p:nvPr/>
          </p:nvSpPr>
          <p:spPr bwMode="auto">
            <a:xfrm>
              <a:off x="887882" y="132275"/>
              <a:ext cx="288000" cy="288000"/>
            </a:xfrm>
            <a:prstGeom prst="ellipse">
              <a:avLst/>
            </a:prstGeom>
            <a:solidFill>
              <a:srgbClr val="1E93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62511" name="椭圆 46"/>
            <p:cNvSpPr>
              <a:spLocks noChangeArrowheads="1"/>
            </p:cNvSpPr>
            <p:nvPr/>
          </p:nvSpPr>
          <p:spPr bwMode="auto">
            <a:xfrm>
              <a:off x="3331291" y="1134677"/>
              <a:ext cx="360000" cy="360000"/>
            </a:xfrm>
            <a:prstGeom prst="ellipse">
              <a:avLst/>
            </a:prstGeom>
            <a:noFill/>
            <a:ln w="12700">
              <a:solidFill>
                <a:srgbClr val="197B8B"/>
              </a:solidFill>
              <a:miter lim="800000"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62512" name="椭圆 47"/>
            <p:cNvSpPr>
              <a:spLocks noChangeArrowheads="1"/>
            </p:cNvSpPr>
            <p:nvPr/>
          </p:nvSpPr>
          <p:spPr bwMode="auto">
            <a:xfrm>
              <a:off x="0" y="1882065"/>
              <a:ext cx="324000" cy="324000"/>
            </a:xfrm>
            <a:prstGeom prst="ellipse">
              <a:avLst/>
            </a:prstGeom>
            <a:noFill/>
            <a:ln w="12700">
              <a:solidFill>
                <a:srgbClr val="197B8B"/>
              </a:solidFill>
              <a:miter lim="800000"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62513" name="椭圆 48"/>
            <p:cNvSpPr>
              <a:spLocks noChangeArrowheads="1"/>
            </p:cNvSpPr>
            <p:nvPr/>
          </p:nvSpPr>
          <p:spPr bwMode="auto">
            <a:xfrm>
              <a:off x="2097094" y="3241442"/>
              <a:ext cx="324000" cy="324000"/>
            </a:xfrm>
            <a:prstGeom prst="ellipse">
              <a:avLst/>
            </a:prstGeom>
            <a:noFill/>
            <a:ln w="12700">
              <a:solidFill>
                <a:srgbClr val="197B8B"/>
              </a:solidFill>
              <a:miter lim="800000"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62514" name="椭圆 49"/>
            <p:cNvSpPr>
              <a:spLocks noChangeArrowheads="1"/>
            </p:cNvSpPr>
            <p:nvPr/>
          </p:nvSpPr>
          <p:spPr bwMode="auto">
            <a:xfrm>
              <a:off x="1416851" y="1381384"/>
              <a:ext cx="765968" cy="765968"/>
            </a:xfrm>
            <a:prstGeom prst="ellipse">
              <a:avLst/>
            </a:prstGeom>
            <a:solidFill>
              <a:srgbClr val="F8300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62515" name="椭圆 50"/>
            <p:cNvSpPr>
              <a:spLocks noChangeArrowheads="1"/>
            </p:cNvSpPr>
            <p:nvPr/>
          </p:nvSpPr>
          <p:spPr bwMode="auto">
            <a:xfrm>
              <a:off x="733364" y="803744"/>
              <a:ext cx="632161" cy="632161"/>
            </a:xfrm>
            <a:prstGeom prst="ellipse">
              <a:avLst/>
            </a:prstGeom>
            <a:noFill/>
            <a:ln w="76200">
              <a:solidFill>
                <a:srgbClr val="22A6BC"/>
              </a:solidFill>
              <a:miter lim="800000"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62516" name="椭圆 51"/>
            <p:cNvSpPr>
              <a:spLocks noChangeArrowheads="1"/>
            </p:cNvSpPr>
            <p:nvPr/>
          </p:nvSpPr>
          <p:spPr bwMode="auto">
            <a:xfrm>
              <a:off x="1325233" y="2467757"/>
              <a:ext cx="632161" cy="632161"/>
            </a:xfrm>
            <a:prstGeom prst="ellipse">
              <a:avLst/>
            </a:prstGeom>
            <a:noFill/>
            <a:ln w="76200">
              <a:solidFill>
                <a:srgbClr val="22A6BC"/>
              </a:solidFill>
              <a:miter lim="800000"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62517" name="椭圆 52"/>
            <p:cNvSpPr>
              <a:spLocks noChangeArrowheads="1"/>
            </p:cNvSpPr>
            <p:nvPr/>
          </p:nvSpPr>
          <p:spPr bwMode="auto">
            <a:xfrm>
              <a:off x="2464165" y="1089362"/>
              <a:ext cx="632161" cy="632161"/>
            </a:xfrm>
            <a:prstGeom prst="ellipse">
              <a:avLst/>
            </a:prstGeom>
            <a:noFill/>
            <a:ln w="76200">
              <a:solidFill>
                <a:srgbClr val="A2B932"/>
              </a:solidFill>
              <a:miter lim="800000"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62518" name="椭圆 53"/>
            <p:cNvSpPr>
              <a:spLocks noChangeArrowheads="1"/>
            </p:cNvSpPr>
            <p:nvPr/>
          </p:nvSpPr>
          <p:spPr bwMode="auto">
            <a:xfrm>
              <a:off x="2248165" y="0"/>
              <a:ext cx="216000" cy="216000"/>
            </a:xfrm>
            <a:prstGeom prst="ellipse">
              <a:avLst/>
            </a:prstGeom>
            <a:solidFill>
              <a:srgbClr val="1E93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62519" name="椭圆 54"/>
            <p:cNvSpPr>
              <a:spLocks noChangeArrowheads="1"/>
            </p:cNvSpPr>
            <p:nvPr/>
          </p:nvSpPr>
          <p:spPr bwMode="auto">
            <a:xfrm>
              <a:off x="221711" y="724415"/>
              <a:ext cx="216000" cy="216000"/>
            </a:xfrm>
            <a:prstGeom prst="ellipse">
              <a:avLst/>
            </a:prstGeom>
            <a:solidFill>
              <a:srgbClr val="1E93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62520" name="椭圆 55"/>
            <p:cNvSpPr>
              <a:spLocks noChangeArrowheads="1"/>
            </p:cNvSpPr>
            <p:nvPr/>
          </p:nvSpPr>
          <p:spPr bwMode="auto">
            <a:xfrm>
              <a:off x="2966894" y="1930433"/>
              <a:ext cx="144000" cy="144000"/>
            </a:xfrm>
            <a:prstGeom prst="ellipse">
              <a:avLst/>
            </a:prstGeom>
            <a:solidFill>
              <a:srgbClr val="1E93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62521" name="椭圆 56"/>
            <p:cNvSpPr>
              <a:spLocks noChangeArrowheads="1"/>
            </p:cNvSpPr>
            <p:nvPr/>
          </p:nvSpPr>
          <p:spPr bwMode="auto">
            <a:xfrm>
              <a:off x="3030808" y="2300365"/>
              <a:ext cx="144000" cy="144000"/>
            </a:xfrm>
            <a:prstGeom prst="ellipse">
              <a:avLst/>
            </a:prstGeom>
            <a:solidFill>
              <a:srgbClr val="1E93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62522" name="椭圆 57"/>
            <p:cNvSpPr>
              <a:spLocks noChangeArrowheads="1"/>
            </p:cNvSpPr>
            <p:nvPr/>
          </p:nvSpPr>
          <p:spPr bwMode="auto">
            <a:xfrm>
              <a:off x="1765173" y="3443786"/>
              <a:ext cx="144000" cy="144000"/>
            </a:xfrm>
            <a:prstGeom prst="ellipse">
              <a:avLst/>
            </a:prstGeom>
            <a:solidFill>
              <a:srgbClr val="1E93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</p:grpSp>
      <p:sp>
        <p:nvSpPr>
          <p:cNvPr id="62472" name="矩形 1"/>
          <p:cNvSpPr>
            <a:spLocks noChangeArrowheads="1"/>
          </p:cNvSpPr>
          <p:nvPr/>
        </p:nvSpPr>
        <p:spPr bwMode="auto">
          <a:xfrm>
            <a:off x="996950" y="4740275"/>
            <a:ext cx="4946650" cy="10058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lang="zh-CN" sz="1200">
                <a:solidFill>
                  <a:srgbClr val="000000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我们工作室致力于专业PPT模板的发布，课件及汇报PPT的美化，并为您提供专业的PPT个性定制服务。我们秉承“给您演示的光和热”的理念，为您分担职场压力,让您的每一次亮相都信心澎湃。专业的团队，完善的售后，热情的服务，科学严谨的逻辑，一丝不苟的工作态度，定能使您的发展如虎添翼！</a:t>
            </a:r>
          </a:p>
        </p:txBody>
      </p:sp>
      <p:pic>
        <p:nvPicPr>
          <p:cNvPr id="62473" name="图片 59"/>
          <p:cNvPicPr>
            <a:picLocks noChangeArrowheads="1" noChangeAspect="1"/>
          </p:cNvPicPr>
          <p:nvPr/>
        </p:nvPicPr>
        <p:blipFill>
          <a:blip r:embed="rId3">
            <a:extLst>
              <a:ext uri="{28A0092B-C50C-407E-A947-70E740481C1C}">
                <a14:useLocalDpi val="0"/>
              </a:ext>
            </a:extLst>
          </a:blip>
          <a:srcRect b="7999"/>
          <a:stretch>
            <a:fillRect/>
          </a:stretch>
        </p:blipFill>
        <p:spPr bwMode="auto">
          <a:xfrm>
            <a:off x="1114425" y="1608138"/>
            <a:ext cx="4829175" cy="2954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/>
</p:sld>
</file>

<file path=ppt/slides/slide36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63490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gdLst>
              <a:gd fmla="*/ 0 w 996" name="T0"/>
              <a:gd fmla="*/ 0 h 914" name="T1"/>
              <a:gd fmla="*/ 0 w 996" name="T2"/>
              <a:gd fmla="*/ 6078537 h 914" name="T3"/>
              <a:gd fmla="*/ 11231563 w 996" name="T4"/>
              <a:gd fmla="*/ 6078537 h 914" name="T5"/>
              <a:gd fmla="*/ 11163903 w 996" name="T6"/>
              <a:gd fmla="*/ 0 h 914" name="T7"/>
              <a:gd fmla="*/ 0 w 996" name="T8"/>
              <a:gd fmla="*/ 0 h 914" name="T9"/>
              <a:gd fmla="*/ 0 60000 65536" name="T10"/>
              <a:gd fmla="*/ 0 60000 65536" name="T11"/>
              <a:gd fmla="*/ 0 60000 65536" name="T12"/>
              <a:gd fmla="*/ 0 60000 65536" name="T13"/>
              <a:gd fmla="*/ 0 60000 65536" name="T14"/>
              <a:gd fmla="*/ 0 w 996" name="T15"/>
              <a:gd fmla="*/ 0 h 914" name="T16"/>
              <a:gd fmla="*/ 996 w 996" name="T17"/>
              <a:gd fmla="*/ 914 h 914" name="T18"/>
            </a:gdLst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b="T18" l="T15" r="T17" t="T16"/>
            <a:pathLst>
              <a:path h="914" w="996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000000"/>
              </a:solidFill>
              <a:latin charset="-122" panose="02000000000000000000" pitchFamily="2" typeface="方正兰亭细黑_GBK"/>
              <a:sym charset="-122" panose="02010600030101010101" pitchFamily="2" typeface="宋体"/>
            </a:endParaRPr>
          </a:p>
        </p:txBody>
      </p:sp>
      <p:sp>
        <p:nvSpPr>
          <p:cNvPr id="63491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FFFFFF"/>
              </a:solidFill>
              <a:latin charset="-122" panose="02010600030101010101" pitchFamily="2" typeface="宋体"/>
              <a:sym charset="-122" panose="02010600030101010101" pitchFamily="2" typeface="宋体"/>
            </a:endParaRPr>
          </a:p>
        </p:txBody>
      </p:sp>
      <p:grpSp>
        <p:nvGrpSpPr>
          <p:cNvPr id="63492" name="Group 4"/>
          <p:cNvGrpSpPr/>
          <p:nvPr/>
        </p:nvGrpSpPr>
        <p:grpSpPr>
          <a:xfrm>
            <a:off x="58738" y="658813"/>
            <a:ext cx="3478212" cy="885825"/>
            <a:chExt cx="3180410" cy="885942"/>
          </a:xfrm>
        </p:grpSpPr>
        <p:sp>
          <p:nvSpPr>
            <p:cNvPr id="63509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gdLst>
                <a:gd fmla="*/ 3177766 w 1730" name="T0"/>
                <a:gd fmla="*/ 644525 h 406" name="T1"/>
                <a:gd fmla="*/ 3177766 w 1730" name="T2"/>
                <a:gd fmla="*/ 0 h 406" name="T3"/>
                <a:gd fmla="*/ 0 w 1730" name="T4"/>
                <a:gd fmla="*/ 0 h 406" name="T5"/>
                <a:gd fmla="*/ 231444 w 1730" name="T6"/>
                <a:gd fmla="*/ 322263 h 406" name="T7"/>
                <a:gd fmla="*/ 0 w 1730" name="T8"/>
                <a:gd fmla="*/ 644525 h 406" name="T9"/>
                <a:gd fmla="*/ 3177766 w 1730" name="T10"/>
                <a:gd fmla="*/ 644525 h 40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730" name="T18"/>
                <a:gd fmla="*/ 0 h 406" name="T19"/>
                <a:gd fmla="*/ 1730 w 1730" name="T20"/>
                <a:gd fmla="*/ 406 h 40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406" w="1730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63510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</p:grpSp>
      <p:pic>
        <p:nvPicPr>
          <p:cNvPr id="63493" name="图片 6"/>
          <p:cNvPicPr>
            <a:picLocks noChangeArrowheads="1"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494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2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b="1" lang="zh-CN" sz="2000">
                <a:solidFill>
                  <a:srgbClr val="000000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</p:txBody>
      </p:sp>
      <p:grpSp>
        <p:nvGrpSpPr>
          <p:cNvPr id="63495" name="Group 9"/>
          <p:cNvGrpSpPr/>
          <p:nvPr/>
        </p:nvGrpSpPr>
        <p:grpSpPr>
          <a:xfrm>
            <a:off x="1073150" y="908050"/>
            <a:ext cx="9937750" cy="5435600"/>
            <a:chExt cx="9937382" cy="5435346"/>
          </a:xfrm>
        </p:grpSpPr>
        <p:pic>
          <p:nvPicPr>
            <p:cNvPr id="63496" name="图片 9"/>
            <p:cNvPicPr>
              <a:picLocks noChangeArrowheads="1"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7208" y="910758"/>
              <a:ext cx="3670110" cy="19508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497" name="矩形 10"/>
            <p:cNvSpPr>
              <a:spLocks noChangeArrowheads="1"/>
            </p:cNvSpPr>
            <p:nvPr/>
          </p:nvSpPr>
          <p:spPr bwMode="auto">
            <a:xfrm>
              <a:off x="3742404" y="0"/>
              <a:ext cx="2378276" cy="5250680"/>
            </a:xfrm>
            <a:prstGeom prst="rect">
              <a:avLst/>
            </a:prstGeom>
            <a:solidFill>
              <a:srgbClr val="46E5C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pic>
          <p:nvPicPr>
            <p:cNvPr id="63498" name="图片 11"/>
            <p:cNvPicPr>
              <a:picLocks noChangeArrowheads="1"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116801" y="910757"/>
              <a:ext cx="3661317" cy="19508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3499" name="Group 13"/>
            <p:cNvGrpSpPr/>
            <p:nvPr/>
          </p:nvGrpSpPr>
          <p:grpSpPr>
            <a:xfrm>
              <a:off x="7164410" y="282128"/>
              <a:ext cx="1656184" cy="1538354"/>
              <a:chExt cx="1656184" cy="1538354"/>
            </a:xfrm>
          </p:grpSpPr>
          <p:sp>
            <p:nvSpPr>
              <p:cNvPr id="63507" name="椭圆 20"/>
              <p:cNvSpPr>
                <a:spLocks noChangeArrowheads="1"/>
              </p:cNvSpPr>
              <p:nvPr/>
            </p:nvSpPr>
            <p:spPr bwMode="auto">
              <a:xfrm>
                <a:off x="58915" y="0"/>
                <a:ext cx="1538354" cy="1538354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algn="ctr" eaLnBrk="1" hangingPunct="1"/>
                <a:endParaRPr altLang="zh-CN" lang="zh-CN">
                  <a:solidFill>
                    <a:srgbClr val="FFFFFF"/>
                  </a:solidFill>
                  <a:latin charset="-122" panose="02010600030101010101" pitchFamily="2" typeface="宋体"/>
                  <a:sym charset="-122" panose="02010600030101010101" pitchFamily="2" typeface="宋体"/>
                </a:endParaRPr>
              </a:p>
            </p:txBody>
          </p:sp>
          <p:sp>
            <p:nvSpPr>
              <p:cNvPr id="63508" name="文本框 21"/>
              <p:cNvSpPr>
                <a:spLocks noChangeArrowheads="1"/>
              </p:cNvSpPr>
              <p:nvPr/>
            </p:nvSpPr>
            <p:spPr bwMode="auto">
              <a:xfrm>
                <a:off x="1" y="261345"/>
                <a:ext cx="1656184" cy="10057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algn="ctr" eaLnBrk="1" hangingPunct="1"/>
                <a:r>
                  <a:rPr altLang="zh-CN" b="1" lang="en-US" sz="2000">
                    <a:solidFill>
                      <a:srgbClr val="000000"/>
                    </a:solidFill>
                    <a:latin charset="-122" panose="02000000000000000000" pitchFamily="2" typeface="方正兰亭细黑_GBK"/>
                    <a:ea charset="-122" panose="02000000000000000000" pitchFamily="2" typeface="方正兰亭细黑_GBK"/>
                    <a:sym charset="-122" panose="02000000000000000000" pitchFamily="2" typeface="方正兰亭细黑_GBK"/>
                  </a:rPr>
                  <a:t>WE</a:t>
                </a:r>
              </a:p>
              <a:p>
                <a:pPr algn="ctr" eaLnBrk="1" hangingPunct="1"/>
                <a:r>
                  <a:rPr altLang="zh-CN" b="1" lang="en-US" sz="2000">
                    <a:solidFill>
                      <a:srgbClr val="000000"/>
                    </a:solidFill>
                    <a:latin charset="-122" panose="02000000000000000000" pitchFamily="2" typeface="方正兰亭细黑_GBK"/>
                    <a:ea charset="-122" panose="02000000000000000000" pitchFamily="2" typeface="方正兰亭细黑_GBK"/>
                    <a:sym charset="-122" panose="02000000000000000000" pitchFamily="2" typeface="方正兰亭细黑_GBK"/>
                  </a:rPr>
                  <a:t>HOPE</a:t>
                </a:r>
              </a:p>
              <a:p>
                <a:pPr algn="ctr" eaLnBrk="1" hangingPunct="1"/>
                <a:r>
                  <a:rPr altLang="zh-CN" b="1" lang="en-US" sz="2000">
                    <a:solidFill>
                      <a:srgbClr val="000000"/>
                    </a:solidFill>
                    <a:latin charset="-122" panose="02000000000000000000" pitchFamily="2" typeface="方正兰亭细黑_GBK"/>
                    <a:ea charset="-122" panose="02000000000000000000" pitchFamily="2" typeface="方正兰亭细黑_GBK"/>
                    <a:sym charset="-122" panose="02000000000000000000" pitchFamily="2" typeface="方正兰亭细黑_GBK"/>
                  </a:rPr>
                  <a:t>THAT</a:t>
                </a:r>
              </a:p>
            </p:txBody>
          </p:sp>
        </p:grpSp>
        <p:sp>
          <p:nvSpPr>
            <p:cNvPr id="63500" name="TextBox 2"/>
            <p:cNvSpPr>
              <a:spLocks noChangeArrowheads="1"/>
            </p:cNvSpPr>
            <p:nvPr/>
          </p:nvSpPr>
          <p:spPr bwMode="auto">
            <a:xfrm>
              <a:off x="6763824" y="2103589"/>
              <a:ext cx="2457355" cy="594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lang="zh-CN" sz="1100">
                  <a:solidFill>
                    <a:schemeClr val="bg1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我们工作室致力于专业PPT模板的发布，课件及汇报PPT的美化，并为您提供专业的PPT个性定制服务。</a:t>
              </a:r>
            </a:p>
          </p:txBody>
        </p:sp>
        <p:sp>
          <p:nvSpPr>
            <p:cNvPr id="63501" name="文本框 14"/>
            <p:cNvSpPr>
              <a:spLocks noChangeArrowheads="1"/>
            </p:cNvSpPr>
            <p:nvPr/>
          </p:nvSpPr>
          <p:spPr bwMode="auto">
            <a:xfrm>
              <a:off x="4032449" y="230032"/>
              <a:ext cx="2244151" cy="10057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zh-CN" b="1" lang="en-US" sz="60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TOP</a:t>
              </a:r>
            </a:p>
          </p:txBody>
        </p:sp>
        <p:sp>
          <p:nvSpPr>
            <p:cNvPr id="63502" name="矩形 15"/>
            <p:cNvSpPr>
              <a:spLocks noChangeArrowheads="1"/>
            </p:cNvSpPr>
            <p:nvPr/>
          </p:nvSpPr>
          <p:spPr bwMode="auto">
            <a:xfrm>
              <a:off x="3916683" y="1243075"/>
              <a:ext cx="1989640" cy="8229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r>
                <a:rPr altLang="en-US" b="1" lang="zh-CN" sz="12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我们工作室致力于专业PPT模板的发布，课件及汇报PPT的美化，并为您提供专业的PPT个性定制服务。</a:t>
              </a:r>
            </a:p>
          </p:txBody>
        </p:sp>
        <p:sp>
          <p:nvSpPr>
            <p:cNvPr id="63503" name="直接连接符 16"/>
            <p:cNvSpPr>
              <a:spLocks noChangeShapeType="1"/>
            </p:cNvSpPr>
            <p:nvPr/>
          </p:nvSpPr>
          <p:spPr bwMode="auto">
            <a:xfrm>
              <a:off x="3916683" y="2703753"/>
              <a:ext cx="1915965" cy="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63504" name="TextBox 2"/>
            <p:cNvSpPr>
              <a:spLocks noChangeArrowheads="1"/>
            </p:cNvSpPr>
            <p:nvPr/>
          </p:nvSpPr>
          <p:spPr bwMode="auto">
            <a:xfrm>
              <a:off x="3921856" y="3018431"/>
              <a:ext cx="2019371" cy="19353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lang="zh-CN" sz="1100">
                  <a:solidFill>
                    <a:schemeClr val="bg1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我们工作室致力于专业PPT模板的发布，课件及汇报PPT的美化，并为您提供专业的PPT个性定制服务。我们秉承“给您演示的光和热”的理念，为您分担职场压力,让您的每一次亮相都信心澎湃。专业的团队，完善的售后，热情的服务，科学严谨的逻辑，一丝不苟的工作态度，定能使您的发展如虎添翼！</a:t>
              </a:r>
            </a:p>
          </p:txBody>
        </p:sp>
        <p:sp>
          <p:nvSpPr>
            <p:cNvPr id="63505" name="矩形 1"/>
            <p:cNvSpPr>
              <a:spLocks noChangeArrowheads="1"/>
            </p:cNvSpPr>
            <p:nvPr/>
          </p:nvSpPr>
          <p:spPr bwMode="auto">
            <a:xfrm>
              <a:off x="0" y="3127022"/>
              <a:ext cx="3622300" cy="21030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lang="zh-CN" sz="12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我们工作室致力于专业PPT模板的发布，课件及汇报PPT的美化，并为您提供专业的PPT个性定制服务。我们秉承“给您演示的光和热”的理念，为您分担职场压力,让您的每一次亮相都信心澎湃。专业的团队，完善的售后，热情的服务，科学严谨的逻辑，一丝不苟的工作态度，定能使您的发展如虎添翼！</a:t>
              </a:r>
            </a:p>
            <a:p>
              <a:pPr eaLnBrk="1" hangingPunct="1"/>
              <a:endParaRPr altLang="en-US" lang="zh-CN" sz="1200">
                <a:solidFill>
                  <a:srgbClr val="000000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endParaRPr>
            </a:p>
            <a:p>
              <a:pPr eaLnBrk="1" hangingPunct="1"/>
              <a:r>
                <a:rPr altLang="en-US" lang="zh-CN" sz="12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除了模板的发布与定制，我们还为您准备了使用教程，希望能够能够更好的使用该作品，授人以鱼不如授人以渔，希望您在下班之余，能够和我们一起进步.</a:t>
              </a:r>
            </a:p>
          </p:txBody>
        </p:sp>
        <p:sp>
          <p:nvSpPr>
            <p:cNvPr id="63506" name="矩形 1"/>
            <p:cNvSpPr>
              <a:spLocks noChangeArrowheads="1"/>
            </p:cNvSpPr>
            <p:nvPr/>
          </p:nvSpPr>
          <p:spPr bwMode="auto">
            <a:xfrm>
              <a:off x="6315081" y="3127022"/>
              <a:ext cx="3622300" cy="21030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lang="zh-CN" sz="12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我们工作室致力于专业PPT模板的发布，课件及汇报PPT的美化，并为您提供专业的PPT个性定制服务。我们秉承“给您演示的光和热”的理念，为您分担职场压力,让您的每一次亮相都信心澎湃。专业的团队，完善的售后，热情的服务，科学严谨的逻辑，一丝不苟的工作态度，定能使您的发展如虎添翼！</a:t>
              </a:r>
            </a:p>
            <a:p>
              <a:pPr eaLnBrk="1" hangingPunct="1"/>
              <a:endParaRPr altLang="en-US" lang="zh-CN" sz="1200">
                <a:solidFill>
                  <a:srgbClr val="000000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endParaRPr>
            </a:p>
            <a:p>
              <a:pPr eaLnBrk="1" hangingPunct="1"/>
              <a:r>
                <a:rPr altLang="en-US" lang="zh-CN" sz="12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除了模板的发布与定制，我们还为您准备了使用教程，希望能够能够更好的使用该作品，授人以鱼不如授人以渔，希望您在下班之余，能够和我们一起进步.</a:t>
              </a:r>
            </a:p>
          </p:txBody>
        </p:sp>
      </p:grpSp>
    </p:spTree>
  </p:cSld>
  <p:clrMapOvr>
    <a:masterClrMapping/>
  </p:clrMapOvr>
  <p:transition/>
  <p:timing/>
</p:sld>
</file>

<file path=ppt/slides/slide4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30722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gdLst>
              <a:gd fmla="*/ 0 w 996" name="T0"/>
              <a:gd fmla="*/ 0 h 914" name="T1"/>
              <a:gd fmla="*/ 0 w 996" name="T2"/>
              <a:gd fmla="*/ 6078537 h 914" name="T3"/>
              <a:gd fmla="*/ 11231563 w 996" name="T4"/>
              <a:gd fmla="*/ 6078537 h 914" name="T5"/>
              <a:gd fmla="*/ 11163903 w 996" name="T6"/>
              <a:gd fmla="*/ 0 h 914" name="T7"/>
              <a:gd fmla="*/ 0 w 996" name="T8"/>
              <a:gd fmla="*/ 0 h 914" name="T9"/>
              <a:gd fmla="*/ 0 60000 65536" name="T10"/>
              <a:gd fmla="*/ 0 60000 65536" name="T11"/>
              <a:gd fmla="*/ 0 60000 65536" name="T12"/>
              <a:gd fmla="*/ 0 60000 65536" name="T13"/>
              <a:gd fmla="*/ 0 60000 65536" name="T14"/>
              <a:gd fmla="*/ 0 w 996" name="T15"/>
              <a:gd fmla="*/ 0 h 914" name="T16"/>
              <a:gd fmla="*/ 996 w 996" name="T17"/>
              <a:gd fmla="*/ 914 h 914" name="T18"/>
            </a:gdLst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b="T18" l="T15" r="T17" t="T16"/>
            <a:pathLst>
              <a:path h="914" w="996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000000"/>
              </a:solidFill>
              <a:latin charset="-122" panose="02000000000000000000" pitchFamily="2" typeface="方正兰亭细黑_GBK"/>
              <a:sym charset="-122" panose="02010600030101010101" pitchFamily="2" typeface="宋体"/>
            </a:endParaRPr>
          </a:p>
        </p:txBody>
      </p:sp>
      <p:sp>
        <p:nvSpPr>
          <p:cNvPr id="30723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FFFFFF"/>
              </a:solidFill>
              <a:latin charset="-122" panose="02010600030101010101" pitchFamily="2" typeface="宋体"/>
              <a:sym charset="-122" panose="02010600030101010101" pitchFamily="2" typeface="宋体"/>
            </a:endParaRPr>
          </a:p>
        </p:txBody>
      </p:sp>
      <p:sp>
        <p:nvSpPr>
          <p:cNvPr id="30724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gdLst>
              <a:gd fmla="*/ 0 w 996" name="T0"/>
              <a:gd fmla="*/ 0 h 914" name="T1"/>
              <a:gd fmla="*/ 0 w 996" name="T2"/>
              <a:gd fmla="*/ 6078537 h 914" name="T3"/>
              <a:gd fmla="*/ 11231563 w 996" name="T4"/>
              <a:gd fmla="*/ 6078537 h 914" name="T5"/>
              <a:gd fmla="*/ 11163903 w 996" name="T6"/>
              <a:gd fmla="*/ 0 h 914" name="T7"/>
              <a:gd fmla="*/ 0 w 996" name="T8"/>
              <a:gd fmla="*/ 0 h 914" name="T9"/>
              <a:gd fmla="*/ 0 60000 65536" name="T10"/>
              <a:gd fmla="*/ 0 60000 65536" name="T11"/>
              <a:gd fmla="*/ 0 60000 65536" name="T12"/>
              <a:gd fmla="*/ 0 60000 65536" name="T13"/>
              <a:gd fmla="*/ 0 60000 65536" name="T14"/>
              <a:gd fmla="*/ 0 w 996" name="T15"/>
              <a:gd fmla="*/ 0 h 914" name="T16"/>
              <a:gd fmla="*/ 996 w 996" name="T17"/>
              <a:gd fmla="*/ 914 h 914" name="T18"/>
            </a:gdLst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b="T18" l="T15" r="T17" t="T16"/>
            <a:pathLst>
              <a:path h="914" w="996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000000"/>
              </a:solidFill>
              <a:latin charset="-122" panose="02000000000000000000" pitchFamily="2" typeface="方正兰亭细黑_GBK"/>
              <a:sym charset="-122" panose="02010600030101010101" pitchFamily="2" typeface="宋体"/>
            </a:endParaRPr>
          </a:p>
        </p:txBody>
      </p:sp>
      <p:grpSp>
        <p:nvGrpSpPr>
          <p:cNvPr id="30725" name="Group 5"/>
          <p:cNvGrpSpPr/>
          <p:nvPr/>
        </p:nvGrpSpPr>
        <p:grpSpPr>
          <a:xfrm>
            <a:off x="7881938" y="6991350"/>
            <a:ext cx="2746375" cy="1000125"/>
            <a:chExt cx="2746375" cy="1000125"/>
          </a:xfrm>
        </p:grpSpPr>
        <p:grpSp>
          <p:nvGrpSpPr>
            <p:cNvPr id="31019" name="Group 6"/>
            <p:cNvGrpSpPr/>
            <p:nvPr/>
          </p:nvGrpSpPr>
          <p:grpSpPr>
            <a:xfrm>
              <a:off x="0" y="0"/>
              <a:ext cx="2746375" cy="1000125"/>
              <a:chExt cx="2746375" cy="1000125"/>
            </a:xfrm>
          </p:grpSpPr>
          <p:sp>
            <p:nvSpPr>
              <p:cNvPr id="31021" name="Freeform 43"/>
              <p:cNvSpPr>
                <a:spLocks noChangeArrowheads="1"/>
              </p:cNvSpPr>
              <p:nvPr/>
            </p:nvSpPr>
            <p:spPr bwMode="auto">
              <a:xfrm>
                <a:off x="2424112" y="133350"/>
                <a:ext cx="322263" cy="866775"/>
              </a:xfrm>
              <a:custGeom>
                <a:gdLst>
                  <a:gd fmla="*/ 322263 w 203" name="T0"/>
                  <a:gd fmla="*/ 500062 h 546" name="T1"/>
                  <a:gd fmla="*/ 0 w 203" name="T2"/>
                  <a:gd fmla="*/ 866775 h 546" name="T3"/>
                  <a:gd fmla="*/ 0 w 203" name="T4"/>
                  <a:gd fmla="*/ 0 h 546" name="T5"/>
                  <a:gd fmla="*/ 322263 w 203" name="T6"/>
                  <a:gd fmla="*/ 88900 h 546" name="T7"/>
                  <a:gd fmla="*/ 322263 w 203" name="T8"/>
                  <a:gd fmla="*/ 500062 h 546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203" name="T15"/>
                  <a:gd fmla="*/ 0 h 546" name="T16"/>
                  <a:gd fmla="*/ 203 w 203" name="T17"/>
                  <a:gd fmla="*/ 546 h 546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546" w="203">
                    <a:moveTo>
                      <a:pt x="203" y="315"/>
                    </a:moveTo>
                    <a:lnTo>
                      <a:pt x="0" y="546"/>
                    </a:lnTo>
                    <a:lnTo>
                      <a:pt x="0" y="0"/>
                    </a:lnTo>
                    <a:lnTo>
                      <a:pt x="203" y="56"/>
                    </a:lnTo>
                    <a:lnTo>
                      <a:pt x="203" y="315"/>
                    </a:lnTo>
                    <a:close/>
                  </a:path>
                </a:pathLst>
              </a:custGeom>
              <a:solidFill>
                <a:srgbClr val="8C867D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1022" name="Freeform 44"/>
              <p:cNvSpPr>
                <a:spLocks noChangeArrowheads="1"/>
              </p:cNvSpPr>
              <p:nvPr/>
            </p:nvSpPr>
            <p:spPr bwMode="auto">
              <a:xfrm>
                <a:off x="0" y="0"/>
                <a:ext cx="2746375" cy="644525"/>
              </a:xfrm>
              <a:custGeom>
                <a:gdLst>
                  <a:gd fmla="*/ 2746375 w 1730" name="T0"/>
                  <a:gd fmla="*/ 644525 h 406" name="T1"/>
                  <a:gd fmla="*/ 2746375 w 1730" name="T2"/>
                  <a:gd fmla="*/ 0 h 406" name="T3"/>
                  <a:gd fmla="*/ 0 w 1730" name="T4"/>
                  <a:gd fmla="*/ 0 h 406" name="T5"/>
                  <a:gd fmla="*/ 200025 w 1730" name="T6"/>
                  <a:gd fmla="*/ 322263 h 406" name="T7"/>
                  <a:gd fmla="*/ 0 w 1730" name="T8"/>
                  <a:gd fmla="*/ 644525 h 406" name="T9"/>
                  <a:gd fmla="*/ 2746375 w 1730" name="T10"/>
                  <a:gd fmla="*/ 644525 h 406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730" name="T18"/>
                  <a:gd fmla="*/ 0 h 406" name="T19"/>
                  <a:gd fmla="*/ 1730 w 1730" name="T20"/>
                  <a:gd fmla="*/ 406 h 406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406" w="1730">
                    <a:moveTo>
                      <a:pt x="1730" y="406"/>
                    </a:moveTo>
                    <a:lnTo>
                      <a:pt x="1730" y="0"/>
                    </a:lnTo>
                    <a:lnTo>
                      <a:pt x="0" y="0"/>
                    </a:lnTo>
                    <a:lnTo>
                      <a:pt x="126" y="203"/>
                    </a:lnTo>
                    <a:lnTo>
                      <a:pt x="0" y="406"/>
                    </a:lnTo>
                    <a:lnTo>
                      <a:pt x="1730" y="406"/>
                    </a:lnTo>
                    <a:close/>
                  </a:path>
                </a:pathLst>
              </a:custGeom>
              <a:solidFill>
                <a:srgbClr val="F2786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</p:grpSp>
        <p:sp>
          <p:nvSpPr>
            <p:cNvPr id="31020" name="文本框 5"/>
            <p:cNvSpPr>
              <a:spLocks noChangeArrowheads="1"/>
            </p:cNvSpPr>
            <p:nvPr/>
          </p:nvSpPr>
          <p:spPr bwMode="auto">
            <a:xfrm>
              <a:off x="212958" y="122206"/>
              <a:ext cx="2374711" cy="396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b="1" lang="zh-CN" sz="2000">
                  <a:solidFill>
                    <a:srgbClr val="FFFFF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单击此处添加标题</a:t>
              </a:r>
            </a:p>
          </p:txBody>
        </p:sp>
      </p:grpSp>
      <p:sp>
        <p:nvSpPr>
          <p:cNvPr id="30726" name="矩形 10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algn="ctr" eaLnBrk="1" hangingPunct="1"/>
            <a:endParaRPr altLang="zh-CN" lang="zh-CN">
              <a:solidFill>
                <a:srgbClr val="FFFFFF"/>
              </a:solidFill>
              <a:latin charset="-122" panose="02010600030101010101" pitchFamily="2" typeface="宋体"/>
              <a:sym charset="-122" panose="02010600030101010101" pitchFamily="2" typeface="宋体"/>
            </a:endParaRPr>
          </a:p>
        </p:txBody>
      </p:sp>
      <p:grpSp>
        <p:nvGrpSpPr>
          <p:cNvPr id="30727" name="Group 11"/>
          <p:cNvGrpSpPr/>
          <p:nvPr/>
        </p:nvGrpSpPr>
        <p:grpSpPr>
          <a:xfrm>
            <a:off x="58738" y="658813"/>
            <a:ext cx="3478212" cy="885825"/>
            <a:chExt cx="3180410" cy="885942"/>
          </a:xfrm>
        </p:grpSpPr>
        <p:sp>
          <p:nvSpPr>
            <p:cNvPr id="31017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gdLst>
                <a:gd fmla="*/ 3177766 w 1730" name="T0"/>
                <a:gd fmla="*/ 644525 h 406" name="T1"/>
                <a:gd fmla="*/ 3177766 w 1730" name="T2"/>
                <a:gd fmla="*/ 0 h 406" name="T3"/>
                <a:gd fmla="*/ 0 w 1730" name="T4"/>
                <a:gd fmla="*/ 0 h 406" name="T5"/>
                <a:gd fmla="*/ 231444 w 1730" name="T6"/>
                <a:gd fmla="*/ 322263 h 406" name="T7"/>
                <a:gd fmla="*/ 0 w 1730" name="T8"/>
                <a:gd fmla="*/ 644525 h 406" name="T9"/>
                <a:gd fmla="*/ 3177766 w 1730" name="T10"/>
                <a:gd fmla="*/ 644525 h 40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730" name="T18"/>
                <a:gd fmla="*/ 0 h 406" name="T19"/>
                <a:gd fmla="*/ 1730 w 1730" name="T20"/>
                <a:gd fmla="*/ 406 h 40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406" w="1730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1018" name="直角三角形 21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</p:grpSp>
      <p:pic>
        <p:nvPicPr>
          <p:cNvPr id="30728" name="图片 23"/>
          <p:cNvPicPr>
            <a:picLocks noChangeArrowheads="1"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29" name="文本框 24"/>
          <p:cNvSpPr>
            <a:spLocks noChangeArrowheads="1"/>
          </p:cNvSpPr>
          <p:nvPr/>
        </p:nvSpPr>
        <p:spPr bwMode="auto">
          <a:xfrm>
            <a:off x="885825" y="777875"/>
            <a:ext cx="2625725" cy="3962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b="1" lang="zh-CN" sz="2000">
                <a:solidFill>
                  <a:srgbClr val="000000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</p:txBody>
      </p:sp>
      <p:sp>
        <p:nvSpPr>
          <p:cNvPr id="30730" name="矩形 25"/>
          <p:cNvSpPr>
            <a:spLocks noChangeArrowheads="1"/>
          </p:cNvSpPr>
          <p:nvPr/>
        </p:nvSpPr>
        <p:spPr bwMode="auto">
          <a:xfrm>
            <a:off x="334963" y="1989138"/>
            <a:ext cx="9144000" cy="3671887"/>
          </a:xfrm>
          <a:prstGeom prst="rect">
            <a:avLst/>
          </a:prstGeom>
          <a:solidFill>
            <a:srgbClr val="92D05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algn="ctr" eaLnBrk="1" hangingPunct="1"/>
            <a:endParaRPr altLang="zh-CN" lang="zh-CN">
              <a:solidFill>
                <a:srgbClr val="FFFFFF"/>
              </a:solidFill>
              <a:latin charset="-122" panose="02010600030101010101" pitchFamily="2" typeface="宋体"/>
              <a:sym charset="-122" panose="02010600030101010101" pitchFamily="2" typeface="宋体"/>
            </a:endParaRPr>
          </a:p>
        </p:txBody>
      </p:sp>
      <p:grpSp>
        <p:nvGrpSpPr>
          <p:cNvPr id="30731" name="Group 17"/>
          <p:cNvGrpSpPr/>
          <p:nvPr/>
        </p:nvGrpSpPr>
        <p:grpSpPr>
          <a:xfrm>
            <a:off x="892175" y="2449513"/>
            <a:ext cx="671513" cy="3133725"/>
            <a:chExt cx="670384" cy="3134166"/>
          </a:xfrm>
        </p:grpSpPr>
        <p:grpSp>
          <p:nvGrpSpPr>
            <p:cNvPr id="31011" name="Group 18"/>
            <p:cNvGrpSpPr/>
            <p:nvPr/>
          </p:nvGrpSpPr>
          <p:grpSpPr>
            <a:xfrm>
              <a:off x="0" y="0"/>
              <a:ext cx="670384" cy="2880320"/>
              <a:chExt cx="670384" cy="2880320"/>
            </a:xfrm>
          </p:grpSpPr>
          <p:grpSp>
            <p:nvGrpSpPr>
              <p:cNvPr id="31013" name="Group 19"/>
              <p:cNvGrpSpPr/>
              <p:nvPr/>
            </p:nvGrpSpPr>
            <p:grpSpPr>
              <a:xfrm>
                <a:off x="0" y="0"/>
                <a:ext cx="670384" cy="526368"/>
                <a:chExt cx="670384" cy="526368"/>
              </a:xfrm>
            </p:grpSpPr>
            <p:sp>
              <p:nvSpPr>
                <p:cNvPr id="31015" name="矩形 31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526368" cy="52636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algn="ctr" eaLnBrk="1" hangingPunct="1"/>
                  <a:endParaRPr altLang="zh-CN" lang="zh-CN">
                    <a:solidFill>
                      <a:srgbClr val="FFFFFF"/>
                    </a:solidFill>
                    <a:latin charset="-122" panose="02010600030101010101" pitchFamily="2" typeface="宋体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31016" name="文本框 32"/>
                <p:cNvSpPr>
                  <a:spLocks noChangeArrowheads="1"/>
                </p:cNvSpPr>
                <p:nvPr/>
              </p:nvSpPr>
              <p:spPr bwMode="auto">
                <a:xfrm>
                  <a:off x="0" y="63129"/>
                  <a:ext cx="670384" cy="3962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r>
                    <a:rPr altLang="zh-CN" b="1" lang="en-US" sz="2000">
                      <a:solidFill>
                        <a:srgbClr val="000000"/>
                      </a:solidFill>
                      <a:latin charset="-122" panose="02000000000000000000" pitchFamily="2" typeface="方正兰亭细黑_GBK"/>
                      <a:ea charset="-122" panose="02000000000000000000" pitchFamily="2" typeface="方正兰亭细黑_GBK"/>
                      <a:sym charset="-122" panose="02000000000000000000" pitchFamily="2" typeface="方正兰亭细黑_GBK"/>
                    </a:rPr>
                    <a:t>01</a:t>
                  </a:r>
                </a:p>
              </p:txBody>
            </p:sp>
          </p:grpSp>
          <p:sp>
            <p:nvSpPr>
              <p:cNvPr id="31014" name="直接连接符 30"/>
              <p:cNvSpPr>
                <a:spLocks noChangeShapeType="1"/>
              </p:cNvSpPr>
              <p:nvPr/>
            </p:nvSpPr>
            <p:spPr bwMode="auto">
              <a:xfrm>
                <a:off x="0" y="517315"/>
                <a:ext cx="1" cy="2363005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</p:grpSp>
        <p:sp>
          <p:nvSpPr>
            <p:cNvPr id="31012" name="文本框 28"/>
            <p:cNvSpPr>
              <a:spLocks noChangeArrowheads="1"/>
            </p:cNvSpPr>
            <p:nvPr/>
          </p:nvSpPr>
          <p:spPr bwMode="auto">
            <a:xfrm>
              <a:off x="63129" y="541878"/>
              <a:ext cx="400110" cy="1798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b="1" lang="zh-CN" sz="1400">
                  <a:solidFill>
                    <a:srgbClr val="FFFFF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单击这里添加文本</a:t>
              </a:r>
            </a:p>
          </p:txBody>
        </p:sp>
      </p:grpSp>
      <p:grpSp>
        <p:nvGrpSpPr>
          <p:cNvPr id="30732" name="Group 24"/>
          <p:cNvGrpSpPr/>
          <p:nvPr/>
        </p:nvGrpSpPr>
        <p:grpSpPr>
          <a:xfrm>
            <a:off x="2022475" y="4846638"/>
            <a:ext cx="669925" cy="527050"/>
            <a:chExt cx="670384" cy="526368"/>
          </a:xfrm>
        </p:grpSpPr>
        <p:sp>
          <p:nvSpPr>
            <p:cNvPr id="31009" name="矩形 34"/>
            <p:cNvSpPr>
              <a:spLocks noChangeArrowheads="1"/>
            </p:cNvSpPr>
            <p:nvPr/>
          </p:nvSpPr>
          <p:spPr bwMode="auto">
            <a:xfrm>
              <a:off x="0" y="0"/>
              <a:ext cx="526368" cy="5263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31010" name="文本框 35"/>
            <p:cNvSpPr>
              <a:spLocks noChangeArrowheads="1"/>
            </p:cNvSpPr>
            <p:nvPr/>
          </p:nvSpPr>
          <p:spPr bwMode="auto">
            <a:xfrm>
              <a:off x="0" y="63129"/>
              <a:ext cx="670384" cy="3957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zh-CN" b="1" lang="en-US" sz="20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02</a:t>
              </a:r>
            </a:p>
          </p:txBody>
        </p:sp>
      </p:grpSp>
      <p:sp>
        <p:nvSpPr>
          <p:cNvPr id="30733" name="直接连接符 36"/>
          <p:cNvSpPr>
            <a:spLocks noChangeShapeType="1"/>
          </p:cNvSpPr>
          <p:nvPr/>
        </p:nvSpPr>
        <p:spPr bwMode="auto">
          <a:xfrm>
            <a:off x="2022475" y="2449513"/>
            <a:ext cx="6350" cy="2914650"/>
          </a:xfrm>
          <a:prstGeom prst="line">
            <a:avLst/>
          </a:prstGeom>
          <a:noFill/>
          <a:ln w="6350">
            <a:solidFill>
              <a:schemeClr val="bg1"/>
            </a:solidFill>
            <a:miter lim="800000"/>
          </a:ln>
          <a:extLst>
            <a:ext uri="{909E8E84-426E-40DD-AFC4-6F175D3DCCD1}">
              <a14:hiddenFill>
                <a:noFill/>
              </a14:hiddenFill>
            </a:ext>
          </a:extLst>
        </p:spPr>
        <p:txBody>
          <a:bodyPr/>
          <a:lstStyle/>
          <a:p>
            <a:endParaRPr altLang="en-US" lang="zh-CN"/>
          </a:p>
        </p:txBody>
      </p:sp>
      <p:sp>
        <p:nvSpPr>
          <p:cNvPr id="30734" name="文本框 37"/>
          <p:cNvSpPr>
            <a:spLocks noChangeArrowheads="1"/>
          </p:cNvSpPr>
          <p:nvPr/>
        </p:nvSpPr>
        <p:spPr bwMode="auto">
          <a:xfrm>
            <a:off x="2063750" y="3313113"/>
            <a:ext cx="395288" cy="1798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b="1" lang="zh-CN" sz="1400">
                <a:solidFill>
                  <a:srgbClr val="FFFFF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单击这里添加文本</a:t>
            </a:r>
          </a:p>
        </p:txBody>
      </p:sp>
      <p:grpSp>
        <p:nvGrpSpPr>
          <p:cNvPr id="30735" name="Group 29"/>
          <p:cNvGrpSpPr/>
          <p:nvPr/>
        </p:nvGrpSpPr>
        <p:grpSpPr>
          <a:xfrm>
            <a:off x="3136900" y="2454275"/>
            <a:ext cx="669925" cy="3128963"/>
            <a:chExt cx="670384" cy="3128816"/>
          </a:xfrm>
        </p:grpSpPr>
        <p:grpSp>
          <p:nvGrpSpPr>
            <p:cNvPr id="31003" name="Group 30"/>
            <p:cNvGrpSpPr/>
            <p:nvPr/>
          </p:nvGrpSpPr>
          <p:grpSpPr>
            <a:xfrm>
              <a:off x="0" y="0"/>
              <a:ext cx="670384" cy="2880320"/>
              <a:chExt cx="670384" cy="2880320"/>
            </a:xfrm>
          </p:grpSpPr>
          <p:grpSp>
            <p:nvGrpSpPr>
              <p:cNvPr id="31005" name="Group 31"/>
              <p:cNvGrpSpPr/>
              <p:nvPr/>
            </p:nvGrpSpPr>
            <p:grpSpPr>
              <a:xfrm>
                <a:off x="0" y="0"/>
                <a:ext cx="670384" cy="526368"/>
                <a:chExt cx="670384" cy="526368"/>
              </a:xfrm>
            </p:grpSpPr>
            <p:sp>
              <p:nvSpPr>
                <p:cNvPr id="31007" name="矩形 43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526368" cy="52636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algn="ctr" eaLnBrk="1" hangingPunct="1"/>
                  <a:endParaRPr altLang="zh-CN" lang="zh-CN">
                    <a:solidFill>
                      <a:srgbClr val="FFFFFF"/>
                    </a:solidFill>
                    <a:latin charset="-122" panose="02010600030101010101" pitchFamily="2" typeface="宋体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31008" name="文本框 44"/>
                <p:cNvSpPr>
                  <a:spLocks noChangeArrowheads="1"/>
                </p:cNvSpPr>
                <p:nvPr/>
              </p:nvSpPr>
              <p:spPr bwMode="auto">
                <a:xfrm>
                  <a:off x="0" y="63129"/>
                  <a:ext cx="670384" cy="39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r>
                    <a:rPr altLang="zh-CN" b="1" lang="en-US" sz="2000">
                      <a:solidFill>
                        <a:srgbClr val="000000"/>
                      </a:solidFill>
                      <a:latin charset="-122" panose="02000000000000000000" pitchFamily="2" typeface="方正兰亭细黑_GBK"/>
                      <a:ea charset="-122" panose="02000000000000000000" pitchFamily="2" typeface="方正兰亭细黑_GBK"/>
                      <a:sym charset="-122" panose="02000000000000000000" pitchFamily="2" typeface="方正兰亭细黑_GBK"/>
                    </a:rPr>
                    <a:t>03</a:t>
                  </a:r>
                </a:p>
              </p:txBody>
            </p:sp>
          </p:grpSp>
          <p:sp>
            <p:nvSpPr>
              <p:cNvPr id="31006" name="直接连接符 42"/>
              <p:cNvSpPr>
                <a:spLocks noChangeShapeType="1"/>
              </p:cNvSpPr>
              <p:nvPr/>
            </p:nvSpPr>
            <p:spPr bwMode="auto">
              <a:xfrm>
                <a:off x="0" y="517315"/>
                <a:ext cx="1" cy="2363005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</p:grpSp>
        <p:sp>
          <p:nvSpPr>
            <p:cNvPr id="31004" name="文本框 40"/>
            <p:cNvSpPr>
              <a:spLocks noChangeArrowheads="1"/>
            </p:cNvSpPr>
            <p:nvPr/>
          </p:nvSpPr>
          <p:spPr bwMode="auto">
            <a:xfrm>
              <a:off x="84243" y="536528"/>
              <a:ext cx="400110" cy="17982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b="1" lang="zh-CN" sz="1400">
                  <a:solidFill>
                    <a:srgbClr val="FFFFF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单击这里添加文本</a:t>
              </a:r>
            </a:p>
          </p:txBody>
        </p:sp>
      </p:grpSp>
      <p:grpSp>
        <p:nvGrpSpPr>
          <p:cNvPr id="30736" name="Group 36"/>
          <p:cNvGrpSpPr/>
          <p:nvPr/>
        </p:nvGrpSpPr>
        <p:grpSpPr>
          <a:xfrm>
            <a:off x="4260850" y="4846638"/>
            <a:ext cx="669925" cy="527050"/>
            <a:chExt cx="670384" cy="526368"/>
          </a:xfrm>
        </p:grpSpPr>
        <p:sp>
          <p:nvSpPr>
            <p:cNvPr id="31001" name="矩形 46"/>
            <p:cNvSpPr>
              <a:spLocks noChangeArrowheads="1"/>
            </p:cNvSpPr>
            <p:nvPr/>
          </p:nvSpPr>
          <p:spPr bwMode="auto">
            <a:xfrm>
              <a:off x="0" y="0"/>
              <a:ext cx="526368" cy="5263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31002" name="文本框 47"/>
            <p:cNvSpPr>
              <a:spLocks noChangeArrowheads="1"/>
            </p:cNvSpPr>
            <p:nvPr/>
          </p:nvSpPr>
          <p:spPr bwMode="auto">
            <a:xfrm>
              <a:off x="0" y="63129"/>
              <a:ext cx="670384" cy="3957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zh-CN" b="1" lang="en-US" sz="20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04</a:t>
              </a:r>
            </a:p>
          </p:txBody>
        </p:sp>
      </p:grpSp>
      <p:sp>
        <p:nvSpPr>
          <p:cNvPr id="30737" name="直接连接符 48"/>
          <p:cNvSpPr>
            <a:spLocks noChangeShapeType="1"/>
          </p:cNvSpPr>
          <p:nvPr/>
        </p:nvSpPr>
        <p:spPr bwMode="auto">
          <a:xfrm>
            <a:off x="4260850" y="2449513"/>
            <a:ext cx="7938" cy="2914650"/>
          </a:xfrm>
          <a:prstGeom prst="line">
            <a:avLst/>
          </a:prstGeom>
          <a:noFill/>
          <a:ln w="6350">
            <a:solidFill>
              <a:schemeClr val="bg1"/>
            </a:solidFill>
            <a:miter lim="800000"/>
          </a:ln>
          <a:extLst>
            <a:ext uri="{909E8E84-426E-40DD-AFC4-6F175D3DCCD1}">
              <a14:hiddenFill>
                <a:noFill/>
              </a14:hiddenFill>
            </a:ext>
          </a:extLst>
        </p:spPr>
        <p:txBody>
          <a:bodyPr/>
          <a:lstStyle/>
          <a:p>
            <a:endParaRPr altLang="en-US" lang="zh-CN"/>
          </a:p>
        </p:txBody>
      </p:sp>
      <p:sp>
        <p:nvSpPr>
          <p:cNvPr id="30738" name="文本框 49"/>
          <p:cNvSpPr>
            <a:spLocks noChangeArrowheads="1"/>
          </p:cNvSpPr>
          <p:nvPr/>
        </p:nvSpPr>
        <p:spPr bwMode="auto">
          <a:xfrm>
            <a:off x="4343400" y="3313113"/>
            <a:ext cx="396875" cy="1798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b="1" lang="zh-CN" sz="1400">
                <a:solidFill>
                  <a:srgbClr val="FFFFFF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单击这里添加文本</a:t>
            </a:r>
          </a:p>
        </p:txBody>
      </p:sp>
      <p:grpSp>
        <p:nvGrpSpPr>
          <p:cNvPr id="30739" name="Group 41"/>
          <p:cNvGrpSpPr/>
          <p:nvPr/>
        </p:nvGrpSpPr>
        <p:grpSpPr>
          <a:xfrm>
            <a:off x="5245100" y="2449513"/>
            <a:ext cx="669925" cy="3121025"/>
            <a:chExt cx="670384" cy="3121745"/>
          </a:xfrm>
        </p:grpSpPr>
        <p:grpSp>
          <p:nvGrpSpPr>
            <p:cNvPr id="30995" name="Group 42"/>
            <p:cNvGrpSpPr/>
            <p:nvPr/>
          </p:nvGrpSpPr>
          <p:grpSpPr>
            <a:xfrm>
              <a:off x="0" y="0"/>
              <a:ext cx="670384" cy="2880320"/>
              <a:chExt cx="670384" cy="2880320"/>
            </a:xfrm>
          </p:grpSpPr>
          <p:grpSp>
            <p:nvGrpSpPr>
              <p:cNvPr id="30997" name="Group 43"/>
              <p:cNvGrpSpPr/>
              <p:nvPr/>
            </p:nvGrpSpPr>
            <p:grpSpPr>
              <a:xfrm>
                <a:off x="0" y="0"/>
                <a:ext cx="670384" cy="526368"/>
                <a:chExt cx="670384" cy="526368"/>
              </a:xfrm>
            </p:grpSpPr>
            <p:sp>
              <p:nvSpPr>
                <p:cNvPr id="30999" name="矩形 55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526368" cy="52636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algn="ctr" eaLnBrk="1" hangingPunct="1"/>
                  <a:endParaRPr altLang="zh-CN" lang="zh-CN">
                    <a:solidFill>
                      <a:srgbClr val="FFFFFF"/>
                    </a:solidFill>
                    <a:latin charset="-122" panose="02010600030101010101" pitchFamily="2" typeface="宋体"/>
                    <a:sym charset="-122" panose="02010600030101010101" pitchFamily="2" typeface="宋体"/>
                  </a:endParaRPr>
                </a:p>
              </p:txBody>
            </p:sp>
            <p:sp>
              <p:nvSpPr>
                <p:cNvPr id="31000" name="文本框 56"/>
                <p:cNvSpPr>
                  <a:spLocks noChangeArrowheads="1"/>
                </p:cNvSpPr>
                <p:nvPr/>
              </p:nvSpPr>
              <p:spPr bwMode="auto">
                <a:xfrm>
                  <a:off x="0" y="63129"/>
                  <a:ext cx="670384" cy="39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1pPr>
                  <a:lvl2pPr eaLnBrk="0" hangingPunct="0" indent="-285750" marL="74295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2pPr>
                  <a:lvl3pPr eaLnBrk="0" hangingPunct="0" indent="-228600" marL="11430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3pPr>
                  <a:lvl4pPr eaLnBrk="0" hangingPunct="0" indent="-228600" marL="16002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4pPr>
                  <a:lvl5pPr eaLnBrk="0" hangingPunct="0" indent="-228600" marL="2057400"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buFont charset="0" panose="020b0604020202020204" pitchFamily="34" typeface="Arial"/>
                    <a:defRPr>
                      <a:solidFill>
                        <a:schemeClr val="tx1"/>
                      </a:solidFill>
                      <a:latin charset="0" panose="020b0604020202020204" pitchFamily="34" typeface="Arial"/>
                      <a:ea charset="-122" pitchFamily="2" typeface="宋体"/>
                    </a:defRPr>
                  </a:lvl9pPr>
                </a:lstStyle>
                <a:p>
                  <a:pPr eaLnBrk="1" hangingPunct="1"/>
                  <a:r>
                    <a:rPr altLang="zh-CN" b="1" lang="en-US" sz="2000">
                      <a:solidFill>
                        <a:srgbClr val="000000"/>
                      </a:solidFill>
                      <a:latin charset="-122" panose="02000000000000000000" pitchFamily="2" typeface="方正兰亭细黑_GBK"/>
                      <a:ea charset="-122" panose="02000000000000000000" pitchFamily="2" typeface="方正兰亭细黑_GBK"/>
                      <a:sym charset="-122" panose="02000000000000000000" pitchFamily="2" typeface="方正兰亭细黑_GBK"/>
                    </a:rPr>
                    <a:t>05</a:t>
                  </a:r>
                </a:p>
              </p:txBody>
            </p:sp>
          </p:grpSp>
          <p:sp>
            <p:nvSpPr>
              <p:cNvPr id="30998" name="直接连接符 54"/>
              <p:cNvSpPr>
                <a:spLocks noChangeShapeType="1"/>
              </p:cNvSpPr>
              <p:nvPr/>
            </p:nvSpPr>
            <p:spPr bwMode="auto">
              <a:xfrm>
                <a:off x="0" y="517315"/>
                <a:ext cx="1" cy="2363005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</p:grpSp>
        <p:sp>
          <p:nvSpPr>
            <p:cNvPr id="30996" name="文本框 52"/>
            <p:cNvSpPr>
              <a:spLocks noChangeArrowheads="1"/>
            </p:cNvSpPr>
            <p:nvPr/>
          </p:nvSpPr>
          <p:spPr bwMode="auto">
            <a:xfrm>
              <a:off x="75146" y="529457"/>
              <a:ext cx="400110" cy="1798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b="1" lang="zh-CN" sz="1400">
                  <a:solidFill>
                    <a:srgbClr val="FFFFF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单击这里添加文本</a:t>
              </a:r>
            </a:p>
          </p:txBody>
        </p:sp>
      </p:grpSp>
      <p:grpSp>
        <p:nvGrpSpPr>
          <p:cNvPr id="30740" name="Group 48"/>
          <p:cNvGrpSpPr/>
          <p:nvPr/>
        </p:nvGrpSpPr>
        <p:grpSpPr>
          <a:xfrm>
            <a:off x="6611938" y="2136775"/>
            <a:ext cx="2078037" cy="3378200"/>
            <a:chExt cx="1728242" cy="2811186"/>
          </a:xfrm>
        </p:grpSpPr>
        <p:grpSp>
          <p:nvGrpSpPr>
            <p:cNvPr id="30741" name="Group 49"/>
            <p:cNvGrpSpPr/>
            <p:nvPr/>
          </p:nvGrpSpPr>
          <p:grpSpPr>
            <a:xfrm>
              <a:off x="0" y="0"/>
              <a:ext cx="1728242" cy="2119645"/>
              <a:chExt cx="3525838" cy="4324350"/>
            </a:xfrm>
          </p:grpSpPr>
          <p:sp>
            <p:nvSpPr>
              <p:cNvPr id="30745" name="Freeform 5"/>
              <p:cNvSpPr>
                <a:spLocks noChangeArrowheads="1"/>
              </p:cNvSpPr>
              <p:nvPr/>
            </p:nvSpPr>
            <p:spPr bwMode="auto">
              <a:xfrm>
                <a:off x="1511300" y="1855788"/>
                <a:ext cx="3175" cy="11113"/>
              </a:xfrm>
              <a:custGeom>
                <a:gdLst>
                  <a:gd fmla="*/ 0 w 1" name="T0"/>
                  <a:gd fmla="*/ 0 h 3" name="T1"/>
                  <a:gd fmla="*/ 0 w 1" name="T2"/>
                  <a:gd fmla="*/ 0 h 3" name="T3"/>
                  <a:gd fmla="*/ 3175 w 1" name="T4"/>
                  <a:gd fmla="*/ 11113 h 3" name="T5"/>
                  <a:gd fmla="*/ 0 w 1" name="T6"/>
                  <a:gd fmla="*/ 0 h 3" name="T7"/>
                  <a:gd fmla="*/ 0 60000 65536" name="T8"/>
                  <a:gd fmla="*/ 0 60000 65536" name="T9"/>
                  <a:gd fmla="*/ 0 60000 65536" name="T10"/>
                  <a:gd fmla="*/ 0 60000 65536" name="T11"/>
                  <a:gd fmla="*/ 0 w 1" name="T12"/>
                  <a:gd fmla="*/ 0 h 3" name="T13"/>
                  <a:gd fmla="*/ 1 w 1" name="T14"/>
                  <a:gd fmla="*/ 3 h 3" name="T15"/>
                </a:gdLst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b="T15" l="T12" r="T14" t="T13"/>
                <a:pathLst>
                  <a:path h="3"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746" name="Freeform 13"/>
              <p:cNvSpPr>
                <a:spLocks noChangeArrowheads="1" noEditPoints="1"/>
              </p:cNvSpPr>
              <p:nvPr/>
            </p:nvSpPr>
            <p:spPr bwMode="auto">
              <a:xfrm>
                <a:off x="1627188" y="1374775"/>
                <a:ext cx="120650" cy="161925"/>
              </a:xfrm>
              <a:custGeom>
                <a:gdLst>
                  <a:gd fmla="*/ 94258 w 32" name="T0"/>
                  <a:gd fmla="*/ 56485 h 43" name="T1"/>
                  <a:gd fmla="*/ 60325 w 32" name="T2"/>
                  <a:gd fmla="*/ 30126 h 43" name="T3"/>
                  <a:gd fmla="*/ 22622 w 32" name="T4"/>
                  <a:gd fmla="*/ 45188 h 43" name="T5"/>
                  <a:gd fmla="*/ 3770 w 32" name="T6"/>
                  <a:gd fmla="*/ 86611 h 43" name="T7"/>
                  <a:gd fmla="*/ 7541 w 32" name="T8"/>
                  <a:gd fmla="*/ 131799 h 43" name="T9"/>
                  <a:gd fmla="*/ 37703 w 32" name="T10"/>
                  <a:gd fmla="*/ 154394 h 43" name="T11"/>
                  <a:gd fmla="*/ 79177 w 32" name="T12"/>
                  <a:gd fmla="*/ 139331 h 43" name="T13"/>
                  <a:gd fmla="*/ 75406 w 32" name="T14"/>
                  <a:gd fmla="*/ 158159 h 43" name="T15"/>
                  <a:gd fmla="*/ 94258 w 32" name="T16"/>
                  <a:gd fmla="*/ 161925 h 43" name="T17"/>
                  <a:gd fmla="*/ 120650 w 32" name="T18"/>
                  <a:gd fmla="*/ 3766 h 43" name="T19"/>
                  <a:gd fmla="*/ 101798 w 32" name="T20"/>
                  <a:gd fmla="*/ 0 h 43" name="T21"/>
                  <a:gd fmla="*/ 94258 w 32" name="T22"/>
                  <a:gd fmla="*/ 56485 h 43" name="T23"/>
                  <a:gd fmla="*/ 82947 w 32" name="T24"/>
                  <a:gd fmla="*/ 109205 h 43" name="T25"/>
                  <a:gd fmla="*/ 67866 w 32" name="T26"/>
                  <a:gd fmla="*/ 135565 h 43" name="T27"/>
                  <a:gd fmla="*/ 45244 w 32" name="T28"/>
                  <a:gd fmla="*/ 139331 h 43" name="T29"/>
                  <a:gd fmla="*/ 26392 w 32" name="T30"/>
                  <a:gd fmla="*/ 124268 h 43" name="T31"/>
                  <a:gd fmla="*/ 22622 w 32" name="T32"/>
                  <a:gd fmla="*/ 86611 h 43" name="T33"/>
                  <a:gd fmla="*/ 37703 w 32" name="T34"/>
                  <a:gd fmla="*/ 56485 h 43" name="T35"/>
                  <a:gd fmla="*/ 64095 w 32" name="T36"/>
                  <a:gd fmla="*/ 45188 h 43" name="T37"/>
                  <a:gd fmla="*/ 82947 w 32" name="T38"/>
                  <a:gd fmla="*/ 60251 h 43" name="T39"/>
                  <a:gd fmla="*/ 86717 w 32" name="T40"/>
                  <a:gd fmla="*/ 86611 h 43" name="T41"/>
                  <a:gd fmla="*/ 82947 w 32" name="T42"/>
                  <a:gd fmla="*/ 109205 h 43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32" name="T66"/>
                  <a:gd fmla="*/ 0 h 43" name="T67"/>
                  <a:gd fmla="*/ 32 w 32" name="T68"/>
                  <a:gd fmla="*/ 43 h 43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43" w="32">
                    <a:moveTo>
                      <a:pt x="25" y="15"/>
                    </a:moveTo>
                    <a:cubicBezTo>
                      <a:pt x="23" y="11"/>
                      <a:pt x="20" y="9"/>
                      <a:pt x="16" y="8"/>
                    </a:cubicBezTo>
                    <a:cubicBezTo>
                      <a:pt x="13" y="8"/>
                      <a:pt x="9" y="9"/>
                      <a:pt x="6" y="12"/>
                    </a:cubicBezTo>
                    <a:cubicBezTo>
                      <a:pt x="3" y="14"/>
                      <a:pt x="2" y="18"/>
                      <a:pt x="1" y="23"/>
                    </a:cubicBezTo>
                    <a:cubicBezTo>
                      <a:pt x="0" y="27"/>
                      <a:pt x="0" y="32"/>
                      <a:pt x="2" y="35"/>
                    </a:cubicBezTo>
                    <a:cubicBezTo>
                      <a:pt x="4" y="38"/>
                      <a:pt x="7" y="41"/>
                      <a:pt x="10" y="41"/>
                    </a:cubicBezTo>
                    <a:cubicBezTo>
                      <a:pt x="15" y="42"/>
                      <a:pt x="18" y="41"/>
                      <a:pt x="21" y="37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27" y="0"/>
                      <a:pt x="27" y="0"/>
                      <a:pt x="27" y="0"/>
                    </a:cubicBezTo>
                    <a:lnTo>
                      <a:pt x="25" y="15"/>
                    </a:lnTo>
                    <a:close/>
                    <a:moveTo>
                      <a:pt x="22" y="29"/>
                    </a:moveTo>
                    <a:cubicBezTo>
                      <a:pt x="22" y="32"/>
                      <a:pt x="20" y="34"/>
                      <a:pt x="18" y="36"/>
                    </a:cubicBezTo>
                    <a:cubicBezTo>
                      <a:pt x="16" y="37"/>
                      <a:pt x="14" y="38"/>
                      <a:pt x="12" y="37"/>
                    </a:cubicBezTo>
                    <a:cubicBezTo>
                      <a:pt x="9" y="37"/>
                      <a:pt x="8" y="35"/>
                      <a:pt x="7" y="33"/>
                    </a:cubicBezTo>
                    <a:cubicBezTo>
                      <a:pt x="5" y="31"/>
                      <a:pt x="5" y="27"/>
                      <a:pt x="6" y="23"/>
                    </a:cubicBezTo>
                    <a:cubicBezTo>
                      <a:pt x="7" y="19"/>
                      <a:pt x="8" y="16"/>
                      <a:pt x="10" y="15"/>
                    </a:cubicBezTo>
                    <a:cubicBezTo>
                      <a:pt x="12" y="13"/>
                      <a:pt x="14" y="12"/>
                      <a:pt x="17" y="12"/>
                    </a:cubicBezTo>
                    <a:cubicBezTo>
                      <a:pt x="19" y="13"/>
                      <a:pt x="21" y="14"/>
                      <a:pt x="22" y="16"/>
                    </a:cubicBezTo>
                    <a:cubicBezTo>
                      <a:pt x="23" y="18"/>
                      <a:pt x="24" y="20"/>
                      <a:pt x="23" y="23"/>
                    </a:cubicBezTo>
                    <a:lnTo>
                      <a:pt x="22" y="2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747" name="Freeform 14"/>
              <p:cNvSpPr>
                <a:spLocks noChangeArrowheads="1" noEditPoints="1"/>
              </p:cNvSpPr>
              <p:nvPr/>
            </p:nvSpPr>
            <p:spPr bwMode="auto">
              <a:xfrm>
                <a:off x="1754188" y="1427163"/>
                <a:ext cx="114300" cy="127000"/>
              </a:xfrm>
              <a:custGeom>
                <a:gdLst>
                  <a:gd fmla="*/ 102870 w 30" name="T0"/>
                  <a:gd fmla="*/ 26147 h 34" name="T1"/>
                  <a:gd fmla="*/ 68580 w 30" name="T2"/>
                  <a:gd fmla="*/ 3735 h 34" name="T3"/>
                  <a:gd fmla="*/ 26670 w 30" name="T4"/>
                  <a:gd fmla="*/ 14941 h 34" name="T5"/>
                  <a:gd fmla="*/ 3810 w 30" name="T6"/>
                  <a:gd fmla="*/ 56029 h 34" name="T7"/>
                  <a:gd fmla="*/ 7620 w 30" name="T8"/>
                  <a:gd fmla="*/ 100853 h 34" name="T9"/>
                  <a:gd fmla="*/ 45720 w 30" name="T10"/>
                  <a:gd fmla="*/ 127000 h 34" name="T11"/>
                  <a:gd fmla="*/ 80010 w 30" name="T12"/>
                  <a:gd fmla="*/ 123265 h 34" name="T13"/>
                  <a:gd fmla="*/ 102870 w 30" name="T14"/>
                  <a:gd fmla="*/ 100853 h 34" name="T15"/>
                  <a:gd fmla="*/ 83820 w 30" name="T16"/>
                  <a:gd fmla="*/ 93382 h 34" name="T17"/>
                  <a:gd fmla="*/ 49530 w 30" name="T18"/>
                  <a:gd fmla="*/ 112059 h 34" name="T19"/>
                  <a:gd fmla="*/ 26670 w 30" name="T20"/>
                  <a:gd fmla="*/ 97118 h 34" name="T21"/>
                  <a:gd fmla="*/ 22860 w 30" name="T22"/>
                  <a:gd fmla="*/ 59765 h 34" name="T23"/>
                  <a:gd fmla="*/ 110490 w 30" name="T24"/>
                  <a:gd fmla="*/ 74706 h 34" name="T25"/>
                  <a:gd fmla="*/ 102870 w 30" name="T26"/>
                  <a:gd fmla="*/ 26147 h 34" name="T27"/>
                  <a:gd fmla="*/ 26670 w 30" name="T28"/>
                  <a:gd fmla="*/ 44824 h 34" name="T29"/>
                  <a:gd fmla="*/ 41910 w 30" name="T30"/>
                  <a:gd fmla="*/ 22412 h 34" name="T31"/>
                  <a:gd fmla="*/ 64770 w 30" name="T32"/>
                  <a:gd fmla="*/ 18676 h 34" name="T33"/>
                  <a:gd fmla="*/ 83820 w 30" name="T34"/>
                  <a:gd fmla="*/ 26147 h 34" name="T35"/>
                  <a:gd fmla="*/ 91440 w 30" name="T36"/>
                  <a:gd fmla="*/ 41088 h 34" name="T37"/>
                  <a:gd fmla="*/ 91440 w 30" name="T38"/>
                  <a:gd fmla="*/ 59765 h 34" name="T39"/>
                  <a:gd fmla="*/ 26670 w 30" name="T40"/>
                  <a:gd fmla="*/ 44824 h 34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30" name="T63"/>
                  <a:gd fmla="*/ 0 h 34" name="T64"/>
                  <a:gd fmla="*/ 30 w 30" name="T65"/>
                  <a:gd fmla="*/ 34 h 34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34" w="30">
                    <a:moveTo>
                      <a:pt x="27" y="7"/>
                    </a:moveTo>
                    <a:cubicBezTo>
                      <a:pt x="25" y="4"/>
                      <a:pt x="22" y="2"/>
                      <a:pt x="18" y="1"/>
                    </a:cubicBezTo>
                    <a:cubicBezTo>
                      <a:pt x="14" y="0"/>
                      <a:pt x="10" y="1"/>
                      <a:pt x="7" y="4"/>
                    </a:cubicBezTo>
                    <a:cubicBezTo>
                      <a:pt x="4" y="6"/>
                      <a:pt x="2" y="10"/>
                      <a:pt x="1" y="15"/>
                    </a:cubicBezTo>
                    <a:cubicBezTo>
                      <a:pt x="0" y="20"/>
                      <a:pt x="0" y="24"/>
                      <a:pt x="2" y="27"/>
                    </a:cubicBezTo>
                    <a:cubicBezTo>
                      <a:pt x="5" y="31"/>
                      <a:pt x="8" y="33"/>
                      <a:pt x="12" y="34"/>
                    </a:cubicBezTo>
                    <a:cubicBezTo>
                      <a:pt x="15" y="34"/>
                      <a:pt x="18" y="34"/>
                      <a:pt x="21" y="33"/>
                    </a:cubicBezTo>
                    <a:cubicBezTo>
                      <a:pt x="24" y="31"/>
                      <a:pt x="26" y="29"/>
                      <a:pt x="27" y="27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0" y="29"/>
                      <a:pt x="17" y="30"/>
                      <a:pt x="13" y="30"/>
                    </a:cubicBezTo>
                    <a:cubicBezTo>
                      <a:pt x="11" y="29"/>
                      <a:pt x="9" y="28"/>
                      <a:pt x="7" y="26"/>
                    </a:cubicBezTo>
                    <a:cubicBezTo>
                      <a:pt x="6" y="24"/>
                      <a:pt x="5" y="21"/>
                      <a:pt x="6" y="16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30" y="15"/>
                      <a:pt x="29" y="10"/>
                      <a:pt x="27" y="7"/>
                    </a:cubicBezTo>
                    <a:close/>
                    <a:moveTo>
                      <a:pt x="7" y="12"/>
                    </a:moveTo>
                    <a:cubicBezTo>
                      <a:pt x="8" y="10"/>
                      <a:pt x="9" y="7"/>
                      <a:pt x="11" y="6"/>
                    </a:cubicBezTo>
                    <a:cubicBezTo>
                      <a:pt x="13" y="5"/>
                      <a:pt x="15" y="4"/>
                      <a:pt x="17" y="5"/>
                    </a:cubicBezTo>
                    <a:cubicBezTo>
                      <a:pt x="19" y="5"/>
                      <a:pt x="21" y="6"/>
                      <a:pt x="22" y="7"/>
                    </a:cubicBezTo>
                    <a:cubicBezTo>
                      <a:pt x="23" y="8"/>
                      <a:pt x="24" y="9"/>
                      <a:pt x="24" y="11"/>
                    </a:cubicBezTo>
                    <a:cubicBezTo>
                      <a:pt x="24" y="12"/>
                      <a:pt x="24" y="14"/>
                      <a:pt x="24" y="16"/>
                    </a:cubicBezTo>
                    <a:lnTo>
                      <a:pt x="7" y="1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748" name="Freeform 15"/>
              <p:cNvSpPr>
                <a:spLocks noChangeArrowheads="1"/>
              </p:cNvSpPr>
              <p:nvPr/>
            </p:nvSpPr>
            <p:spPr bwMode="auto">
              <a:xfrm>
                <a:off x="1879600" y="1449388"/>
                <a:ext cx="101600" cy="128588"/>
              </a:xfrm>
              <a:custGeom>
                <a:gdLst>
                  <a:gd fmla="*/ 60207 w 27" name="T0"/>
                  <a:gd fmla="*/ 18910 h 34" name="T1"/>
                  <a:gd fmla="*/ 82785 w 27" name="T2"/>
                  <a:gd fmla="*/ 52948 h 34" name="T3"/>
                  <a:gd fmla="*/ 101600 w 27" name="T4"/>
                  <a:gd fmla="*/ 52948 h 34" name="T5"/>
                  <a:gd fmla="*/ 90311 w 27" name="T6"/>
                  <a:gd fmla="*/ 18910 h 34" name="T7"/>
                  <a:gd fmla="*/ 63970 w 27" name="T8"/>
                  <a:gd fmla="*/ 3782 h 34" name="T9"/>
                  <a:gd fmla="*/ 22578 w 27" name="T10"/>
                  <a:gd fmla="*/ 15128 h 34" name="T11"/>
                  <a:gd fmla="*/ 0 w 27" name="T12"/>
                  <a:gd fmla="*/ 56730 h 34" name="T13"/>
                  <a:gd fmla="*/ 7526 w 27" name="T14"/>
                  <a:gd fmla="*/ 102114 h 34" name="T15"/>
                  <a:gd fmla="*/ 41393 w 27" name="T16"/>
                  <a:gd fmla="*/ 124806 h 34" name="T17"/>
                  <a:gd fmla="*/ 71496 w 27" name="T18"/>
                  <a:gd fmla="*/ 121024 h 34" name="T19"/>
                  <a:gd fmla="*/ 94074 w 27" name="T20"/>
                  <a:gd fmla="*/ 94550 h 34" name="T21"/>
                  <a:gd fmla="*/ 75259 w 27" name="T22"/>
                  <a:gd fmla="*/ 86986 h 34" name="T23"/>
                  <a:gd fmla="*/ 41393 w 27" name="T24"/>
                  <a:gd fmla="*/ 109678 h 34" name="T25"/>
                  <a:gd fmla="*/ 22578 w 27" name="T26"/>
                  <a:gd fmla="*/ 94550 h 34" name="T27"/>
                  <a:gd fmla="*/ 22578 w 27" name="T28"/>
                  <a:gd fmla="*/ 56730 h 34" name="T29"/>
                  <a:gd fmla="*/ 33867 w 27" name="T30"/>
                  <a:gd fmla="*/ 26474 h 34" name="T31"/>
                  <a:gd fmla="*/ 60207 w 27" name="T32"/>
                  <a:gd fmla="*/ 18910 h 34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7" name="T51"/>
                  <a:gd fmla="*/ 0 h 34" name="T52"/>
                  <a:gd fmla="*/ 27 w 27" name="T53"/>
                  <a:gd fmla="*/ 34 h 34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34" w="27">
                    <a:moveTo>
                      <a:pt x="16" y="5"/>
                    </a:moveTo>
                    <a:cubicBezTo>
                      <a:pt x="20" y="5"/>
                      <a:pt x="22" y="8"/>
                      <a:pt x="22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0"/>
                      <a:pt x="26" y="7"/>
                      <a:pt x="24" y="5"/>
                    </a:cubicBezTo>
                    <a:cubicBezTo>
                      <a:pt x="23" y="3"/>
                      <a:pt x="20" y="1"/>
                      <a:pt x="17" y="1"/>
                    </a:cubicBezTo>
                    <a:cubicBezTo>
                      <a:pt x="13" y="0"/>
                      <a:pt x="9" y="1"/>
                      <a:pt x="6" y="4"/>
                    </a:cubicBezTo>
                    <a:cubicBezTo>
                      <a:pt x="3" y="6"/>
                      <a:pt x="1" y="10"/>
                      <a:pt x="0" y="15"/>
                    </a:cubicBezTo>
                    <a:cubicBezTo>
                      <a:pt x="0" y="19"/>
                      <a:pt x="0" y="23"/>
                      <a:pt x="2" y="27"/>
                    </a:cubicBezTo>
                    <a:cubicBezTo>
                      <a:pt x="3" y="30"/>
                      <a:pt x="6" y="33"/>
                      <a:pt x="11" y="33"/>
                    </a:cubicBezTo>
                    <a:cubicBezTo>
                      <a:pt x="14" y="34"/>
                      <a:pt x="17" y="33"/>
                      <a:pt x="19" y="32"/>
                    </a:cubicBezTo>
                    <a:cubicBezTo>
                      <a:pt x="22" y="30"/>
                      <a:pt x="23" y="28"/>
                      <a:pt x="25" y="25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8" y="28"/>
                      <a:pt x="15" y="30"/>
                      <a:pt x="11" y="29"/>
                    </a:cubicBezTo>
                    <a:cubicBezTo>
                      <a:pt x="9" y="29"/>
                      <a:pt x="7" y="27"/>
                      <a:pt x="6" y="25"/>
                    </a:cubicBezTo>
                    <a:cubicBezTo>
                      <a:pt x="5" y="23"/>
                      <a:pt x="5" y="19"/>
                      <a:pt x="6" y="15"/>
                    </a:cubicBezTo>
                    <a:cubicBezTo>
                      <a:pt x="6" y="12"/>
                      <a:pt x="8" y="9"/>
                      <a:pt x="9" y="7"/>
                    </a:cubicBezTo>
                    <a:cubicBezTo>
                      <a:pt x="11" y="5"/>
                      <a:pt x="13" y="4"/>
                      <a:pt x="16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749" name="Freeform 16"/>
              <p:cNvSpPr>
                <a:spLocks noChangeArrowheads="1"/>
              </p:cNvSpPr>
              <p:nvPr/>
            </p:nvSpPr>
            <p:spPr bwMode="auto">
              <a:xfrm>
                <a:off x="1987550" y="1468438"/>
                <a:ext cx="41275" cy="120650"/>
              </a:xfrm>
              <a:custGeom>
                <a:gdLst>
                  <a:gd fmla="*/ 0 w 26" name="T0"/>
                  <a:gd fmla="*/ 115888 h 76" name="T1"/>
                  <a:gd fmla="*/ 19050 w 26" name="T2"/>
                  <a:gd fmla="*/ 120650 h 76" name="T3"/>
                  <a:gd fmla="*/ 41275 w 26" name="T4"/>
                  <a:gd fmla="*/ 3175 h 76" name="T5"/>
                  <a:gd fmla="*/ 22225 w 26" name="T6"/>
                  <a:gd fmla="*/ 0 h 76" name="T7"/>
                  <a:gd fmla="*/ 0 w 26" name="T8"/>
                  <a:gd fmla="*/ 115888 h 76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26" name="T15"/>
                  <a:gd fmla="*/ 0 h 76" name="T16"/>
                  <a:gd fmla="*/ 26 w 26" name="T17"/>
                  <a:gd fmla="*/ 76 h 76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76" w="26">
                    <a:moveTo>
                      <a:pt x="0" y="73"/>
                    </a:moveTo>
                    <a:lnTo>
                      <a:pt x="12" y="76"/>
                    </a:lnTo>
                    <a:lnTo>
                      <a:pt x="26" y="2"/>
                    </a:lnTo>
                    <a:lnTo>
                      <a:pt x="14" y="0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750" name="Freeform 17"/>
              <p:cNvSpPr>
                <a:spLocks noChangeArrowheads="1"/>
              </p:cNvSpPr>
              <p:nvPr/>
            </p:nvSpPr>
            <p:spPr bwMode="auto">
              <a:xfrm>
                <a:off x="2014538" y="1427163"/>
                <a:ext cx="22225" cy="22225"/>
              </a:xfrm>
              <a:custGeom>
                <a:gdLst>
                  <a:gd fmla="*/ 0 w 14" name="T0"/>
                  <a:gd fmla="*/ 19050 h 14" name="T1"/>
                  <a:gd fmla="*/ 19050 w 14" name="T2"/>
                  <a:gd fmla="*/ 22225 h 14" name="T3"/>
                  <a:gd fmla="*/ 22225 w 14" name="T4"/>
                  <a:gd fmla="*/ 3175 h 14" name="T5"/>
                  <a:gd fmla="*/ 3175 w 14" name="T6"/>
                  <a:gd fmla="*/ 0 h 14" name="T7"/>
                  <a:gd fmla="*/ 0 w 14" name="T8"/>
                  <a:gd fmla="*/ 19050 h 14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4" name="T15"/>
                  <a:gd fmla="*/ 0 h 14" name="T16"/>
                  <a:gd fmla="*/ 14 w 14" name="T17"/>
                  <a:gd fmla="*/ 14 h 14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4" w="14">
                    <a:moveTo>
                      <a:pt x="0" y="12"/>
                    </a:moveTo>
                    <a:lnTo>
                      <a:pt x="12" y="14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751" name="Freeform 18"/>
              <p:cNvSpPr>
                <a:spLocks noChangeArrowheads="1"/>
              </p:cNvSpPr>
              <p:nvPr/>
            </p:nvSpPr>
            <p:spPr bwMode="auto">
              <a:xfrm>
                <a:off x="2033588" y="1476375"/>
                <a:ext cx="104775" cy="131763"/>
              </a:xfrm>
              <a:custGeom>
                <a:gdLst>
                  <a:gd fmla="*/ 71097 w 28" name="T0"/>
                  <a:gd fmla="*/ 60235 h 35" name="T1"/>
                  <a:gd fmla="*/ 48646 w 28" name="T2"/>
                  <a:gd fmla="*/ 52705 h 35" name="T3"/>
                  <a:gd fmla="*/ 33678 w 28" name="T4"/>
                  <a:gd fmla="*/ 33882 h 35" name="T5"/>
                  <a:gd fmla="*/ 44904 w 28" name="T6"/>
                  <a:gd fmla="*/ 18823 h 35" name="T7"/>
                  <a:gd fmla="*/ 63613 w 28" name="T8"/>
                  <a:gd fmla="*/ 18823 h 35" name="T9"/>
                  <a:gd fmla="*/ 89807 w 28" name="T10"/>
                  <a:gd fmla="*/ 41411 h 35" name="T11"/>
                  <a:gd fmla="*/ 104775 w 28" name="T12"/>
                  <a:gd fmla="*/ 41411 h 35" name="T13"/>
                  <a:gd fmla="*/ 63613 w 28" name="T14"/>
                  <a:gd fmla="*/ 3765 h 35" name="T15"/>
                  <a:gd fmla="*/ 29936 w 28" name="T16"/>
                  <a:gd fmla="*/ 7529 h 35" name="T17"/>
                  <a:gd fmla="*/ 14968 w 28" name="T18"/>
                  <a:gd fmla="*/ 30117 h 35" name="T19"/>
                  <a:gd fmla="*/ 18710 w 28" name="T20"/>
                  <a:gd fmla="*/ 52705 h 35" name="T21"/>
                  <a:gd fmla="*/ 41162 w 28" name="T22"/>
                  <a:gd fmla="*/ 67764 h 35" name="T23"/>
                  <a:gd fmla="*/ 63613 w 28" name="T24"/>
                  <a:gd fmla="*/ 79058 h 35" name="T25"/>
                  <a:gd fmla="*/ 82323 w 28" name="T26"/>
                  <a:gd fmla="*/ 97881 h 35" name="T27"/>
                  <a:gd fmla="*/ 71097 w 28" name="T28"/>
                  <a:gd fmla="*/ 112940 h 35" name="T29"/>
                  <a:gd fmla="*/ 52388 w 28" name="T30"/>
                  <a:gd fmla="*/ 112940 h 35" name="T31"/>
                  <a:gd fmla="*/ 18710 w 28" name="T32"/>
                  <a:gd fmla="*/ 86587 h 35" name="T33"/>
                  <a:gd fmla="*/ 0 w 28" name="T34"/>
                  <a:gd fmla="*/ 86587 h 35" name="T35"/>
                  <a:gd fmla="*/ 44904 w 28" name="T36"/>
                  <a:gd fmla="*/ 127998 h 35" name="T37"/>
                  <a:gd fmla="*/ 82323 w 28" name="T38"/>
                  <a:gd fmla="*/ 124234 h 35" name="T39"/>
                  <a:gd fmla="*/ 101033 w 28" name="T40"/>
                  <a:gd fmla="*/ 101646 h 35" name="T41"/>
                  <a:gd fmla="*/ 71097 w 28" name="T42"/>
                  <a:gd fmla="*/ 60235 h 35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28" name="T66"/>
                  <a:gd fmla="*/ 0 h 35" name="T67"/>
                  <a:gd fmla="*/ 28 w 28" name="T68"/>
                  <a:gd fmla="*/ 35 h 35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35" w="28">
                    <a:moveTo>
                      <a:pt x="19" y="16"/>
                    </a:moveTo>
                    <a:cubicBezTo>
                      <a:pt x="13" y="14"/>
                      <a:pt x="13" y="14"/>
                      <a:pt x="13" y="14"/>
                    </a:cubicBezTo>
                    <a:cubicBezTo>
                      <a:pt x="10" y="13"/>
                      <a:pt x="9" y="11"/>
                      <a:pt x="9" y="9"/>
                    </a:cubicBezTo>
                    <a:cubicBezTo>
                      <a:pt x="9" y="7"/>
                      <a:pt x="10" y="6"/>
                      <a:pt x="12" y="5"/>
                    </a:cubicBezTo>
                    <a:cubicBezTo>
                      <a:pt x="13" y="5"/>
                      <a:pt x="15" y="5"/>
                      <a:pt x="17" y="5"/>
                    </a:cubicBezTo>
                    <a:cubicBezTo>
                      <a:pt x="21" y="6"/>
                      <a:pt x="23" y="8"/>
                      <a:pt x="24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6"/>
                      <a:pt x="24" y="2"/>
                      <a:pt x="17" y="1"/>
                    </a:cubicBezTo>
                    <a:cubicBezTo>
                      <a:pt x="14" y="0"/>
                      <a:pt x="11" y="1"/>
                      <a:pt x="8" y="2"/>
                    </a:cubicBezTo>
                    <a:cubicBezTo>
                      <a:pt x="6" y="4"/>
                      <a:pt x="5" y="6"/>
                      <a:pt x="4" y="8"/>
                    </a:cubicBezTo>
                    <a:cubicBezTo>
                      <a:pt x="4" y="11"/>
                      <a:pt x="4" y="13"/>
                      <a:pt x="5" y="14"/>
                    </a:cubicBezTo>
                    <a:cubicBezTo>
                      <a:pt x="7" y="16"/>
                      <a:pt x="9" y="17"/>
                      <a:pt x="11" y="18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21" y="22"/>
                      <a:pt x="22" y="24"/>
                      <a:pt x="22" y="26"/>
                    </a:cubicBezTo>
                    <a:cubicBezTo>
                      <a:pt x="22" y="28"/>
                      <a:pt x="21" y="29"/>
                      <a:pt x="19" y="30"/>
                    </a:cubicBezTo>
                    <a:cubicBezTo>
                      <a:pt x="17" y="30"/>
                      <a:pt x="16" y="31"/>
                      <a:pt x="14" y="30"/>
                    </a:cubicBezTo>
                    <a:cubicBezTo>
                      <a:pt x="8" y="29"/>
                      <a:pt x="5" y="27"/>
                      <a:pt x="5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9"/>
                      <a:pt x="5" y="33"/>
                      <a:pt x="12" y="34"/>
                    </a:cubicBezTo>
                    <a:cubicBezTo>
                      <a:pt x="16" y="35"/>
                      <a:pt x="20" y="34"/>
                      <a:pt x="22" y="33"/>
                    </a:cubicBezTo>
                    <a:cubicBezTo>
                      <a:pt x="25" y="32"/>
                      <a:pt x="26" y="30"/>
                      <a:pt x="27" y="27"/>
                    </a:cubicBezTo>
                    <a:cubicBezTo>
                      <a:pt x="28" y="22"/>
                      <a:pt x="25" y="18"/>
                      <a:pt x="19" y="1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752" name="Freeform 19"/>
              <p:cNvSpPr>
                <a:spLocks noChangeArrowheads="1"/>
              </p:cNvSpPr>
              <p:nvPr/>
            </p:nvSpPr>
            <p:spPr bwMode="auto">
              <a:xfrm>
                <a:off x="2179638" y="1457325"/>
                <a:ext cx="22225" cy="22225"/>
              </a:xfrm>
              <a:custGeom>
                <a:gdLst>
                  <a:gd fmla="*/ 0 w 14" name="T0"/>
                  <a:gd fmla="*/ 19050 h 14" name="T1"/>
                  <a:gd fmla="*/ 19050 w 14" name="T2"/>
                  <a:gd fmla="*/ 22225 h 14" name="T3"/>
                  <a:gd fmla="*/ 22225 w 14" name="T4"/>
                  <a:gd fmla="*/ 3175 h 14" name="T5"/>
                  <a:gd fmla="*/ 3175 w 14" name="T6"/>
                  <a:gd fmla="*/ 0 h 14" name="T7"/>
                  <a:gd fmla="*/ 0 w 14" name="T8"/>
                  <a:gd fmla="*/ 19050 h 14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4" name="T15"/>
                  <a:gd fmla="*/ 0 h 14" name="T16"/>
                  <a:gd fmla="*/ 14 w 14" name="T17"/>
                  <a:gd fmla="*/ 14 h 14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4" w="14">
                    <a:moveTo>
                      <a:pt x="0" y="12"/>
                    </a:moveTo>
                    <a:lnTo>
                      <a:pt x="12" y="14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753" name="Freeform 20"/>
              <p:cNvSpPr>
                <a:spLocks noChangeArrowheads="1"/>
              </p:cNvSpPr>
              <p:nvPr/>
            </p:nvSpPr>
            <p:spPr bwMode="auto">
              <a:xfrm>
                <a:off x="2152650" y="1498600"/>
                <a:ext cx="42863" cy="120650"/>
              </a:xfrm>
              <a:custGeom>
                <a:gdLst>
                  <a:gd fmla="*/ 0 w 27" name="T0"/>
                  <a:gd fmla="*/ 115888 h 76" name="T1"/>
                  <a:gd fmla="*/ 19050 w 27" name="T2"/>
                  <a:gd fmla="*/ 120650 h 76" name="T3"/>
                  <a:gd fmla="*/ 42863 w 27" name="T4"/>
                  <a:gd fmla="*/ 3175 h 76" name="T5"/>
                  <a:gd fmla="*/ 23813 w 27" name="T6"/>
                  <a:gd fmla="*/ 0 h 76" name="T7"/>
                  <a:gd fmla="*/ 0 w 27" name="T8"/>
                  <a:gd fmla="*/ 115888 h 76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27" name="T15"/>
                  <a:gd fmla="*/ 0 h 76" name="T16"/>
                  <a:gd fmla="*/ 27 w 27" name="T17"/>
                  <a:gd fmla="*/ 76 h 76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76" w="27">
                    <a:moveTo>
                      <a:pt x="0" y="73"/>
                    </a:moveTo>
                    <a:lnTo>
                      <a:pt x="12" y="76"/>
                    </a:lnTo>
                    <a:lnTo>
                      <a:pt x="27" y="2"/>
                    </a:lnTo>
                    <a:lnTo>
                      <a:pt x="15" y="0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754" name="Freeform 21"/>
              <p:cNvSpPr>
                <a:spLocks noChangeArrowheads="1" noEditPoints="1"/>
              </p:cNvSpPr>
              <p:nvPr/>
            </p:nvSpPr>
            <p:spPr bwMode="auto">
              <a:xfrm>
                <a:off x="2206625" y="1509713"/>
                <a:ext cx="112713" cy="128588"/>
              </a:xfrm>
              <a:custGeom>
                <a:gdLst>
                  <a:gd fmla="*/ 67628 w 30" name="T0"/>
                  <a:gd fmla="*/ 3782 h 34" name="T1"/>
                  <a:gd fmla="*/ 26300 w 30" name="T2"/>
                  <a:gd fmla="*/ 11346 h 34" name="T3"/>
                  <a:gd fmla="*/ 3757 w 30" name="T4"/>
                  <a:gd fmla="*/ 52948 h 34" name="T5"/>
                  <a:gd fmla="*/ 11271 w 30" name="T6"/>
                  <a:gd fmla="*/ 102114 h 34" name="T7"/>
                  <a:gd fmla="*/ 45085 w 30" name="T8"/>
                  <a:gd fmla="*/ 124806 h 34" name="T9"/>
                  <a:gd fmla="*/ 86413 w 30" name="T10"/>
                  <a:gd fmla="*/ 117242 h 34" name="T11"/>
                  <a:gd fmla="*/ 108956 w 30" name="T12"/>
                  <a:gd fmla="*/ 71858 h 34" name="T13"/>
                  <a:gd fmla="*/ 101442 w 30" name="T14"/>
                  <a:gd fmla="*/ 26474 h 34" name="T15"/>
                  <a:gd fmla="*/ 67628 w 30" name="T16"/>
                  <a:gd fmla="*/ 3782 h 34" name="T17"/>
                  <a:gd fmla="*/ 75142 w 30" name="T18"/>
                  <a:gd fmla="*/ 102114 h 34" name="T19"/>
                  <a:gd fmla="*/ 48842 w 30" name="T20"/>
                  <a:gd fmla="*/ 109678 h 34" name="T21"/>
                  <a:gd fmla="*/ 26300 w 30" name="T22"/>
                  <a:gd fmla="*/ 94550 h 34" name="T23"/>
                  <a:gd fmla="*/ 22543 w 30" name="T24"/>
                  <a:gd fmla="*/ 56730 h 34" name="T25"/>
                  <a:gd fmla="*/ 41328 w 30" name="T26"/>
                  <a:gd fmla="*/ 22692 h 34" name="T27"/>
                  <a:gd fmla="*/ 63871 w 30" name="T28"/>
                  <a:gd fmla="*/ 15128 h 34" name="T29"/>
                  <a:gd fmla="*/ 86413 w 30" name="T30"/>
                  <a:gd fmla="*/ 34038 h 34" name="T31"/>
                  <a:gd fmla="*/ 90170 w 30" name="T32"/>
                  <a:gd fmla="*/ 68076 h 34" name="T33"/>
                  <a:gd fmla="*/ 75142 w 30" name="T34"/>
                  <a:gd fmla="*/ 102114 h 34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30" name="T54"/>
                  <a:gd fmla="*/ 0 h 34" name="T55"/>
                  <a:gd fmla="*/ 30 w 30" name="T56"/>
                  <a:gd fmla="*/ 34 h 34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34" w="30">
                    <a:moveTo>
                      <a:pt x="18" y="1"/>
                    </a:moveTo>
                    <a:cubicBezTo>
                      <a:pt x="14" y="0"/>
                      <a:pt x="10" y="1"/>
                      <a:pt x="7" y="3"/>
                    </a:cubicBezTo>
                    <a:cubicBezTo>
                      <a:pt x="4" y="6"/>
                      <a:pt x="2" y="9"/>
                      <a:pt x="1" y="14"/>
                    </a:cubicBezTo>
                    <a:cubicBezTo>
                      <a:pt x="0" y="19"/>
                      <a:pt x="1" y="23"/>
                      <a:pt x="3" y="27"/>
                    </a:cubicBezTo>
                    <a:cubicBezTo>
                      <a:pt x="4" y="30"/>
                      <a:pt x="7" y="32"/>
                      <a:pt x="12" y="33"/>
                    </a:cubicBezTo>
                    <a:cubicBezTo>
                      <a:pt x="16" y="34"/>
                      <a:pt x="20" y="33"/>
                      <a:pt x="23" y="31"/>
                    </a:cubicBezTo>
                    <a:cubicBezTo>
                      <a:pt x="26" y="28"/>
                      <a:pt x="28" y="24"/>
                      <a:pt x="29" y="19"/>
                    </a:cubicBezTo>
                    <a:cubicBezTo>
                      <a:pt x="30" y="15"/>
                      <a:pt x="29" y="11"/>
                      <a:pt x="27" y="7"/>
                    </a:cubicBezTo>
                    <a:cubicBezTo>
                      <a:pt x="25" y="3"/>
                      <a:pt x="22" y="1"/>
                      <a:pt x="18" y="1"/>
                    </a:cubicBezTo>
                    <a:close/>
                    <a:moveTo>
                      <a:pt x="20" y="27"/>
                    </a:moveTo>
                    <a:cubicBezTo>
                      <a:pt x="17" y="29"/>
                      <a:pt x="15" y="30"/>
                      <a:pt x="13" y="29"/>
                    </a:cubicBezTo>
                    <a:cubicBezTo>
                      <a:pt x="10" y="29"/>
                      <a:pt x="8" y="28"/>
                      <a:pt x="7" y="25"/>
                    </a:cubicBezTo>
                    <a:cubicBezTo>
                      <a:pt x="6" y="23"/>
                      <a:pt x="6" y="20"/>
                      <a:pt x="6" y="15"/>
                    </a:cubicBezTo>
                    <a:cubicBezTo>
                      <a:pt x="7" y="11"/>
                      <a:pt x="9" y="8"/>
                      <a:pt x="11" y="6"/>
                    </a:cubicBezTo>
                    <a:cubicBezTo>
                      <a:pt x="13" y="5"/>
                      <a:pt x="15" y="4"/>
                      <a:pt x="17" y="4"/>
                    </a:cubicBezTo>
                    <a:cubicBezTo>
                      <a:pt x="20" y="5"/>
                      <a:pt x="21" y="6"/>
                      <a:pt x="23" y="9"/>
                    </a:cubicBezTo>
                    <a:cubicBezTo>
                      <a:pt x="24" y="11"/>
                      <a:pt x="24" y="14"/>
                      <a:pt x="24" y="18"/>
                    </a:cubicBezTo>
                    <a:cubicBezTo>
                      <a:pt x="23" y="23"/>
                      <a:pt x="22" y="26"/>
                      <a:pt x="20" y="2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755" name="Freeform 22"/>
              <p:cNvSpPr>
                <a:spLocks noChangeArrowheads="1"/>
              </p:cNvSpPr>
              <p:nvPr/>
            </p:nvSpPr>
            <p:spPr bwMode="auto">
              <a:xfrm>
                <a:off x="2330450" y="1528763"/>
                <a:ext cx="107950" cy="134938"/>
              </a:xfrm>
              <a:custGeom>
                <a:gdLst>
                  <a:gd fmla="*/ 107950 w 29" name="T0"/>
                  <a:gd fmla="*/ 33735 h 36" name="T1"/>
                  <a:gd fmla="*/ 96783 w 29" name="T2"/>
                  <a:gd fmla="*/ 18741 h 36" name="T3"/>
                  <a:gd fmla="*/ 78171 w 29" name="T4"/>
                  <a:gd fmla="*/ 7497 h 36" name="T5"/>
                  <a:gd fmla="*/ 37224 w 29" name="T6"/>
                  <a:gd fmla="*/ 26238 h 36" name="T7"/>
                  <a:gd fmla="*/ 40947 w 29" name="T8"/>
                  <a:gd fmla="*/ 3748 h 36" name="T9"/>
                  <a:gd fmla="*/ 22334 w 29" name="T10"/>
                  <a:gd fmla="*/ 0 h 36" name="T11"/>
                  <a:gd fmla="*/ 0 w 29" name="T12"/>
                  <a:gd fmla="*/ 116197 h 36" name="T13"/>
                  <a:gd fmla="*/ 18612 w 29" name="T14"/>
                  <a:gd fmla="*/ 119945 h 36" name="T15"/>
                  <a:gd fmla="*/ 29779 w 29" name="T16"/>
                  <a:gd fmla="*/ 56224 h 36" name="T17"/>
                  <a:gd fmla="*/ 44669 w 29" name="T18"/>
                  <a:gd fmla="*/ 29986 h 36" name="T19"/>
                  <a:gd fmla="*/ 70726 w 29" name="T20"/>
                  <a:gd fmla="*/ 22490 h 36" name="T21"/>
                  <a:gd fmla="*/ 85616 w 29" name="T22"/>
                  <a:gd fmla="*/ 33735 h 36" name="T23"/>
                  <a:gd fmla="*/ 89338 w 29" name="T24"/>
                  <a:gd fmla="*/ 56224 h 36" name="T25"/>
                  <a:gd fmla="*/ 74448 w 29" name="T26"/>
                  <a:gd fmla="*/ 131190 h 36" name="T27"/>
                  <a:gd fmla="*/ 93060 w 29" name="T28"/>
                  <a:gd fmla="*/ 134938 h 36" name="T29"/>
                  <a:gd fmla="*/ 104228 w 29" name="T30"/>
                  <a:gd fmla="*/ 67469 h 36" name="T31"/>
                  <a:gd fmla="*/ 107950 w 29" name="T32"/>
                  <a:gd fmla="*/ 33735 h 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9" name="T51"/>
                  <a:gd fmla="*/ 0 h 36" name="T52"/>
                  <a:gd fmla="*/ 29 w 29" name="T53"/>
                  <a:gd fmla="*/ 36 h 36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36" w="28">
                    <a:moveTo>
                      <a:pt x="29" y="9"/>
                    </a:moveTo>
                    <a:cubicBezTo>
                      <a:pt x="28" y="8"/>
                      <a:pt x="28" y="6"/>
                      <a:pt x="26" y="5"/>
                    </a:cubicBezTo>
                    <a:cubicBezTo>
                      <a:pt x="25" y="3"/>
                      <a:pt x="23" y="2"/>
                      <a:pt x="21" y="2"/>
                    </a:cubicBezTo>
                    <a:cubicBezTo>
                      <a:pt x="17" y="1"/>
                      <a:pt x="13" y="3"/>
                      <a:pt x="10" y="7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2"/>
                      <a:pt x="10" y="9"/>
                      <a:pt x="12" y="8"/>
                    </a:cubicBezTo>
                    <a:cubicBezTo>
                      <a:pt x="14" y="6"/>
                      <a:pt x="17" y="6"/>
                      <a:pt x="19" y="6"/>
                    </a:cubicBezTo>
                    <a:cubicBezTo>
                      <a:pt x="21" y="6"/>
                      <a:pt x="22" y="7"/>
                      <a:pt x="23" y="9"/>
                    </a:cubicBezTo>
                    <a:cubicBezTo>
                      <a:pt x="24" y="10"/>
                      <a:pt x="25" y="12"/>
                      <a:pt x="24" y="1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4"/>
                      <a:pt x="29" y="11"/>
                      <a:pt x="29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756" name="Freeform 23"/>
              <p:cNvSpPr>
                <a:spLocks noChangeArrowheads="1"/>
              </p:cNvSpPr>
              <p:nvPr/>
            </p:nvSpPr>
            <p:spPr bwMode="auto">
              <a:xfrm>
                <a:off x="292100" y="2633663"/>
                <a:ext cx="203200" cy="184150"/>
              </a:xfrm>
              <a:custGeom>
                <a:gdLst>
                  <a:gd fmla="*/ 124178 w 54" name="T0"/>
                  <a:gd fmla="*/ 101470 h 49" name="T1"/>
                  <a:gd fmla="*/ 112889 w 54" name="T2"/>
                  <a:gd fmla="*/ 67647 h 49" name="T3"/>
                  <a:gd fmla="*/ 120415 w 54" name="T4"/>
                  <a:gd fmla="*/ 30065 h 49" name="T5"/>
                  <a:gd fmla="*/ 142993 w 54" name="T6"/>
                  <a:gd fmla="*/ 30065 h 49" name="T7"/>
                  <a:gd fmla="*/ 161807 w 54" name="T8"/>
                  <a:gd fmla="*/ 52614 h 49" name="T9"/>
                  <a:gd fmla="*/ 161807 w 54" name="T10"/>
                  <a:gd fmla="*/ 105229 h 49" name="T11"/>
                  <a:gd fmla="*/ 180622 w 54" name="T12"/>
                  <a:gd fmla="*/ 124019 h 49" name="T13"/>
                  <a:gd fmla="*/ 180622 w 54" name="T14"/>
                  <a:gd fmla="*/ 37582 h 49" name="T15"/>
                  <a:gd fmla="*/ 142993 w 54" name="T16"/>
                  <a:gd fmla="*/ 3758 h 49" name="T17"/>
                  <a:gd fmla="*/ 101600 w 54" name="T18"/>
                  <a:gd fmla="*/ 7516 h 49" name="T19"/>
                  <a:gd fmla="*/ 79022 w 54" name="T20"/>
                  <a:gd fmla="*/ 37582 h 49" name="T21"/>
                  <a:gd fmla="*/ 86548 w 54" name="T22"/>
                  <a:gd fmla="*/ 75163 h 49" name="T23"/>
                  <a:gd fmla="*/ 97837 w 54" name="T24"/>
                  <a:gd fmla="*/ 112745 h 49" name="T25"/>
                  <a:gd fmla="*/ 90311 w 54" name="T26"/>
                  <a:gd fmla="*/ 150327 h 49" name="T27"/>
                  <a:gd fmla="*/ 67733 w 54" name="T28"/>
                  <a:gd fmla="*/ 154085 h 49" name="T29"/>
                  <a:gd fmla="*/ 45156 w 54" name="T30"/>
                  <a:gd fmla="*/ 131536 h 49" name="T31"/>
                  <a:gd fmla="*/ 45156 w 54" name="T32"/>
                  <a:gd fmla="*/ 67647 h 49" name="T33"/>
                  <a:gd fmla="*/ 26341 w 54" name="T34"/>
                  <a:gd fmla="*/ 45098 h 49" name="T35"/>
                  <a:gd fmla="*/ 22578 w 54" name="T36"/>
                  <a:gd fmla="*/ 139052 h 49" name="T37"/>
                  <a:gd fmla="*/ 63970 w 54" name="T38"/>
                  <a:gd fmla="*/ 180392 h 49" name="T39"/>
                  <a:gd fmla="*/ 109126 w 54" name="T40"/>
                  <a:gd fmla="*/ 176634 h 49" name="T41"/>
                  <a:gd fmla="*/ 124178 w 54" name="T42"/>
                  <a:gd fmla="*/ 101470 h 49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54" name="T66"/>
                  <a:gd fmla="*/ 0 h 49" name="T67"/>
                  <a:gd fmla="*/ 54 w 54" name="T68"/>
                  <a:gd fmla="*/ 49 h 49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49" w="54">
                    <a:moveTo>
                      <a:pt x="33" y="27"/>
                    </a:moveTo>
                    <a:cubicBezTo>
                      <a:pt x="30" y="18"/>
                      <a:pt x="30" y="18"/>
                      <a:pt x="30" y="18"/>
                    </a:cubicBezTo>
                    <a:cubicBezTo>
                      <a:pt x="28" y="13"/>
                      <a:pt x="29" y="10"/>
                      <a:pt x="32" y="8"/>
                    </a:cubicBezTo>
                    <a:cubicBezTo>
                      <a:pt x="34" y="7"/>
                      <a:pt x="36" y="7"/>
                      <a:pt x="38" y="8"/>
                    </a:cubicBezTo>
                    <a:cubicBezTo>
                      <a:pt x="40" y="9"/>
                      <a:pt x="42" y="11"/>
                      <a:pt x="43" y="14"/>
                    </a:cubicBezTo>
                    <a:cubicBezTo>
                      <a:pt x="46" y="19"/>
                      <a:pt x="46" y="23"/>
                      <a:pt x="43" y="2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54" y="26"/>
                      <a:pt x="54" y="19"/>
                      <a:pt x="48" y="10"/>
                    </a:cubicBezTo>
                    <a:cubicBezTo>
                      <a:pt x="46" y="5"/>
                      <a:pt x="42" y="2"/>
                      <a:pt x="38" y="1"/>
                    </a:cubicBezTo>
                    <a:cubicBezTo>
                      <a:pt x="34" y="0"/>
                      <a:pt x="31" y="0"/>
                      <a:pt x="27" y="2"/>
                    </a:cubicBezTo>
                    <a:cubicBezTo>
                      <a:pt x="24" y="4"/>
                      <a:pt x="22" y="7"/>
                      <a:pt x="21" y="10"/>
                    </a:cubicBezTo>
                    <a:cubicBezTo>
                      <a:pt x="21" y="13"/>
                      <a:pt x="21" y="16"/>
                      <a:pt x="23" y="2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8" y="35"/>
                      <a:pt x="28" y="38"/>
                      <a:pt x="24" y="40"/>
                    </a:cubicBezTo>
                    <a:cubicBezTo>
                      <a:pt x="22" y="42"/>
                      <a:pt x="20" y="42"/>
                      <a:pt x="18" y="41"/>
                    </a:cubicBezTo>
                    <a:cubicBezTo>
                      <a:pt x="15" y="40"/>
                      <a:pt x="13" y="38"/>
                      <a:pt x="12" y="35"/>
                    </a:cubicBezTo>
                    <a:cubicBezTo>
                      <a:pt x="7" y="28"/>
                      <a:pt x="7" y="22"/>
                      <a:pt x="12" y="18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0" y="19"/>
                      <a:pt x="0" y="28"/>
                      <a:pt x="6" y="37"/>
                    </a:cubicBezTo>
                    <a:cubicBezTo>
                      <a:pt x="9" y="43"/>
                      <a:pt x="13" y="46"/>
                      <a:pt x="17" y="48"/>
                    </a:cubicBezTo>
                    <a:cubicBezTo>
                      <a:pt x="21" y="49"/>
                      <a:pt x="25" y="49"/>
                      <a:pt x="29" y="47"/>
                    </a:cubicBezTo>
                    <a:cubicBezTo>
                      <a:pt x="35" y="43"/>
                      <a:pt x="37" y="36"/>
                      <a:pt x="33" y="2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757" name="Freeform 24"/>
              <p:cNvSpPr>
                <a:spLocks noChangeArrowheads="1"/>
              </p:cNvSpPr>
              <p:nvPr/>
            </p:nvSpPr>
            <p:spPr bwMode="auto">
              <a:xfrm>
                <a:off x="393700" y="2776538"/>
                <a:ext cx="211138" cy="212725"/>
              </a:xfrm>
              <a:custGeom>
                <a:gdLst>
                  <a:gd fmla="*/ 109339 w 56" name="T0"/>
                  <a:gd fmla="*/ 149281 h 57" name="T1"/>
                  <a:gd fmla="*/ 79177 w 56" name="T2"/>
                  <a:gd fmla="*/ 156745 h 57" name="T3"/>
                  <a:gd fmla="*/ 52785 w 56" name="T4"/>
                  <a:gd fmla="*/ 153013 h 57" name="T5"/>
                  <a:gd fmla="*/ 33933 w 56" name="T6"/>
                  <a:gd fmla="*/ 138085 h 57" name="T7"/>
                  <a:gd fmla="*/ 30163 w 56" name="T8"/>
                  <a:gd fmla="*/ 111961 h 57" name="T9"/>
                  <a:gd fmla="*/ 52785 w 56" name="T10"/>
                  <a:gd fmla="*/ 82104 h 57" name="T11"/>
                  <a:gd fmla="*/ 154583 w 56" name="T12"/>
                  <a:gd fmla="*/ 22392 h 57" name="T13"/>
                  <a:gd fmla="*/ 139502 w 56" name="T14"/>
                  <a:gd fmla="*/ 0 h 57" name="T15"/>
                  <a:gd fmla="*/ 41474 w 56" name="T16"/>
                  <a:gd fmla="*/ 59712 h 57" name="T17"/>
                  <a:gd fmla="*/ 3770 w 56" name="T18"/>
                  <a:gd fmla="*/ 97032 h 57" name="T19"/>
                  <a:gd fmla="*/ 11311 w 56" name="T20"/>
                  <a:gd fmla="*/ 145549 h 57" name="T21"/>
                  <a:gd fmla="*/ 75406 w 56" name="T22"/>
                  <a:gd fmla="*/ 171673 h 57" name="T23"/>
                  <a:gd fmla="*/ 45244 w 56" name="T24"/>
                  <a:gd fmla="*/ 190333 h 57" name="T25"/>
                  <a:gd fmla="*/ 56555 w 56" name="T26"/>
                  <a:gd fmla="*/ 212725 h 57" name="T27"/>
                  <a:gd fmla="*/ 211138 w 56" name="T28"/>
                  <a:gd fmla="*/ 119425 h 57" name="T29"/>
                  <a:gd fmla="*/ 196057 w 56" name="T30"/>
                  <a:gd fmla="*/ 97032 h 57" name="T31"/>
                  <a:gd fmla="*/ 109339 w 56" name="T32"/>
                  <a:gd fmla="*/ 149281 h 57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56" name="T51"/>
                  <a:gd fmla="*/ 0 h 57" name="T52"/>
                  <a:gd fmla="*/ 56 w 56" name="T53"/>
                  <a:gd fmla="*/ 57 h 57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57" w="56">
                    <a:moveTo>
                      <a:pt x="29" y="40"/>
                    </a:moveTo>
                    <a:cubicBezTo>
                      <a:pt x="27" y="41"/>
                      <a:pt x="24" y="42"/>
                      <a:pt x="21" y="42"/>
                    </a:cubicBezTo>
                    <a:cubicBezTo>
                      <a:pt x="18" y="42"/>
                      <a:pt x="16" y="42"/>
                      <a:pt x="14" y="41"/>
                    </a:cubicBezTo>
                    <a:cubicBezTo>
                      <a:pt x="12" y="40"/>
                      <a:pt x="10" y="39"/>
                      <a:pt x="9" y="37"/>
                    </a:cubicBezTo>
                    <a:cubicBezTo>
                      <a:pt x="8" y="35"/>
                      <a:pt x="7" y="32"/>
                      <a:pt x="8" y="30"/>
                    </a:cubicBezTo>
                    <a:cubicBezTo>
                      <a:pt x="8" y="27"/>
                      <a:pt x="10" y="24"/>
                      <a:pt x="14" y="22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6" y="19"/>
                      <a:pt x="2" y="22"/>
                      <a:pt x="1" y="26"/>
                    </a:cubicBezTo>
                    <a:cubicBezTo>
                      <a:pt x="0" y="30"/>
                      <a:pt x="0" y="35"/>
                      <a:pt x="3" y="39"/>
                    </a:cubicBezTo>
                    <a:cubicBezTo>
                      <a:pt x="6" y="44"/>
                      <a:pt x="12" y="47"/>
                      <a:pt x="20" y="46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52" y="26"/>
                      <a:pt x="52" y="26"/>
                      <a:pt x="52" y="26"/>
                    </a:cubicBezTo>
                    <a:lnTo>
                      <a:pt x="29" y="4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758" name="Freeform 25"/>
              <p:cNvSpPr>
                <a:spLocks noChangeArrowheads="1"/>
              </p:cNvSpPr>
              <p:nvPr/>
            </p:nvSpPr>
            <p:spPr bwMode="auto">
              <a:xfrm>
                <a:off x="495300" y="2960688"/>
                <a:ext cx="188913" cy="165100"/>
              </a:xfrm>
              <a:custGeom>
                <a:gdLst>
                  <a:gd fmla="*/ 154909 w 50" name="T0"/>
                  <a:gd fmla="*/ 45027 h 44" name="T1"/>
                  <a:gd fmla="*/ 139796 w 50" name="T2"/>
                  <a:gd fmla="*/ 105064 h 44" name="T3"/>
                  <a:gd fmla="*/ 158687 w 50" name="T4"/>
                  <a:gd fmla="*/ 123825 h 44" name="T5"/>
                  <a:gd fmla="*/ 185135 w 50" name="T6"/>
                  <a:gd fmla="*/ 82550 h 44" name="T7"/>
                  <a:gd fmla="*/ 177578 w 50" name="T8"/>
                  <a:gd fmla="*/ 33770 h 44" name="T9"/>
                  <a:gd fmla="*/ 124683 w 50" name="T10"/>
                  <a:gd fmla="*/ 0 h 44" name="T11"/>
                  <a:gd fmla="*/ 52896 w 50" name="T12"/>
                  <a:gd fmla="*/ 18761 h 44" name="T13"/>
                  <a:gd fmla="*/ 7557 w 50" name="T14"/>
                  <a:gd fmla="*/ 71293 h 44" name="T15"/>
                  <a:gd fmla="*/ 11335 w 50" name="T16"/>
                  <a:gd fmla="*/ 131330 h 44" name="T17"/>
                  <a:gd fmla="*/ 52896 w 50" name="T18"/>
                  <a:gd fmla="*/ 161348 h 44" name="T19"/>
                  <a:gd fmla="*/ 102013 w 50" name="T20"/>
                  <a:gd fmla="*/ 157595 h 44" name="T21"/>
                  <a:gd fmla="*/ 94457 w 50" name="T22"/>
                  <a:gd fmla="*/ 135082 h 44" name="T23"/>
                  <a:gd fmla="*/ 34004 w 50" name="T24"/>
                  <a:gd fmla="*/ 120073 h 44" name="T25"/>
                  <a:gd fmla="*/ 30226 w 50" name="T26"/>
                  <a:gd fmla="*/ 82550 h 44" name="T27"/>
                  <a:gd fmla="*/ 71787 w 50" name="T28"/>
                  <a:gd fmla="*/ 41275 h 44" name="T29"/>
                  <a:gd fmla="*/ 120904 w 50" name="T30"/>
                  <a:gd fmla="*/ 26266 h 44" name="T31"/>
                  <a:gd fmla="*/ 154909 w 50" name="T32"/>
                  <a:gd fmla="*/ 45027 h 44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50" name="T51"/>
                  <a:gd fmla="*/ 0 h 44" name="T52"/>
                  <a:gd fmla="*/ 50 w 50" name="T53"/>
                  <a:gd fmla="*/ 44 h 44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4" w="50">
                    <a:moveTo>
                      <a:pt x="41" y="12"/>
                    </a:moveTo>
                    <a:cubicBezTo>
                      <a:pt x="45" y="18"/>
                      <a:pt x="43" y="23"/>
                      <a:pt x="37" y="28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0"/>
                      <a:pt x="48" y="27"/>
                      <a:pt x="49" y="22"/>
                    </a:cubicBezTo>
                    <a:cubicBezTo>
                      <a:pt x="50" y="18"/>
                      <a:pt x="49" y="14"/>
                      <a:pt x="47" y="9"/>
                    </a:cubicBezTo>
                    <a:cubicBezTo>
                      <a:pt x="43" y="4"/>
                      <a:pt x="39" y="1"/>
                      <a:pt x="33" y="0"/>
                    </a:cubicBezTo>
                    <a:cubicBezTo>
                      <a:pt x="27" y="0"/>
                      <a:pt x="21" y="1"/>
                      <a:pt x="14" y="5"/>
                    </a:cubicBezTo>
                    <a:cubicBezTo>
                      <a:pt x="8" y="9"/>
                      <a:pt x="4" y="13"/>
                      <a:pt x="2" y="19"/>
                    </a:cubicBezTo>
                    <a:cubicBezTo>
                      <a:pt x="0" y="24"/>
                      <a:pt x="0" y="30"/>
                      <a:pt x="3" y="35"/>
                    </a:cubicBezTo>
                    <a:cubicBezTo>
                      <a:pt x="6" y="39"/>
                      <a:pt x="9" y="42"/>
                      <a:pt x="14" y="43"/>
                    </a:cubicBezTo>
                    <a:cubicBezTo>
                      <a:pt x="18" y="44"/>
                      <a:pt x="22" y="44"/>
                      <a:pt x="27" y="42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17" y="39"/>
                      <a:pt x="12" y="37"/>
                      <a:pt x="9" y="32"/>
                    </a:cubicBezTo>
                    <a:cubicBezTo>
                      <a:pt x="7" y="29"/>
                      <a:pt x="7" y="25"/>
                      <a:pt x="8" y="22"/>
                    </a:cubicBezTo>
                    <a:cubicBezTo>
                      <a:pt x="10" y="18"/>
                      <a:pt x="14" y="15"/>
                      <a:pt x="19" y="11"/>
                    </a:cubicBezTo>
                    <a:cubicBezTo>
                      <a:pt x="24" y="8"/>
                      <a:pt x="28" y="7"/>
                      <a:pt x="32" y="7"/>
                    </a:cubicBezTo>
                    <a:cubicBezTo>
                      <a:pt x="36" y="7"/>
                      <a:pt x="39" y="9"/>
                      <a:pt x="41" y="1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759" name="Freeform 26"/>
              <p:cNvSpPr>
                <a:spLocks noChangeArrowheads="1"/>
              </p:cNvSpPr>
              <p:nvPr/>
            </p:nvSpPr>
            <p:spPr bwMode="auto">
              <a:xfrm>
                <a:off x="582613" y="3101975"/>
                <a:ext cx="187325" cy="169863"/>
              </a:xfrm>
              <a:custGeom>
                <a:gdLst>
                  <a:gd fmla="*/ 157353 w 50" name="T0"/>
                  <a:gd fmla="*/ 49072 h 45" name="T1"/>
                  <a:gd fmla="*/ 142367 w 50" name="T2"/>
                  <a:gd fmla="*/ 109467 h 45" name="T3"/>
                  <a:gd fmla="*/ 157353 w 50" name="T4"/>
                  <a:gd fmla="*/ 128341 h 45" name="T5"/>
                  <a:gd fmla="*/ 183579 w 50" name="T6"/>
                  <a:gd fmla="*/ 86819 h 45" name="T7"/>
                  <a:gd fmla="*/ 176086 w 50" name="T8"/>
                  <a:gd fmla="*/ 37747 h 45" name="T9"/>
                  <a:gd fmla="*/ 123635 w 50" name="T10"/>
                  <a:gd fmla="*/ 3775 h 45" name="T11"/>
                  <a:gd fmla="*/ 56197 w 50" name="T12"/>
                  <a:gd fmla="*/ 18874 h 45" name="T13"/>
                  <a:gd fmla="*/ 7493 w 50" name="T14"/>
                  <a:gd fmla="*/ 71720 h 45" name="T15"/>
                  <a:gd fmla="*/ 14986 w 50" name="T16"/>
                  <a:gd fmla="*/ 135890 h 45" name="T17"/>
                  <a:gd fmla="*/ 52451 w 50" name="T18"/>
                  <a:gd fmla="*/ 166088 h 45" name="T19"/>
                  <a:gd fmla="*/ 104902 w 50" name="T20"/>
                  <a:gd fmla="*/ 162314 h 45" name="T21"/>
                  <a:gd fmla="*/ 93663 w 50" name="T22"/>
                  <a:gd fmla="*/ 135890 h 45" name="T23"/>
                  <a:gd fmla="*/ 33719 w 50" name="T24"/>
                  <a:gd fmla="*/ 124566 h 45" name="T25"/>
                  <a:gd fmla="*/ 33719 w 50" name="T26"/>
                  <a:gd fmla="*/ 83044 h 45" name="T27"/>
                  <a:gd fmla="*/ 71184 w 50" name="T28"/>
                  <a:gd fmla="*/ 45297 h 45" name="T29"/>
                  <a:gd fmla="*/ 119888 w 50" name="T30"/>
                  <a:gd fmla="*/ 30198 h 45" name="T31"/>
                  <a:gd fmla="*/ 157353 w 50" name="T32"/>
                  <a:gd fmla="*/ 49072 h 45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50" name="T51"/>
                  <a:gd fmla="*/ 0 h 45" name="T52"/>
                  <a:gd fmla="*/ 50 w 50" name="T53"/>
                  <a:gd fmla="*/ 45 h 45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5" w="50">
                    <a:moveTo>
                      <a:pt x="42" y="13"/>
                    </a:moveTo>
                    <a:cubicBezTo>
                      <a:pt x="45" y="18"/>
                      <a:pt x="44" y="24"/>
                      <a:pt x="38" y="29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6" y="31"/>
                      <a:pt x="48" y="27"/>
                      <a:pt x="49" y="23"/>
                    </a:cubicBezTo>
                    <a:cubicBezTo>
                      <a:pt x="50" y="18"/>
                      <a:pt x="50" y="14"/>
                      <a:pt x="47" y="10"/>
                    </a:cubicBezTo>
                    <a:cubicBezTo>
                      <a:pt x="44" y="4"/>
                      <a:pt x="39" y="1"/>
                      <a:pt x="33" y="1"/>
                    </a:cubicBezTo>
                    <a:cubicBezTo>
                      <a:pt x="27" y="0"/>
                      <a:pt x="21" y="2"/>
                      <a:pt x="15" y="5"/>
                    </a:cubicBezTo>
                    <a:cubicBezTo>
                      <a:pt x="9" y="9"/>
                      <a:pt x="5" y="14"/>
                      <a:pt x="2" y="19"/>
                    </a:cubicBezTo>
                    <a:cubicBezTo>
                      <a:pt x="0" y="25"/>
                      <a:pt x="0" y="30"/>
                      <a:pt x="4" y="36"/>
                    </a:cubicBezTo>
                    <a:cubicBezTo>
                      <a:pt x="6" y="40"/>
                      <a:pt x="10" y="43"/>
                      <a:pt x="14" y="44"/>
                    </a:cubicBezTo>
                    <a:cubicBezTo>
                      <a:pt x="18" y="45"/>
                      <a:pt x="23" y="45"/>
                      <a:pt x="28" y="43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18" y="39"/>
                      <a:pt x="12" y="38"/>
                      <a:pt x="9" y="33"/>
                    </a:cubicBezTo>
                    <a:cubicBezTo>
                      <a:pt x="7" y="29"/>
                      <a:pt x="7" y="26"/>
                      <a:pt x="9" y="22"/>
                    </a:cubicBezTo>
                    <a:cubicBezTo>
                      <a:pt x="10" y="18"/>
                      <a:pt x="14" y="15"/>
                      <a:pt x="19" y="12"/>
                    </a:cubicBezTo>
                    <a:cubicBezTo>
                      <a:pt x="24" y="9"/>
                      <a:pt x="28" y="8"/>
                      <a:pt x="32" y="8"/>
                    </a:cubicBezTo>
                    <a:cubicBezTo>
                      <a:pt x="37" y="8"/>
                      <a:pt x="40" y="10"/>
                      <a:pt x="42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760" name="Freeform 27"/>
              <p:cNvSpPr>
                <a:spLocks noChangeArrowheads="1" noEditPoints="1"/>
              </p:cNvSpPr>
              <p:nvPr/>
            </p:nvSpPr>
            <p:spPr bwMode="auto">
              <a:xfrm>
                <a:off x="671513" y="3249613"/>
                <a:ext cx="192088" cy="179388"/>
              </a:xfrm>
              <a:custGeom>
                <a:gdLst>
                  <a:gd fmla="*/ 188322 w 51" name="T0"/>
                  <a:gd fmla="*/ 100906 h 48" name="T1"/>
                  <a:gd fmla="*/ 177022 w 51" name="T2"/>
                  <a:gd fmla="*/ 41110 h 48" name="T3"/>
                  <a:gd fmla="*/ 124292 w 51" name="T4"/>
                  <a:gd fmla="*/ 3737 h 48" name="T5"/>
                  <a:gd fmla="*/ 52730 w 51" name="T6"/>
                  <a:gd fmla="*/ 18686 h 48" name="T7"/>
                  <a:gd fmla="*/ 7533 w 51" name="T8"/>
                  <a:gd fmla="*/ 74745 h 48" name="T9"/>
                  <a:gd fmla="*/ 15066 w 51" name="T10"/>
                  <a:gd fmla="*/ 138278 h 48" name="T11"/>
                  <a:gd fmla="*/ 52730 w 51" name="T12"/>
                  <a:gd fmla="*/ 171914 h 48" name="T13"/>
                  <a:gd fmla="*/ 101694 w 51" name="T14"/>
                  <a:gd fmla="*/ 175651 h 48" name="T15"/>
                  <a:gd fmla="*/ 90394 w 51" name="T16"/>
                  <a:gd fmla="*/ 149490 h 48" name="T17"/>
                  <a:gd fmla="*/ 37664 w 51" name="T18"/>
                  <a:gd fmla="*/ 127067 h 48" name="T19"/>
                  <a:gd fmla="*/ 30131 w 51" name="T20"/>
                  <a:gd fmla="*/ 89694 h 48" name="T21"/>
                  <a:gd fmla="*/ 67796 w 51" name="T22"/>
                  <a:gd fmla="*/ 44847 h 48" name="T23"/>
                  <a:gd fmla="*/ 135592 w 51" name="T24"/>
                  <a:gd fmla="*/ 156965 h 48" name="T25"/>
                  <a:gd fmla="*/ 188322 w 51" name="T26"/>
                  <a:gd fmla="*/ 100906 h 48" name="T27"/>
                  <a:gd fmla="*/ 86628 w 51" name="T28"/>
                  <a:gd fmla="*/ 37373 h 48" name="T29"/>
                  <a:gd fmla="*/ 128059 w 51" name="T30"/>
                  <a:gd fmla="*/ 29898 h 48" name="T31"/>
                  <a:gd fmla="*/ 161957 w 51" name="T32"/>
                  <a:gd fmla="*/ 52321 h 48" name="T33"/>
                  <a:gd fmla="*/ 165723 w 51" name="T34"/>
                  <a:gd fmla="*/ 78482 h 48" name="T35"/>
                  <a:gd fmla="*/ 158190 w 51" name="T36"/>
                  <a:gd fmla="*/ 100906 h 48" name="T37"/>
                  <a:gd fmla="*/ 135592 w 51" name="T38"/>
                  <a:gd fmla="*/ 119592 h 48" name="T39"/>
                  <a:gd fmla="*/ 86628 w 51" name="T40"/>
                  <a:gd fmla="*/ 37373 h 48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51" name="T63"/>
                  <a:gd fmla="*/ 0 h 48" name="T64"/>
                  <a:gd fmla="*/ 51 w 51" name="T65"/>
                  <a:gd fmla="*/ 48 h 48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48" w="51">
                    <a:moveTo>
                      <a:pt x="50" y="27"/>
                    </a:moveTo>
                    <a:cubicBezTo>
                      <a:pt x="51" y="21"/>
                      <a:pt x="50" y="16"/>
                      <a:pt x="47" y="11"/>
                    </a:cubicBezTo>
                    <a:cubicBezTo>
                      <a:pt x="44" y="5"/>
                      <a:pt x="39" y="2"/>
                      <a:pt x="33" y="1"/>
                    </a:cubicBezTo>
                    <a:cubicBezTo>
                      <a:pt x="27" y="0"/>
                      <a:pt x="21" y="1"/>
                      <a:pt x="14" y="5"/>
                    </a:cubicBezTo>
                    <a:cubicBezTo>
                      <a:pt x="8" y="9"/>
                      <a:pt x="4" y="14"/>
                      <a:pt x="2" y="20"/>
                    </a:cubicBezTo>
                    <a:cubicBezTo>
                      <a:pt x="0" y="25"/>
                      <a:pt x="1" y="31"/>
                      <a:pt x="4" y="37"/>
                    </a:cubicBezTo>
                    <a:cubicBezTo>
                      <a:pt x="7" y="41"/>
                      <a:pt x="10" y="44"/>
                      <a:pt x="14" y="46"/>
                    </a:cubicBezTo>
                    <a:cubicBezTo>
                      <a:pt x="18" y="47"/>
                      <a:pt x="23" y="48"/>
                      <a:pt x="27" y="47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18" y="41"/>
                      <a:pt x="13" y="39"/>
                      <a:pt x="10" y="34"/>
                    </a:cubicBezTo>
                    <a:cubicBezTo>
                      <a:pt x="8" y="31"/>
                      <a:pt x="7" y="28"/>
                      <a:pt x="8" y="24"/>
                    </a:cubicBezTo>
                    <a:cubicBezTo>
                      <a:pt x="8" y="20"/>
                      <a:pt x="12" y="16"/>
                      <a:pt x="18" y="12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43" y="37"/>
                      <a:pt x="48" y="32"/>
                      <a:pt x="50" y="27"/>
                    </a:cubicBezTo>
                    <a:close/>
                    <a:moveTo>
                      <a:pt x="23" y="10"/>
                    </a:moveTo>
                    <a:cubicBezTo>
                      <a:pt x="27" y="8"/>
                      <a:pt x="31" y="7"/>
                      <a:pt x="34" y="8"/>
                    </a:cubicBezTo>
                    <a:cubicBezTo>
                      <a:pt x="38" y="9"/>
                      <a:pt x="41" y="11"/>
                      <a:pt x="43" y="14"/>
                    </a:cubicBezTo>
                    <a:cubicBezTo>
                      <a:pt x="44" y="16"/>
                      <a:pt x="45" y="19"/>
                      <a:pt x="44" y="21"/>
                    </a:cubicBezTo>
                    <a:cubicBezTo>
                      <a:pt x="44" y="23"/>
                      <a:pt x="43" y="26"/>
                      <a:pt x="42" y="27"/>
                    </a:cubicBezTo>
                    <a:cubicBezTo>
                      <a:pt x="41" y="29"/>
                      <a:pt x="39" y="31"/>
                      <a:pt x="36" y="32"/>
                    </a:cubicBezTo>
                    <a:lnTo>
                      <a:pt x="23" y="1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761" name="Freeform 28"/>
              <p:cNvSpPr>
                <a:spLocks noChangeArrowheads="1"/>
              </p:cNvSpPr>
              <p:nvPr/>
            </p:nvSpPr>
            <p:spPr bwMode="auto">
              <a:xfrm>
                <a:off x="758825" y="3395663"/>
                <a:ext cx="198438" cy="187325"/>
              </a:xfrm>
              <a:custGeom>
                <a:gdLst>
                  <a:gd fmla="*/ 123556 w 53" name="T0"/>
                  <a:gd fmla="*/ 101155 h 50" name="T1"/>
                  <a:gd fmla="*/ 108579 w 53" name="T2"/>
                  <a:gd fmla="*/ 67437 h 50" name="T3"/>
                  <a:gd fmla="*/ 116068 w 53" name="T4"/>
                  <a:gd fmla="*/ 33719 h 50" name="T5"/>
                  <a:gd fmla="*/ 138532 w 53" name="T6"/>
                  <a:gd fmla="*/ 29972 h 50" name="T7"/>
                  <a:gd fmla="*/ 160997 w 53" name="T8"/>
                  <a:gd fmla="*/ 52451 h 50" name="T9"/>
                  <a:gd fmla="*/ 157253 w 53" name="T10"/>
                  <a:gd fmla="*/ 104902 h 50" name="T11"/>
                  <a:gd fmla="*/ 175973 w 53" name="T12"/>
                  <a:gd fmla="*/ 123635 h 50" name="T13"/>
                  <a:gd fmla="*/ 179717 w 53" name="T14"/>
                  <a:gd fmla="*/ 37465 h 50" name="T15"/>
                  <a:gd fmla="*/ 142276 w 53" name="T16"/>
                  <a:gd fmla="*/ 3747 h 50" name="T17"/>
                  <a:gd fmla="*/ 101091 w 53" name="T18"/>
                  <a:gd fmla="*/ 11240 h 50" name="T19"/>
                  <a:gd fmla="*/ 78626 w 53" name="T20"/>
                  <a:gd fmla="*/ 37465 h 50" name="T21"/>
                  <a:gd fmla="*/ 82370 w 53" name="T22"/>
                  <a:gd fmla="*/ 74930 h 50" name="T23"/>
                  <a:gd fmla="*/ 97347 w 53" name="T24"/>
                  <a:gd fmla="*/ 112395 h 50" name="T25"/>
                  <a:gd fmla="*/ 89859 w 53" name="T26"/>
                  <a:gd fmla="*/ 153607 h 50" name="T27"/>
                  <a:gd fmla="*/ 63650 w 53" name="T28"/>
                  <a:gd fmla="*/ 153607 h 50" name="T29"/>
                  <a:gd fmla="*/ 41185 w 53" name="T30"/>
                  <a:gd fmla="*/ 131128 h 50" name="T31"/>
                  <a:gd fmla="*/ 41185 w 53" name="T32"/>
                  <a:gd fmla="*/ 67437 h 50" name="T33"/>
                  <a:gd fmla="*/ 22465 w 53" name="T34"/>
                  <a:gd fmla="*/ 48704 h 50" name="T35"/>
                  <a:gd fmla="*/ 18721 w 53" name="T36"/>
                  <a:gd fmla="*/ 142367 h 50" name="T37"/>
                  <a:gd fmla="*/ 59906 w 53" name="T38"/>
                  <a:gd fmla="*/ 179832 h 50" name="T39"/>
                  <a:gd fmla="*/ 104835 w 53" name="T40"/>
                  <a:gd fmla="*/ 176086 h 50" name="T41"/>
                  <a:gd fmla="*/ 123556 w 53" name="T42"/>
                  <a:gd fmla="*/ 101155 h 50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53" name="T66"/>
                  <a:gd fmla="*/ 0 h 50" name="T67"/>
                  <a:gd fmla="*/ 53 w 53" name="T68"/>
                  <a:gd fmla="*/ 50 h 50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50" w="52">
                    <a:moveTo>
                      <a:pt x="33" y="27"/>
                    </a:moveTo>
                    <a:cubicBezTo>
                      <a:pt x="29" y="18"/>
                      <a:pt x="29" y="18"/>
                      <a:pt x="29" y="18"/>
                    </a:cubicBezTo>
                    <a:cubicBezTo>
                      <a:pt x="28" y="14"/>
                      <a:pt x="28" y="10"/>
                      <a:pt x="31" y="9"/>
                    </a:cubicBezTo>
                    <a:cubicBezTo>
                      <a:pt x="33" y="7"/>
                      <a:pt x="35" y="7"/>
                      <a:pt x="37" y="8"/>
                    </a:cubicBezTo>
                    <a:cubicBezTo>
                      <a:pt x="39" y="9"/>
                      <a:pt x="41" y="11"/>
                      <a:pt x="43" y="14"/>
                    </a:cubicBezTo>
                    <a:cubicBezTo>
                      <a:pt x="46" y="19"/>
                      <a:pt x="46" y="24"/>
                      <a:pt x="42" y="28"/>
                    </a:cubicBezTo>
                    <a:cubicBezTo>
                      <a:pt x="47" y="33"/>
                      <a:pt x="47" y="33"/>
                      <a:pt x="47" y="33"/>
                    </a:cubicBezTo>
                    <a:cubicBezTo>
                      <a:pt x="53" y="27"/>
                      <a:pt x="53" y="19"/>
                      <a:pt x="48" y="10"/>
                    </a:cubicBezTo>
                    <a:cubicBezTo>
                      <a:pt x="45" y="6"/>
                      <a:pt x="42" y="3"/>
                      <a:pt x="38" y="1"/>
                    </a:cubicBezTo>
                    <a:cubicBezTo>
                      <a:pt x="34" y="0"/>
                      <a:pt x="30" y="0"/>
                      <a:pt x="27" y="3"/>
                    </a:cubicBezTo>
                    <a:cubicBezTo>
                      <a:pt x="23" y="4"/>
                      <a:pt x="22" y="7"/>
                      <a:pt x="21" y="10"/>
                    </a:cubicBezTo>
                    <a:cubicBezTo>
                      <a:pt x="20" y="13"/>
                      <a:pt x="21" y="17"/>
                      <a:pt x="22" y="2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7" y="35"/>
                      <a:pt x="27" y="39"/>
                      <a:pt x="24" y="41"/>
                    </a:cubicBezTo>
                    <a:cubicBezTo>
                      <a:pt x="22" y="42"/>
                      <a:pt x="19" y="42"/>
                      <a:pt x="17" y="41"/>
                    </a:cubicBezTo>
                    <a:cubicBezTo>
                      <a:pt x="15" y="40"/>
                      <a:pt x="13" y="38"/>
                      <a:pt x="11" y="35"/>
                    </a:cubicBezTo>
                    <a:cubicBezTo>
                      <a:pt x="7" y="28"/>
                      <a:pt x="7" y="22"/>
                      <a:pt x="11" y="18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0" y="20"/>
                      <a:pt x="0" y="28"/>
                      <a:pt x="5" y="38"/>
                    </a:cubicBezTo>
                    <a:cubicBezTo>
                      <a:pt x="8" y="43"/>
                      <a:pt x="12" y="46"/>
                      <a:pt x="16" y="48"/>
                    </a:cubicBezTo>
                    <a:cubicBezTo>
                      <a:pt x="21" y="50"/>
                      <a:pt x="24" y="49"/>
                      <a:pt x="28" y="47"/>
                    </a:cubicBezTo>
                    <a:cubicBezTo>
                      <a:pt x="35" y="43"/>
                      <a:pt x="36" y="36"/>
                      <a:pt x="33" y="2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762" name="Freeform 29"/>
              <p:cNvSpPr>
                <a:spLocks noChangeArrowheads="1"/>
              </p:cNvSpPr>
              <p:nvPr/>
            </p:nvSpPr>
            <p:spPr bwMode="auto">
              <a:xfrm>
                <a:off x="844550" y="3538538"/>
                <a:ext cx="200025" cy="187325"/>
              </a:xfrm>
              <a:custGeom>
                <a:gdLst>
                  <a:gd fmla="*/ 124544 w 53" name="T0"/>
                  <a:gd fmla="*/ 104902 h 50" name="T1"/>
                  <a:gd fmla="*/ 113222 w 53" name="T2"/>
                  <a:gd fmla="*/ 71184 h 50" name="T3"/>
                  <a:gd fmla="*/ 116996 w 53" name="T4"/>
                  <a:gd fmla="*/ 33719 h 50" name="T5"/>
                  <a:gd fmla="*/ 139640 w 53" name="T6"/>
                  <a:gd fmla="*/ 33719 h 50" name="T7"/>
                  <a:gd fmla="*/ 162284 w 53" name="T8"/>
                  <a:gd fmla="*/ 52451 h 50" name="T9"/>
                  <a:gd fmla="*/ 162284 w 53" name="T10"/>
                  <a:gd fmla="*/ 104902 h 50" name="T11"/>
                  <a:gd fmla="*/ 181155 w 53" name="T12"/>
                  <a:gd fmla="*/ 123635 h 50" name="T13"/>
                  <a:gd fmla="*/ 181155 w 53" name="T14"/>
                  <a:gd fmla="*/ 41212 h 50" name="T15"/>
                  <a:gd fmla="*/ 143414 w 53" name="T16"/>
                  <a:gd fmla="*/ 7493 h 50" name="T17"/>
                  <a:gd fmla="*/ 101900 w 53" name="T18"/>
                  <a:gd fmla="*/ 11240 h 50" name="T19"/>
                  <a:gd fmla="*/ 79255 w 53" name="T20"/>
                  <a:gd fmla="*/ 37465 h 50" name="T21"/>
                  <a:gd fmla="*/ 83029 w 53" name="T22"/>
                  <a:gd fmla="*/ 78677 h 50" name="T23"/>
                  <a:gd fmla="*/ 98125 w 53" name="T24"/>
                  <a:gd fmla="*/ 112395 h 50" name="T25"/>
                  <a:gd fmla="*/ 90577 w 53" name="T26"/>
                  <a:gd fmla="*/ 153607 h 50" name="T27"/>
                  <a:gd fmla="*/ 64159 w 53" name="T28"/>
                  <a:gd fmla="*/ 153607 h 50" name="T29"/>
                  <a:gd fmla="*/ 41515 w 53" name="T30"/>
                  <a:gd fmla="*/ 134874 h 50" name="T31"/>
                  <a:gd fmla="*/ 41515 w 53" name="T32"/>
                  <a:gd fmla="*/ 67437 h 50" name="T33"/>
                  <a:gd fmla="*/ 22644 w 53" name="T34"/>
                  <a:gd fmla="*/ 48704 h 50" name="T35"/>
                  <a:gd fmla="*/ 22644 w 53" name="T36"/>
                  <a:gd fmla="*/ 142367 h 50" name="T37"/>
                  <a:gd fmla="*/ 64159 w 53" name="T38"/>
                  <a:gd fmla="*/ 179832 h 50" name="T39"/>
                  <a:gd fmla="*/ 109448 w 53" name="T40"/>
                  <a:gd fmla="*/ 176086 h 50" name="T41"/>
                  <a:gd fmla="*/ 124544 w 53" name="T42"/>
                  <a:gd fmla="*/ 104902 h 50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53" name="T66"/>
                  <a:gd fmla="*/ 0 h 50" name="T67"/>
                  <a:gd fmla="*/ 53 w 53" name="T68"/>
                  <a:gd fmla="*/ 50 h 50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50" w="52">
                    <a:moveTo>
                      <a:pt x="33" y="28"/>
                    </a:moveTo>
                    <a:cubicBezTo>
                      <a:pt x="30" y="19"/>
                      <a:pt x="30" y="19"/>
                      <a:pt x="30" y="19"/>
                    </a:cubicBezTo>
                    <a:cubicBezTo>
                      <a:pt x="28" y="14"/>
                      <a:pt x="28" y="11"/>
                      <a:pt x="31" y="9"/>
                    </a:cubicBezTo>
                    <a:cubicBezTo>
                      <a:pt x="33" y="8"/>
                      <a:pt x="35" y="8"/>
                      <a:pt x="37" y="9"/>
                    </a:cubicBezTo>
                    <a:cubicBezTo>
                      <a:pt x="40" y="10"/>
                      <a:pt x="41" y="12"/>
                      <a:pt x="43" y="14"/>
                    </a:cubicBezTo>
                    <a:cubicBezTo>
                      <a:pt x="46" y="19"/>
                      <a:pt x="46" y="24"/>
                      <a:pt x="43" y="2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53" y="27"/>
                      <a:pt x="53" y="20"/>
                      <a:pt x="48" y="11"/>
                    </a:cubicBezTo>
                    <a:cubicBezTo>
                      <a:pt x="45" y="6"/>
                      <a:pt x="42" y="3"/>
                      <a:pt x="38" y="2"/>
                    </a:cubicBezTo>
                    <a:cubicBezTo>
                      <a:pt x="34" y="0"/>
                      <a:pt x="30" y="1"/>
                      <a:pt x="27" y="3"/>
                    </a:cubicBezTo>
                    <a:cubicBezTo>
                      <a:pt x="24" y="5"/>
                      <a:pt x="22" y="7"/>
                      <a:pt x="21" y="10"/>
                    </a:cubicBezTo>
                    <a:cubicBezTo>
                      <a:pt x="20" y="14"/>
                      <a:pt x="21" y="17"/>
                      <a:pt x="22" y="21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8" y="36"/>
                      <a:pt x="27" y="39"/>
                      <a:pt x="24" y="41"/>
                    </a:cubicBezTo>
                    <a:cubicBezTo>
                      <a:pt x="22" y="42"/>
                      <a:pt x="20" y="42"/>
                      <a:pt x="17" y="41"/>
                    </a:cubicBezTo>
                    <a:cubicBezTo>
                      <a:pt x="15" y="40"/>
                      <a:pt x="13" y="38"/>
                      <a:pt x="11" y="36"/>
                    </a:cubicBezTo>
                    <a:cubicBezTo>
                      <a:pt x="7" y="29"/>
                      <a:pt x="7" y="23"/>
                      <a:pt x="11" y="18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0" y="20"/>
                      <a:pt x="0" y="28"/>
                      <a:pt x="6" y="38"/>
                    </a:cubicBezTo>
                    <a:cubicBezTo>
                      <a:pt x="9" y="43"/>
                      <a:pt x="12" y="47"/>
                      <a:pt x="17" y="48"/>
                    </a:cubicBezTo>
                    <a:cubicBezTo>
                      <a:pt x="21" y="50"/>
                      <a:pt x="25" y="50"/>
                      <a:pt x="29" y="47"/>
                    </a:cubicBezTo>
                    <a:cubicBezTo>
                      <a:pt x="35" y="43"/>
                      <a:pt x="37" y="37"/>
                      <a:pt x="33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763" name="Freeform 30"/>
              <p:cNvSpPr>
                <a:spLocks noChangeArrowheads="1"/>
              </p:cNvSpPr>
              <p:nvPr/>
            </p:nvSpPr>
            <p:spPr bwMode="auto">
              <a:xfrm>
                <a:off x="1814513" y="3463925"/>
                <a:ext cx="139700" cy="168275"/>
              </a:xfrm>
              <a:custGeom>
                <a:gdLst>
                  <a:gd fmla="*/ 0 w 88" name="T0"/>
                  <a:gd fmla="*/ 157163 h 106" name="T1"/>
                  <a:gd fmla="*/ 15875 w 88" name="T2"/>
                  <a:gd fmla="*/ 168275 h 106" name="T3"/>
                  <a:gd fmla="*/ 139700 w 88" name="T4"/>
                  <a:gd fmla="*/ 14288 h 106" name="T5"/>
                  <a:gd fmla="*/ 120650 w 88" name="T6"/>
                  <a:gd fmla="*/ 0 h 106" name="T7"/>
                  <a:gd fmla="*/ 0 w 88" name="T8"/>
                  <a:gd fmla="*/ 157163 h 106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88" name="T15"/>
                  <a:gd fmla="*/ 0 h 106" name="T16"/>
                  <a:gd fmla="*/ 88 w 88" name="T17"/>
                  <a:gd fmla="*/ 106 h 106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05" w="88">
                    <a:moveTo>
                      <a:pt x="0" y="99"/>
                    </a:moveTo>
                    <a:lnTo>
                      <a:pt x="10" y="106"/>
                    </a:lnTo>
                    <a:lnTo>
                      <a:pt x="88" y="9"/>
                    </a:lnTo>
                    <a:lnTo>
                      <a:pt x="76" y="0"/>
                    </a:lnTo>
                    <a:lnTo>
                      <a:pt x="0" y="9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764" name="Freeform 31"/>
              <p:cNvSpPr>
                <a:spLocks noChangeArrowheads="1"/>
              </p:cNvSpPr>
              <p:nvPr/>
            </p:nvSpPr>
            <p:spPr bwMode="auto">
              <a:xfrm>
                <a:off x="1882775" y="3546475"/>
                <a:ext cx="165100" cy="187325"/>
              </a:xfrm>
              <a:custGeom>
                <a:gdLst>
                  <a:gd fmla="*/ 97559 w 44" name="T0"/>
                  <a:gd fmla="*/ 123635 h 50" name="T1"/>
                  <a:gd fmla="*/ 78798 w 44" name="T2"/>
                  <a:gd fmla="*/ 138621 h 50" name="T3"/>
                  <a:gd fmla="*/ 56284 w 44" name="T4"/>
                  <a:gd fmla="*/ 142367 h 50" name="T5"/>
                  <a:gd fmla="*/ 33770 w 44" name="T6"/>
                  <a:gd fmla="*/ 134874 h 50" name="T7"/>
                  <a:gd fmla="*/ 26266 w 44" name="T8"/>
                  <a:gd fmla="*/ 116141 h 50" name="T9"/>
                  <a:gd fmla="*/ 37523 w 44" name="T10"/>
                  <a:gd fmla="*/ 86170 h 50" name="T11"/>
                  <a:gd fmla="*/ 93807 w 44" name="T12"/>
                  <a:gd fmla="*/ 14986 h 50" name="T13"/>
                  <a:gd fmla="*/ 75045 w 44" name="T14"/>
                  <a:gd fmla="*/ 0 h 50" name="T15"/>
                  <a:gd fmla="*/ 18761 w 44" name="T16"/>
                  <a:gd fmla="*/ 74930 h 50" name="T17"/>
                  <a:gd fmla="*/ 0 w 44" name="T18"/>
                  <a:gd fmla="*/ 116141 h 50" name="T19"/>
                  <a:gd fmla="*/ 18761 w 44" name="T20"/>
                  <a:gd fmla="*/ 149860 h 50" name="T21"/>
                  <a:gd fmla="*/ 78798 w 44" name="T22"/>
                  <a:gd fmla="*/ 153607 h 50" name="T23"/>
                  <a:gd fmla="*/ 60036 w 44" name="T24"/>
                  <a:gd fmla="*/ 176086 h 50" name="T25"/>
                  <a:gd fmla="*/ 75045 w 44" name="T26"/>
                  <a:gd fmla="*/ 187325 h 50" name="T27"/>
                  <a:gd fmla="*/ 165100 w 44" name="T28"/>
                  <a:gd fmla="*/ 71184 h 50" name="T29"/>
                  <a:gd fmla="*/ 150091 w 44" name="T30"/>
                  <a:gd fmla="*/ 56197 h 50" name="T31"/>
                  <a:gd fmla="*/ 97559 w 44" name="T32"/>
                  <a:gd fmla="*/ 123635 h 50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44" name="T51"/>
                  <a:gd fmla="*/ 0 h 50" name="T52"/>
                  <a:gd fmla="*/ 44 w 44" name="T53"/>
                  <a:gd fmla="*/ 50 h 50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50" w="44">
                    <a:moveTo>
                      <a:pt x="26" y="33"/>
                    </a:moveTo>
                    <a:cubicBezTo>
                      <a:pt x="25" y="35"/>
                      <a:pt x="23" y="36"/>
                      <a:pt x="21" y="37"/>
                    </a:cubicBezTo>
                    <a:cubicBezTo>
                      <a:pt x="19" y="38"/>
                      <a:pt x="17" y="38"/>
                      <a:pt x="15" y="38"/>
                    </a:cubicBezTo>
                    <a:cubicBezTo>
                      <a:pt x="13" y="38"/>
                      <a:pt x="11" y="38"/>
                      <a:pt x="9" y="36"/>
                    </a:cubicBezTo>
                    <a:cubicBezTo>
                      <a:pt x="8" y="35"/>
                      <a:pt x="7" y="33"/>
                      <a:pt x="7" y="31"/>
                    </a:cubicBezTo>
                    <a:cubicBezTo>
                      <a:pt x="6" y="29"/>
                      <a:pt x="7" y="27"/>
                      <a:pt x="10" y="2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2" y="24"/>
                      <a:pt x="0" y="27"/>
                      <a:pt x="0" y="31"/>
                    </a:cubicBezTo>
                    <a:cubicBezTo>
                      <a:pt x="1" y="34"/>
                      <a:pt x="2" y="37"/>
                      <a:pt x="5" y="40"/>
                    </a:cubicBezTo>
                    <a:cubicBezTo>
                      <a:pt x="10" y="43"/>
                      <a:pt x="15" y="43"/>
                      <a:pt x="21" y="41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0" y="15"/>
                      <a:pt x="40" y="15"/>
                      <a:pt x="40" y="15"/>
                    </a:cubicBezTo>
                    <a:lnTo>
                      <a:pt x="26" y="3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765" name="Freeform 32"/>
              <p:cNvSpPr>
                <a:spLocks noChangeArrowheads="1"/>
              </p:cNvSpPr>
              <p:nvPr/>
            </p:nvSpPr>
            <p:spPr bwMode="auto">
              <a:xfrm>
                <a:off x="2009775" y="3659188"/>
                <a:ext cx="142875" cy="149225"/>
              </a:xfrm>
              <a:custGeom>
                <a:gdLst>
                  <a:gd fmla="*/ 105276 w 38" name="T0"/>
                  <a:gd fmla="*/ 29845 h 40" name="T1"/>
                  <a:gd fmla="*/ 112796 w 38" name="T2"/>
                  <a:gd fmla="*/ 82074 h 40" name="T3"/>
                  <a:gd fmla="*/ 131595 w 38" name="T4"/>
                  <a:gd fmla="*/ 89535 h 40" name="T5"/>
                  <a:gd fmla="*/ 139115 w 38" name="T6"/>
                  <a:gd fmla="*/ 52229 h 40" name="T7"/>
                  <a:gd fmla="*/ 116556 w 38" name="T8"/>
                  <a:gd fmla="*/ 14923 h 40" name="T9"/>
                  <a:gd fmla="*/ 67678 w 38" name="T10"/>
                  <a:gd fmla="*/ 3731 h 40" name="T11"/>
                  <a:gd fmla="*/ 18799 w 38" name="T12"/>
                  <a:gd fmla="*/ 37306 h 40" name="T13"/>
                  <a:gd fmla="*/ 0 w 38" name="T14"/>
                  <a:gd fmla="*/ 89535 h 40" name="T15"/>
                  <a:gd fmla="*/ 22559 w 38" name="T16"/>
                  <a:gd fmla="*/ 138033 h 40" name="T17"/>
                  <a:gd fmla="*/ 60158 w 38" name="T18"/>
                  <a:gd fmla="*/ 149225 h 40" name="T19"/>
                  <a:gd fmla="*/ 97757 w 38" name="T20"/>
                  <a:gd fmla="*/ 130572 h 40" name="T21"/>
                  <a:gd fmla="*/ 86477 w 38" name="T22"/>
                  <a:gd fmla="*/ 115649 h 40" name="T23"/>
                  <a:gd fmla="*/ 33839 w 38" name="T24"/>
                  <a:gd fmla="*/ 123111 h 40" name="T25"/>
                  <a:gd fmla="*/ 22559 w 38" name="T26"/>
                  <a:gd fmla="*/ 93266 h 40" name="T27"/>
                  <a:gd fmla="*/ 41359 w 38" name="T28"/>
                  <a:gd fmla="*/ 52229 h 40" name="T29"/>
                  <a:gd fmla="*/ 75197 w 38" name="T30"/>
                  <a:gd fmla="*/ 26114 h 40" name="T31"/>
                  <a:gd fmla="*/ 105276 w 38" name="T32"/>
                  <a:gd fmla="*/ 29845 h 40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8" name="T51"/>
                  <a:gd fmla="*/ 0 h 40" name="T52"/>
                  <a:gd fmla="*/ 38 w 38" name="T53"/>
                  <a:gd fmla="*/ 40 h 40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0" w="38">
                    <a:moveTo>
                      <a:pt x="28" y="8"/>
                    </a:moveTo>
                    <a:cubicBezTo>
                      <a:pt x="33" y="12"/>
                      <a:pt x="33" y="16"/>
                      <a:pt x="30" y="22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7" y="21"/>
                      <a:pt x="38" y="17"/>
                      <a:pt x="37" y="14"/>
                    </a:cubicBezTo>
                    <a:cubicBezTo>
                      <a:pt x="37" y="10"/>
                      <a:pt x="35" y="7"/>
                      <a:pt x="31" y="4"/>
                    </a:cubicBezTo>
                    <a:cubicBezTo>
                      <a:pt x="27" y="1"/>
                      <a:pt x="23" y="0"/>
                      <a:pt x="18" y="1"/>
                    </a:cubicBezTo>
                    <a:cubicBezTo>
                      <a:pt x="13" y="3"/>
                      <a:pt x="9" y="6"/>
                      <a:pt x="5" y="10"/>
                    </a:cubicBezTo>
                    <a:cubicBezTo>
                      <a:pt x="2" y="15"/>
                      <a:pt x="0" y="19"/>
                      <a:pt x="0" y="24"/>
                    </a:cubicBezTo>
                    <a:cubicBezTo>
                      <a:pt x="0" y="29"/>
                      <a:pt x="2" y="33"/>
                      <a:pt x="6" y="37"/>
                    </a:cubicBezTo>
                    <a:cubicBezTo>
                      <a:pt x="9" y="39"/>
                      <a:pt x="12" y="40"/>
                      <a:pt x="16" y="40"/>
                    </a:cubicBezTo>
                    <a:cubicBezTo>
                      <a:pt x="20" y="40"/>
                      <a:pt x="23" y="38"/>
                      <a:pt x="26" y="35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17" y="35"/>
                      <a:pt x="13" y="36"/>
                      <a:pt x="9" y="33"/>
                    </a:cubicBezTo>
                    <a:cubicBezTo>
                      <a:pt x="6" y="31"/>
                      <a:pt x="5" y="28"/>
                      <a:pt x="6" y="25"/>
                    </a:cubicBezTo>
                    <a:cubicBezTo>
                      <a:pt x="6" y="22"/>
                      <a:pt x="8" y="18"/>
                      <a:pt x="11" y="14"/>
                    </a:cubicBezTo>
                    <a:cubicBezTo>
                      <a:pt x="14" y="10"/>
                      <a:pt x="17" y="8"/>
                      <a:pt x="20" y="7"/>
                    </a:cubicBezTo>
                    <a:cubicBezTo>
                      <a:pt x="23" y="6"/>
                      <a:pt x="26" y="6"/>
                      <a:pt x="28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766" name="Freeform 33"/>
              <p:cNvSpPr>
                <a:spLocks noChangeArrowheads="1"/>
              </p:cNvSpPr>
              <p:nvPr/>
            </p:nvSpPr>
            <p:spPr bwMode="auto">
              <a:xfrm>
                <a:off x="2105025" y="3692525"/>
                <a:ext cx="179388" cy="228600"/>
              </a:xfrm>
              <a:custGeom>
                <a:gdLst>
                  <a:gd fmla="*/ 112713 w 113" name="T0"/>
                  <a:gd fmla="*/ 123825 h 144" name="T1"/>
                  <a:gd fmla="*/ 179388 w 113" name="T2"/>
                  <a:gd fmla="*/ 112713 h 144" name="T3"/>
                  <a:gd fmla="*/ 161925 w 113" name="T4"/>
                  <a:gd fmla="*/ 98425 h 144" name="T5"/>
                  <a:gd fmla="*/ 60325 w 113" name="T6"/>
                  <a:gd fmla="*/ 112713 h 144" name="T7"/>
                  <a:gd fmla="*/ 138113 w 113" name="T8"/>
                  <a:gd fmla="*/ 14288 h 144" name="T9"/>
                  <a:gd fmla="*/ 123825 w 113" name="T10"/>
                  <a:gd fmla="*/ 0 h 144" name="T11"/>
                  <a:gd fmla="*/ 0 w 113" name="T12"/>
                  <a:gd fmla="*/ 153987 h 144" name="T13"/>
                  <a:gd fmla="*/ 19050 w 113" name="T14"/>
                  <a:gd fmla="*/ 169862 h 144" name="T15"/>
                  <a:gd fmla="*/ 44450 w 113" name="T16"/>
                  <a:gd fmla="*/ 134937 h 144" name="T17"/>
                  <a:gd fmla="*/ 93663 w 113" name="T18"/>
                  <a:gd fmla="*/ 123825 h 144" name="T19"/>
                  <a:gd fmla="*/ 74613 w 113" name="T20"/>
                  <a:gd fmla="*/ 214313 h 144" name="T21"/>
                  <a:gd fmla="*/ 93663 w 113" name="T22"/>
                  <a:gd fmla="*/ 228600 h 144" name="T23"/>
                  <a:gd fmla="*/ 112713 w 113" name="T24"/>
                  <a:gd fmla="*/ 123825 h 144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13" name="T39"/>
                  <a:gd fmla="*/ 0 h 144" name="T40"/>
                  <a:gd fmla="*/ 113 w 113" name="T41"/>
                  <a:gd fmla="*/ 144 h 144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44" w="113">
                    <a:moveTo>
                      <a:pt x="71" y="78"/>
                    </a:moveTo>
                    <a:lnTo>
                      <a:pt x="113" y="71"/>
                    </a:lnTo>
                    <a:lnTo>
                      <a:pt x="102" y="62"/>
                    </a:lnTo>
                    <a:lnTo>
                      <a:pt x="38" y="71"/>
                    </a:lnTo>
                    <a:lnTo>
                      <a:pt x="87" y="9"/>
                    </a:lnTo>
                    <a:lnTo>
                      <a:pt x="78" y="0"/>
                    </a:lnTo>
                    <a:lnTo>
                      <a:pt x="0" y="97"/>
                    </a:lnTo>
                    <a:lnTo>
                      <a:pt x="12" y="107"/>
                    </a:lnTo>
                    <a:lnTo>
                      <a:pt x="28" y="85"/>
                    </a:lnTo>
                    <a:lnTo>
                      <a:pt x="59" y="78"/>
                    </a:lnTo>
                    <a:lnTo>
                      <a:pt x="47" y="135"/>
                    </a:lnTo>
                    <a:lnTo>
                      <a:pt x="59" y="144"/>
                    </a:lnTo>
                    <a:lnTo>
                      <a:pt x="71" y="78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767" name="Freeform 34"/>
              <p:cNvSpPr>
                <a:spLocks noChangeArrowheads="1" noEditPoints="1"/>
              </p:cNvSpPr>
              <p:nvPr/>
            </p:nvSpPr>
            <p:spPr bwMode="auto">
              <a:xfrm>
                <a:off x="307975" y="635000"/>
                <a:ext cx="239713" cy="338138"/>
              </a:xfrm>
              <a:custGeom>
                <a:gdLst>
                  <a:gd fmla="*/ 176039 w 64" name="T0"/>
                  <a:gd fmla="*/ 221668 h 90" name="T1"/>
                  <a:gd fmla="*/ 123602 w 64" name="T2"/>
                  <a:gd fmla="*/ 210397 h 90" name="T3"/>
                  <a:gd fmla="*/ 67419 w 64" name="T4"/>
                  <a:gd fmla="*/ 195369 h 90" name="T5"/>
                  <a:gd fmla="*/ 56183 w 64" name="T6"/>
                  <a:gd fmla="*/ 176583 h 90" name="T7"/>
                  <a:gd fmla="*/ 67419 w 64" name="T8"/>
                  <a:gd fmla="*/ 165312 h 90" name="T9"/>
                  <a:gd fmla="*/ 82401 w 64" name="T10"/>
                  <a:gd fmla="*/ 161555 h 90" name="T11"/>
                  <a:gd fmla="*/ 97383 w 64" name="T12"/>
                  <a:gd fmla="*/ 165312 h 90" name="T13"/>
                  <a:gd fmla="*/ 112365 w 64" name="T14"/>
                  <a:gd fmla="*/ 169069 h 90" name="T15"/>
                  <a:gd fmla="*/ 176039 w 64" name="T16"/>
                  <a:gd fmla="*/ 154041 h 90" name="T17"/>
                  <a:gd fmla="*/ 206003 w 64" name="T18"/>
                  <a:gd fmla="*/ 105198 h 90" name="T19"/>
                  <a:gd fmla="*/ 191021 w 64" name="T20"/>
                  <a:gd fmla="*/ 48842 h 90" name="T21"/>
                  <a:gd fmla="*/ 206003 w 64" name="T22"/>
                  <a:gd fmla="*/ 30057 h 90" name="T23"/>
                  <a:gd fmla="*/ 235967 w 64" name="T24"/>
                  <a:gd fmla="*/ 30057 h 90" name="T25"/>
                  <a:gd fmla="*/ 239713 w 64" name="T26"/>
                  <a:gd fmla="*/ 3757 h 90" name="T27"/>
                  <a:gd fmla="*/ 232222 w 64" name="T28"/>
                  <a:gd fmla="*/ 0 h 90" name="T29"/>
                  <a:gd fmla="*/ 194767 w 64" name="T30"/>
                  <a:gd fmla="*/ 3757 h 90" name="T31"/>
                  <a:gd fmla="*/ 176039 w 64" name="T32"/>
                  <a:gd fmla="*/ 33814 h 90" name="T33"/>
                  <a:gd fmla="*/ 131093 w 64" name="T34"/>
                  <a:gd fmla="*/ 15028 h 90" name="T35"/>
                  <a:gd fmla="*/ 67419 w 64" name="T36"/>
                  <a:gd fmla="*/ 30057 h 90" name="T37"/>
                  <a:gd fmla="*/ 37455 w 64" name="T38"/>
                  <a:gd fmla="*/ 78899 h 90" name="T39"/>
                  <a:gd fmla="*/ 59928 w 64" name="T40"/>
                  <a:gd fmla="*/ 142769 h 90" name="T41"/>
                  <a:gd fmla="*/ 22473 w 64" name="T42"/>
                  <a:gd fmla="*/ 176583 h 90" name="T43"/>
                  <a:gd fmla="*/ 41201 w 64" name="T44"/>
                  <a:gd fmla="*/ 217911 h 90" name="T45"/>
                  <a:gd fmla="*/ 0 w 64" name="T46"/>
                  <a:gd fmla="*/ 255482 h 90" name="T47"/>
                  <a:gd fmla="*/ 18728 w 64" name="T48"/>
                  <a:gd fmla="*/ 300567 h 90" name="T49"/>
                  <a:gd fmla="*/ 93638 w 64" name="T50"/>
                  <a:gd fmla="*/ 326867 h 90" name="T51"/>
                  <a:gd fmla="*/ 213494 w 64" name="T52"/>
                  <a:gd fmla="*/ 278025 h 90" name="T53"/>
                  <a:gd fmla="*/ 206003 w 64" name="T54"/>
                  <a:gd fmla="*/ 244211 h 90" name="T55"/>
                  <a:gd fmla="*/ 176039 w 64" name="T56"/>
                  <a:gd fmla="*/ 221668 h 90" name="T57"/>
                  <a:gd fmla="*/ 93638 w 64" name="T58"/>
                  <a:gd fmla="*/ 52599 h 90" name="T59"/>
                  <a:gd fmla="*/ 127348 w 64" name="T60"/>
                  <a:gd fmla="*/ 45085 h 90" name="T61"/>
                  <a:gd fmla="*/ 161057 w 64" name="T62"/>
                  <a:gd fmla="*/ 60113 h 90" name="T63"/>
                  <a:gd fmla="*/ 172294 w 64" name="T64"/>
                  <a:gd fmla="*/ 101441 h 90" name="T65"/>
                  <a:gd fmla="*/ 153566 w 64" name="T66"/>
                  <a:gd fmla="*/ 131498 h 90" name="T67"/>
                  <a:gd fmla="*/ 116111 w 64" name="T68"/>
                  <a:gd fmla="*/ 142769 h 90" name="T69"/>
                  <a:gd fmla="*/ 82401 w 64" name="T70"/>
                  <a:gd fmla="*/ 123984 h 90" name="T71"/>
                  <a:gd fmla="*/ 71165 w 64" name="T72"/>
                  <a:gd fmla="*/ 86413 h 90" name="T73"/>
                  <a:gd fmla="*/ 93638 w 64" name="T74"/>
                  <a:gd fmla="*/ 52599 h 90" name="T75"/>
                  <a:gd fmla="*/ 153566 w 64" name="T76"/>
                  <a:gd fmla="*/ 300567 h 90" name="T77"/>
                  <a:gd fmla="*/ 101129 w 64" name="T78"/>
                  <a:gd fmla="*/ 300567 h 90" name="T79"/>
                  <a:gd fmla="*/ 52437 w 64" name="T80"/>
                  <a:gd fmla="*/ 285539 h 90" name="T81"/>
                  <a:gd fmla="*/ 33710 w 64" name="T82"/>
                  <a:gd fmla="*/ 255482 h 90" name="T83"/>
                  <a:gd fmla="*/ 63674 w 64" name="T84"/>
                  <a:gd fmla="*/ 229182 h 90" name="T85"/>
                  <a:gd fmla="*/ 116111 w 64" name="T86"/>
                  <a:gd fmla="*/ 240454 h 90" name="T87"/>
                  <a:gd fmla="*/ 157312 w 64" name="T88"/>
                  <a:gd fmla="*/ 247968 h 90" name="T89"/>
                  <a:gd fmla="*/ 176039 w 64" name="T90"/>
                  <a:gd fmla="*/ 259239 h 90" name="T91"/>
                  <a:gd fmla="*/ 179785 w 64" name="T92"/>
                  <a:gd fmla="*/ 278025 h 90" name="T93"/>
                  <a:gd fmla="*/ 153566 w 64" name="T94"/>
                  <a:gd fmla="*/ 300567 h 90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w 64" name="T144"/>
                  <a:gd fmla="*/ 0 h 90" name="T145"/>
                  <a:gd fmla="*/ 64 w 64" name="T146"/>
                  <a:gd fmla="*/ 90 h 90" name="T147"/>
                </a:gdLst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b="T147" l="T144" r="T146" t="T145"/>
                <a:pathLst>
                  <a:path h="90" w="64">
                    <a:moveTo>
                      <a:pt x="47" y="59"/>
                    </a:moveTo>
                    <a:cubicBezTo>
                      <a:pt x="44" y="58"/>
                      <a:pt x="39" y="57"/>
                      <a:pt x="33" y="56"/>
                    </a:cubicBezTo>
                    <a:cubicBezTo>
                      <a:pt x="25" y="54"/>
                      <a:pt x="20" y="53"/>
                      <a:pt x="18" y="52"/>
                    </a:cubicBezTo>
                    <a:cubicBezTo>
                      <a:pt x="16" y="51"/>
                      <a:pt x="15" y="50"/>
                      <a:pt x="15" y="47"/>
                    </a:cubicBezTo>
                    <a:cubicBezTo>
                      <a:pt x="15" y="46"/>
                      <a:pt x="16" y="44"/>
                      <a:pt x="18" y="44"/>
                    </a:cubicBezTo>
                    <a:cubicBezTo>
                      <a:pt x="19" y="43"/>
                      <a:pt x="21" y="42"/>
                      <a:pt x="22" y="43"/>
                    </a:cubicBezTo>
                    <a:cubicBezTo>
                      <a:pt x="22" y="43"/>
                      <a:pt x="24" y="43"/>
                      <a:pt x="26" y="44"/>
                    </a:cubicBezTo>
                    <a:cubicBezTo>
                      <a:pt x="27" y="44"/>
                      <a:pt x="28" y="44"/>
                      <a:pt x="30" y="45"/>
                    </a:cubicBezTo>
                    <a:cubicBezTo>
                      <a:pt x="37" y="46"/>
                      <a:pt x="42" y="44"/>
                      <a:pt x="47" y="41"/>
                    </a:cubicBezTo>
                    <a:cubicBezTo>
                      <a:pt x="51" y="38"/>
                      <a:pt x="54" y="33"/>
                      <a:pt x="55" y="28"/>
                    </a:cubicBezTo>
                    <a:cubicBezTo>
                      <a:pt x="55" y="23"/>
                      <a:pt x="54" y="18"/>
                      <a:pt x="51" y="13"/>
                    </a:cubicBezTo>
                    <a:cubicBezTo>
                      <a:pt x="52" y="11"/>
                      <a:pt x="53" y="9"/>
                      <a:pt x="55" y="8"/>
                    </a:cubicBezTo>
                    <a:cubicBezTo>
                      <a:pt x="56" y="7"/>
                      <a:pt x="59" y="7"/>
                      <a:pt x="63" y="8"/>
                    </a:cubicBezTo>
                    <a:cubicBezTo>
                      <a:pt x="64" y="1"/>
                      <a:pt x="64" y="1"/>
                      <a:pt x="64" y="1"/>
                    </a:cubicBezTo>
                    <a:cubicBezTo>
                      <a:pt x="63" y="0"/>
                      <a:pt x="62" y="0"/>
                      <a:pt x="62" y="0"/>
                    </a:cubicBezTo>
                    <a:cubicBezTo>
                      <a:pt x="57" y="0"/>
                      <a:pt x="54" y="0"/>
                      <a:pt x="52" y="1"/>
                    </a:cubicBezTo>
                    <a:cubicBezTo>
                      <a:pt x="50" y="2"/>
                      <a:pt x="48" y="5"/>
                      <a:pt x="47" y="9"/>
                    </a:cubicBezTo>
                    <a:cubicBezTo>
                      <a:pt x="43" y="6"/>
                      <a:pt x="39" y="5"/>
                      <a:pt x="35" y="4"/>
                    </a:cubicBezTo>
                    <a:cubicBezTo>
                      <a:pt x="29" y="4"/>
                      <a:pt x="23" y="5"/>
                      <a:pt x="18" y="8"/>
                    </a:cubicBezTo>
                    <a:cubicBezTo>
                      <a:pt x="14" y="11"/>
                      <a:pt x="11" y="16"/>
                      <a:pt x="10" y="21"/>
                    </a:cubicBezTo>
                    <a:cubicBezTo>
                      <a:pt x="9" y="28"/>
                      <a:pt x="11" y="33"/>
                      <a:pt x="16" y="38"/>
                    </a:cubicBezTo>
                    <a:cubicBezTo>
                      <a:pt x="10" y="40"/>
                      <a:pt x="7" y="43"/>
                      <a:pt x="6" y="47"/>
                    </a:cubicBezTo>
                    <a:cubicBezTo>
                      <a:pt x="6" y="51"/>
                      <a:pt x="7" y="55"/>
                      <a:pt x="11" y="58"/>
                    </a:cubicBezTo>
                    <a:cubicBezTo>
                      <a:pt x="4" y="59"/>
                      <a:pt x="1" y="63"/>
                      <a:pt x="0" y="68"/>
                    </a:cubicBezTo>
                    <a:cubicBezTo>
                      <a:pt x="0" y="73"/>
                      <a:pt x="1" y="77"/>
                      <a:pt x="5" y="80"/>
                    </a:cubicBezTo>
                    <a:cubicBezTo>
                      <a:pt x="9" y="84"/>
                      <a:pt x="16" y="86"/>
                      <a:pt x="25" y="87"/>
                    </a:cubicBezTo>
                    <a:cubicBezTo>
                      <a:pt x="45" y="90"/>
                      <a:pt x="55" y="85"/>
                      <a:pt x="57" y="74"/>
                    </a:cubicBezTo>
                    <a:cubicBezTo>
                      <a:pt x="57" y="71"/>
                      <a:pt x="57" y="67"/>
                      <a:pt x="55" y="65"/>
                    </a:cubicBezTo>
                    <a:cubicBezTo>
                      <a:pt x="53" y="62"/>
                      <a:pt x="50" y="60"/>
                      <a:pt x="47" y="59"/>
                    </a:cubicBezTo>
                    <a:close/>
                    <a:moveTo>
                      <a:pt x="25" y="14"/>
                    </a:moveTo>
                    <a:cubicBezTo>
                      <a:pt x="28" y="12"/>
                      <a:pt x="31" y="11"/>
                      <a:pt x="34" y="12"/>
                    </a:cubicBezTo>
                    <a:cubicBezTo>
                      <a:pt x="38" y="12"/>
                      <a:pt x="41" y="14"/>
                      <a:pt x="43" y="16"/>
                    </a:cubicBezTo>
                    <a:cubicBezTo>
                      <a:pt x="45" y="19"/>
                      <a:pt x="46" y="23"/>
                      <a:pt x="46" y="27"/>
                    </a:cubicBezTo>
                    <a:cubicBezTo>
                      <a:pt x="45" y="30"/>
                      <a:pt x="44" y="33"/>
                      <a:pt x="41" y="35"/>
                    </a:cubicBezTo>
                    <a:cubicBezTo>
                      <a:pt x="38" y="37"/>
                      <a:pt x="35" y="38"/>
                      <a:pt x="31" y="38"/>
                    </a:cubicBezTo>
                    <a:cubicBezTo>
                      <a:pt x="27" y="37"/>
                      <a:pt x="24" y="36"/>
                      <a:pt x="22" y="33"/>
                    </a:cubicBezTo>
                    <a:cubicBezTo>
                      <a:pt x="20" y="30"/>
                      <a:pt x="19" y="27"/>
                      <a:pt x="19" y="23"/>
                    </a:cubicBezTo>
                    <a:cubicBezTo>
                      <a:pt x="20" y="19"/>
                      <a:pt x="22" y="16"/>
                      <a:pt x="25" y="14"/>
                    </a:cubicBezTo>
                    <a:close/>
                    <a:moveTo>
                      <a:pt x="41" y="80"/>
                    </a:moveTo>
                    <a:cubicBezTo>
                      <a:pt x="36" y="81"/>
                      <a:pt x="32" y="81"/>
                      <a:pt x="27" y="80"/>
                    </a:cubicBezTo>
                    <a:cubicBezTo>
                      <a:pt x="21" y="80"/>
                      <a:pt x="17" y="78"/>
                      <a:pt x="14" y="76"/>
                    </a:cubicBezTo>
                    <a:cubicBezTo>
                      <a:pt x="10" y="74"/>
                      <a:pt x="9" y="71"/>
                      <a:pt x="9" y="68"/>
                    </a:cubicBezTo>
                    <a:cubicBezTo>
                      <a:pt x="10" y="65"/>
                      <a:pt x="12" y="62"/>
                      <a:pt x="17" y="61"/>
                    </a:cubicBezTo>
                    <a:cubicBezTo>
                      <a:pt x="20" y="62"/>
                      <a:pt x="24" y="63"/>
                      <a:pt x="31" y="64"/>
                    </a:cubicBezTo>
                    <a:cubicBezTo>
                      <a:pt x="36" y="65"/>
                      <a:pt x="40" y="65"/>
                      <a:pt x="42" y="66"/>
                    </a:cubicBezTo>
                    <a:cubicBezTo>
                      <a:pt x="44" y="67"/>
                      <a:pt x="46" y="67"/>
                      <a:pt x="47" y="69"/>
                    </a:cubicBezTo>
                    <a:cubicBezTo>
                      <a:pt x="48" y="70"/>
                      <a:pt x="48" y="72"/>
                      <a:pt x="48" y="74"/>
                    </a:cubicBezTo>
                    <a:cubicBezTo>
                      <a:pt x="48" y="77"/>
                      <a:pt x="45" y="79"/>
                      <a:pt x="41" y="8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768" name="Freeform 35"/>
              <p:cNvSpPr>
                <a:spLocks noChangeArrowheads="1"/>
              </p:cNvSpPr>
              <p:nvPr/>
            </p:nvSpPr>
            <p:spPr bwMode="auto">
              <a:xfrm>
                <a:off x="555625" y="676275"/>
                <a:ext cx="139700" cy="225425"/>
              </a:xfrm>
              <a:custGeom>
                <a:gdLst>
                  <a:gd fmla="*/ 90616 w 37" name="T0"/>
                  <a:gd fmla="*/ 11271 h 60" name="T1"/>
                  <a:gd fmla="*/ 52859 w 37" name="T2"/>
                  <a:gd fmla="*/ 56356 h 60" name="T3"/>
                  <a:gd fmla="*/ 56635 w 37" name="T4"/>
                  <a:gd fmla="*/ 3757 h 60" name="T5"/>
                  <a:gd fmla="*/ 26430 w 37" name="T6"/>
                  <a:gd fmla="*/ 0 h 60" name="T7"/>
                  <a:gd fmla="*/ 0 w 37" name="T8"/>
                  <a:gd fmla="*/ 221668 h 60" name="T9"/>
                  <a:gd fmla="*/ 33981 w 37" name="T10"/>
                  <a:gd fmla="*/ 225425 h 60" name="T11"/>
                  <a:gd fmla="*/ 49084 w 37" name="T12"/>
                  <a:gd fmla="*/ 108955 h 60" name="T13"/>
                  <a:gd fmla="*/ 75514 w 37" name="T14"/>
                  <a:gd fmla="*/ 56356 h 60" name="T15"/>
                  <a:gd fmla="*/ 128373 w 37" name="T16"/>
                  <a:gd fmla="*/ 41328 h 60" name="T17"/>
                  <a:gd fmla="*/ 132149 w 37" name="T18"/>
                  <a:gd fmla="*/ 41328 h 60" name="T19"/>
                  <a:gd fmla="*/ 139700 w 37" name="T20"/>
                  <a:gd fmla="*/ 7514 h 60" name="T21"/>
                  <a:gd fmla="*/ 124597 w 37" name="T22"/>
                  <a:gd fmla="*/ 7514 h 60" name="T23"/>
                  <a:gd fmla="*/ 90616 w 37" name="T24"/>
                  <a:gd fmla="*/ 11271 h 60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37" name="T39"/>
                  <a:gd fmla="*/ 0 h 60" name="T40"/>
                  <a:gd fmla="*/ 37 w 37" name="T41"/>
                  <a:gd fmla="*/ 60 h 60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60" w="37">
                    <a:moveTo>
                      <a:pt x="24" y="3"/>
                    </a:moveTo>
                    <a:cubicBezTo>
                      <a:pt x="21" y="5"/>
                      <a:pt x="17" y="9"/>
                      <a:pt x="14" y="15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4" y="23"/>
                      <a:pt x="16" y="18"/>
                      <a:pt x="20" y="15"/>
                    </a:cubicBezTo>
                    <a:cubicBezTo>
                      <a:pt x="24" y="11"/>
                      <a:pt x="29" y="10"/>
                      <a:pt x="34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5" y="2"/>
                      <a:pt x="34" y="2"/>
                      <a:pt x="33" y="2"/>
                    </a:cubicBezTo>
                    <a:cubicBezTo>
                      <a:pt x="30" y="1"/>
                      <a:pt x="27" y="2"/>
                      <a:pt x="24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769" name="Freeform 36"/>
              <p:cNvSpPr>
                <a:spLocks noChangeArrowheads="1" noEditPoints="1"/>
              </p:cNvSpPr>
              <p:nvPr/>
            </p:nvSpPr>
            <p:spPr bwMode="auto">
              <a:xfrm>
                <a:off x="687388" y="690563"/>
                <a:ext cx="206375" cy="247650"/>
              </a:xfrm>
              <a:custGeom>
                <a:gdLst>
                  <a:gd fmla="*/ 202623 w 55" name="T0"/>
                  <a:gd fmla="*/ 108816 h 66" name="T1"/>
                  <a:gd fmla="*/ 191366 w 55" name="T2"/>
                  <a:gd fmla="*/ 37523 h 66" name="T3"/>
                  <a:gd fmla="*/ 127577 w 55" name="T4"/>
                  <a:gd fmla="*/ 7505 h 66" name="T5"/>
                  <a:gd fmla="*/ 22514 w 55" name="T6"/>
                  <a:gd fmla="*/ 56284 h 66" name="T7"/>
                  <a:gd fmla="*/ 56284 w 55" name="T8"/>
                  <a:gd fmla="*/ 67541 h 66" name="T9"/>
                  <a:gd fmla="*/ 120073 w 55" name="T10"/>
                  <a:gd fmla="*/ 33770 h 66" name="T11"/>
                  <a:gd fmla="*/ 153843 w 55" name="T12"/>
                  <a:gd fmla="*/ 45027 h 66" name="T13"/>
                  <a:gd fmla="*/ 168852 w 55" name="T14"/>
                  <a:gd fmla="*/ 67541 h 66" name="T15"/>
                  <a:gd fmla="*/ 168852 w 55" name="T16"/>
                  <a:gd fmla="*/ 105064 h 66" name="T17"/>
                  <a:gd fmla="*/ 138834 w 55" name="T18"/>
                  <a:gd fmla="*/ 101311 h 66" name="T19"/>
                  <a:gd fmla="*/ 41275 w 55" name="T20"/>
                  <a:gd fmla="*/ 108816 h 66" name="T21"/>
                  <a:gd fmla="*/ 3752 w 55" name="T22"/>
                  <a:gd fmla="*/ 161348 h 66" name="T23"/>
                  <a:gd fmla="*/ 18761 w 55" name="T24"/>
                  <a:gd fmla="*/ 210127 h 66" name="T25"/>
                  <a:gd fmla="*/ 71293 w 55" name="T26"/>
                  <a:gd fmla="*/ 240145 h 66" name="T27"/>
                  <a:gd fmla="*/ 153843 w 55" name="T28"/>
                  <a:gd fmla="*/ 202623 h 66" name="T29"/>
                  <a:gd fmla="*/ 153843 w 55" name="T30"/>
                  <a:gd fmla="*/ 243898 h 66" name="T31"/>
                  <a:gd fmla="*/ 187614 w 55" name="T32"/>
                  <a:gd fmla="*/ 247650 h 66" name="T33"/>
                  <a:gd fmla="*/ 187614 w 55" name="T34"/>
                  <a:gd fmla="*/ 202623 h 66" name="T35"/>
                  <a:gd fmla="*/ 202623 w 55" name="T36"/>
                  <a:gd fmla="*/ 108816 h 66" name="T37"/>
                  <a:gd fmla="*/ 135082 w 55" name="T38"/>
                  <a:gd fmla="*/ 198870 h 66" name="T39"/>
                  <a:gd fmla="*/ 82550 w 55" name="T40"/>
                  <a:gd fmla="*/ 213880 h 66" name="T41"/>
                  <a:gd fmla="*/ 48780 w 55" name="T42"/>
                  <a:gd fmla="*/ 198870 h 66" name="T43"/>
                  <a:gd fmla="*/ 41275 w 55" name="T44"/>
                  <a:gd fmla="*/ 168852 h 66" name="T45"/>
                  <a:gd fmla="*/ 67541 w 55" name="T46"/>
                  <a:gd fmla="*/ 131330 h 66" name="T47"/>
                  <a:gd fmla="*/ 131330 w 55" name="T48"/>
                  <a:gd fmla="*/ 127577 h 66" name="T49"/>
                  <a:gd fmla="*/ 165100 w 55" name="T50"/>
                  <a:gd fmla="*/ 131330 h 66" name="T51"/>
                  <a:gd fmla="*/ 165100 w 55" name="T52"/>
                  <a:gd fmla="*/ 146339 h 66" name="T53"/>
                  <a:gd fmla="*/ 135082 w 55" name="T54"/>
                  <a:gd fmla="*/ 198870 h 6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55" name="T84"/>
                  <a:gd fmla="*/ 0 h 66" name="T85"/>
                  <a:gd fmla="*/ 55 w 55" name="T86"/>
                  <a:gd fmla="*/ 66 h 66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66" w="55">
                    <a:moveTo>
                      <a:pt x="54" y="29"/>
                    </a:moveTo>
                    <a:cubicBezTo>
                      <a:pt x="55" y="21"/>
                      <a:pt x="54" y="14"/>
                      <a:pt x="51" y="10"/>
                    </a:cubicBezTo>
                    <a:cubicBezTo>
                      <a:pt x="48" y="6"/>
                      <a:pt x="42" y="3"/>
                      <a:pt x="34" y="2"/>
                    </a:cubicBezTo>
                    <a:cubicBezTo>
                      <a:pt x="19" y="0"/>
                      <a:pt x="10" y="5"/>
                      <a:pt x="6" y="15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7" y="11"/>
                      <a:pt x="23" y="8"/>
                      <a:pt x="32" y="9"/>
                    </a:cubicBezTo>
                    <a:cubicBezTo>
                      <a:pt x="36" y="10"/>
                      <a:pt x="39" y="11"/>
                      <a:pt x="41" y="12"/>
                    </a:cubicBezTo>
                    <a:cubicBezTo>
                      <a:pt x="43" y="14"/>
                      <a:pt x="45" y="16"/>
                      <a:pt x="45" y="18"/>
                    </a:cubicBezTo>
                    <a:cubicBezTo>
                      <a:pt x="45" y="20"/>
                      <a:pt x="45" y="24"/>
                      <a:pt x="45" y="28"/>
                    </a:cubicBezTo>
                    <a:cubicBezTo>
                      <a:pt x="41" y="28"/>
                      <a:pt x="39" y="27"/>
                      <a:pt x="37" y="27"/>
                    </a:cubicBezTo>
                    <a:cubicBezTo>
                      <a:pt x="25" y="25"/>
                      <a:pt x="16" y="26"/>
                      <a:pt x="11" y="29"/>
                    </a:cubicBezTo>
                    <a:cubicBezTo>
                      <a:pt x="5" y="33"/>
                      <a:pt x="2" y="37"/>
                      <a:pt x="1" y="43"/>
                    </a:cubicBezTo>
                    <a:cubicBezTo>
                      <a:pt x="0" y="48"/>
                      <a:pt x="2" y="52"/>
                      <a:pt x="5" y="56"/>
                    </a:cubicBezTo>
                    <a:cubicBezTo>
                      <a:pt x="8" y="60"/>
                      <a:pt x="13" y="63"/>
                      <a:pt x="19" y="64"/>
                    </a:cubicBezTo>
                    <a:cubicBezTo>
                      <a:pt x="29" y="65"/>
                      <a:pt x="36" y="62"/>
                      <a:pt x="41" y="54"/>
                    </a:cubicBezTo>
                    <a:cubicBezTo>
                      <a:pt x="41" y="59"/>
                      <a:pt x="41" y="63"/>
                      <a:pt x="41" y="65"/>
                    </a:cubicBezTo>
                    <a:cubicBezTo>
                      <a:pt x="50" y="66"/>
                      <a:pt x="50" y="66"/>
                      <a:pt x="50" y="66"/>
                    </a:cubicBezTo>
                    <a:cubicBezTo>
                      <a:pt x="50" y="62"/>
                      <a:pt x="50" y="59"/>
                      <a:pt x="50" y="54"/>
                    </a:cubicBezTo>
                    <a:lnTo>
                      <a:pt x="54" y="29"/>
                    </a:lnTo>
                    <a:close/>
                    <a:moveTo>
                      <a:pt x="36" y="53"/>
                    </a:moveTo>
                    <a:cubicBezTo>
                      <a:pt x="32" y="56"/>
                      <a:pt x="28" y="58"/>
                      <a:pt x="22" y="57"/>
                    </a:cubicBezTo>
                    <a:cubicBezTo>
                      <a:pt x="18" y="56"/>
                      <a:pt x="15" y="55"/>
                      <a:pt x="13" y="53"/>
                    </a:cubicBezTo>
                    <a:cubicBezTo>
                      <a:pt x="11" y="50"/>
                      <a:pt x="10" y="48"/>
                      <a:pt x="11" y="45"/>
                    </a:cubicBezTo>
                    <a:cubicBezTo>
                      <a:pt x="11" y="40"/>
                      <a:pt x="14" y="37"/>
                      <a:pt x="18" y="35"/>
                    </a:cubicBezTo>
                    <a:cubicBezTo>
                      <a:pt x="22" y="33"/>
                      <a:pt x="28" y="33"/>
                      <a:pt x="35" y="34"/>
                    </a:cubicBezTo>
                    <a:cubicBezTo>
                      <a:pt x="37" y="34"/>
                      <a:pt x="40" y="35"/>
                      <a:pt x="44" y="35"/>
                    </a:cubicBezTo>
                    <a:cubicBezTo>
                      <a:pt x="44" y="37"/>
                      <a:pt x="44" y="38"/>
                      <a:pt x="44" y="39"/>
                    </a:cubicBezTo>
                    <a:cubicBezTo>
                      <a:pt x="43" y="45"/>
                      <a:pt x="40" y="49"/>
                      <a:pt x="36" y="5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770" name="Freeform 37"/>
              <p:cNvSpPr>
                <a:spLocks noChangeArrowheads="1" noEditPoints="1"/>
              </p:cNvSpPr>
              <p:nvPr/>
            </p:nvSpPr>
            <p:spPr bwMode="auto">
              <a:xfrm>
                <a:off x="931863" y="723900"/>
                <a:ext cx="214313" cy="301625"/>
              </a:xfrm>
              <a:custGeom>
                <a:gdLst>
                  <a:gd fmla="*/ 139115 w 57" name="T0"/>
                  <a:gd fmla="*/ 7541 h 80" name="T1"/>
                  <a:gd fmla="*/ 63918 w 57" name="T2"/>
                  <a:gd fmla="*/ 49014 h 80" name="T3"/>
                  <a:gd fmla="*/ 67678 w 57" name="T4"/>
                  <a:gd fmla="*/ 3770 h 80" name="T5"/>
                  <a:gd fmla="*/ 37599 w 57" name="T6"/>
                  <a:gd fmla="*/ 0 h 80" name="T7"/>
                  <a:gd fmla="*/ 0 w 57" name="T8"/>
                  <a:gd fmla="*/ 297855 h 80" name="T9"/>
                  <a:gd fmla="*/ 33839 w 57" name="T10"/>
                  <a:gd fmla="*/ 301625 h 80" name="T11"/>
                  <a:gd fmla="*/ 48878 w 57" name="T12"/>
                  <a:gd fmla="*/ 192286 h 80" name="T13"/>
                  <a:gd fmla="*/ 109036 w 57" name="T14"/>
                  <a:gd fmla="*/ 241300 h 80" name="T15"/>
                  <a:gd fmla="*/ 176714 w 57" name="T16"/>
                  <a:gd fmla="*/ 218678 h 80" name="T17"/>
                  <a:gd fmla="*/ 210553 w 57" name="T18"/>
                  <a:gd fmla="*/ 135731 h 80" name="T19"/>
                  <a:gd fmla="*/ 199273 w 57" name="T20"/>
                  <a:gd fmla="*/ 49014 h 80" name="T21"/>
                  <a:gd fmla="*/ 139115 w 57" name="T22"/>
                  <a:gd fmla="*/ 7541 h 80" name="T23"/>
                  <a:gd fmla="*/ 146635 w 57" name="T24"/>
                  <a:gd fmla="*/ 199827 h 80" name="T25"/>
                  <a:gd fmla="*/ 105277 w 57" name="T26"/>
                  <a:gd fmla="*/ 211137 h 80" name="T27"/>
                  <a:gd fmla="*/ 67678 w 57" name="T28"/>
                  <a:gd fmla="*/ 192286 h 80" name="T29"/>
                  <a:gd fmla="*/ 52638 w 57" name="T30"/>
                  <a:gd fmla="*/ 147042 h 80" name="T31"/>
                  <a:gd fmla="*/ 60158 w 57" name="T32"/>
                  <a:gd fmla="*/ 82947 h 80" name="T33"/>
                  <a:gd fmla="*/ 86477 w 57" name="T34"/>
                  <a:gd fmla="*/ 49014 h 80" name="T35"/>
                  <a:gd fmla="*/ 127836 w 57" name="T36"/>
                  <a:gd fmla="*/ 37703 h 80" name="T37"/>
                  <a:gd fmla="*/ 165435 w 57" name="T38"/>
                  <a:gd fmla="*/ 64095 h 80" name="T39"/>
                  <a:gd fmla="*/ 172954 w 57" name="T40"/>
                  <a:gd fmla="*/ 131961 h 80" name="T41"/>
                  <a:gd fmla="*/ 146635 w 57" name="T42"/>
                  <a:gd fmla="*/ 199827 h 80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57" name="T66"/>
                  <a:gd fmla="*/ 0 h 80" name="T67"/>
                  <a:gd fmla="*/ 57 w 57" name="T68"/>
                  <a:gd fmla="*/ 80 h 80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80" w="57">
                    <a:moveTo>
                      <a:pt x="37" y="2"/>
                    </a:moveTo>
                    <a:cubicBezTo>
                      <a:pt x="29" y="1"/>
                      <a:pt x="22" y="5"/>
                      <a:pt x="17" y="13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6" y="59"/>
                      <a:pt x="21" y="63"/>
                      <a:pt x="29" y="64"/>
                    </a:cubicBezTo>
                    <a:cubicBezTo>
                      <a:pt x="35" y="65"/>
                      <a:pt x="41" y="63"/>
                      <a:pt x="47" y="58"/>
                    </a:cubicBezTo>
                    <a:cubicBezTo>
                      <a:pt x="52" y="53"/>
                      <a:pt x="55" y="46"/>
                      <a:pt x="56" y="36"/>
                    </a:cubicBezTo>
                    <a:cubicBezTo>
                      <a:pt x="57" y="27"/>
                      <a:pt x="56" y="19"/>
                      <a:pt x="53" y="13"/>
                    </a:cubicBezTo>
                    <a:cubicBezTo>
                      <a:pt x="49" y="7"/>
                      <a:pt x="44" y="3"/>
                      <a:pt x="37" y="2"/>
                    </a:cubicBezTo>
                    <a:close/>
                    <a:moveTo>
                      <a:pt x="39" y="53"/>
                    </a:moveTo>
                    <a:cubicBezTo>
                      <a:pt x="36" y="56"/>
                      <a:pt x="32" y="57"/>
                      <a:pt x="28" y="56"/>
                    </a:cubicBezTo>
                    <a:cubicBezTo>
                      <a:pt x="24" y="56"/>
                      <a:pt x="21" y="54"/>
                      <a:pt x="18" y="51"/>
                    </a:cubicBezTo>
                    <a:cubicBezTo>
                      <a:pt x="16" y="47"/>
                      <a:pt x="14" y="44"/>
                      <a:pt x="14" y="39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8" y="19"/>
                      <a:pt x="20" y="15"/>
                      <a:pt x="23" y="13"/>
                    </a:cubicBezTo>
                    <a:cubicBezTo>
                      <a:pt x="27" y="10"/>
                      <a:pt x="30" y="9"/>
                      <a:pt x="34" y="10"/>
                    </a:cubicBezTo>
                    <a:cubicBezTo>
                      <a:pt x="38" y="10"/>
                      <a:pt x="42" y="13"/>
                      <a:pt x="44" y="17"/>
                    </a:cubicBezTo>
                    <a:cubicBezTo>
                      <a:pt x="46" y="22"/>
                      <a:pt x="47" y="28"/>
                      <a:pt x="46" y="35"/>
                    </a:cubicBezTo>
                    <a:cubicBezTo>
                      <a:pt x="45" y="44"/>
                      <a:pt x="43" y="49"/>
                      <a:pt x="39" y="5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771" name="Freeform 38"/>
              <p:cNvSpPr>
                <a:spLocks noChangeArrowheads="1"/>
              </p:cNvSpPr>
              <p:nvPr/>
            </p:nvSpPr>
            <p:spPr bwMode="auto">
              <a:xfrm>
                <a:off x="1179513" y="679450"/>
                <a:ext cx="195263" cy="319088"/>
              </a:xfrm>
              <a:custGeom>
                <a:gdLst>
                  <a:gd fmla="*/ 191508 w 52" name="T0"/>
                  <a:gd fmla="*/ 146405 h 85" name="T1"/>
                  <a:gd fmla="*/ 183998 w 52" name="T2"/>
                  <a:gd fmla="*/ 120127 h 85" name="T3"/>
                  <a:gd fmla="*/ 165223 w 52" name="T4"/>
                  <a:gd fmla="*/ 97603 h 85" name="T5"/>
                  <a:gd fmla="*/ 131427 w 52" name="T6"/>
                  <a:gd fmla="*/ 82587 h 85" name="T7"/>
                  <a:gd fmla="*/ 56326 w 52" name="T8"/>
                  <a:gd fmla="*/ 123881 h 85" name="T9"/>
                  <a:gd fmla="*/ 71346 w 52" name="T10"/>
                  <a:gd fmla="*/ 3754 h 85" name="T11"/>
                  <a:gd fmla="*/ 37551 w 52" name="T12"/>
                  <a:gd fmla="*/ 0 h 85" name="T13"/>
                  <a:gd fmla="*/ 0 w 52" name="T14"/>
                  <a:gd fmla="*/ 296564 h 85" name="T15"/>
                  <a:gd fmla="*/ 33796 w 52" name="T16"/>
                  <a:gd fmla="*/ 304072 h 85" name="T17"/>
                  <a:gd fmla="*/ 48816 w 52" name="T18"/>
                  <a:gd fmla="*/ 183945 h 85" name="T19"/>
                  <a:gd fmla="*/ 75101 w 52" name="T20"/>
                  <a:gd fmla="*/ 127635 h 85" name="T21"/>
                  <a:gd fmla="*/ 120162 w 52" name="T22"/>
                  <a:gd fmla="*/ 112619 h 85" name="T23"/>
                  <a:gd fmla="*/ 146447 w 52" name="T24"/>
                  <a:gd fmla="*/ 123881 h 85" name="T25"/>
                  <a:gd fmla="*/ 157712 w 52" name="T26"/>
                  <a:gd fmla="*/ 146405 h 85" name="T27"/>
                  <a:gd fmla="*/ 157712 w 52" name="T28"/>
                  <a:gd fmla="*/ 180191 h 85" name="T29"/>
                  <a:gd fmla="*/ 138937 w 52" name="T30"/>
                  <a:gd fmla="*/ 315334 h 85" name="T31"/>
                  <a:gd fmla="*/ 172733 w 52" name="T32"/>
                  <a:gd fmla="*/ 319088 h 85" name="T33"/>
                  <a:gd fmla="*/ 191508 w 52" name="T34"/>
                  <a:gd fmla="*/ 187699 h 85" name="T35"/>
                  <a:gd fmla="*/ 191508 w 52" name="T36"/>
                  <a:gd fmla="*/ 146405 h 85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52" name="T57"/>
                  <a:gd fmla="*/ 0 h 85" name="T58"/>
                  <a:gd fmla="*/ 52 w 52" name="T59"/>
                  <a:gd fmla="*/ 85 h 85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85" w="52">
                    <a:moveTo>
                      <a:pt x="51" y="39"/>
                    </a:moveTo>
                    <a:cubicBezTo>
                      <a:pt x="51" y="37"/>
                      <a:pt x="50" y="34"/>
                      <a:pt x="49" y="32"/>
                    </a:cubicBezTo>
                    <a:cubicBezTo>
                      <a:pt x="48" y="29"/>
                      <a:pt x="46" y="27"/>
                      <a:pt x="44" y="26"/>
                    </a:cubicBezTo>
                    <a:cubicBezTo>
                      <a:pt x="41" y="24"/>
                      <a:pt x="38" y="23"/>
                      <a:pt x="35" y="22"/>
                    </a:cubicBezTo>
                    <a:cubicBezTo>
                      <a:pt x="27" y="21"/>
                      <a:pt x="21" y="25"/>
                      <a:pt x="15" y="33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9" y="81"/>
                      <a:pt x="9" y="81"/>
                      <a:pt x="9" y="8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4" y="42"/>
                      <a:pt x="16" y="38"/>
                      <a:pt x="20" y="34"/>
                    </a:cubicBezTo>
                    <a:cubicBezTo>
                      <a:pt x="24" y="31"/>
                      <a:pt x="28" y="29"/>
                      <a:pt x="32" y="30"/>
                    </a:cubicBezTo>
                    <a:cubicBezTo>
                      <a:pt x="35" y="30"/>
                      <a:pt x="37" y="31"/>
                      <a:pt x="39" y="33"/>
                    </a:cubicBezTo>
                    <a:cubicBezTo>
                      <a:pt x="41" y="35"/>
                      <a:pt x="42" y="37"/>
                      <a:pt x="42" y="39"/>
                    </a:cubicBezTo>
                    <a:cubicBezTo>
                      <a:pt x="42" y="41"/>
                      <a:pt x="42" y="44"/>
                      <a:pt x="42" y="48"/>
                    </a:cubicBezTo>
                    <a:cubicBezTo>
                      <a:pt x="37" y="84"/>
                      <a:pt x="37" y="84"/>
                      <a:pt x="37" y="84"/>
                    </a:cubicBezTo>
                    <a:cubicBezTo>
                      <a:pt x="46" y="85"/>
                      <a:pt x="46" y="85"/>
                      <a:pt x="46" y="85"/>
                    </a:cubicBezTo>
                    <a:cubicBezTo>
                      <a:pt x="51" y="50"/>
                      <a:pt x="51" y="50"/>
                      <a:pt x="51" y="50"/>
                    </a:cubicBezTo>
                    <a:cubicBezTo>
                      <a:pt x="51" y="45"/>
                      <a:pt x="52" y="41"/>
                      <a:pt x="51" y="3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772" name="Freeform 39"/>
              <p:cNvSpPr>
                <a:spLocks noChangeArrowheads="1" noEditPoints="1"/>
              </p:cNvSpPr>
              <p:nvPr/>
            </p:nvSpPr>
            <p:spPr bwMode="auto">
              <a:xfrm>
                <a:off x="706438" y="1885950"/>
                <a:ext cx="214313" cy="285750"/>
              </a:xfrm>
              <a:custGeom>
                <a:gdLst>
                  <a:gd fmla="*/ 154155 w 57" name="T0"/>
                  <a:gd fmla="*/ 169194 h 76" name="T1"/>
                  <a:gd fmla="*/ 112796 w 57" name="T2"/>
                  <a:gd fmla="*/ 180474 h 76" name="T3"/>
                  <a:gd fmla="*/ 71438 w 57" name="T4"/>
                  <a:gd fmla="*/ 195513 h 76" name="T5"/>
                  <a:gd fmla="*/ 56398 w 57" name="T6"/>
                  <a:gd fmla="*/ 187993 h 76" name="T7"/>
                  <a:gd fmla="*/ 60158 w 57" name="T8"/>
                  <a:gd fmla="*/ 172954 h 76" name="T9"/>
                  <a:gd fmla="*/ 67678 w 57" name="T10"/>
                  <a:gd fmla="*/ 165434 h 76" name="T11"/>
                  <a:gd fmla="*/ 78957 w 57" name="T12"/>
                  <a:gd fmla="*/ 161674 h 76" name="T13"/>
                  <a:gd fmla="*/ 90237 w 57" name="T14"/>
                  <a:gd fmla="*/ 157914 h 76" name="T15"/>
                  <a:gd fmla="*/ 127836 w 57" name="T16"/>
                  <a:gd fmla="*/ 124076 h 76" name="T17"/>
                  <a:gd fmla="*/ 127836 w 57" name="T18"/>
                  <a:gd fmla="*/ 78957 h 76" name="T19"/>
                  <a:gd fmla="*/ 97757 w 57" name="T20"/>
                  <a:gd fmla="*/ 48878 h 76" name="T21"/>
                  <a:gd fmla="*/ 101517 w 57" name="T22"/>
                  <a:gd fmla="*/ 30079 h 76" name="T23"/>
                  <a:gd fmla="*/ 120316 w 57" name="T24"/>
                  <a:gd fmla="*/ 18799 h 76" name="T25"/>
                  <a:gd fmla="*/ 112796 w 57" name="T26"/>
                  <a:gd fmla="*/ 0 h 76" name="T27"/>
                  <a:gd fmla="*/ 105277 w 57" name="T28"/>
                  <a:gd fmla="*/ 0 h 76" name="T29"/>
                  <a:gd fmla="*/ 82717 w 57" name="T30"/>
                  <a:gd fmla="*/ 18799 h 76" name="T31"/>
                  <a:gd fmla="*/ 82717 w 57" name="T32"/>
                  <a:gd fmla="*/ 45118 h 76" name="T33"/>
                  <a:gd fmla="*/ 45119 w 57" name="T34"/>
                  <a:gd fmla="*/ 48878 h 76" name="T35"/>
                  <a:gd fmla="*/ 11280 w 57" name="T36"/>
                  <a:gd fmla="*/ 82717 h 76" name="T37"/>
                  <a:gd fmla="*/ 7520 w 57" name="T38"/>
                  <a:gd fmla="*/ 127836 h 76" name="T39"/>
                  <a:gd fmla="*/ 45119 w 57" name="T40"/>
                  <a:gd fmla="*/ 161674 h 76" name="T41"/>
                  <a:gd fmla="*/ 33839 w 57" name="T42"/>
                  <a:gd fmla="*/ 199273 h 76" name="T43"/>
                  <a:gd fmla="*/ 60158 w 57" name="T44"/>
                  <a:gd fmla="*/ 218072 h 76" name="T45"/>
                  <a:gd fmla="*/ 48878 w 57" name="T46"/>
                  <a:gd fmla="*/ 259431 h 76" name="T47"/>
                  <a:gd fmla="*/ 78957 w 57" name="T48"/>
                  <a:gd fmla="*/ 281990 h 76" name="T49"/>
                  <a:gd fmla="*/ 139115 w 57" name="T50"/>
                  <a:gd fmla="*/ 270711 h 76" name="T51"/>
                  <a:gd fmla="*/ 199273 w 57" name="T52"/>
                  <a:gd fmla="*/ 191753 h 76" name="T53"/>
                  <a:gd fmla="*/ 180474 w 57" name="T54"/>
                  <a:gd fmla="*/ 172954 h 76" name="T55"/>
                  <a:gd fmla="*/ 154155 w 57" name="T56"/>
                  <a:gd fmla="*/ 169194 h 76" name="T57"/>
                  <a:gd fmla="*/ 33839 w 57" name="T58"/>
                  <a:gd fmla="*/ 90237 h 76" name="T59"/>
                  <a:gd fmla="*/ 52638 w 57" name="T60"/>
                  <a:gd fmla="*/ 67678 h 76" name="T61"/>
                  <a:gd fmla="*/ 82717 w 57" name="T62"/>
                  <a:gd fmla="*/ 67678 h 76" name="T63"/>
                  <a:gd fmla="*/ 105277 w 57" name="T64"/>
                  <a:gd fmla="*/ 90237 h 76" name="T65"/>
                  <a:gd fmla="*/ 105277 w 57" name="T66"/>
                  <a:gd fmla="*/ 120316 h 76" name="T67"/>
                  <a:gd fmla="*/ 82717 w 57" name="T68"/>
                  <a:gd fmla="*/ 139115 h 76" name="T69"/>
                  <a:gd fmla="*/ 52638 w 57" name="T70"/>
                  <a:gd fmla="*/ 139115 h 76" name="T71"/>
                  <a:gd fmla="*/ 33839 w 57" name="T72"/>
                  <a:gd fmla="*/ 120316 h 76" name="T73"/>
                  <a:gd fmla="*/ 33839 w 57" name="T74"/>
                  <a:gd fmla="*/ 90237 h 76" name="T75"/>
                  <a:gd fmla="*/ 169194 w 57" name="T76"/>
                  <a:gd fmla="*/ 229352 h 76" name="T77"/>
                  <a:gd fmla="*/ 135356 w 57" name="T78"/>
                  <a:gd fmla="*/ 251911 h 76" name="T79"/>
                  <a:gd fmla="*/ 93997 w 57" name="T80"/>
                  <a:gd fmla="*/ 259431 h 76" name="T81"/>
                  <a:gd fmla="*/ 71438 w 57" name="T82"/>
                  <a:gd fmla="*/ 248151 h 76" name="T83"/>
                  <a:gd fmla="*/ 82717 w 57" name="T84"/>
                  <a:gd fmla="*/ 218072 h 76" name="T85"/>
                  <a:gd fmla="*/ 120316 w 57" name="T86"/>
                  <a:gd fmla="*/ 206793 h 76" name="T87"/>
                  <a:gd fmla="*/ 150395 w 57" name="T88"/>
                  <a:gd fmla="*/ 195513 h 76" name="T89"/>
                  <a:gd fmla="*/ 169194 w 57" name="T90"/>
                  <a:gd fmla="*/ 195513 h 76" name="T91"/>
                  <a:gd fmla="*/ 176714 w 57" name="T92"/>
                  <a:gd fmla="*/ 203033 h 76" name="T93"/>
                  <a:gd fmla="*/ 169194 w 57" name="T94"/>
                  <a:gd fmla="*/ 229352 h 7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w 57" name="T144"/>
                  <a:gd fmla="*/ 0 h 76" name="T145"/>
                  <a:gd fmla="*/ 57 w 57" name="T146"/>
                  <a:gd fmla="*/ 76 h 76" name="T147"/>
                </a:gdLst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b="T147" l="T144" r="T146" t="T145"/>
                <a:pathLst>
                  <a:path h="76" w="57">
                    <a:moveTo>
                      <a:pt x="41" y="45"/>
                    </a:moveTo>
                    <a:cubicBezTo>
                      <a:pt x="39" y="45"/>
                      <a:pt x="35" y="47"/>
                      <a:pt x="30" y="48"/>
                    </a:cubicBezTo>
                    <a:cubicBezTo>
                      <a:pt x="24" y="51"/>
                      <a:pt x="21" y="52"/>
                      <a:pt x="19" y="52"/>
                    </a:cubicBezTo>
                    <a:cubicBezTo>
                      <a:pt x="17" y="52"/>
                      <a:pt x="16" y="51"/>
                      <a:pt x="15" y="50"/>
                    </a:cubicBezTo>
                    <a:cubicBezTo>
                      <a:pt x="15" y="48"/>
                      <a:pt x="15" y="47"/>
                      <a:pt x="16" y="46"/>
                    </a:cubicBezTo>
                    <a:cubicBezTo>
                      <a:pt x="16" y="45"/>
                      <a:pt x="17" y="44"/>
                      <a:pt x="18" y="44"/>
                    </a:cubicBezTo>
                    <a:cubicBezTo>
                      <a:pt x="18" y="44"/>
                      <a:pt x="19" y="43"/>
                      <a:pt x="21" y="43"/>
                    </a:cubicBezTo>
                    <a:cubicBezTo>
                      <a:pt x="22" y="43"/>
                      <a:pt x="23" y="43"/>
                      <a:pt x="24" y="42"/>
                    </a:cubicBezTo>
                    <a:cubicBezTo>
                      <a:pt x="29" y="40"/>
                      <a:pt x="32" y="37"/>
                      <a:pt x="34" y="33"/>
                    </a:cubicBezTo>
                    <a:cubicBezTo>
                      <a:pt x="36" y="29"/>
                      <a:pt x="36" y="25"/>
                      <a:pt x="34" y="21"/>
                    </a:cubicBezTo>
                    <a:cubicBezTo>
                      <a:pt x="33" y="18"/>
                      <a:pt x="30" y="15"/>
                      <a:pt x="26" y="13"/>
                    </a:cubicBezTo>
                    <a:cubicBezTo>
                      <a:pt x="26" y="11"/>
                      <a:pt x="26" y="10"/>
                      <a:pt x="27" y="8"/>
                    </a:cubicBezTo>
                    <a:cubicBezTo>
                      <a:pt x="27" y="7"/>
                      <a:pt x="29" y="6"/>
                      <a:pt x="32" y="5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9" y="0"/>
                      <a:pt x="29" y="0"/>
                      <a:pt x="28" y="0"/>
                    </a:cubicBezTo>
                    <a:cubicBezTo>
                      <a:pt x="25" y="2"/>
                      <a:pt x="23" y="3"/>
                      <a:pt x="22" y="5"/>
                    </a:cubicBezTo>
                    <a:cubicBezTo>
                      <a:pt x="21" y="6"/>
                      <a:pt x="21" y="9"/>
                      <a:pt x="22" y="12"/>
                    </a:cubicBezTo>
                    <a:cubicBezTo>
                      <a:pt x="19" y="11"/>
                      <a:pt x="15" y="12"/>
                      <a:pt x="12" y="13"/>
                    </a:cubicBezTo>
                    <a:cubicBezTo>
                      <a:pt x="8" y="15"/>
                      <a:pt x="5" y="18"/>
                      <a:pt x="3" y="22"/>
                    </a:cubicBezTo>
                    <a:cubicBezTo>
                      <a:pt x="0" y="26"/>
                      <a:pt x="0" y="30"/>
                      <a:pt x="2" y="34"/>
                    </a:cubicBezTo>
                    <a:cubicBezTo>
                      <a:pt x="4" y="39"/>
                      <a:pt x="7" y="42"/>
                      <a:pt x="12" y="43"/>
                    </a:cubicBezTo>
                    <a:cubicBezTo>
                      <a:pt x="9" y="46"/>
                      <a:pt x="8" y="50"/>
                      <a:pt x="9" y="53"/>
                    </a:cubicBezTo>
                    <a:cubicBezTo>
                      <a:pt x="11" y="56"/>
                      <a:pt x="13" y="57"/>
                      <a:pt x="16" y="58"/>
                    </a:cubicBezTo>
                    <a:cubicBezTo>
                      <a:pt x="13" y="61"/>
                      <a:pt x="12" y="65"/>
                      <a:pt x="13" y="69"/>
                    </a:cubicBezTo>
                    <a:cubicBezTo>
                      <a:pt x="15" y="73"/>
                      <a:pt x="17" y="75"/>
                      <a:pt x="21" y="75"/>
                    </a:cubicBezTo>
                    <a:cubicBezTo>
                      <a:pt x="25" y="76"/>
                      <a:pt x="31" y="75"/>
                      <a:pt x="37" y="72"/>
                    </a:cubicBezTo>
                    <a:cubicBezTo>
                      <a:pt x="51" y="66"/>
                      <a:pt x="57" y="60"/>
                      <a:pt x="53" y="51"/>
                    </a:cubicBezTo>
                    <a:cubicBezTo>
                      <a:pt x="52" y="49"/>
                      <a:pt x="51" y="47"/>
                      <a:pt x="48" y="46"/>
                    </a:cubicBezTo>
                    <a:cubicBezTo>
                      <a:pt x="46" y="45"/>
                      <a:pt x="44" y="45"/>
                      <a:pt x="41" y="45"/>
                    </a:cubicBezTo>
                    <a:close/>
                    <a:moveTo>
                      <a:pt x="9" y="24"/>
                    </a:moveTo>
                    <a:cubicBezTo>
                      <a:pt x="10" y="21"/>
                      <a:pt x="12" y="19"/>
                      <a:pt x="14" y="18"/>
                    </a:cubicBezTo>
                    <a:cubicBezTo>
                      <a:pt x="17" y="17"/>
                      <a:pt x="20" y="17"/>
                      <a:pt x="22" y="18"/>
                    </a:cubicBezTo>
                    <a:cubicBezTo>
                      <a:pt x="25" y="19"/>
                      <a:pt x="27" y="21"/>
                      <a:pt x="28" y="24"/>
                    </a:cubicBezTo>
                    <a:cubicBezTo>
                      <a:pt x="29" y="27"/>
                      <a:pt x="29" y="29"/>
                      <a:pt x="28" y="32"/>
                    </a:cubicBezTo>
                    <a:cubicBezTo>
                      <a:pt x="27" y="34"/>
                      <a:pt x="25" y="36"/>
                      <a:pt x="22" y="37"/>
                    </a:cubicBezTo>
                    <a:cubicBezTo>
                      <a:pt x="19" y="38"/>
                      <a:pt x="17" y="38"/>
                      <a:pt x="14" y="37"/>
                    </a:cubicBezTo>
                    <a:cubicBezTo>
                      <a:pt x="12" y="36"/>
                      <a:pt x="10" y="35"/>
                      <a:pt x="9" y="32"/>
                    </a:cubicBezTo>
                    <a:cubicBezTo>
                      <a:pt x="8" y="29"/>
                      <a:pt x="8" y="26"/>
                      <a:pt x="9" y="24"/>
                    </a:cubicBezTo>
                    <a:close/>
                    <a:moveTo>
                      <a:pt x="45" y="61"/>
                    </a:moveTo>
                    <a:cubicBezTo>
                      <a:pt x="42" y="64"/>
                      <a:pt x="39" y="66"/>
                      <a:pt x="36" y="67"/>
                    </a:cubicBezTo>
                    <a:cubicBezTo>
                      <a:pt x="32" y="69"/>
                      <a:pt x="28" y="69"/>
                      <a:pt x="25" y="69"/>
                    </a:cubicBezTo>
                    <a:cubicBezTo>
                      <a:pt x="22" y="69"/>
                      <a:pt x="20" y="68"/>
                      <a:pt x="19" y="66"/>
                    </a:cubicBezTo>
                    <a:cubicBezTo>
                      <a:pt x="18" y="63"/>
                      <a:pt x="19" y="61"/>
                      <a:pt x="22" y="58"/>
                    </a:cubicBezTo>
                    <a:cubicBezTo>
                      <a:pt x="24" y="58"/>
                      <a:pt x="27" y="56"/>
                      <a:pt x="32" y="55"/>
                    </a:cubicBezTo>
                    <a:cubicBezTo>
                      <a:pt x="36" y="53"/>
                      <a:pt x="39" y="52"/>
                      <a:pt x="40" y="52"/>
                    </a:cubicBezTo>
                    <a:cubicBezTo>
                      <a:pt x="42" y="51"/>
                      <a:pt x="43" y="51"/>
                      <a:pt x="45" y="52"/>
                    </a:cubicBezTo>
                    <a:cubicBezTo>
                      <a:pt x="46" y="52"/>
                      <a:pt x="47" y="53"/>
                      <a:pt x="47" y="54"/>
                    </a:cubicBezTo>
                    <a:cubicBezTo>
                      <a:pt x="48" y="57"/>
                      <a:pt x="48" y="59"/>
                      <a:pt x="45" y="6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773" name="Freeform 40"/>
              <p:cNvSpPr>
                <a:spLocks noChangeArrowheads="1"/>
              </p:cNvSpPr>
              <p:nvPr/>
            </p:nvSpPr>
            <p:spPr bwMode="auto">
              <a:xfrm>
                <a:off x="857250" y="1858963"/>
                <a:ext cx="88900" cy="195263"/>
              </a:xfrm>
              <a:custGeom>
                <a:gdLst>
                  <a:gd fmla="*/ 48154 w 24" name="T0"/>
                  <a:gd fmla="*/ 22530 h 52" name="T1"/>
                  <a:gd fmla="*/ 37042 w 24" name="T2"/>
                  <a:gd fmla="*/ 67591 h 52" name="T3"/>
                  <a:gd fmla="*/ 22225 w 24" name="T4"/>
                  <a:gd fmla="*/ 30040 h 52" name="T5"/>
                  <a:gd fmla="*/ 0 w 24" name="T6"/>
                  <a:gd fmla="*/ 37551 h 52" name="T7"/>
                  <a:gd fmla="*/ 66675 w 24" name="T8"/>
                  <a:gd fmla="*/ 195263 h 52" name="T9"/>
                  <a:gd fmla="*/ 88900 w 24" name="T10"/>
                  <a:gd fmla="*/ 183998 h 52" name="T11"/>
                  <a:gd fmla="*/ 55562 w 24" name="T12"/>
                  <a:gd fmla="*/ 101387 h 52" name="T13"/>
                  <a:gd fmla="*/ 55562 w 24" name="T14"/>
                  <a:gd fmla="*/ 56326 h 52" name="T15"/>
                  <a:gd fmla="*/ 81492 w 24" name="T16"/>
                  <a:gd fmla="*/ 26285 h 52" name="T17"/>
                  <a:gd fmla="*/ 85196 w 24" name="T18"/>
                  <a:gd fmla="*/ 26285 h 52" name="T19"/>
                  <a:gd fmla="*/ 77788 w 24" name="T20"/>
                  <a:gd fmla="*/ 0 h 52" name="T21"/>
                  <a:gd fmla="*/ 66675 w 24" name="T22"/>
                  <a:gd fmla="*/ 3755 h 52" name="T23"/>
                  <a:gd fmla="*/ 48154 w 24" name="T24"/>
                  <a:gd fmla="*/ 22530 h 52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24" name="T39"/>
                  <a:gd fmla="*/ 0 h 52" name="T40"/>
                  <a:gd fmla="*/ 24 w 24" name="T41"/>
                  <a:gd fmla="*/ 52 h 52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2" w="24">
                    <a:moveTo>
                      <a:pt x="13" y="6"/>
                    </a:moveTo>
                    <a:cubicBezTo>
                      <a:pt x="11" y="8"/>
                      <a:pt x="10" y="12"/>
                      <a:pt x="10" y="1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8" y="52"/>
                      <a:pt x="18" y="52"/>
                      <a:pt x="18" y="52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3" y="23"/>
                      <a:pt x="13" y="19"/>
                      <a:pt x="15" y="15"/>
                    </a:cubicBezTo>
                    <a:cubicBezTo>
                      <a:pt x="16" y="11"/>
                      <a:pt x="18" y="9"/>
                      <a:pt x="22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9" y="1"/>
                      <a:pt x="19" y="1"/>
                      <a:pt x="18" y="1"/>
                    </a:cubicBezTo>
                    <a:cubicBezTo>
                      <a:pt x="16" y="2"/>
                      <a:pt x="14" y="4"/>
                      <a:pt x="13" y="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774" name="Freeform 41"/>
              <p:cNvSpPr>
                <a:spLocks noChangeArrowheads="1" noEditPoints="1"/>
              </p:cNvSpPr>
              <p:nvPr/>
            </p:nvSpPr>
            <p:spPr bwMode="auto">
              <a:xfrm>
                <a:off x="965200" y="1817688"/>
                <a:ext cx="165100" cy="184150"/>
              </a:xfrm>
              <a:custGeom>
                <a:gdLst>
                  <a:gd fmla="*/ 48780 w 44" name="T0"/>
                  <a:gd fmla="*/ 7516 h 49" name="T1"/>
                  <a:gd fmla="*/ 7505 w 44" name="T2"/>
                  <a:gd fmla="*/ 52614 h 49" name="T3"/>
                  <a:gd fmla="*/ 11257 w 44" name="T4"/>
                  <a:gd fmla="*/ 120261 h 49" name="T5"/>
                  <a:gd fmla="*/ 56284 w 44" name="T6"/>
                  <a:gd fmla="*/ 172876 h 49" name="T7"/>
                  <a:gd fmla="*/ 116320 w 44" name="T8"/>
                  <a:gd fmla="*/ 176634 h 49" name="T9"/>
                  <a:gd fmla="*/ 157595 w 44" name="T10"/>
                  <a:gd fmla="*/ 131536 h 49" name="T11"/>
                  <a:gd fmla="*/ 153843 w 44" name="T12"/>
                  <a:gd fmla="*/ 63889 h 49" name="T13"/>
                  <a:gd fmla="*/ 112568 w 44" name="T14"/>
                  <a:gd fmla="*/ 11274 h 49" name="T15"/>
                  <a:gd fmla="*/ 48780 w 44" name="T16"/>
                  <a:gd fmla="*/ 7516 h 49" name="T17"/>
                  <a:gd fmla="*/ 135082 w 44" name="T18"/>
                  <a:gd fmla="*/ 127778 h 49" name="T19"/>
                  <a:gd fmla="*/ 108816 w 44" name="T20"/>
                  <a:gd fmla="*/ 154085 h 49" name="T21"/>
                  <a:gd fmla="*/ 71293 w 44" name="T22"/>
                  <a:gd fmla="*/ 154085 h 49" name="T23"/>
                  <a:gd fmla="*/ 37523 w 44" name="T24"/>
                  <a:gd fmla="*/ 108987 h 49" name="T25"/>
                  <a:gd fmla="*/ 33770 w 44" name="T26"/>
                  <a:gd fmla="*/ 56372 h 49" name="T27"/>
                  <a:gd fmla="*/ 56284 w 44" name="T28"/>
                  <a:gd fmla="*/ 30065 h 49" name="T29"/>
                  <a:gd fmla="*/ 93807 w 44" name="T30"/>
                  <a:gd fmla="*/ 30065 h 49" name="T31"/>
                  <a:gd fmla="*/ 127577 w 44" name="T32"/>
                  <a:gd fmla="*/ 75163 h 49" name="T33"/>
                  <a:gd fmla="*/ 135082 w 44" name="T34"/>
                  <a:gd fmla="*/ 127778 h 49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44" name="T54"/>
                  <a:gd fmla="*/ 0 h 49" name="T55"/>
                  <a:gd fmla="*/ 44 w 44" name="T56"/>
                  <a:gd fmla="*/ 49 h 49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49" w="44">
                    <a:moveTo>
                      <a:pt x="13" y="2"/>
                    </a:moveTo>
                    <a:cubicBezTo>
                      <a:pt x="8" y="5"/>
                      <a:pt x="4" y="9"/>
                      <a:pt x="2" y="14"/>
                    </a:cubicBezTo>
                    <a:cubicBezTo>
                      <a:pt x="0" y="20"/>
                      <a:pt x="1" y="26"/>
                      <a:pt x="3" y="32"/>
                    </a:cubicBezTo>
                    <a:cubicBezTo>
                      <a:pt x="6" y="39"/>
                      <a:pt x="10" y="43"/>
                      <a:pt x="15" y="46"/>
                    </a:cubicBezTo>
                    <a:cubicBezTo>
                      <a:pt x="20" y="49"/>
                      <a:pt x="25" y="49"/>
                      <a:pt x="31" y="47"/>
                    </a:cubicBezTo>
                    <a:cubicBezTo>
                      <a:pt x="37" y="45"/>
                      <a:pt x="40" y="41"/>
                      <a:pt x="42" y="35"/>
                    </a:cubicBezTo>
                    <a:cubicBezTo>
                      <a:pt x="44" y="29"/>
                      <a:pt x="44" y="23"/>
                      <a:pt x="41" y="17"/>
                    </a:cubicBezTo>
                    <a:cubicBezTo>
                      <a:pt x="38" y="10"/>
                      <a:pt x="35" y="6"/>
                      <a:pt x="30" y="3"/>
                    </a:cubicBezTo>
                    <a:cubicBezTo>
                      <a:pt x="24" y="0"/>
                      <a:pt x="19" y="0"/>
                      <a:pt x="13" y="2"/>
                    </a:cubicBezTo>
                    <a:close/>
                    <a:moveTo>
                      <a:pt x="36" y="34"/>
                    </a:moveTo>
                    <a:cubicBezTo>
                      <a:pt x="35" y="38"/>
                      <a:pt x="33" y="40"/>
                      <a:pt x="29" y="41"/>
                    </a:cubicBezTo>
                    <a:cubicBezTo>
                      <a:pt x="26" y="43"/>
                      <a:pt x="23" y="43"/>
                      <a:pt x="19" y="41"/>
                    </a:cubicBezTo>
                    <a:cubicBezTo>
                      <a:pt x="16" y="39"/>
                      <a:pt x="13" y="35"/>
                      <a:pt x="10" y="29"/>
                    </a:cubicBezTo>
                    <a:cubicBezTo>
                      <a:pt x="8" y="24"/>
                      <a:pt x="7" y="19"/>
                      <a:pt x="9" y="15"/>
                    </a:cubicBezTo>
                    <a:cubicBezTo>
                      <a:pt x="10" y="12"/>
                      <a:pt x="12" y="9"/>
                      <a:pt x="15" y="8"/>
                    </a:cubicBezTo>
                    <a:cubicBezTo>
                      <a:pt x="18" y="7"/>
                      <a:pt x="22" y="7"/>
                      <a:pt x="25" y="8"/>
                    </a:cubicBezTo>
                    <a:cubicBezTo>
                      <a:pt x="29" y="10"/>
                      <a:pt x="31" y="14"/>
                      <a:pt x="34" y="20"/>
                    </a:cubicBezTo>
                    <a:cubicBezTo>
                      <a:pt x="36" y="25"/>
                      <a:pt x="37" y="30"/>
                      <a:pt x="36" y="3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775" name="Freeform 42"/>
              <p:cNvSpPr>
                <a:spLocks noChangeArrowheads="1"/>
              </p:cNvSpPr>
              <p:nvPr/>
            </p:nvSpPr>
            <p:spPr bwMode="auto">
              <a:xfrm>
                <a:off x="1100138" y="1712913"/>
                <a:ext cx="222250" cy="220663"/>
              </a:xfrm>
              <a:custGeom>
                <a:gdLst>
                  <a:gd fmla="*/ 196850 w 140" name="T0"/>
                  <a:gd fmla="*/ 142875 h 139" name="T1"/>
                  <a:gd fmla="*/ 109538 w 140" name="T2"/>
                  <a:gd fmla="*/ 38100 h 139" name="T3"/>
                  <a:gd fmla="*/ 95250 w 140" name="T4"/>
                  <a:gd fmla="*/ 44450 h 139" name="T5"/>
                  <a:gd fmla="*/ 109538 w 140" name="T6"/>
                  <a:gd fmla="*/ 176213 h 139" name="T7"/>
                  <a:gd fmla="*/ 26988 w 140" name="T8"/>
                  <a:gd fmla="*/ 71438 h 139" name="T9"/>
                  <a:gd fmla="*/ 0 w 140" name="T10"/>
                  <a:gd fmla="*/ 82550 h 139" name="T11"/>
                  <a:gd fmla="*/ 112712 w 140" name="T12"/>
                  <a:gd fmla="*/ 220663 h 139" name="T13"/>
                  <a:gd fmla="*/ 136525 w 140" name="T14"/>
                  <a:gd fmla="*/ 214313 h 139" name="T15"/>
                  <a:gd fmla="*/ 117475 w 140" name="T16"/>
                  <a:gd fmla="*/ 82550 h 139" name="T17"/>
                  <a:gd fmla="*/ 203200 w 140" name="T18"/>
                  <a:gd fmla="*/ 184150 h 139" name="T19"/>
                  <a:gd fmla="*/ 222250 w 140" name="T20"/>
                  <a:gd fmla="*/ 176213 h 139" name="T21"/>
                  <a:gd fmla="*/ 203200 w 140" name="T22"/>
                  <a:gd fmla="*/ 0 h 139" name="T23"/>
                  <a:gd fmla="*/ 180975 w 140" name="T24"/>
                  <a:gd fmla="*/ 7938 h 139" name="T25"/>
                  <a:gd fmla="*/ 196850 w 140" name="T26"/>
                  <a:gd fmla="*/ 142875 h 139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140" name="T42"/>
                  <a:gd fmla="*/ 0 h 139" name="T43"/>
                  <a:gd fmla="*/ 140 w 140" name="T44"/>
                  <a:gd fmla="*/ 139 h 139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139" w="140">
                    <a:moveTo>
                      <a:pt x="124" y="90"/>
                    </a:moveTo>
                    <a:lnTo>
                      <a:pt x="69" y="24"/>
                    </a:lnTo>
                    <a:lnTo>
                      <a:pt x="60" y="28"/>
                    </a:lnTo>
                    <a:lnTo>
                      <a:pt x="69" y="111"/>
                    </a:lnTo>
                    <a:lnTo>
                      <a:pt x="17" y="45"/>
                    </a:lnTo>
                    <a:lnTo>
                      <a:pt x="0" y="52"/>
                    </a:lnTo>
                    <a:lnTo>
                      <a:pt x="71" y="139"/>
                    </a:lnTo>
                    <a:lnTo>
                      <a:pt x="86" y="135"/>
                    </a:lnTo>
                    <a:lnTo>
                      <a:pt x="74" y="52"/>
                    </a:lnTo>
                    <a:lnTo>
                      <a:pt x="128" y="116"/>
                    </a:lnTo>
                    <a:lnTo>
                      <a:pt x="140" y="111"/>
                    </a:lnTo>
                    <a:lnTo>
                      <a:pt x="128" y="0"/>
                    </a:lnTo>
                    <a:lnTo>
                      <a:pt x="114" y="5"/>
                    </a:lnTo>
                    <a:lnTo>
                      <a:pt x="124" y="9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776" name="Freeform 43"/>
              <p:cNvSpPr>
                <a:spLocks noChangeArrowheads="1"/>
              </p:cNvSpPr>
              <p:nvPr/>
            </p:nvSpPr>
            <p:spPr bwMode="auto">
              <a:xfrm>
                <a:off x="1308100" y="1644650"/>
                <a:ext cx="165100" cy="211138"/>
              </a:xfrm>
              <a:custGeom>
                <a:gdLst>
                  <a:gd fmla="*/ 101311 w 44" name="T0"/>
                  <a:gd fmla="*/ 162124 h 56" name="T1"/>
                  <a:gd fmla="*/ 60036 w 44" name="T2"/>
                  <a:gd fmla="*/ 64095 h 56" name="T3"/>
                  <a:gd fmla="*/ 97559 w 44" name="T4"/>
                  <a:gd fmla="*/ 49014 h 56" name="T5"/>
                  <a:gd fmla="*/ 90055 w 44" name="T6"/>
                  <a:gd fmla="*/ 30163 h 56" name="T7"/>
                  <a:gd fmla="*/ 52532 w 44" name="T8"/>
                  <a:gd fmla="*/ 45244 h 56" name="T9"/>
                  <a:gd fmla="*/ 33770 w 44" name="T10"/>
                  <a:gd fmla="*/ 0 h 56" name="T11"/>
                  <a:gd fmla="*/ 15009 w 44" name="T12"/>
                  <a:gd fmla="*/ 15081 h 56" name="T13"/>
                  <a:gd fmla="*/ 30018 w 44" name="T14"/>
                  <a:gd fmla="*/ 52785 h 56" name="T15"/>
                  <a:gd fmla="*/ 0 w 44" name="T16"/>
                  <a:gd fmla="*/ 64095 h 56" name="T17"/>
                  <a:gd fmla="*/ 7505 w 44" name="T18"/>
                  <a:gd fmla="*/ 86717 h 56" name="T19"/>
                  <a:gd fmla="*/ 37523 w 44" name="T20"/>
                  <a:gd fmla="*/ 71636 h 56" name="T21"/>
                  <a:gd fmla="*/ 75045 w 44" name="T22"/>
                  <a:gd fmla="*/ 169664 h 56" name="T23"/>
                  <a:gd fmla="*/ 142586 w 44" name="T24"/>
                  <a:gd fmla="*/ 199827 h 56" name="T25"/>
                  <a:gd fmla="*/ 165100 w 44" name="T26"/>
                  <a:gd fmla="*/ 188516 h 56" name="T27"/>
                  <a:gd fmla="*/ 157595 w 44" name="T28"/>
                  <a:gd fmla="*/ 165894 h 56" name="T29"/>
                  <a:gd fmla="*/ 138834 w 44" name="T30"/>
                  <a:gd fmla="*/ 177205 h 56" name="T31"/>
                  <a:gd fmla="*/ 101311 w 44" name="T32"/>
                  <a:gd fmla="*/ 162124 h 5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44" name="T51"/>
                  <a:gd fmla="*/ 0 h 56" name="T52"/>
                  <a:gd fmla="*/ 44 w 44" name="T53"/>
                  <a:gd fmla="*/ 56 h 56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56" w="44">
                    <a:moveTo>
                      <a:pt x="27" y="43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24" y="53"/>
                      <a:pt x="30" y="56"/>
                      <a:pt x="38" y="53"/>
                    </a:cubicBezTo>
                    <a:cubicBezTo>
                      <a:pt x="40" y="52"/>
                      <a:pt x="41" y="51"/>
                      <a:pt x="44" y="50"/>
                    </a:cubicBezTo>
                    <a:cubicBezTo>
                      <a:pt x="42" y="44"/>
                      <a:pt x="42" y="44"/>
                      <a:pt x="42" y="44"/>
                    </a:cubicBezTo>
                    <a:cubicBezTo>
                      <a:pt x="40" y="45"/>
                      <a:pt x="38" y="46"/>
                      <a:pt x="37" y="47"/>
                    </a:cubicBezTo>
                    <a:cubicBezTo>
                      <a:pt x="32" y="49"/>
                      <a:pt x="29" y="48"/>
                      <a:pt x="27" y="4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777" name="Freeform 44"/>
              <p:cNvSpPr>
                <a:spLocks noChangeArrowheads="1"/>
              </p:cNvSpPr>
              <p:nvPr/>
            </p:nvSpPr>
            <p:spPr bwMode="auto">
              <a:xfrm>
                <a:off x="1409700" y="1592263"/>
                <a:ext cx="214313" cy="225425"/>
              </a:xfrm>
              <a:custGeom>
                <a:gdLst>
                  <a:gd fmla="*/ 157915 w 57" name="T0"/>
                  <a:gd fmla="*/ 48842 h 60" name="T1"/>
                  <a:gd fmla="*/ 142875 w 57" name="T2"/>
                  <a:gd fmla="*/ 33814 h 60" name="T3"/>
                  <a:gd fmla="*/ 120316 w 57" name="T4"/>
                  <a:gd fmla="*/ 26300 h 60" name="T5"/>
                  <a:gd fmla="*/ 93997 w 57" name="T6"/>
                  <a:gd fmla="*/ 33814 h 60" name="T7"/>
                  <a:gd fmla="*/ 60158 w 57" name="T8"/>
                  <a:gd fmla="*/ 86413 h 60" name="T9"/>
                  <a:gd fmla="*/ 26319 w 57" name="T10"/>
                  <a:gd fmla="*/ 0 h 60" name="T11"/>
                  <a:gd fmla="*/ 0 w 57" name="T12"/>
                  <a:gd fmla="*/ 11271 h 60" name="T13"/>
                  <a:gd fmla="*/ 90237 w 57" name="T14"/>
                  <a:gd fmla="*/ 225425 h 60" name="T15"/>
                  <a:gd fmla="*/ 112796 w 57" name="T16"/>
                  <a:gd fmla="*/ 214154 h 60" name="T17"/>
                  <a:gd fmla="*/ 78957 w 57" name="T18"/>
                  <a:gd fmla="*/ 127741 h 60" name="T19"/>
                  <a:gd fmla="*/ 75198 w 57" name="T20"/>
                  <a:gd fmla="*/ 82656 h 60" name="T21"/>
                  <a:gd fmla="*/ 97757 w 57" name="T22"/>
                  <a:gd fmla="*/ 52599 h 60" name="T23"/>
                  <a:gd fmla="*/ 120316 w 57" name="T24"/>
                  <a:gd fmla="*/ 52599 h 60" name="T25"/>
                  <a:gd fmla="*/ 135356 w 57" name="T26"/>
                  <a:gd fmla="*/ 63870 h 60" name="T27"/>
                  <a:gd fmla="*/ 146635 w 57" name="T28"/>
                  <a:gd fmla="*/ 86413 h 60" name="T29"/>
                  <a:gd fmla="*/ 187994 w 57" name="T30"/>
                  <a:gd fmla="*/ 184097 h 60" name="T31"/>
                  <a:gd fmla="*/ 214313 w 57" name="T32"/>
                  <a:gd fmla="*/ 172826 h 60" name="T33"/>
                  <a:gd fmla="*/ 172954 w 57" name="T34"/>
                  <a:gd fmla="*/ 78899 h 60" name="T35"/>
                  <a:gd fmla="*/ 157915 w 57" name="T36"/>
                  <a:gd fmla="*/ 48842 h 60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57" name="T57"/>
                  <a:gd fmla="*/ 0 h 60" name="T58"/>
                  <a:gd fmla="*/ 57 w 57" name="T59"/>
                  <a:gd fmla="*/ 60 h 60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60" w="57">
                    <a:moveTo>
                      <a:pt x="42" y="13"/>
                    </a:moveTo>
                    <a:cubicBezTo>
                      <a:pt x="41" y="12"/>
                      <a:pt x="40" y="10"/>
                      <a:pt x="38" y="9"/>
                    </a:cubicBezTo>
                    <a:cubicBezTo>
                      <a:pt x="36" y="8"/>
                      <a:pt x="34" y="7"/>
                      <a:pt x="32" y="7"/>
                    </a:cubicBezTo>
                    <a:cubicBezTo>
                      <a:pt x="30" y="7"/>
                      <a:pt x="27" y="8"/>
                      <a:pt x="25" y="9"/>
                    </a:cubicBezTo>
                    <a:cubicBezTo>
                      <a:pt x="19" y="11"/>
                      <a:pt x="16" y="16"/>
                      <a:pt x="16" y="23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19" y="30"/>
                      <a:pt x="18" y="26"/>
                      <a:pt x="20" y="22"/>
                    </a:cubicBezTo>
                    <a:cubicBezTo>
                      <a:pt x="21" y="18"/>
                      <a:pt x="23" y="16"/>
                      <a:pt x="26" y="14"/>
                    </a:cubicBezTo>
                    <a:cubicBezTo>
                      <a:pt x="28" y="14"/>
                      <a:pt x="30" y="14"/>
                      <a:pt x="32" y="14"/>
                    </a:cubicBezTo>
                    <a:cubicBezTo>
                      <a:pt x="34" y="15"/>
                      <a:pt x="35" y="15"/>
                      <a:pt x="36" y="17"/>
                    </a:cubicBezTo>
                    <a:cubicBezTo>
                      <a:pt x="37" y="18"/>
                      <a:pt x="38" y="20"/>
                      <a:pt x="39" y="23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7" y="46"/>
                      <a:pt x="57" y="46"/>
                      <a:pt x="57" y="46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4" y="17"/>
                      <a:pt x="43" y="15"/>
                      <a:pt x="42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778" name="Freeform 45"/>
              <p:cNvSpPr>
                <a:spLocks noChangeArrowheads="1"/>
              </p:cNvSpPr>
              <p:nvPr/>
            </p:nvSpPr>
            <p:spPr bwMode="auto">
              <a:xfrm>
                <a:off x="1838325" y="1069975"/>
                <a:ext cx="149225" cy="180975"/>
              </a:xfrm>
              <a:custGeom>
                <a:gdLst>
                  <a:gd fmla="*/ 96996 w 40" name="T0"/>
                  <a:gd fmla="*/ 26392 h 48" name="T1"/>
                  <a:gd fmla="*/ 123111 w 40" name="T2"/>
                  <a:gd fmla="*/ 79177 h 48" name="T3"/>
                  <a:gd fmla="*/ 145494 w 40" name="T4"/>
                  <a:gd fmla="*/ 82947 h 48" name="T5"/>
                  <a:gd fmla="*/ 138033 w 40" name="T6"/>
                  <a:gd fmla="*/ 37703 h 48" name="T7"/>
                  <a:gd fmla="*/ 104457 w 40" name="T8"/>
                  <a:gd fmla="*/ 7541 h 48" name="T9"/>
                  <a:gd fmla="*/ 44767 w 40" name="T10"/>
                  <a:gd fmla="*/ 15081 h 48" name="T11"/>
                  <a:gd fmla="*/ 7461 w 40" name="T12"/>
                  <a:gd fmla="*/ 67866 h 48" name="T13"/>
                  <a:gd fmla="*/ 3731 w 40" name="T14"/>
                  <a:gd fmla="*/ 131961 h 48" name="T15"/>
                  <a:gd fmla="*/ 44767 w 40" name="T16"/>
                  <a:gd fmla="*/ 173434 h 48" name="T17"/>
                  <a:gd fmla="*/ 89535 w 40" name="T18"/>
                  <a:gd fmla="*/ 173434 h 48" name="T19"/>
                  <a:gd fmla="*/ 126841 w 40" name="T20"/>
                  <a:gd fmla="*/ 139502 h 48" name="T21"/>
                  <a:gd fmla="*/ 104457 w 40" name="T22"/>
                  <a:gd fmla="*/ 128191 h 48" name="T23"/>
                  <a:gd fmla="*/ 52229 w 40" name="T24"/>
                  <a:gd fmla="*/ 154583 h 48" name="T25"/>
                  <a:gd fmla="*/ 29845 w 40" name="T26"/>
                  <a:gd fmla="*/ 128191 h 48" name="T27"/>
                  <a:gd fmla="*/ 33576 w 40" name="T28"/>
                  <a:gd fmla="*/ 75406 h 48" name="T29"/>
                  <a:gd fmla="*/ 59690 w 40" name="T30"/>
                  <a:gd fmla="*/ 33933 h 48" name="T31"/>
                  <a:gd fmla="*/ 96996 w 40" name="T32"/>
                  <a:gd fmla="*/ 26392 h 48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40" name="T51"/>
                  <a:gd fmla="*/ 0 h 48" name="T52"/>
                  <a:gd fmla="*/ 40 w 40" name="T53"/>
                  <a:gd fmla="*/ 48 h 48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8" w="40">
                    <a:moveTo>
                      <a:pt x="26" y="7"/>
                    </a:moveTo>
                    <a:cubicBezTo>
                      <a:pt x="32" y="9"/>
                      <a:pt x="34" y="14"/>
                      <a:pt x="33" y="21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40" y="18"/>
                      <a:pt x="39" y="14"/>
                      <a:pt x="37" y="10"/>
                    </a:cubicBezTo>
                    <a:cubicBezTo>
                      <a:pt x="35" y="6"/>
                      <a:pt x="32" y="4"/>
                      <a:pt x="28" y="2"/>
                    </a:cubicBezTo>
                    <a:cubicBezTo>
                      <a:pt x="22" y="0"/>
                      <a:pt x="17" y="1"/>
                      <a:pt x="12" y="4"/>
                    </a:cubicBezTo>
                    <a:cubicBezTo>
                      <a:pt x="8" y="7"/>
                      <a:pt x="4" y="12"/>
                      <a:pt x="2" y="18"/>
                    </a:cubicBezTo>
                    <a:cubicBezTo>
                      <a:pt x="0" y="24"/>
                      <a:pt x="0" y="30"/>
                      <a:pt x="1" y="35"/>
                    </a:cubicBezTo>
                    <a:cubicBezTo>
                      <a:pt x="3" y="41"/>
                      <a:pt x="7" y="44"/>
                      <a:pt x="12" y="46"/>
                    </a:cubicBezTo>
                    <a:cubicBezTo>
                      <a:pt x="17" y="48"/>
                      <a:pt x="21" y="48"/>
                      <a:pt x="24" y="46"/>
                    </a:cubicBezTo>
                    <a:cubicBezTo>
                      <a:pt x="28" y="44"/>
                      <a:pt x="31" y="41"/>
                      <a:pt x="34" y="37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4" y="41"/>
                      <a:pt x="20" y="43"/>
                      <a:pt x="14" y="41"/>
                    </a:cubicBezTo>
                    <a:cubicBezTo>
                      <a:pt x="11" y="40"/>
                      <a:pt x="9" y="37"/>
                      <a:pt x="8" y="34"/>
                    </a:cubicBezTo>
                    <a:cubicBezTo>
                      <a:pt x="7" y="30"/>
                      <a:pt x="7" y="26"/>
                      <a:pt x="9" y="20"/>
                    </a:cubicBezTo>
                    <a:cubicBezTo>
                      <a:pt x="11" y="15"/>
                      <a:pt x="13" y="12"/>
                      <a:pt x="16" y="9"/>
                    </a:cubicBezTo>
                    <a:cubicBezTo>
                      <a:pt x="19" y="7"/>
                      <a:pt x="22" y="6"/>
                      <a:pt x="26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779" name="Freeform 46"/>
              <p:cNvSpPr>
                <a:spLocks noChangeArrowheads="1"/>
              </p:cNvSpPr>
              <p:nvPr/>
            </p:nvSpPr>
            <p:spPr bwMode="auto">
              <a:xfrm>
                <a:off x="1981200" y="1058863"/>
                <a:ext cx="165100" cy="255588"/>
              </a:xfrm>
              <a:custGeom>
                <a:gdLst>
                  <a:gd fmla="*/ 161348 w 44" name="T0"/>
                  <a:gd fmla="*/ 109001 h 68" name="T1"/>
                  <a:gd fmla="*/ 150091 w 44" name="T2"/>
                  <a:gd fmla="*/ 90208 h 68" name="T3"/>
                  <a:gd fmla="*/ 127577 w 44" name="T4"/>
                  <a:gd fmla="*/ 75173 h 68" name="T5"/>
                  <a:gd fmla="*/ 67541 w 44" name="T6"/>
                  <a:gd fmla="*/ 93966 h 68" name="T7"/>
                  <a:gd fmla="*/ 97559 w 44" name="T8"/>
                  <a:gd fmla="*/ 7517 h 68" name="T9"/>
                  <a:gd fmla="*/ 71293 w 44" name="T10"/>
                  <a:gd fmla="*/ 0 h 68" name="T11"/>
                  <a:gd fmla="*/ 0 w 44" name="T12"/>
                  <a:gd fmla="*/ 214243 h 68" name="T13"/>
                  <a:gd fmla="*/ 26266 w 44" name="T14"/>
                  <a:gd fmla="*/ 221760 h 68" name="T15"/>
                  <a:gd fmla="*/ 52532 w 44" name="T16"/>
                  <a:gd fmla="*/ 135311 h 68" name="T17"/>
                  <a:gd fmla="*/ 78798 w 44" name="T18"/>
                  <a:gd fmla="*/ 101483 h 68" name="T19"/>
                  <a:gd fmla="*/ 116320 w 44" name="T20"/>
                  <a:gd fmla="*/ 93966 h 68" name="T21"/>
                  <a:gd fmla="*/ 135082 w 44" name="T22"/>
                  <a:gd fmla="*/ 109001 h 68" name="T23"/>
                  <a:gd fmla="*/ 138834 w 44" name="T24"/>
                  <a:gd fmla="*/ 124035 h 68" name="T25"/>
                  <a:gd fmla="*/ 131330 w 44" name="T26"/>
                  <a:gd fmla="*/ 150346 h 68" name="T27"/>
                  <a:gd fmla="*/ 97559 w 44" name="T28"/>
                  <a:gd fmla="*/ 248071 h 68" name="T29"/>
                  <a:gd fmla="*/ 123825 w 44" name="T30"/>
                  <a:gd fmla="*/ 255588 h 68" name="T31"/>
                  <a:gd fmla="*/ 157595 w 44" name="T32"/>
                  <a:gd fmla="*/ 161622 h 68" name="T33"/>
                  <a:gd fmla="*/ 165100 w 44" name="T34"/>
                  <a:gd fmla="*/ 131553 h 68" name="T35"/>
                  <a:gd fmla="*/ 161348 w 44" name="T36"/>
                  <a:gd fmla="*/ 109001 h 68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44" name="T57"/>
                  <a:gd fmla="*/ 0 h 68" name="T58"/>
                  <a:gd fmla="*/ 44 w 44" name="T59"/>
                  <a:gd fmla="*/ 68 h 68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68" w="44">
                    <a:moveTo>
                      <a:pt x="43" y="29"/>
                    </a:moveTo>
                    <a:cubicBezTo>
                      <a:pt x="43" y="27"/>
                      <a:pt x="42" y="26"/>
                      <a:pt x="40" y="24"/>
                    </a:cubicBezTo>
                    <a:cubicBezTo>
                      <a:pt x="39" y="22"/>
                      <a:pt x="37" y="21"/>
                      <a:pt x="34" y="20"/>
                    </a:cubicBezTo>
                    <a:cubicBezTo>
                      <a:pt x="29" y="18"/>
                      <a:pt x="23" y="20"/>
                      <a:pt x="18" y="25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7" y="59"/>
                      <a:pt x="7" y="59"/>
                      <a:pt x="7" y="59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6" y="32"/>
                      <a:pt x="18" y="29"/>
                      <a:pt x="21" y="27"/>
                    </a:cubicBezTo>
                    <a:cubicBezTo>
                      <a:pt x="25" y="25"/>
                      <a:pt x="28" y="24"/>
                      <a:pt x="31" y="25"/>
                    </a:cubicBezTo>
                    <a:cubicBezTo>
                      <a:pt x="33" y="26"/>
                      <a:pt x="35" y="27"/>
                      <a:pt x="36" y="29"/>
                    </a:cubicBezTo>
                    <a:cubicBezTo>
                      <a:pt x="37" y="30"/>
                      <a:pt x="37" y="32"/>
                      <a:pt x="37" y="33"/>
                    </a:cubicBezTo>
                    <a:cubicBezTo>
                      <a:pt x="37" y="35"/>
                      <a:pt x="36" y="37"/>
                      <a:pt x="35" y="40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3" y="39"/>
                      <a:pt x="44" y="36"/>
                      <a:pt x="44" y="35"/>
                    </a:cubicBezTo>
                    <a:cubicBezTo>
                      <a:pt x="44" y="33"/>
                      <a:pt x="44" y="31"/>
                      <a:pt x="43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780" name="Freeform 47"/>
              <p:cNvSpPr>
                <a:spLocks noChangeArrowheads="1" noEditPoints="1"/>
              </p:cNvSpPr>
              <p:nvPr/>
            </p:nvSpPr>
            <p:spPr bwMode="auto">
              <a:xfrm>
                <a:off x="2149475" y="1174750"/>
                <a:ext cx="165100" cy="200025"/>
              </a:xfrm>
              <a:custGeom>
                <a:gdLst>
                  <a:gd fmla="*/ 157595 w 44" name="T0"/>
                  <a:gd fmla="*/ 98125 h 53" name="T1"/>
                  <a:gd fmla="*/ 161348 w 44" name="T2"/>
                  <a:gd fmla="*/ 45289 h 53" name="T3"/>
                  <a:gd fmla="*/ 120073 w 44" name="T4"/>
                  <a:gd fmla="*/ 15096 h 53" name="T5"/>
                  <a:gd fmla="*/ 33770 w 44" name="T6"/>
                  <a:gd fmla="*/ 33967 h 53" name="T7"/>
                  <a:gd fmla="*/ 56284 w 44" name="T8"/>
                  <a:gd fmla="*/ 45289 h 53" name="T9"/>
                  <a:gd fmla="*/ 108816 w 44" name="T10"/>
                  <a:gd fmla="*/ 33967 h 53" name="T11"/>
                  <a:gd fmla="*/ 131330 w 44" name="T12"/>
                  <a:gd fmla="*/ 45289 h 53" name="T13"/>
                  <a:gd fmla="*/ 138834 w 44" name="T14"/>
                  <a:gd fmla="*/ 64159 h 53" name="T15"/>
                  <a:gd fmla="*/ 135082 w 44" name="T16"/>
                  <a:gd fmla="*/ 90577 h 53" name="T17"/>
                  <a:gd fmla="*/ 112568 w 44" name="T18"/>
                  <a:gd fmla="*/ 83029 h 53" name="T19"/>
                  <a:gd fmla="*/ 37523 w 44" name="T20"/>
                  <a:gd fmla="*/ 75481 h 53" name="T21"/>
                  <a:gd fmla="*/ 3752 w 44" name="T22"/>
                  <a:gd fmla="*/ 109448 h 53" name="T23"/>
                  <a:gd fmla="*/ 7505 w 44" name="T24"/>
                  <a:gd fmla="*/ 147188 h 53" name="T25"/>
                  <a:gd fmla="*/ 45027 w 44" name="T26"/>
                  <a:gd fmla="*/ 173607 h 53" name="T27"/>
                  <a:gd fmla="*/ 108816 w 44" name="T28"/>
                  <a:gd fmla="*/ 162284 h 53" name="T29"/>
                  <a:gd fmla="*/ 105064 w 44" name="T30"/>
                  <a:gd fmla="*/ 192477 h 53" name="T31"/>
                  <a:gd fmla="*/ 127577 w 44" name="T32"/>
                  <a:gd fmla="*/ 200025 h 53" name="T33"/>
                  <a:gd fmla="*/ 135082 w 44" name="T34"/>
                  <a:gd fmla="*/ 166059 h 53" name="T35"/>
                  <a:gd fmla="*/ 157595 w 44" name="T36"/>
                  <a:gd fmla="*/ 98125 h 53" name="T37"/>
                  <a:gd fmla="*/ 97559 w 44" name="T38"/>
                  <a:gd fmla="*/ 154736 h 53" name="T39"/>
                  <a:gd fmla="*/ 56284 w 44" name="T40"/>
                  <a:gd fmla="*/ 158510 h 53" name="T41"/>
                  <a:gd fmla="*/ 33770 w 44" name="T42"/>
                  <a:gd fmla="*/ 139640 h 53" name="T43"/>
                  <a:gd fmla="*/ 30018 w 44" name="T44"/>
                  <a:gd fmla="*/ 116996 h 53" name="T45"/>
                  <a:gd fmla="*/ 56284 w 44" name="T46"/>
                  <a:gd fmla="*/ 94351 h 53" name="T47"/>
                  <a:gd fmla="*/ 105064 w 44" name="T48"/>
                  <a:gd fmla="*/ 101900 h 53" name="T49"/>
                  <a:gd fmla="*/ 127577 w 44" name="T50"/>
                  <a:gd fmla="*/ 109448 h 53" name="T51"/>
                  <a:gd fmla="*/ 123825 w 44" name="T52"/>
                  <a:gd fmla="*/ 120770 h 53" name="T53"/>
                  <a:gd fmla="*/ 97559 w 44" name="T54"/>
                  <a:gd fmla="*/ 154736 h 53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44" name="T84"/>
                  <a:gd fmla="*/ 0 h 53" name="T85"/>
                  <a:gd fmla="*/ 44 w 44" name="T86"/>
                  <a:gd fmla="*/ 53 h 53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52" w="44">
                    <a:moveTo>
                      <a:pt x="42" y="26"/>
                    </a:moveTo>
                    <a:cubicBezTo>
                      <a:pt x="44" y="20"/>
                      <a:pt x="44" y="15"/>
                      <a:pt x="43" y="12"/>
                    </a:cubicBezTo>
                    <a:cubicBezTo>
                      <a:pt x="41" y="9"/>
                      <a:pt x="38" y="6"/>
                      <a:pt x="32" y="4"/>
                    </a:cubicBezTo>
                    <a:cubicBezTo>
                      <a:pt x="21" y="0"/>
                      <a:pt x="13" y="2"/>
                      <a:pt x="9" y="9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8" y="8"/>
                      <a:pt x="23" y="6"/>
                      <a:pt x="29" y="9"/>
                    </a:cubicBezTo>
                    <a:cubicBezTo>
                      <a:pt x="32" y="10"/>
                      <a:pt x="34" y="11"/>
                      <a:pt x="35" y="12"/>
                    </a:cubicBezTo>
                    <a:cubicBezTo>
                      <a:pt x="37" y="14"/>
                      <a:pt x="37" y="15"/>
                      <a:pt x="37" y="17"/>
                    </a:cubicBezTo>
                    <a:cubicBezTo>
                      <a:pt x="37" y="19"/>
                      <a:pt x="37" y="21"/>
                      <a:pt x="36" y="24"/>
                    </a:cubicBezTo>
                    <a:cubicBezTo>
                      <a:pt x="33" y="23"/>
                      <a:pt x="31" y="23"/>
                      <a:pt x="30" y="22"/>
                    </a:cubicBezTo>
                    <a:cubicBezTo>
                      <a:pt x="22" y="19"/>
                      <a:pt x="15" y="19"/>
                      <a:pt x="10" y="20"/>
                    </a:cubicBezTo>
                    <a:cubicBezTo>
                      <a:pt x="6" y="22"/>
                      <a:pt x="3" y="24"/>
                      <a:pt x="1" y="29"/>
                    </a:cubicBezTo>
                    <a:cubicBezTo>
                      <a:pt x="0" y="32"/>
                      <a:pt x="0" y="36"/>
                      <a:pt x="2" y="39"/>
                    </a:cubicBezTo>
                    <a:cubicBezTo>
                      <a:pt x="4" y="42"/>
                      <a:pt x="7" y="45"/>
                      <a:pt x="12" y="46"/>
                    </a:cubicBezTo>
                    <a:cubicBezTo>
                      <a:pt x="19" y="49"/>
                      <a:pt x="24" y="48"/>
                      <a:pt x="29" y="43"/>
                    </a:cubicBezTo>
                    <a:cubicBezTo>
                      <a:pt x="28" y="47"/>
                      <a:pt x="28" y="49"/>
                      <a:pt x="28" y="51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0"/>
                      <a:pt x="35" y="47"/>
                      <a:pt x="36" y="44"/>
                    </a:cubicBezTo>
                    <a:lnTo>
                      <a:pt x="42" y="26"/>
                    </a:lnTo>
                    <a:close/>
                    <a:moveTo>
                      <a:pt x="26" y="41"/>
                    </a:moveTo>
                    <a:cubicBezTo>
                      <a:pt x="22" y="43"/>
                      <a:pt x="19" y="43"/>
                      <a:pt x="15" y="42"/>
                    </a:cubicBezTo>
                    <a:cubicBezTo>
                      <a:pt x="12" y="41"/>
                      <a:pt x="10" y="39"/>
                      <a:pt x="9" y="37"/>
                    </a:cubicBezTo>
                    <a:cubicBezTo>
                      <a:pt x="8" y="35"/>
                      <a:pt x="8" y="33"/>
                      <a:pt x="8" y="31"/>
                    </a:cubicBezTo>
                    <a:cubicBezTo>
                      <a:pt x="9" y="28"/>
                      <a:pt x="12" y="26"/>
                      <a:pt x="15" y="25"/>
                    </a:cubicBezTo>
                    <a:cubicBezTo>
                      <a:pt x="19" y="25"/>
                      <a:pt x="23" y="25"/>
                      <a:pt x="28" y="27"/>
                    </a:cubicBezTo>
                    <a:cubicBezTo>
                      <a:pt x="29" y="27"/>
                      <a:pt x="31" y="28"/>
                      <a:pt x="34" y="29"/>
                    </a:cubicBezTo>
                    <a:cubicBezTo>
                      <a:pt x="34" y="30"/>
                      <a:pt x="33" y="31"/>
                      <a:pt x="33" y="32"/>
                    </a:cubicBezTo>
                    <a:cubicBezTo>
                      <a:pt x="32" y="36"/>
                      <a:pt x="29" y="39"/>
                      <a:pt x="26" y="4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781" name="Freeform 48"/>
              <p:cNvSpPr>
                <a:spLocks noChangeArrowheads="1"/>
              </p:cNvSpPr>
              <p:nvPr/>
            </p:nvSpPr>
            <p:spPr bwMode="auto">
              <a:xfrm>
                <a:off x="2322513" y="1231900"/>
                <a:ext cx="134938" cy="165100"/>
              </a:xfrm>
              <a:custGeom>
                <a:gdLst>
                  <a:gd fmla="*/ 97455 w 36" name="T0"/>
                  <a:gd fmla="*/ 18761 h 44" name="T1"/>
                  <a:gd fmla="*/ 63721 w 36" name="T2"/>
                  <a:gd fmla="*/ 45027 h 44" name="T3"/>
                  <a:gd fmla="*/ 74966 w 36" name="T4"/>
                  <a:gd fmla="*/ 7505 h 44" name="T5"/>
                  <a:gd fmla="*/ 56224 w 36" name="T6"/>
                  <a:gd fmla="*/ 0 h 44" name="T7"/>
                  <a:gd fmla="*/ 0 w 36" name="T8"/>
                  <a:gd fmla="*/ 157595 h 44" name="T9"/>
                  <a:gd fmla="*/ 26238 w 36" name="T10"/>
                  <a:gd fmla="*/ 165100 h 44" name="T11"/>
                  <a:gd fmla="*/ 52476 w 36" name="T12"/>
                  <a:gd fmla="*/ 82550 h 44" name="T13"/>
                  <a:gd fmla="*/ 82462 w 36" name="T14"/>
                  <a:gd fmla="*/ 48780 h 44" name="T15"/>
                  <a:gd fmla="*/ 119945 w 36" name="T16"/>
                  <a:gd fmla="*/ 45027 h 44" name="T17"/>
                  <a:gd fmla="*/ 127441 w 36" name="T18"/>
                  <a:gd fmla="*/ 45027 h 44" name="T19"/>
                  <a:gd fmla="*/ 134938 w 36" name="T20"/>
                  <a:gd fmla="*/ 22514 h 44" name="T21"/>
                  <a:gd fmla="*/ 123693 w 36" name="T22"/>
                  <a:gd fmla="*/ 18761 h 44" name="T23"/>
                  <a:gd fmla="*/ 97455 w 36" name="T24"/>
                  <a:gd fmla="*/ 18761 h 44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36" name="T39"/>
                  <a:gd fmla="*/ 0 h 44" name="T40"/>
                  <a:gd fmla="*/ 36 w 36" name="T41"/>
                  <a:gd fmla="*/ 44 h 44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44" w="36">
                    <a:moveTo>
                      <a:pt x="26" y="5"/>
                    </a:moveTo>
                    <a:cubicBezTo>
                      <a:pt x="24" y="5"/>
                      <a:pt x="21" y="8"/>
                      <a:pt x="17" y="1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6" y="18"/>
                      <a:pt x="18" y="15"/>
                      <a:pt x="22" y="13"/>
                    </a:cubicBezTo>
                    <a:cubicBezTo>
                      <a:pt x="25" y="11"/>
                      <a:pt x="29" y="10"/>
                      <a:pt x="32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5" y="5"/>
                      <a:pt x="34" y="5"/>
                      <a:pt x="33" y="5"/>
                    </a:cubicBezTo>
                    <a:cubicBezTo>
                      <a:pt x="31" y="4"/>
                      <a:pt x="29" y="4"/>
                      <a:pt x="26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782" name="Freeform 49"/>
              <p:cNvSpPr>
                <a:spLocks noChangeArrowheads="1"/>
              </p:cNvSpPr>
              <p:nvPr/>
            </p:nvSpPr>
            <p:spPr bwMode="auto">
              <a:xfrm>
                <a:off x="2446338" y="1231900"/>
                <a:ext cx="109538" cy="225425"/>
              </a:xfrm>
              <a:custGeom>
                <a:gdLst>
                  <a:gd fmla="*/ 52880 w 29" name="T0"/>
                  <a:gd fmla="*/ 199125 h 60" name="T1"/>
                  <a:gd fmla="*/ 33995 w 29" name="T2"/>
                  <a:gd fmla="*/ 169069 h 60" name="T3"/>
                  <a:gd fmla="*/ 67989 w 29" name="T4"/>
                  <a:gd fmla="*/ 67628 h 60" name="T5"/>
                  <a:gd fmla="*/ 101984 w 29" name="T6"/>
                  <a:gd fmla="*/ 78899 h 60" name="T7"/>
                  <a:gd fmla="*/ 109538 w 29" name="T8"/>
                  <a:gd fmla="*/ 60113 h 60" name="T9"/>
                  <a:gd fmla="*/ 75543 w 29" name="T10"/>
                  <a:gd fmla="*/ 48842 h 60" name="T11"/>
                  <a:gd fmla="*/ 90652 w 29" name="T12"/>
                  <a:gd fmla="*/ 7514 h 60" name="T13"/>
                  <a:gd fmla="*/ 64212 w 29" name="T14"/>
                  <a:gd fmla="*/ 0 h 60" name="T15"/>
                  <a:gd fmla="*/ 49103 w 29" name="T16"/>
                  <a:gd fmla="*/ 41328 h 60" name="T17"/>
                  <a:gd fmla="*/ 22663 w 29" name="T18"/>
                  <a:gd fmla="*/ 30057 h 60" name="T19"/>
                  <a:gd fmla="*/ 15109 w 29" name="T20"/>
                  <a:gd fmla="*/ 48842 h 60" name="T21"/>
                  <a:gd fmla="*/ 45326 w 29" name="T22"/>
                  <a:gd fmla="*/ 60113 h 60" name="T23"/>
                  <a:gd fmla="*/ 11332 w 29" name="T24"/>
                  <a:gd fmla="*/ 154040 h 60" name="T25"/>
                  <a:gd fmla="*/ 41549 w 29" name="T26"/>
                  <a:gd fmla="*/ 217911 h 60" name="T27"/>
                  <a:gd fmla="*/ 64212 w 29" name="T28"/>
                  <a:gd fmla="*/ 225425 h 60" name="T29"/>
                  <a:gd fmla="*/ 71766 w 29" name="T30"/>
                  <a:gd fmla="*/ 206640 h 60" name="T31"/>
                  <a:gd fmla="*/ 52880 w 29" name="T32"/>
                  <a:gd fmla="*/ 199125 h 60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9" name="T51"/>
                  <a:gd fmla="*/ 0 h 60" name="T52"/>
                  <a:gd fmla="*/ 29 w 29" name="T53"/>
                  <a:gd fmla="*/ 60 h 60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60" w="28">
                    <a:moveTo>
                      <a:pt x="14" y="53"/>
                    </a:moveTo>
                    <a:cubicBezTo>
                      <a:pt x="9" y="52"/>
                      <a:pt x="7" y="49"/>
                      <a:pt x="9" y="45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0" y="50"/>
                      <a:pt x="3" y="55"/>
                      <a:pt x="11" y="58"/>
                    </a:cubicBezTo>
                    <a:cubicBezTo>
                      <a:pt x="13" y="59"/>
                      <a:pt x="15" y="59"/>
                      <a:pt x="17" y="60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7" y="54"/>
                      <a:pt x="15" y="54"/>
                      <a:pt x="14" y="5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783" name="Freeform 50"/>
              <p:cNvSpPr>
                <a:spLocks noChangeArrowheads="1"/>
              </p:cNvSpPr>
              <p:nvPr/>
            </p:nvSpPr>
            <p:spPr bwMode="auto">
              <a:xfrm>
                <a:off x="1874838" y="3944938"/>
                <a:ext cx="219075" cy="184150"/>
              </a:xfrm>
              <a:custGeom>
                <a:gdLst>
                  <a:gd fmla="*/ 203966 w 58" name="T0"/>
                  <a:gd fmla="*/ 37582 h 49" name="T1"/>
                  <a:gd fmla="*/ 181303 w 58" name="T2"/>
                  <a:gd fmla="*/ 22549 h 49" name="T3"/>
                  <a:gd fmla="*/ 128423 w 58" name="T4"/>
                  <a:gd fmla="*/ 52614 h 49" name="T5"/>
                  <a:gd fmla="*/ 117092 w 58" name="T6"/>
                  <a:gd fmla="*/ 22549 h 49" name="T7"/>
                  <a:gd fmla="*/ 90652 w 58" name="T8"/>
                  <a:gd fmla="*/ 7516 h 49" name="T9"/>
                  <a:gd fmla="*/ 41549 w 58" name="T10"/>
                  <a:gd fmla="*/ 33823 h 49" name="T11"/>
                  <a:gd fmla="*/ 45326 w 58" name="T12"/>
                  <a:gd fmla="*/ 3758 h 49" name="T13"/>
                  <a:gd fmla="*/ 22663 w 58" name="T14"/>
                  <a:gd fmla="*/ 0 h 49" name="T15"/>
                  <a:gd fmla="*/ 0 w 58" name="T16"/>
                  <a:gd fmla="*/ 150327 h 49" name="T17"/>
                  <a:gd fmla="*/ 22663 w 58" name="T18"/>
                  <a:gd fmla="*/ 154085 h 49" name="T19"/>
                  <a:gd fmla="*/ 37772 w 58" name="T20"/>
                  <a:gd fmla="*/ 63889 h 49" name="T21"/>
                  <a:gd fmla="*/ 52880 w 58" name="T22"/>
                  <a:gd fmla="*/ 33823 h 49" name="T23"/>
                  <a:gd fmla="*/ 79320 w 58" name="T24"/>
                  <a:gd fmla="*/ 26307 h 49" name="T25"/>
                  <a:gd fmla="*/ 98206 w 58" name="T26"/>
                  <a:gd fmla="*/ 37582 h 49" name="T27"/>
                  <a:gd fmla="*/ 105760 w 58" name="T28"/>
                  <a:gd fmla="*/ 67647 h 49" name="T29"/>
                  <a:gd fmla="*/ 86875 w 58" name="T30"/>
                  <a:gd fmla="*/ 165359 h 49" name="T31"/>
                  <a:gd fmla="*/ 109538 w 58" name="T32"/>
                  <a:gd fmla="*/ 169117 h 49" name="T33"/>
                  <a:gd fmla="*/ 124646 w 58" name="T34"/>
                  <a:gd fmla="*/ 86438 h 49" name="T35"/>
                  <a:gd fmla="*/ 143532 w 58" name="T36"/>
                  <a:gd fmla="*/ 48856 h 49" name="T37"/>
                  <a:gd fmla="*/ 169972 w 58" name="T38"/>
                  <a:gd fmla="*/ 41340 h 49" name="T39"/>
                  <a:gd fmla="*/ 188858 w 58" name="T40"/>
                  <a:gd fmla="*/ 52614 h 49" name="T41"/>
                  <a:gd fmla="*/ 196412 w 58" name="T42"/>
                  <a:gd fmla="*/ 63889 h 49" name="T43"/>
                  <a:gd fmla="*/ 192635 w 58" name="T44"/>
                  <a:gd fmla="*/ 86438 h 49" name="T45"/>
                  <a:gd fmla="*/ 177526 w 58" name="T46"/>
                  <a:gd fmla="*/ 180392 h 49" name="T47"/>
                  <a:gd fmla="*/ 200189 w 58" name="T48"/>
                  <a:gd fmla="*/ 184150 h 49" name="T49"/>
                  <a:gd fmla="*/ 215298 w 58" name="T50"/>
                  <a:gd fmla="*/ 90196 h 49" name="T51"/>
                  <a:gd fmla="*/ 219075 w 58" name="T52"/>
                  <a:gd fmla="*/ 60131 h 49" name="T53"/>
                  <a:gd fmla="*/ 203966 w 58" name="T54"/>
                  <a:gd fmla="*/ 37582 h 49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58" name="T84"/>
                  <a:gd fmla="*/ 0 h 49" name="T85"/>
                  <a:gd fmla="*/ 58 w 58" name="T86"/>
                  <a:gd fmla="*/ 49 h 49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9" w="57">
                    <a:moveTo>
                      <a:pt x="54" y="10"/>
                    </a:moveTo>
                    <a:cubicBezTo>
                      <a:pt x="53" y="8"/>
                      <a:pt x="50" y="7"/>
                      <a:pt x="48" y="6"/>
                    </a:cubicBezTo>
                    <a:cubicBezTo>
                      <a:pt x="42" y="5"/>
                      <a:pt x="37" y="8"/>
                      <a:pt x="34" y="14"/>
                    </a:cubicBezTo>
                    <a:cubicBezTo>
                      <a:pt x="34" y="11"/>
                      <a:pt x="33" y="8"/>
                      <a:pt x="31" y="6"/>
                    </a:cubicBezTo>
                    <a:cubicBezTo>
                      <a:pt x="29" y="4"/>
                      <a:pt x="27" y="3"/>
                      <a:pt x="24" y="2"/>
                    </a:cubicBezTo>
                    <a:cubicBezTo>
                      <a:pt x="19" y="1"/>
                      <a:pt x="14" y="4"/>
                      <a:pt x="11" y="9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4"/>
                      <a:pt x="12" y="11"/>
                      <a:pt x="14" y="9"/>
                    </a:cubicBezTo>
                    <a:cubicBezTo>
                      <a:pt x="16" y="7"/>
                      <a:pt x="19" y="7"/>
                      <a:pt x="21" y="7"/>
                    </a:cubicBezTo>
                    <a:cubicBezTo>
                      <a:pt x="23" y="7"/>
                      <a:pt x="25" y="8"/>
                      <a:pt x="26" y="10"/>
                    </a:cubicBezTo>
                    <a:cubicBezTo>
                      <a:pt x="28" y="12"/>
                      <a:pt x="28" y="14"/>
                      <a:pt x="28" y="18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4" y="18"/>
                      <a:pt x="35" y="15"/>
                      <a:pt x="38" y="13"/>
                    </a:cubicBezTo>
                    <a:cubicBezTo>
                      <a:pt x="40" y="11"/>
                      <a:pt x="43" y="11"/>
                      <a:pt x="45" y="11"/>
                    </a:cubicBezTo>
                    <a:cubicBezTo>
                      <a:pt x="47" y="11"/>
                      <a:pt x="48" y="12"/>
                      <a:pt x="50" y="14"/>
                    </a:cubicBezTo>
                    <a:cubicBezTo>
                      <a:pt x="51" y="15"/>
                      <a:pt x="51" y="16"/>
                      <a:pt x="52" y="17"/>
                    </a:cubicBezTo>
                    <a:cubicBezTo>
                      <a:pt x="52" y="19"/>
                      <a:pt x="52" y="21"/>
                      <a:pt x="51" y="23"/>
                    </a:cubicBezTo>
                    <a:cubicBezTo>
                      <a:pt x="47" y="48"/>
                      <a:pt x="47" y="48"/>
                      <a:pt x="47" y="48"/>
                    </a:cubicBezTo>
                    <a:cubicBezTo>
                      <a:pt x="53" y="49"/>
                      <a:pt x="53" y="49"/>
                      <a:pt x="53" y="49"/>
                    </a:cubicBezTo>
                    <a:cubicBezTo>
                      <a:pt x="57" y="24"/>
                      <a:pt x="57" y="24"/>
                      <a:pt x="57" y="24"/>
                    </a:cubicBezTo>
                    <a:cubicBezTo>
                      <a:pt x="58" y="21"/>
                      <a:pt x="58" y="18"/>
                      <a:pt x="58" y="16"/>
                    </a:cubicBezTo>
                    <a:cubicBezTo>
                      <a:pt x="57" y="14"/>
                      <a:pt x="56" y="12"/>
                      <a:pt x="54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784" name="Freeform 51"/>
              <p:cNvSpPr>
                <a:spLocks noChangeArrowheads="1" noEditPoints="1"/>
              </p:cNvSpPr>
              <p:nvPr/>
            </p:nvSpPr>
            <p:spPr bwMode="auto">
              <a:xfrm>
                <a:off x="2119313" y="3989388"/>
                <a:ext cx="139700" cy="161925"/>
              </a:xfrm>
              <a:custGeom>
                <a:gdLst>
                  <a:gd fmla="*/ 83065 w 37" name="T0"/>
                  <a:gd fmla="*/ 3766 h 43" name="T1"/>
                  <a:gd fmla="*/ 30205 w 37" name="T2"/>
                  <a:gd fmla="*/ 15063 h 43" name="T3"/>
                  <a:gd fmla="*/ 3776 w 37" name="T4"/>
                  <a:gd fmla="*/ 67783 h 43" name="T5"/>
                  <a:gd fmla="*/ 11327 w 37" name="T6"/>
                  <a:gd fmla="*/ 128034 h 43" name="T7"/>
                  <a:gd fmla="*/ 52859 w 37" name="T8"/>
                  <a:gd fmla="*/ 158159 h 43" name="T9"/>
                  <a:gd fmla="*/ 105719 w 37" name="T10"/>
                  <a:gd fmla="*/ 146862 h 43" name="T11"/>
                  <a:gd fmla="*/ 135924 w 37" name="T12"/>
                  <a:gd fmla="*/ 90377 h 43" name="T13"/>
                  <a:gd fmla="*/ 128373 w 37" name="T14"/>
                  <a:gd fmla="*/ 33891 h 43" name="T15"/>
                  <a:gd fmla="*/ 83065 w 37" name="T16"/>
                  <a:gd fmla="*/ 3766 h 43" name="T17"/>
                  <a:gd fmla="*/ 90616 w 37" name="T18"/>
                  <a:gd fmla="*/ 131799 h 43" name="T19"/>
                  <a:gd fmla="*/ 60411 w 37" name="T20"/>
                  <a:gd fmla="*/ 139331 h 43" name="T21"/>
                  <a:gd fmla="*/ 30205 w 37" name="T22"/>
                  <a:gd fmla="*/ 120502 h 43" name="T23"/>
                  <a:gd fmla="*/ 26430 w 37" name="T24"/>
                  <a:gd fmla="*/ 75314 h 43" name="T25"/>
                  <a:gd fmla="*/ 45308 w 37" name="T26"/>
                  <a:gd fmla="*/ 30126 h 43" name="T27"/>
                  <a:gd fmla="*/ 79289 w 37" name="T28"/>
                  <a:gd fmla="*/ 22594 h 43" name="T29"/>
                  <a:gd fmla="*/ 105719 w 37" name="T30"/>
                  <a:gd fmla="*/ 41423 h 43" name="T31"/>
                  <a:gd fmla="*/ 109495 w 37" name="T32"/>
                  <a:gd fmla="*/ 86611 h 43" name="T33"/>
                  <a:gd fmla="*/ 90616 w 37" name="T34"/>
                  <a:gd fmla="*/ 131799 h 43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37" name="T54"/>
                  <a:gd fmla="*/ 0 h 43" name="T55"/>
                  <a:gd fmla="*/ 37 w 37" name="T56"/>
                  <a:gd fmla="*/ 43 h 43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43" w="37">
                    <a:moveTo>
                      <a:pt x="22" y="1"/>
                    </a:moveTo>
                    <a:cubicBezTo>
                      <a:pt x="17" y="0"/>
                      <a:pt x="12" y="1"/>
                      <a:pt x="8" y="4"/>
                    </a:cubicBezTo>
                    <a:cubicBezTo>
                      <a:pt x="4" y="7"/>
                      <a:pt x="2" y="12"/>
                      <a:pt x="1" y="18"/>
                    </a:cubicBezTo>
                    <a:cubicBezTo>
                      <a:pt x="0" y="24"/>
                      <a:pt x="0" y="30"/>
                      <a:pt x="3" y="34"/>
                    </a:cubicBezTo>
                    <a:cubicBezTo>
                      <a:pt x="5" y="39"/>
                      <a:pt x="9" y="42"/>
                      <a:pt x="14" y="42"/>
                    </a:cubicBezTo>
                    <a:cubicBezTo>
                      <a:pt x="20" y="43"/>
                      <a:pt x="24" y="42"/>
                      <a:pt x="28" y="39"/>
                    </a:cubicBezTo>
                    <a:cubicBezTo>
                      <a:pt x="33" y="35"/>
                      <a:pt x="35" y="31"/>
                      <a:pt x="36" y="24"/>
                    </a:cubicBezTo>
                    <a:cubicBezTo>
                      <a:pt x="37" y="19"/>
                      <a:pt x="36" y="13"/>
                      <a:pt x="34" y="9"/>
                    </a:cubicBezTo>
                    <a:cubicBezTo>
                      <a:pt x="31" y="4"/>
                      <a:pt x="27" y="2"/>
                      <a:pt x="22" y="1"/>
                    </a:cubicBezTo>
                    <a:close/>
                    <a:moveTo>
                      <a:pt x="24" y="35"/>
                    </a:moveTo>
                    <a:cubicBezTo>
                      <a:pt x="22" y="37"/>
                      <a:pt x="19" y="38"/>
                      <a:pt x="16" y="37"/>
                    </a:cubicBezTo>
                    <a:cubicBezTo>
                      <a:pt x="13" y="37"/>
                      <a:pt x="10" y="35"/>
                      <a:pt x="8" y="32"/>
                    </a:cubicBezTo>
                    <a:cubicBezTo>
                      <a:pt x="7" y="30"/>
                      <a:pt x="6" y="25"/>
                      <a:pt x="7" y="20"/>
                    </a:cubicBezTo>
                    <a:cubicBezTo>
                      <a:pt x="8" y="14"/>
                      <a:pt x="10" y="10"/>
                      <a:pt x="12" y="8"/>
                    </a:cubicBezTo>
                    <a:cubicBezTo>
                      <a:pt x="15" y="6"/>
                      <a:pt x="18" y="5"/>
                      <a:pt x="21" y="6"/>
                    </a:cubicBezTo>
                    <a:cubicBezTo>
                      <a:pt x="24" y="6"/>
                      <a:pt x="26" y="8"/>
                      <a:pt x="28" y="11"/>
                    </a:cubicBezTo>
                    <a:cubicBezTo>
                      <a:pt x="30" y="14"/>
                      <a:pt x="30" y="18"/>
                      <a:pt x="29" y="23"/>
                    </a:cubicBezTo>
                    <a:cubicBezTo>
                      <a:pt x="28" y="29"/>
                      <a:pt x="27" y="33"/>
                      <a:pt x="24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785" name="Freeform 52"/>
              <p:cNvSpPr>
                <a:spLocks noChangeArrowheads="1"/>
              </p:cNvSpPr>
              <p:nvPr/>
            </p:nvSpPr>
            <p:spPr bwMode="auto">
              <a:xfrm>
                <a:off x="2278063" y="4011613"/>
                <a:ext cx="134938" cy="169863"/>
              </a:xfrm>
              <a:custGeom>
                <a:gdLst>
                  <a:gd fmla="*/ 119945 w 36" name="T0"/>
                  <a:gd fmla="*/ 22648 h 45" name="T1"/>
                  <a:gd fmla="*/ 93707 w 36" name="T2"/>
                  <a:gd fmla="*/ 7549 h 45" name="T3"/>
                  <a:gd fmla="*/ 41231 w 36" name="T4"/>
                  <a:gd fmla="*/ 33973 h 45" name="T5"/>
                  <a:gd fmla="*/ 44979 w 36" name="T6"/>
                  <a:gd fmla="*/ 3775 h 45" name="T7"/>
                  <a:gd fmla="*/ 26238 w 36" name="T8"/>
                  <a:gd fmla="*/ 0 h 45" name="T9"/>
                  <a:gd fmla="*/ 0 w 36" name="T10"/>
                  <a:gd fmla="*/ 150989 h 45" name="T11"/>
                  <a:gd fmla="*/ 22490 w 36" name="T12"/>
                  <a:gd fmla="*/ 154764 h 45" name="T13"/>
                  <a:gd fmla="*/ 37483 w 36" name="T14"/>
                  <a:gd fmla="*/ 71720 h 45" name="T15"/>
                  <a:gd fmla="*/ 56224 w 36" name="T16"/>
                  <a:gd fmla="*/ 37747 h 45" name="T17"/>
                  <a:gd fmla="*/ 86210 w 36" name="T18"/>
                  <a:gd fmla="*/ 26423 h 45" name="T19"/>
                  <a:gd fmla="*/ 108700 w 36" name="T20"/>
                  <a:gd fmla="*/ 41522 h 45" name="T21"/>
                  <a:gd fmla="*/ 112448 w 36" name="T22"/>
                  <a:gd fmla="*/ 71720 h 45" name="T23"/>
                  <a:gd fmla="*/ 97455 w 36" name="T24"/>
                  <a:gd fmla="*/ 166088 h 45" name="T25"/>
                  <a:gd fmla="*/ 116197 w 36" name="T26"/>
                  <a:gd fmla="*/ 169863 h 45" name="T27"/>
                  <a:gd fmla="*/ 131190 w 36" name="T28"/>
                  <a:gd fmla="*/ 83044 h 45" name="T29"/>
                  <a:gd fmla="*/ 134938 w 36" name="T30"/>
                  <a:gd fmla="*/ 45297 h 45" name="T31"/>
                  <a:gd fmla="*/ 119945 w 36" name="T32"/>
                  <a:gd fmla="*/ 22648 h 45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6" name="T51"/>
                  <a:gd fmla="*/ 0 h 45" name="T52"/>
                  <a:gd fmla="*/ 36 w 36" name="T53"/>
                  <a:gd fmla="*/ 45 h 45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5" w="36">
                    <a:moveTo>
                      <a:pt x="32" y="6"/>
                    </a:moveTo>
                    <a:cubicBezTo>
                      <a:pt x="30" y="4"/>
                      <a:pt x="28" y="3"/>
                      <a:pt x="25" y="2"/>
                    </a:cubicBezTo>
                    <a:cubicBezTo>
                      <a:pt x="20" y="1"/>
                      <a:pt x="15" y="3"/>
                      <a:pt x="11" y="9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1" y="15"/>
                      <a:pt x="12" y="12"/>
                      <a:pt x="15" y="10"/>
                    </a:cubicBezTo>
                    <a:cubicBezTo>
                      <a:pt x="17" y="8"/>
                      <a:pt x="20" y="7"/>
                      <a:pt x="23" y="7"/>
                    </a:cubicBezTo>
                    <a:cubicBezTo>
                      <a:pt x="26" y="8"/>
                      <a:pt x="27" y="9"/>
                      <a:pt x="29" y="11"/>
                    </a:cubicBezTo>
                    <a:cubicBezTo>
                      <a:pt x="30" y="12"/>
                      <a:pt x="30" y="15"/>
                      <a:pt x="30" y="19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6" y="17"/>
                      <a:pt x="36" y="14"/>
                      <a:pt x="36" y="12"/>
                    </a:cubicBezTo>
                    <a:cubicBezTo>
                      <a:pt x="35" y="10"/>
                      <a:pt x="34" y="8"/>
                      <a:pt x="32" y="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786" name="Freeform 53"/>
              <p:cNvSpPr>
                <a:spLocks noChangeArrowheads="1" noEditPoints="1"/>
              </p:cNvSpPr>
              <p:nvPr/>
            </p:nvSpPr>
            <p:spPr bwMode="auto">
              <a:xfrm>
                <a:off x="2438400" y="4041775"/>
                <a:ext cx="142875" cy="165100"/>
              </a:xfrm>
              <a:custGeom>
                <a:gdLst>
                  <a:gd fmla="*/ 127836 w 38" name="T0"/>
                  <a:gd fmla="*/ 30018 h 44" name="T1"/>
                  <a:gd fmla="*/ 86477 w 38" name="T2"/>
                  <a:gd fmla="*/ 3752 h 44" name="T3"/>
                  <a:gd fmla="*/ 33839 w 38" name="T4"/>
                  <a:gd fmla="*/ 18761 h 44" name="T5"/>
                  <a:gd fmla="*/ 3760 w 38" name="T6"/>
                  <a:gd fmla="*/ 71293 h 44" name="T7"/>
                  <a:gd fmla="*/ 11280 w 38" name="T8"/>
                  <a:gd fmla="*/ 131330 h 44" name="T9"/>
                  <a:gd fmla="*/ 60158 w 38" name="T10"/>
                  <a:gd fmla="*/ 161348 h 44" name="T11"/>
                  <a:gd fmla="*/ 101516 w 38" name="T12"/>
                  <a:gd fmla="*/ 153843 h 44" name="T13"/>
                  <a:gd fmla="*/ 127836 w 38" name="T14"/>
                  <a:gd fmla="*/ 127577 h 44" name="T15"/>
                  <a:gd fmla="*/ 109036 w 38" name="T16"/>
                  <a:gd fmla="*/ 120073 h 44" name="T17"/>
                  <a:gd fmla="*/ 63918 w 38" name="T18"/>
                  <a:gd fmla="*/ 142586 h 44" name="T19"/>
                  <a:gd fmla="*/ 33839 w 38" name="T20"/>
                  <a:gd fmla="*/ 123825 h 44" name="T21"/>
                  <a:gd fmla="*/ 30079 w 38" name="T22"/>
                  <a:gd fmla="*/ 78798 h 44" name="T23"/>
                  <a:gd fmla="*/ 135355 w 38" name="T24"/>
                  <a:gd fmla="*/ 93807 h 44" name="T25"/>
                  <a:gd fmla="*/ 127836 w 38" name="T26"/>
                  <a:gd fmla="*/ 30018 h 44" name="T27"/>
                  <a:gd fmla="*/ 33839 w 38" name="T28"/>
                  <a:gd fmla="*/ 60036 h 44" name="T29"/>
                  <a:gd fmla="*/ 52638 w 38" name="T30"/>
                  <a:gd fmla="*/ 30018 h 44" name="T31"/>
                  <a:gd fmla="*/ 82717 w 38" name="T32"/>
                  <a:gd fmla="*/ 22514 h 44" name="T33"/>
                  <a:gd fmla="*/ 105276 w 38" name="T34"/>
                  <a:gd fmla="*/ 33770 h 44" name="T35"/>
                  <a:gd fmla="*/ 112796 w 38" name="T36"/>
                  <a:gd fmla="*/ 52532 h 44" name="T37"/>
                  <a:gd fmla="*/ 112796 w 38" name="T38"/>
                  <a:gd fmla="*/ 75045 h 44" name="T39"/>
                  <a:gd fmla="*/ 33839 w 38" name="T40"/>
                  <a:gd fmla="*/ 60036 h 44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38" name="T63"/>
                  <a:gd fmla="*/ 0 h 44" name="T64"/>
                  <a:gd fmla="*/ 38 w 38" name="T65"/>
                  <a:gd fmla="*/ 44 h 44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44" w="38">
                    <a:moveTo>
                      <a:pt x="34" y="8"/>
                    </a:moveTo>
                    <a:cubicBezTo>
                      <a:pt x="32" y="4"/>
                      <a:pt x="28" y="2"/>
                      <a:pt x="23" y="1"/>
                    </a:cubicBezTo>
                    <a:cubicBezTo>
                      <a:pt x="17" y="0"/>
                      <a:pt x="13" y="1"/>
                      <a:pt x="9" y="5"/>
                    </a:cubicBezTo>
                    <a:cubicBezTo>
                      <a:pt x="4" y="8"/>
                      <a:pt x="2" y="13"/>
                      <a:pt x="1" y="19"/>
                    </a:cubicBezTo>
                    <a:cubicBezTo>
                      <a:pt x="0" y="25"/>
                      <a:pt x="1" y="31"/>
                      <a:pt x="3" y="35"/>
                    </a:cubicBezTo>
                    <a:cubicBezTo>
                      <a:pt x="6" y="39"/>
                      <a:pt x="10" y="42"/>
                      <a:pt x="16" y="43"/>
                    </a:cubicBezTo>
                    <a:cubicBezTo>
                      <a:pt x="20" y="44"/>
                      <a:pt x="23" y="43"/>
                      <a:pt x="27" y="41"/>
                    </a:cubicBezTo>
                    <a:cubicBezTo>
                      <a:pt x="30" y="40"/>
                      <a:pt x="33" y="37"/>
                      <a:pt x="34" y="34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6" y="37"/>
                      <a:pt x="22" y="39"/>
                      <a:pt x="17" y="38"/>
                    </a:cubicBezTo>
                    <a:cubicBezTo>
                      <a:pt x="14" y="37"/>
                      <a:pt x="12" y="36"/>
                      <a:pt x="9" y="33"/>
                    </a:cubicBezTo>
                    <a:cubicBezTo>
                      <a:pt x="7" y="31"/>
                      <a:pt x="7" y="27"/>
                      <a:pt x="8" y="21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8" y="18"/>
                      <a:pt x="37" y="13"/>
                      <a:pt x="34" y="8"/>
                    </a:cubicBezTo>
                    <a:close/>
                    <a:moveTo>
                      <a:pt x="9" y="16"/>
                    </a:moveTo>
                    <a:cubicBezTo>
                      <a:pt x="10" y="12"/>
                      <a:pt x="11" y="10"/>
                      <a:pt x="14" y="8"/>
                    </a:cubicBezTo>
                    <a:cubicBezTo>
                      <a:pt x="16" y="6"/>
                      <a:pt x="19" y="5"/>
                      <a:pt x="22" y="6"/>
                    </a:cubicBezTo>
                    <a:cubicBezTo>
                      <a:pt x="24" y="6"/>
                      <a:pt x="26" y="7"/>
                      <a:pt x="28" y="9"/>
                    </a:cubicBezTo>
                    <a:cubicBezTo>
                      <a:pt x="29" y="10"/>
                      <a:pt x="30" y="12"/>
                      <a:pt x="30" y="14"/>
                    </a:cubicBezTo>
                    <a:cubicBezTo>
                      <a:pt x="31" y="15"/>
                      <a:pt x="31" y="17"/>
                      <a:pt x="30" y="20"/>
                    </a:cubicBezTo>
                    <a:lnTo>
                      <a:pt x="9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787" name="Freeform 54"/>
              <p:cNvSpPr>
                <a:spLocks noChangeArrowheads="1"/>
              </p:cNvSpPr>
              <p:nvPr/>
            </p:nvSpPr>
            <p:spPr bwMode="auto">
              <a:xfrm>
                <a:off x="2566988" y="4060825"/>
                <a:ext cx="153988" cy="209550"/>
              </a:xfrm>
              <a:custGeom>
                <a:gdLst>
                  <a:gd fmla="*/ 135209 w 41" name="T0"/>
                  <a:gd fmla="*/ 18710 h 56" name="T1"/>
                  <a:gd fmla="*/ 75116 w 41" name="T2"/>
                  <a:gd fmla="*/ 123485 h 56" name="T3"/>
                  <a:gd fmla="*/ 52581 w 41" name="T4"/>
                  <a:gd fmla="*/ 3742 h 56" name="T5"/>
                  <a:gd fmla="*/ 30046 w 41" name="T6"/>
                  <a:gd fmla="*/ 0 h 56" name="T7"/>
                  <a:gd fmla="*/ 56337 w 41" name="T8"/>
                  <a:gd fmla="*/ 157163 h 56" name="T9"/>
                  <a:gd fmla="*/ 37558 w 41" name="T10"/>
                  <a:gd fmla="*/ 183356 h 56" name="T11"/>
                  <a:gd fmla="*/ 18779 w 41" name="T12"/>
                  <a:gd fmla="*/ 187098 h 56" name="T13"/>
                  <a:gd fmla="*/ 3756 w 41" name="T14"/>
                  <a:gd fmla="*/ 183356 h 56" name="T15"/>
                  <a:gd fmla="*/ 0 w 41" name="T16"/>
                  <a:gd fmla="*/ 202066 h 56" name="T17"/>
                  <a:gd fmla="*/ 18779 w 41" name="T18"/>
                  <a:gd fmla="*/ 205808 h 56" name="T19"/>
                  <a:gd fmla="*/ 67604 w 41" name="T20"/>
                  <a:gd fmla="*/ 179614 h 56" name="T21"/>
                  <a:gd fmla="*/ 153988 w 41" name="T22"/>
                  <a:gd fmla="*/ 22452 h 56" name="T23"/>
                  <a:gd fmla="*/ 135209 w 41" name="T24"/>
                  <a:gd fmla="*/ 18710 h 5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41" name="T39"/>
                  <a:gd fmla="*/ 0 h 56" name="T40"/>
                  <a:gd fmla="*/ 41 w 41" name="T41"/>
                  <a:gd fmla="*/ 56 h 56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6" w="41">
                    <a:moveTo>
                      <a:pt x="36" y="5"/>
                    </a:moveTo>
                    <a:cubicBezTo>
                      <a:pt x="20" y="33"/>
                      <a:pt x="20" y="33"/>
                      <a:pt x="20" y="33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3" y="46"/>
                      <a:pt x="11" y="48"/>
                      <a:pt x="10" y="49"/>
                    </a:cubicBezTo>
                    <a:cubicBezTo>
                      <a:pt x="8" y="50"/>
                      <a:pt x="7" y="50"/>
                      <a:pt x="5" y="50"/>
                    </a:cubicBezTo>
                    <a:cubicBezTo>
                      <a:pt x="4" y="50"/>
                      <a:pt x="2" y="49"/>
                      <a:pt x="1" y="49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2" y="54"/>
                      <a:pt x="3" y="55"/>
                      <a:pt x="5" y="55"/>
                    </a:cubicBezTo>
                    <a:cubicBezTo>
                      <a:pt x="10" y="56"/>
                      <a:pt x="14" y="54"/>
                      <a:pt x="18" y="48"/>
                    </a:cubicBezTo>
                    <a:cubicBezTo>
                      <a:pt x="41" y="6"/>
                      <a:pt x="41" y="6"/>
                      <a:pt x="41" y="6"/>
                    </a:cubicBezTo>
                    <a:lnTo>
                      <a:pt x="36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788" name="Freeform 55"/>
              <p:cNvSpPr>
                <a:spLocks noChangeArrowheads="1"/>
              </p:cNvSpPr>
              <p:nvPr/>
            </p:nvSpPr>
            <p:spPr bwMode="auto">
              <a:xfrm>
                <a:off x="2803525" y="1036638"/>
                <a:ext cx="93663" cy="228600"/>
              </a:xfrm>
              <a:custGeom>
                <a:gdLst>
                  <a:gd fmla="*/ 0 w 59" name="T0"/>
                  <a:gd fmla="*/ 217488 h 144" name="T1"/>
                  <a:gd fmla="*/ 22225 w 59" name="T2"/>
                  <a:gd fmla="*/ 228600 h 144" name="T3"/>
                  <a:gd fmla="*/ 93663 w 59" name="T4"/>
                  <a:gd fmla="*/ 7937 h 144" name="T5"/>
                  <a:gd fmla="*/ 68263 w 59" name="T6"/>
                  <a:gd fmla="*/ 0 h 144" name="T7"/>
                  <a:gd fmla="*/ 0 w 59" name="T8"/>
                  <a:gd fmla="*/ 217488 h 144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59" name="T15"/>
                  <a:gd fmla="*/ 0 h 144" name="T16"/>
                  <a:gd fmla="*/ 59 w 59" name="T17"/>
                  <a:gd fmla="*/ 144 h 144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44" w="59">
                    <a:moveTo>
                      <a:pt x="0" y="137"/>
                    </a:moveTo>
                    <a:lnTo>
                      <a:pt x="14" y="144"/>
                    </a:lnTo>
                    <a:lnTo>
                      <a:pt x="59" y="5"/>
                    </a:lnTo>
                    <a:lnTo>
                      <a:pt x="43" y="0"/>
                    </a:lnTo>
                    <a:lnTo>
                      <a:pt x="0" y="13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789" name="Freeform 56"/>
              <p:cNvSpPr>
                <a:spLocks noChangeArrowheads="1"/>
              </p:cNvSpPr>
              <p:nvPr/>
            </p:nvSpPr>
            <p:spPr bwMode="auto">
              <a:xfrm>
                <a:off x="2878138" y="1119188"/>
                <a:ext cx="76200" cy="168275"/>
              </a:xfrm>
              <a:custGeom>
                <a:gdLst>
                  <a:gd fmla="*/ 0 w 48" name="T0"/>
                  <a:gd fmla="*/ 161925 h 106" name="T1"/>
                  <a:gd fmla="*/ 23812 w 48" name="T2"/>
                  <a:gd fmla="*/ 168275 h 106" name="T3"/>
                  <a:gd fmla="*/ 76200 w 48" name="T4"/>
                  <a:gd fmla="*/ 7938 h 106" name="T5"/>
                  <a:gd fmla="*/ 49212 w 48" name="T6"/>
                  <a:gd fmla="*/ 0 h 106" name="T7"/>
                  <a:gd fmla="*/ 0 w 48" name="T8"/>
                  <a:gd fmla="*/ 161925 h 106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48" name="T15"/>
                  <a:gd fmla="*/ 0 h 106" name="T16"/>
                  <a:gd fmla="*/ 48 w 48" name="T17"/>
                  <a:gd fmla="*/ 106 h 106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05" w="48">
                    <a:moveTo>
                      <a:pt x="0" y="102"/>
                    </a:moveTo>
                    <a:lnTo>
                      <a:pt x="15" y="106"/>
                    </a:lnTo>
                    <a:lnTo>
                      <a:pt x="48" y="5"/>
                    </a:lnTo>
                    <a:lnTo>
                      <a:pt x="31" y="0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790" name="Freeform 57"/>
              <p:cNvSpPr>
                <a:spLocks noChangeArrowheads="1"/>
              </p:cNvSpPr>
              <p:nvPr/>
            </p:nvSpPr>
            <p:spPr bwMode="auto">
              <a:xfrm>
                <a:off x="2938463" y="1058863"/>
                <a:ext cx="34925" cy="38100"/>
              </a:xfrm>
              <a:custGeom>
                <a:gdLst>
                  <a:gd fmla="*/ 0 w 22" name="T0"/>
                  <a:gd fmla="*/ 30163 h 24" name="T1"/>
                  <a:gd fmla="*/ 26988 w 22" name="T2"/>
                  <a:gd fmla="*/ 38100 h 24" name="T3"/>
                  <a:gd fmla="*/ 34925 w 22" name="T4"/>
                  <a:gd fmla="*/ 11112 h 24" name="T5"/>
                  <a:gd fmla="*/ 7938 w 22" name="T6"/>
                  <a:gd fmla="*/ 0 h 24" name="T7"/>
                  <a:gd fmla="*/ 0 w 22" name="T8"/>
                  <a:gd fmla="*/ 30163 h 24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22" name="T15"/>
                  <a:gd fmla="*/ 0 h 24" name="T16"/>
                  <a:gd fmla="*/ 22 w 22" name="T17"/>
                  <a:gd fmla="*/ 24 h 24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24" w="22">
                    <a:moveTo>
                      <a:pt x="0" y="19"/>
                    </a:moveTo>
                    <a:lnTo>
                      <a:pt x="17" y="24"/>
                    </a:lnTo>
                    <a:lnTo>
                      <a:pt x="22" y="7"/>
                    </a:lnTo>
                    <a:lnTo>
                      <a:pt x="5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791" name="Freeform 58"/>
              <p:cNvSpPr>
                <a:spLocks noChangeArrowheads="1" noEditPoints="1"/>
              </p:cNvSpPr>
              <p:nvPr/>
            </p:nvSpPr>
            <p:spPr bwMode="auto">
              <a:xfrm>
                <a:off x="2927350" y="1149350"/>
                <a:ext cx="219075" cy="250825"/>
              </a:xfrm>
              <a:custGeom>
                <a:gdLst>
                  <a:gd fmla="*/ 139755 w 58" name="T0"/>
                  <a:gd fmla="*/ 164721 h 67" name="T1"/>
                  <a:gd fmla="*/ 101983 w 58" name="T2"/>
                  <a:gd fmla="*/ 149746 h 67" name="T3"/>
                  <a:gd fmla="*/ 60434 w 58" name="T4"/>
                  <a:gd fmla="*/ 131028 h 67" name="T5"/>
                  <a:gd fmla="*/ 56657 w 58" name="T6"/>
                  <a:gd fmla="*/ 116053 h 67" name="T7"/>
                  <a:gd fmla="*/ 64212 w 58" name="T8"/>
                  <a:gd fmla="*/ 108566 h 67" name="T9"/>
                  <a:gd fmla="*/ 75543 w 58" name="T10"/>
                  <a:gd fmla="*/ 104822 h 67" name="T11"/>
                  <a:gd fmla="*/ 86875 w 58" name="T12"/>
                  <a:gd fmla="*/ 112310 h 67" name="T13"/>
                  <a:gd fmla="*/ 98206 w 58" name="T14"/>
                  <a:gd fmla="*/ 116053 h 67" name="T15"/>
                  <a:gd fmla="*/ 147309 w 58" name="T16"/>
                  <a:gd fmla="*/ 116053 h 67" name="T17"/>
                  <a:gd fmla="*/ 177526 w 58" name="T18"/>
                  <a:gd fmla="*/ 82360 h 67" name="T19"/>
                  <a:gd fmla="*/ 173749 w 58" name="T20"/>
                  <a:gd fmla="*/ 37437 h 67" name="T21"/>
                  <a:gd fmla="*/ 188858 w 58" name="T22"/>
                  <a:gd fmla="*/ 26206 h 67" name="T23"/>
                  <a:gd fmla="*/ 211521 w 58" name="T24"/>
                  <a:gd fmla="*/ 29949 h 67" name="T25"/>
                  <a:gd fmla="*/ 219075 w 58" name="T26"/>
                  <a:gd fmla="*/ 11231 h 67" name="T27"/>
                  <a:gd fmla="*/ 211521 w 58" name="T28"/>
                  <a:gd fmla="*/ 7487 h 67" name="T29"/>
                  <a:gd fmla="*/ 185081 w 58" name="T30"/>
                  <a:gd fmla="*/ 3744 h 67" name="T31"/>
                  <a:gd fmla="*/ 166195 w 58" name="T32"/>
                  <a:gd fmla="*/ 22462 h 67" name="T33"/>
                  <a:gd fmla="*/ 135978 w 58" name="T34"/>
                  <a:gd fmla="*/ 7487 h 67" name="T35"/>
                  <a:gd fmla="*/ 86875 w 58" name="T36"/>
                  <a:gd fmla="*/ 7487 h 67" name="T37"/>
                  <a:gd fmla="*/ 52880 w 58" name="T38"/>
                  <a:gd fmla="*/ 41180 h 67" name="T39"/>
                  <a:gd fmla="*/ 60434 w 58" name="T40"/>
                  <a:gd fmla="*/ 89848 h 67" name="T41"/>
                  <a:gd fmla="*/ 30217 w 58" name="T42"/>
                  <a:gd fmla="*/ 112310 h 67" name="T43"/>
                  <a:gd fmla="*/ 37772 w 58" name="T44"/>
                  <a:gd fmla="*/ 142259 h 67" name="T45"/>
                  <a:gd fmla="*/ 3777 w 58" name="T46"/>
                  <a:gd fmla="*/ 168465 h 67" name="T47"/>
                  <a:gd fmla="*/ 11331 w 58" name="T48"/>
                  <a:gd fmla="*/ 202157 h 67" name="T49"/>
                  <a:gd fmla="*/ 64212 w 58" name="T50"/>
                  <a:gd fmla="*/ 232107 h 67" name="T51"/>
                  <a:gd fmla="*/ 158641 w 58" name="T52"/>
                  <a:gd fmla="*/ 213388 h 67" name="T53"/>
                  <a:gd fmla="*/ 158641 w 58" name="T54"/>
                  <a:gd fmla="*/ 183439 h 67" name="T55"/>
                  <a:gd fmla="*/ 139755 w 58" name="T56"/>
                  <a:gd fmla="*/ 164721 h 67" name="T57"/>
                  <a:gd fmla="*/ 98206 w 58" name="T58"/>
                  <a:gd fmla="*/ 26206 h 67" name="T59"/>
                  <a:gd fmla="*/ 128423 w 58" name="T60"/>
                  <a:gd fmla="*/ 26206 h 67" name="T61"/>
                  <a:gd fmla="*/ 151086 w 58" name="T62"/>
                  <a:gd fmla="*/ 44924 h 67" name="T63"/>
                  <a:gd fmla="*/ 151086 w 58" name="T64"/>
                  <a:gd fmla="*/ 74873 h 67" name="T65"/>
                  <a:gd fmla="*/ 135978 w 58" name="T66"/>
                  <a:gd fmla="*/ 97335 h 67" name="T67"/>
                  <a:gd fmla="*/ 105760 w 58" name="T68"/>
                  <a:gd fmla="*/ 97335 h 67" name="T69"/>
                  <a:gd fmla="*/ 83097 w 58" name="T70"/>
                  <a:gd fmla="*/ 78617 h 67" name="T71"/>
                  <a:gd fmla="*/ 79320 w 58" name="T72"/>
                  <a:gd fmla="*/ 52411 h 67" name="T73"/>
                  <a:gd fmla="*/ 98206 w 58" name="T74"/>
                  <a:gd fmla="*/ 26206 h 67" name="T75"/>
                  <a:gd fmla="*/ 113315 w 58" name="T76"/>
                  <a:gd fmla="*/ 220876 h 67" name="T77"/>
                  <a:gd fmla="*/ 71766 w 58" name="T78"/>
                  <a:gd fmla="*/ 213388 h 67" name="T79"/>
                  <a:gd fmla="*/ 37772 w 58" name="T80"/>
                  <a:gd fmla="*/ 194670 h 67" name="T81"/>
                  <a:gd fmla="*/ 26440 w 58" name="T82"/>
                  <a:gd fmla="*/ 172208 h 67" name="T83"/>
                  <a:gd fmla="*/ 52880 w 58" name="T84"/>
                  <a:gd fmla="*/ 157234 h 67" name="T85"/>
                  <a:gd fmla="*/ 90652 w 58" name="T86"/>
                  <a:gd fmla="*/ 168465 h 67" name="T87"/>
                  <a:gd fmla="*/ 120869 w 58" name="T88"/>
                  <a:gd fmla="*/ 183439 h 67" name="T89"/>
                  <a:gd fmla="*/ 135978 w 58" name="T90"/>
                  <a:gd fmla="*/ 190926 h 67" name="T91"/>
                  <a:gd fmla="*/ 135978 w 58" name="T92"/>
                  <a:gd fmla="*/ 205901 h 67" name="T93"/>
                  <a:gd fmla="*/ 113315 w 58" name="T94"/>
                  <a:gd fmla="*/ 220876 h 67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w 58" name="T144"/>
                  <a:gd fmla="*/ 0 h 67" name="T145"/>
                  <a:gd fmla="*/ 58 w 58" name="T146"/>
                  <a:gd fmla="*/ 67 h 67" name="T147"/>
                </a:gdLst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b="T147" l="T144" r="T146" t="T145"/>
                <a:pathLst>
                  <a:path h="67" w="57">
                    <a:moveTo>
                      <a:pt x="37" y="44"/>
                    </a:moveTo>
                    <a:cubicBezTo>
                      <a:pt x="35" y="43"/>
                      <a:pt x="32" y="41"/>
                      <a:pt x="27" y="40"/>
                    </a:cubicBezTo>
                    <a:cubicBezTo>
                      <a:pt x="21" y="38"/>
                      <a:pt x="17" y="36"/>
                      <a:pt x="16" y="35"/>
                    </a:cubicBezTo>
                    <a:cubicBezTo>
                      <a:pt x="15" y="34"/>
                      <a:pt x="14" y="33"/>
                      <a:pt x="15" y="31"/>
                    </a:cubicBezTo>
                    <a:cubicBezTo>
                      <a:pt x="15" y="30"/>
                      <a:pt x="16" y="29"/>
                      <a:pt x="17" y="29"/>
                    </a:cubicBezTo>
                    <a:cubicBezTo>
                      <a:pt x="19" y="28"/>
                      <a:pt x="20" y="28"/>
                      <a:pt x="20" y="28"/>
                    </a:cubicBezTo>
                    <a:cubicBezTo>
                      <a:pt x="21" y="28"/>
                      <a:pt x="22" y="29"/>
                      <a:pt x="23" y="30"/>
                    </a:cubicBezTo>
                    <a:cubicBezTo>
                      <a:pt x="24" y="30"/>
                      <a:pt x="25" y="31"/>
                      <a:pt x="26" y="31"/>
                    </a:cubicBezTo>
                    <a:cubicBezTo>
                      <a:pt x="31" y="33"/>
                      <a:pt x="36" y="32"/>
                      <a:pt x="39" y="31"/>
                    </a:cubicBezTo>
                    <a:cubicBezTo>
                      <a:pt x="43" y="29"/>
                      <a:pt x="46" y="26"/>
                      <a:pt x="47" y="22"/>
                    </a:cubicBezTo>
                    <a:cubicBezTo>
                      <a:pt x="48" y="18"/>
                      <a:pt x="48" y="14"/>
                      <a:pt x="46" y="10"/>
                    </a:cubicBezTo>
                    <a:cubicBezTo>
                      <a:pt x="47" y="8"/>
                      <a:pt x="48" y="7"/>
                      <a:pt x="50" y="7"/>
                    </a:cubicBezTo>
                    <a:cubicBezTo>
                      <a:pt x="51" y="7"/>
                      <a:pt x="53" y="7"/>
                      <a:pt x="56" y="8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7" y="2"/>
                      <a:pt x="56" y="2"/>
                      <a:pt x="56" y="2"/>
                    </a:cubicBezTo>
                    <a:cubicBezTo>
                      <a:pt x="53" y="1"/>
                      <a:pt x="51" y="1"/>
                      <a:pt x="49" y="1"/>
                    </a:cubicBezTo>
                    <a:cubicBezTo>
                      <a:pt x="47" y="2"/>
                      <a:pt x="45" y="4"/>
                      <a:pt x="44" y="6"/>
                    </a:cubicBezTo>
                    <a:cubicBezTo>
                      <a:pt x="42" y="4"/>
                      <a:pt x="39" y="3"/>
                      <a:pt x="36" y="2"/>
                    </a:cubicBezTo>
                    <a:cubicBezTo>
                      <a:pt x="31" y="0"/>
                      <a:pt x="27" y="0"/>
                      <a:pt x="23" y="2"/>
                    </a:cubicBezTo>
                    <a:cubicBezTo>
                      <a:pt x="19" y="4"/>
                      <a:pt x="16" y="7"/>
                      <a:pt x="14" y="11"/>
                    </a:cubicBezTo>
                    <a:cubicBezTo>
                      <a:pt x="13" y="16"/>
                      <a:pt x="14" y="20"/>
                      <a:pt x="16" y="24"/>
                    </a:cubicBezTo>
                    <a:cubicBezTo>
                      <a:pt x="12" y="25"/>
                      <a:pt x="9" y="26"/>
                      <a:pt x="8" y="30"/>
                    </a:cubicBezTo>
                    <a:cubicBezTo>
                      <a:pt x="7" y="33"/>
                      <a:pt x="8" y="35"/>
                      <a:pt x="10" y="38"/>
                    </a:cubicBezTo>
                    <a:cubicBezTo>
                      <a:pt x="5" y="38"/>
                      <a:pt x="2" y="40"/>
                      <a:pt x="1" y="45"/>
                    </a:cubicBezTo>
                    <a:cubicBezTo>
                      <a:pt x="0" y="48"/>
                      <a:pt x="0" y="51"/>
                      <a:pt x="3" y="54"/>
                    </a:cubicBezTo>
                    <a:cubicBezTo>
                      <a:pt x="5" y="57"/>
                      <a:pt x="10" y="60"/>
                      <a:pt x="17" y="62"/>
                    </a:cubicBezTo>
                    <a:cubicBezTo>
                      <a:pt x="31" y="67"/>
                      <a:pt x="40" y="65"/>
                      <a:pt x="42" y="57"/>
                    </a:cubicBezTo>
                    <a:cubicBezTo>
                      <a:pt x="43" y="54"/>
                      <a:pt x="43" y="52"/>
                      <a:pt x="42" y="49"/>
                    </a:cubicBezTo>
                    <a:cubicBezTo>
                      <a:pt x="41" y="47"/>
                      <a:pt x="39" y="45"/>
                      <a:pt x="37" y="44"/>
                    </a:cubicBezTo>
                    <a:close/>
                    <a:moveTo>
                      <a:pt x="26" y="7"/>
                    </a:moveTo>
                    <a:cubicBezTo>
                      <a:pt x="29" y="6"/>
                      <a:pt x="31" y="6"/>
                      <a:pt x="34" y="7"/>
                    </a:cubicBezTo>
                    <a:cubicBezTo>
                      <a:pt x="37" y="8"/>
                      <a:pt x="39" y="9"/>
                      <a:pt x="40" y="12"/>
                    </a:cubicBezTo>
                    <a:cubicBezTo>
                      <a:pt x="41" y="14"/>
                      <a:pt x="41" y="17"/>
                      <a:pt x="40" y="20"/>
                    </a:cubicBezTo>
                    <a:cubicBezTo>
                      <a:pt x="40" y="22"/>
                      <a:pt x="38" y="24"/>
                      <a:pt x="36" y="26"/>
                    </a:cubicBezTo>
                    <a:cubicBezTo>
                      <a:pt x="33" y="27"/>
                      <a:pt x="31" y="27"/>
                      <a:pt x="28" y="26"/>
                    </a:cubicBezTo>
                    <a:cubicBezTo>
                      <a:pt x="25" y="25"/>
                      <a:pt x="23" y="23"/>
                      <a:pt x="22" y="21"/>
                    </a:cubicBezTo>
                    <a:cubicBezTo>
                      <a:pt x="20" y="19"/>
                      <a:pt x="20" y="16"/>
                      <a:pt x="21" y="14"/>
                    </a:cubicBezTo>
                    <a:cubicBezTo>
                      <a:pt x="22" y="10"/>
                      <a:pt x="24" y="8"/>
                      <a:pt x="26" y="7"/>
                    </a:cubicBezTo>
                    <a:close/>
                    <a:moveTo>
                      <a:pt x="30" y="59"/>
                    </a:moveTo>
                    <a:cubicBezTo>
                      <a:pt x="26" y="59"/>
                      <a:pt x="23" y="58"/>
                      <a:pt x="19" y="57"/>
                    </a:cubicBezTo>
                    <a:cubicBezTo>
                      <a:pt x="15" y="56"/>
                      <a:pt x="12" y="54"/>
                      <a:pt x="10" y="52"/>
                    </a:cubicBezTo>
                    <a:cubicBezTo>
                      <a:pt x="7" y="50"/>
                      <a:pt x="7" y="48"/>
                      <a:pt x="7" y="46"/>
                    </a:cubicBezTo>
                    <a:cubicBezTo>
                      <a:pt x="8" y="43"/>
                      <a:pt x="10" y="42"/>
                      <a:pt x="14" y="42"/>
                    </a:cubicBezTo>
                    <a:cubicBezTo>
                      <a:pt x="16" y="43"/>
                      <a:pt x="20" y="44"/>
                      <a:pt x="24" y="45"/>
                    </a:cubicBezTo>
                    <a:cubicBezTo>
                      <a:pt x="28" y="47"/>
                      <a:pt x="31" y="48"/>
                      <a:pt x="32" y="49"/>
                    </a:cubicBezTo>
                    <a:cubicBezTo>
                      <a:pt x="34" y="49"/>
                      <a:pt x="35" y="50"/>
                      <a:pt x="36" y="51"/>
                    </a:cubicBezTo>
                    <a:cubicBezTo>
                      <a:pt x="36" y="53"/>
                      <a:pt x="36" y="54"/>
                      <a:pt x="36" y="55"/>
                    </a:cubicBezTo>
                    <a:cubicBezTo>
                      <a:pt x="35" y="58"/>
                      <a:pt x="33" y="59"/>
                      <a:pt x="30" y="5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792" name="Freeform 59"/>
              <p:cNvSpPr>
                <a:spLocks noChangeArrowheads="1"/>
              </p:cNvSpPr>
              <p:nvPr/>
            </p:nvSpPr>
            <p:spPr bwMode="auto">
              <a:xfrm>
                <a:off x="3116263" y="1138238"/>
                <a:ext cx="165100" cy="258763"/>
              </a:xfrm>
              <a:custGeom>
                <a:gdLst>
                  <a:gd fmla="*/ 161348 w 44" name="T0"/>
                  <a:gd fmla="*/ 108755 h 69" name="T1"/>
                  <a:gd fmla="*/ 150091 w 44" name="T2"/>
                  <a:gd fmla="*/ 90005 h 69" name="T3"/>
                  <a:gd fmla="*/ 127577 w 44" name="T4"/>
                  <a:gd fmla="*/ 75004 h 69" name="T5"/>
                  <a:gd fmla="*/ 67541 w 44" name="T6"/>
                  <a:gd fmla="*/ 93755 h 69" name="T7"/>
                  <a:gd fmla="*/ 93807 w 44" name="T8"/>
                  <a:gd fmla="*/ 7500 h 69" name="T9"/>
                  <a:gd fmla="*/ 67541 w 44" name="T10"/>
                  <a:gd fmla="*/ 0 h 69" name="T11"/>
                  <a:gd fmla="*/ 0 w 44" name="T12"/>
                  <a:gd fmla="*/ 217511 h 69" name="T13"/>
                  <a:gd fmla="*/ 22514 w 44" name="T14"/>
                  <a:gd fmla="*/ 225011 h 69" name="T15"/>
                  <a:gd fmla="*/ 52532 w 44" name="T16"/>
                  <a:gd fmla="*/ 138757 h 69" name="T17"/>
                  <a:gd fmla="*/ 78798 w 44" name="T18"/>
                  <a:gd fmla="*/ 101255 h 69" name="T19"/>
                  <a:gd fmla="*/ 116320 w 44" name="T20"/>
                  <a:gd fmla="*/ 93755 h 69" name="T21"/>
                  <a:gd fmla="*/ 131330 w 44" name="T22"/>
                  <a:gd fmla="*/ 105005 h 69" name="T23"/>
                  <a:gd fmla="*/ 138834 w 44" name="T24"/>
                  <a:gd fmla="*/ 123756 h 69" name="T25"/>
                  <a:gd fmla="*/ 131330 w 44" name="T26"/>
                  <a:gd fmla="*/ 150008 h 69" name="T27"/>
                  <a:gd fmla="*/ 101311 w 44" name="T28"/>
                  <a:gd fmla="*/ 247512 h 69" name="T29"/>
                  <a:gd fmla="*/ 123825 w 44" name="T30"/>
                  <a:gd fmla="*/ 258763 h 69" name="T31"/>
                  <a:gd fmla="*/ 157595 w 44" name="T32"/>
                  <a:gd fmla="*/ 157508 h 69" name="T33"/>
                  <a:gd fmla="*/ 165100 w 44" name="T34"/>
                  <a:gd fmla="*/ 127506 h 69" name="T35"/>
                  <a:gd fmla="*/ 161348 w 44" name="T36"/>
                  <a:gd fmla="*/ 108755 h 69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44" name="T57"/>
                  <a:gd fmla="*/ 0 h 69" name="T58"/>
                  <a:gd fmla="*/ 44 w 44" name="T59"/>
                  <a:gd fmla="*/ 69 h 69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69" w="44">
                    <a:moveTo>
                      <a:pt x="43" y="29"/>
                    </a:moveTo>
                    <a:cubicBezTo>
                      <a:pt x="43" y="27"/>
                      <a:pt x="41" y="25"/>
                      <a:pt x="40" y="24"/>
                    </a:cubicBezTo>
                    <a:cubicBezTo>
                      <a:pt x="38" y="22"/>
                      <a:pt x="36" y="21"/>
                      <a:pt x="34" y="20"/>
                    </a:cubicBezTo>
                    <a:cubicBezTo>
                      <a:pt x="28" y="18"/>
                      <a:pt x="23" y="20"/>
                      <a:pt x="18" y="25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5" y="32"/>
                      <a:pt x="18" y="29"/>
                      <a:pt x="21" y="27"/>
                    </a:cubicBezTo>
                    <a:cubicBezTo>
                      <a:pt x="24" y="25"/>
                      <a:pt x="27" y="24"/>
                      <a:pt x="31" y="25"/>
                    </a:cubicBezTo>
                    <a:cubicBezTo>
                      <a:pt x="33" y="26"/>
                      <a:pt x="34" y="27"/>
                      <a:pt x="35" y="28"/>
                    </a:cubicBezTo>
                    <a:cubicBezTo>
                      <a:pt x="36" y="30"/>
                      <a:pt x="37" y="32"/>
                      <a:pt x="37" y="33"/>
                    </a:cubicBezTo>
                    <a:cubicBezTo>
                      <a:pt x="37" y="35"/>
                      <a:pt x="36" y="37"/>
                      <a:pt x="35" y="40"/>
                    </a:cubicBezTo>
                    <a:cubicBezTo>
                      <a:pt x="27" y="66"/>
                      <a:pt x="27" y="66"/>
                      <a:pt x="27" y="66"/>
                    </a:cubicBezTo>
                    <a:cubicBezTo>
                      <a:pt x="33" y="69"/>
                      <a:pt x="33" y="69"/>
                      <a:pt x="33" y="69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3" y="39"/>
                      <a:pt x="44" y="36"/>
                      <a:pt x="44" y="34"/>
                    </a:cubicBezTo>
                    <a:cubicBezTo>
                      <a:pt x="44" y="33"/>
                      <a:pt x="44" y="31"/>
                      <a:pt x="43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793" name="Freeform 60"/>
              <p:cNvSpPr>
                <a:spLocks noChangeArrowheads="1"/>
              </p:cNvSpPr>
              <p:nvPr/>
            </p:nvSpPr>
            <p:spPr bwMode="auto">
              <a:xfrm>
                <a:off x="3300413" y="1209675"/>
                <a:ext cx="107950" cy="228600"/>
              </a:xfrm>
              <a:custGeom>
                <a:gdLst>
                  <a:gd fmla="*/ 48391 w 29" name="T0"/>
                  <a:gd fmla="*/ 202367 h 61" name="T1"/>
                  <a:gd fmla="*/ 33502 w 29" name="T2"/>
                  <a:gd fmla="*/ 172387 h 61" name="T3"/>
                  <a:gd fmla="*/ 63281 w 29" name="T4"/>
                  <a:gd fmla="*/ 67456 h 61" name="T5"/>
                  <a:gd fmla="*/ 100505 w 29" name="T6"/>
                  <a:gd fmla="*/ 82446 h 61" name="T7"/>
                  <a:gd fmla="*/ 107950 w 29" name="T8"/>
                  <a:gd fmla="*/ 59961 h 61" name="T9"/>
                  <a:gd fmla="*/ 70726 w 29" name="T10"/>
                  <a:gd fmla="*/ 48718 h 61" name="T11"/>
                  <a:gd fmla="*/ 85616 w 29" name="T12"/>
                  <a:gd fmla="*/ 7495 h 61" name="T13"/>
                  <a:gd fmla="*/ 59559 w 29" name="T14"/>
                  <a:gd fmla="*/ 0 h 61" name="T15"/>
                  <a:gd fmla="*/ 44669 w 29" name="T16"/>
                  <a:gd fmla="*/ 41223 h 61" name="T17"/>
                  <a:gd fmla="*/ 18612 w 29" name="T18"/>
                  <a:gd fmla="*/ 33728 h 61" name="T19"/>
                  <a:gd fmla="*/ 11167 w 29" name="T20"/>
                  <a:gd fmla="*/ 52466 h 61" name="T21"/>
                  <a:gd fmla="*/ 40947 w 29" name="T22"/>
                  <a:gd fmla="*/ 59961 h 61" name="T23"/>
                  <a:gd fmla="*/ 7445 w 29" name="T24"/>
                  <a:gd fmla="*/ 157397 h 61" name="T25"/>
                  <a:gd fmla="*/ 40947 w 29" name="T26"/>
                  <a:gd fmla="*/ 221105 h 61" name="T27"/>
                  <a:gd fmla="*/ 63281 w 29" name="T28"/>
                  <a:gd fmla="*/ 228600 h 61" name="T29"/>
                  <a:gd fmla="*/ 70726 w 29" name="T30"/>
                  <a:gd fmla="*/ 209862 h 61" name="T31"/>
                  <a:gd fmla="*/ 48391 w 29" name="T32"/>
                  <a:gd fmla="*/ 202367 h 61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9" name="T51"/>
                  <a:gd fmla="*/ 0 h 61" name="T52"/>
                  <a:gd fmla="*/ 29 w 29" name="T53"/>
                  <a:gd fmla="*/ 61 h 61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61" w="28">
                    <a:moveTo>
                      <a:pt x="13" y="54"/>
                    </a:moveTo>
                    <a:cubicBezTo>
                      <a:pt x="9" y="53"/>
                      <a:pt x="7" y="50"/>
                      <a:pt x="9" y="46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0" y="51"/>
                      <a:pt x="2" y="57"/>
                      <a:pt x="11" y="59"/>
                    </a:cubicBezTo>
                    <a:cubicBezTo>
                      <a:pt x="13" y="60"/>
                      <a:pt x="15" y="60"/>
                      <a:pt x="17" y="61"/>
                    </a:cubicBezTo>
                    <a:cubicBezTo>
                      <a:pt x="19" y="56"/>
                      <a:pt x="19" y="56"/>
                      <a:pt x="19" y="56"/>
                    </a:cubicBezTo>
                    <a:cubicBezTo>
                      <a:pt x="17" y="55"/>
                      <a:pt x="15" y="55"/>
                      <a:pt x="13" y="5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794" name="Freeform 61"/>
              <p:cNvSpPr>
                <a:spLocks noChangeArrowheads="1"/>
              </p:cNvSpPr>
              <p:nvPr/>
            </p:nvSpPr>
            <p:spPr bwMode="auto">
              <a:xfrm>
                <a:off x="1654175" y="2636838"/>
                <a:ext cx="138113" cy="228600"/>
              </a:xfrm>
              <a:custGeom>
                <a:gdLst>
                  <a:gd fmla="*/ 134938 w 87" name="T0"/>
                  <a:gd fmla="*/ 63500 h 144" name="T1"/>
                  <a:gd fmla="*/ 107950 w 87" name="T2"/>
                  <a:gd fmla="*/ 60325 h 144" name="T3"/>
                  <a:gd fmla="*/ 28575 w 87" name="T4"/>
                  <a:gd fmla="*/ 146050 h 144" name="T5"/>
                  <a:gd fmla="*/ 28575 w 87" name="T6"/>
                  <a:gd fmla="*/ 0 h 144" name="T7"/>
                  <a:gd fmla="*/ 3175 w 87" name="T8"/>
                  <a:gd fmla="*/ 0 h 144" name="T9"/>
                  <a:gd fmla="*/ 0 w 87" name="T10"/>
                  <a:gd fmla="*/ 228600 h 144" name="T11"/>
                  <a:gd fmla="*/ 25400 w 87" name="T12"/>
                  <a:gd fmla="*/ 228600 h 144" name="T13"/>
                  <a:gd fmla="*/ 25400 w 87" name="T14"/>
                  <a:gd fmla="*/ 176212 h 144" name="T15"/>
                  <a:gd fmla="*/ 63500 w 87" name="T16"/>
                  <a:gd fmla="*/ 134937 h 144" name="T17"/>
                  <a:gd fmla="*/ 112713 w 87" name="T18"/>
                  <a:gd fmla="*/ 228600 h 144" name="T19"/>
                  <a:gd fmla="*/ 138113 w 87" name="T20"/>
                  <a:gd fmla="*/ 228600 h 144" name="T21"/>
                  <a:gd fmla="*/ 82550 w 87" name="T22"/>
                  <a:gd fmla="*/ 120650 h 144" name="T23"/>
                  <a:gd fmla="*/ 134938 w 87" name="T24"/>
                  <a:gd fmla="*/ 63500 h 144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87" name="T39"/>
                  <a:gd fmla="*/ 0 h 144" name="T40"/>
                  <a:gd fmla="*/ 87 w 87" name="T41"/>
                  <a:gd fmla="*/ 144 h 144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44" w="87">
                    <a:moveTo>
                      <a:pt x="85" y="40"/>
                    </a:moveTo>
                    <a:lnTo>
                      <a:pt x="68" y="38"/>
                    </a:lnTo>
                    <a:lnTo>
                      <a:pt x="18" y="92"/>
                    </a:lnTo>
                    <a:lnTo>
                      <a:pt x="18" y="0"/>
                    </a:lnTo>
                    <a:lnTo>
                      <a:pt x="2" y="0"/>
                    </a:lnTo>
                    <a:lnTo>
                      <a:pt x="0" y="144"/>
                    </a:lnTo>
                    <a:lnTo>
                      <a:pt x="16" y="144"/>
                    </a:lnTo>
                    <a:lnTo>
                      <a:pt x="16" y="111"/>
                    </a:lnTo>
                    <a:lnTo>
                      <a:pt x="40" y="85"/>
                    </a:lnTo>
                    <a:lnTo>
                      <a:pt x="71" y="144"/>
                    </a:lnTo>
                    <a:lnTo>
                      <a:pt x="87" y="144"/>
                    </a:lnTo>
                    <a:lnTo>
                      <a:pt x="52" y="76"/>
                    </a:lnTo>
                    <a:lnTo>
                      <a:pt x="85" y="4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795" name="Freeform 62"/>
              <p:cNvSpPr>
                <a:spLocks noChangeArrowheads="1"/>
              </p:cNvSpPr>
              <p:nvPr/>
            </p:nvSpPr>
            <p:spPr bwMode="auto">
              <a:xfrm>
                <a:off x="1825625" y="2697163"/>
                <a:ext cx="136525" cy="173038"/>
              </a:xfrm>
              <a:custGeom>
                <a:gdLst>
                  <a:gd fmla="*/ 113771 w 36" name="T0"/>
                  <a:gd fmla="*/ 11285 h 46" name="T1"/>
                  <a:gd fmla="*/ 79640 w 36" name="T2"/>
                  <a:gd fmla="*/ 0 h 46" name="T3"/>
                  <a:gd fmla="*/ 26547 w 36" name="T4"/>
                  <a:gd fmla="*/ 33855 h 46" name="T5"/>
                  <a:gd fmla="*/ 26547 w 36" name="T6"/>
                  <a:gd fmla="*/ 3762 h 46" name="T7"/>
                  <a:gd fmla="*/ 3792 w 36" name="T8"/>
                  <a:gd fmla="*/ 3762 h 46" name="T9"/>
                  <a:gd fmla="*/ 0 w 36" name="T10"/>
                  <a:gd fmla="*/ 173038 h 46" name="T11"/>
                  <a:gd fmla="*/ 26547 w 36" name="T12"/>
                  <a:gd fmla="*/ 173038 h 46" name="T13"/>
                  <a:gd fmla="*/ 26547 w 36" name="T14"/>
                  <a:gd fmla="*/ 78996 h 46" name="T15"/>
                  <a:gd fmla="*/ 41716 w 36" name="T16"/>
                  <a:gd fmla="*/ 37617 h 46" name="T17"/>
                  <a:gd fmla="*/ 75847 w 36" name="T18"/>
                  <a:gd fmla="*/ 22570 h 46" name="T19"/>
                  <a:gd fmla="*/ 98601 w 36" name="T20"/>
                  <a:gd fmla="*/ 33855 h 46" name="T21"/>
                  <a:gd fmla="*/ 109978 w 36" name="T22"/>
                  <a:gd fmla="*/ 63949 h 46" name="T23"/>
                  <a:gd fmla="*/ 106186 w 36" name="T24"/>
                  <a:gd fmla="*/ 173038 h 46" name="T25"/>
                  <a:gd fmla="*/ 132733 w 36" name="T26"/>
                  <a:gd fmla="*/ 173038 h 46" name="T27"/>
                  <a:gd fmla="*/ 136525 w 36" name="T28"/>
                  <a:gd fmla="*/ 75234 h 46" name="T29"/>
                  <a:gd fmla="*/ 128940 w 36" name="T30"/>
                  <a:gd fmla="*/ 33855 h 46" name="T31"/>
                  <a:gd fmla="*/ 113771 w 36" name="T32"/>
                  <a:gd fmla="*/ 11285 h 4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6" name="T51"/>
                  <a:gd fmla="*/ 0 h 46" name="T52"/>
                  <a:gd fmla="*/ 36 w 36" name="T53"/>
                  <a:gd fmla="*/ 46 h 46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6" w="36">
                    <a:moveTo>
                      <a:pt x="30" y="3"/>
                    </a:moveTo>
                    <a:cubicBezTo>
                      <a:pt x="27" y="1"/>
                      <a:pt x="25" y="0"/>
                      <a:pt x="21" y="0"/>
                    </a:cubicBezTo>
                    <a:cubicBezTo>
                      <a:pt x="15" y="0"/>
                      <a:pt x="11" y="3"/>
                      <a:pt x="7" y="9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16"/>
                      <a:pt x="9" y="13"/>
                      <a:pt x="11" y="10"/>
                    </a:cubicBezTo>
                    <a:cubicBezTo>
                      <a:pt x="13" y="7"/>
                      <a:pt x="16" y="6"/>
                      <a:pt x="20" y="6"/>
                    </a:cubicBezTo>
                    <a:cubicBezTo>
                      <a:pt x="23" y="6"/>
                      <a:pt x="25" y="7"/>
                      <a:pt x="26" y="9"/>
                    </a:cubicBezTo>
                    <a:cubicBezTo>
                      <a:pt x="28" y="10"/>
                      <a:pt x="29" y="13"/>
                      <a:pt x="29" y="17"/>
                    </a:cubicBezTo>
                    <a:cubicBezTo>
                      <a:pt x="28" y="46"/>
                      <a:pt x="28" y="46"/>
                      <a:pt x="28" y="46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15"/>
                      <a:pt x="35" y="11"/>
                      <a:pt x="34" y="9"/>
                    </a:cubicBezTo>
                    <a:cubicBezTo>
                      <a:pt x="34" y="6"/>
                      <a:pt x="32" y="4"/>
                      <a:pt x="30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796" name="Freeform 63"/>
              <p:cNvSpPr>
                <a:spLocks noChangeArrowheads="1" noEditPoints="1"/>
              </p:cNvSpPr>
              <p:nvPr/>
            </p:nvSpPr>
            <p:spPr bwMode="auto">
              <a:xfrm>
                <a:off x="1998663" y="2700338"/>
                <a:ext cx="150813" cy="176213"/>
              </a:xfrm>
              <a:custGeom>
                <a:gdLst>
                  <a:gd fmla="*/ 79177 w 40" name="T0"/>
                  <a:gd fmla="*/ 0 h 47" name="T1"/>
                  <a:gd fmla="*/ 22622 w 40" name="T2"/>
                  <a:gd fmla="*/ 22495 h 47" name="T3"/>
                  <a:gd fmla="*/ 0 w 40" name="T4"/>
                  <a:gd fmla="*/ 86232 h 47" name="T5"/>
                  <a:gd fmla="*/ 18852 w 40" name="T6"/>
                  <a:gd fmla="*/ 149969 h 47" name="T7"/>
                  <a:gd fmla="*/ 71636 w 40" name="T8"/>
                  <a:gd fmla="*/ 176213 h 47" name="T9"/>
                  <a:gd fmla="*/ 128191 w 40" name="T10"/>
                  <a:gd fmla="*/ 153718 h 47" name="T11"/>
                  <a:gd fmla="*/ 150813 w 40" name="T12"/>
                  <a:gd fmla="*/ 89981 h 47" name="T13"/>
                  <a:gd fmla="*/ 131961 w 40" name="T14"/>
                  <a:gd fmla="*/ 26244 h 47" name="T15"/>
                  <a:gd fmla="*/ 79177 w 40" name="T16"/>
                  <a:gd fmla="*/ 0 h 47" name="T17"/>
                  <a:gd fmla="*/ 109339 w 40" name="T18"/>
                  <a:gd fmla="*/ 138721 h 47" name="T19"/>
                  <a:gd fmla="*/ 75407 w 40" name="T20"/>
                  <a:gd fmla="*/ 153718 h 47" name="T21"/>
                  <a:gd fmla="*/ 41474 w 40" name="T22"/>
                  <a:gd fmla="*/ 138721 h 47" name="T23"/>
                  <a:gd fmla="*/ 30163 w 40" name="T24"/>
                  <a:gd fmla="*/ 86232 h 47" name="T25"/>
                  <a:gd fmla="*/ 41474 w 40" name="T26"/>
                  <a:gd fmla="*/ 37492 h 47" name="T27"/>
                  <a:gd fmla="*/ 75407 w 40" name="T28"/>
                  <a:gd fmla="*/ 22495 h 47" name="T29"/>
                  <a:gd fmla="*/ 109339 w 40" name="T30"/>
                  <a:gd fmla="*/ 37492 h 47" name="T31"/>
                  <a:gd fmla="*/ 120650 w 40" name="T32"/>
                  <a:gd fmla="*/ 86232 h 47" name="T33"/>
                  <a:gd fmla="*/ 109339 w 40" name="T34"/>
                  <a:gd fmla="*/ 138721 h 47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40" name="T54"/>
                  <a:gd fmla="*/ 0 h 47" name="T55"/>
                  <a:gd fmla="*/ 40 w 40" name="T56"/>
                  <a:gd fmla="*/ 47 h 47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47" w="40">
                    <a:moveTo>
                      <a:pt x="21" y="0"/>
                    </a:moveTo>
                    <a:cubicBezTo>
                      <a:pt x="15" y="0"/>
                      <a:pt x="10" y="2"/>
                      <a:pt x="6" y="6"/>
                    </a:cubicBezTo>
                    <a:cubicBezTo>
                      <a:pt x="2" y="10"/>
                      <a:pt x="0" y="16"/>
                      <a:pt x="0" y="23"/>
                    </a:cubicBezTo>
                    <a:cubicBezTo>
                      <a:pt x="0" y="30"/>
                      <a:pt x="1" y="35"/>
                      <a:pt x="5" y="40"/>
                    </a:cubicBezTo>
                    <a:cubicBezTo>
                      <a:pt x="8" y="45"/>
                      <a:pt x="13" y="47"/>
                      <a:pt x="19" y="47"/>
                    </a:cubicBezTo>
                    <a:cubicBezTo>
                      <a:pt x="25" y="47"/>
                      <a:pt x="30" y="45"/>
                      <a:pt x="34" y="41"/>
                    </a:cubicBezTo>
                    <a:cubicBezTo>
                      <a:pt x="38" y="36"/>
                      <a:pt x="40" y="31"/>
                      <a:pt x="40" y="24"/>
                    </a:cubicBezTo>
                    <a:cubicBezTo>
                      <a:pt x="40" y="17"/>
                      <a:pt x="39" y="11"/>
                      <a:pt x="35" y="7"/>
                    </a:cubicBezTo>
                    <a:cubicBezTo>
                      <a:pt x="32" y="2"/>
                      <a:pt x="27" y="0"/>
                      <a:pt x="21" y="0"/>
                    </a:cubicBezTo>
                    <a:close/>
                    <a:moveTo>
                      <a:pt x="29" y="37"/>
                    </a:moveTo>
                    <a:cubicBezTo>
                      <a:pt x="26" y="40"/>
                      <a:pt x="23" y="41"/>
                      <a:pt x="20" y="41"/>
                    </a:cubicBezTo>
                    <a:cubicBezTo>
                      <a:pt x="16" y="41"/>
                      <a:pt x="13" y="40"/>
                      <a:pt x="11" y="37"/>
                    </a:cubicBezTo>
                    <a:cubicBezTo>
                      <a:pt x="8" y="34"/>
                      <a:pt x="7" y="29"/>
                      <a:pt x="8" y="23"/>
                    </a:cubicBezTo>
                    <a:cubicBezTo>
                      <a:pt x="8" y="17"/>
                      <a:pt x="9" y="12"/>
                      <a:pt x="11" y="10"/>
                    </a:cubicBezTo>
                    <a:cubicBezTo>
                      <a:pt x="14" y="7"/>
                      <a:pt x="17" y="5"/>
                      <a:pt x="20" y="6"/>
                    </a:cubicBezTo>
                    <a:cubicBezTo>
                      <a:pt x="24" y="6"/>
                      <a:pt x="27" y="7"/>
                      <a:pt x="29" y="10"/>
                    </a:cubicBezTo>
                    <a:cubicBezTo>
                      <a:pt x="31" y="13"/>
                      <a:pt x="33" y="17"/>
                      <a:pt x="32" y="23"/>
                    </a:cubicBezTo>
                    <a:cubicBezTo>
                      <a:pt x="32" y="30"/>
                      <a:pt x="31" y="34"/>
                      <a:pt x="29" y="3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797" name="Freeform 64"/>
              <p:cNvSpPr>
                <a:spLocks noChangeArrowheads="1"/>
              </p:cNvSpPr>
              <p:nvPr/>
            </p:nvSpPr>
            <p:spPr bwMode="auto">
              <a:xfrm>
                <a:off x="2168525" y="2705100"/>
                <a:ext cx="211138" cy="171450"/>
              </a:xfrm>
              <a:custGeom>
                <a:gdLst>
                  <a:gd fmla="*/ 150813 w 133" name="T0"/>
                  <a:gd fmla="*/ 130175 h 108" name="T1"/>
                  <a:gd fmla="*/ 115888 w 133" name="T2"/>
                  <a:gd fmla="*/ 3175 h 108" name="T3"/>
                  <a:gd fmla="*/ 98425 w 133" name="T4"/>
                  <a:gd fmla="*/ 3175 h 108" name="T5"/>
                  <a:gd fmla="*/ 60325 w 133" name="T6"/>
                  <a:gd fmla="*/ 127000 h 108" name="T7"/>
                  <a:gd fmla="*/ 26988 w 133" name="T8"/>
                  <a:gd fmla="*/ 3175 h 108" name="T9"/>
                  <a:gd fmla="*/ 0 w 133" name="T10"/>
                  <a:gd fmla="*/ 0 h 108" name="T11"/>
                  <a:gd fmla="*/ 44450 w 133" name="T12"/>
                  <a:gd fmla="*/ 171450 h 108" name="T13"/>
                  <a:gd fmla="*/ 68263 w 133" name="T14"/>
                  <a:gd fmla="*/ 171450 h 108" name="T15"/>
                  <a:gd fmla="*/ 104775 w 133" name="T16"/>
                  <a:gd fmla="*/ 47625 h 108" name="T17"/>
                  <a:gd fmla="*/ 139700 w 133" name="T18"/>
                  <a:gd fmla="*/ 171450 h 108" name="T19"/>
                  <a:gd fmla="*/ 161925 w 133" name="T20"/>
                  <a:gd fmla="*/ 171450 h 108" name="T21"/>
                  <a:gd fmla="*/ 211138 w 133" name="T22"/>
                  <a:gd fmla="*/ 6350 h 108" name="T23"/>
                  <a:gd fmla="*/ 192088 w 133" name="T24"/>
                  <a:gd fmla="*/ 3175 h 108" name="T25"/>
                  <a:gd fmla="*/ 150813 w 133" name="T26"/>
                  <a:gd fmla="*/ 130175 h 108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133" name="T42"/>
                  <a:gd fmla="*/ 0 h 108" name="T43"/>
                  <a:gd fmla="*/ 133 w 133" name="T44"/>
                  <a:gd fmla="*/ 108 h 108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108" w="133">
                    <a:moveTo>
                      <a:pt x="95" y="82"/>
                    </a:moveTo>
                    <a:lnTo>
                      <a:pt x="73" y="2"/>
                    </a:lnTo>
                    <a:lnTo>
                      <a:pt x="62" y="2"/>
                    </a:lnTo>
                    <a:lnTo>
                      <a:pt x="38" y="80"/>
                    </a:lnTo>
                    <a:lnTo>
                      <a:pt x="17" y="2"/>
                    </a:lnTo>
                    <a:lnTo>
                      <a:pt x="0" y="0"/>
                    </a:lnTo>
                    <a:lnTo>
                      <a:pt x="28" y="108"/>
                    </a:lnTo>
                    <a:lnTo>
                      <a:pt x="43" y="108"/>
                    </a:lnTo>
                    <a:lnTo>
                      <a:pt x="66" y="30"/>
                    </a:lnTo>
                    <a:lnTo>
                      <a:pt x="88" y="108"/>
                    </a:lnTo>
                    <a:lnTo>
                      <a:pt x="102" y="108"/>
                    </a:lnTo>
                    <a:lnTo>
                      <a:pt x="133" y="4"/>
                    </a:lnTo>
                    <a:lnTo>
                      <a:pt x="121" y="2"/>
                    </a:lnTo>
                    <a:lnTo>
                      <a:pt x="95" y="8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798" name="Freeform 65"/>
              <p:cNvSpPr>
                <a:spLocks noChangeArrowheads="1"/>
              </p:cNvSpPr>
              <p:nvPr/>
            </p:nvSpPr>
            <p:spPr bwMode="auto">
              <a:xfrm>
                <a:off x="2408238" y="2651125"/>
                <a:ext cx="30163" cy="230188"/>
              </a:xfrm>
              <a:custGeom>
                <a:gdLst>
                  <a:gd fmla="*/ 0 w 19" name="T0"/>
                  <a:gd fmla="*/ 230188 h 145" name="T1"/>
                  <a:gd fmla="*/ 26988 w 19" name="T2"/>
                  <a:gd fmla="*/ 230188 h 145" name="T3"/>
                  <a:gd fmla="*/ 30163 w 19" name="T4"/>
                  <a:gd fmla="*/ 0 h 145" name="T5"/>
                  <a:gd fmla="*/ 4763 w 19" name="T6"/>
                  <a:gd fmla="*/ 0 h 145" name="T7"/>
                  <a:gd fmla="*/ 0 w 19" name="T8"/>
                  <a:gd fmla="*/ 230188 h 145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9" name="T15"/>
                  <a:gd fmla="*/ 0 h 145" name="T16"/>
                  <a:gd fmla="*/ 19 w 19" name="T17"/>
                  <a:gd fmla="*/ 145 h 145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45" w="19">
                    <a:moveTo>
                      <a:pt x="0" y="145"/>
                    </a:moveTo>
                    <a:lnTo>
                      <a:pt x="17" y="145"/>
                    </a:lnTo>
                    <a:lnTo>
                      <a:pt x="19" y="0"/>
                    </a:lnTo>
                    <a:lnTo>
                      <a:pt x="3" y="0"/>
                    </a:lnTo>
                    <a:lnTo>
                      <a:pt x="0" y="14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799" name="Freeform 66"/>
              <p:cNvSpPr>
                <a:spLocks noChangeArrowheads="1" noEditPoints="1"/>
              </p:cNvSpPr>
              <p:nvPr/>
            </p:nvSpPr>
            <p:spPr bwMode="auto">
              <a:xfrm>
                <a:off x="2476500" y="2708275"/>
                <a:ext cx="150813" cy="180975"/>
              </a:xfrm>
              <a:custGeom>
                <a:gdLst>
                  <a:gd fmla="*/ 131961 w 40" name="T0"/>
                  <a:gd fmla="*/ 26392 h 48" name="T1"/>
                  <a:gd fmla="*/ 79177 w 40" name="T2"/>
                  <a:gd fmla="*/ 0 h 48" name="T3"/>
                  <a:gd fmla="*/ 22622 w 40" name="T4"/>
                  <a:gd fmla="*/ 26392 h 48" name="T5"/>
                  <a:gd fmla="*/ 0 w 40" name="T6"/>
                  <a:gd fmla="*/ 90488 h 48" name="T7"/>
                  <a:gd fmla="*/ 18852 w 40" name="T8"/>
                  <a:gd fmla="*/ 154583 h 48" name="T9"/>
                  <a:gd fmla="*/ 75407 w 40" name="T10"/>
                  <a:gd fmla="*/ 177205 h 48" name="T11"/>
                  <a:gd fmla="*/ 120650 w 40" name="T12"/>
                  <a:gd fmla="*/ 165894 h 48" name="T13"/>
                  <a:gd fmla="*/ 147043 w 40" name="T14"/>
                  <a:gd fmla="*/ 131961 h 48" name="T15"/>
                  <a:gd fmla="*/ 124421 w 40" name="T16"/>
                  <a:gd fmla="*/ 124420 h 48" name="T17"/>
                  <a:gd fmla="*/ 79177 w 40" name="T18"/>
                  <a:gd fmla="*/ 158353 h 48" name="T19"/>
                  <a:gd fmla="*/ 45244 w 40" name="T20"/>
                  <a:gd fmla="*/ 143272 h 48" name="T21"/>
                  <a:gd fmla="*/ 30163 w 40" name="T22"/>
                  <a:gd fmla="*/ 90488 h 48" name="T23"/>
                  <a:gd fmla="*/ 150813 w 40" name="T24"/>
                  <a:gd fmla="*/ 94258 h 48" name="T25"/>
                  <a:gd fmla="*/ 131961 w 40" name="T26"/>
                  <a:gd fmla="*/ 26392 h 48" name="T27"/>
                  <a:gd fmla="*/ 30163 w 40" name="T28"/>
                  <a:gd fmla="*/ 71636 h 48" name="T29"/>
                  <a:gd fmla="*/ 49014 w 40" name="T30"/>
                  <a:gd fmla="*/ 33933 h 48" name="T31"/>
                  <a:gd fmla="*/ 79177 w 40" name="T32"/>
                  <a:gd fmla="*/ 22622 h 48" name="T33"/>
                  <a:gd fmla="*/ 105569 w 40" name="T34"/>
                  <a:gd fmla="*/ 30163 h 48" name="T35"/>
                  <a:gd fmla="*/ 120650 w 40" name="T36"/>
                  <a:gd fmla="*/ 49014 h 48" name="T37"/>
                  <a:gd fmla="*/ 124421 w 40" name="T38"/>
                  <a:gd fmla="*/ 75406 h 48" name="T39"/>
                  <a:gd fmla="*/ 30163 w 40" name="T40"/>
                  <a:gd fmla="*/ 71636 h 48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40" name="T63"/>
                  <a:gd fmla="*/ 0 h 48" name="T64"/>
                  <a:gd fmla="*/ 40 w 40" name="T65"/>
                  <a:gd fmla="*/ 48 h 48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48" w="40">
                    <a:moveTo>
                      <a:pt x="35" y="7"/>
                    </a:moveTo>
                    <a:cubicBezTo>
                      <a:pt x="32" y="2"/>
                      <a:pt x="27" y="0"/>
                      <a:pt x="21" y="0"/>
                    </a:cubicBezTo>
                    <a:cubicBezTo>
                      <a:pt x="15" y="0"/>
                      <a:pt x="10" y="2"/>
                      <a:pt x="6" y="7"/>
                    </a:cubicBezTo>
                    <a:cubicBezTo>
                      <a:pt x="2" y="11"/>
                      <a:pt x="0" y="17"/>
                      <a:pt x="0" y="24"/>
                    </a:cubicBezTo>
                    <a:cubicBezTo>
                      <a:pt x="0" y="31"/>
                      <a:pt x="2" y="36"/>
                      <a:pt x="5" y="41"/>
                    </a:cubicBezTo>
                    <a:cubicBezTo>
                      <a:pt x="9" y="45"/>
                      <a:pt x="14" y="47"/>
                      <a:pt x="20" y="47"/>
                    </a:cubicBezTo>
                    <a:cubicBezTo>
                      <a:pt x="25" y="48"/>
                      <a:pt x="29" y="46"/>
                      <a:pt x="32" y="44"/>
                    </a:cubicBezTo>
                    <a:cubicBezTo>
                      <a:pt x="36" y="42"/>
                      <a:pt x="38" y="38"/>
                      <a:pt x="39" y="35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1" y="39"/>
                      <a:pt x="27" y="42"/>
                      <a:pt x="21" y="42"/>
                    </a:cubicBezTo>
                    <a:cubicBezTo>
                      <a:pt x="18" y="42"/>
                      <a:pt x="15" y="40"/>
                      <a:pt x="12" y="38"/>
                    </a:cubicBezTo>
                    <a:cubicBezTo>
                      <a:pt x="9" y="36"/>
                      <a:pt x="8" y="31"/>
                      <a:pt x="8" y="24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17"/>
                      <a:pt x="39" y="11"/>
                      <a:pt x="35" y="7"/>
                    </a:cubicBezTo>
                    <a:close/>
                    <a:moveTo>
                      <a:pt x="8" y="19"/>
                    </a:moveTo>
                    <a:cubicBezTo>
                      <a:pt x="9" y="15"/>
                      <a:pt x="10" y="12"/>
                      <a:pt x="13" y="9"/>
                    </a:cubicBezTo>
                    <a:cubicBezTo>
                      <a:pt x="15" y="7"/>
                      <a:pt x="18" y="5"/>
                      <a:pt x="21" y="6"/>
                    </a:cubicBezTo>
                    <a:cubicBezTo>
                      <a:pt x="24" y="6"/>
                      <a:pt x="26" y="6"/>
                      <a:pt x="28" y="8"/>
                    </a:cubicBezTo>
                    <a:cubicBezTo>
                      <a:pt x="30" y="9"/>
                      <a:pt x="31" y="11"/>
                      <a:pt x="32" y="13"/>
                    </a:cubicBezTo>
                    <a:cubicBezTo>
                      <a:pt x="32" y="15"/>
                      <a:pt x="33" y="17"/>
                      <a:pt x="33" y="20"/>
                    </a:cubicBezTo>
                    <a:lnTo>
                      <a:pt x="8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00" name="Freeform 67"/>
              <p:cNvSpPr>
                <a:spLocks noChangeArrowheads="1" noEditPoints="1"/>
              </p:cNvSpPr>
              <p:nvPr/>
            </p:nvSpPr>
            <p:spPr bwMode="auto">
              <a:xfrm>
                <a:off x="2652713" y="2659063"/>
                <a:ext cx="150813" cy="230188"/>
              </a:xfrm>
              <a:custGeom>
                <a:gdLst>
                  <a:gd fmla="*/ 120650 w 40" name="T0"/>
                  <a:gd fmla="*/ 83019 h 61" name="T1"/>
                  <a:gd fmla="*/ 71636 w 40" name="T2"/>
                  <a:gd fmla="*/ 52830 h 61" name="T3"/>
                  <a:gd fmla="*/ 22622 w 40" name="T4"/>
                  <a:gd fmla="*/ 79245 h 61" name="T5"/>
                  <a:gd fmla="*/ 0 w 40" name="T6"/>
                  <a:gd fmla="*/ 143396 h 61" name="T7"/>
                  <a:gd fmla="*/ 18852 w 40" name="T8"/>
                  <a:gd fmla="*/ 207547 h 61" name="T9"/>
                  <a:gd fmla="*/ 67866 w 40" name="T10"/>
                  <a:gd fmla="*/ 230188 h 61" name="T11"/>
                  <a:gd fmla="*/ 120650 w 40" name="T12"/>
                  <a:gd fmla="*/ 199999 h 61" name="T13"/>
                  <a:gd fmla="*/ 120650 w 40" name="T14"/>
                  <a:gd fmla="*/ 226414 h 61" name="T15"/>
                  <a:gd fmla="*/ 143272 w 40" name="T16"/>
                  <a:gd fmla="*/ 226414 h 61" name="T17"/>
                  <a:gd fmla="*/ 150813 w 40" name="T18"/>
                  <a:gd fmla="*/ 0 h 61" name="T19"/>
                  <a:gd fmla="*/ 124421 w 40" name="T20"/>
                  <a:gd fmla="*/ 0 h 61" name="T21"/>
                  <a:gd fmla="*/ 120650 w 40" name="T22"/>
                  <a:gd fmla="*/ 83019 h 61" name="T23"/>
                  <a:gd fmla="*/ 120650 w 40" name="T24"/>
                  <a:gd fmla="*/ 158490 h 61" name="T25"/>
                  <a:gd fmla="*/ 105569 w 40" name="T26"/>
                  <a:gd fmla="*/ 196226 h 61" name="T27"/>
                  <a:gd fmla="*/ 71636 w 40" name="T28"/>
                  <a:gd fmla="*/ 211320 h 61" name="T29"/>
                  <a:gd fmla="*/ 41474 w 40" name="T30"/>
                  <a:gd fmla="*/ 192452 h 61" name="T31"/>
                  <a:gd fmla="*/ 30163 w 40" name="T32"/>
                  <a:gd fmla="*/ 139622 h 61" name="T33"/>
                  <a:gd fmla="*/ 45244 w 40" name="T34"/>
                  <a:gd fmla="*/ 90566 h 61" name="T35"/>
                  <a:gd fmla="*/ 75407 w 40" name="T36"/>
                  <a:gd fmla="*/ 75471 h 61" name="T37"/>
                  <a:gd fmla="*/ 109339 w 40" name="T38"/>
                  <a:gd fmla="*/ 86792 h 61" name="T39"/>
                  <a:gd fmla="*/ 120650 w 40" name="T40"/>
                  <a:gd fmla="*/ 124528 h 61" name="T41"/>
                  <a:gd fmla="*/ 120650 w 40" name="T42"/>
                  <a:gd fmla="*/ 158490 h 61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40" name="T66"/>
                  <a:gd fmla="*/ 0 h 61" name="T67"/>
                  <a:gd fmla="*/ 40 w 40" name="T68"/>
                  <a:gd fmla="*/ 61 h 61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61" w="40">
                    <a:moveTo>
                      <a:pt x="32" y="22"/>
                    </a:moveTo>
                    <a:cubicBezTo>
                      <a:pt x="29" y="17"/>
                      <a:pt x="25" y="14"/>
                      <a:pt x="19" y="14"/>
                    </a:cubicBezTo>
                    <a:cubicBezTo>
                      <a:pt x="14" y="14"/>
                      <a:pt x="9" y="16"/>
                      <a:pt x="6" y="21"/>
                    </a:cubicBezTo>
                    <a:cubicBezTo>
                      <a:pt x="2" y="25"/>
                      <a:pt x="1" y="31"/>
                      <a:pt x="0" y="38"/>
                    </a:cubicBezTo>
                    <a:cubicBezTo>
                      <a:pt x="0" y="44"/>
                      <a:pt x="2" y="50"/>
                      <a:pt x="5" y="55"/>
                    </a:cubicBezTo>
                    <a:cubicBezTo>
                      <a:pt x="8" y="59"/>
                      <a:pt x="13" y="61"/>
                      <a:pt x="18" y="61"/>
                    </a:cubicBezTo>
                    <a:cubicBezTo>
                      <a:pt x="24" y="61"/>
                      <a:pt x="29" y="59"/>
                      <a:pt x="32" y="53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3" y="0"/>
                      <a:pt x="33" y="0"/>
                      <a:pt x="33" y="0"/>
                    </a:cubicBezTo>
                    <a:lnTo>
                      <a:pt x="32" y="22"/>
                    </a:lnTo>
                    <a:close/>
                    <a:moveTo>
                      <a:pt x="32" y="42"/>
                    </a:moveTo>
                    <a:cubicBezTo>
                      <a:pt x="32" y="46"/>
                      <a:pt x="30" y="49"/>
                      <a:pt x="28" y="52"/>
                    </a:cubicBezTo>
                    <a:cubicBezTo>
                      <a:pt x="25" y="54"/>
                      <a:pt x="23" y="56"/>
                      <a:pt x="19" y="56"/>
                    </a:cubicBezTo>
                    <a:cubicBezTo>
                      <a:pt x="16" y="56"/>
                      <a:pt x="13" y="54"/>
                      <a:pt x="11" y="51"/>
                    </a:cubicBezTo>
                    <a:cubicBezTo>
                      <a:pt x="9" y="48"/>
                      <a:pt x="8" y="43"/>
                      <a:pt x="8" y="37"/>
                    </a:cubicBezTo>
                    <a:cubicBezTo>
                      <a:pt x="8" y="31"/>
                      <a:pt x="9" y="27"/>
                      <a:pt x="12" y="24"/>
                    </a:cubicBezTo>
                    <a:cubicBezTo>
                      <a:pt x="14" y="21"/>
                      <a:pt x="17" y="20"/>
                      <a:pt x="20" y="20"/>
                    </a:cubicBezTo>
                    <a:cubicBezTo>
                      <a:pt x="23" y="20"/>
                      <a:pt x="26" y="21"/>
                      <a:pt x="29" y="23"/>
                    </a:cubicBezTo>
                    <a:cubicBezTo>
                      <a:pt x="31" y="26"/>
                      <a:pt x="32" y="29"/>
                      <a:pt x="32" y="33"/>
                    </a:cubicBezTo>
                    <a:lnTo>
                      <a:pt x="32" y="4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01" name="Freeform 68"/>
              <p:cNvSpPr>
                <a:spLocks noChangeArrowheads="1" noEditPoints="1"/>
              </p:cNvSpPr>
              <p:nvPr/>
            </p:nvSpPr>
            <p:spPr bwMode="auto">
              <a:xfrm>
                <a:off x="2833688" y="2693988"/>
                <a:ext cx="161925" cy="258763"/>
              </a:xfrm>
              <a:custGeom>
                <a:gdLst>
                  <a:gd fmla="*/ 128034 w 43" name="T0"/>
                  <a:gd fmla="*/ 172509 h 69" name="T1"/>
                  <a:gd fmla="*/ 86611 w 43" name="T2"/>
                  <a:gd fmla="*/ 168758 h 69" name="T3"/>
                  <a:gd fmla="*/ 41423 w 43" name="T4"/>
                  <a:gd fmla="*/ 161258 h 69" name="T5"/>
                  <a:gd fmla="*/ 33891 w 43" name="T6"/>
                  <a:gd fmla="*/ 150008 h 69" name="T7"/>
                  <a:gd fmla="*/ 41423 w 43" name="T8"/>
                  <a:gd fmla="*/ 138757 h 69" name="T9"/>
                  <a:gd fmla="*/ 52720 w 43" name="T10"/>
                  <a:gd fmla="*/ 135007 h 69" name="T11"/>
                  <a:gd fmla="*/ 64017 w 43" name="T12"/>
                  <a:gd fmla="*/ 135007 h 69" name="T13"/>
                  <a:gd fmla="*/ 75314 w 43" name="T14"/>
                  <a:gd fmla="*/ 138757 h 69" name="T15"/>
                  <a:gd fmla="*/ 120502 w 43" name="T16"/>
                  <a:gd fmla="*/ 120006 h 69" name="T17"/>
                  <a:gd fmla="*/ 139331 w 43" name="T18"/>
                  <a:gd fmla="*/ 82504 h 69" name="T19"/>
                  <a:gd fmla="*/ 124268 w 43" name="T20"/>
                  <a:gd fmla="*/ 41252 h 69" name="T21"/>
                  <a:gd fmla="*/ 131799 w 43" name="T22"/>
                  <a:gd fmla="*/ 26251 h 69" name="T23"/>
                  <a:gd fmla="*/ 158159 w 43" name="T24"/>
                  <a:gd fmla="*/ 22501 h 69" name="T25"/>
                  <a:gd fmla="*/ 158159 w 43" name="T26"/>
                  <a:gd fmla="*/ 3750 h 69" name="T27"/>
                  <a:gd fmla="*/ 150628 w 43" name="T28"/>
                  <a:gd fmla="*/ 3750 h 69" name="T29"/>
                  <a:gd fmla="*/ 124268 w 43" name="T30"/>
                  <a:gd fmla="*/ 7500 h 69" name="T31"/>
                  <a:gd fmla="*/ 112971 w 43" name="T32"/>
                  <a:gd fmla="*/ 30002 h 69" name="T33"/>
                  <a:gd fmla="*/ 79080 w 43" name="T34"/>
                  <a:gd fmla="*/ 22501 h 69" name="T35"/>
                  <a:gd fmla="*/ 30126 w 43" name="T36"/>
                  <a:gd fmla="*/ 37502 h 69" name="T37"/>
                  <a:gd fmla="*/ 11297 w 43" name="T38"/>
                  <a:gd fmla="*/ 78754 h 69" name="T39"/>
                  <a:gd fmla="*/ 33891 w 43" name="T40"/>
                  <a:gd fmla="*/ 123756 h 69" name="T41"/>
                  <a:gd fmla="*/ 7531 w 43" name="T42"/>
                  <a:gd fmla="*/ 153758 h 69" name="T43"/>
                  <a:gd fmla="*/ 26360 w 43" name="T44"/>
                  <a:gd fmla="*/ 180009 h 69" name="T45"/>
                  <a:gd fmla="*/ 0 w 43" name="T46"/>
                  <a:gd fmla="*/ 213761 h 69" name="T47"/>
                  <a:gd fmla="*/ 15063 w 43" name="T48"/>
                  <a:gd fmla="*/ 243762 h 69" name="T49"/>
                  <a:gd fmla="*/ 75314 w 43" name="T50"/>
                  <a:gd fmla="*/ 258763 h 69" name="T51"/>
                  <a:gd fmla="*/ 161925 w 43" name="T52"/>
                  <a:gd fmla="*/ 213761 h 69" name="T53"/>
                  <a:gd fmla="*/ 150628 w 43" name="T54"/>
                  <a:gd fmla="*/ 187509 h 69" name="T55"/>
                  <a:gd fmla="*/ 128034 w 43" name="T56"/>
                  <a:gd fmla="*/ 172509 h 69" name="T57"/>
                  <a:gd fmla="*/ 52720 w 43" name="T58"/>
                  <a:gd fmla="*/ 52503 h 69" name="T59"/>
                  <a:gd fmla="*/ 79080 w 43" name="T60"/>
                  <a:gd fmla="*/ 41252 h 69" name="T61"/>
                  <a:gd fmla="*/ 105440 w 43" name="T62"/>
                  <a:gd fmla="*/ 52503 h 69" name="T63"/>
                  <a:gd fmla="*/ 112971 w 43" name="T64"/>
                  <a:gd fmla="*/ 82504 h 69" name="T65"/>
                  <a:gd fmla="*/ 101674 w 43" name="T66"/>
                  <a:gd fmla="*/ 108755 h 69" name="T67"/>
                  <a:gd fmla="*/ 75314 w 43" name="T68"/>
                  <a:gd fmla="*/ 116256 h 69" name="T69"/>
                  <a:gd fmla="*/ 48954 w 43" name="T70"/>
                  <a:gd fmla="*/ 105005 h 69" name="T71"/>
                  <a:gd fmla="*/ 37657 w 43" name="T72"/>
                  <a:gd fmla="*/ 78754 h 69" name="T73"/>
                  <a:gd fmla="*/ 52720 w 43" name="T74"/>
                  <a:gd fmla="*/ 52503 h 69" name="T75"/>
                  <a:gd fmla="*/ 116737 w 43" name="T76"/>
                  <a:gd fmla="*/ 232512 h 69" name="T77"/>
                  <a:gd fmla="*/ 79080 w 43" name="T78"/>
                  <a:gd fmla="*/ 240012 h 69" name="T79"/>
                  <a:gd fmla="*/ 37657 w 43" name="T80"/>
                  <a:gd fmla="*/ 232512 h 69" name="T81"/>
                  <a:gd fmla="*/ 22594 w 43" name="T82"/>
                  <a:gd fmla="*/ 210011 h 69" name="T83"/>
                  <a:gd fmla="*/ 41423 w 43" name="T84"/>
                  <a:gd fmla="*/ 187509 h 69" name="T85"/>
                  <a:gd fmla="*/ 82845 w 43" name="T86"/>
                  <a:gd fmla="*/ 191260 h 69" name="T87"/>
                  <a:gd fmla="*/ 116737 w 43" name="T88"/>
                  <a:gd fmla="*/ 195010 h 69" name="T89"/>
                  <a:gd fmla="*/ 131799 w 43" name="T90"/>
                  <a:gd fmla="*/ 198760 h 69" name="T91"/>
                  <a:gd fmla="*/ 135565 w 43" name="T92"/>
                  <a:gd fmla="*/ 213761 h 69" name="T93"/>
                  <a:gd fmla="*/ 116737 w 43" name="T94"/>
                  <a:gd fmla="*/ 232512 h 69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w 43" name="T144"/>
                  <a:gd fmla="*/ 0 h 69" name="T145"/>
                  <a:gd fmla="*/ 43 w 43" name="T146"/>
                  <a:gd fmla="*/ 69 h 69" name="T147"/>
                </a:gdLst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b="T147" l="T144" r="T146" t="T145"/>
                <a:pathLst>
                  <a:path h="69" w="43">
                    <a:moveTo>
                      <a:pt x="34" y="46"/>
                    </a:moveTo>
                    <a:cubicBezTo>
                      <a:pt x="32" y="45"/>
                      <a:pt x="28" y="45"/>
                      <a:pt x="23" y="45"/>
                    </a:cubicBezTo>
                    <a:cubicBezTo>
                      <a:pt x="17" y="44"/>
                      <a:pt x="13" y="44"/>
                      <a:pt x="11" y="43"/>
                    </a:cubicBezTo>
                    <a:cubicBezTo>
                      <a:pt x="10" y="43"/>
                      <a:pt x="9" y="42"/>
                      <a:pt x="9" y="40"/>
                    </a:cubicBezTo>
                    <a:cubicBezTo>
                      <a:pt x="9" y="39"/>
                      <a:pt x="10" y="38"/>
                      <a:pt x="11" y="37"/>
                    </a:cubicBezTo>
                    <a:cubicBezTo>
                      <a:pt x="12" y="36"/>
                      <a:pt x="13" y="36"/>
                      <a:pt x="14" y="36"/>
                    </a:cubicBezTo>
                    <a:cubicBezTo>
                      <a:pt x="14" y="36"/>
                      <a:pt x="15" y="36"/>
                      <a:pt x="17" y="36"/>
                    </a:cubicBezTo>
                    <a:cubicBezTo>
                      <a:pt x="18" y="36"/>
                      <a:pt x="19" y="37"/>
                      <a:pt x="20" y="37"/>
                    </a:cubicBezTo>
                    <a:cubicBezTo>
                      <a:pt x="25" y="37"/>
                      <a:pt x="29" y="35"/>
                      <a:pt x="32" y="32"/>
                    </a:cubicBezTo>
                    <a:cubicBezTo>
                      <a:pt x="36" y="30"/>
                      <a:pt x="37" y="26"/>
                      <a:pt x="37" y="22"/>
                    </a:cubicBezTo>
                    <a:cubicBezTo>
                      <a:pt x="37" y="18"/>
                      <a:pt x="36" y="14"/>
                      <a:pt x="33" y="11"/>
                    </a:cubicBezTo>
                    <a:cubicBezTo>
                      <a:pt x="34" y="9"/>
                      <a:pt x="34" y="8"/>
                      <a:pt x="35" y="7"/>
                    </a:cubicBezTo>
                    <a:cubicBezTo>
                      <a:pt x="37" y="6"/>
                      <a:pt x="39" y="6"/>
                      <a:pt x="42" y="6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1" y="1"/>
                      <a:pt x="41" y="1"/>
                      <a:pt x="40" y="1"/>
                    </a:cubicBezTo>
                    <a:cubicBezTo>
                      <a:pt x="37" y="0"/>
                      <a:pt x="35" y="1"/>
                      <a:pt x="33" y="2"/>
                    </a:cubicBezTo>
                    <a:cubicBezTo>
                      <a:pt x="31" y="3"/>
                      <a:pt x="30" y="5"/>
                      <a:pt x="30" y="8"/>
                    </a:cubicBezTo>
                    <a:cubicBezTo>
                      <a:pt x="27" y="7"/>
                      <a:pt x="24" y="6"/>
                      <a:pt x="21" y="6"/>
                    </a:cubicBezTo>
                    <a:cubicBezTo>
                      <a:pt x="16" y="6"/>
                      <a:pt x="12" y="7"/>
                      <a:pt x="8" y="10"/>
                    </a:cubicBezTo>
                    <a:cubicBezTo>
                      <a:pt x="5" y="13"/>
                      <a:pt x="3" y="16"/>
                      <a:pt x="3" y="21"/>
                    </a:cubicBezTo>
                    <a:cubicBezTo>
                      <a:pt x="3" y="26"/>
                      <a:pt x="5" y="30"/>
                      <a:pt x="9" y="33"/>
                    </a:cubicBezTo>
                    <a:cubicBezTo>
                      <a:pt x="5" y="35"/>
                      <a:pt x="2" y="37"/>
                      <a:pt x="2" y="41"/>
                    </a:cubicBezTo>
                    <a:cubicBezTo>
                      <a:pt x="2" y="44"/>
                      <a:pt x="4" y="46"/>
                      <a:pt x="7" y="48"/>
                    </a:cubicBezTo>
                    <a:cubicBezTo>
                      <a:pt x="2" y="49"/>
                      <a:pt x="0" y="52"/>
                      <a:pt x="0" y="57"/>
                    </a:cubicBezTo>
                    <a:cubicBezTo>
                      <a:pt x="0" y="60"/>
                      <a:pt x="1" y="63"/>
                      <a:pt x="4" y="65"/>
                    </a:cubicBezTo>
                    <a:cubicBezTo>
                      <a:pt x="8" y="68"/>
                      <a:pt x="13" y="69"/>
                      <a:pt x="20" y="69"/>
                    </a:cubicBezTo>
                    <a:cubicBezTo>
                      <a:pt x="35" y="69"/>
                      <a:pt x="43" y="65"/>
                      <a:pt x="43" y="57"/>
                    </a:cubicBezTo>
                    <a:cubicBezTo>
                      <a:pt x="43" y="54"/>
                      <a:pt x="42" y="52"/>
                      <a:pt x="40" y="50"/>
                    </a:cubicBezTo>
                    <a:cubicBezTo>
                      <a:pt x="39" y="48"/>
                      <a:pt x="37" y="46"/>
                      <a:pt x="34" y="46"/>
                    </a:cubicBezTo>
                    <a:close/>
                    <a:moveTo>
                      <a:pt x="14" y="14"/>
                    </a:moveTo>
                    <a:cubicBezTo>
                      <a:pt x="16" y="12"/>
                      <a:pt x="18" y="11"/>
                      <a:pt x="21" y="11"/>
                    </a:cubicBezTo>
                    <a:cubicBezTo>
                      <a:pt x="23" y="11"/>
                      <a:pt x="26" y="12"/>
                      <a:pt x="28" y="14"/>
                    </a:cubicBezTo>
                    <a:cubicBezTo>
                      <a:pt x="29" y="16"/>
                      <a:pt x="30" y="19"/>
                      <a:pt x="30" y="22"/>
                    </a:cubicBezTo>
                    <a:cubicBezTo>
                      <a:pt x="30" y="25"/>
                      <a:pt x="29" y="27"/>
                      <a:pt x="27" y="29"/>
                    </a:cubicBezTo>
                    <a:cubicBezTo>
                      <a:pt x="25" y="30"/>
                      <a:pt x="23" y="31"/>
                      <a:pt x="20" y="31"/>
                    </a:cubicBezTo>
                    <a:cubicBezTo>
                      <a:pt x="17" y="31"/>
                      <a:pt x="15" y="30"/>
                      <a:pt x="13" y="28"/>
                    </a:cubicBezTo>
                    <a:cubicBezTo>
                      <a:pt x="11" y="27"/>
                      <a:pt x="10" y="24"/>
                      <a:pt x="10" y="21"/>
                    </a:cubicBezTo>
                    <a:cubicBezTo>
                      <a:pt x="10" y="18"/>
                      <a:pt x="11" y="16"/>
                      <a:pt x="14" y="14"/>
                    </a:cubicBezTo>
                    <a:close/>
                    <a:moveTo>
                      <a:pt x="31" y="62"/>
                    </a:moveTo>
                    <a:cubicBezTo>
                      <a:pt x="28" y="63"/>
                      <a:pt x="24" y="64"/>
                      <a:pt x="21" y="64"/>
                    </a:cubicBezTo>
                    <a:cubicBezTo>
                      <a:pt x="16" y="64"/>
                      <a:pt x="13" y="63"/>
                      <a:pt x="10" y="62"/>
                    </a:cubicBezTo>
                    <a:cubicBezTo>
                      <a:pt x="8" y="60"/>
                      <a:pt x="6" y="58"/>
                      <a:pt x="6" y="56"/>
                    </a:cubicBezTo>
                    <a:cubicBezTo>
                      <a:pt x="6" y="53"/>
                      <a:pt x="8" y="51"/>
                      <a:pt x="11" y="50"/>
                    </a:cubicBezTo>
                    <a:cubicBezTo>
                      <a:pt x="14" y="50"/>
                      <a:pt x="17" y="51"/>
                      <a:pt x="22" y="51"/>
                    </a:cubicBezTo>
                    <a:cubicBezTo>
                      <a:pt x="26" y="51"/>
                      <a:pt x="29" y="51"/>
                      <a:pt x="31" y="52"/>
                    </a:cubicBezTo>
                    <a:cubicBezTo>
                      <a:pt x="32" y="52"/>
                      <a:pt x="34" y="52"/>
                      <a:pt x="35" y="53"/>
                    </a:cubicBezTo>
                    <a:cubicBezTo>
                      <a:pt x="36" y="54"/>
                      <a:pt x="36" y="55"/>
                      <a:pt x="36" y="57"/>
                    </a:cubicBezTo>
                    <a:cubicBezTo>
                      <a:pt x="36" y="59"/>
                      <a:pt x="34" y="61"/>
                      <a:pt x="31" y="6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02" name="Freeform 69"/>
              <p:cNvSpPr>
                <a:spLocks noChangeArrowheads="1" noEditPoints="1"/>
              </p:cNvSpPr>
              <p:nvPr/>
            </p:nvSpPr>
            <p:spPr bwMode="auto">
              <a:xfrm>
                <a:off x="3006725" y="2719388"/>
                <a:ext cx="150813" cy="176213"/>
              </a:xfrm>
              <a:custGeom>
                <a:gdLst>
                  <a:gd fmla="*/ 79177 w 40" name="T0"/>
                  <a:gd fmla="*/ 153718 h 47" name="T1"/>
                  <a:gd fmla="*/ 45244 w 40" name="T2"/>
                  <a:gd fmla="*/ 142470 h 47" name="T3"/>
                  <a:gd fmla="*/ 30163 w 40" name="T4"/>
                  <a:gd fmla="*/ 89981 h 47" name="T5"/>
                  <a:gd fmla="*/ 150813 w 40" name="T6"/>
                  <a:gd fmla="*/ 93730 h 47" name="T7"/>
                  <a:gd fmla="*/ 131961 w 40" name="T8"/>
                  <a:gd fmla="*/ 22495 h 47" name="T9"/>
                  <a:gd fmla="*/ 79177 w 40" name="T10"/>
                  <a:gd fmla="*/ 0 h 47" name="T11"/>
                  <a:gd fmla="*/ 22622 w 40" name="T12"/>
                  <a:gd fmla="*/ 22495 h 47" name="T13"/>
                  <a:gd fmla="*/ 0 w 40" name="T14"/>
                  <a:gd fmla="*/ 86232 h 47" name="T15"/>
                  <a:gd fmla="*/ 18852 w 40" name="T16"/>
                  <a:gd fmla="*/ 149969 h 47" name="T17"/>
                  <a:gd fmla="*/ 75407 w 40" name="T18"/>
                  <a:gd fmla="*/ 176213 h 47" name="T19"/>
                  <a:gd fmla="*/ 120650 w 40" name="T20"/>
                  <a:gd fmla="*/ 164965 h 47" name="T21"/>
                  <a:gd fmla="*/ 147043 w 40" name="T22"/>
                  <a:gd fmla="*/ 127473 h 47" name="T23"/>
                  <a:gd fmla="*/ 124421 w 40" name="T24"/>
                  <a:gd fmla="*/ 123724 h 47" name="T25"/>
                  <a:gd fmla="*/ 79177 w 40" name="T26"/>
                  <a:gd fmla="*/ 153718 h 47" name="T27"/>
                  <a:gd fmla="*/ 45244 w 40" name="T28"/>
                  <a:gd fmla="*/ 33743 h 47" name="T29"/>
                  <a:gd fmla="*/ 79177 w 40" name="T30"/>
                  <a:gd fmla="*/ 18746 h 47" name="T31"/>
                  <a:gd fmla="*/ 105569 w 40" name="T32"/>
                  <a:gd fmla="*/ 26244 h 47" name="T33"/>
                  <a:gd fmla="*/ 120650 w 40" name="T34"/>
                  <a:gd fmla="*/ 44991 h 47" name="T35"/>
                  <a:gd fmla="*/ 124421 w 40" name="T36"/>
                  <a:gd fmla="*/ 71235 h 47" name="T37"/>
                  <a:gd fmla="*/ 30163 w 40" name="T38"/>
                  <a:gd fmla="*/ 71235 h 47" name="T39"/>
                  <a:gd fmla="*/ 45244 w 40" name="T40"/>
                  <a:gd fmla="*/ 33743 h 47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40" name="T63"/>
                  <a:gd fmla="*/ 0 h 47" name="T64"/>
                  <a:gd fmla="*/ 40 w 40" name="T65"/>
                  <a:gd fmla="*/ 47 h 47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47" w="40">
                    <a:moveTo>
                      <a:pt x="21" y="41"/>
                    </a:moveTo>
                    <a:cubicBezTo>
                      <a:pt x="17" y="41"/>
                      <a:pt x="14" y="40"/>
                      <a:pt x="12" y="38"/>
                    </a:cubicBezTo>
                    <a:cubicBezTo>
                      <a:pt x="9" y="35"/>
                      <a:pt x="8" y="31"/>
                      <a:pt x="8" y="24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16"/>
                      <a:pt x="39" y="10"/>
                      <a:pt x="35" y="6"/>
                    </a:cubicBezTo>
                    <a:cubicBezTo>
                      <a:pt x="32" y="2"/>
                      <a:pt x="27" y="0"/>
                      <a:pt x="21" y="0"/>
                    </a:cubicBezTo>
                    <a:cubicBezTo>
                      <a:pt x="15" y="0"/>
                      <a:pt x="10" y="2"/>
                      <a:pt x="6" y="6"/>
                    </a:cubicBezTo>
                    <a:cubicBezTo>
                      <a:pt x="2" y="11"/>
                      <a:pt x="0" y="16"/>
                      <a:pt x="0" y="23"/>
                    </a:cubicBezTo>
                    <a:cubicBezTo>
                      <a:pt x="0" y="30"/>
                      <a:pt x="2" y="36"/>
                      <a:pt x="5" y="40"/>
                    </a:cubicBezTo>
                    <a:cubicBezTo>
                      <a:pt x="9" y="45"/>
                      <a:pt x="14" y="47"/>
                      <a:pt x="20" y="47"/>
                    </a:cubicBezTo>
                    <a:cubicBezTo>
                      <a:pt x="25" y="47"/>
                      <a:pt x="29" y="46"/>
                      <a:pt x="32" y="44"/>
                    </a:cubicBezTo>
                    <a:cubicBezTo>
                      <a:pt x="36" y="41"/>
                      <a:pt x="38" y="38"/>
                      <a:pt x="39" y="34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0" y="39"/>
                      <a:pt x="26" y="42"/>
                      <a:pt x="21" y="41"/>
                    </a:cubicBezTo>
                    <a:close/>
                    <a:moveTo>
                      <a:pt x="12" y="9"/>
                    </a:moveTo>
                    <a:cubicBezTo>
                      <a:pt x="15" y="6"/>
                      <a:pt x="18" y="5"/>
                      <a:pt x="21" y="5"/>
                    </a:cubicBezTo>
                    <a:cubicBezTo>
                      <a:pt x="24" y="5"/>
                      <a:pt x="26" y="6"/>
                      <a:pt x="28" y="7"/>
                    </a:cubicBezTo>
                    <a:cubicBezTo>
                      <a:pt x="30" y="9"/>
                      <a:pt x="31" y="11"/>
                      <a:pt x="32" y="12"/>
                    </a:cubicBezTo>
                    <a:cubicBezTo>
                      <a:pt x="32" y="14"/>
                      <a:pt x="33" y="17"/>
                      <a:pt x="33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5"/>
                      <a:pt x="10" y="11"/>
                      <a:pt x="12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03" name="Freeform 70"/>
              <p:cNvSpPr>
                <a:spLocks noChangeArrowheads="1"/>
              </p:cNvSpPr>
              <p:nvPr/>
            </p:nvSpPr>
            <p:spPr bwMode="auto">
              <a:xfrm>
                <a:off x="1503363" y="836613"/>
                <a:ext cx="161925" cy="200025"/>
              </a:xfrm>
              <a:custGeom>
                <a:gdLst>
                  <a:gd fmla="*/ 101674 w 43" name="T0"/>
                  <a:gd fmla="*/ 83029 h 53" name="T1"/>
                  <a:gd fmla="*/ 67783 w 43" name="T2"/>
                  <a:gd fmla="*/ 79255 h 53" name="T3"/>
                  <a:gd fmla="*/ 37657 w 43" name="T4"/>
                  <a:gd fmla="*/ 52837 h 53" name="T5"/>
                  <a:gd fmla="*/ 48954 w 43" name="T6"/>
                  <a:gd fmla="*/ 30192 h 53" name="T7"/>
                  <a:gd fmla="*/ 79080 w 43" name="T8"/>
                  <a:gd fmla="*/ 22644 h 53" name="T9"/>
                  <a:gd fmla="*/ 124268 w 43" name="T10"/>
                  <a:gd fmla="*/ 52837 h 53" name="T11"/>
                  <a:gd fmla="*/ 154394 w 43" name="T12"/>
                  <a:gd fmla="*/ 45289 h 53" name="T13"/>
                  <a:gd fmla="*/ 75314 w 43" name="T14"/>
                  <a:gd fmla="*/ 0 h 53" name="T15"/>
                  <a:gd fmla="*/ 26360 w 43" name="T16"/>
                  <a:gd fmla="*/ 15096 h 53" name="T17"/>
                  <a:gd fmla="*/ 7531 w 43" name="T18"/>
                  <a:gd fmla="*/ 52837 h 53" name="T19"/>
                  <a:gd fmla="*/ 22594 w 43" name="T20"/>
                  <a:gd fmla="*/ 90577 h 53" name="T21"/>
                  <a:gd fmla="*/ 56485 w 43" name="T22"/>
                  <a:gd fmla="*/ 105674 h 53" name="T23"/>
                  <a:gd fmla="*/ 97908 w 43" name="T24"/>
                  <a:gd fmla="*/ 113222 h 53" name="T25"/>
                  <a:gd fmla="*/ 131799 w 43" name="T26"/>
                  <a:gd fmla="*/ 143414 h 53" name="T27"/>
                  <a:gd fmla="*/ 116737 w 43" name="T28"/>
                  <a:gd fmla="*/ 166059 h 53" name="T29"/>
                  <a:gd fmla="*/ 86611 w 43" name="T30"/>
                  <a:gd fmla="*/ 173607 h 53" name="T31"/>
                  <a:gd fmla="*/ 26360 w 43" name="T32"/>
                  <a:gd fmla="*/ 139640 h 53" name="T33"/>
                  <a:gd fmla="*/ 0 w 43" name="T34"/>
                  <a:gd fmla="*/ 143414 h 53" name="T35"/>
                  <a:gd fmla="*/ 82845 w 43" name="T36"/>
                  <a:gd fmla="*/ 200025 h 53" name="T37"/>
                  <a:gd fmla="*/ 139331 w 43" name="T38"/>
                  <a:gd fmla="*/ 181155 h 53" name="T39"/>
                  <a:gd fmla="*/ 161925 w 43" name="T40"/>
                  <a:gd fmla="*/ 139640 h 53" name="T41"/>
                  <a:gd fmla="*/ 101674 w 43" name="T42"/>
                  <a:gd fmla="*/ 83029 h 53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43" name="T66"/>
                  <a:gd fmla="*/ 0 h 53" name="T67"/>
                  <a:gd fmla="*/ 43 w 43" name="T68"/>
                  <a:gd fmla="*/ 53 h 53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52" w="43">
                    <a:moveTo>
                      <a:pt x="27" y="22"/>
                    </a:moveTo>
                    <a:cubicBezTo>
                      <a:pt x="18" y="21"/>
                      <a:pt x="18" y="21"/>
                      <a:pt x="18" y="21"/>
                    </a:cubicBezTo>
                    <a:cubicBezTo>
                      <a:pt x="13" y="20"/>
                      <a:pt x="10" y="17"/>
                      <a:pt x="10" y="14"/>
                    </a:cubicBezTo>
                    <a:cubicBezTo>
                      <a:pt x="10" y="11"/>
                      <a:pt x="11" y="9"/>
                      <a:pt x="13" y="8"/>
                    </a:cubicBezTo>
                    <a:cubicBezTo>
                      <a:pt x="15" y="7"/>
                      <a:pt x="18" y="6"/>
                      <a:pt x="21" y="6"/>
                    </a:cubicBezTo>
                    <a:cubicBezTo>
                      <a:pt x="27" y="6"/>
                      <a:pt x="31" y="9"/>
                      <a:pt x="33" y="14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38" y="4"/>
                      <a:pt x="31" y="0"/>
                      <a:pt x="20" y="0"/>
                    </a:cubicBezTo>
                    <a:cubicBezTo>
                      <a:pt x="15" y="0"/>
                      <a:pt x="10" y="1"/>
                      <a:pt x="7" y="4"/>
                    </a:cubicBezTo>
                    <a:cubicBezTo>
                      <a:pt x="4" y="7"/>
                      <a:pt x="2" y="10"/>
                      <a:pt x="2" y="14"/>
                    </a:cubicBezTo>
                    <a:cubicBezTo>
                      <a:pt x="2" y="18"/>
                      <a:pt x="3" y="21"/>
                      <a:pt x="6" y="24"/>
                    </a:cubicBezTo>
                    <a:cubicBezTo>
                      <a:pt x="8" y="26"/>
                      <a:pt x="11" y="27"/>
                      <a:pt x="15" y="28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32" y="31"/>
                      <a:pt x="35" y="34"/>
                      <a:pt x="35" y="38"/>
                    </a:cubicBezTo>
                    <a:cubicBezTo>
                      <a:pt x="35" y="40"/>
                      <a:pt x="33" y="42"/>
                      <a:pt x="31" y="44"/>
                    </a:cubicBezTo>
                    <a:cubicBezTo>
                      <a:pt x="29" y="45"/>
                      <a:pt x="26" y="46"/>
                      <a:pt x="23" y="46"/>
                    </a:cubicBezTo>
                    <a:cubicBezTo>
                      <a:pt x="14" y="46"/>
                      <a:pt x="9" y="43"/>
                      <a:pt x="7" y="37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3" y="48"/>
                      <a:pt x="10" y="53"/>
                      <a:pt x="22" y="53"/>
                    </a:cubicBezTo>
                    <a:cubicBezTo>
                      <a:pt x="28" y="53"/>
                      <a:pt x="33" y="51"/>
                      <a:pt x="37" y="48"/>
                    </a:cubicBezTo>
                    <a:cubicBezTo>
                      <a:pt x="41" y="45"/>
                      <a:pt x="43" y="42"/>
                      <a:pt x="43" y="37"/>
                    </a:cubicBezTo>
                    <a:cubicBezTo>
                      <a:pt x="43" y="29"/>
                      <a:pt x="38" y="24"/>
                      <a:pt x="27" y="2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04" name="Freeform 71"/>
              <p:cNvSpPr>
                <a:spLocks noChangeArrowheads="1" noEditPoints="1"/>
              </p:cNvSpPr>
              <p:nvPr/>
            </p:nvSpPr>
            <p:spPr bwMode="auto">
              <a:xfrm>
                <a:off x="1687513" y="836613"/>
                <a:ext cx="165100" cy="200025"/>
              </a:xfrm>
              <a:custGeom>
                <a:gdLst>
                  <a:gd fmla="*/ 161348 w 44" name="T0"/>
                  <a:gd fmla="*/ 75481 h 53" name="T1"/>
                  <a:gd fmla="*/ 146339 w 44" name="T2"/>
                  <a:gd fmla="*/ 15096 h 53" name="T3"/>
                  <a:gd fmla="*/ 90055 w 44" name="T4"/>
                  <a:gd fmla="*/ 0 h 53" name="T5"/>
                  <a:gd fmla="*/ 7505 w 44" name="T6"/>
                  <a:gd fmla="*/ 52837 h 53" name="T7"/>
                  <a:gd fmla="*/ 33770 w 44" name="T8"/>
                  <a:gd fmla="*/ 56611 h 53" name="T9"/>
                  <a:gd fmla="*/ 86302 w 44" name="T10"/>
                  <a:gd fmla="*/ 22644 h 53" name="T11"/>
                  <a:gd fmla="*/ 112568 w 44" name="T12"/>
                  <a:gd fmla="*/ 26418 h 53" name="T13"/>
                  <a:gd fmla="*/ 127577 w 44" name="T14"/>
                  <a:gd fmla="*/ 45289 h 53" name="T15"/>
                  <a:gd fmla="*/ 131330 w 44" name="T16"/>
                  <a:gd fmla="*/ 75481 h 53" name="T17"/>
                  <a:gd fmla="*/ 108816 w 44" name="T18"/>
                  <a:gd fmla="*/ 75481 h 53" name="T19"/>
                  <a:gd fmla="*/ 26266 w 44" name="T20"/>
                  <a:gd fmla="*/ 94351 h 53" name="T21"/>
                  <a:gd fmla="*/ 0 w 44" name="T22"/>
                  <a:gd fmla="*/ 139640 h 53" name="T23"/>
                  <a:gd fmla="*/ 18761 w 44" name="T24"/>
                  <a:gd fmla="*/ 181155 h 53" name="T25"/>
                  <a:gd fmla="*/ 67541 w 44" name="T26"/>
                  <a:gd fmla="*/ 200025 h 53" name="T27"/>
                  <a:gd fmla="*/ 131330 w 44" name="T28"/>
                  <a:gd fmla="*/ 158510 h 53" name="T29"/>
                  <a:gd fmla="*/ 135082 w 44" name="T30"/>
                  <a:gd fmla="*/ 192477 h 53" name="T31"/>
                  <a:gd fmla="*/ 165100 w 44" name="T32"/>
                  <a:gd fmla="*/ 192477 h 53" name="T33"/>
                  <a:gd fmla="*/ 161348 w 44" name="T34"/>
                  <a:gd fmla="*/ 154736 h 53" name="T35"/>
                  <a:gd fmla="*/ 161348 w 44" name="T36"/>
                  <a:gd fmla="*/ 75481 h 53" name="T37"/>
                  <a:gd fmla="*/ 116320 w 44" name="T38"/>
                  <a:gd fmla="*/ 154736 h 53" name="T39"/>
                  <a:gd fmla="*/ 71293 w 44" name="T40"/>
                  <a:gd fmla="*/ 177381 h 53" name="T41"/>
                  <a:gd fmla="*/ 41275 w 44" name="T42"/>
                  <a:gd fmla="*/ 166059 h 53" name="T43"/>
                  <a:gd fmla="*/ 33770 w 44" name="T44"/>
                  <a:gd fmla="*/ 143414 h 53" name="T45"/>
                  <a:gd fmla="*/ 52532 w 44" name="T46"/>
                  <a:gd fmla="*/ 109448 h 53" name="T47"/>
                  <a:gd fmla="*/ 105064 w 44" name="T48"/>
                  <a:gd fmla="*/ 98125 h 53" name="T49"/>
                  <a:gd fmla="*/ 131330 w 44" name="T50"/>
                  <a:gd fmla="*/ 98125 h 53" name="T51"/>
                  <a:gd fmla="*/ 131330 w 44" name="T52"/>
                  <a:gd fmla="*/ 109448 h 53" name="T53"/>
                  <a:gd fmla="*/ 116320 w 44" name="T54"/>
                  <a:gd fmla="*/ 154736 h 53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44" name="T84"/>
                  <a:gd fmla="*/ 0 h 53" name="T85"/>
                  <a:gd fmla="*/ 44 w 44" name="T86"/>
                  <a:gd fmla="*/ 53 h 53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52" w="44">
                    <a:moveTo>
                      <a:pt x="43" y="20"/>
                    </a:moveTo>
                    <a:cubicBezTo>
                      <a:pt x="43" y="13"/>
                      <a:pt x="41" y="7"/>
                      <a:pt x="39" y="4"/>
                    </a:cubicBezTo>
                    <a:cubicBezTo>
                      <a:pt x="36" y="1"/>
                      <a:pt x="31" y="0"/>
                      <a:pt x="24" y="0"/>
                    </a:cubicBezTo>
                    <a:cubicBezTo>
                      <a:pt x="11" y="0"/>
                      <a:pt x="3" y="4"/>
                      <a:pt x="2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0" y="9"/>
                      <a:pt x="15" y="6"/>
                      <a:pt x="23" y="6"/>
                    </a:cubicBezTo>
                    <a:cubicBezTo>
                      <a:pt x="26" y="6"/>
                      <a:pt x="29" y="6"/>
                      <a:pt x="30" y="7"/>
                    </a:cubicBezTo>
                    <a:cubicBezTo>
                      <a:pt x="32" y="8"/>
                      <a:pt x="34" y="10"/>
                      <a:pt x="34" y="12"/>
                    </a:cubicBezTo>
                    <a:cubicBezTo>
                      <a:pt x="35" y="13"/>
                      <a:pt x="35" y="16"/>
                      <a:pt x="35" y="20"/>
                    </a:cubicBezTo>
                    <a:cubicBezTo>
                      <a:pt x="32" y="20"/>
                      <a:pt x="30" y="20"/>
                      <a:pt x="29" y="20"/>
                    </a:cubicBezTo>
                    <a:cubicBezTo>
                      <a:pt x="18" y="20"/>
                      <a:pt x="11" y="22"/>
                      <a:pt x="7" y="25"/>
                    </a:cubicBezTo>
                    <a:cubicBezTo>
                      <a:pt x="2" y="28"/>
                      <a:pt x="0" y="32"/>
                      <a:pt x="0" y="37"/>
                    </a:cubicBezTo>
                    <a:cubicBezTo>
                      <a:pt x="0" y="41"/>
                      <a:pt x="2" y="45"/>
                      <a:pt x="5" y="48"/>
                    </a:cubicBezTo>
                    <a:cubicBezTo>
                      <a:pt x="8" y="51"/>
                      <a:pt x="12" y="53"/>
                      <a:pt x="18" y="53"/>
                    </a:cubicBezTo>
                    <a:cubicBezTo>
                      <a:pt x="26" y="53"/>
                      <a:pt x="32" y="49"/>
                      <a:pt x="35" y="42"/>
                    </a:cubicBezTo>
                    <a:cubicBezTo>
                      <a:pt x="36" y="47"/>
                      <a:pt x="36" y="50"/>
                      <a:pt x="36" y="51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3" y="48"/>
                      <a:pt x="43" y="45"/>
                      <a:pt x="43" y="41"/>
                    </a:cubicBezTo>
                    <a:lnTo>
                      <a:pt x="43" y="20"/>
                    </a:lnTo>
                    <a:close/>
                    <a:moveTo>
                      <a:pt x="31" y="41"/>
                    </a:moveTo>
                    <a:cubicBezTo>
                      <a:pt x="28" y="45"/>
                      <a:pt x="24" y="47"/>
                      <a:pt x="19" y="47"/>
                    </a:cubicBezTo>
                    <a:cubicBezTo>
                      <a:pt x="16" y="47"/>
                      <a:pt x="13" y="46"/>
                      <a:pt x="11" y="44"/>
                    </a:cubicBezTo>
                    <a:cubicBezTo>
                      <a:pt x="10" y="42"/>
                      <a:pt x="9" y="40"/>
                      <a:pt x="9" y="38"/>
                    </a:cubicBezTo>
                    <a:cubicBezTo>
                      <a:pt x="9" y="34"/>
                      <a:pt x="10" y="31"/>
                      <a:pt x="14" y="29"/>
                    </a:cubicBezTo>
                    <a:cubicBezTo>
                      <a:pt x="17" y="27"/>
                      <a:pt x="22" y="26"/>
                      <a:pt x="28" y="26"/>
                    </a:cubicBezTo>
                    <a:cubicBezTo>
                      <a:pt x="30" y="26"/>
                      <a:pt x="32" y="26"/>
                      <a:pt x="35" y="26"/>
                    </a:cubicBezTo>
                    <a:cubicBezTo>
                      <a:pt x="35" y="27"/>
                      <a:pt x="35" y="28"/>
                      <a:pt x="35" y="29"/>
                    </a:cubicBezTo>
                    <a:cubicBezTo>
                      <a:pt x="35" y="34"/>
                      <a:pt x="34" y="38"/>
                      <a:pt x="31" y="4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05" name="Rectangle 72"/>
              <p:cNvSpPr>
                <a:spLocks noChangeArrowheads="1"/>
              </p:cNvSpPr>
              <p:nvPr/>
            </p:nvSpPr>
            <p:spPr bwMode="auto">
              <a:xfrm>
                <a:off x="1905000" y="773113"/>
                <a:ext cx="30163" cy="255588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06" name="Freeform 73"/>
              <p:cNvSpPr>
                <a:spLocks noChangeArrowheads="1" noEditPoints="1"/>
              </p:cNvSpPr>
              <p:nvPr/>
            </p:nvSpPr>
            <p:spPr bwMode="auto">
              <a:xfrm>
                <a:off x="1981200" y="836613"/>
                <a:ext cx="168275" cy="200025"/>
              </a:xfrm>
              <a:custGeom>
                <a:gdLst>
                  <a:gd fmla="*/ 86007 w 45" name="T0"/>
                  <a:gd fmla="*/ 173607 h 53" name="T1"/>
                  <a:gd fmla="*/ 48613 w 45" name="T2"/>
                  <a:gd fmla="*/ 158510 h 53" name="T3"/>
                  <a:gd fmla="*/ 29916 w 45" name="T4"/>
                  <a:gd fmla="*/ 101900 h 53" name="T5"/>
                  <a:gd fmla="*/ 168275 w 45" name="T6"/>
                  <a:gd fmla="*/ 101900 h 53" name="T7"/>
                  <a:gd fmla="*/ 145838 w 45" name="T8"/>
                  <a:gd fmla="*/ 22644 h 53" name="T9"/>
                  <a:gd fmla="*/ 86007 w 45" name="T10"/>
                  <a:gd fmla="*/ 0 h 53" name="T11"/>
                  <a:gd fmla="*/ 22437 w 45" name="T12"/>
                  <a:gd fmla="*/ 26418 h 53" name="T13"/>
                  <a:gd fmla="*/ 0 w 45" name="T14"/>
                  <a:gd fmla="*/ 98125 h 53" name="T15"/>
                  <a:gd fmla="*/ 22437 w 45" name="T16"/>
                  <a:gd fmla="*/ 169833 h 53" name="T17"/>
                  <a:gd fmla="*/ 86007 w 45" name="T18"/>
                  <a:gd fmla="*/ 200025 h 53" name="T19"/>
                  <a:gd fmla="*/ 134620 w 45" name="T20"/>
                  <a:gd fmla="*/ 181155 h 53" name="T21"/>
                  <a:gd fmla="*/ 164536 w 45" name="T22"/>
                  <a:gd fmla="*/ 143414 h 53" name="T23"/>
                  <a:gd fmla="*/ 138359 w 45" name="T24"/>
                  <a:gd fmla="*/ 135866 h 53" name="T25"/>
                  <a:gd fmla="*/ 86007 w 45" name="T26"/>
                  <a:gd fmla="*/ 173607 h 53" name="T27"/>
                  <a:gd fmla="*/ 48613 w 45" name="T28"/>
                  <a:gd fmla="*/ 37741 h 53" name="T29"/>
                  <a:gd fmla="*/ 86007 w 45" name="T30"/>
                  <a:gd fmla="*/ 22644 h 53" name="T31"/>
                  <a:gd fmla="*/ 115923 w 45" name="T32"/>
                  <a:gd fmla="*/ 30192 h 53" name="T33"/>
                  <a:gd fmla="*/ 130881 w 45" name="T34"/>
                  <a:gd fmla="*/ 52837 h 53" name="T35"/>
                  <a:gd fmla="*/ 134620 w 45" name="T36"/>
                  <a:gd fmla="*/ 79255 h 53" name="T37"/>
                  <a:gd fmla="*/ 33655 w 45" name="T38"/>
                  <a:gd fmla="*/ 79255 h 53" name="T39"/>
                  <a:gd fmla="*/ 48613 w 45" name="T40"/>
                  <a:gd fmla="*/ 37741 h 53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45" name="T63"/>
                  <a:gd fmla="*/ 0 h 53" name="T64"/>
                  <a:gd fmla="*/ 45 w 45" name="T65"/>
                  <a:gd fmla="*/ 53 h 53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52" w="45">
                    <a:moveTo>
                      <a:pt x="23" y="46"/>
                    </a:moveTo>
                    <a:cubicBezTo>
                      <a:pt x="20" y="46"/>
                      <a:pt x="16" y="45"/>
                      <a:pt x="13" y="42"/>
                    </a:cubicBezTo>
                    <a:cubicBezTo>
                      <a:pt x="10" y="39"/>
                      <a:pt x="8" y="34"/>
                      <a:pt x="8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5" y="18"/>
                      <a:pt x="43" y="11"/>
                      <a:pt x="39" y="6"/>
                    </a:cubicBezTo>
                    <a:cubicBezTo>
                      <a:pt x="35" y="2"/>
                      <a:pt x="30" y="0"/>
                      <a:pt x="23" y="0"/>
                    </a:cubicBezTo>
                    <a:cubicBezTo>
                      <a:pt x="16" y="0"/>
                      <a:pt x="11" y="2"/>
                      <a:pt x="6" y="7"/>
                    </a:cubicBezTo>
                    <a:cubicBezTo>
                      <a:pt x="2" y="12"/>
                      <a:pt x="0" y="18"/>
                      <a:pt x="0" y="26"/>
                    </a:cubicBezTo>
                    <a:cubicBezTo>
                      <a:pt x="0" y="34"/>
                      <a:pt x="2" y="40"/>
                      <a:pt x="6" y="45"/>
                    </a:cubicBezTo>
                    <a:cubicBezTo>
                      <a:pt x="10" y="50"/>
                      <a:pt x="16" y="53"/>
                      <a:pt x="23" y="53"/>
                    </a:cubicBezTo>
                    <a:cubicBezTo>
                      <a:pt x="28" y="53"/>
                      <a:pt x="32" y="51"/>
                      <a:pt x="36" y="48"/>
                    </a:cubicBezTo>
                    <a:cubicBezTo>
                      <a:pt x="40" y="46"/>
                      <a:pt x="43" y="42"/>
                      <a:pt x="44" y="38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4" y="43"/>
                      <a:pt x="30" y="46"/>
                      <a:pt x="23" y="46"/>
                    </a:cubicBezTo>
                    <a:close/>
                    <a:moveTo>
                      <a:pt x="13" y="10"/>
                    </a:moveTo>
                    <a:cubicBezTo>
                      <a:pt x="16" y="7"/>
                      <a:pt x="19" y="6"/>
                      <a:pt x="23" y="6"/>
                    </a:cubicBezTo>
                    <a:cubicBezTo>
                      <a:pt x="26" y="6"/>
                      <a:pt x="29" y="6"/>
                      <a:pt x="31" y="8"/>
                    </a:cubicBezTo>
                    <a:cubicBezTo>
                      <a:pt x="33" y="9"/>
                      <a:pt x="34" y="11"/>
                      <a:pt x="35" y="14"/>
                    </a:cubicBezTo>
                    <a:cubicBezTo>
                      <a:pt x="36" y="16"/>
                      <a:pt x="36" y="18"/>
                      <a:pt x="36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16"/>
                      <a:pt x="11" y="13"/>
                      <a:pt x="13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07" name="Freeform 74"/>
              <p:cNvSpPr>
                <a:spLocks noChangeArrowheads="1"/>
              </p:cNvSpPr>
              <p:nvPr/>
            </p:nvSpPr>
            <p:spPr bwMode="auto">
              <a:xfrm>
                <a:off x="1671638" y="3271838"/>
                <a:ext cx="125413" cy="209550"/>
              </a:xfrm>
              <a:custGeom>
                <a:gdLst>
                  <a:gd fmla="*/ 53975 w 79" name="T0"/>
                  <a:gd fmla="*/ 209550 h 132" name="T1"/>
                  <a:gd fmla="*/ 76200 w 79" name="T2"/>
                  <a:gd fmla="*/ 206375 h 132" name="T3"/>
                  <a:gd fmla="*/ 53975 w 79" name="T4"/>
                  <a:gd fmla="*/ 120650 h 132" name="T5"/>
                  <a:gd fmla="*/ 125413 w 79" name="T6"/>
                  <a:gd fmla="*/ 98425 h 132" name="T7"/>
                  <a:gd fmla="*/ 117475 w 79" name="T8"/>
                  <a:gd fmla="*/ 82550 h 132" name="T9"/>
                  <a:gd fmla="*/ 46038 w 79" name="T10"/>
                  <a:gd fmla="*/ 101600 h 132" name="T11"/>
                  <a:gd fmla="*/ 30163 w 79" name="T12"/>
                  <a:gd fmla="*/ 44450 h 132" name="T13"/>
                  <a:gd fmla="*/ 117475 w 79" name="T14"/>
                  <a:gd fmla="*/ 19050 h 132" name="T15"/>
                  <a:gd fmla="*/ 112713 w 79" name="T16"/>
                  <a:gd fmla="*/ 0 h 132" name="T17"/>
                  <a:gd fmla="*/ 0 w 79" name="T18"/>
                  <a:gd fmla="*/ 33337 h 132" name="T19"/>
                  <a:gd fmla="*/ 53975 w 79" name="T20"/>
                  <a:gd fmla="*/ 209550 h 132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79" name="T33"/>
                  <a:gd fmla="*/ 0 h 132" name="T34"/>
                  <a:gd fmla="*/ 79 w 79" name="T35"/>
                  <a:gd fmla="*/ 132 h 132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132" w="79">
                    <a:moveTo>
                      <a:pt x="34" y="132"/>
                    </a:moveTo>
                    <a:lnTo>
                      <a:pt x="48" y="130"/>
                    </a:lnTo>
                    <a:lnTo>
                      <a:pt x="34" y="76"/>
                    </a:lnTo>
                    <a:lnTo>
                      <a:pt x="79" y="62"/>
                    </a:lnTo>
                    <a:lnTo>
                      <a:pt x="74" y="52"/>
                    </a:lnTo>
                    <a:lnTo>
                      <a:pt x="29" y="64"/>
                    </a:lnTo>
                    <a:lnTo>
                      <a:pt x="19" y="28"/>
                    </a:lnTo>
                    <a:lnTo>
                      <a:pt x="74" y="12"/>
                    </a:lnTo>
                    <a:lnTo>
                      <a:pt x="71" y="0"/>
                    </a:lnTo>
                    <a:lnTo>
                      <a:pt x="0" y="21"/>
                    </a:lnTo>
                    <a:lnTo>
                      <a:pt x="34" y="13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08" name="Freeform 75"/>
              <p:cNvSpPr>
                <a:spLocks noChangeArrowheads="1"/>
              </p:cNvSpPr>
              <p:nvPr/>
            </p:nvSpPr>
            <p:spPr bwMode="auto">
              <a:xfrm>
                <a:off x="1808163" y="3260725"/>
                <a:ext cx="30163" cy="25400"/>
              </a:xfrm>
              <a:custGeom>
                <a:gdLst>
                  <a:gd fmla="*/ 6350 w 19" name="T0"/>
                  <a:gd fmla="*/ 25400 h 16" name="T1"/>
                  <a:gd fmla="*/ 30163 w 19" name="T2"/>
                  <a:gd fmla="*/ 22225 h 16" name="T3"/>
                  <a:gd fmla="*/ 22225 w 19" name="T4"/>
                  <a:gd fmla="*/ 0 h 16" name="T5"/>
                  <a:gd fmla="*/ 0 w 19" name="T6"/>
                  <a:gd fmla="*/ 3175 h 16" name="T7"/>
                  <a:gd fmla="*/ 6350 w 19" name="T8"/>
                  <a:gd fmla="*/ 25400 h 16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9" name="T15"/>
                  <a:gd fmla="*/ 0 h 16" name="T16"/>
                  <a:gd fmla="*/ 19 w 19" name="T17"/>
                  <a:gd fmla="*/ 16 h 16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6" w="19">
                    <a:moveTo>
                      <a:pt x="4" y="16"/>
                    </a:moveTo>
                    <a:lnTo>
                      <a:pt x="19" y="14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4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09" name="Freeform 76"/>
              <p:cNvSpPr>
                <a:spLocks noChangeArrowheads="1"/>
              </p:cNvSpPr>
              <p:nvPr/>
            </p:nvSpPr>
            <p:spPr bwMode="auto">
              <a:xfrm>
                <a:off x="1822450" y="3305175"/>
                <a:ext cx="60325" cy="139700"/>
              </a:xfrm>
              <a:custGeom>
                <a:gdLst>
                  <a:gd fmla="*/ 38100 w 38" name="T0"/>
                  <a:gd fmla="*/ 139700 h 88" name="T1"/>
                  <a:gd fmla="*/ 60325 w 38" name="T2"/>
                  <a:gd fmla="*/ 131763 h 88" name="T3"/>
                  <a:gd fmla="*/ 19050 w 38" name="T4"/>
                  <a:gd fmla="*/ 0 h 88" name="T5"/>
                  <a:gd fmla="*/ 0 w 38" name="T6"/>
                  <a:gd fmla="*/ 7938 h 88" name="T7"/>
                  <a:gd fmla="*/ 38100 w 38" name="T8"/>
                  <a:gd fmla="*/ 139700 h 88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38" name="T15"/>
                  <a:gd fmla="*/ 0 h 88" name="T16"/>
                  <a:gd fmla="*/ 38 w 38" name="T17"/>
                  <a:gd fmla="*/ 88 h 88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88" w="38">
                    <a:moveTo>
                      <a:pt x="24" y="88"/>
                    </a:moveTo>
                    <a:lnTo>
                      <a:pt x="38" y="83"/>
                    </a:lnTo>
                    <a:lnTo>
                      <a:pt x="12" y="0"/>
                    </a:lnTo>
                    <a:lnTo>
                      <a:pt x="0" y="5"/>
                    </a:lnTo>
                    <a:lnTo>
                      <a:pt x="24" y="88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10" name="Freeform 77"/>
              <p:cNvSpPr>
                <a:spLocks noChangeArrowheads="1"/>
              </p:cNvSpPr>
              <p:nvPr/>
            </p:nvSpPr>
            <p:spPr bwMode="auto">
              <a:xfrm>
                <a:off x="1882775" y="3268663"/>
                <a:ext cx="142875" cy="157163"/>
              </a:xfrm>
              <a:custGeom>
                <a:gdLst>
                  <a:gd fmla="*/ 90237 w 38" name="T0"/>
                  <a:gd fmla="*/ 3742 h 42" name="T1"/>
                  <a:gd fmla="*/ 60158 w 38" name="T2"/>
                  <a:gd fmla="*/ 3742 h 42" name="T3"/>
                  <a:gd fmla="*/ 26319 w 38" name="T4"/>
                  <a:gd fmla="*/ 44904 h 42" name="T5"/>
                  <a:gd fmla="*/ 18799 w 38" name="T6"/>
                  <a:gd fmla="*/ 18710 h 42" name="T7"/>
                  <a:gd fmla="*/ 0 w 38" name="T8"/>
                  <a:gd fmla="*/ 26194 h 42" name="T9"/>
                  <a:gd fmla="*/ 41359 w 38" name="T10"/>
                  <a:gd fmla="*/ 157163 h 42" name="T11"/>
                  <a:gd fmla="*/ 60158 w 38" name="T12"/>
                  <a:gd fmla="*/ 153421 h 42" name="T13"/>
                  <a:gd fmla="*/ 37599 w 38" name="T14"/>
                  <a:gd fmla="*/ 78582 h 42" name="T15"/>
                  <a:gd fmla="*/ 41359 w 38" name="T16"/>
                  <a:gd fmla="*/ 44904 h 42" name="T17"/>
                  <a:gd fmla="*/ 63918 w 38" name="T18"/>
                  <a:gd fmla="*/ 22452 h 42" name="T19"/>
                  <a:gd fmla="*/ 86477 w 38" name="T20"/>
                  <a:gd fmla="*/ 26194 h 42" name="T21"/>
                  <a:gd fmla="*/ 101516 w 38" name="T22"/>
                  <a:gd fmla="*/ 48646 h 42" name="T23"/>
                  <a:gd fmla="*/ 124076 w 38" name="T24"/>
                  <a:gd fmla="*/ 134711 h 42" name="T25"/>
                  <a:gd fmla="*/ 142875 w 38" name="T26"/>
                  <a:gd fmla="*/ 127227 h 42" name="T27"/>
                  <a:gd fmla="*/ 124076 w 38" name="T28"/>
                  <a:gd fmla="*/ 52388 h 42" name="T29"/>
                  <a:gd fmla="*/ 109036 w 38" name="T30"/>
                  <a:gd fmla="*/ 18710 h 42" name="T31"/>
                  <a:gd fmla="*/ 90237 w 38" name="T32"/>
                  <a:gd fmla="*/ 3742 h 42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8" name="T51"/>
                  <a:gd fmla="*/ 0 h 42" name="T52"/>
                  <a:gd fmla="*/ 38 w 38" name="T53"/>
                  <a:gd fmla="*/ 42 h 42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2" w="38">
                    <a:moveTo>
                      <a:pt x="24" y="1"/>
                    </a:moveTo>
                    <a:cubicBezTo>
                      <a:pt x="21" y="0"/>
                      <a:pt x="19" y="0"/>
                      <a:pt x="16" y="1"/>
                    </a:cubicBezTo>
                    <a:cubicBezTo>
                      <a:pt x="12" y="2"/>
                      <a:pt x="9" y="6"/>
                      <a:pt x="7" y="1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9" y="18"/>
                      <a:pt x="9" y="14"/>
                      <a:pt x="11" y="12"/>
                    </a:cubicBezTo>
                    <a:cubicBezTo>
                      <a:pt x="12" y="9"/>
                      <a:pt x="14" y="7"/>
                      <a:pt x="17" y="6"/>
                    </a:cubicBezTo>
                    <a:cubicBezTo>
                      <a:pt x="19" y="6"/>
                      <a:pt x="21" y="6"/>
                      <a:pt x="23" y="7"/>
                    </a:cubicBezTo>
                    <a:cubicBezTo>
                      <a:pt x="24" y="8"/>
                      <a:pt x="26" y="10"/>
                      <a:pt x="27" y="13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1" y="9"/>
                      <a:pt x="30" y="6"/>
                      <a:pt x="29" y="5"/>
                    </a:cubicBezTo>
                    <a:cubicBezTo>
                      <a:pt x="28" y="3"/>
                      <a:pt x="26" y="2"/>
                      <a:pt x="24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11" name="Freeform 78"/>
              <p:cNvSpPr>
                <a:spLocks noChangeArrowheads="1" noEditPoints="1"/>
              </p:cNvSpPr>
              <p:nvPr/>
            </p:nvSpPr>
            <p:spPr bwMode="auto">
              <a:xfrm>
                <a:off x="2028825" y="3227388"/>
                <a:ext cx="142875" cy="153988"/>
              </a:xfrm>
              <a:custGeom>
                <a:gdLst>
                  <a:gd fmla="*/ 116556 w 38" name="T0"/>
                  <a:gd fmla="*/ 45070 h 41" name="T1"/>
                  <a:gd fmla="*/ 93997 w 38" name="T2"/>
                  <a:gd fmla="*/ 7512 h 41" name="T3"/>
                  <a:gd fmla="*/ 48878 w 38" name="T4"/>
                  <a:gd fmla="*/ 7512 h 41" name="T5"/>
                  <a:gd fmla="*/ 3760 w 38" name="T6"/>
                  <a:gd fmla="*/ 60093 h 41" name="T7"/>
                  <a:gd fmla="*/ 22559 w 38" name="T8"/>
                  <a:gd fmla="*/ 56337 h 41" name="T9"/>
                  <a:gd fmla="*/ 52638 w 38" name="T10"/>
                  <a:gd fmla="*/ 22535 h 41" name="T11"/>
                  <a:gd fmla="*/ 75197 w 38" name="T12"/>
                  <a:gd fmla="*/ 22535 h 41" name="T13"/>
                  <a:gd fmla="*/ 86477 w 38" name="T14"/>
                  <a:gd fmla="*/ 30046 h 41" name="T15"/>
                  <a:gd fmla="*/ 97757 w 38" name="T16"/>
                  <a:gd fmla="*/ 52581 h 41" name="T17"/>
                  <a:gd fmla="*/ 78957 w 38" name="T18"/>
                  <a:gd fmla="*/ 56337 h 41" name="T19"/>
                  <a:gd fmla="*/ 26319 w 38" name="T20"/>
                  <a:gd fmla="*/ 86384 h 41" name="T21"/>
                  <a:gd fmla="*/ 18799 w 38" name="T22"/>
                  <a:gd fmla="*/ 123942 h 41" name="T23"/>
                  <a:gd fmla="*/ 37599 w 38" name="T24"/>
                  <a:gd fmla="*/ 150232 h 41" name="T25"/>
                  <a:gd fmla="*/ 75197 w 38" name="T26"/>
                  <a:gd fmla="*/ 150232 h 41" name="T27"/>
                  <a:gd fmla="*/ 112796 w 38" name="T28"/>
                  <a:gd fmla="*/ 108918 h 41" name="T29"/>
                  <a:gd fmla="*/ 124076 w 38" name="T30"/>
                  <a:gd fmla="*/ 131453 h 41" name="T31"/>
                  <a:gd fmla="*/ 142875 w 38" name="T32"/>
                  <a:gd fmla="*/ 127697 h 41" name="T33"/>
                  <a:gd fmla="*/ 131595 w 38" name="T34"/>
                  <a:gd fmla="*/ 101407 h 41" name="T35"/>
                  <a:gd fmla="*/ 116556 w 38" name="T36"/>
                  <a:gd fmla="*/ 45070 h 41" name="T37"/>
                  <a:gd fmla="*/ 101516 w 38" name="T38"/>
                  <a:gd fmla="*/ 112674 h 41" name="T39"/>
                  <a:gd fmla="*/ 75197 w 38" name="T40"/>
                  <a:gd fmla="*/ 135209 h 41" name="T41"/>
                  <a:gd fmla="*/ 52638 w 38" name="T42"/>
                  <a:gd fmla="*/ 131453 h 41" name="T43"/>
                  <a:gd fmla="*/ 37599 w 38" name="T44"/>
                  <a:gd fmla="*/ 120186 h 41" name="T45"/>
                  <a:gd fmla="*/ 45118 w 38" name="T46"/>
                  <a:gd fmla="*/ 90139 h 41" name="T47"/>
                  <a:gd fmla="*/ 82717 w 38" name="T48"/>
                  <a:gd fmla="*/ 71360 h 41" name="T49"/>
                  <a:gd fmla="*/ 101516 w 38" name="T50"/>
                  <a:gd fmla="*/ 67604 h 41" name="T51"/>
                  <a:gd fmla="*/ 105276 w 38" name="T52"/>
                  <a:gd fmla="*/ 75116 h 41" name="T53"/>
                  <a:gd fmla="*/ 101516 w 38" name="T54"/>
                  <a:gd fmla="*/ 112674 h 41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38" name="T84"/>
                  <a:gd fmla="*/ 0 h 41" name="T85"/>
                  <a:gd fmla="*/ 38 w 38" name="T86"/>
                  <a:gd fmla="*/ 41 h 41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1" w="38">
                    <a:moveTo>
                      <a:pt x="31" y="12"/>
                    </a:moveTo>
                    <a:cubicBezTo>
                      <a:pt x="30" y="7"/>
                      <a:pt x="27" y="3"/>
                      <a:pt x="25" y="2"/>
                    </a:cubicBezTo>
                    <a:cubicBezTo>
                      <a:pt x="22" y="0"/>
                      <a:pt x="18" y="0"/>
                      <a:pt x="13" y="2"/>
                    </a:cubicBezTo>
                    <a:cubicBezTo>
                      <a:pt x="4" y="4"/>
                      <a:pt x="0" y="9"/>
                      <a:pt x="1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1"/>
                      <a:pt x="8" y="8"/>
                      <a:pt x="14" y="6"/>
                    </a:cubicBezTo>
                    <a:cubicBezTo>
                      <a:pt x="16" y="5"/>
                      <a:pt x="18" y="5"/>
                      <a:pt x="20" y="6"/>
                    </a:cubicBezTo>
                    <a:cubicBezTo>
                      <a:pt x="21" y="6"/>
                      <a:pt x="23" y="7"/>
                      <a:pt x="23" y="8"/>
                    </a:cubicBezTo>
                    <a:cubicBezTo>
                      <a:pt x="24" y="9"/>
                      <a:pt x="25" y="11"/>
                      <a:pt x="26" y="14"/>
                    </a:cubicBezTo>
                    <a:cubicBezTo>
                      <a:pt x="24" y="14"/>
                      <a:pt x="22" y="15"/>
                      <a:pt x="21" y="15"/>
                    </a:cubicBezTo>
                    <a:cubicBezTo>
                      <a:pt x="14" y="17"/>
                      <a:pt x="9" y="20"/>
                      <a:pt x="7" y="23"/>
                    </a:cubicBezTo>
                    <a:cubicBezTo>
                      <a:pt x="4" y="26"/>
                      <a:pt x="3" y="29"/>
                      <a:pt x="5" y="33"/>
                    </a:cubicBezTo>
                    <a:cubicBezTo>
                      <a:pt x="5" y="36"/>
                      <a:pt x="7" y="38"/>
                      <a:pt x="10" y="40"/>
                    </a:cubicBezTo>
                    <a:cubicBezTo>
                      <a:pt x="13" y="41"/>
                      <a:pt x="16" y="41"/>
                      <a:pt x="20" y="40"/>
                    </a:cubicBezTo>
                    <a:cubicBezTo>
                      <a:pt x="26" y="39"/>
                      <a:pt x="29" y="35"/>
                      <a:pt x="30" y="29"/>
                    </a:cubicBezTo>
                    <a:cubicBezTo>
                      <a:pt x="31" y="32"/>
                      <a:pt x="32" y="34"/>
                      <a:pt x="33" y="35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7" y="32"/>
                      <a:pt x="36" y="30"/>
                      <a:pt x="35" y="27"/>
                    </a:cubicBezTo>
                    <a:lnTo>
                      <a:pt x="31" y="12"/>
                    </a:lnTo>
                    <a:close/>
                    <a:moveTo>
                      <a:pt x="27" y="30"/>
                    </a:moveTo>
                    <a:cubicBezTo>
                      <a:pt x="26" y="33"/>
                      <a:pt x="23" y="35"/>
                      <a:pt x="20" y="36"/>
                    </a:cubicBezTo>
                    <a:cubicBezTo>
                      <a:pt x="17" y="36"/>
                      <a:pt x="15" y="36"/>
                      <a:pt x="14" y="35"/>
                    </a:cubicBezTo>
                    <a:cubicBezTo>
                      <a:pt x="12" y="35"/>
                      <a:pt x="11" y="33"/>
                      <a:pt x="10" y="32"/>
                    </a:cubicBezTo>
                    <a:cubicBezTo>
                      <a:pt x="10" y="29"/>
                      <a:pt x="10" y="26"/>
                      <a:pt x="12" y="24"/>
                    </a:cubicBezTo>
                    <a:cubicBezTo>
                      <a:pt x="14" y="22"/>
                      <a:pt x="17" y="20"/>
                      <a:pt x="22" y="19"/>
                    </a:cubicBezTo>
                    <a:cubicBezTo>
                      <a:pt x="23" y="19"/>
                      <a:pt x="25" y="18"/>
                      <a:pt x="27" y="18"/>
                    </a:cubicBezTo>
                    <a:cubicBezTo>
                      <a:pt x="27" y="19"/>
                      <a:pt x="28" y="20"/>
                      <a:pt x="28" y="20"/>
                    </a:cubicBezTo>
                    <a:cubicBezTo>
                      <a:pt x="29" y="23"/>
                      <a:pt x="28" y="27"/>
                      <a:pt x="27" y="3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12" name="Freeform 79"/>
              <p:cNvSpPr>
                <a:spLocks noChangeArrowheads="1"/>
              </p:cNvSpPr>
              <p:nvPr/>
            </p:nvSpPr>
            <p:spPr bwMode="auto">
              <a:xfrm>
                <a:off x="2171700" y="3186113"/>
                <a:ext cx="142875" cy="157163"/>
              </a:xfrm>
              <a:custGeom>
                <a:gdLst>
                  <a:gd fmla="*/ 90237 w 38" name="T0"/>
                  <a:gd fmla="*/ 3742 h 42" name="T1"/>
                  <a:gd fmla="*/ 60158 w 38" name="T2"/>
                  <a:gd fmla="*/ 3742 h 42" name="T3"/>
                  <a:gd fmla="*/ 26319 w 38" name="T4"/>
                  <a:gd fmla="*/ 44904 h 42" name="T5"/>
                  <a:gd fmla="*/ 18799 w 38" name="T6"/>
                  <a:gd fmla="*/ 18710 h 42" name="T7"/>
                  <a:gd fmla="*/ 0 w 38" name="T8"/>
                  <a:gd fmla="*/ 26194 h 42" name="T9"/>
                  <a:gd fmla="*/ 37599 w 38" name="T10"/>
                  <a:gd fmla="*/ 157163 h 42" name="T11"/>
                  <a:gd fmla="*/ 60158 w 38" name="T12"/>
                  <a:gd fmla="*/ 149679 h 42" name="T13"/>
                  <a:gd fmla="*/ 37599 w 38" name="T14"/>
                  <a:gd fmla="*/ 78582 h 42" name="T15"/>
                  <a:gd fmla="*/ 41359 w 38" name="T16"/>
                  <a:gd fmla="*/ 41162 h 42" name="T17"/>
                  <a:gd fmla="*/ 63918 w 38" name="T18"/>
                  <a:gd fmla="*/ 22452 h 42" name="T19"/>
                  <a:gd fmla="*/ 82717 w 38" name="T20"/>
                  <a:gd fmla="*/ 22452 h 42" name="T21"/>
                  <a:gd fmla="*/ 101516 w 38" name="T22"/>
                  <a:gd fmla="*/ 48646 h 42" name="T23"/>
                  <a:gd fmla="*/ 124076 w 38" name="T24"/>
                  <a:gd fmla="*/ 130969 h 42" name="T25"/>
                  <a:gd fmla="*/ 142875 w 38" name="T26"/>
                  <a:gd fmla="*/ 127227 h 42" name="T27"/>
                  <a:gd fmla="*/ 120316 w 38" name="T28"/>
                  <a:gd fmla="*/ 48646 h 42" name="T29"/>
                  <a:gd fmla="*/ 109036 w 38" name="T30"/>
                  <a:gd fmla="*/ 14968 h 42" name="T31"/>
                  <a:gd fmla="*/ 90237 w 38" name="T32"/>
                  <a:gd fmla="*/ 3742 h 42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8" name="T51"/>
                  <a:gd fmla="*/ 0 h 42" name="T52"/>
                  <a:gd fmla="*/ 38 w 38" name="T53"/>
                  <a:gd fmla="*/ 42 h 42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2" w="38">
                    <a:moveTo>
                      <a:pt x="24" y="1"/>
                    </a:moveTo>
                    <a:cubicBezTo>
                      <a:pt x="21" y="0"/>
                      <a:pt x="19" y="0"/>
                      <a:pt x="16" y="1"/>
                    </a:cubicBezTo>
                    <a:cubicBezTo>
                      <a:pt x="12" y="2"/>
                      <a:pt x="9" y="6"/>
                      <a:pt x="7" y="1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9" y="17"/>
                      <a:pt x="9" y="14"/>
                      <a:pt x="11" y="11"/>
                    </a:cubicBezTo>
                    <a:cubicBezTo>
                      <a:pt x="12" y="8"/>
                      <a:pt x="14" y="7"/>
                      <a:pt x="17" y="6"/>
                    </a:cubicBezTo>
                    <a:cubicBezTo>
                      <a:pt x="19" y="5"/>
                      <a:pt x="21" y="5"/>
                      <a:pt x="22" y="6"/>
                    </a:cubicBezTo>
                    <a:cubicBezTo>
                      <a:pt x="24" y="7"/>
                      <a:pt x="26" y="9"/>
                      <a:pt x="27" y="1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1" y="9"/>
                      <a:pt x="30" y="6"/>
                      <a:pt x="29" y="4"/>
                    </a:cubicBezTo>
                    <a:cubicBezTo>
                      <a:pt x="27" y="3"/>
                      <a:pt x="26" y="2"/>
                      <a:pt x="24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13" name="Freeform 80"/>
              <p:cNvSpPr>
                <a:spLocks noChangeArrowheads="1"/>
              </p:cNvSpPr>
              <p:nvPr/>
            </p:nvSpPr>
            <p:spPr bwMode="auto">
              <a:xfrm>
                <a:off x="2322513" y="3148013"/>
                <a:ext cx="120650" cy="146050"/>
              </a:xfrm>
              <a:custGeom>
                <a:gdLst>
                  <a:gd fmla="*/ 49014 w 32" name="T0"/>
                  <a:gd fmla="*/ 18724 h 39" name="T1"/>
                  <a:gd fmla="*/ 90487 w 32" name="T2"/>
                  <a:gd fmla="*/ 41194 h 39" name="T3"/>
                  <a:gd fmla="*/ 105569 w 32" name="T4"/>
                  <a:gd fmla="*/ 33704 h 39" name="T5"/>
                  <a:gd fmla="*/ 79177 w 32" name="T6"/>
                  <a:gd fmla="*/ 3745 h 39" name="T7"/>
                  <a:gd fmla="*/ 41473 w 32" name="T8"/>
                  <a:gd fmla="*/ 3745 h 39" name="T9"/>
                  <a:gd fmla="*/ 7541 w 32" name="T10"/>
                  <a:gd fmla="*/ 33704 h 39" name="T11"/>
                  <a:gd fmla="*/ 3770 w 32" name="T12"/>
                  <a:gd fmla="*/ 89877 h 39" name="T13"/>
                  <a:gd fmla="*/ 33933 w 32" name="T14"/>
                  <a:gd fmla="*/ 134815 h 39" name="T15"/>
                  <a:gd fmla="*/ 82947 w 32" name="T16"/>
                  <a:gd fmla="*/ 142305 h 39" name="T17"/>
                  <a:gd fmla="*/ 113109 w 32" name="T18"/>
                  <a:gd fmla="*/ 119836 h 39" name="T19"/>
                  <a:gd fmla="*/ 120650 w 32" name="T20"/>
                  <a:gd fmla="*/ 82387 h 39" name="T21"/>
                  <a:gd fmla="*/ 101798 w 32" name="T22"/>
                  <a:gd fmla="*/ 82387 h 39" name="T23"/>
                  <a:gd fmla="*/ 79177 w 32" name="T24"/>
                  <a:gd fmla="*/ 123581 h 39" name="T25"/>
                  <a:gd fmla="*/ 49014 w 32" name="T26"/>
                  <a:gd fmla="*/ 119836 h 39" name="T27"/>
                  <a:gd fmla="*/ 26392 w 32" name="T28"/>
                  <a:gd fmla="*/ 82387 h 39" name="T29"/>
                  <a:gd fmla="*/ 26392 w 32" name="T30"/>
                  <a:gd fmla="*/ 41194 h 39" name="T31"/>
                  <a:gd fmla="*/ 49014 w 32" name="T32"/>
                  <a:gd fmla="*/ 18724 h 39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2" name="T51"/>
                  <a:gd fmla="*/ 0 h 39" name="T52"/>
                  <a:gd fmla="*/ 32 w 32" name="T53"/>
                  <a:gd fmla="*/ 39 h 39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39" w="32">
                    <a:moveTo>
                      <a:pt x="13" y="5"/>
                    </a:moveTo>
                    <a:cubicBezTo>
                      <a:pt x="17" y="4"/>
                      <a:pt x="21" y="6"/>
                      <a:pt x="24" y="11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7" y="6"/>
                      <a:pt x="24" y="3"/>
                      <a:pt x="21" y="1"/>
                    </a:cubicBezTo>
                    <a:cubicBezTo>
                      <a:pt x="18" y="0"/>
                      <a:pt x="15" y="0"/>
                      <a:pt x="11" y="1"/>
                    </a:cubicBezTo>
                    <a:cubicBezTo>
                      <a:pt x="6" y="2"/>
                      <a:pt x="3" y="5"/>
                      <a:pt x="2" y="9"/>
                    </a:cubicBezTo>
                    <a:cubicBezTo>
                      <a:pt x="0" y="14"/>
                      <a:pt x="0" y="18"/>
                      <a:pt x="1" y="24"/>
                    </a:cubicBezTo>
                    <a:cubicBezTo>
                      <a:pt x="3" y="29"/>
                      <a:pt x="6" y="33"/>
                      <a:pt x="9" y="36"/>
                    </a:cubicBezTo>
                    <a:cubicBezTo>
                      <a:pt x="13" y="39"/>
                      <a:pt x="17" y="39"/>
                      <a:pt x="22" y="38"/>
                    </a:cubicBezTo>
                    <a:cubicBezTo>
                      <a:pt x="25" y="37"/>
                      <a:pt x="28" y="35"/>
                      <a:pt x="30" y="32"/>
                    </a:cubicBezTo>
                    <a:cubicBezTo>
                      <a:pt x="32" y="29"/>
                      <a:pt x="32" y="26"/>
                      <a:pt x="32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8"/>
                      <a:pt x="25" y="32"/>
                      <a:pt x="21" y="33"/>
                    </a:cubicBezTo>
                    <a:cubicBezTo>
                      <a:pt x="18" y="34"/>
                      <a:pt x="15" y="34"/>
                      <a:pt x="13" y="32"/>
                    </a:cubicBezTo>
                    <a:cubicBezTo>
                      <a:pt x="10" y="30"/>
                      <a:pt x="8" y="26"/>
                      <a:pt x="7" y="22"/>
                    </a:cubicBezTo>
                    <a:cubicBezTo>
                      <a:pt x="6" y="18"/>
                      <a:pt x="6" y="14"/>
                      <a:pt x="7" y="11"/>
                    </a:cubicBezTo>
                    <a:cubicBezTo>
                      <a:pt x="8" y="8"/>
                      <a:pt x="10" y="6"/>
                      <a:pt x="13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14" name="Freeform 81"/>
              <p:cNvSpPr>
                <a:spLocks noChangeArrowheads="1" noEditPoints="1"/>
              </p:cNvSpPr>
              <p:nvPr/>
            </p:nvSpPr>
            <p:spPr bwMode="auto">
              <a:xfrm>
                <a:off x="2446338" y="3106738"/>
                <a:ext cx="134938" cy="150813"/>
              </a:xfrm>
              <a:custGeom>
                <a:gdLst>
                  <a:gd fmla="*/ 86210 w 36" name="T0"/>
                  <a:gd fmla="*/ 128191 h 40" name="T1"/>
                  <a:gd fmla="*/ 56224 w 36" name="T2"/>
                  <a:gd fmla="*/ 128191 h 40" name="T3"/>
                  <a:gd fmla="*/ 29986 w 36" name="T4"/>
                  <a:gd fmla="*/ 90488 h 40" name="T5"/>
                  <a:gd fmla="*/ 127441 w 36" name="T6"/>
                  <a:gd fmla="*/ 60325 h 40" name="T7"/>
                  <a:gd fmla="*/ 93707 w 36" name="T8"/>
                  <a:gd fmla="*/ 11311 h 40" name="T9"/>
                  <a:gd fmla="*/ 48728 w 36" name="T10"/>
                  <a:gd fmla="*/ 7541 h 40" name="T11"/>
                  <a:gd fmla="*/ 11245 w 36" name="T12"/>
                  <a:gd fmla="*/ 37703 h 40" name="T13"/>
                  <a:gd fmla="*/ 7497 w 36" name="T14"/>
                  <a:gd fmla="*/ 94258 h 40" name="T15"/>
                  <a:gd fmla="*/ 37483 w 36" name="T16"/>
                  <a:gd fmla="*/ 139502 h 40" name="T17"/>
                  <a:gd fmla="*/ 89959 w 36" name="T18"/>
                  <a:gd fmla="*/ 147043 h 40" name="T19"/>
                  <a:gd fmla="*/ 119945 w 36" name="T20"/>
                  <a:gd fmla="*/ 124421 h 40" name="T21"/>
                  <a:gd fmla="*/ 134938 w 36" name="T22"/>
                  <a:gd fmla="*/ 90488 h 40" name="T23"/>
                  <a:gd fmla="*/ 112448 w 36" name="T24"/>
                  <a:gd fmla="*/ 94258 h 40" name="T25"/>
                  <a:gd fmla="*/ 86210 w 36" name="T26"/>
                  <a:gd fmla="*/ 128191 h 40" name="T27"/>
                  <a:gd fmla="*/ 29986 w 36" name="T28"/>
                  <a:gd fmla="*/ 41474 h 40" name="T29"/>
                  <a:gd fmla="*/ 52476 w 36" name="T30"/>
                  <a:gd fmla="*/ 22622 h 40" name="T31"/>
                  <a:gd fmla="*/ 74966 w 36" name="T32"/>
                  <a:gd fmla="*/ 22622 h 40" name="T33"/>
                  <a:gd fmla="*/ 89959 w 36" name="T34"/>
                  <a:gd fmla="*/ 33933 h 40" name="T35"/>
                  <a:gd fmla="*/ 101203 w 36" name="T36"/>
                  <a:gd fmla="*/ 52785 h 40" name="T37"/>
                  <a:gd fmla="*/ 26238 w 36" name="T38"/>
                  <a:gd fmla="*/ 75407 h 40" name="T39"/>
                  <a:gd fmla="*/ 29986 w 36" name="T40"/>
                  <a:gd fmla="*/ 41474 h 40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36" name="T63"/>
                  <a:gd fmla="*/ 0 h 40" name="T64"/>
                  <a:gd fmla="*/ 36 w 36" name="T65"/>
                  <a:gd fmla="*/ 40 h 40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40" w="36">
                    <a:moveTo>
                      <a:pt x="23" y="34"/>
                    </a:moveTo>
                    <a:cubicBezTo>
                      <a:pt x="20" y="35"/>
                      <a:pt x="17" y="35"/>
                      <a:pt x="15" y="34"/>
                    </a:cubicBezTo>
                    <a:cubicBezTo>
                      <a:pt x="12" y="32"/>
                      <a:pt x="10" y="29"/>
                      <a:pt x="8" y="24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2" y="10"/>
                      <a:pt x="29" y="6"/>
                      <a:pt x="25" y="3"/>
                    </a:cubicBezTo>
                    <a:cubicBezTo>
                      <a:pt x="22" y="1"/>
                      <a:pt x="17" y="0"/>
                      <a:pt x="13" y="2"/>
                    </a:cubicBezTo>
                    <a:cubicBezTo>
                      <a:pt x="8" y="3"/>
                      <a:pt x="5" y="6"/>
                      <a:pt x="3" y="10"/>
                    </a:cubicBezTo>
                    <a:cubicBezTo>
                      <a:pt x="1" y="15"/>
                      <a:pt x="0" y="20"/>
                      <a:pt x="2" y="25"/>
                    </a:cubicBezTo>
                    <a:cubicBezTo>
                      <a:pt x="4" y="31"/>
                      <a:pt x="6" y="35"/>
                      <a:pt x="10" y="37"/>
                    </a:cubicBezTo>
                    <a:cubicBezTo>
                      <a:pt x="14" y="40"/>
                      <a:pt x="19" y="40"/>
                      <a:pt x="24" y="39"/>
                    </a:cubicBezTo>
                    <a:cubicBezTo>
                      <a:pt x="27" y="38"/>
                      <a:pt x="30" y="36"/>
                      <a:pt x="32" y="33"/>
                    </a:cubicBezTo>
                    <a:cubicBezTo>
                      <a:pt x="34" y="30"/>
                      <a:pt x="35" y="27"/>
                      <a:pt x="36" y="24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30"/>
                      <a:pt x="27" y="33"/>
                      <a:pt x="23" y="34"/>
                    </a:cubicBezTo>
                    <a:close/>
                    <a:moveTo>
                      <a:pt x="8" y="11"/>
                    </a:moveTo>
                    <a:cubicBezTo>
                      <a:pt x="9" y="8"/>
                      <a:pt x="11" y="7"/>
                      <a:pt x="14" y="6"/>
                    </a:cubicBezTo>
                    <a:cubicBezTo>
                      <a:pt x="16" y="5"/>
                      <a:pt x="18" y="5"/>
                      <a:pt x="20" y="6"/>
                    </a:cubicBezTo>
                    <a:cubicBezTo>
                      <a:pt x="22" y="6"/>
                      <a:pt x="23" y="8"/>
                      <a:pt x="24" y="9"/>
                    </a:cubicBezTo>
                    <a:cubicBezTo>
                      <a:pt x="25" y="10"/>
                      <a:pt x="26" y="12"/>
                      <a:pt x="27" y="14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6" y="16"/>
                      <a:pt x="7" y="13"/>
                      <a:pt x="8" y="1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15" name="Freeform 82"/>
              <p:cNvSpPr>
                <a:spLocks noChangeArrowheads="1"/>
              </p:cNvSpPr>
              <p:nvPr/>
            </p:nvSpPr>
            <p:spPr bwMode="auto">
              <a:xfrm>
                <a:off x="2097088" y="2159000"/>
                <a:ext cx="60325" cy="65088"/>
              </a:xfrm>
              <a:custGeom>
                <a:gdLst>
                  <a:gd fmla="*/ 3175 w 38" name="T0"/>
                  <a:gd fmla="*/ 65088 h 41" name="T1"/>
                  <a:gd fmla="*/ 60325 w 38" name="T2"/>
                  <a:gd fmla="*/ 57150 h 41" name="T3"/>
                  <a:gd fmla="*/ 55563 w 38" name="T4"/>
                  <a:gd fmla="*/ 0 h 41" name="T5"/>
                  <a:gd fmla="*/ 0 w 38" name="T6"/>
                  <a:gd fmla="*/ 4763 h 41" name="T7"/>
                  <a:gd fmla="*/ 3175 w 38" name="T8"/>
                  <a:gd fmla="*/ 65088 h 41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38" name="T15"/>
                  <a:gd fmla="*/ 0 h 41" name="T16"/>
                  <a:gd fmla="*/ 38 w 38" name="T17"/>
                  <a:gd fmla="*/ 41 h 41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41" w="38">
                    <a:moveTo>
                      <a:pt x="2" y="41"/>
                    </a:moveTo>
                    <a:lnTo>
                      <a:pt x="38" y="36"/>
                    </a:lnTo>
                    <a:lnTo>
                      <a:pt x="35" y="0"/>
                    </a:lnTo>
                    <a:lnTo>
                      <a:pt x="0" y="3"/>
                    </a:lnTo>
                    <a:lnTo>
                      <a:pt x="2" y="4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16" name="Freeform 83"/>
              <p:cNvSpPr>
                <a:spLocks noChangeArrowheads="1"/>
              </p:cNvSpPr>
              <p:nvPr/>
            </p:nvSpPr>
            <p:spPr bwMode="auto">
              <a:xfrm>
                <a:off x="2108200" y="2279650"/>
                <a:ext cx="82550" cy="342900"/>
              </a:xfrm>
              <a:custGeom>
                <a:gdLst>
                  <a:gd fmla="*/ 30163 w 52" name="T0"/>
                  <a:gd fmla="*/ 342900 h 216" name="T1"/>
                  <a:gd fmla="*/ 82550 w 52" name="T2"/>
                  <a:gd fmla="*/ 338138 h 216" name="T3"/>
                  <a:gd fmla="*/ 52388 w 52" name="T4"/>
                  <a:gd fmla="*/ 0 h 216" name="T5"/>
                  <a:gd fmla="*/ 0 w 52" name="T6"/>
                  <a:gd fmla="*/ 4763 h 216" name="T7"/>
                  <a:gd fmla="*/ 30163 w 52" name="T8"/>
                  <a:gd fmla="*/ 342900 h 216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52" name="T15"/>
                  <a:gd fmla="*/ 0 h 216" name="T16"/>
                  <a:gd fmla="*/ 52 w 52" name="T17"/>
                  <a:gd fmla="*/ 216 h 216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216" w="52">
                    <a:moveTo>
                      <a:pt x="19" y="216"/>
                    </a:moveTo>
                    <a:lnTo>
                      <a:pt x="52" y="213"/>
                    </a:lnTo>
                    <a:lnTo>
                      <a:pt x="33" y="0"/>
                    </a:lnTo>
                    <a:lnTo>
                      <a:pt x="0" y="3"/>
                    </a:lnTo>
                    <a:lnTo>
                      <a:pt x="19" y="2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17" name="Freeform 84"/>
              <p:cNvSpPr>
                <a:spLocks noChangeArrowheads="1" noEditPoints="1"/>
              </p:cNvSpPr>
              <p:nvPr/>
            </p:nvSpPr>
            <p:spPr bwMode="auto">
              <a:xfrm>
                <a:off x="2251075" y="2125663"/>
                <a:ext cx="312738" cy="484188"/>
              </a:xfrm>
              <a:custGeom>
                <a:gdLst>
                  <a:gd fmla="*/ 233611 w 83" name="T0"/>
                  <a:gd fmla="*/ 168903 h 129" name="T1"/>
                  <a:gd fmla="*/ 128110 w 83" name="T2"/>
                  <a:gd fmla="*/ 123862 h 129" name="T3"/>
                  <a:gd fmla="*/ 30143 w 83" name="T4"/>
                  <a:gd fmla="*/ 183916 h 129" name="T5"/>
                  <a:gd fmla="*/ 3768 w 83" name="T6"/>
                  <a:gd fmla="*/ 319039 h 129" name="T7"/>
                  <a:gd fmla="*/ 56519 w 83" name="T8"/>
                  <a:gd fmla="*/ 439147 h 129" name="T9"/>
                  <a:gd fmla="*/ 158253 w 83" name="T10"/>
                  <a:gd fmla="*/ 480435 h 129" name="T11"/>
                  <a:gd fmla="*/ 259987 w 83" name="T12"/>
                  <a:gd fmla="*/ 405367 h 129" name="T13"/>
                  <a:gd fmla="*/ 263755 w 83" name="T14"/>
                  <a:gd fmla="*/ 461668 h 129" name="T15"/>
                  <a:gd fmla="*/ 312738 w 83" name="T16"/>
                  <a:gd fmla="*/ 457914 h 129" name="T17"/>
                  <a:gd fmla="*/ 271291 w 83" name="T18"/>
                  <a:gd fmla="*/ 0 h 129" name="T19"/>
                  <a:gd fmla="*/ 218540 w 83" name="T20"/>
                  <a:gd fmla="*/ 3753 h 129" name="T21"/>
                  <a:gd fmla="*/ 233611 w 83" name="T22"/>
                  <a:gd fmla="*/ 168903 h 129" name="T23"/>
                  <a:gd fmla="*/ 248683 w 83" name="T24"/>
                  <a:gd fmla="*/ 326545 h 129" name="T25"/>
                  <a:gd fmla="*/ 226076 w 83" name="T26"/>
                  <a:gd fmla="*/ 401613 h 129" name="T27"/>
                  <a:gd fmla="*/ 162021 w 83" name="T28"/>
                  <a:gd fmla="*/ 439147 h 129" name="T29"/>
                  <a:gd fmla="*/ 94198 w 83" name="T30"/>
                  <a:gd fmla="*/ 409120 h 129" name="T31"/>
                  <a:gd fmla="*/ 64055 w 83" name="T32"/>
                  <a:gd fmla="*/ 307778 h 129" name="T33"/>
                  <a:gd fmla="*/ 79126 w 83" name="T34"/>
                  <a:gd fmla="*/ 206437 h 129" name="T35"/>
                  <a:gd fmla="*/ 139413 w 83" name="T36"/>
                  <a:gd fmla="*/ 165149 h 129" name="T37"/>
                  <a:gd fmla="*/ 207236 w 83" name="T38"/>
                  <a:gd fmla="*/ 187670 h 129" name="T39"/>
                  <a:gd fmla="*/ 241147 w 83" name="T40"/>
                  <a:gd fmla="*/ 255231 h 129" name="T41"/>
                  <a:gd fmla="*/ 248683 w 83" name="T42"/>
                  <a:gd fmla="*/ 326545 h 129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83" name="T66"/>
                  <a:gd fmla="*/ 0 h 129" name="T67"/>
                  <a:gd fmla="*/ 83 w 83" name="T68"/>
                  <a:gd fmla="*/ 129 h 129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129" w="83">
                    <a:moveTo>
                      <a:pt x="62" y="45"/>
                    </a:moveTo>
                    <a:cubicBezTo>
                      <a:pt x="54" y="36"/>
                      <a:pt x="45" y="32"/>
                      <a:pt x="34" y="33"/>
                    </a:cubicBezTo>
                    <a:cubicBezTo>
                      <a:pt x="23" y="34"/>
                      <a:pt x="14" y="39"/>
                      <a:pt x="8" y="49"/>
                    </a:cubicBezTo>
                    <a:cubicBezTo>
                      <a:pt x="2" y="59"/>
                      <a:pt x="0" y="71"/>
                      <a:pt x="1" y="85"/>
                    </a:cubicBezTo>
                    <a:cubicBezTo>
                      <a:pt x="3" y="98"/>
                      <a:pt x="7" y="109"/>
                      <a:pt x="15" y="117"/>
                    </a:cubicBezTo>
                    <a:cubicBezTo>
                      <a:pt x="22" y="126"/>
                      <a:pt x="31" y="129"/>
                      <a:pt x="42" y="128"/>
                    </a:cubicBezTo>
                    <a:cubicBezTo>
                      <a:pt x="55" y="127"/>
                      <a:pt x="64" y="121"/>
                      <a:pt x="69" y="108"/>
                    </a:cubicBezTo>
                    <a:cubicBezTo>
                      <a:pt x="70" y="123"/>
                      <a:pt x="70" y="123"/>
                      <a:pt x="70" y="123"/>
                    </a:cubicBezTo>
                    <a:cubicBezTo>
                      <a:pt x="83" y="122"/>
                      <a:pt x="83" y="122"/>
                      <a:pt x="83" y="122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58" y="1"/>
                      <a:pt x="58" y="1"/>
                      <a:pt x="58" y="1"/>
                    </a:cubicBezTo>
                    <a:lnTo>
                      <a:pt x="62" y="45"/>
                    </a:lnTo>
                    <a:close/>
                    <a:moveTo>
                      <a:pt x="66" y="87"/>
                    </a:moveTo>
                    <a:cubicBezTo>
                      <a:pt x="66" y="94"/>
                      <a:pt x="64" y="101"/>
                      <a:pt x="60" y="107"/>
                    </a:cubicBezTo>
                    <a:cubicBezTo>
                      <a:pt x="55" y="113"/>
                      <a:pt x="50" y="116"/>
                      <a:pt x="43" y="117"/>
                    </a:cubicBezTo>
                    <a:cubicBezTo>
                      <a:pt x="36" y="117"/>
                      <a:pt x="30" y="115"/>
                      <a:pt x="25" y="109"/>
                    </a:cubicBezTo>
                    <a:cubicBezTo>
                      <a:pt x="21" y="103"/>
                      <a:pt x="18" y="94"/>
                      <a:pt x="17" y="82"/>
                    </a:cubicBezTo>
                    <a:cubicBezTo>
                      <a:pt x="16" y="70"/>
                      <a:pt x="17" y="61"/>
                      <a:pt x="21" y="55"/>
                    </a:cubicBezTo>
                    <a:cubicBezTo>
                      <a:pt x="25" y="48"/>
                      <a:pt x="30" y="45"/>
                      <a:pt x="37" y="44"/>
                    </a:cubicBezTo>
                    <a:cubicBezTo>
                      <a:pt x="44" y="43"/>
                      <a:pt x="50" y="45"/>
                      <a:pt x="55" y="50"/>
                    </a:cubicBezTo>
                    <a:cubicBezTo>
                      <a:pt x="60" y="54"/>
                      <a:pt x="63" y="60"/>
                      <a:pt x="64" y="68"/>
                    </a:cubicBezTo>
                    <a:lnTo>
                      <a:pt x="66" y="8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18" name="Freeform 85"/>
              <p:cNvSpPr>
                <a:spLocks noChangeArrowheads="1" noEditPoints="1"/>
              </p:cNvSpPr>
              <p:nvPr/>
            </p:nvSpPr>
            <p:spPr bwMode="auto">
              <a:xfrm>
                <a:off x="2622550" y="2212975"/>
                <a:ext cx="312738" cy="363538"/>
              </a:xfrm>
              <a:custGeom>
                <a:gdLst>
                  <a:gd fmla="*/ 256219 w 83" name="T0"/>
                  <a:gd fmla="*/ 37478 h 97" name="T1"/>
                  <a:gd fmla="*/ 146949 w 83" name="T2"/>
                  <a:gd fmla="*/ 3748 h 97" name="T3"/>
                  <a:gd fmla="*/ 37679 w 83" name="T4"/>
                  <a:gd fmla="*/ 63713 h 97" name="T5"/>
                  <a:gd fmla="*/ 3768 w 83" name="T6"/>
                  <a:gd fmla="*/ 198634 h 97" name="T7"/>
                  <a:gd fmla="*/ 60287 w 83" name="T8"/>
                  <a:gd fmla="*/ 322312 h 97" name="T9"/>
                  <a:gd fmla="*/ 177093 w 83" name="T10"/>
                  <a:gd fmla="*/ 359790 h 97" name="T11"/>
                  <a:gd fmla="*/ 267523 w 83" name="T12"/>
                  <a:gd fmla="*/ 326060 h 97" name="T13"/>
                  <a:gd fmla="*/ 312738 w 83" name="T14"/>
                  <a:gd fmla="*/ 247356 h 97" name="T15"/>
                  <a:gd fmla="*/ 259987 w 83" name="T16"/>
                  <a:gd fmla="*/ 243608 h 97" name="T17"/>
                  <a:gd fmla="*/ 177093 w 83" name="T18"/>
                  <a:gd fmla="*/ 318564 h 97" name="T19"/>
                  <a:gd fmla="*/ 105502 w 83" name="T20"/>
                  <a:gd fmla="*/ 296077 h 97" name="T21"/>
                  <a:gd fmla="*/ 64055 w 83" name="T22"/>
                  <a:gd fmla="*/ 194886 h 97" name="T23"/>
                  <a:gd fmla="*/ 312738 w 83" name="T24"/>
                  <a:gd fmla="*/ 172399 h 97" name="T25"/>
                  <a:gd fmla="*/ 256219 w 83" name="T26"/>
                  <a:gd fmla="*/ 37478 h 97" name="T27"/>
                  <a:gd fmla="*/ 64055 w 83" name="T28"/>
                  <a:gd fmla="*/ 157408 h 97" name="T29"/>
                  <a:gd fmla="*/ 86662 w 83" name="T30"/>
                  <a:gd fmla="*/ 78704 h 97" name="T31"/>
                  <a:gd fmla="*/ 150717 w 83" name="T32"/>
                  <a:gd fmla="*/ 41226 h 97" name="T33"/>
                  <a:gd fmla="*/ 203468 w 83" name="T34"/>
                  <a:gd fmla="*/ 52469 h 97" name="T35"/>
                  <a:gd fmla="*/ 237379 w 83" name="T36"/>
                  <a:gd fmla="*/ 89948 h 97" name="T37"/>
                  <a:gd fmla="*/ 248683 w 83" name="T38"/>
                  <a:gd fmla="*/ 138669 h 97" name="T39"/>
                  <a:gd fmla="*/ 64055 w 83" name="T40"/>
                  <a:gd fmla="*/ 157408 h 97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83" name="T63"/>
                  <a:gd fmla="*/ 0 h 97" name="T64"/>
                  <a:gd fmla="*/ 83 w 83" name="T65"/>
                  <a:gd fmla="*/ 97 h 97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97" w="83">
                    <a:moveTo>
                      <a:pt x="68" y="10"/>
                    </a:moveTo>
                    <a:cubicBezTo>
                      <a:pt x="60" y="3"/>
                      <a:pt x="50" y="0"/>
                      <a:pt x="39" y="1"/>
                    </a:cubicBezTo>
                    <a:cubicBezTo>
                      <a:pt x="27" y="2"/>
                      <a:pt x="17" y="7"/>
                      <a:pt x="10" y="17"/>
                    </a:cubicBezTo>
                    <a:cubicBezTo>
                      <a:pt x="3" y="26"/>
                      <a:pt x="0" y="38"/>
                      <a:pt x="1" y="53"/>
                    </a:cubicBezTo>
                    <a:cubicBezTo>
                      <a:pt x="2" y="67"/>
                      <a:pt x="7" y="78"/>
                      <a:pt x="16" y="86"/>
                    </a:cubicBezTo>
                    <a:cubicBezTo>
                      <a:pt x="24" y="94"/>
                      <a:pt x="34" y="97"/>
                      <a:pt x="47" y="96"/>
                    </a:cubicBezTo>
                    <a:cubicBezTo>
                      <a:pt x="56" y="95"/>
                      <a:pt x="64" y="92"/>
                      <a:pt x="71" y="87"/>
                    </a:cubicBezTo>
                    <a:cubicBezTo>
                      <a:pt x="77" y="81"/>
                      <a:pt x="81" y="74"/>
                      <a:pt x="83" y="66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6" y="77"/>
                      <a:pt x="58" y="84"/>
                      <a:pt x="47" y="85"/>
                    </a:cubicBezTo>
                    <a:cubicBezTo>
                      <a:pt x="40" y="85"/>
                      <a:pt x="34" y="83"/>
                      <a:pt x="28" y="79"/>
                    </a:cubicBezTo>
                    <a:cubicBezTo>
                      <a:pt x="22" y="75"/>
                      <a:pt x="18" y="66"/>
                      <a:pt x="17" y="52"/>
                    </a:cubicBezTo>
                    <a:cubicBezTo>
                      <a:pt x="83" y="46"/>
                      <a:pt x="83" y="46"/>
                      <a:pt x="83" y="46"/>
                    </a:cubicBezTo>
                    <a:cubicBezTo>
                      <a:pt x="81" y="30"/>
                      <a:pt x="76" y="18"/>
                      <a:pt x="68" y="10"/>
                    </a:cubicBezTo>
                    <a:close/>
                    <a:moveTo>
                      <a:pt x="17" y="42"/>
                    </a:moveTo>
                    <a:cubicBezTo>
                      <a:pt x="16" y="33"/>
                      <a:pt x="19" y="26"/>
                      <a:pt x="23" y="21"/>
                    </a:cubicBezTo>
                    <a:cubicBezTo>
                      <a:pt x="27" y="15"/>
                      <a:pt x="33" y="12"/>
                      <a:pt x="40" y="11"/>
                    </a:cubicBezTo>
                    <a:cubicBezTo>
                      <a:pt x="45" y="11"/>
                      <a:pt x="50" y="12"/>
                      <a:pt x="54" y="14"/>
                    </a:cubicBezTo>
                    <a:cubicBezTo>
                      <a:pt x="58" y="17"/>
                      <a:pt x="61" y="20"/>
                      <a:pt x="63" y="24"/>
                    </a:cubicBezTo>
                    <a:cubicBezTo>
                      <a:pt x="64" y="28"/>
                      <a:pt x="66" y="32"/>
                      <a:pt x="66" y="37"/>
                    </a:cubicBezTo>
                    <a:lnTo>
                      <a:pt x="17" y="4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19" name="Freeform 86"/>
              <p:cNvSpPr>
                <a:spLocks noChangeArrowheads="1" noEditPoints="1"/>
              </p:cNvSpPr>
              <p:nvPr/>
            </p:nvSpPr>
            <p:spPr bwMode="auto">
              <a:xfrm>
                <a:off x="2984500" y="2178050"/>
                <a:ext cx="307975" cy="373063"/>
              </a:xfrm>
              <a:custGeom>
                <a:gdLst>
                  <a:gd fmla="*/ 296708 w 82" name="T0"/>
                  <a:gd fmla="*/ 278855 h 99" name="T1"/>
                  <a:gd fmla="*/ 285440 w 82" name="T2"/>
                  <a:gd fmla="*/ 131891 h 99" name="T3"/>
                  <a:gd fmla="*/ 244127 w 82" name="T4"/>
                  <a:gd fmla="*/ 26378 h 99" name="T5"/>
                  <a:gd fmla="*/ 142720 w 82" name="T6"/>
                  <a:gd fmla="*/ 3768 h 99" name="T7"/>
                  <a:gd fmla="*/ 0 w 82" name="T8"/>
                  <a:gd fmla="*/ 113049 h 99" name="T9"/>
                  <a:gd fmla="*/ 48825 w 82" name="T10"/>
                  <a:gd fmla="*/ 116818 h 99" name="T11"/>
                  <a:gd fmla="*/ 138964 w 82" name="T12"/>
                  <a:gd fmla="*/ 45220 h 99" name="T13"/>
                  <a:gd fmla="*/ 191545 w 82" name="T14"/>
                  <a:gd fmla="*/ 52756 h 99" name="T15"/>
                  <a:gd fmla="*/ 221592 w 82" name="T16"/>
                  <a:gd fmla="*/ 79135 h 99" name="T17"/>
                  <a:gd fmla="*/ 232859 w 82" name="T18"/>
                  <a:gd fmla="*/ 135659 h 99" name="T19"/>
                  <a:gd fmla="*/ 187790 w 82" name="T20"/>
                  <a:gd fmla="*/ 139428 h 99" name="T21"/>
                  <a:gd fmla="*/ 41314 w 82" name="T22"/>
                  <a:gd fmla="*/ 188416 h 99" name="T23"/>
                  <a:gd fmla="*/ 3756 w 82" name="T24"/>
                  <a:gd fmla="*/ 275087 h 99" name="T25"/>
                  <a:gd fmla="*/ 41314 w 82" name="T26"/>
                  <a:gd fmla="*/ 346685 h 99" name="T27"/>
                  <a:gd fmla="*/ 131453 w 82" name="T28"/>
                  <a:gd fmla="*/ 369295 h 99" name="T29"/>
                  <a:gd fmla="*/ 244127 w 82" name="T30"/>
                  <a:gd fmla="*/ 286392 h 99" name="T31"/>
                  <a:gd fmla="*/ 259150 w 82" name="T32"/>
                  <a:gd fmla="*/ 346685 h 99" name="T33"/>
                  <a:gd fmla="*/ 307975 w 82" name="T34"/>
                  <a:gd fmla="*/ 342917 h 99" name="T35"/>
                  <a:gd fmla="*/ 296708 w 82" name="T36"/>
                  <a:gd fmla="*/ 278855 h 99" name="T37"/>
                  <a:gd fmla="*/ 214080 w 82" name="T38"/>
                  <a:gd fmla="*/ 286392 h 99" name="T39"/>
                  <a:gd fmla="*/ 138964 w 82" name="T40"/>
                  <a:gd fmla="*/ 327843 h 99" name="T41"/>
                  <a:gd fmla="*/ 86383 w 82" name="T42"/>
                  <a:gd fmla="*/ 312770 h 99" name="T43"/>
                  <a:gd fmla="*/ 63848 w 82" name="T44"/>
                  <a:gd fmla="*/ 271319 h 99" name="T45"/>
                  <a:gd fmla="*/ 90139 w 82" name="T46"/>
                  <a:gd fmla="*/ 211026 h 99" name="T47"/>
                  <a:gd fmla="*/ 187790 w 82" name="T48"/>
                  <a:gd fmla="*/ 180879 h 99" name="T49"/>
                  <a:gd fmla="*/ 236615 w 82" name="T50"/>
                  <a:gd fmla="*/ 177111 h 99" name="T51"/>
                  <a:gd fmla="*/ 240371 w 82" name="T52"/>
                  <a:gd fmla="*/ 199721 h 99" name="T53"/>
                  <a:gd fmla="*/ 214080 w 82" name="T54"/>
                  <a:gd fmla="*/ 286392 h 99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82" name="T84"/>
                  <a:gd fmla="*/ 0 h 99" name="T85"/>
                  <a:gd fmla="*/ 82 w 82" name="T86"/>
                  <a:gd fmla="*/ 99 h 99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99" w="82">
                    <a:moveTo>
                      <a:pt x="79" y="74"/>
                    </a:moveTo>
                    <a:cubicBezTo>
                      <a:pt x="76" y="35"/>
                      <a:pt x="76" y="35"/>
                      <a:pt x="76" y="35"/>
                    </a:cubicBezTo>
                    <a:cubicBezTo>
                      <a:pt x="74" y="22"/>
                      <a:pt x="71" y="12"/>
                      <a:pt x="65" y="7"/>
                    </a:cubicBezTo>
                    <a:cubicBezTo>
                      <a:pt x="59" y="2"/>
                      <a:pt x="50" y="0"/>
                      <a:pt x="38" y="1"/>
                    </a:cubicBezTo>
                    <a:cubicBezTo>
                      <a:pt x="14" y="3"/>
                      <a:pt x="2" y="13"/>
                      <a:pt x="0" y="30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5" y="20"/>
                      <a:pt x="23" y="14"/>
                      <a:pt x="37" y="12"/>
                    </a:cubicBezTo>
                    <a:cubicBezTo>
                      <a:pt x="43" y="12"/>
                      <a:pt x="47" y="12"/>
                      <a:pt x="51" y="14"/>
                    </a:cubicBezTo>
                    <a:cubicBezTo>
                      <a:pt x="55" y="16"/>
                      <a:pt x="58" y="18"/>
                      <a:pt x="59" y="21"/>
                    </a:cubicBezTo>
                    <a:cubicBezTo>
                      <a:pt x="60" y="24"/>
                      <a:pt x="61" y="29"/>
                      <a:pt x="62" y="36"/>
                    </a:cubicBezTo>
                    <a:cubicBezTo>
                      <a:pt x="56" y="37"/>
                      <a:pt x="52" y="37"/>
                      <a:pt x="50" y="37"/>
                    </a:cubicBezTo>
                    <a:cubicBezTo>
                      <a:pt x="31" y="39"/>
                      <a:pt x="18" y="43"/>
                      <a:pt x="11" y="50"/>
                    </a:cubicBezTo>
                    <a:cubicBezTo>
                      <a:pt x="4" y="56"/>
                      <a:pt x="1" y="64"/>
                      <a:pt x="1" y="73"/>
                    </a:cubicBezTo>
                    <a:cubicBezTo>
                      <a:pt x="2" y="81"/>
                      <a:pt x="5" y="87"/>
                      <a:pt x="11" y="92"/>
                    </a:cubicBezTo>
                    <a:cubicBezTo>
                      <a:pt x="17" y="97"/>
                      <a:pt x="25" y="99"/>
                      <a:pt x="35" y="98"/>
                    </a:cubicBezTo>
                    <a:cubicBezTo>
                      <a:pt x="50" y="96"/>
                      <a:pt x="60" y="89"/>
                      <a:pt x="65" y="76"/>
                    </a:cubicBezTo>
                    <a:cubicBezTo>
                      <a:pt x="67" y="84"/>
                      <a:pt x="68" y="90"/>
                      <a:pt x="69" y="92"/>
                    </a:cubicBezTo>
                    <a:cubicBezTo>
                      <a:pt x="82" y="91"/>
                      <a:pt x="82" y="91"/>
                      <a:pt x="82" y="91"/>
                    </a:cubicBezTo>
                    <a:cubicBezTo>
                      <a:pt x="81" y="86"/>
                      <a:pt x="80" y="80"/>
                      <a:pt x="79" y="74"/>
                    </a:cubicBezTo>
                    <a:close/>
                    <a:moveTo>
                      <a:pt x="57" y="76"/>
                    </a:moveTo>
                    <a:cubicBezTo>
                      <a:pt x="52" y="82"/>
                      <a:pt x="46" y="86"/>
                      <a:pt x="37" y="87"/>
                    </a:cubicBezTo>
                    <a:cubicBezTo>
                      <a:pt x="31" y="87"/>
                      <a:pt x="26" y="86"/>
                      <a:pt x="23" y="83"/>
                    </a:cubicBezTo>
                    <a:cubicBezTo>
                      <a:pt x="19" y="80"/>
                      <a:pt x="17" y="77"/>
                      <a:pt x="17" y="72"/>
                    </a:cubicBezTo>
                    <a:cubicBezTo>
                      <a:pt x="16" y="65"/>
                      <a:pt x="19" y="60"/>
                      <a:pt x="24" y="56"/>
                    </a:cubicBezTo>
                    <a:cubicBezTo>
                      <a:pt x="30" y="51"/>
                      <a:pt x="39" y="49"/>
                      <a:pt x="50" y="48"/>
                    </a:cubicBezTo>
                    <a:cubicBezTo>
                      <a:pt x="53" y="48"/>
                      <a:pt x="57" y="47"/>
                      <a:pt x="63" y="47"/>
                    </a:cubicBezTo>
                    <a:cubicBezTo>
                      <a:pt x="63" y="49"/>
                      <a:pt x="64" y="51"/>
                      <a:pt x="64" y="53"/>
                    </a:cubicBezTo>
                    <a:cubicBezTo>
                      <a:pt x="64" y="61"/>
                      <a:pt x="62" y="69"/>
                      <a:pt x="57" y="7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20" name="Freeform 87"/>
              <p:cNvSpPr>
                <a:spLocks noChangeArrowheads="1" noEditPoints="1"/>
              </p:cNvSpPr>
              <p:nvPr/>
            </p:nvSpPr>
            <p:spPr bwMode="auto">
              <a:xfrm>
                <a:off x="1225550" y="2859088"/>
                <a:ext cx="138113" cy="165100"/>
              </a:xfrm>
              <a:custGeom>
                <a:gdLst>
                  <a:gd fmla="*/ 134380 w 37" name="T0"/>
                  <a:gd fmla="*/ 75045 h 44" name="T1"/>
                  <a:gd fmla="*/ 130647 w 37" name="T2"/>
                  <a:gd fmla="*/ 26266 h 44" name="T3"/>
                  <a:gd fmla="*/ 89587 w 37" name="T4"/>
                  <a:gd fmla="*/ 3752 h 44" name="T5"/>
                  <a:gd fmla="*/ 18664 w 37" name="T6"/>
                  <a:gd fmla="*/ 33770 h 44" name="T7"/>
                  <a:gd fmla="*/ 37328 w 37" name="T8"/>
                  <a:gd fmla="*/ 41275 h 44" name="T9"/>
                  <a:gd fmla="*/ 82121 w 37" name="T10"/>
                  <a:gd fmla="*/ 22514 h 44" name="T11"/>
                  <a:gd fmla="*/ 104518 w 37" name="T12"/>
                  <a:gd fmla="*/ 30018 h 44" name="T13"/>
                  <a:gd fmla="*/ 111983 w 37" name="T14"/>
                  <a:gd fmla="*/ 45027 h 44" name="T15"/>
                  <a:gd fmla="*/ 111983 w 37" name="T16"/>
                  <a:gd fmla="*/ 71293 h 44" name="T17"/>
                  <a:gd fmla="*/ 93320 w 37" name="T18"/>
                  <a:gd fmla="*/ 67541 h 44" name="T19"/>
                  <a:gd fmla="*/ 26129 w 37" name="T20"/>
                  <a:gd fmla="*/ 71293 h 44" name="T21"/>
                  <a:gd fmla="*/ 3733 w 37" name="T22"/>
                  <a:gd fmla="*/ 105064 h 44" name="T23"/>
                  <a:gd fmla="*/ 11198 w 37" name="T24"/>
                  <a:gd fmla="*/ 138834 h 44" name="T25"/>
                  <a:gd fmla="*/ 44793 w 37" name="T26"/>
                  <a:gd fmla="*/ 157595 h 44" name="T27"/>
                  <a:gd fmla="*/ 100785 w 37" name="T28"/>
                  <a:gd fmla="*/ 135082 h 44" name="T29"/>
                  <a:gd fmla="*/ 100785 w 37" name="T30"/>
                  <a:gd fmla="*/ 161348 h 44" name="T31"/>
                  <a:gd fmla="*/ 123182 w 37" name="T32"/>
                  <a:gd fmla="*/ 165100 h 44" name="T33"/>
                  <a:gd fmla="*/ 123182 w 37" name="T34"/>
                  <a:gd fmla="*/ 135082 h 44" name="T35"/>
                  <a:gd fmla="*/ 134380 w 37" name="T36"/>
                  <a:gd fmla="*/ 75045 h 44" name="T37"/>
                  <a:gd fmla="*/ 89587 w 37" name="T38"/>
                  <a:gd fmla="*/ 131330 h 44" name="T39"/>
                  <a:gd fmla="*/ 52259 w 37" name="T40"/>
                  <a:gd fmla="*/ 138834 h 44" name="T41"/>
                  <a:gd fmla="*/ 29862 w 37" name="T42"/>
                  <a:gd fmla="*/ 127577 h 44" name="T43"/>
                  <a:gd fmla="*/ 26129 w 37" name="T44"/>
                  <a:gd fmla="*/ 108816 h 44" name="T45"/>
                  <a:gd fmla="*/ 44793 w 37" name="T46"/>
                  <a:gd fmla="*/ 86302 h 44" name="T47"/>
                  <a:gd fmla="*/ 89587 w 37" name="T48"/>
                  <a:gd fmla="*/ 82550 h 44" name="T49"/>
                  <a:gd fmla="*/ 108251 w 37" name="T50"/>
                  <a:gd fmla="*/ 86302 h 44" name="T51"/>
                  <a:gd fmla="*/ 108251 w 37" name="T52"/>
                  <a:gd fmla="*/ 97559 h 44" name="T53"/>
                  <a:gd fmla="*/ 89587 w 37" name="T54"/>
                  <a:gd fmla="*/ 131330 h 44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37" name="T84"/>
                  <a:gd fmla="*/ 0 h 44" name="T85"/>
                  <a:gd fmla="*/ 37 w 37" name="T86"/>
                  <a:gd fmla="*/ 44 h 44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4" w="37">
                    <a:moveTo>
                      <a:pt x="36" y="20"/>
                    </a:moveTo>
                    <a:cubicBezTo>
                      <a:pt x="37" y="14"/>
                      <a:pt x="36" y="10"/>
                      <a:pt x="35" y="7"/>
                    </a:cubicBezTo>
                    <a:cubicBezTo>
                      <a:pt x="33" y="4"/>
                      <a:pt x="29" y="2"/>
                      <a:pt x="24" y="1"/>
                    </a:cubicBezTo>
                    <a:cubicBezTo>
                      <a:pt x="14" y="0"/>
                      <a:pt x="7" y="2"/>
                      <a:pt x="5" y="9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2" y="7"/>
                      <a:pt x="16" y="5"/>
                      <a:pt x="22" y="6"/>
                    </a:cubicBezTo>
                    <a:cubicBezTo>
                      <a:pt x="25" y="6"/>
                      <a:pt x="27" y="7"/>
                      <a:pt x="28" y="8"/>
                    </a:cubicBezTo>
                    <a:cubicBezTo>
                      <a:pt x="29" y="9"/>
                      <a:pt x="30" y="11"/>
                      <a:pt x="30" y="12"/>
                    </a:cubicBezTo>
                    <a:cubicBezTo>
                      <a:pt x="31" y="13"/>
                      <a:pt x="31" y="16"/>
                      <a:pt x="30" y="19"/>
                    </a:cubicBezTo>
                    <a:cubicBezTo>
                      <a:pt x="28" y="18"/>
                      <a:pt x="26" y="18"/>
                      <a:pt x="25" y="18"/>
                    </a:cubicBezTo>
                    <a:cubicBezTo>
                      <a:pt x="17" y="16"/>
                      <a:pt x="11" y="17"/>
                      <a:pt x="7" y="19"/>
                    </a:cubicBezTo>
                    <a:cubicBezTo>
                      <a:pt x="3" y="21"/>
                      <a:pt x="1" y="24"/>
                      <a:pt x="1" y="28"/>
                    </a:cubicBezTo>
                    <a:cubicBezTo>
                      <a:pt x="0" y="31"/>
                      <a:pt x="1" y="34"/>
                      <a:pt x="3" y="37"/>
                    </a:cubicBezTo>
                    <a:cubicBezTo>
                      <a:pt x="5" y="39"/>
                      <a:pt x="8" y="41"/>
                      <a:pt x="12" y="42"/>
                    </a:cubicBezTo>
                    <a:cubicBezTo>
                      <a:pt x="19" y="43"/>
                      <a:pt x="24" y="41"/>
                      <a:pt x="27" y="36"/>
                    </a:cubicBezTo>
                    <a:cubicBezTo>
                      <a:pt x="27" y="39"/>
                      <a:pt x="27" y="42"/>
                      <a:pt x="27" y="43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2"/>
                      <a:pt x="33" y="39"/>
                      <a:pt x="33" y="36"/>
                    </a:cubicBezTo>
                    <a:lnTo>
                      <a:pt x="36" y="20"/>
                    </a:lnTo>
                    <a:close/>
                    <a:moveTo>
                      <a:pt x="24" y="35"/>
                    </a:moveTo>
                    <a:cubicBezTo>
                      <a:pt x="21" y="37"/>
                      <a:pt x="18" y="38"/>
                      <a:pt x="14" y="37"/>
                    </a:cubicBezTo>
                    <a:cubicBezTo>
                      <a:pt x="12" y="37"/>
                      <a:pt x="10" y="36"/>
                      <a:pt x="8" y="34"/>
                    </a:cubicBezTo>
                    <a:cubicBezTo>
                      <a:pt x="7" y="33"/>
                      <a:pt x="7" y="31"/>
                      <a:pt x="7" y="29"/>
                    </a:cubicBezTo>
                    <a:cubicBezTo>
                      <a:pt x="8" y="26"/>
                      <a:pt x="9" y="24"/>
                      <a:pt x="12" y="23"/>
                    </a:cubicBezTo>
                    <a:cubicBezTo>
                      <a:pt x="15" y="22"/>
                      <a:pt x="19" y="21"/>
                      <a:pt x="24" y="22"/>
                    </a:cubicBezTo>
                    <a:cubicBezTo>
                      <a:pt x="25" y="22"/>
                      <a:pt x="27" y="23"/>
                      <a:pt x="29" y="23"/>
                    </a:cubicBezTo>
                    <a:cubicBezTo>
                      <a:pt x="29" y="24"/>
                      <a:pt x="29" y="25"/>
                      <a:pt x="29" y="26"/>
                    </a:cubicBezTo>
                    <a:cubicBezTo>
                      <a:pt x="28" y="30"/>
                      <a:pt x="27" y="32"/>
                      <a:pt x="24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21" name="Freeform 88"/>
              <p:cNvSpPr>
                <a:spLocks noChangeArrowheads="1"/>
              </p:cNvSpPr>
              <p:nvPr/>
            </p:nvSpPr>
            <p:spPr bwMode="auto">
              <a:xfrm>
                <a:off x="1390650" y="2884488"/>
                <a:ext cx="131763" cy="165100"/>
              </a:xfrm>
              <a:custGeom>
                <a:gdLst>
                  <a:gd fmla="*/ 116704 w 35" name="T0"/>
                  <a:gd fmla="*/ 18761 h 44" name="T1"/>
                  <a:gd fmla="*/ 90352 w 35" name="T2"/>
                  <a:gd fmla="*/ 7505 h 44" name="T3"/>
                  <a:gd fmla="*/ 41411 w 35" name="T4"/>
                  <a:gd fmla="*/ 30018 h 44" name="T5"/>
                  <a:gd fmla="*/ 45176 w 35" name="T6"/>
                  <a:gd fmla="*/ 3752 h 44" name="T7"/>
                  <a:gd fmla="*/ 22588 w 35" name="T8"/>
                  <a:gd fmla="*/ 0 h 44" name="T9"/>
                  <a:gd fmla="*/ 0 w 35" name="T10"/>
                  <a:gd fmla="*/ 146339 h 44" name="T11"/>
                  <a:gd fmla="*/ 22588 w 35" name="T12"/>
                  <a:gd fmla="*/ 150091 h 44" name="T13"/>
                  <a:gd fmla="*/ 37647 w 35" name="T14"/>
                  <a:gd fmla="*/ 67541 h 44" name="T15"/>
                  <a:gd fmla="*/ 52705 w 35" name="T16"/>
                  <a:gd fmla="*/ 33770 h 44" name="T17"/>
                  <a:gd fmla="*/ 86587 w 35" name="T18"/>
                  <a:gd fmla="*/ 26266 h 44" name="T19"/>
                  <a:gd fmla="*/ 105410 w 35" name="T20"/>
                  <a:gd fmla="*/ 37523 h 44" name="T21"/>
                  <a:gd fmla="*/ 109175 w 35" name="T22"/>
                  <a:gd fmla="*/ 67541 h 44" name="T23"/>
                  <a:gd fmla="*/ 94116 w 35" name="T24"/>
                  <a:gd fmla="*/ 161348 h 44" name="T25"/>
                  <a:gd fmla="*/ 116704 w 35" name="T26"/>
                  <a:gd fmla="*/ 165100 h 44" name="T27"/>
                  <a:gd fmla="*/ 127998 w 35" name="T28"/>
                  <a:gd fmla="*/ 78798 h 44" name="T29"/>
                  <a:gd fmla="*/ 131763 w 35" name="T30"/>
                  <a:gd fmla="*/ 41275 h 44" name="T31"/>
                  <a:gd fmla="*/ 116704 w 35" name="T32"/>
                  <a:gd fmla="*/ 18761 h 44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5" name="T51"/>
                  <a:gd fmla="*/ 0 h 44" name="T52"/>
                  <a:gd fmla="*/ 35 w 35" name="T53"/>
                  <a:gd fmla="*/ 44 h 44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4" w="35">
                    <a:moveTo>
                      <a:pt x="31" y="5"/>
                    </a:moveTo>
                    <a:cubicBezTo>
                      <a:pt x="30" y="3"/>
                      <a:pt x="27" y="2"/>
                      <a:pt x="24" y="2"/>
                    </a:cubicBezTo>
                    <a:cubicBezTo>
                      <a:pt x="19" y="1"/>
                      <a:pt x="15" y="3"/>
                      <a:pt x="11" y="8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4"/>
                      <a:pt x="12" y="11"/>
                      <a:pt x="14" y="9"/>
                    </a:cubicBezTo>
                    <a:cubicBezTo>
                      <a:pt x="17" y="7"/>
                      <a:pt x="20" y="6"/>
                      <a:pt x="23" y="7"/>
                    </a:cubicBezTo>
                    <a:cubicBezTo>
                      <a:pt x="25" y="7"/>
                      <a:pt x="27" y="8"/>
                      <a:pt x="28" y="10"/>
                    </a:cubicBezTo>
                    <a:cubicBezTo>
                      <a:pt x="29" y="12"/>
                      <a:pt x="30" y="14"/>
                      <a:pt x="29" y="18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5" y="16"/>
                      <a:pt x="35" y="13"/>
                      <a:pt x="35" y="11"/>
                    </a:cubicBezTo>
                    <a:cubicBezTo>
                      <a:pt x="34" y="9"/>
                      <a:pt x="33" y="7"/>
                      <a:pt x="31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22" name="Freeform 89"/>
              <p:cNvSpPr>
                <a:spLocks noChangeArrowheads="1" noEditPoints="1"/>
              </p:cNvSpPr>
              <p:nvPr/>
            </p:nvSpPr>
            <p:spPr bwMode="auto">
              <a:xfrm>
                <a:off x="1544638" y="2911475"/>
                <a:ext cx="134938" cy="165100"/>
              </a:xfrm>
              <a:custGeom>
                <a:gdLst>
                  <a:gd fmla="*/ 131190 w 36" name="T0"/>
                  <a:gd fmla="*/ 75045 h 44" name="T1"/>
                  <a:gd fmla="*/ 127441 w 36" name="T2"/>
                  <a:gd fmla="*/ 26266 h 44" name="T3"/>
                  <a:gd fmla="*/ 86210 w 36" name="T4"/>
                  <a:gd fmla="*/ 3752 h 44" name="T5"/>
                  <a:gd fmla="*/ 14993 w 36" name="T6"/>
                  <a:gd fmla="*/ 33770 h 44" name="T7"/>
                  <a:gd fmla="*/ 37483 w 36" name="T8"/>
                  <a:gd fmla="*/ 41275 h 44" name="T9"/>
                  <a:gd fmla="*/ 78714 w 36" name="T10"/>
                  <a:gd fmla="*/ 22514 h 44" name="T11"/>
                  <a:gd fmla="*/ 101203 w 36" name="T12"/>
                  <a:gd fmla="*/ 30018 h 44" name="T13"/>
                  <a:gd fmla="*/ 112448 w 36" name="T14"/>
                  <a:gd fmla="*/ 45027 h 44" name="T15"/>
                  <a:gd fmla="*/ 108700 w 36" name="T16"/>
                  <a:gd fmla="*/ 71293 h 44" name="T17"/>
                  <a:gd fmla="*/ 89959 w 36" name="T18"/>
                  <a:gd fmla="*/ 67541 h 44" name="T19"/>
                  <a:gd fmla="*/ 26238 w 36" name="T20"/>
                  <a:gd fmla="*/ 71293 h 44" name="T21"/>
                  <a:gd fmla="*/ 0 w 36" name="T22"/>
                  <a:gd fmla="*/ 105064 h 44" name="T23"/>
                  <a:gd fmla="*/ 7497 w 36" name="T24"/>
                  <a:gd fmla="*/ 135082 h 44" name="T25"/>
                  <a:gd fmla="*/ 44979 w 36" name="T26"/>
                  <a:gd fmla="*/ 157595 h 44" name="T27"/>
                  <a:gd fmla="*/ 101203 w 36" name="T28"/>
                  <a:gd fmla="*/ 135082 h 44" name="T29"/>
                  <a:gd fmla="*/ 97455 w 36" name="T30"/>
                  <a:gd fmla="*/ 161348 h 44" name="T31"/>
                  <a:gd fmla="*/ 119945 w 36" name="T32"/>
                  <a:gd fmla="*/ 165100 h 44" name="T33"/>
                  <a:gd fmla="*/ 123693 w 36" name="T34"/>
                  <a:gd fmla="*/ 135082 h 44" name="T35"/>
                  <a:gd fmla="*/ 131190 w 36" name="T36"/>
                  <a:gd fmla="*/ 75045 h 44" name="T37"/>
                  <a:gd fmla="*/ 86210 w 36" name="T38"/>
                  <a:gd fmla="*/ 131330 h 44" name="T39"/>
                  <a:gd fmla="*/ 52476 w 36" name="T40"/>
                  <a:gd fmla="*/ 138834 h 44" name="T41"/>
                  <a:gd fmla="*/ 29986 w 36" name="T42"/>
                  <a:gd fmla="*/ 127577 h 44" name="T43"/>
                  <a:gd fmla="*/ 22490 w 36" name="T44"/>
                  <a:gd fmla="*/ 108816 h 44" name="T45"/>
                  <a:gd fmla="*/ 44979 w 36" name="T46"/>
                  <a:gd fmla="*/ 86302 h 44" name="T47"/>
                  <a:gd fmla="*/ 86210 w 36" name="T48"/>
                  <a:gd fmla="*/ 82550 h 44" name="T49"/>
                  <a:gd fmla="*/ 108700 w 36" name="T50"/>
                  <a:gd fmla="*/ 86302 h 44" name="T51"/>
                  <a:gd fmla="*/ 104952 w 36" name="T52"/>
                  <a:gd fmla="*/ 97559 h 44" name="T53"/>
                  <a:gd fmla="*/ 86210 w 36" name="T54"/>
                  <a:gd fmla="*/ 131330 h 44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36" name="T84"/>
                  <a:gd fmla="*/ 0 h 44" name="T85"/>
                  <a:gd fmla="*/ 36 w 36" name="T86"/>
                  <a:gd fmla="*/ 44 h 44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4" w="36">
                    <a:moveTo>
                      <a:pt x="35" y="20"/>
                    </a:moveTo>
                    <a:cubicBezTo>
                      <a:pt x="36" y="14"/>
                      <a:pt x="36" y="10"/>
                      <a:pt x="34" y="7"/>
                    </a:cubicBezTo>
                    <a:cubicBezTo>
                      <a:pt x="32" y="4"/>
                      <a:pt x="28" y="2"/>
                      <a:pt x="23" y="1"/>
                    </a:cubicBezTo>
                    <a:cubicBezTo>
                      <a:pt x="13" y="0"/>
                      <a:pt x="7" y="2"/>
                      <a:pt x="4" y="9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1" y="7"/>
                      <a:pt x="15" y="5"/>
                      <a:pt x="21" y="6"/>
                    </a:cubicBezTo>
                    <a:cubicBezTo>
                      <a:pt x="24" y="6"/>
                      <a:pt x="26" y="7"/>
                      <a:pt x="27" y="8"/>
                    </a:cubicBezTo>
                    <a:cubicBezTo>
                      <a:pt x="29" y="9"/>
                      <a:pt x="30" y="10"/>
                      <a:pt x="30" y="12"/>
                    </a:cubicBezTo>
                    <a:cubicBezTo>
                      <a:pt x="30" y="13"/>
                      <a:pt x="30" y="16"/>
                      <a:pt x="29" y="19"/>
                    </a:cubicBezTo>
                    <a:cubicBezTo>
                      <a:pt x="27" y="18"/>
                      <a:pt x="25" y="18"/>
                      <a:pt x="24" y="18"/>
                    </a:cubicBezTo>
                    <a:cubicBezTo>
                      <a:pt x="16" y="16"/>
                      <a:pt x="10" y="17"/>
                      <a:pt x="7" y="19"/>
                    </a:cubicBezTo>
                    <a:cubicBezTo>
                      <a:pt x="3" y="21"/>
                      <a:pt x="1" y="24"/>
                      <a:pt x="0" y="28"/>
                    </a:cubicBezTo>
                    <a:cubicBezTo>
                      <a:pt x="0" y="31"/>
                      <a:pt x="0" y="34"/>
                      <a:pt x="2" y="36"/>
                    </a:cubicBezTo>
                    <a:cubicBezTo>
                      <a:pt x="4" y="39"/>
                      <a:pt x="7" y="41"/>
                      <a:pt x="12" y="42"/>
                    </a:cubicBezTo>
                    <a:cubicBezTo>
                      <a:pt x="18" y="43"/>
                      <a:pt x="23" y="41"/>
                      <a:pt x="27" y="36"/>
                    </a:cubicBezTo>
                    <a:cubicBezTo>
                      <a:pt x="26" y="39"/>
                      <a:pt x="26" y="42"/>
                      <a:pt x="26" y="43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2"/>
                      <a:pt x="32" y="39"/>
                      <a:pt x="33" y="36"/>
                    </a:cubicBezTo>
                    <a:lnTo>
                      <a:pt x="35" y="20"/>
                    </a:lnTo>
                    <a:close/>
                    <a:moveTo>
                      <a:pt x="23" y="35"/>
                    </a:moveTo>
                    <a:cubicBezTo>
                      <a:pt x="21" y="37"/>
                      <a:pt x="17" y="38"/>
                      <a:pt x="14" y="37"/>
                    </a:cubicBezTo>
                    <a:cubicBezTo>
                      <a:pt x="11" y="37"/>
                      <a:pt x="9" y="36"/>
                      <a:pt x="8" y="34"/>
                    </a:cubicBezTo>
                    <a:cubicBezTo>
                      <a:pt x="7" y="33"/>
                      <a:pt x="6" y="31"/>
                      <a:pt x="6" y="29"/>
                    </a:cubicBezTo>
                    <a:cubicBezTo>
                      <a:pt x="7" y="26"/>
                      <a:pt x="9" y="24"/>
                      <a:pt x="12" y="23"/>
                    </a:cubicBezTo>
                    <a:cubicBezTo>
                      <a:pt x="14" y="22"/>
                      <a:pt x="18" y="21"/>
                      <a:pt x="23" y="22"/>
                    </a:cubicBezTo>
                    <a:cubicBezTo>
                      <a:pt x="24" y="22"/>
                      <a:pt x="26" y="23"/>
                      <a:pt x="29" y="23"/>
                    </a:cubicBezTo>
                    <a:cubicBezTo>
                      <a:pt x="29" y="24"/>
                      <a:pt x="28" y="25"/>
                      <a:pt x="28" y="26"/>
                    </a:cubicBezTo>
                    <a:cubicBezTo>
                      <a:pt x="28" y="29"/>
                      <a:pt x="26" y="32"/>
                      <a:pt x="23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23" name="Freeform 90"/>
              <p:cNvSpPr>
                <a:spLocks noChangeArrowheads="1"/>
              </p:cNvSpPr>
              <p:nvPr/>
            </p:nvSpPr>
            <p:spPr bwMode="auto">
              <a:xfrm>
                <a:off x="1706563" y="2884488"/>
                <a:ext cx="55563" cy="203200"/>
              </a:xfrm>
              <a:custGeom>
                <a:gdLst>
                  <a:gd fmla="*/ 0 w 35" name="T0"/>
                  <a:gd fmla="*/ 200025 h 128" name="T1"/>
                  <a:gd fmla="*/ 22225 w 35" name="T2"/>
                  <a:gd fmla="*/ 203200 h 128" name="T3"/>
                  <a:gd fmla="*/ 55563 w 35" name="T4"/>
                  <a:gd fmla="*/ 4762 h 128" name="T5"/>
                  <a:gd fmla="*/ 33338 w 35" name="T6"/>
                  <a:gd fmla="*/ 0 h 128" name="T7"/>
                  <a:gd fmla="*/ 0 w 35" name="T8"/>
                  <a:gd fmla="*/ 200025 h 128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35" name="T15"/>
                  <a:gd fmla="*/ 0 h 128" name="T16"/>
                  <a:gd fmla="*/ 35 w 35" name="T17"/>
                  <a:gd fmla="*/ 128 h 128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28" w="35">
                    <a:moveTo>
                      <a:pt x="0" y="126"/>
                    </a:moveTo>
                    <a:lnTo>
                      <a:pt x="14" y="128"/>
                    </a:lnTo>
                    <a:lnTo>
                      <a:pt x="35" y="3"/>
                    </a:lnTo>
                    <a:lnTo>
                      <a:pt x="21" y="0"/>
                    </a:lnTo>
                    <a:lnTo>
                      <a:pt x="0" y="12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24" name="Freeform 91"/>
              <p:cNvSpPr>
                <a:spLocks noChangeArrowheads="1"/>
              </p:cNvSpPr>
              <p:nvPr/>
            </p:nvSpPr>
            <p:spPr bwMode="auto">
              <a:xfrm>
                <a:off x="1747838" y="2944813"/>
                <a:ext cx="153988" cy="206375"/>
              </a:xfrm>
              <a:custGeom>
                <a:gdLst>
                  <a:gd fmla="*/ 75116 w 41" name="T0"/>
                  <a:gd fmla="*/ 120073 h 55" name="T1"/>
                  <a:gd fmla="*/ 52581 w 41" name="T2"/>
                  <a:gd fmla="*/ 3752 h 55" name="T3"/>
                  <a:gd fmla="*/ 30046 w 41" name="T4"/>
                  <a:gd fmla="*/ 0 h 55" name="T5"/>
                  <a:gd fmla="*/ 56337 w 41" name="T6"/>
                  <a:gd fmla="*/ 150091 h 55" name="T7"/>
                  <a:gd fmla="*/ 37558 w 41" name="T8"/>
                  <a:gd fmla="*/ 180109 h 55" name="T9"/>
                  <a:gd fmla="*/ 18779 w 41" name="T10"/>
                  <a:gd fmla="*/ 183861 h 55" name="T11"/>
                  <a:gd fmla="*/ 3756 w 41" name="T12"/>
                  <a:gd fmla="*/ 176357 h 55" name="T13"/>
                  <a:gd fmla="*/ 0 w 41" name="T14"/>
                  <a:gd fmla="*/ 195118 h 55" name="T15"/>
                  <a:gd fmla="*/ 22535 w 41" name="T16"/>
                  <a:gd fmla="*/ 202623 h 55" name="T17"/>
                  <a:gd fmla="*/ 67604 w 41" name="T18"/>
                  <a:gd fmla="*/ 172605 h 55" name="T19"/>
                  <a:gd fmla="*/ 153988 w 41" name="T20"/>
                  <a:gd fmla="*/ 18761 h 55" name="T21"/>
                  <a:gd fmla="*/ 135209 w 41" name="T22"/>
                  <a:gd fmla="*/ 15009 h 55" name="T23"/>
                  <a:gd fmla="*/ 75116 w 41" name="T24"/>
                  <a:gd fmla="*/ 120073 h 55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41" name="T39"/>
                  <a:gd fmla="*/ 0 h 55" name="T40"/>
                  <a:gd fmla="*/ 41 w 41" name="T41"/>
                  <a:gd fmla="*/ 55 h 55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5" w="41">
                    <a:moveTo>
                      <a:pt x="20" y="32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3" y="44"/>
                      <a:pt x="12" y="47"/>
                      <a:pt x="10" y="48"/>
                    </a:cubicBezTo>
                    <a:cubicBezTo>
                      <a:pt x="9" y="49"/>
                      <a:pt x="7" y="49"/>
                      <a:pt x="5" y="49"/>
                    </a:cubicBezTo>
                    <a:cubicBezTo>
                      <a:pt x="4" y="48"/>
                      <a:pt x="3" y="48"/>
                      <a:pt x="1" y="47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2" y="53"/>
                      <a:pt x="4" y="53"/>
                      <a:pt x="6" y="54"/>
                    </a:cubicBezTo>
                    <a:cubicBezTo>
                      <a:pt x="10" y="55"/>
                      <a:pt x="15" y="52"/>
                      <a:pt x="18" y="46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36" y="4"/>
                      <a:pt x="36" y="4"/>
                      <a:pt x="36" y="4"/>
                    </a:cubicBezTo>
                    <a:lnTo>
                      <a:pt x="20" y="3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25" name="Freeform 92"/>
              <p:cNvSpPr>
                <a:spLocks noChangeArrowheads="1"/>
              </p:cNvSpPr>
              <p:nvPr/>
            </p:nvSpPr>
            <p:spPr bwMode="auto">
              <a:xfrm>
                <a:off x="1885950" y="2967038"/>
                <a:ext cx="131763" cy="161925"/>
              </a:xfrm>
              <a:custGeom>
                <a:gdLst>
                  <a:gd fmla="*/ 86587 w 35" name="T0"/>
                  <a:gd fmla="*/ 71548 h 43" name="T1"/>
                  <a:gd fmla="*/ 60235 w 35" name="T2"/>
                  <a:gd fmla="*/ 64017 h 43" name="T3"/>
                  <a:gd fmla="*/ 41411 w 35" name="T4"/>
                  <a:gd fmla="*/ 37657 h 43" name="T5"/>
                  <a:gd fmla="*/ 52705 w 35" name="T6"/>
                  <a:gd fmla="*/ 22594 h 43" name="T7"/>
                  <a:gd fmla="*/ 75293 w 35" name="T8"/>
                  <a:gd fmla="*/ 22594 h 43" name="T9"/>
                  <a:gd fmla="*/ 109175 w 35" name="T10"/>
                  <a:gd fmla="*/ 52720 h 43" name="T11"/>
                  <a:gd fmla="*/ 131763 w 35" name="T12"/>
                  <a:gd fmla="*/ 48954 h 43" name="T13"/>
                  <a:gd fmla="*/ 79058 w 35" name="T14"/>
                  <a:gd fmla="*/ 3766 h 43" name="T15"/>
                  <a:gd fmla="*/ 37647 w 35" name="T16"/>
                  <a:gd fmla="*/ 7531 h 43" name="T17"/>
                  <a:gd fmla="*/ 15059 w 35" name="T18"/>
                  <a:gd fmla="*/ 37657 h 43" name="T19"/>
                  <a:gd fmla="*/ 22588 w 35" name="T20"/>
                  <a:gd fmla="*/ 67783 h 43" name="T21"/>
                  <a:gd fmla="*/ 48941 w 35" name="T22"/>
                  <a:gd fmla="*/ 82845 h 43" name="T23"/>
                  <a:gd fmla="*/ 79058 w 35" name="T24"/>
                  <a:gd fmla="*/ 94142 h 43" name="T25"/>
                  <a:gd fmla="*/ 101646 w 35" name="T26"/>
                  <a:gd fmla="*/ 120502 h 43" name="T27"/>
                  <a:gd fmla="*/ 86587 w 35" name="T28"/>
                  <a:gd fmla="*/ 139331 h 43" name="T29"/>
                  <a:gd fmla="*/ 63999 w 35" name="T30"/>
                  <a:gd fmla="*/ 139331 h 43" name="T31"/>
                  <a:gd fmla="*/ 22588 w 35" name="T32"/>
                  <a:gd fmla="*/ 105440 h 43" name="T33"/>
                  <a:gd fmla="*/ 0 w 35" name="T34"/>
                  <a:gd fmla="*/ 105440 h 43" name="T35"/>
                  <a:gd fmla="*/ 56470 w 35" name="T36"/>
                  <a:gd fmla="*/ 158159 h 43" name="T37"/>
                  <a:gd fmla="*/ 101646 w 35" name="T38"/>
                  <a:gd fmla="*/ 154394 h 43" name="T39"/>
                  <a:gd fmla="*/ 124234 w 35" name="T40"/>
                  <a:gd fmla="*/ 124268 h 43" name="T41"/>
                  <a:gd fmla="*/ 86587 w 35" name="T42"/>
                  <a:gd fmla="*/ 71548 h 43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35" name="T66"/>
                  <a:gd fmla="*/ 0 h 43" name="T67"/>
                  <a:gd fmla="*/ 35 w 35" name="T68"/>
                  <a:gd fmla="*/ 43 h 43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43" w="35">
                    <a:moveTo>
                      <a:pt x="23" y="19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2" y="15"/>
                      <a:pt x="10" y="13"/>
                      <a:pt x="11" y="10"/>
                    </a:cubicBezTo>
                    <a:cubicBezTo>
                      <a:pt x="11" y="9"/>
                      <a:pt x="12" y="7"/>
                      <a:pt x="14" y="6"/>
                    </a:cubicBezTo>
                    <a:cubicBezTo>
                      <a:pt x="15" y="6"/>
                      <a:pt x="18" y="6"/>
                      <a:pt x="20" y="6"/>
                    </a:cubicBezTo>
                    <a:cubicBezTo>
                      <a:pt x="25" y="7"/>
                      <a:pt x="28" y="9"/>
                      <a:pt x="29" y="14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4" y="6"/>
                      <a:pt x="29" y="2"/>
                      <a:pt x="21" y="1"/>
                    </a:cubicBezTo>
                    <a:cubicBezTo>
                      <a:pt x="16" y="0"/>
                      <a:pt x="12" y="1"/>
                      <a:pt x="10" y="2"/>
                    </a:cubicBezTo>
                    <a:cubicBezTo>
                      <a:pt x="7" y="4"/>
                      <a:pt x="5" y="7"/>
                      <a:pt x="4" y="10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8" y="20"/>
                      <a:pt x="10" y="21"/>
                      <a:pt x="13" y="22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5" y="27"/>
                      <a:pt x="27" y="29"/>
                      <a:pt x="27" y="32"/>
                    </a:cubicBezTo>
                    <a:cubicBezTo>
                      <a:pt x="26" y="34"/>
                      <a:pt x="25" y="36"/>
                      <a:pt x="23" y="37"/>
                    </a:cubicBezTo>
                    <a:cubicBezTo>
                      <a:pt x="21" y="37"/>
                      <a:pt x="19" y="38"/>
                      <a:pt x="17" y="37"/>
                    </a:cubicBezTo>
                    <a:cubicBezTo>
                      <a:pt x="10" y="36"/>
                      <a:pt x="6" y="33"/>
                      <a:pt x="6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36"/>
                      <a:pt x="6" y="41"/>
                      <a:pt x="15" y="42"/>
                    </a:cubicBezTo>
                    <a:cubicBezTo>
                      <a:pt x="20" y="43"/>
                      <a:pt x="24" y="43"/>
                      <a:pt x="27" y="41"/>
                    </a:cubicBezTo>
                    <a:cubicBezTo>
                      <a:pt x="31" y="39"/>
                      <a:pt x="33" y="36"/>
                      <a:pt x="33" y="33"/>
                    </a:cubicBezTo>
                    <a:cubicBezTo>
                      <a:pt x="34" y="27"/>
                      <a:pt x="31" y="22"/>
                      <a:pt x="23" y="1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26" name="Freeform 93"/>
              <p:cNvSpPr>
                <a:spLocks noChangeArrowheads="1"/>
              </p:cNvSpPr>
              <p:nvPr/>
            </p:nvSpPr>
            <p:spPr bwMode="auto">
              <a:xfrm>
                <a:off x="2063750" y="2941638"/>
                <a:ext cx="30163" cy="25400"/>
              </a:xfrm>
              <a:custGeom>
                <a:gdLst>
                  <a:gd fmla="*/ 0 w 19" name="T0"/>
                  <a:gd fmla="*/ 22225 h 16" name="T1"/>
                  <a:gd fmla="*/ 25400 w 19" name="T2"/>
                  <a:gd fmla="*/ 25400 h 16" name="T3"/>
                  <a:gd fmla="*/ 30163 w 19" name="T4"/>
                  <a:gd fmla="*/ 3175 h 16" name="T5"/>
                  <a:gd fmla="*/ 3175 w 19" name="T6"/>
                  <a:gd fmla="*/ 0 h 16" name="T7"/>
                  <a:gd fmla="*/ 0 w 19" name="T8"/>
                  <a:gd fmla="*/ 22225 h 16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9" name="T15"/>
                  <a:gd fmla="*/ 0 h 16" name="T16"/>
                  <a:gd fmla="*/ 19 w 19" name="T17"/>
                  <a:gd fmla="*/ 16 h 16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6" w="19">
                    <a:moveTo>
                      <a:pt x="0" y="14"/>
                    </a:moveTo>
                    <a:lnTo>
                      <a:pt x="16" y="16"/>
                    </a:lnTo>
                    <a:lnTo>
                      <a:pt x="19" y="2"/>
                    </a:lnTo>
                    <a:lnTo>
                      <a:pt x="2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27" name="Freeform 94"/>
              <p:cNvSpPr>
                <a:spLocks noChangeArrowheads="1"/>
              </p:cNvSpPr>
              <p:nvPr/>
            </p:nvSpPr>
            <p:spPr bwMode="auto">
              <a:xfrm>
                <a:off x="2036763" y="2989263"/>
                <a:ext cx="44450" cy="150813"/>
              </a:xfrm>
              <a:custGeom>
                <a:gdLst>
                  <a:gd fmla="*/ 0 w 28" name="T0"/>
                  <a:gd fmla="*/ 147638 h 95" name="T1"/>
                  <a:gd fmla="*/ 22225 w 28" name="T2"/>
                  <a:gd fmla="*/ 150813 h 95" name="T3"/>
                  <a:gd fmla="*/ 44450 w 28" name="T4"/>
                  <a:gd fmla="*/ 4763 h 95" name="T5"/>
                  <a:gd fmla="*/ 22225 w 28" name="T6"/>
                  <a:gd fmla="*/ 0 h 95" name="T7"/>
                  <a:gd fmla="*/ 0 w 28" name="T8"/>
                  <a:gd fmla="*/ 147638 h 95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28" name="T15"/>
                  <a:gd fmla="*/ 0 h 95" name="T16"/>
                  <a:gd fmla="*/ 28 w 28" name="T17"/>
                  <a:gd fmla="*/ 95 h 95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95" w="28">
                    <a:moveTo>
                      <a:pt x="0" y="93"/>
                    </a:moveTo>
                    <a:lnTo>
                      <a:pt x="14" y="95"/>
                    </a:lnTo>
                    <a:lnTo>
                      <a:pt x="28" y="3"/>
                    </a:lnTo>
                    <a:lnTo>
                      <a:pt x="14" y="0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28" name="Freeform 95"/>
              <p:cNvSpPr>
                <a:spLocks noChangeArrowheads="1"/>
              </p:cNvSpPr>
              <p:nvPr/>
            </p:nvSpPr>
            <p:spPr bwMode="auto">
              <a:xfrm>
                <a:off x="2089150" y="3001963"/>
                <a:ext cx="131763" cy="160338"/>
              </a:xfrm>
              <a:custGeom>
                <a:gdLst>
                  <a:gd fmla="*/ 90352 w 35" name="T0"/>
                  <a:gd fmla="*/ 70847 h 43" name="T1"/>
                  <a:gd fmla="*/ 60235 w 35" name="T2"/>
                  <a:gd fmla="*/ 63389 h 43" name="T3"/>
                  <a:gd fmla="*/ 41411 w 35" name="T4"/>
                  <a:gd fmla="*/ 37288 h 43" name="T5"/>
                  <a:gd fmla="*/ 52705 w 35" name="T6"/>
                  <a:gd fmla="*/ 22373 h 43" name="T7"/>
                  <a:gd fmla="*/ 79058 w 35" name="T8"/>
                  <a:gd fmla="*/ 22373 h 43" name="T9"/>
                  <a:gd fmla="*/ 109175 w 35" name="T10"/>
                  <a:gd fmla="*/ 52203 h 43" name="T11"/>
                  <a:gd fmla="*/ 131763 w 35" name="T12"/>
                  <a:gd fmla="*/ 48474 h 43" name="T13"/>
                  <a:gd fmla="*/ 79058 w 35" name="T14"/>
                  <a:gd fmla="*/ 3729 h 43" name="T15"/>
                  <a:gd fmla="*/ 37647 w 35" name="T16"/>
                  <a:gd fmla="*/ 7458 h 43" name="T17"/>
                  <a:gd fmla="*/ 18823 w 35" name="T18"/>
                  <a:gd fmla="*/ 37288 h 43" name="T19"/>
                  <a:gd fmla="*/ 26353 w 35" name="T20"/>
                  <a:gd fmla="*/ 67118 h 43" name="T21"/>
                  <a:gd fmla="*/ 52705 w 35" name="T22"/>
                  <a:gd fmla="*/ 85762 h 43" name="T23"/>
                  <a:gd fmla="*/ 82822 w 35" name="T24"/>
                  <a:gd fmla="*/ 93220 h 43" name="T25"/>
                  <a:gd fmla="*/ 101646 w 35" name="T26"/>
                  <a:gd fmla="*/ 119321 h 43" name="T27"/>
                  <a:gd fmla="*/ 90352 w 35" name="T28"/>
                  <a:gd fmla="*/ 137965 h 43" name="T29"/>
                  <a:gd fmla="*/ 63999 w 35" name="T30"/>
                  <a:gd fmla="*/ 137965 h 43" name="T31"/>
                  <a:gd fmla="*/ 22588 w 35" name="T32"/>
                  <a:gd fmla="*/ 104406 h 43" name="T33"/>
                  <a:gd fmla="*/ 0 w 35" name="T34"/>
                  <a:gd fmla="*/ 104406 h 43" name="T35"/>
                  <a:gd fmla="*/ 60235 w 35" name="T36"/>
                  <a:gd fmla="*/ 156609 h 43" name="T37"/>
                  <a:gd fmla="*/ 105410 w 35" name="T38"/>
                  <a:gd fmla="*/ 152880 h 43" name="T39"/>
                  <a:gd fmla="*/ 127998 w 35" name="T40"/>
                  <a:gd fmla="*/ 123050 h 43" name="T41"/>
                  <a:gd fmla="*/ 90352 w 35" name="T42"/>
                  <a:gd fmla="*/ 70847 h 43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35" name="T66"/>
                  <a:gd fmla="*/ 0 h 43" name="T67"/>
                  <a:gd fmla="*/ 35 w 35" name="T68"/>
                  <a:gd fmla="*/ 43 h 43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43" w="35">
                    <a:moveTo>
                      <a:pt x="24" y="19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3" y="15"/>
                      <a:pt x="11" y="13"/>
                      <a:pt x="11" y="10"/>
                    </a:cubicBezTo>
                    <a:cubicBezTo>
                      <a:pt x="12" y="9"/>
                      <a:pt x="13" y="7"/>
                      <a:pt x="14" y="6"/>
                    </a:cubicBezTo>
                    <a:cubicBezTo>
                      <a:pt x="16" y="6"/>
                      <a:pt x="18" y="6"/>
                      <a:pt x="21" y="6"/>
                    </a:cubicBezTo>
                    <a:cubicBezTo>
                      <a:pt x="26" y="7"/>
                      <a:pt x="29" y="9"/>
                      <a:pt x="29" y="14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4" y="6"/>
                      <a:pt x="30" y="2"/>
                      <a:pt x="21" y="1"/>
                    </a:cubicBezTo>
                    <a:cubicBezTo>
                      <a:pt x="17" y="0"/>
                      <a:pt x="13" y="1"/>
                      <a:pt x="10" y="2"/>
                    </a:cubicBezTo>
                    <a:cubicBezTo>
                      <a:pt x="7" y="4"/>
                      <a:pt x="6" y="7"/>
                      <a:pt x="5" y="10"/>
                    </a:cubicBezTo>
                    <a:cubicBezTo>
                      <a:pt x="4" y="13"/>
                      <a:pt x="5" y="16"/>
                      <a:pt x="7" y="18"/>
                    </a:cubicBezTo>
                    <a:cubicBezTo>
                      <a:pt x="8" y="20"/>
                      <a:pt x="11" y="21"/>
                      <a:pt x="14" y="23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6" y="27"/>
                      <a:pt x="28" y="29"/>
                      <a:pt x="27" y="32"/>
                    </a:cubicBezTo>
                    <a:cubicBezTo>
                      <a:pt x="27" y="34"/>
                      <a:pt x="26" y="36"/>
                      <a:pt x="24" y="37"/>
                    </a:cubicBezTo>
                    <a:cubicBezTo>
                      <a:pt x="22" y="37"/>
                      <a:pt x="20" y="38"/>
                      <a:pt x="17" y="37"/>
                    </a:cubicBezTo>
                    <a:cubicBezTo>
                      <a:pt x="10" y="36"/>
                      <a:pt x="7" y="33"/>
                      <a:pt x="6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36"/>
                      <a:pt x="6" y="41"/>
                      <a:pt x="16" y="42"/>
                    </a:cubicBezTo>
                    <a:cubicBezTo>
                      <a:pt x="21" y="43"/>
                      <a:pt x="25" y="43"/>
                      <a:pt x="28" y="41"/>
                    </a:cubicBezTo>
                    <a:cubicBezTo>
                      <a:pt x="31" y="39"/>
                      <a:pt x="33" y="36"/>
                      <a:pt x="34" y="33"/>
                    </a:cubicBezTo>
                    <a:cubicBezTo>
                      <a:pt x="35" y="27"/>
                      <a:pt x="31" y="22"/>
                      <a:pt x="24" y="1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29" name="Freeform 96"/>
              <p:cNvSpPr>
                <a:spLocks noChangeArrowheads="1"/>
              </p:cNvSpPr>
              <p:nvPr/>
            </p:nvSpPr>
            <p:spPr bwMode="auto">
              <a:xfrm>
                <a:off x="0" y="1619250"/>
                <a:ext cx="134938" cy="96838"/>
              </a:xfrm>
              <a:custGeom>
                <a:gdLst>
                  <a:gd fmla="*/ 25400 w 85" name="T0"/>
                  <a:gd fmla="*/ 82550 h 61" name="T1"/>
                  <a:gd fmla="*/ 107950 w 85" name="T2"/>
                  <a:gd fmla="*/ 19050 h 61" name="T3"/>
                  <a:gd fmla="*/ 101600 w 85" name="T4"/>
                  <a:gd fmla="*/ 0 h 61" name="T5"/>
                  <a:gd fmla="*/ 0 w 85" name="T6"/>
                  <a:gd fmla="*/ 77788 h 61" name="T7"/>
                  <a:gd fmla="*/ 6350 w 85" name="T8"/>
                  <a:gd fmla="*/ 96838 h 61" name="T9"/>
                  <a:gd fmla="*/ 134938 w 85" name="T10"/>
                  <a:gd fmla="*/ 96838 h 61" name="T11"/>
                  <a:gd fmla="*/ 127000 w 85" name="T12"/>
                  <a:gd fmla="*/ 82550 h 61" name="T13"/>
                  <a:gd fmla="*/ 25400 w 85" name="T14"/>
                  <a:gd fmla="*/ 82550 h 61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85" name="T24"/>
                  <a:gd fmla="*/ 0 h 61" name="T25"/>
                  <a:gd fmla="*/ 85 w 85" name="T26"/>
                  <a:gd fmla="*/ 61 h 61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61" w="85">
                    <a:moveTo>
                      <a:pt x="16" y="52"/>
                    </a:moveTo>
                    <a:lnTo>
                      <a:pt x="68" y="12"/>
                    </a:lnTo>
                    <a:lnTo>
                      <a:pt x="64" y="0"/>
                    </a:lnTo>
                    <a:lnTo>
                      <a:pt x="0" y="49"/>
                    </a:lnTo>
                    <a:lnTo>
                      <a:pt x="4" y="61"/>
                    </a:lnTo>
                    <a:lnTo>
                      <a:pt x="85" y="61"/>
                    </a:lnTo>
                    <a:lnTo>
                      <a:pt x="80" y="52"/>
                    </a:lnTo>
                    <a:lnTo>
                      <a:pt x="16" y="5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30" name="Freeform 97"/>
              <p:cNvSpPr>
                <a:spLocks noChangeArrowheads="1"/>
              </p:cNvSpPr>
              <p:nvPr/>
            </p:nvSpPr>
            <p:spPr bwMode="auto">
              <a:xfrm>
                <a:off x="160338" y="1724025"/>
                <a:ext cx="26988" cy="26988"/>
              </a:xfrm>
              <a:custGeom>
                <a:gdLst>
                  <a:gd fmla="*/ 0 w 17" name="T0"/>
                  <a:gd fmla="*/ 7938 h 17" name="T1"/>
                  <a:gd fmla="*/ 7938 w 17" name="T2"/>
                  <a:gd fmla="*/ 26988 h 17" name="T3"/>
                  <a:gd fmla="*/ 26988 w 17" name="T4"/>
                  <a:gd fmla="*/ 19050 h 17" name="T5"/>
                  <a:gd fmla="*/ 19050 w 17" name="T6"/>
                  <a:gd fmla="*/ 0 h 17" name="T7"/>
                  <a:gd fmla="*/ 0 w 17" name="T8"/>
                  <a:gd fmla="*/ 7938 h 17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7" name="T15"/>
                  <a:gd fmla="*/ 0 h 17" name="T16"/>
                  <a:gd fmla="*/ 17 w 17" name="T17"/>
                  <a:gd fmla="*/ 17 h 17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7" w="17">
                    <a:moveTo>
                      <a:pt x="0" y="5"/>
                    </a:moveTo>
                    <a:lnTo>
                      <a:pt x="5" y="17"/>
                    </a:lnTo>
                    <a:lnTo>
                      <a:pt x="17" y="12"/>
                    </a:lnTo>
                    <a:lnTo>
                      <a:pt x="12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31" name="Freeform 98"/>
              <p:cNvSpPr>
                <a:spLocks noChangeArrowheads="1"/>
              </p:cNvSpPr>
              <p:nvPr/>
            </p:nvSpPr>
            <p:spPr bwMode="auto">
              <a:xfrm>
                <a:off x="25400" y="1738313"/>
                <a:ext cx="120650" cy="57150"/>
              </a:xfrm>
              <a:custGeom>
                <a:gdLst>
                  <a:gd fmla="*/ 0 w 76" name="T0"/>
                  <a:gd fmla="*/ 38100 h 36" name="T1"/>
                  <a:gd fmla="*/ 7937 w 76" name="T2"/>
                  <a:gd fmla="*/ 57150 h 36" name="T3"/>
                  <a:gd fmla="*/ 120650 w 76" name="T4"/>
                  <a:gd fmla="*/ 15875 h 36" name="T5"/>
                  <a:gd fmla="*/ 117475 w 76" name="T6"/>
                  <a:gd fmla="*/ 0 h 36" name="T7"/>
                  <a:gd fmla="*/ 0 w 76" name="T8"/>
                  <a:gd fmla="*/ 38100 h 36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76" name="T15"/>
                  <a:gd fmla="*/ 0 h 36" name="T16"/>
                  <a:gd fmla="*/ 76 w 76" name="T17"/>
                  <a:gd fmla="*/ 36 h 36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36" w="76">
                    <a:moveTo>
                      <a:pt x="0" y="24"/>
                    </a:moveTo>
                    <a:lnTo>
                      <a:pt x="5" y="36"/>
                    </a:lnTo>
                    <a:lnTo>
                      <a:pt x="76" y="10"/>
                    </a:lnTo>
                    <a:lnTo>
                      <a:pt x="74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32" name="Freeform 99"/>
              <p:cNvSpPr>
                <a:spLocks noChangeArrowheads="1"/>
              </p:cNvSpPr>
              <p:nvPr/>
            </p:nvSpPr>
            <p:spPr bwMode="auto">
              <a:xfrm>
                <a:off x="47625" y="1795463"/>
                <a:ext cx="131763" cy="109538"/>
              </a:xfrm>
              <a:custGeom>
                <a:gdLst>
                  <a:gd fmla="*/ 112940 w 35" name="T0"/>
                  <a:gd fmla="*/ 41549 h 29" name="T1"/>
                  <a:gd fmla="*/ 94116 w 35" name="T2"/>
                  <a:gd fmla="*/ 75543 h 29" name="T3"/>
                  <a:gd fmla="*/ 101646 w 35" name="T4"/>
                  <a:gd fmla="*/ 90652 h 29" name="T5"/>
                  <a:gd fmla="*/ 124234 w 35" name="T6"/>
                  <a:gd fmla="*/ 67989 h 29" name="T7"/>
                  <a:gd fmla="*/ 127998 w 35" name="T8"/>
                  <a:gd fmla="*/ 33995 h 29" name="T9"/>
                  <a:gd fmla="*/ 97881 w 35" name="T10"/>
                  <a:gd fmla="*/ 3777 h 29" name="T11"/>
                  <a:gd fmla="*/ 48941 w 35" name="T12"/>
                  <a:gd fmla="*/ 7554 h 29" name="T13"/>
                  <a:gd fmla="*/ 11294 w 35" name="T14"/>
                  <a:gd fmla="*/ 33995 h 29" name="T15"/>
                  <a:gd fmla="*/ 7529 w 35" name="T16"/>
                  <a:gd fmla="*/ 75543 h 29" name="T17"/>
                  <a:gd fmla="*/ 26353 w 35" name="T18"/>
                  <a:gd fmla="*/ 101984 h 29" name="T19"/>
                  <a:gd fmla="*/ 60235 w 35" name="T20"/>
                  <a:gd fmla="*/ 105761 h 29" name="T21"/>
                  <a:gd fmla="*/ 60235 w 35" name="T22"/>
                  <a:gd fmla="*/ 86875 h 29" name="T23"/>
                  <a:gd fmla="*/ 18823 w 35" name="T24"/>
                  <a:gd fmla="*/ 71766 h 29" name="T25"/>
                  <a:gd fmla="*/ 26353 w 35" name="T26"/>
                  <a:gd fmla="*/ 45326 h 29" name="T27"/>
                  <a:gd fmla="*/ 56470 w 35" name="T28"/>
                  <a:gd fmla="*/ 22663 h 29" name="T29"/>
                  <a:gd fmla="*/ 90352 w 35" name="T30"/>
                  <a:gd fmla="*/ 22663 h 29" name="T31"/>
                  <a:gd fmla="*/ 112940 w 35" name="T32"/>
                  <a:gd fmla="*/ 41549 h 29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5" name="T51"/>
                  <a:gd fmla="*/ 0 h 29" name="T52"/>
                  <a:gd fmla="*/ 35 w 35" name="T53"/>
                  <a:gd fmla="*/ 29 h 29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8" w="35">
                    <a:moveTo>
                      <a:pt x="30" y="11"/>
                    </a:moveTo>
                    <a:cubicBezTo>
                      <a:pt x="31" y="15"/>
                      <a:pt x="29" y="18"/>
                      <a:pt x="25" y="20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30" y="23"/>
                      <a:pt x="32" y="21"/>
                      <a:pt x="33" y="18"/>
                    </a:cubicBezTo>
                    <a:cubicBezTo>
                      <a:pt x="35" y="15"/>
                      <a:pt x="35" y="12"/>
                      <a:pt x="34" y="9"/>
                    </a:cubicBezTo>
                    <a:cubicBezTo>
                      <a:pt x="32" y="5"/>
                      <a:pt x="30" y="2"/>
                      <a:pt x="26" y="1"/>
                    </a:cubicBezTo>
                    <a:cubicBezTo>
                      <a:pt x="22" y="0"/>
                      <a:pt x="18" y="0"/>
                      <a:pt x="13" y="2"/>
                    </a:cubicBezTo>
                    <a:cubicBezTo>
                      <a:pt x="9" y="3"/>
                      <a:pt x="5" y="5"/>
                      <a:pt x="3" y="9"/>
                    </a:cubicBezTo>
                    <a:cubicBezTo>
                      <a:pt x="1" y="12"/>
                      <a:pt x="0" y="16"/>
                      <a:pt x="2" y="20"/>
                    </a:cubicBezTo>
                    <a:cubicBezTo>
                      <a:pt x="3" y="23"/>
                      <a:pt x="4" y="25"/>
                      <a:pt x="7" y="27"/>
                    </a:cubicBezTo>
                    <a:cubicBezTo>
                      <a:pt x="10" y="28"/>
                      <a:pt x="13" y="29"/>
                      <a:pt x="16" y="28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0" y="24"/>
                      <a:pt x="7" y="22"/>
                      <a:pt x="5" y="19"/>
                    </a:cubicBezTo>
                    <a:cubicBezTo>
                      <a:pt x="5" y="16"/>
                      <a:pt x="5" y="14"/>
                      <a:pt x="7" y="12"/>
                    </a:cubicBezTo>
                    <a:cubicBezTo>
                      <a:pt x="8" y="9"/>
                      <a:pt x="11" y="8"/>
                      <a:pt x="15" y="6"/>
                    </a:cubicBezTo>
                    <a:cubicBezTo>
                      <a:pt x="19" y="5"/>
                      <a:pt x="22" y="5"/>
                      <a:pt x="24" y="6"/>
                    </a:cubicBezTo>
                    <a:cubicBezTo>
                      <a:pt x="27" y="6"/>
                      <a:pt x="29" y="8"/>
                      <a:pt x="30" y="1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33" name="Freeform 100"/>
              <p:cNvSpPr>
                <a:spLocks noChangeArrowheads="1"/>
              </p:cNvSpPr>
              <p:nvPr/>
            </p:nvSpPr>
            <p:spPr bwMode="auto">
              <a:xfrm>
                <a:off x="82550" y="1881188"/>
                <a:ext cx="149225" cy="109538"/>
              </a:xfrm>
              <a:custGeom>
                <a:gdLst>
                  <a:gd fmla="*/ 33576 w 40" name="T0"/>
                  <a:gd fmla="*/ 67989 h 29" name="T1"/>
                  <a:gd fmla="*/ 104457 w 40" name="T2"/>
                  <a:gd fmla="*/ 41549 h 29" name="T3"/>
                  <a:gd fmla="*/ 111919 w 40" name="T4"/>
                  <a:gd fmla="*/ 67989 h 29" name="T5"/>
                  <a:gd fmla="*/ 126841 w 40" name="T6"/>
                  <a:gd fmla="*/ 64212 h 29" name="T7"/>
                  <a:gd fmla="*/ 119380 w 40" name="T8"/>
                  <a:gd fmla="*/ 37772 h 29" name="T9"/>
                  <a:gd fmla="*/ 149225 w 40" name="T10"/>
                  <a:gd fmla="*/ 26440 h 29" name="T11"/>
                  <a:gd fmla="*/ 141764 w 40" name="T12"/>
                  <a:gd fmla="*/ 11332 h 29" name="T13"/>
                  <a:gd fmla="*/ 111919 w 40" name="T14"/>
                  <a:gd fmla="*/ 18886 h 29" name="T15"/>
                  <a:gd fmla="*/ 104457 w 40" name="T16"/>
                  <a:gd fmla="*/ 0 h 29" name="T17"/>
                  <a:gd fmla="*/ 93266 w 40" name="T18"/>
                  <a:gd fmla="*/ 3777 h 29" name="T19"/>
                  <a:gd fmla="*/ 96996 w 40" name="T20"/>
                  <a:gd fmla="*/ 22663 h 29" name="T21"/>
                  <a:gd fmla="*/ 29845 w 40" name="T22"/>
                  <a:gd fmla="*/ 49103 h 29" name="T23"/>
                  <a:gd fmla="*/ 7461 w 40" name="T24"/>
                  <a:gd fmla="*/ 94429 h 29" name="T25"/>
                  <a:gd fmla="*/ 14923 w 40" name="T26"/>
                  <a:gd fmla="*/ 109538 h 29" name="T27"/>
                  <a:gd fmla="*/ 26114 w 40" name="T28"/>
                  <a:gd fmla="*/ 105761 h 29" name="T29"/>
                  <a:gd fmla="*/ 22384 w 40" name="T30"/>
                  <a:gd fmla="*/ 90652 h 29" name="T31"/>
                  <a:gd fmla="*/ 33576 w 40" name="T32"/>
                  <a:gd fmla="*/ 67989 h 29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40" name="T51"/>
                  <a:gd fmla="*/ 0 h 29" name="T52"/>
                  <a:gd fmla="*/ 40 w 40" name="T53"/>
                  <a:gd fmla="*/ 29 h 29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8" w="40">
                    <a:moveTo>
                      <a:pt x="9" y="18"/>
                    </a:moveTo>
                    <a:cubicBezTo>
                      <a:pt x="28" y="11"/>
                      <a:pt x="28" y="11"/>
                      <a:pt x="28" y="11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2" y="15"/>
                      <a:pt x="0" y="19"/>
                      <a:pt x="2" y="25"/>
                    </a:cubicBezTo>
                    <a:cubicBezTo>
                      <a:pt x="2" y="26"/>
                      <a:pt x="3" y="27"/>
                      <a:pt x="4" y="29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6"/>
                      <a:pt x="6" y="25"/>
                      <a:pt x="6" y="24"/>
                    </a:cubicBezTo>
                    <a:cubicBezTo>
                      <a:pt x="5" y="21"/>
                      <a:pt x="6" y="19"/>
                      <a:pt x="9" y="1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34" name="Freeform 101"/>
              <p:cNvSpPr>
                <a:spLocks noChangeArrowheads="1" noEditPoints="1"/>
              </p:cNvSpPr>
              <p:nvPr/>
            </p:nvSpPr>
            <p:spPr bwMode="auto">
              <a:xfrm>
                <a:off x="107950" y="1971675"/>
                <a:ext cx="131763" cy="112713"/>
              </a:xfrm>
              <a:custGeom>
                <a:gdLst>
                  <a:gd fmla="*/ 127998 w 35" name="T0"/>
                  <a:gd fmla="*/ 37571 h 30" name="T1"/>
                  <a:gd fmla="*/ 97881 w 35" name="T2"/>
                  <a:gd fmla="*/ 3757 h 30" name="T3"/>
                  <a:gd fmla="*/ 48941 w 35" name="T4"/>
                  <a:gd fmla="*/ 3757 h 30" name="T5"/>
                  <a:gd fmla="*/ 11294 w 35" name="T6"/>
                  <a:gd fmla="*/ 33814 h 30" name="T7"/>
                  <a:gd fmla="*/ 3765 w 35" name="T8"/>
                  <a:gd fmla="*/ 75142 h 30" name="T9"/>
                  <a:gd fmla="*/ 33882 w 35" name="T10"/>
                  <a:gd fmla="*/ 108956 h 30" name="T11"/>
                  <a:gd fmla="*/ 82822 w 35" name="T12"/>
                  <a:gd fmla="*/ 108956 h 30" name="T13"/>
                  <a:gd fmla="*/ 120469 w 35" name="T14"/>
                  <a:gd fmla="*/ 78899 h 30" name="T15"/>
                  <a:gd fmla="*/ 127998 w 35" name="T16"/>
                  <a:gd fmla="*/ 37571 h 30" name="T17"/>
                  <a:gd fmla="*/ 37647 w 35" name="T18"/>
                  <a:gd fmla="*/ 90170 h 30" name="T19"/>
                  <a:gd fmla="*/ 18823 w 35" name="T20"/>
                  <a:gd fmla="*/ 71385 h 30" name="T21"/>
                  <a:gd fmla="*/ 22588 w 35" name="T22"/>
                  <a:gd fmla="*/ 45085 h 30" name="T23"/>
                  <a:gd fmla="*/ 56470 w 35" name="T24"/>
                  <a:gd fmla="*/ 26300 h 30" name="T25"/>
                  <a:gd fmla="*/ 94116 w 35" name="T26"/>
                  <a:gd fmla="*/ 22543 h 30" name="T27"/>
                  <a:gd fmla="*/ 112940 w 35" name="T28"/>
                  <a:gd fmla="*/ 41328 h 30" name="T29"/>
                  <a:gd fmla="*/ 109175 w 35" name="T30"/>
                  <a:gd fmla="*/ 67628 h 30" name="T31"/>
                  <a:gd fmla="*/ 75293 w 35" name="T32"/>
                  <a:gd fmla="*/ 90170 h 30" name="T33"/>
                  <a:gd fmla="*/ 37647 w 35" name="T34"/>
                  <a:gd fmla="*/ 90170 h 30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35" name="T54"/>
                  <a:gd fmla="*/ 0 h 30" name="T55"/>
                  <a:gd fmla="*/ 35 w 35" name="T56"/>
                  <a:gd fmla="*/ 30 h 30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30" w="35">
                    <a:moveTo>
                      <a:pt x="34" y="10"/>
                    </a:moveTo>
                    <a:cubicBezTo>
                      <a:pt x="32" y="6"/>
                      <a:pt x="30" y="3"/>
                      <a:pt x="26" y="1"/>
                    </a:cubicBezTo>
                    <a:cubicBezTo>
                      <a:pt x="22" y="0"/>
                      <a:pt x="18" y="0"/>
                      <a:pt x="13" y="1"/>
                    </a:cubicBezTo>
                    <a:cubicBezTo>
                      <a:pt x="8" y="3"/>
                      <a:pt x="5" y="5"/>
                      <a:pt x="3" y="9"/>
                    </a:cubicBezTo>
                    <a:cubicBezTo>
                      <a:pt x="0" y="12"/>
                      <a:pt x="0" y="16"/>
                      <a:pt x="1" y="20"/>
                    </a:cubicBezTo>
                    <a:cubicBezTo>
                      <a:pt x="3" y="24"/>
                      <a:pt x="5" y="27"/>
                      <a:pt x="9" y="29"/>
                    </a:cubicBezTo>
                    <a:cubicBezTo>
                      <a:pt x="13" y="30"/>
                      <a:pt x="17" y="30"/>
                      <a:pt x="22" y="29"/>
                    </a:cubicBezTo>
                    <a:cubicBezTo>
                      <a:pt x="27" y="27"/>
                      <a:pt x="30" y="25"/>
                      <a:pt x="32" y="21"/>
                    </a:cubicBezTo>
                    <a:cubicBezTo>
                      <a:pt x="35" y="18"/>
                      <a:pt x="35" y="14"/>
                      <a:pt x="34" y="10"/>
                    </a:cubicBezTo>
                    <a:close/>
                    <a:moveTo>
                      <a:pt x="10" y="24"/>
                    </a:moveTo>
                    <a:cubicBezTo>
                      <a:pt x="8" y="23"/>
                      <a:pt x="6" y="22"/>
                      <a:pt x="5" y="19"/>
                    </a:cubicBezTo>
                    <a:cubicBezTo>
                      <a:pt x="5" y="17"/>
                      <a:pt x="5" y="14"/>
                      <a:pt x="6" y="12"/>
                    </a:cubicBezTo>
                    <a:cubicBezTo>
                      <a:pt x="8" y="10"/>
                      <a:pt x="10" y="8"/>
                      <a:pt x="15" y="7"/>
                    </a:cubicBezTo>
                    <a:cubicBezTo>
                      <a:pt x="19" y="5"/>
                      <a:pt x="22" y="5"/>
                      <a:pt x="25" y="6"/>
                    </a:cubicBezTo>
                    <a:cubicBezTo>
                      <a:pt x="27" y="7"/>
                      <a:pt x="29" y="9"/>
                      <a:pt x="30" y="11"/>
                    </a:cubicBezTo>
                    <a:cubicBezTo>
                      <a:pt x="30" y="13"/>
                      <a:pt x="30" y="16"/>
                      <a:pt x="29" y="18"/>
                    </a:cubicBezTo>
                    <a:cubicBezTo>
                      <a:pt x="27" y="20"/>
                      <a:pt x="25" y="22"/>
                      <a:pt x="20" y="24"/>
                    </a:cubicBezTo>
                    <a:cubicBezTo>
                      <a:pt x="16" y="25"/>
                      <a:pt x="13" y="25"/>
                      <a:pt x="10" y="2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35" name="Freeform 102"/>
              <p:cNvSpPr>
                <a:spLocks noChangeArrowheads="1"/>
              </p:cNvSpPr>
              <p:nvPr/>
            </p:nvSpPr>
            <p:spPr bwMode="auto">
              <a:xfrm>
                <a:off x="142875" y="2089150"/>
                <a:ext cx="134938" cy="58738"/>
              </a:xfrm>
              <a:custGeom>
                <a:gdLst>
                  <a:gd fmla="*/ 123693 w 36" name="T0"/>
                  <a:gd fmla="*/ 33040 h 16" name="T1"/>
                  <a:gd fmla="*/ 93707 w 36" name="T2"/>
                  <a:gd fmla="*/ 22027 h 16" name="T3"/>
                  <a:gd fmla="*/ 119945 w 36" name="T4"/>
                  <a:gd fmla="*/ 14685 h 16" name="T5"/>
                  <a:gd fmla="*/ 116197 w 36" name="T6"/>
                  <a:gd fmla="*/ 0 h 16" name="T7"/>
                  <a:gd fmla="*/ 0 w 36" name="T8"/>
                  <a:gd fmla="*/ 36711 h 16" name="T9"/>
                  <a:gd fmla="*/ 7497 w 36" name="T10"/>
                  <a:gd fmla="*/ 55067 h 16" name="T11"/>
                  <a:gd fmla="*/ 67469 w 36" name="T12"/>
                  <a:gd fmla="*/ 33040 h 16" name="T13"/>
                  <a:gd fmla="*/ 101203 w 36" name="T14"/>
                  <a:gd fmla="*/ 36711 h 16" name="T15"/>
                  <a:gd fmla="*/ 119945 w 36" name="T16"/>
                  <a:gd fmla="*/ 55067 h 16" name="T17"/>
                  <a:gd fmla="*/ 119945 w 36" name="T18"/>
                  <a:gd fmla="*/ 58738 h 16" name="T19"/>
                  <a:gd fmla="*/ 134938 w 36" name="T20"/>
                  <a:gd fmla="*/ 55067 h 16" name="T21"/>
                  <a:gd fmla="*/ 134938 w 36" name="T22"/>
                  <a:gd fmla="*/ 47725 h 16" name="T23"/>
                  <a:gd fmla="*/ 123693 w 36" name="T24"/>
                  <a:gd fmla="*/ 33040 h 1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36" name="T39"/>
                  <a:gd fmla="*/ 0 h 16" name="T40"/>
                  <a:gd fmla="*/ 36 w 36" name="T41"/>
                  <a:gd fmla="*/ 16 h 16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6" w="36">
                    <a:moveTo>
                      <a:pt x="33" y="9"/>
                    </a:moveTo>
                    <a:cubicBezTo>
                      <a:pt x="31" y="7"/>
                      <a:pt x="29" y="7"/>
                      <a:pt x="25" y="6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21" y="8"/>
                      <a:pt x="24" y="8"/>
                      <a:pt x="27" y="10"/>
                    </a:cubicBezTo>
                    <a:cubicBezTo>
                      <a:pt x="29" y="11"/>
                      <a:pt x="31" y="12"/>
                      <a:pt x="32" y="15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14"/>
                      <a:pt x="36" y="13"/>
                      <a:pt x="36" y="13"/>
                    </a:cubicBezTo>
                    <a:cubicBezTo>
                      <a:pt x="35" y="11"/>
                      <a:pt x="34" y="10"/>
                      <a:pt x="33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36" name="Freeform 103"/>
              <p:cNvSpPr>
                <a:spLocks noChangeArrowheads="1"/>
              </p:cNvSpPr>
              <p:nvPr/>
            </p:nvSpPr>
            <p:spPr bwMode="auto">
              <a:xfrm>
                <a:off x="127000" y="2155825"/>
                <a:ext cx="184150" cy="93663"/>
              </a:xfrm>
              <a:custGeom>
                <a:gdLst>
                  <a:gd fmla="*/ 180392 w 49" name="T0"/>
                  <a:gd fmla="*/ 78677 h 25" name="T1"/>
                  <a:gd fmla="*/ 82680 w 49" name="T2"/>
                  <a:gd fmla="*/ 74930 h 25" name="T3"/>
                  <a:gd fmla="*/ 157843 w 49" name="T4"/>
                  <a:gd fmla="*/ 14986 h 25" name="T5"/>
                  <a:gd fmla="*/ 154085 w 49" name="T6"/>
                  <a:gd fmla="*/ 0 h 25" name="T7"/>
                  <a:gd fmla="*/ 52614 w 49" name="T8"/>
                  <a:gd fmla="*/ 74930 h 25" name="T9"/>
                  <a:gd fmla="*/ 26307 w 49" name="T10"/>
                  <a:gd fmla="*/ 71184 h 25" name="T11"/>
                  <a:gd fmla="*/ 15033 w 49" name="T12"/>
                  <a:gd fmla="*/ 59944 h 25" name="T13"/>
                  <a:gd fmla="*/ 15033 w 49" name="T14"/>
                  <a:gd fmla="*/ 48705 h 25" name="T15"/>
                  <a:gd fmla="*/ 0 w 49" name="T16"/>
                  <a:gd fmla="*/ 52451 h 25" name="T17"/>
                  <a:gd fmla="*/ 3758 w 49" name="T18"/>
                  <a:gd fmla="*/ 67437 h 25" name="T19"/>
                  <a:gd fmla="*/ 41340 w 49" name="T20"/>
                  <a:gd fmla="*/ 89916 h 25" name="T21"/>
                  <a:gd fmla="*/ 184150 w 49" name="T22"/>
                  <a:gd fmla="*/ 93663 h 25" name="T23"/>
                  <a:gd fmla="*/ 180392 w 49" name="T24"/>
                  <a:gd fmla="*/ 78677 h 25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49" name="T39"/>
                  <a:gd fmla="*/ 0 h 25" name="T40"/>
                  <a:gd fmla="*/ 49 w 49" name="T41"/>
                  <a:gd fmla="*/ 25 h 25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25" w="49">
                    <a:moveTo>
                      <a:pt x="48" y="21"/>
                    </a:moveTo>
                    <a:cubicBezTo>
                      <a:pt x="22" y="20"/>
                      <a:pt x="22" y="20"/>
                      <a:pt x="22" y="20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1" y="20"/>
                      <a:pt x="8" y="20"/>
                      <a:pt x="7" y="19"/>
                    </a:cubicBezTo>
                    <a:cubicBezTo>
                      <a:pt x="6" y="18"/>
                      <a:pt x="5" y="17"/>
                      <a:pt x="4" y="16"/>
                    </a:cubicBezTo>
                    <a:cubicBezTo>
                      <a:pt x="4" y="15"/>
                      <a:pt x="4" y="14"/>
                      <a:pt x="4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7"/>
                      <a:pt x="1" y="18"/>
                    </a:cubicBezTo>
                    <a:cubicBezTo>
                      <a:pt x="2" y="22"/>
                      <a:pt x="5" y="24"/>
                      <a:pt x="11" y="24"/>
                    </a:cubicBezTo>
                    <a:cubicBezTo>
                      <a:pt x="49" y="25"/>
                      <a:pt x="49" y="25"/>
                      <a:pt x="49" y="25"/>
                    </a:cubicBezTo>
                    <a:lnTo>
                      <a:pt x="48" y="2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37" name="Freeform 104"/>
              <p:cNvSpPr>
                <a:spLocks noChangeArrowheads="1" noEditPoints="1"/>
              </p:cNvSpPr>
              <p:nvPr/>
            </p:nvSpPr>
            <p:spPr bwMode="auto">
              <a:xfrm>
                <a:off x="2405063" y="1933575"/>
                <a:ext cx="104775" cy="142875"/>
              </a:xfrm>
              <a:custGeom>
                <a:gdLst>
                  <a:gd fmla="*/ 71097 w 28" name="T0"/>
                  <a:gd fmla="*/ 3760 h 38" name="T1"/>
                  <a:gd fmla="*/ 33678 w 28" name="T2"/>
                  <a:gd fmla="*/ 22559 h 38" name="T3"/>
                  <a:gd fmla="*/ 37420 w 28" name="T4"/>
                  <a:gd fmla="*/ 0 h 38" name="T5"/>
                  <a:gd fmla="*/ 22452 w 28" name="T6"/>
                  <a:gd fmla="*/ 0 h 38" name="T7"/>
                  <a:gd fmla="*/ 0 w 28" name="T8"/>
                  <a:gd fmla="*/ 142875 h 38" name="T9"/>
                  <a:gd fmla="*/ 14968 w 28" name="T10"/>
                  <a:gd fmla="*/ 142875 h 38" name="T11"/>
                  <a:gd fmla="*/ 22452 w 28" name="T12"/>
                  <a:gd fmla="*/ 90237 h 38" name="T13"/>
                  <a:gd fmla="*/ 52388 w 28" name="T14"/>
                  <a:gd fmla="*/ 116556 h 38" name="T15"/>
                  <a:gd fmla="*/ 86065 w 28" name="T16"/>
                  <a:gd fmla="*/ 105276 h 38" name="T17"/>
                  <a:gd fmla="*/ 101033 w 28" name="T18"/>
                  <a:gd fmla="*/ 63918 h 38" name="T19"/>
                  <a:gd fmla="*/ 97291 w 28" name="T20"/>
                  <a:gd fmla="*/ 22559 h 38" name="T21"/>
                  <a:gd fmla="*/ 71097 w 28" name="T22"/>
                  <a:gd fmla="*/ 3760 h 38" name="T23"/>
                  <a:gd fmla="*/ 71097 w 28" name="T24"/>
                  <a:gd fmla="*/ 93997 h 38" name="T25"/>
                  <a:gd fmla="*/ 52388 w 28" name="T26"/>
                  <a:gd fmla="*/ 101516 h 38" name="T27"/>
                  <a:gd fmla="*/ 33678 w 28" name="T28"/>
                  <a:gd fmla="*/ 90237 h 38" name="T29"/>
                  <a:gd fmla="*/ 26194 w 28" name="T30"/>
                  <a:gd fmla="*/ 67678 h 38" name="T31"/>
                  <a:gd fmla="*/ 29936 w 28" name="T32"/>
                  <a:gd fmla="*/ 37599 h 38" name="T33"/>
                  <a:gd fmla="*/ 44904 w 28" name="T34"/>
                  <a:gd fmla="*/ 22559 h 38" name="T35"/>
                  <a:gd fmla="*/ 63613 w 28" name="T36"/>
                  <a:gd fmla="*/ 18799 h 38" name="T37"/>
                  <a:gd fmla="*/ 82323 w 28" name="T38"/>
                  <a:gd fmla="*/ 30079 h 38" name="T39"/>
                  <a:gd fmla="*/ 86065 w 28" name="T40"/>
                  <a:gd fmla="*/ 63918 h 38" name="T41"/>
                  <a:gd fmla="*/ 71097 w 28" name="T42"/>
                  <a:gd fmla="*/ 93997 h 38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28" name="T66"/>
                  <a:gd fmla="*/ 0 h 38" name="T67"/>
                  <a:gd fmla="*/ 28 w 28" name="T68"/>
                  <a:gd fmla="*/ 38 h 38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38" w="28">
                    <a:moveTo>
                      <a:pt x="19" y="1"/>
                    </a:moveTo>
                    <a:cubicBezTo>
                      <a:pt x="15" y="0"/>
                      <a:pt x="11" y="2"/>
                      <a:pt x="9" y="6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8" y="28"/>
                      <a:pt x="10" y="30"/>
                      <a:pt x="14" y="31"/>
                    </a:cubicBezTo>
                    <a:cubicBezTo>
                      <a:pt x="17" y="31"/>
                      <a:pt x="20" y="30"/>
                      <a:pt x="23" y="28"/>
                    </a:cubicBezTo>
                    <a:cubicBezTo>
                      <a:pt x="25" y="26"/>
                      <a:pt x="27" y="22"/>
                      <a:pt x="27" y="17"/>
                    </a:cubicBezTo>
                    <a:cubicBezTo>
                      <a:pt x="28" y="13"/>
                      <a:pt x="28" y="9"/>
                      <a:pt x="26" y="6"/>
                    </a:cubicBezTo>
                    <a:cubicBezTo>
                      <a:pt x="24" y="3"/>
                      <a:pt x="22" y="1"/>
                      <a:pt x="19" y="1"/>
                    </a:cubicBezTo>
                    <a:close/>
                    <a:moveTo>
                      <a:pt x="19" y="25"/>
                    </a:moveTo>
                    <a:cubicBezTo>
                      <a:pt x="17" y="27"/>
                      <a:pt x="15" y="27"/>
                      <a:pt x="14" y="27"/>
                    </a:cubicBezTo>
                    <a:cubicBezTo>
                      <a:pt x="12" y="27"/>
                      <a:pt x="10" y="26"/>
                      <a:pt x="9" y="24"/>
                    </a:cubicBezTo>
                    <a:cubicBezTo>
                      <a:pt x="8" y="22"/>
                      <a:pt x="7" y="21"/>
                      <a:pt x="7" y="18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9"/>
                      <a:pt x="10" y="7"/>
                      <a:pt x="12" y="6"/>
                    </a:cubicBezTo>
                    <a:cubicBezTo>
                      <a:pt x="14" y="5"/>
                      <a:pt x="15" y="4"/>
                      <a:pt x="17" y="5"/>
                    </a:cubicBezTo>
                    <a:cubicBezTo>
                      <a:pt x="19" y="5"/>
                      <a:pt x="21" y="6"/>
                      <a:pt x="22" y="8"/>
                    </a:cubicBezTo>
                    <a:cubicBezTo>
                      <a:pt x="23" y="10"/>
                      <a:pt x="23" y="13"/>
                      <a:pt x="23" y="17"/>
                    </a:cubicBezTo>
                    <a:cubicBezTo>
                      <a:pt x="22" y="21"/>
                      <a:pt x="21" y="24"/>
                      <a:pt x="19" y="2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38" name="Freeform 105"/>
              <p:cNvSpPr>
                <a:spLocks noChangeArrowheads="1"/>
              </p:cNvSpPr>
              <p:nvPr/>
            </p:nvSpPr>
            <p:spPr bwMode="auto">
              <a:xfrm>
                <a:off x="2525713" y="1949450"/>
                <a:ext cx="68263" cy="109538"/>
              </a:xfrm>
              <a:custGeom>
                <a:gdLst>
                  <a:gd fmla="*/ 45509 w 18" name="T0"/>
                  <a:gd fmla="*/ 7554 h 29" name="T1"/>
                  <a:gd fmla="*/ 26547 w 18" name="T2"/>
                  <a:gd fmla="*/ 30217 h 29" name="T3"/>
                  <a:gd fmla="*/ 30339 w 18" name="T4"/>
                  <a:gd fmla="*/ 3777 h 29" name="T5"/>
                  <a:gd fmla="*/ 15170 w 18" name="T6"/>
                  <a:gd fmla="*/ 0 h 29" name="T7"/>
                  <a:gd fmla="*/ 0 w 18" name="T8"/>
                  <a:gd fmla="*/ 109538 h 29" name="T9"/>
                  <a:gd fmla="*/ 15170 w 18" name="T10"/>
                  <a:gd fmla="*/ 109538 h 29" name="T11"/>
                  <a:gd fmla="*/ 26547 w 18" name="T12"/>
                  <a:gd fmla="*/ 52880 h 29" name="T13"/>
                  <a:gd fmla="*/ 37924 w 18" name="T14"/>
                  <a:gd fmla="*/ 30217 h 29" name="T15"/>
                  <a:gd fmla="*/ 64471 w 18" name="T16"/>
                  <a:gd fmla="*/ 22663 h 29" name="T17"/>
                  <a:gd fmla="*/ 68263 w 18" name="T18"/>
                  <a:gd fmla="*/ 22663 h 29" name="T19"/>
                  <a:gd fmla="*/ 68263 w 18" name="T20"/>
                  <a:gd fmla="*/ 7554 h 29" name="T21"/>
                  <a:gd fmla="*/ 64471 w 18" name="T22"/>
                  <a:gd fmla="*/ 3777 h 29" name="T23"/>
                  <a:gd fmla="*/ 45509 w 18" name="T24"/>
                  <a:gd fmla="*/ 7554 h 29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8" name="T39"/>
                  <a:gd fmla="*/ 0 h 29" name="T40"/>
                  <a:gd fmla="*/ 18 w 18" name="T41"/>
                  <a:gd fmla="*/ 29 h 29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28" w="18">
                    <a:moveTo>
                      <a:pt x="12" y="2"/>
                    </a:moveTo>
                    <a:cubicBezTo>
                      <a:pt x="11" y="3"/>
                      <a:pt x="9" y="5"/>
                      <a:pt x="7" y="8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1"/>
                      <a:pt x="8" y="9"/>
                      <a:pt x="10" y="8"/>
                    </a:cubicBezTo>
                    <a:cubicBezTo>
                      <a:pt x="12" y="6"/>
                      <a:pt x="14" y="5"/>
                      <a:pt x="17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7" y="1"/>
                      <a:pt x="17" y="1"/>
                    </a:cubicBezTo>
                    <a:cubicBezTo>
                      <a:pt x="15" y="1"/>
                      <a:pt x="14" y="1"/>
                      <a:pt x="12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39" name="Freeform 106"/>
              <p:cNvSpPr>
                <a:spLocks noChangeArrowheads="1" noEditPoints="1"/>
              </p:cNvSpPr>
              <p:nvPr/>
            </p:nvSpPr>
            <p:spPr bwMode="auto">
              <a:xfrm>
                <a:off x="2589213" y="1960563"/>
                <a:ext cx="101600" cy="115888"/>
              </a:xfrm>
              <a:custGeom>
                <a:gdLst>
                  <a:gd fmla="*/ 60207 w 27" name="T0"/>
                  <a:gd fmla="*/ 3738 h 31" name="T1"/>
                  <a:gd fmla="*/ 22578 w 27" name="T2"/>
                  <a:gd fmla="*/ 14953 h 31" name="T3"/>
                  <a:gd fmla="*/ 3763 w 27" name="T4"/>
                  <a:gd fmla="*/ 52337 h 31" name="T5"/>
                  <a:gd fmla="*/ 7526 w 27" name="T6"/>
                  <a:gd fmla="*/ 93458 h 31" name="T7"/>
                  <a:gd fmla="*/ 41393 w 27" name="T8"/>
                  <a:gd fmla="*/ 115888 h 31" name="T9"/>
                  <a:gd fmla="*/ 79022 w 27" name="T10"/>
                  <a:gd fmla="*/ 104673 h 31" name="T11"/>
                  <a:gd fmla="*/ 97837 w 27" name="T12"/>
                  <a:gd fmla="*/ 67290 h 31" name="T13"/>
                  <a:gd fmla="*/ 90311 w 27" name="T14"/>
                  <a:gd fmla="*/ 26168 h 31" name="T15"/>
                  <a:gd fmla="*/ 60207 w 27" name="T16"/>
                  <a:gd fmla="*/ 3738 h 31" name="T17"/>
                  <a:gd fmla="*/ 67733 w 27" name="T18"/>
                  <a:gd fmla="*/ 93458 h 31" name="T19"/>
                  <a:gd fmla="*/ 45156 w 27" name="T20"/>
                  <a:gd fmla="*/ 100935 h 31" name="T21"/>
                  <a:gd fmla="*/ 22578 w 27" name="T22"/>
                  <a:gd fmla="*/ 89720 h 31" name="T23"/>
                  <a:gd fmla="*/ 22578 w 27" name="T24"/>
                  <a:gd fmla="*/ 56075 h 31" name="T25"/>
                  <a:gd fmla="*/ 33867 w 27" name="T26"/>
                  <a:gd fmla="*/ 22430 h 31" name="T27"/>
                  <a:gd fmla="*/ 56444 w 27" name="T28"/>
                  <a:gd fmla="*/ 18692 h 31" name="T29"/>
                  <a:gd fmla="*/ 75259 w 27" name="T30"/>
                  <a:gd fmla="*/ 29907 h 31" name="T31"/>
                  <a:gd fmla="*/ 79022 w 27" name="T32"/>
                  <a:gd fmla="*/ 63551 h 31" name="T33"/>
                  <a:gd fmla="*/ 67733 w 27" name="T34"/>
                  <a:gd fmla="*/ 93458 h 31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27" name="T54"/>
                  <a:gd fmla="*/ 0 h 31" name="T55"/>
                  <a:gd fmla="*/ 27 w 27" name="T56"/>
                  <a:gd fmla="*/ 31 h 31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31" w="27">
                    <a:moveTo>
                      <a:pt x="16" y="1"/>
                    </a:moveTo>
                    <a:cubicBezTo>
                      <a:pt x="12" y="0"/>
                      <a:pt x="9" y="1"/>
                      <a:pt x="6" y="4"/>
                    </a:cubicBezTo>
                    <a:cubicBezTo>
                      <a:pt x="3" y="6"/>
                      <a:pt x="1" y="9"/>
                      <a:pt x="1" y="14"/>
                    </a:cubicBezTo>
                    <a:cubicBezTo>
                      <a:pt x="0" y="18"/>
                      <a:pt x="1" y="22"/>
                      <a:pt x="2" y="25"/>
                    </a:cubicBezTo>
                    <a:cubicBezTo>
                      <a:pt x="4" y="28"/>
                      <a:pt x="7" y="30"/>
                      <a:pt x="11" y="31"/>
                    </a:cubicBezTo>
                    <a:cubicBezTo>
                      <a:pt x="15" y="31"/>
                      <a:pt x="18" y="31"/>
                      <a:pt x="21" y="28"/>
                    </a:cubicBezTo>
                    <a:cubicBezTo>
                      <a:pt x="24" y="26"/>
                      <a:pt x="26" y="22"/>
                      <a:pt x="26" y="18"/>
                    </a:cubicBezTo>
                    <a:cubicBezTo>
                      <a:pt x="27" y="14"/>
                      <a:pt x="26" y="10"/>
                      <a:pt x="24" y="7"/>
                    </a:cubicBezTo>
                    <a:cubicBezTo>
                      <a:pt x="23" y="3"/>
                      <a:pt x="20" y="2"/>
                      <a:pt x="16" y="1"/>
                    </a:cubicBezTo>
                    <a:close/>
                    <a:moveTo>
                      <a:pt x="18" y="25"/>
                    </a:moveTo>
                    <a:cubicBezTo>
                      <a:pt x="16" y="27"/>
                      <a:pt x="14" y="28"/>
                      <a:pt x="12" y="27"/>
                    </a:cubicBezTo>
                    <a:cubicBezTo>
                      <a:pt x="9" y="27"/>
                      <a:pt x="8" y="26"/>
                      <a:pt x="6" y="24"/>
                    </a:cubicBezTo>
                    <a:cubicBezTo>
                      <a:pt x="5" y="22"/>
                      <a:pt x="5" y="19"/>
                      <a:pt x="6" y="15"/>
                    </a:cubicBezTo>
                    <a:cubicBezTo>
                      <a:pt x="6" y="11"/>
                      <a:pt x="7" y="8"/>
                      <a:pt x="9" y="6"/>
                    </a:cubicBezTo>
                    <a:cubicBezTo>
                      <a:pt x="11" y="5"/>
                      <a:pt x="13" y="4"/>
                      <a:pt x="15" y="5"/>
                    </a:cubicBezTo>
                    <a:cubicBezTo>
                      <a:pt x="17" y="5"/>
                      <a:pt x="19" y="6"/>
                      <a:pt x="20" y="8"/>
                    </a:cubicBezTo>
                    <a:cubicBezTo>
                      <a:pt x="22" y="10"/>
                      <a:pt x="22" y="13"/>
                      <a:pt x="21" y="17"/>
                    </a:cubicBezTo>
                    <a:cubicBezTo>
                      <a:pt x="21" y="21"/>
                      <a:pt x="20" y="24"/>
                      <a:pt x="18" y="2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40" name="Freeform 107"/>
              <p:cNvSpPr>
                <a:spLocks noChangeArrowheads="1"/>
              </p:cNvSpPr>
              <p:nvPr/>
            </p:nvSpPr>
            <p:spPr bwMode="auto">
              <a:xfrm>
                <a:off x="2701925" y="1976438"/>
                <a:ext cx="93663" cy="115888"/>
              </a:xfrm>
              <a:custGeom>
                <a:gdLst>
                  <a:gd fmla="*/ 38100 w 59" name="T0"/>
                  <a:gd fmla="*/ 93663 h 73" name="T1"/>
                  <a:gd fmla="*/ 19050 w 59" name="T2"/>
                  <a:gd fmla="*/ 3175 h 73" name="T3"/>
                  <a:gd fmla="*/ 0 w 59" name="T4"/>
                  <a:gd fmla="*/ 0 h 73" name="T5"/>
                  <a:gd fmla="*/ 22225 w 59" name="T6"/>
                  <a:gd fmla="*/ 112713 h 73" name="T7"/>
                  <a:gd fmla="*/ 41275 w 59" name="T8"/>
                  <a:gd fmla="*/ 115888 h 73" name="T9"/>
                  <a:gd fmla="*/ 93663 w 59" name="T10"/>
                  <a:gd fmla="*/ 14288 h 73" name="T11"/>
                  <a:gd fmla="*/ 79375 w 59" name="T12"/>
                  <a:gd fmla="*/ 11113 h 73" name="T13"/>
                  <a:gd fmla="*/ 38100 w 59" name="T14"/>
                  <a:gd fmla="*/ 93663 h 73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9" name="T24"/>
                  <a:gd fmla="*/ 0 h 73" name="T25"/>
                  <a:gd fmla="*/ 59 w 59" name="T26"/>
                  <a:gd fmla="*/ 73 h 73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73" w="59">
                    <a:moveTo>
                      <a:pt x="24" y="59"/>
                    </a:moveTo>
                    <a:lnTo>
                      <a:pt x="12" y="2"/>
                    </a:lnTo>
                    <a:lnTo>
                      <a:pt x="0" y="0"/>
                    </a:lnTo>
                    <a:lnTo>
                      <a:pt x="14" y="71"/>
                    </a:lnTo>
                    <a:lnTo>
                      <a:pt x="26" y="73"/>
                    </a:lnTo>
                    <a:lnTo>
                      <a:pt x="59" y="9"/>
                    </a:lnTo>
                    <a:lnTo>
                      <a:pt x="50" y="7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41" name="Freeform 108"/>
              <p:cNvSpPr>
                <a:spLocks noChangeArrowheads="1" noEditPoints="1"/>
              </p:cNvSpPr>
              <p:nvPr/>
            </p:nvSpPr>
            <p:spPr bwMode="auto">
              <a:xfrm>
                <a:off x="2792413" y="1993900"/>
                <a:ext cx="101600" cy="117475"/>
              </a:xfrm>
              <a:custGeom>
                <a:gdLst>
                  <a:gd fmla="*/ 45156 w 27" name="T0"/>
                  <a:gd fmla="*/ 102317 h 31" name="T1"/>
                  <a:gd fmla="*/ 26341 w 27" name="T2"/>
                  <a:gd fmla="*/ 90948 h 31" name="T3"/>
                  <a:gd fmla="*/ 18815 w 27" name="T4"/>
                  <a:gd fmla="*/ 53053 h 31" name="T5"/>
                  <a:gd fmla="*/ 97837 w 27" name="T6"/>
                  <a:gd fmla="*/ 68211 h 31" name="T7"/>
                  <a:gd fmla="*/ 90311 w 27" name="T8"/>
                  <a:gd fmla="*/ 22737 h 31" name="T9"/>
                  <a:gd fmla="*/ 60207 w 27" name="T10"/>
                  <a:gd fmla="*/ 0 h 31" name="T11"/>
                  <a:gd fmla="*/ 22578 w 27" name="T12"/>
                  <a:gd fmla="*/ 11369 h 31" name="T13"/>
                  <a:gd fmla="*/ 3763 w 27" name="T14"/>
                  <a:gd fmla="*/ 49264 h 31" name="T15"/>
                  <a:gd fmla="*/ 11289 w 27" name="T16"/>
                  <a:gd fmla="*/ 94738 h 31" name="T17"/>
                  <a:gd fmla="*/ 41393 w 27" name="T18"/>
                  <a:gd fmla="*/ 113685 h 31" name="T19"/>
                  <a:gd fmla="*/ 71496 w 27" name="T20"/>
                  <a:gd fmla="*/ 109896 h 31" name="T21"/>
                  <a:gd fmla="*/ 94074 w 27" name="T22"/>
                  <a:gd fmla="*/ 90948 h 31" name="T23"/>
                  <a:gd fmla="*/ 79022 w 27" name="T24"/>
                  <a:gd fmla="*/ 83369 h 31" name="T25"/>
                  <a:gd fmla="*/ 45156 w 27" name="T26"/>
                  <a:gd fmla="*/ 102317 h 31" name="T27"/>
                  <a:gd fmla="*/ 37630 w 27" name="T28"/>
                  <a:gd fmla="*/ 18948 h 31" name="T29"/>
                  <a:gd fmla="*/ 60207 w 27" name="T30"/>
                  <a:gd fmla="*/ 15158 h 31" name="T31"/>
                  <a:gd fmla="*/ 75259 w 27" name="T32"/>
                  <a:gd fmla="*/ 22737 h 31" name="T33"/>
                  <a:gd fmla="*/ 82785 w 27" name="T34"/>
                  <a:gd fmla="*/ 34106 h 31" name="T35"/>
                  <a:gd fmla="*/ 82785 w 27" name="T36"/>
                  <a:gd fmla="*/ 53053 h 31" name="T37"/>
                  <a:gd fmla="*/ 22578 w 27" name="T38"/>
                  <a:gd fmla="*/ 41685 h 31" name="T39"/>
                  <a:gd fmla="*/ 37630 w 27" name="T40"/>
                  <a:gd fmla="*/ 18948 h 31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7" name="T63"/>
                  <a:gd fmla="*/ 0 h 31" name="T64"/>
                  <a:gd fmla="*/ 27 w 27" name="T65"/>
                  <a:gd fmla="*/ 31 h 31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31" w="27">
                    <a:moveTo>
                      <a:pt x="12" y="27"/>
                    </a:moveTo>
                    <a:cubicBezTo>
                      <a:pt x="10" y="26"/>
                      <a:pt x="8" y="25"/>
                      <a:pt x="7" y="24"/>
                    </a:cubicBezTo>
                    <a:cubicBezTo>
                      <a:pt x="5" y="22"/>
                      <a:pt x="5" y="19"/>
                      <a:pt x="5" y="14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7" y="13"/>
                      <a:pt x="26" y="8"/>
                      <a:pt x="24" y="6"/>
                    </a:cubicBezTo>
                    <a:cubicBezTo>
                      <a:pt x="23" y="3"/>
                      <a:pt x="20" y="1"/>
                      <a:pt x="16" y="0"/>
                    </a:cubicBezTo>
                    <a:cubicBezTo>
                      <a:pt x="12" y="0"/>
                      <a:pt x="9" y="1"/>
                      <a:pt x="6" y="3"/>
                    </a:cubicBezTo>
                    <a:cubicBezTo>
                      <a:pt x="3" y="5"/>
                      <a:pt x="1" y="9"/>
                      <a:pt x="1" y="13"/>
                    </a:cubicBezTo>
                    <a:cubicBezTo>
                      <a:pt x="0" y="18"/>
                      <a:pt x="1" y="22"/>
                      <a:pt x="3" y="25"/>
                    </a:cubicBezTo>
                    <a:cubicBezTo>
                      <a:pt x="5" y="28"/>
                      <a:pt x="7" y="30"/>
                      <a:pt x="11" y="30"/>
                    </a:cubicBezTo>
                    <a:cubicBezTo>
                      <a:pt x="14" y="31"/>
                      <a:pt x="17" y="30"/>
                      <a:pt x="19" y="29"/>
                    </a:cubicBezTo>
                    <a:cubicBezTo>
                      <a:pt x="22" y="28"/>
                      <a:pt x="24" y="26"/>
                      <a:pt x="25" y="24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19" y="26"/>
                      <a:pt x="16" y="27"/>
                      <a:pt x="12" y="27"/>
                    </a:cubicBezTo>
                    <a:close/>
                    <a:moveTo>
                      <a:pt x="10" y="5"/>
                    </a:moveTo>
                    <a:cubicBezTo>
                      <a:pt x="11" y="4"/>
                      <a:pt x="13" y="3"/>
                      <a:pt x="16" y="4"/>
                    </a:cubicBezTo>
                    <a:cubicBezTo>
                      <a:pt x="17" y="4"/>
                      <a:pt x="19" y="5"/>
                      <a:pt x="20" y="6"/>
                    </a:cubicBezTo>
                    <a:cubicBezTo>
                      <a:pt x="21" y="7"/>
                      <a:pt x="21" y="8"/>
                      <a:pt x="22" y="9"/>
                    </a:cubicBezTo>
                    <a:cubicBezTo>
                      <a:pt x="22" y="11"/>
                      <a:pt x="22" y="12"/>
                      <a:pt x="22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8" y="7"/>
                      <a:pt x="10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42" name="Freeform 109"/>
              <p:cNvSpPr>
                <a:spLocks noChangeArrowheads="1"/>
              </p:cNvSpPr>
              <p:nvPr/>
            </p:nvSpPr>
            <p:spPr bwMode="auto">
              <a:xfrm>
                <a:off x="915988" y="3862388"/>
                <a:ext cx="120650" cy="146050"/>
              </a:xfrm>
              <a:custGeom>
                <a:gdLst>
                  <a:gd fmla="*/ 45244 w 32" name="T0"/>
                  <a:gd fmla="*/ 22469 h 39" name="T1"/>
                  <a:gd fmla="*/ 86717 w 32" name="T2"/>
                  <a:gd fmla="*/ 44938 h 39" name="T3"/>
                  <a:gd fmla="*/ 105569 w 32" name="T4"/>
                  <a:gd fmla="*/ 37449 h 39" name="T5"/>
                  <a:gd fmla="*/ 79177 w 32" name="T6"/>
                  <a:gd fmla="*/ 7490 h 39" name="T7"/>
                  <a:gd fmla="*/ 41473 w 32" name="T8"/>
                  <a:gd fmla="*/ 3745 h 39" name="T9"/>
                  <a:gd fmla="*/ 3770 w 32" name="T10"/>
                  <a:gd fmla="*/ 37449 h 39" name="T11"/>
                  <a:gd fmla="*/ 3770 w 32" name="T12"/>
                  <a:gd fmla="*/ 89877 h 39" name="T13"/>
                  <a:gd fmla="*/ 33933 w 32" name="T14"/>
                  <a:gd fmla="*/ 134815 h 39" name="T15"/>
                  <a:gd fmla="*/ 79177 w 32" name="T16"/>
                  <a:gd fmla="*/ 142305 h 39" name="T17"/>
                  <a:gd fmla="*/ 109339 w 32" name="T18"/>
                  <a:gd fmla="*/ 119836 h 39" name="T19"/>
                  <a:gd fmla="*/ 116880 w 32" name="T20"/>
                  <a:gd fmla="*/ 82387 h 39" name="T21"/>
                  <a:gd fmla="*/ 98028 w 32" name="T22"/>
                  <a:gd fmla="*/ 82387 h 39" name="T23"/>
                  <a:gd fmla="*/ 75406 w 32" name="T24"/>
                  <a:gd fmla="*/ 127326 h 39" name="T25"/>
                  <a:gd fmla="*/ 45244 w 32" name="T26"/>
                  <a:gd fmla="*/ 119836 h 39" name="T27"/>
                  <a:gd fmla="*/ 26392 w 32" name="T28"/>
                  <a:gd fmla="*/ 82387 h 39" name="T29"/>
                  <a:gd fmla="*/ 22622 w 32" name="T30"/>
                  <a:gd fmla="*/ 41194 h 39" name="T31"/>
                  <a:gd fmla="*/ 45244 w 32" name="T32"/>
                  <a:gd fmla="*/ 22469 h 39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2" name="T51"/>
                  <a:gd fmla="*/ 0 h 39" name="T52"/>
                  <a:gd fmla="*/ 32 w 32" name="T53"/>
                  <a:gd fmla="*/ 39 h 39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39" w="32">
                    <a:moveTo>
                      <a:pt x="12" y="6"/>
                    </a:moveTo>
                    <a:cubicBezTo>
                      <a:pt x="17" y="4"/>
                      <a:pt x="20" y="6"/>
                      <a:pt x="23" y="12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6" y="6"/>
                      <a:pt x="24" y="4"/>
                      <a:pt x="21" y="2"/>
                    </a:cubicBezTo>
                    <a:cubicBezTo>
                      <a:pt x="18" y="0"/>
                      <a:pt x="15" y="0"/>
                      <a:pt x="11" y="1"/>
                    </a:cubicBezTo>
                    <a:cubicBezTo>
                      <a:pt x="6" y="2"/>
                      <a:pt x="3" y="5"/>
                      <a:pt x="1" y="10"/>
                    </a:cubicBezTo>
                    <a:cubicBezTo>
                      <a:pt x="0" y="14"/>
                      <a:pt x="0" y="19"/>
                      <a:pt x="1" y="24"/>
                    </a:cubicBezTo>
                    <a:cubicBezTo>
                      <a:pt x="3" y="29"/>
                      <a:pt x="5" y="33"/>
                      <a:pt x="9" y="36"/>
                    </a:cubicBezTo>
                    <a:cubicBezTo>
                      <a:pt x="12" y="39"/>
                      <a:pt x="16" y="39"/>
                      <a:pt x="21" y="38"/>
                    </a:cubicBezTo>
                    <a:cubicBezTo>
                      <a:pt x="25" y="37"/>
                      <a:pt x="27" y="35"/>
                      <a:pt x="29" y="32"/>
                    </a:cubicBezTo>
                    <a:cubicBezTo>
                      <a:pt x="31" y="29"/>
                      <a:pt x="32" y="26"/>
                      <a:pt x="31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9"/>
                      <a:pt x="24" y="32"/>
                      <a:pt x="20" y="34"/>
                    </a:cubicBezTo>
                    <a:cubicBezTo>
                      <a:pt x="17" y="34"/>
                      <a:pt x="14" y="34"/>
                      <a:pt x="12" y="32"/>
                    </a:cubicBezTo>
                    <a:cubicBezTo>
                      <a:pt x="10" y="30"/>
                      <a:pt x="8" y="26"/>
                      <a:pt x="7" y="22"/>
                    </a:cubicBezTo>
                    <a:cubicBezTo>
                      <a:pt x="6" y="18"/>
                      <a:pt x="5" y="14"/>
                      <a:pt x="6" y="11"/>
                    </a:cubicBezTo>
                    <a:cubicBezTo>
                      <a:pt x="7" y="8"/>
                      <a:pt x="9" y="6"/>
                      <a:pt x="12" y="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43" name="Freeform 110"/>
              <p:cNvSpPr>
                <a:spLocks noChangeArrowheads="1" noEditPoints="1"/>
              </p:cNvSpPr>
              <p:nvPr/>
            </p:nvSpPr>
            <p:spPr bwMode="auto">
              <a:xfrm>
                <a:off x="1036638" y="3824288"/>
                <a:ext cx="131763" cy="150813"/>
              </a:xfrm>
              <a:custGeom>
                <a:gdLst>
                  <a:gd fmla="*/ 48941 w 35" name="T0"/>
                  <a:gd fmla="*/ 3770 h 40" name="T1"/>
                  <a:gd fmla="*/ 11294 w 35" name="T2"/>
                  <a:gd fmla="*/ 37703 h 40" name="T3"/>
                  <a:gd fmla="*/ 7529 w 35" name="T4"/>
                  <a:gd fmla="*/ 90488 h 40" name="T5"/>
                  <a:gd fmla="*/ 37647 w 35" name="T6"/>
                  <a:gd fmla="*/ 135732 h 40" name="T7"/>
                  <a:gd fmla="*/ 86587 w 35" name="T8"/>
                  <a:gd fmla="*/ 147043 h 40" name="T9"/>
                  <a:gd fmla="*/ 124234 w 35" name="T10"/>
                  <a:gd fmla="*/ 113110 h 40" name="T11"/>
                  <a:gd fmla="*/ 124234 w 35" name="T12"/>
                  <a:gd fmla="*/ 56555 h 40" name="T13"/>
                  <a:gd fmla="*/ 97881 w 35" name="T14"/>
                  <a:gd fmla="*/ 11311 h 40" name="T15"/>
                  <a:gd fmla="*/ 48941 w 35" name="T16"/>
                  <a:gd fmla="*/ 3770 h 40" name="T17"/>
                  <a:gd fmla="*/ 105410 w 35" name="T18"/>
                  <a:gd fmla="*/ 109339 h 40" name="T19"/>
                  <a:gd fmla="*/ 82822 w 35" name="T20"/>
                  <a:gd fmla="*/ 128191 h 40" name="T21"/>
                  <a:gd fmla="*/ 52705 w 35" name="T22"/>
                  <a:gd fmla="*/ 124421 h 40" name="T23"/>
                  <a:gd fmla="*/ 30117 w 35" name="T24"/>
                  <a:gd fmla="*/ 86717 h 40" name="T25"/>
                  <a:gd fmla="*/ 30117 w 35" name="T26"/>
                  <a:gd fmla="*/ 41474 h 40" name="T27"/>
                  <a:gd fmla="*/ 52705 w 35" name="T28"/>
                  <a:gd fmla="*/ 22622 h 40" name="T29"/>
                  <a:gd fmla="*/ 82822 w 35" name="T30"/>
                  <a:gd fmla="*/ 26392 h 40" name="T31"/>
                  <a:gd fmla="*/ 105410 w 35" name="T32"/>
                  <a:gd fmla="*/ 64096 h 40" name="T33"/>
                  <a:gd fmla="*/ 105410 w 35" name="T34"/>
                  <a:gd fmla="*/ 109339 h 40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35" name="T54"/>
                  <a:gd fmla="*/ 0 h 40" name="T55"/>
                  <a:gd fmla="*/ 35 w 35" name="T56"/>
                  <a:gd fmla="*/ 40 h 40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40" w="35">
                    <a:moveTo>
                      <a:pt x="13" y="1"/>
                    </a:moveTo>
                    <a:cubicBezTo>
                      <a:pt x="8" y="3"/>
                      <a:pt x="5" y="5"/>
                      <a:pt x="3" y="10"/>
                    </a:cubicBezTo>
                    <a:cubicBezTo>
                      <a:pt x="1" y="14"/>
                      <a:pt x="0" y="19"/>
                      <a:pt x="2" y="24"/>
                    </a:cubicBezTo>
                    <a:cubicBezTo>
                      <a:pt x="4" y="30"/>
                      <a:pt x="6" y="34"/>
                      <a:pt x="10" y="36"/>
                    </a:cubicBezTo>
                    <a:cubicBezTo>
                      <a:pt x="14" y="39"/>
                      <a:pt x="18" y="40"/>
                      <a:pt x="23" y="39"/>
                    </a:cubicBezTo>
                    <a:cubicBezTo>
                      <a:pt x="27" y="37"/>
                      <a:pt x="31" y="34"/>
                      <a:pt x="33" y="30"/>
                    </a:cubicBezTo>
                    <a:cubicBezTo>
                      <a:pt x="35" y="26"/>
                      <a:pt x="35" y="21"/>
                      <a:pt x="33" y="15"/>
                    </a:cubicBezTo>
                    <a:cubicBezTo>
                      <a:pt x="32" y="10"/>
                      <a:pt x="29" y="6"/>
                      <a:pt x="26" y="3"/>
                    </a:cubicBezTo>
                    <a:cubicBezTo>
                      <a:pt x="22" y="1"/>
                      <a:pt x="18" y="0"/>
                      <a:pt x="13" y="1"/>
                    </a:cubicBezTo>
                    <a:close/>
                    <a:moveTo>
                      <a:pt x="28" y="29"/>
                    </a:moveTo>
                    <a:cubicBezTo>
                      <a:pt x="27" y="31"/>
                      <a:pt x="25" y="33"/>
                      <a:pt x="22" y="34"/>
                    </a:cubicBezTo>
                    <a:cubicBezTo>
                      <a:pt x="19" y="35"/>
                      <a:pt x="16" y="34"/>
                      <a:pt x="14" y="33"/>
                    </a:cubicBezTo>
                    <a:cubicBezTo>
                      <a:pt x="11" y="31"/>
                      <a:pt x="9" y="28"/>
                      <a:pt x="8" y="23"/>
                    </a:cubicBezTo>
                    <a:cubicBezTo>
                      <a:pt x="7" y="18"/>
                      <a:pt x="7" y="14"/>
                      <a:pt x="8" y="11"/>
                    </a:cubicBezTo>
                    <a:cubicBezTo>
                      <a:pt x="9" y="9"/>
                      <a:pt x="11" y="7"/>
                      <a:pt x="14" y="6"/>
                    </a:cubicBezTo>
                    <a:cubicBezTo>
                      <a:pt x="16" y="5"/>
                      <a:pt x="19" y="6"/>
                      <a:pt x="22" y="7"/>
                    </a:cubicBezTo>
                    <a:cubicBezTo>
                      <a:pt x="24" y="9"/>
                      <a:pt x="26" y="12"/>
                      <a:pt x="28" y="17"/>
                    </a:cubicBezTo>
                    <a:cubicBezTo>
                      <a:pt x="29" y="22"/>
                      <a:pt x="29" y="26"/>
                      <a:pt x="28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44" name="Freeform 111"/>
              <p:cNvSpPr>
                <a:spLocks noChangeArrowheads="1"/>
              </p:cNvSpPr>
              <p:nvPr/>
            </p:nvSpPr>
            <p:spPr bwMode="auto">
              <a:xfrm>
                <a:off x="1160463" y="3756025"/>
                <a:ext cx="30163" cy="30163"/>
              </a:xfrm>
              <a:custGeom>
                <a:gdLst>
                  <a:gd fmla="*/ 7938 w 19" name="T0"/>
                  <a:gd fmla="*/ 30163 h 19" name="T1"/>
                  <a:gd fmla="*/ 30163 w 19" name="T2"/>
                  <a:gd fmla="*/ 22225 h 19" name="T3"/>
                  <a:gd fmla="*/ 23813 w 19" name="T4"/>
                  <a:gd fmla="*/ 0 h 19" name="T5"/>
                  <a:gd fmla="*/ 0 w 19" name="T6"/>
                  <a:gd fmla="*/ 4763 h 19" name="T7"/>
                  <a:gd fmla="*/ 7938 w 19" name="T8"/>
                  <a:gd fmla="*/ 30163 h 19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9" name="T15"/>
                  <a:gd fmla="*/ 0 h 19" name="T16"/>
                  <a:gd fmla="*/ 19 w 19" name="T17"/>
                  <a:gd fmla="*/ 19 h 19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9" w="19">
                    <a:moveTo>
                      <a:pt x="5" y="19"/>
                    </a:moveTo>
                    <a:lnTo>
                      <a:pt x="19" y="14"/>
                    </a:lnTo>
                    <a:lnTo>
                      <a:pt x="15" y="0"/>
                    </a:lnTo>
                    <a:lnTo>
                      <a:pt x="0" y="3"/>
                    </a:lnTo>
                    <a:lnTo>
                      <a:pt x="5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45" name="Freeform 112"/>
              <p:cNvSpPr>
                <a:spLocks noChangeArrowheads="1"/>
              </p:cNvSpPr>
              <p:nvPr/>
            </p:nvSpPr>
            <p:spPr bwMode="auto">
              <a:xfrm>
                <a:off x="1176338" y="3802063"/>
                <a:ext cx="55563" cy="138113"/>
              </a:xfrm>
              <a:custGeom>
                <a:gdLst>
                  <a:gd fmla="*/ 36513 w 35" name="T0"/>
                  <a:gd fmla="*/ 138113 h 87" name="T1"/>
                  <a:gd fmla="*/ 55563 w 35" name="T2"/>
                  <a:gd fmla="*/ 130175 h 87" name="T3"/>
                  <a:gd fmla="*/ 19050 w 35" name="T4"/>
                  <a:gd fmla="*/ 0 h 87" name="T5"/>
                  <a:gd fmla="*/ 0 w 35" name="T6"/>
                  <a:gd fmla="*/ 6350 h 87" name="T7"/>
                  <a:gd fmla="*/ 36513 w 35" name="T8"/>
                  <a:gd fmla="*/ 138113 h 87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35" name="T15"/>
                  <a:gd fmla="*/ 0 h 87" name="T16"/>
                  <a:gd fmla="*/ 35 w 35" name="T17"/>
                  <a:gd fmla="*/ 87 h 87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87" w="35">
                    <a:moveTo>
                      <a:pt x="23" y="87"/>
                    </a:moveTo>
                    <a:lnTo>
                      <a:pt x="35" y="82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23" y="8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46" name="Freeform 113"/>
              <p:cNvSpPr>
                <a:spLocks noChangeArrowheads="1"/>
              </p:cNvSpPr>
              <p:nvPr/>
            </p:nvSpPr>
            <p:spPr bwMode="auto">
              <a:xfrm>
                <a:off x="1236663" y="3767138"/>
                <a:ext cx="142875" cy="153988"/>
              </a:xfrm>
              <a:custGeom>
                <a:gdLst>
                  <a:gd fmla="*/ 105276 w 38" name="T0"/>
                  <a:gd fmla="*/ 15023 h 41" name="T1"/>
                  <a:gd fmla="*/ 86477 w 38" name="T2"/>
                  <a:gd fmla="*/ 3756 h 41" name="T3"/>
                  <a:gd fmla="*/ 60158 w 38" name="T4"/>
                  <a:gd fmla="*/ 0 h 41" name="T5"/>
                  <a:gd fmla="*/ 26319 w 38" name="T6"/>
                  <a:gd fmla="*/ 41314 h 41" name="T7"/>
                  <a:gd fmla="*/ 18799 w 38" name="T8"/>
                  <a:gd fmla="*/ 18779 h 41" name="T9"/>
                  <a:gd fmla="*/ 0 w 38" name="T10"/>
                  <a:gd fmla="*/ 22535 h 41" name="T11"/>
                  <a:gd fmla="*/ 37599 w 38" name="T12"/>
                  <a:gd fmla="*/ 153988 h 41" name="T13"/>
                  <a:gd fmla="*/ 56398 w 38" name="T14"/>
                  <a:gd fmla="*/ 146476 h 41" name="T15"/>
                  <a:gd fmla="*/ 37599 w 38" name="T16"/>
                  <a:gd fmla="*/ 75116 h 41" name="T17"/>
                  <a:gd fmla="*/ 37599 w 38" name="T18"/>
                  <a:gd fmla="*/ 41314 h 41" name="T19"/>
                  <a:gd fmla="*/ 60158 w 38" name="T20"/>
                  <a:gd fmla="*/ 18779 h 41" name="T21"/>
                  <a:gd fmla="*/ 82717 w 38" name="T22"/>
                  <a:gd fmla="*/ 22535 h 41" name="T23"/>
                  <a:gd fmla="*/ 97757 w 38" name="T24"/>
                  <a:gd fmla="*/ 45070 h 41" name="T25"/>
                  <a:gd fmla="*/ 120316 w 38" name="T26"/>
                  <a:gd fmla="*/ 131453 h 41" name="T27"/>
                  <a:gd fmla="*/ 142875 w 38" name="T28"/>
                  <a:gd fmla="*/ 123942 h 41" name="T29"/>
                  <a:gd fmla="*/ 120316 w 38" name="T30"/>
                  <a:gd fmla="*/ 48825 h 41" name="T31"/>
                  <a:gd fmla="*/ 105276 w 38" name="T32"/>
                  <a:gd fmla="*/ 15023 h 41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8" name="T51"/>
                  <a:gd fmla="*/ 0 h 41" name="T52"/>
                  <a:gd fmla="*/ 38 w 38" name="T53"/>
                  <a:gd fmla="*/ 41 h 41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1" w="38">
                    <a:moveTo>
                      <a:pt x="28" y="4"/>
                    </a:moveTo>
                    <a:cubicBezTo>
                      <a:pt x="27" y="3"/>
                      <a:pt x="25" y="1"/>
                      <a:pt x="23" y="1"/>
                    </a:cubicBezTo>
                    <a:cubicBezTo>
                      <a:pt x="21" y="0"/>
                      <a:pt x="18" y="0"/>
                      <a:pt x="16" y="0"/>
                    </a:cubicBezTo>
                    <a:cubicBezTo>
                      <a:pt x="11" y="2"/>
                      <a:pt x="8" y="5"/>
                      <a:pt x="7" y="11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17"/>
                      <a:pt x="9" y="13"/>
                      <a:pt x="10" y="11"/>
                    </a:cubicBezTo>
                    <a:cubicBezTo>
                      <a:pt x="12" y="8"/>
                      <a:pt x="14" y="6"/>
                      <a:pt x="16" y="5"/>
                    </a:cubicBezTo>
                    <a:cubicBezTo>
                      <a:pt x="18" y="5"/>
                      <a:pt x="20" y="5"/>
                      <a:pt x="22" y="6"/>
                    </a:cubicBezTo>
                    <a:cubicBezTo>
                      <a:pt x="24" y="7"/>
                      <a:pt x="25" y="9"/>
                      <a:pt x="26" y="12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0" y="9"/>
                      <a:pt x="29" y="6"/>
                      <a:pt x="28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47" name="Freeform 114"/>
              <p:cNvSpPr>
                <a:spLocks noChangeArrowheads="1" noEditPoints="1"/>
              </p:cNvSpPr>
              <p:nvPr/>
            </p:nvSpPr>
            <p:spPr bwMode="auto">
              <a:xfrm>
                <a:off x="2641600" y="3302000"/>
                <a:ext cx="207963" cy="203200"/>
              </a:xfrm>
              <a:custGeom>
                <a:gdLst>
                  <a:gd fmla="*/ 139902 w 55" name="T0"/>
                  <a:gd fmla="*/ 86548 h 54" name="T1"/>
                  <a:gd fmla="*/ 120997 w 55" name="T2"/>
                  <a:gd fmla="*/ 116652 h 54" name="T3"/>
                  <a:gd fmla="*/ 102091 w 55" name="T4"/>
                  <a:gd fmla="*/ 146756 h 54" name="T5"/>
                  <a:gd fmla="*/ 90747 w 55" name="T6"/>
                  <a:gd fmla="*/ 146756 h 54" name="T7"/>
                  <a:gd fmla="*/ 83185 w 55" name="T8"/>
                  <a:gd fmla="*/ 139230 h 54" name="T9"/>
                  <a:gd fmla="*/ 83185 w 55" name="T10"/>
                  <a:gd fmla="*/ 127941 h 54" name="T11"/>
                  <a:gd fmla="*/ 90747 w 55" name="T12"/>
                  <a:gd fmla="*/ 120415 h 54" name="T13"/>
                  <a:gd fmla="*/ 94529 w 55" name="T14"/>
                  <a:gd fmla="*/ 112889 h 54" name="T15"/>
                  <a:gd fmla="*/ 102091 w 55" name="T16"/>
                  <a:gd fmla="*/ 71496 h 54" name="T17"/>
                  <a:gd fmla="*/ 79404 w 55" name="T18"/>
                  <a:gd fmla="*/ 45156 h 54" name="T19"/>
                  <a:gd fmla="*/ 41593 w 55" name="T20"/>
                  <a:gd fmla="*/ 41393 h 54" name="T21"/>
                  <a:gd fmla="*/ 34030 w 55" name="T22"/>
                  <a:gd fmla="*/ 30104 h 54" name="T23"/>
                  <a:gd fmla="*/ 37811 w 55" name="T24"/>
                  <a:gd fmla="*/ 11289 h 54" name="T25"/>
                  <a:gd fmla="*/ 22687 w 55" name="T26"/>
                  <a:gd fmla="*/ 0 h 54" name="T27"/>
                  <a:gd fmla="*/ 22687 w 55" name="T28"/>
                  <a:gd fmla="*/ 7526 h 54" name="T29"/>
                  <a:gd fmla="*/ 15125 w 55" name="T30"/>
                  <a:gd fmla="*/ 30104 h 54" name="T31"/>
                  <a:gd fmla="*/ 26468 w 55" name="T32"/>
                  <a:gd fmla="*/ 45156 h 54" name="T33"/>
                  <a:gd fmla="*/ 11343 w 55" name="T34"/>
                  <a:gd fmla="*/ 67733 h 54" name="T35"/>
                  <a:gd fmla="*/ 3781 w 55" name="T36"/>
                  <a:gd fmla="*/ 109126 h 54" name="T37"/>
                  <a:gd fmla="*/ 26468 w 55" name="T38"/>
                  <a:gd fmla="*/ 139230 h 54" name="T39"/>
                  <a:gd fmla="*/ 68061 w 55" name="T40"/>
                  <a:gd fmla="*/ 139230 h 54" name="T41"/>
                  <a:gd fmla="*/ 83185 w 55" name="T42"/>
                  <a:gd fmla="*/ 165570 h 54" name="T43"/>
                  <a:gd fmla="*/ 109653 w 55" name="T44"/>
                  <a:gd fmla="*/ 165570 h 54" name="T45"/>
                  <a:gd fmla="*/ 124778 w 55" name="T46"/>
                  <a:gd fmla="*/ 195674 h 54" name="T47"/>
                  <a:gd fmla="*/ 155027 w 55" name="T48"/>
                  <a:gd fmla="*/ 195674 h 54" name="T49"/>
                  <a:gd fmla="*/ 185276 w 55" name="T50"/>
                  <a:gd fmla="*/ 158044 h 54" name="T51"/>
                  <a:gd fmla="*/ 181495 w 55" name="T52"/>
                  <a:gd fmla="*/ 75259 h 54" name="T53"/>
                  <a:gd fmla="*/ 158808 w 55" name="T54"/>
                  <a:gd fmla="*/ 75259 h 54" name="T55"/>
                  <a:gd fmla="*/ 139902 w 55" name="T56"/>
                  <a:gd fmla="*/ 86548 h 54" name="T57"/>
                  <a:gd fmla="*/ 22687 w 55" name="T58"/>
                  <a:gd fmla="*/ 97837 h 54" name="T59"/>
                  <a:gd fmla="*/ 26468 w 55" name="T60"/>
                  <a:gd fmla="*/ 75259 h 54" name="T61"/>
                  <a:gd fmla="*/ 41593 w 55" name="T62"/>
                  <a:gd fmla="*/ 60207 h 54" name="T63"/>
                  <a:gd fmla="*/ 68061 w 55" name="T64"/>
                  <a:gd fmla="*/ 63970 h 54" name="T65"/>
                  <a:gd fmla="*/ 83185 w 55" name="T66"/>
                  <a:gd fmla="*/ 82785 h 54" name="T67"/>
                  <a:gd fmla="*/ 79404 w 55" name="T68"/>
                  <a:gd fmla="*/ 105363 h 54" name="T69"/>
                  <a:gd fmla="*/ 60498 w 55" name="T70"/>
                  <a:gd fmla="*/ 120415 h 54" name="T71"/>
                  <a:gd fmla="*/ 37811 w 55" name="T72"/>
                  <a:gd fmla="*/ 120415 h 54" name="T73"/>
                  <a:gd fmla="*/ 22687 w 55" name="T74"/>
                  <a:gd fmla="*/ 97837 h 54" name="T75"/>
                  <a:gd fmla="*/ 181495 w 55" name="T76"/>
                  <a:gd fmla="*/ 116652 h 54" name="T77"/>
                  <a:gd fmla="*/ 170152 w 55" name="T78"/>
                  <a:gd fmla="*/ 146756 h 54" name="T79"/>
                  <a:gd fmla="*/ 151246 w 55" name="T80"/>
                  <a:gd fmla="*/ 173096 h 54" name="T81"/>
                  <a:gd fmla="*/ 132340 w 55" name="T82"/>
                  <a:gd fmla="*/ 176859 h 54" name="T83"/>
                  <a:gd fmla="*/ 120997 w 55" name="T84"/>
                  <a:gd fmla="*/ 154281 h 54" name="T85"/>
                  <a:gd fmla="*/ 139902 w 55" name="T86"/>
                  <a:gd fmla="*/ 124178 h 54" name="T87"/>
                  <a:gd fmla="*/ 151246 w 55" name="T88"/>
                  <a:gd fmla="*/ 101600 h 54" name="T89"/>
                  <a:gd fmla="*/ 162589 w 55" name="T90"/>
                  <a:gd fmla="*/ 94074 h 54" name="T91"/>
                  <a:gd fmla="*/ 173933 w 55" name="T92"/>
                  <a:gd fmla="*/ 94074 h 54" name="T93"/>
                  <a:gd fmla="*/ 181495 w 55" name="T94"/>
                  <a:gd fmla="*/ 116652 h 54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w 55" name="T144"/>
                  <a:gd fmla="*/ 0 h 54" name="T145"/>
                  <a:gd fmla="*/ 55 w 55" name="T146"/>
                  <a:gd fmla="*/ 54 h 54" name="T147"/>
                </a:gdLst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b="T147" l="T144" r="T146" t="T145"/>
                <a:pathLst>
                  <a:path h="54" w="55">
                    <a:moveTo>
                      <a:pt x="37" y="23"/>
                    </a:moveTo>
                    <a:cubicBezTo>
                      <a:pt x="36" y="24"/>
                      <a:pt x="34" y="27"/>
                      <a:pt x="32" y="31"/>
                    </a:cubicBezTo>
                    <a:cubicBezTo>
                      <a:pt x="30" y="35"/>
                      <a:pt x="28" y="38"/>
                      <a:pt x="27" y="39"/>
                    </a:cubicBezTo>
                    <a:cubicBezTo>
                      <a:pt x="26" y="40"/>
                      <a:pt x="25" y="40"/>
                      <a:pt x="24" y="39"/>
                    </a:cubicBezTo>
                    <a:cubicBezTo>
                      <a:pt x="23" y="39"/>
                      <a:pt x="22" y="38"/>
                      <a:pt x="22" y="37"/>
                    </a:cubicBezTo>
                    <a:cubicBezTo>
                      <a:pt x="22" y="36"/>
                      <a:pt x="22" y="35"/>
                      <a:pt x="22" y="34"/>
                    </a:cubicBezTo>
                    <a:cubicBezTo>
                      <a:pt x="22" y="34"/>
                      <a:pt x="23" y="33"/>
                      <a:pt x="24" y="32"/>
                    </a:cubicBezTo>
                    <a:cubicBezTo>
                      <a:pt x="24" y="32"/>
                      <a:pt x="25" y="31"/>
                      <a:pt x="25" y="30"/>
                    </a:cubicBezTo>
                    <a:cubicBezTo>
                      <a:pt x="27" y="26"/>
                      <a:pt x="28" y="23"/>
                      <a:pt x="27" y="19"/>
                    </a:cubicBezTo>
                    <a:cubicBezTo>
                      <a:pt x="26" y="16"/>
                      <a:pt x="24" y="13"/>
                      <a:pt x="21" y="12"/>
                    </a:cubicBezTo>
                    <a:cubicBezTo>
                      <a:pt x="18" y="10"/>
                      <a:pt x="15" y="10"/>
                      <a:pt x="11" y="11"/>
                    </a:cubicBezTo>
                    <a:cubicBezTo>
                      <a:pt x="10" y="10"/>
                      <a:pt x="9" y="9"/>
                      <a:pt x="9" y="8"/>
                    </a:cubicBezTo>
                    <a:cubicBezTo>
                      <a:pt x="9" y="7"/>
                      <a:pt x="9" y="5"/>
                      <a:pt x="10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4" y="4"/>
                      <a:pt x="4" y="6"/>
                      <a:pt x="4" y="8"/>
                    </a:cubicBezTo>
                    <a:cubicBezTo>
                      <a:pt x="4" y="9"/>
                      <a:pt x="5" y="11"/>
                      <a:pt x="7" y="12"/>
                    </a:cubicBezTo>
                    <a:cubicBezTo>
                      <a:pt x="5" y="14"/>
                      <a:pt x="4" y="16"/>
                      <a:pt x="3" y="18"/>
                    </a:cubicBezTo>
                    <a:cubicBezTo>
                      <a:pt x="1" y="22"/>
                      <a:pt x="0" y="25"/>
                      <a:pt x="1" y="29"/>
                    </a:cubicBezTo>
                    <a:cubicBezTo>
                      <a:pt x="2" y="32"/>
                      <a:pt x="4" y="35"/>
                      <a:pt x="7" y="37"/>
                    </a:cubicBezTo>
                    <a:cubicBezTo>
                      <a:pt x="11" y="39"/>
                      <a:pt x="14" y="39"/>
                      <a:pt x="18" y="37"/>
                    </a:cubicBezTo>
                    <a:cubicBezTo>
                      <a:pt x="18" y="41"/>
                      <a:pt x="19" y="43"/>
                      <a:pt x="22" y="44"/>
                    </a:cubicBezTo>
                    <a:cubicBezTo>
                      <a:pt x="24" y="46"/>
                      <a:pt x="26" y="45"/>
                      <a:pt x="29" y="44"/>
                    </a:cubicBezTo>
                    <a:cubicBezTo>
                      <a:pt x="28" y="48"/>
                      <a:pt x="30" y="51"/>
                      <a:pt x="33" y="52"/>
                    </a:cubicBezTo>
                    <a:cubicBezTo>
                      <a:pt x="35" y="54"/>
                      <a:pt x="38" y="54"/>
                      <a:pt x="41" y="52"/>
                    </a:cubicBezTo>
                    <a:cubicBezTo>
                      <a:pt x="44" y="50"/>
                      <a:pt x="46" y="47"/>
                      <a:pt x="49" y="42"/>
                    </a:cubicBezTo>
                    <a:cubicBezTo>
                      <a:pt x="55" y="31"/>
                      <a:pt x="55" y="24"/>
                      <a:pt x="48" y="20"/>
                    </a:cubicBezTo>
                    <a:cubicBezTo>
                      <a:pt x="46" y="19"/>
                      <a:pt x="44" y="19"/>
                      <a:pt x="42" y="20"/>
                    </a:cubicBezTo>
                    <a:cubicBezTo>
                      <a:pt x="40" y="20"/>
                      <a:pt x="39" y="21"/>
                      <a:pt x="37" y="23"/>
                    </a:cubicBezTo>
                    <a:close/>
                    <a:moveTo>
                      <a:pt x="6" y="26"/>
                    </a:moveTo>
                    <a:cubicBezTo>
                      <a:pt x="5" y="24"/>
                      <a:pt x="6" y="22"/>
                      <a:pt x="7" y="20"/>
                    </a:cubicBezTo>
                    <a:cubicBezTo>
                      <a:pt x="8" y="18"/>
                      <a:pt x="9" y="17"/>
                      <a:pt x="11" y="16"/>
                    </a:cubicBezTo>
                    <a:cubicBezTo>
                      <a:pt x="13" y="15"/>
                      <a:pt x="16" y="16"/>
                      <a:pt x="18" y="17"/>
                    </a:cubicBezTo>
                    <a:cubicBezTo>
                      <a:pt x="20" y="18"/>
                      <a:pt x="21" y="19"/>
                      <a:pt x="22" y="22"/>
                    </a:cubicBezTo>
                    <a:cubicBezTo>
                      <a:pt x="23" y="24"/>
                      <a:pt x="22" y="26"/>
                      <a:pt x="21" y="28"/>
                    </a:cubicBezTo>
                    <a:cubicBezTo>
                      <a:pt x="20" y="30"/>
                      <a:pt x="19" y="32"/>
                      <a:pt x="16" y="32"/>
                    </a:cubicBezTo>
                    <a:cubicBezTo>
                      <a:pt x="14" y="33"/>
                      <a:pt x="12" y="33"/>
                      <a:pt x="10" y="32"/>
                    </a:cubicBezTo>
                    <a:cubicBezTo>
                      <a:pt x="8" y="30"/>
                      <a:pt x="6" y="29"/>
                      <a:pt x="6" y="26"/>
                    </a:cubicBezTo>
                    <a:close/>
                    <a:moveTo>
                      <a:pt x="48" y="31"/>
                    </a:moveTo>
                    <a:cubicBezTo>
                      <a:pt x="48" y="34"/>
                      <a:pt x="47" y="37"/>
                      <a:pt x="45" y="39"/>
                    </a:cubicBezTo>
                    <a:cubicBezTo>
                      <a:pt x="44" y="42"/>
                      <a:pt x="42" y="45"/>
                      <a:pt x="40" y="46"/>
                    </a:cubicBezTo>
                    <a:cubicBezTo>
                      <a:pt x="38" y="48"/>
                      <a:pt x="36" y="48"/>
                      <a:pt x="35" y="47"/>
                    </a:cubicBezTo>
                    <a:cubicBezTo>
                      <a:pt x="33" y="46"/>
                      <a:pt x="32" y="44"/>
                      <a:pt x="32" y="41"/>
                    </a:cubicBezTo>
                    <a:cubicBezTo>
                      <a:pt x="33" y="40"/>
                      <a:pt x="35" y="37"/>
                      <a:pt x="37" y="33"/>
                    </a:cubicBezTo>
                    <a:cubicBezTo>
                      <a:pt x="38" y="31"/>
                      <a:pt x="39" y="28"/>
                      <a:pt x="40" y="27"/>
                    </a:cubicBezTo>
                    <a:cubicBezTo>
                      <a:pt x="41" y="26"/>
                      <a:pt x="42" y="25"/>
                      <a:pt x="43" y="25"/>
                    </a:cubicBezTo>
                    <a:cubicBezTo>
                      <a:pt x="44" y="25"/>
                      <a:pt x="45" y="25"/>
                      <a:pt x="46" y="25"/>
                    </a:cubicBezTo>
                    <a:cubicBezTo>
                      <a:pt x="48" y="26"/>
                      <a:pt x="49" y="28"/>
                      <a:pt x="48" y="3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48" name="Freeform 115"/>
              <p:cNvSpPr>
                <a:spLocks noChangeArrowheads="1" noEditPoints="1"/>
              </p:cNvSpPr>
              <p:nvPr/>
            </p:nvSpPr>
            <p:spPr bwMode="auto">
              <a:xfrm>
                <a:off x="2709863" y="3208338"/>
                <a:ext cx="146050" cy="138113"/>
              </a:xfrm>
              <a:custGeom>
                <a:gdLst>
                  <a:gd fmla="*/ 7490 w 39" name="T0"/>
                  <a:gd fmla="*/ 33595 h 37" name="T1"/>
                  <a:gd fmla="*/ 3745 w 39" name="T2"/>
                  <a:gd fmla="*/ 82121 h 37" name="T3"/>
                  <a:gd fmla="*/ 44938 w 39" name="T4"/>
                  <a:gd fmla="*/ 123182 h 37" name="T5"/>
                  <a:gd fmla="*/ 97367 w 39" name="T6"/>
                  <a:gd fmla="*/ 134380 h 37" name="T7"/>
                  <a:gd fmla="*/ 138560 w 39" name="T8"/>
                  <a:gd fmla="*/ 104518 h 37" name="T9"/>
                  <a:gd fmla="*/ 138560 w 39" name="T10"/>
                  <a:gd fmla="*/ 52259 h 37" name="T11"/>
                  <a:gd fmla="*/ 101112 w 39" name="T12"/>
                  <a:gd fmla="*/ 14931 h 37" name="T13"/>
                  <a:gd fmla="*/ 48683 w 39" name="T14"/>
                  <a:gd fmla="*/ 3733 h 37" name="T15"/>
                  <a:gd fmla="*/ 7490 w 39" name="T16"/>
                  <a:gd fmla="*/ 33595 h 37" name="T17"/>
                  <a:gd fmla="*/ 123581 w 39" name="T18"/>
                  <a:gd fmla="*/ 63457 h 37" name="T19"/>
                  <a:gd fmla="*/ 123581 w 39" name="T20"/>
                  <a:gd fmla="*/ 93320 h 37" name="T21"/>
                  <a:gd fmla="*/ 97367 w 39" name="T22"/>
                  <a:gd fmla="*/ 111983 h 37" name="T23"/>
                  <a:gd fmla="*/ 52428 w 39" name="T24"/>
                  <a:gd fmla="*/ 104518 h 37" name="T25"/>
                  <a:gd fmla="*/ 22469 w 39" name="T26"/>
                  <a:gd fmla="*/ 74656 h 37" name="T27"/>
                  <a:gd fmla="*/ 22469 w 39" name="T28"/>
                  <a:gd fmla="*/ 44793 h 37" name="T29"/>
                  <a:gd fmla="*/ 48683 w 39" name="T30"/>
                  <a:gd fmla="*/ 26129 h 37" name="T31"/>
                  <a:gd fmla="*/ 89877 w 39" name="T32"/>
                  <a:gd fmla="*/ 33595 h 37" name="T33"/>
                  <a:gd fmla="*/ 123581 w 39" name="T34"/>
                  <a:gd fmla="*/ 63457 h 37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39" name="T54"/>
                  <a:gd fmla="*/ 0 h 37" name="T55"/>
                  <a:gd fmla="*/ 39 w 39" name="T56"/>
                  <a:gd fmla="*/ 37 h 37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37" w="39">
                    <a:moveTo>
                      <a:pt x="2" y="9"/>
                    </a:moveTo>
                    <a:cubicBezTo>
                      <a:pt x="0" y="14"/>
                      <a:pt x="0" y="18"/>
                      <a:pt x="1" y="22"/>
                    </a:cubicBezTo>
                    <a:cubicBezTo>
                      <a:pt x="3" y="27"/>
                      <a:pt x="6" y="30"/>
                      <a:pt x="12" y="33"/>
                    </a:cubicBezTo>
                    <a:cubicBezTo>
                      <a:pt x="17" y="36"/>
                      <a:pt x="21" y="37"/>
                      <a:pt x="26" y="36"/>
                    </a:cubicBezTo>
                    <a:cubicBezTo>
                      <a:pt x="31" y="35"/>
                      <a:pt x="34" y="32"/>
                      <a:pt x="37" y="28"/>
                    </a:cubicBezTo>
                    <a:cubicBezTo>
                      <a:pt x="39" y="23"/>
                      <a:pt x="39" y="19"/>
                      <a:pt x="37" y="14"/>
                    </a:cubicBezTo>
                    <a:cubicBezTo>
                      <a:pt x="36" y="10"/>
                      <a:pt x="32" y="6"/>
                      <a:pt x="27" y="4"/>
                    </a:cubicBezTo>
                    <a:cubicBezTo>
                      <a:pt x="22" y="1"/>
                      <a:pt x="17" y="0"/>
                      <a:pt x="13" y="1"/>
                    </a:cubicBezTo>
                    <a:cubicBezTo>
                      <a:pt x="8" y="2"/>
                      <a:pt x="4" y="5"/>
                      <a:pt x="2" y="9"/>
                    </a:cubicBezTo>
                    <a:close/>
                    <a:moveTo>
                      <a:pt x="33" y="17"/>
                    </a:moveTo>
                    <a:cubicBezTo>
                      <a:pt x="34" y="20"/>
                      <a:pt x="34" y="23"/>
                      <a:pt x="33" y="25"/>
                    </a:cubicBezTo>
                    <a:cubicBezTo>
                      <a:pt x="31" y="28"/>
                      <a:pt x="29" y="29"/>
                      <a:pt x="26" y="30"/>
                    </a:cubicBezTo>
                    <a:cubicBezTo>
                      <a:pt x="23" y="31"/>
                      <a:pt x="19" y="30"/>
                      <a:pt x="14" y="28"/>
                    </a:cubicBezTo>
                    <a:cubicBezTo>
                      <a:pt x="10" y="25"/>
                      <a:pt x="7" y="23"/>
                      <a:pt x="6" y="20"/>
                    </a:cubicBezTo>
                    <a:cubicBezTo>
                      <a:pt x="5" y="17"/>
                      <a:pt x="5" y="14"/>
                      <a:pt x="6" y="12"/>
                    </a:cubicBezTo>
                    <a:cubicBezTo>
                      <a:pt x="7" y="9"/>
                      <a:pt x="10" y="8"/>
                      <a:pt x="13" y="7"/>
                    </a:cubicBezTo>
                    <a:cubicBezTo>
                      <a:pt x="16" y="6"/>
                      <a:pt x="19" y="7"/>
                      <a:pt x="24" y="9"/>
                    </a:cubicBezTo>
                    <a:cubicBezTo>
                      <a:pt x="29" y="11"/>
                      <a:pt x="31" y="14"/>
                      <a:pt x="33" y="1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49" name="Freeform 116"/>
              <p:cNvSpPr>
                <a:spLocks noChangeArrowheads="1"/>
              </p:cNvSpPr>
              <p:nvPr/>
            </p:nvSpPr>
            <p:spPr bwMode="auto">
              <a:xfrm>
                <a:off x="2720975" y="3117850"/>
                <a:ext cx="176213" cy="104775"/>
              </a:xfrm>
              <a:custGeom>
                <a:gdLst>
                  <a:gd fmla="*/ 165100 w 111" name="T0"/>
                  <a:gd fmla="*/ 104775 h 66" name="T1"/>
                  <a:gd fmla="*/ 176213 w 111" name="T2"/>
                  <a:gd fmla="*/ 85725 h 66" name="T3"/>
                  <a:gd fmla="*/ 7938 w 111" name="T4"/>
                  <a:gd fmla="*/ 0 h 66" name="T5"/>
                  <a:gd fmla="*/ 0 w 111" name="T6"/>
                  <a:gd fmla="*/ 19050 h 66" name="T7"/>
                  <a:gd fmla="*/ 165100 w 111" name="T8"/>
                  <a:gd fmla="*/ 104775 h 66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11" name="T15"/>
                  <a:gd fmla="*/ 0 h 66" name="T16"/>
                  <a:gd fmla="*/ 111 w 111" name="T17"/>
                  <a:gd fmla="*/ 66 h 66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66" w="110">
                    <a:moveTo>
                      <a:pt x="104" y="66"/>
                    </a:moveTo>
                    <a:lnTo>
                      <a:pt x="111" y="54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104" y="6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50" name="Freeform 117"/>
              <p:cNvSpPr>
                <a:spLocks noChangeArrowheads="1" noEditPoints="1"/>
              </p:cNvSpPr>
              <p:nvPr/>
            </p:nvSpPr>
            <p:spPr bwMode="auto">
              <a:xfrm>
                <a:off x="2789238" y="2982913"/>
                <a:ext cx="179388" cy="176213"/>
              </a:xfrm>
              <a:custGeom>
                <a:gdLst>
                  <a:gd fmla="*/ 0 w 48" name="T0"/>
                  <a:gd fmla="*/ 18746 h 47" name="T1"/>
                  <a:gd fmla="*/ 59796 w 48" name="T2"/>
                  <a:gd fmla="*/ 52489 h 47" name="T3"/>
                  <a:gd fmla="*/ 22424 w 48" name="T4"/>
                  <a:gd fmla="*/ 78733 h 47" name="T5"/>
                  <a:gd fmla="*/ 22424 w 48" name="T6"/>
                  <a:gd fmla="*/ 123724 h 47" name="T7"/>
                  <a:gd fmla="*/ 63533 w 48" name="T8"/>
                  <a:gd fmla="*/ 161216 h 47" name="T9"/>
                  <a:gd fmla="*/ 115855 w 48" name="T10"/>
                  <a:gd fmla="*/ 172464 h 47" name="T11"/>
                  <a:gd fmla="*/ 153227 w 48" name="T12"/>
                  <a:gd fmla="*/ 146219 h 47" name="T13"/>
                  <a:gd fmla="*/ 149490 w 48" name="T14"/>
                  <a:gd fmla="*/ 93730 h 47" name="T15"/>
                  <a:gd fmla="*/ 168176 w 48" name="T16"/>
                  <a:gd fmla="*/ 104978 h 47" name="T17"/>
                  <a:gd fmla="*/ 179388 w 48" name="T18"/>
                  <a:gd fmla="*/ 86232 h 47" name="T19"/>
                  <a:gd fmla="*/ 11212 w 48" name="T20"/>
                  <a:gd fmla="*/ 0 h 47" name="T21"/>
                  <a:gd fmla="*/ 0 w 48" name="T22"/>
                  <a:gd fmla="*/ 18746 h 47" name="T23"/>
                  <a:gd fmla="*/ 119592 w 48" name="T24"/>
                  <a:gd fmla="*/ 78733 h 47" name="T25"/>
                  <a:gd fmla="*/ 138278 w 48" name="T26"/>
                  <a:gd fmla="*/ 104978 h 47" name="T27"/>
                  <a:gd fmla="*/ 138278 w 48" name="T28"/>
                  <a:gd fmla="*/ 134972 h 47" name="T29"/>
                  <a:gd fmla="*/ 112117 w 48" name="T30"/>
                  <a:gd fmla="*/ 149969 h 47" name="T31"/>
                  <a:gd fmla="*/ 71008 w 48" name="T32"/>
                  <a:gd fmla="*/ 138721 h 47" name="T33"/>
                  <a:gd fmla="*/ 41110 w 48" name="T34"/>
                  <a:gd fmla="*/ 112476 h 47" name="T35"/>
                  <a:gd fmla="*/ 41110 w 48" name="T36"/>
                  <a:gd fmla="*/ 82483 h 47" name="T37"/>
                  <a:gd fmla="*/ 59796 w 48" name="T38"/>
                  <a:gd fmla="*/ 63737 h 47" name="T39"/>
                  <a:gd fmla="*/ 93431 w 48" name="T40"/>
                  <a:gd fmla="*/ 67486 h 47" name="T41"/>
                  <a:gd fmla="*/ 119592 w 48" name="T42"/>
                  <a:gd fmla="*/ 78733 h 47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48" name="T66"/>
                  <a:gd fmla="*/ 0 h 47" name="T67"/>
                  <a:gd fmla="*/ 48 w 48" name="T68"/>
                  <a:gd fmla="*/ 47 h 47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47" w="48">
                    <a:moveTo>
                      <a:pt x="0" y="5"/>
                    </a:moveTo>
                    <a:cubicBezTo>
                      <a:pt x="16" y="14"/>
                      <a:pt x="16" y="14"/>
                      <a:pt x="16" y="14"/>
                    </a:cubicBezTo>
                    <a:cubicBezTo>
                      <a:pt x="12" y="14"/>
                      <a:pt x="8" y="17"/>
                      <a:pt x="6" y="21"/>
                    </a:cubicBezTo>
                    <a:cubicBezTo>
                      <a:pt x="4" y="25"/>
                      <a:pt x="4" y="29"/>
                      <a:pt x="6" y="33"/>
                    </a:cubicBezTo>
                    <a:cubicBezTo>
                      <a:pt x="8" y="37"/>
                      <a:pt x="12" y="41"/>
                      <a:pt x="17" y="43"/>
                    </a:cubicBezTo>
                    <a:cubicBezTo>
                      <a:pt x="22" y="46"/>
                      <a:pt x="27" y="47"/>
                      <a:pt x="31" y="46"/>
                    </a:cubicBezTo>
                    <a:cubicBezTo>
                      <a:pt x="36" y="45"/>
                      <a:pt x="39" y="43"/>
                      <a:pt x="41" y="39"/>
                    </a:cubicBezTo>
                    <a:cubicBezTo>
                      <a:pt x="43" y="34"/>
                      <a:pt x="43" y="29"/>
                      <a:pt x="40" y="25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0" y="5"/>
                    </a:lnTo>
                    <a:close/>
                    <a:moveTo>
                      <a:pt x="32" y="21"/>
                    </a:moveTo>
                    <a:cubicBezTo>
                      <a:pt x="34" y="23"/>
                      <a:pt x="36" y="25"/>
                      <a:pt x="37" y="28"/>
                    </a:cubicBezTo>
                    <a:cubicBezTo>
                      <a:pt x="38" y="31"/>
                      <a:pt x="38" y="33"/>
                      <a:pt x="37" y="36"/>
                    </a:cubicBezTo>
                    <a:cubicBezTo>
                      <a:pt x="36" y="38"/>
                      <a:pt x="33" y="40"/>
                      <a:pt x="30" y="40"/>
                    </a:cubicBezTo>
                    <a:cubicBezTo>
                      <a:pt x="27" y="40"/>
                      <a:pt x="23" y="39"/>
                      <a:pt x="19" y="37"/>
                    </a:cubicBezTo>
                    <a:cubicBezTo>
                      <a:pt x="15" y="35"/>
                      <a:pt x="12" y="33"/>
                      <a:pt x="11" y="30"/>
                    </a:cubicBezTo>
                    <a:cubicBezTo>
                      <a:pt x="9" y="27"/>
                      <a:pt x="9" y="24"/>
                      <a:pt x="11" y="22"/>
                    </a:cubicBezTo>
                    <a:cubicBezTo>
                      <a:pt x="12" y="19"/>
                      <a:pt x="14" y="18"/>
                      <a:pt x="16" y="17"/>
                    </a:cubicBezTo>
                    <a:cubicBezTo>
                      <a:pt x="19" y="16"/>
                      <a:pt x="22" y="16"/>
                      <a:pt x="25" y="18"/>
                    </a:cubicBez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51" name="Freeform 118"/>
              <p:cNvSpPr>
                <a:spLocks noChangeArrowheads="1" noEditPoints="1"/>
              </p:cNvSpPr>
              <p:nvPr/>
            </p:nvSpPr>
            <p:spPr bwMode="auto">
              <a:xfrm>
                <a:off x="1660525" y="1679575"/>
                <a:ext cx="71438" cy="82550"/>
              </a:xfrm>
              <a:custGeom>
                <a:gdLst>
                  <a:gd fmla="*/ 60158 w 19" name="T0"/>
                  <a:gd fmla="*/ 11257 h 22" name="T1"/>
                  <a:gd fmla="*/ 37599 w 19" name="T2"/>
                  <a:gd fmla="*/ 0 h 22" name="T3"/>
                  <a:gd fmla="*/ 11280 w 19" name="T4"/>
                  <a:gd fmla="*/ 11257 h 22" name="T5"/>
                  <a:gd fmla="*/ 0 w 19" name="T6"/>
                  <a:gd fmla="*/ 41275 h 22" name="T7"/>
                  <a:gd fmla="*/ 11280 w 19" name="T8"/>
                  <a:gd fmla="*/ 71293 h 22" name="T9"/>
                  <a:gd fmla="*/ 37599 w 19" name="T10"/>
                  <a:gd fmla="*/ 82550 h 22" name="T11"/>
                  <a:gd fmla="*/ 56398 w 19" name="T12"/>
                  <a:gd fmla="*/ 75045 h 22" name="T13"/>
                  <a:gd fmla="*/ 67678 w 19" name="T14"/>
                  <a:gd fmla="*/ 60036 h 22" name="T15"/>
                  <a:gd fmla="*/ 56398 w 19" name="T16"/>
                  <a:gd fmla="*/ 56284 h 22" name="T17"/>
                  <a:gd fmla="*/ 37599 w 19" name="T18"/>
                  <a:gd fmla="*/ 71293 h 22" name="T19"/>
                  <a:gd fmla="*/ 22559 w 19" name="T20"/>
                  <a:gd fmla="*/ 67541 h 22" name="T21"/>
                  <a:gd fmla="*/ 15040 w 19" name="T22"/>
                  <a:gd fmla="*/ 41275 h 22" name="T23"/>
                  <a:gd fmla="*/ 71438 w 19" name="T24"/>
                  <a:gd fmla="*/ 41275 h 22" name="T25"/>
                  <a:gd fmla="*/ 60158 w 19" name="T26"/>
                  <a:gd fmla="*/ 11257 h 22" name="T27"/>
                  <a:gd fmla="*/ 15040 w 19" name="T28"/>
                  <a:gd fmla="*/ 33770 h 22" name="T29"/>
                  <a:gd fmla="*/ 22559 w 19" name="T30"/>
                  <a:gd fmla="*/ 15009 h 22" name="T31"/>
                  <a:gd fmla="*/ 37599 w 19" name="T32"/>
                  <a:gd fmla="*/ 7505 h 22" name="T33"/>
                  <a:gd fmla="*/ 48879 w 19" name="T34"/>
                  <a:gd fmla="*/ 11257 h 22" name="T35"/>
                  <a:gd fmla="*/ 56398 w 19" name="T36"/>
                  <a:gd fmla="*/ 22514 h 22" name="T37"/>
                  <a:gd fmla="*/ 56398 w 19" name="T38"/>
                  <a:gd fmla="*/ 33770 h 22" name="T39"/>
                  <a:gd fmla="*/ 15040 w 19" name="T40"/>
                  <a:gd fmla="*/ 33770 h 22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19" name="T63"/>
                  <a:gd fmla="*/ 0 h 22" name="T64"/>
                  <a:gd fmla="*/ 19 w 19" name="T65"/>
                  <a:gd fmla="*/ 22 h 22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22" w="19">
                    <a:moveTo>
                      <a:pt x="16" y="3"/>
                    </a:moveTo>
                    <a:cubicBezTo>
                      <a:pt x="15" y="1"/>
                      <a:pt x="12" y="0"/>
                      <a:pt x="10" y="0"/>
                    </a:cubicBezTo>
                    <a:cubicBezTo>
                      <a:pt x="7" y="0"/>
                      <a:pt x="5" y="1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0" y="14"/>
                      <a:pt x="1" y="17"/>
                      <a:pt x="3" y="19"/>
                    </a:cubicBezTo>
                    <a:cubicBezTo>
                      <a:pt x="4" y="21"/>
                      <a:pt x="7" y="22"/>
                      <a:pt x="10" y="22"/>
                    </a:cubicBezTo>
                    <a:cubicBezTo>
                      <a:pt x="12" y="22"/>
                      <a:pt x="14" y="21"/>
                      <a:pt x="15" y="20"/>
                    </a:cubicBezTo>
                    <a:cubicBezTo>
                      <a:pt x="17" y="19"/>
                      <a:pt x="18" y="18"/>
                      <a:pt x="18" y="16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8"/>
                      <a:pt x="12" y="19"/>
                      <a:pt x="10" y="19"/>
                    </a:cubicBezTo>
                    <a:cubicBezTo>
                      <a:pt x="8" y="19"/>
                      <a:pt x="7" y="19"/>
                      <a:pt x="6" y="18"/>
                    </a:cubicBezTo>
                    <a:cubicBezTo>
                      <a:pt x="4" y="16"/>
                      <a:pt x="4" y="14"/>
                      <a:pt x="4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7"/>
                      <a:pt x="18" y="5"/>
                      <a:pt x="16" y="3"/>
                    </a:cubicBezTo>
                    <a:close/>
                    <a:moveTo>
                      <a:pt x="4" y="9"/>
                    </a:moveTo>
                    <a:cubicBezTo>
                      <a:pt x="4" y="7"/>
                      <a:pt x="4" y="5"/>
                      <a:pt x="6" y="4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1" y="2"/>
                      <a:pt x="12" y="3"/>
                      <a:pt x="13" y="3"/>
                    </a:cubicBezTo>
                    <a:cubicBezTo>
                      <a:pt x="14" y="4"/>
                      <a:pt x="14" y="5"/>
                      <a:pt x="15" y="6"/>
                    </a:cubicBezTo>
                    <a:cubicBezTo>
                      <a:pt x="15" y="7"/>
                      <a:pt x="15" y="8"/>
                      <a:pt x="15" y="9"/>
                    </a:cubicBezTo>
                    <a:lnTo>
                      <a:pt x="4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52" name="Freeform 119"/>
              <p:cNvSpPr>
                <a:spLocks noChangeArrowheads="1"/>
              </p:cNvSpPr>
              <p:nvPr/>
            </p:nvSpPr>
            <p:spPr bwMode="auto">
              <a:xfrm>
                <a:off x="1736725" y="1679575"/>
                <a:ext cx="63500" cy="77788"/>
              </a:xfrm>
              <a:custGeom>
                <a:gdLst>
                  <a:gd fmla="*/ 60325 w 40" name="T0"/>
                  <a:gd fmla="*/ 0 h 49" name="T1"/>
                  <a:gd fmla="*/ 47625 w 40" name="T2"/>
                  <a:gd fmla="*/ 0 h 49" name="T3"/>
                  <a:gd fmla="*/ 33337 w 40" name="T4"/>
                  <a:gd fmla="*/ 28575 h 49" name="T5"/>
                  <a:gd fmla="*/ 14288 w 40" name="T6"/>
                  <a:gd fmla="*/ 0 h 49" name="T7"/>
                  <a:gd fmla="*/ 0 w 40" name="T8"/>
                  <a:gd fmla="*/ 0 h 49" name="T9"/>
                  <a:gd fmla="*/ 25400 w 40" name="T10"/>
                  <a:gd fmla="*/ 36513 h 49" name="T11"/>
                  <a:gd fmla="*/ 0 w 40" name="T12"/>
                  <a:gd fmla="*/ 77788 h 49" name="T13"/>
                  <a:gd fmla="*/ 11112 w 40" name="T14"/>
                  <a:gd fmla="*/ 77788 h 49" name="T15"/>
                  <a:gd fmla="*/ 30163 w 40" name="T16"/>
                  <a:gd fmla="*/ 47625 h 49" name="T17"/>
                  <a:gd fmla="*/ 52388 w 40" name="T18"/>
                  <a:gd fmla="*/ 77788 h 49" name="T19"/>
                  <a:gd fmla="*/ 63500 w 40" name="T20"/>
                  <a:gd fmla="*/ 77788 h 49" name="T21"/>
                  <a:gd fmla="*/ 36512 w 40" name="T22"/>
                  <a:gd fmla="*/ 36513 h 49" name="T23"/>
                  <a:gd fmla="*/ 60325 w 40" name="T24"/>
                  <a:gd fmla="*/ 0 h 49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40" name="T39"/>
                  <a:gd fmla="*/ 0 h 49" name="T40"/>
                  <a:gd fmla="*/ 40 w 40" name="T41"/>
                  <a:gd fmla="*/ 49 h 49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49" w="40">
                    <a:moveTo>
                      <a:pt x="38" y="0"/>
                    </a:moveTo>
                    <a:lnTo>
                      <a:pt x="30" y="0"/>
                    </a:lnTo>
                    <a:lnTo>
                      <a:pt x="21" y="18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16" y="23"/>
                    </a:lnTo>
                    <a:lnTo>
                      <a:pt x="0" y="49"/>
                    </a:lnTo>
                    <a:lnTo>
                      <a:pt x="7" y="49"/>
                    </a:lnTo>
                    <a:lnTo>
                      <a:pt x="19" y="30"/>
                    </a:lnTo>
                    <a:lnTo>
                      <a:pt x="33" y="49"/>
                    </a:lnTo>
                    <a:lnTo>
                      <a:pt x="40" y="49"/>
                    </a:lnTo>
                    <a:lnTo>
                      <a:pt x="23" y="23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53" name="Freeform 120"/>
              <p:cNvSpPr>
                <a:spLocks noChangeArrowheads="1"/>
              </p:cNvSpPr>
              <p:nvPr/>
            </p:nvSpPr>
            <p:spPr bwMode="auto">
              <a:xfrm>
                <a:off x="1803400" y="1679575"/>
                <a:ext cx="65088" cy="82550"/>
              </a:xfrm>
              <a:custGeom>
                <a:gdLst>
                  <a:gd fmla="*/ 34458 w 17" name="T0"/>
                  <a:gd fmla="*/ 11257 h 22" name="T1"/>
                  <a:gd fmla="*/ 53602 w 17" name="T2"/>
                  <a:gd fmla="*/ 30018 h 22" name="T3"/>
                  <a:gd fmla="*/ 65088 w 17" name="T4"/>
                  <a:gd fmla="*/ 26266 h 22" name="T5"/>
                  <a:gd fmla="*/ 57431 w 17" name="T6"/>
                  <a:gd fmla="*/ 7505 h 22" name="T7"/>
                  <a:gd fmla="*/ 34458 w 17" name="T8"/>
                  <a:gd fmla="*/ 0 h 22" name="T9"/>
                  <a:gd fmla="*/ 11486 w 17" name="T10"/>
                  <a:gd fmla="*/ 11257 h 22" name="T11"/>
                  <a:gd fmla="*/ 0 w 17" name="T12"/>
                  <a:gd fmla="*/ 41275 h 22" name="T13"/>
                  <a:gd fmla="*/ 11486 w 17" name="T14"/>
                  <a:gd fmla="*/ 71293 h 22" name="T15"/>
                  <a:gd fmla="*/ 34458 w 17" name="T16"/>
                  <a:gd fmla="*/ 82550 h 22" name="T17"/>
                  <a:gd fmla="*/ 57431 w 17" name="T18"/>
                  <a:gd fmla="*/ 75045 h 22" name="T19"/>
                  <a:gd fmla="*/ 65088 w 17" name="T20"/>
                  <a:gd fmla="*/ 56284 h 22" name="T21"/>
                  <a:gd fmla="*/ 53602 w 17" name="T22"/>
                  <a:gd fmla="*/ 52532 h 22" name="T23"/>
                  <a:gd fmla="*/ 34458 w 17" name="T24"/>
                  <a:gd fmla="*/ 71293 h 22" name="T25"/>
                  <a:gd fmla="*/ 19144 w 17" name="T26"/>
                  <a:gd fmla="*/ 63789 h 22" name="T27"/>
                  <a:gd fmla="*/ 15315 w 17" name="T28"/>
                  <a:gd fmla="*/ 41275 h 22" name="T29"/>
                  <a:gd fmla="*/ 19144 w 17" name="T30"/>
                  <a:gd fmla="*/ 18761 h 22" name="T31"/>
                  <a:gd fmla="*/ 34458 w 17" name="T32"/>
                  <a:gd fmla="*/ 11257 h 22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7" name="T51"/>
                  <a:gd fmla="*/ 0 h 22" name="T52"/>
                  <a:gd fmla="*/ 17 w 17" name="T53"/>
                  <a:gd fmla="*/ 22 h 22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2" w="17">
                    <a:moveTo>
                      <a:pt x="9" y="3"/>
                    </a:moveTo>
                    <a:cubicBezTo>
                      <a:pt x="12" y="3"/>
                      <a:pt x="14" y="4"/>
                      <a:pt x="14" y="8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5"/>
                      <a:pt x="16" y="3"/>
                      <a:pt x="15" y="2"/>
                    </a:cubicBezTo>
                    <a:cubicBezTo>
                      <a:pt x="13" y="1"/>
                      <a:pt x="12" y="0"/>
                      <a:pt x="9" y="0"/>
                    </a:cubicBezTo>
                    <a:cubicBezTo>
                      <a:pt x="7" y="0"/>
                      <a:pt x="4" y="1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0" y="14"/>
                      <a:pt x="1" y="17"/>
                      <a:pt x="3" y="19"/>
                    </a:cubicBezTo>
                    <a:cubicBezTo>
                      <a:pt x="4" y="21"/>
                      <a:pt x="6" y="22"/>
                      <a:pt x="9" y="22"/>
                    </a:cubicBezTo>
                    <a:cubicBezTo>
                      <a:pt x="11" y="22"/>
                      <a:pt x="13" y="21"/>
                      <a:pt x="15" y="20"/>
                    </a:cubicBezTo>
                    <a:cubicBezTo>
                      <a:pt x="16" y="19"/>
                      <a:pt x="17" y="17"/>
                      <a:pt x="17" y="15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7"/>
                      <a:pt x="12" y="19"/>
                      <a:pt x="9" y="19"/>
                    </a:cubicBezTo>
                    <a:cubicBezTo>
                      <a:pt x="8" y="19"/>
                      <a:pt x="6" y="18"/>
                      <a:pt x="5" y="17"/>
                    </a:cubicBezTo>
                    <a:cubicBezTo>
                      <a:pt x="4" y="16"/>
                      <a:pt x="4" y="13"/>
                      <a:pt x="4" y="11"/>
                    </a:cubicBezTo>
                    <a:cubicBezTo>
                      <a:pt x="4" y="8"/>
                      <a:pt x="4" y="6"/>
                      <a:pt x="5" y="5"/>
                    </a:cubicBezTo>
                    <a:cubicBezTo>
                      <a:pt x="6" y="3"/>
                      <a:pt x="8" y="3"/>
                      <a:pt x="9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54" name="Freeform 121"/>
              <p:cNvSpPr>
                <a:spLocks noChangeArrowheads="1"/>
              </p:cNvSpPr>
              <p:nvPr/>
            </p:nvSpPr>
            <p:spPr bwMode="auto">
              <a:xfrm>
                <a:off x="1885950" y="1652588"/>
                <a:ext cx="60325" cy="104775"/>
              </a:xfrm>
              <a:custGeom>
                <a:gdLst>
                  <a:gd fmla="*/ 56555 w 16" name="T0"/>
                  <a:gd fmla="*/ 37420 h 28" name="T1"/>
                  <a:gd fmla="*/ 49014 w 16" name="T2"/>
                  <a:gd fmla="*/ 29936 h 28" name="T3"/>
                  <a:gd fmla="*/ 33933 w 16" name="T4"/>
                  <a:gd fmla="*/ 26194 h 28" name="T5"/>
                  <a:gd fmla="*/ 11311 w 16" name="T6"/>
                  <a:gd fmla="*/ 41162 h 28" name="T7"/>
                  <a:gd fmla="*/ 11311 w 16" name="T8"/>
                  <a:gd fmla="*/ 0 h 28" name="T9"/>
                  <a:gd fmla="*/ 0 w 16" name="T10"/>
                  <a:gd fmla="*/ 0 h 28" name="T11"/>
                  <a:gd fmla="*/ 0 w 16" name="T12"/>
                  <a:gd fmla="*/ 104775 h 28" name="T13"/>
                  <a:gd fmla="*/ 11311 w 16" name="T14"/>
                  <a:gd fmla="*/ 104775 h 28" name="T15"/>
                  <a:gd fmla="*/ 11311 w 16" name="T16"/>
                  <a:gd fmla="*/ 63613 h 28" name="T17"/>
                  <a:gd fmla="*/ 18852 w 16" name="T18"/>
                  <a:gd fmla="*/ 44904 h 28" name="T19"/>
                  <a:gd fmla="*/ 33933 w 16" name="T20"/>
                  <a:gd fmla="*/ 37420 h 28" name="T21"/>
                  <a:gd fmla="*/ 41473 w 16" name="T22"/>
                  <a:gd fmla="*/ 37420 h 28" name="T23"/>
                  <a:gd fmla="*/ 49014 w 16" name="T24"/>
                  <a:gd fmla="*/ 44904 h 28" name="T25"/>
                  <a:gd fmla="*/ 49014 w 16" name="T26"/>
                  <a:gd fmla="*/ 59871 h 28" name="T27"/>
                  <a:gd fmla="*/ 49014 w 16" name="T28"/>
                  <a:gd fmla="*/ 104775 h 28" name="T29"/>
                  <a:gd fmla="*/ 60325 w 16" name="T30"/>
                  <a:gd fmla="*/ 104775 h 28" name="T31"/>
                  <a:gd fmla="*/ 60325 w 16" name="T32"/>
                  <a:gd fmla="*/ 59871 h 28" name="T33"/>
                  <a:gd fmla="*/ 60325 w 16" name="T34"/>
                  <a:gd fmla="*/ 44904 h 28" name="T35"/>
                  <a:gd fmla="*/ 56555 w 16" name="T36"/>
                  <a:gd fmla="*/ 37420 h 28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16" name="T57"/>
                  <a:gd fmla="*/ 0 h 28" name="T58"/>
                  <a:gd fmla="*/ 16 w 16" name="T59"/>
                  <a:gd fmla="*/ 28 h 28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28" w="16">
                    <a:moveTo>
                      <a:pt x="15" y="10"/>
                    </a:moveTo>
                    <a:cubicBezTo>
                      <a:pt x="14" y="9"/>
                      <a:pt x="14" y="8"/>
                      <a:pt x="13" y="8"/>
                    </a:cubicBezTo>
                    <a:cubicBezTo>
                      <a:pt x="12" y="7"/>
                      <a:pt x="11" y="7"/>
                      <a:pt x="9" y="7"/>
                    </a:cubicBezTo>
                    <a:cubicBezTo>
                      <a:pt x="7" y="7"/>
                      <a:pt x="5" y="8"/>
                      <a:pt x="3" y="1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3"/>
                      <a:pt x="5" y="12"/>
                    </a:cubicBezTo>
                    <a:cubicBezTo>
                      <a:pt x="6" y="10"/>
                      <a:pt x="7" y="10"/>
                      <a:pt x="9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2" y="11"/>
                      <a:pt x="12" y="12"/>
                      <a:pt x="13" y="12"/>
                    </a:cubicBezTo>
                    <a:cubicBezTo>
                      <a:pt x="13" y="13"/>
                      <a:pt x="13" y="14"/>
                      <a:pt x="13" y="16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4"/>
                      <a:pt x="16" y="13"/>
                      <a:pt x="16" y="12"/>
                    </a:cubicBezTo>
                    <a:cubicBezTo>
                      <a:pt x="16" y="11"/>
                      <a:pt x="15" y="10"/>
                      <a:pt x="15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55" name="Freeform 122"/>
              <p:cNvSpPr>
                <a:spLocks noChangeArrowheads="1" noEditPoints="1"/>
              </p:cNvSpPr>
              <p:nvPr/>
            </p:nvSpPr>
            <p:spPr bwMode="auto">
              <a:xfrm>
                <a:off x="1965325" y="1679575"/>
                <a:ext cx="68263" cy="82550"/>
              </a:xfrm>
              <a:custGeom>
                <a:gdLst>
                  <a:gd fmla="*/ 64471 w 18" name="T0"/>
                  <a:gd fmla="*/ 30018 h 22" name="T1"/>
                  <a:gd fmla="*/ 60678 w 18" name="T2"/>
                  <a:gd fmla="*/ 7505 h 22" name="T3"/>
                  <a:gd fmla="*/ 37924 w 18" name="T4"/>
                  <a:gd fmla="*/ 0 h 22" name="T5"/>
                  <a:gd fmla="*/ 0 w 18" name="T6"/>
                  <a:gd fmla="*/ 22514 h 22" name="T7"/>
                  <a:gd fmla="*/ 11377 w 18" name="T8"/>
                  <a:gd fmla="*/ 22514 h 22" name="T9"/>
                  <a:gd fmla="*/ 34132 w 18" name="T10"/>
                  <a:gd fmla="*/ 7505 h 22" name="T11"/>
                  <a:gd fmla="*/ 45509 w 18" name="T12"/>
                  <a:gd fmla="*/ 11257 h 22" name="T13"/>
                  <a:gd fmla="*/ 53093 w 18" name="T14"/>
                  <a:gd fmla="*/ 18761 h 22" name="T15"/>
                  <a:gd fmla="*/ 53093 w 18" name="T16"/>
                  <a:gd fmla="*/ 30018 h 22" name="T17"/>
                  <a:gd fmla="*/ 45509 w 18" name="T18"/>
                  <a:gd fmla="*/ 30018 h 22" name="T19"/>
                  <a:gd fmla="*/ 7585 w 18" name="T20"/>
                  <a:gd fmla="*/ 37523 h 22" name="T21"/>
                  <a:gd fmla="*/ 0 w 18" name="T22"/>
                  <a:gd fmla="*/ 60036 h 22" name="T23"/>
                  <a:gd fmla="*/ 7585 w 18" name="T24"/>
                  <a:gd fmla="*/ 75045 h 22" name="T25"/>
                  <a:gd fmla="*/ 26547 w 18" name="T26"/>
                  <a:gd fmla="*/ 82550 h 22" name="T27"/>
                  <a:gd fmla="*/ 53093 w 18" name="T28"/>
                  <a:gd fmla="*/ 67541 h 22" name="T29"/>
                  <a:gd fmla="*/ 56886 w 18" name="T30"/>
                  <a:gd fmla="*/ 78798 h 22" name="T31"/>
                  <a:gd fmla="*/ 68263 w 18" name="T32"/>
                  <a:gd fmla="*/ 78798 h 22" name="T33"/>
                  <a:gd fmla="*/ 64471 w 18" name="T34"/>
                  <a:gd fmla="*/ 63789 h 22" name="T35"/>
                  <a:gd fmla="*/ 64471 w 18" name="T36"/>
                  <a:gd fmla="*/ 30018 h 22" name="T37"/>
                  <a:gd fmla="*/ 49301 w 18" name="T38"/>
                  <a:gd fmla="*/ 63789 h 22" name="T39"/>
                  <a:gd fmla="*/ 30339 w 18" name="T40"/>
                  <a:gd fmla="*/ 71293 h 22" name="T41"/>
                  <a:gd fmla="*/ 15170 w 18" name="T42"/>
                  <a:gd fmla="*/ 67541 h 22" name="T43"/>
                  <a:gd fmla="*/ 11377 w 18" name="T44"/>
                  <a:gd fmla="*/ 60036 h 22" name="T45"/>
                  <a:gd fmla="*/ 18962 w 18" name="T46"/>
                  <a:gd fmla="*/ 45027 h 22" name="T47"/>
                  <a:gd fmla="*/ 41716 w 18" name="T48"/>
                  <a:gd fmla="*/ 41275 h 22" name="T49"/>
                  <a:gd fmla="*/ 53093 w 18" name="T50"/>
                  <a:gd fmla="*/ 41275 h 22" name="T51"/>
                  <a:gd fmla="*/ 53093 w 18" name="T52"/>
                  <a:gd fmla="*/ 45027 h 22" name="T53"/>
                  <a:gd fmla="*/ 49301 w 18" name="T54"/>
                  <a:gd fmla="*/ 63789 h 22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18" name="T84"/>
                  <a:gd fmla="*/ 0 h 22" name="T85"/>
                  <a:gd fmla="*/ 18 w 18" name="T86"/>
                  <a:gd fmla="*/ 22 h 22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22" w="18">
                    <a:moveTo>
                      <a:pt x="17" y="8"/>
                    </a:moveTo>
                    <a:cubicBezTo>
                      <a:pt x="17" y="5"/>
                      <a:pt x="17" y="3"/>
                      <a:pt x="16" y="2"/>
                    </a:cubicBezTo>
                    <a:cubicBezTo>
                      <a:pt x="14" y="1"/>
                      <a:pt x="12" y="0"/>
                      <a:pt x="10" y="0"/>
                    </a:cubicBezTo>
                    <a:cubicBezTo>
                      <a:pt x="4" y="0"/>
                      <a:pt x="1" y="2"/>
                      <a:pt x="0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6" y="2"/>
                      <a:pt x="9" y="2"/>
                    </a:cubicBezTo>
                    <a:cubicBezTo>
                      <a:pt x="10" y="2"/>
                      <a:pt x="12" y="3"/>
                      <a:pt x="12" y="3"/>
                    </a:cubicBezTo>
                    <a:cubicBezTo>
                      <a:pt x="13" y="4"/>
                      <a:pt x="14" y="4"/>
                      <a:pt x="14" y="5"/>
                    </a:cubicBezTo>
                    <a:cubicBezTo>
                      <a:pt x="14" y="6"/>
                      <a:pt x="14" y="7"/>
                      <a:pt x="14" y="8"/>
                    </a:cubicBezTo>
                    <a:cubicBezTo>
                      <a:pt x="13" y="8"/>
                      <a:pt x="12" y="8"/>
                      <a:pt x="12" y="8"/>
                    </a:cubicBezTo>
                    <a:cubicBezTo>
                      <a:pt x="7" y="8"/>
                      <a:pt x="4" y="9"/>
                      <a:pt x="2" y="10"/>
                    </a:cubicBezTo>
                    <a:cubicBezTo>
                      <a:pt x="1" y="12"/>
                      <a:pt x="0" y="13"/>
                      <a:pt x="0" y="16"/>
                    </a:cubicBezTo>
                    <a:cubicBezTo>
                      <a:pt x="0" y="17"/>
                      <a:pt x="0" y="19"/>
                      <a:pt x="2" y="20"/>
                    </a:cubicBezTo>
                    <a:cubicBezTo>
                      <a:pt x="3" y="21"/>
                      <a:pt x="5" y="22"/>
                      <a:pt x="7" y="22"/>
                    </a:cubicBezTo>
                    <a:cubicBezTo>
                      <a:pt x="10" y="22"/>
                      <a:pt x="13" y="20"/>
                      <a:pt x="14" y="18"/>
                    </a:cubicBezTo>
                    <a:cubicBezTo>
                      <a:pt x="14" y="19"/>
                      <a:pt x="15" y="21"/>
                      <a:pt x="15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0"/>
                      <a:pt x="17" y="19"/>
                      <a:pt x="17" y="17"/>
                    </a:cubicBezTo>
                    <a:lnTo>
                      <a:pt x="17" y="8"/>
                    </a:lnTo>
                    <a:close/>
                    <a:moveTo>
                      <a:pt x="13" y="17"/>
                    </a:moveTo>
                    <a:cubicBezTo>
                      <a:pt x="11" y="19"/>
                      <a:pt x="10" y="19"/>
                      <a:pt x="8" y="19"/>
                    </a:cubicBezTo>
                    <a:cubicBezTo>
                      <a:pt x="6" y="19"/>
                      <a:pt x="5" y="19"/>
                      <a:pt x="4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3" y="14"/>
                      <a:pt x="4" y="13"/>
                      <a:pt x="5" y="12"/>
                    </a:cubicBezTo>
                    <a:cubicBezTo>
                      <a:pt x="7" y="11"/>
                      <a:pt x="9" y="11"/>
                      <a:pt x="11" y="11"/>
                    </a:cubicBezTo>
                    <a:cubicBezTo>
                      <a:pt x="12" y="11"/>
                      <a:pt x="13" y="11"/>
                      <a:pt x="14" y="11"/>
                    </a:cubicBezTo>
                    <a:cubicBezTo>
                      <a:pt x="14" y="11"/>
                      <a:pt x="14" y="12"/>
                      <a:pt x="14" y="12"/>
                    </a:cubicBezTo>
                    <a:cubicBezTo>
                      <a:pt x="14" y="14"/>
                      <a:pt x="14" y="16"/>
                      <a:pt x="13" y="1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56" name="Freeform 123"/>
              <p:cNvSpPr>
                <a:spLocks noChangeArrowheads="1"/>
              </p:cNvSpPr>
              <p:nvPr/>
            </p:nvSpPr>
            <p:spPr bwMode="auto">
              <a:xfrm>
                <a:off x="2055813" y="1679575"/>
                <a:ext cx="60325" cy="77788"/>
              </a:xfrm>
              <a:custGeom>
                <a:gdLst>
                  <a:gd fmla="*/ 52784 w 16" name="T0"/>
                  <a:gd fmla="*/ 3704 h 21" name="T1"/>
                  <a:gd fmla="*/ 37703 w 16" name="T2"/>
                  <a:gd fmla="*/ 0 h 21" name="T3"/>
                  <a:gd fmla="*/ 11311 w 16" name="T4"/>
                  <a:gd fmla="*/ 14817 h 21" name="T5"/>
                  <a:gd fmla="*/ 11311 w 16" name="T6"/>
                  <a:gd fmla="*/ 0 h 21" name="T7"/>
                  <a:gd fmla="*/ 0 w 16" name="T8"/>
                  <a:gd fmla="*/ 0 h 21" name="T9"/>
                  <a:gd fmla="*/ 0 w 16" name="T10"/>
                  <a:gd fmla="*/ 77788 h 21" name="T11"/>
                  <a:gd fmla="*/ 11311 w 16" name="T12"/>
                  <a:gd fmla="*/ 77788 h 21" name="T13"/>
                  <a:gd fmla="*/ 11311 w 16" name="T14"/>
                  <a:gd fmla="*/ 37042 h 21" name="T15"/>
                  <a:gd fmla="*/ 18852 w 16" name="T16"/>
                  <a:gd fmla="*/ 18521 h 21" name="T17"/>
                  <a:gd fmla="*/ 33933 w 16" name="T18"/>
                  <a:gd fmla="*/ 11113 h 21" name="T19"/>
                  <a:gd fmla="*/ 45244 w 16" name="T20"/>
                  <a:gd fmla="*/ 14817 h 21" name="T21"/>
                  <a:gd fmla="*/ 49014 w 16" name="T22"/>
                  <a:gd fmla="*/ 29634 h 21" name="T23"/>
                  <a:gd fmla="*/ 49014 w 16" name="T24"/>
                  <a:gd fmla="*/ 77788 h 21" name="T25"/>
                  <a:gd fmla="*/ 60325 w 16" name="T26"/>
                  <a:gd fmla="*/ 77788 h 21" name="T27"/>
                  <a:gd fmla="*/ 60325 w 16" name="T28"/>
                  <a:gd fmla="*/ 33338 h 21" name="T29"/>
                  <a:gd fmla="*/ 60325 w 16" name="T30"/>
                  <a:gd fmla="*/ 14817 h 21" name="T31"/>
                  <a:gd fmla="*/ 52784 w 16" name="T32"/>
                  <a:gd fmla="*/ 3704 h 21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6" name="T51"/>
                  <a:gd fmla="*/ 0 h 21" name="T52"/>
                  <a:gd fmla="*/ 16 w 16" name="T53"/>
                  <a:gd fmla="*/ 21 h 21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1" w="16">
                    <a:moveTo>
                      <a:pt x="14" y="1"/>
                    </a:moveTo>
                    <a:cubicBezTo>
                      <a:pt x="12" y="0"/>
                      <a:pt x="11" y="0"/>
                      <a:pt x="10" y="0"/>
                    </a:cubicBezTo>
                    <a:cubicBezTo>
                      <a:pt x="7" y="0"/>
                      <a:pt x="5" y="1"/>
                      <a:pt x="3" y="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8"/>
                      <a:pt x="4" y="6"/>
                      <a:pt x="5" y="5"/>
                    </a:cubicBezTo>
                    <a:cubicBezTo>
                      <a:pt x="6" y="3"/>
                      <a:pt x="7" y="3"/>
                      <a:pt x="9" y="3"/>
                    </a:cubicBezTo>
                    <a:cubicBezTo>
                      <a:pt x="10" y="3"/>
                      <a:pt x="11" y="3"/>
                      <a:pt x="12" y="4"/>
                    </a:cubicBezTo>
                    <a:cubicBezTo>
                      <a:pt x="13" y="5"/>
                      <a:pt x="13" y="6"/>
                      <a:pt x="13" y="8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7"/>
                      <a:pt x="16" y="5"/>
                      <a:pt x="16" y="4"/>
                    </a:cubicBezTo>
                    <a:cubicBezTo>
                      <a:pt x="15" y="3"/>
                      <a:pt x="15" y="2"/>
                      <a:pt x="14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57" name="Freeform 124"/>
              <p:cNvSpPr>
                <a:spLocks noChangeArrowheads="1" noEditPoints="1"/>
              </p:cNvSpPr>
              <p:nvPr/>
            </p:nvSpPr>
            <p:spPr bwMode="auto">
              <a:xfrm>
                <a:off x="2135188" y="1666875"/>
                <a:ext cx="74613" cy="120650"/>
              </a:xfrm>
              <a:custGeom>
                <a:gdLst>
                  <a:gd fmla="*/ 59690 w 20" name="T0"/>
                  <a:gd fmla="*/ 79177 h 32" name="T1"/>
                  <a:gd fmla="*/ 37307 w 20" name="T2"/>
                  <a:gd fmla="*/ 79177 h 32" name="T3"/>
                  <a:gd fmla="*/ 18653 w 20" name="T4"/>
                  <a:gd fmla="*/ 75406 h 32" name="T5"/>
                  <a:gd fmla="*/ 14923 w 20" name="T6"/>
                  <a:gd fmla="*/ 71636 h 32" name="T7"/>
                  <a:gd fmla="*/ 18653 w 20" name="T8"/>
                  <a:gd fmla="*/ 64095 h 32" name="T9"/>
                  <a:gd fmla="*/ 22384 w 20" name="T10"/>
                  <a:gd fmla="*/ 64095 h 32" name="T11"/>
                  <a:gd fmla="*/ 26115 w 20" name="T12"/>
                  <a:gd fmla="*/ 64095 h 32" name="T13"/>
                  <a:gd fmla="*/ 33576 w 20" name="T14"/>
                  <a:gd fmla="*/ 64095 h 32" name="T15"/>
                  <a:gd fmla="*/ 55960 w 20" name="T16"/>
                  <a:gd fmla="*/ 56555 h 32" name="T17"/>
                  <a:gd fmla="*/ 63421 w 20" name="T18"/>
                  <a:gd fmla="*/ 37703 h 32" name="T19"/>
                  <a:gd fmla="*/ 55960 w 20" name="T20"/>
                  <a:gd fmla="*/ 18852 h 32" name="T21"/>
                  <a:gd fmla="*/ 59690 w 20" name="T22"/>
                  <a:gd fmla="*/ 11311 h 32" name="T23"/>
                  <a:gd fmla="*/ 70882 w 20" name="T24"/>
                  <a:gd fmla="*/ 11311 h 32" name="T25"/>
                  <a:gd fmla="*/ 70882 w 20" name="T26"/>
                  <a:gd fmla="*/ 0 h 32" name="T27"/>
                  <a:gd fmla="*/ 67152 w 20" name="T28"/>
                  <a:gd fmla="*/ 0 h 32" name="T29"/>
                  <a:gd fmla="*/ 55960 w 20" name="T30"/>
                  <a:gd fmla="*/ 3770 h 32" name="T31"/>
                  <a:gd fmla="*/ 48498 w 20" name="T32"/>
                  <a:gd fmla="*/ 15081 h 32" name="T33"/>
                  <a:gd fmla="*/ 33576 w 20" name="T34"/>
                  <a:gd fmla="*/ 11311 h 32" name="T35"/>
                  <a:gd fmla="*/ 11192 w 20" name="T36"/>
                  <a:gd fmla="*/ 18852 h 32" name="T37"/>
                  <a:gd fmla="*/ 3731 w 20" name="T38"/>
                  <a:gd fmla="*/ 37703 h 32" name="T39"/>
                  <a:gd fmla="*/ 14923 w 20" name="T40"/>
                  <a:gd fmla="*/ 56555 h 32" name="T41"/>
                  <a:gd fmla="*/ 3731 w 20" name="T42"/>
                  <a:gd fmla="*/ 71636 h 32" name="T43"/>
                  <a:gd fmla="*/ 11192 w 20" name="T44"/>
                  <a:gd fmla="*/ 86717 h 32" name="T45"/>
                  <a:gd fmla="*/ 0 w 20" name="T46"/>
                  <a:gd fmla="*/ 101798 h 32" name="T47"/>
                  <a:gd fmla="*/ 7461 w 20" name="T48"/>
                  <a:gd fmla="*/ 116880 h 32" name="T49"/>
                  <a:gd fmla="*/ 33576 w 20" name="T50"/>
                  <a:gd fmla="*/ 120650 h 32" name="T51"/>
                  <a:gd fmla="*/ 74613 w 20" name="T52"/>
                  <a:gd fmla="*/ 98028 h 32" name="T53"/>
                  <a:gd fmla="*/ 70882 w 20" name="T54"/>
                  <a:gd fmla="*/ 86717 h 32" name="T55"/>
                  <a:gd fmla="*/ 59690 w 20" name="T56"/>
                  <a:gd fmla="*/ 79177 h 32" name="T57"/>
                  <a:gd fmla="*/ 22384 w 20" name="T58"/>
                  <a:gd fmla="*/ 26392 h 32" name="T59"/>
                  <a:gd fmla="*/ 33576 w 20" name="T60"/>
                  <a:gd fmla="*/ 18852 h 32" name="T61"/>
                  <a:gd fmla="*/ 44768 w 20" name="T62"/>
                  <a:gd fmla="*/ 26392 h 32" name="T63"/>
                  <a:gd fmla="*/ 52229 w 20" name="T64"/>
                  <a:gd fmla="*/ 37703 h 32" name="T65"/>
                  <a:gd fmla="*/ 44768 w 20" name="T66"/>
                  <a:gd fmla="*/ 49014 h 32" name="T67"/>
                  <a:gd fmla="*/ 33576 w 20" name="T68"/>
                  <a:gd fmla="*/ 56555 h 32" name="T69"/>
                  <a:gd fmla="*/ 22384 w 20" name="T70"/>
                  <a:gd fmla="*/ 49014 h 32" name="T71"/>
                  <a:gd fmla="*/ 14923 w 20" name="T72"/>
                  <a:gd fmla="*/ 37703 h 32" name="T73"/>
                  <a:gd fmla="*/ 22384 w 20" name="T74"/>
                  <a:gd fmla="*/ 26392 h 32" name="T75"/>
                  <a:gd fmla="*/ 52229 w 20" name="T76"/>
                  <a:gd fmla="*/ 109339 h 32" name="T77"/>
                  <a:gd fmla="*/ 33576 w 20" name="T78"/>
                  <a:gd fmla="*/ 113109 h 32" name="T79"/>
                  <a:gd fmla="*/ 18653 w 20" name="T80"/>
                  <a:gd fmla="*/ 109339 h 32" name="T81"/>
                  <a:gd fmla="*/ 11192 w 20" name="T82"/>
                  <a:gd fmla="*/ 98028 h 32" name="T83"/>
                  <a:gd fmla="*/ 18653 w 20" name="T84"/>
                  <a:gd fmla="*/ 86717 h 32" name="T85"/>
                  <a:gd fmla="*/ 37307 w 20" name="T86"/>
                  <a:gd fmla="*/ 90487 h 32" name="T87"/>
                  <a:gd fmla="*/ 52229 w 20" name="T88"/>
                  <a:gd fmla="*/ 90487 h 32" name="T89"/>
                  <a:gd fmla="*/ 59690 w 20" name="T90"/>
                  <a:gd fmla="*/ 94258 h 32" name="T91"/>
                  <a:gd fmla="*/ 63421 w 20" name="T92"/>
                  <a:gd fmla="*/ 98028 h 32" name="T93"/>
                  <a:gd fmla="*/ 52229 w 20" name="T94"/>
                  <a:gd fmla="*/ 109339 h 32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w 20" name="T144"/>
                  <a:gd fmla="*/ 0 h 32" name="T145"/>
                  <a:gd fmla="*/ 20 w 20" name="T146"/>
                  <a:gd fmla="*/ 32 h 32" name="T147"/>
                </a:gdLst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b="T147" l="T144" r="T146" t="T145"/>
                <a:pathLst>
                  <a:path h="32" w="20">
                    <a:moveTo>
                      <a:pt x="16" y="21"/>
                    </a:moveTo>
                    <a:cubicBezTo>
                      <a:pt x="15" y="21"/>
                      <a:pt x="13" y="21"/>
                      <a:pt x="10" y="21"/>
                    </a:cubicBezTo>
                    <a:cubicBezTo>
                      <a:pt x="8" y="21"/>
                      <a:pt x="6" y="21"/>
                      <a:pt x="5" y="20"/>
                    </a:cubicBezTo>
                    <a:cubicBezTo>
                      <a:pt x="4" y="20"/>
                      <a:pt x="4" y="20"/>
                      <a:pt x="4" y="19"/>
                    </a:cubicBezTo>
                    <a:cubicBezTo>
                      <a:pt x="4" y="18"/>
                      <a:pt x="4" y="18"/>
                      <a:pt x="5" y="17"/>
                    </a:cubicBezTo>
                    <a:cubicBezTo>
                      <a:pt x="5" y="17"/>
                      <a:pt x="6" y="17"/>
                      <a:pt x="6" y="17"/>
                    </a:cubicBezTo>
                    <a:cubicBezTo>
                      <a:pt x="6" y="17"/>
                      <a:pt x="7" y="17"/>
                      <a:pt x="7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11" y="17"/>
                      <a:pt x="13" y="16"/>
                      <a:pt x="15" y="15"/>
                    </a:cubicBezTo>
                    <a:cubicBezTo>
                      <a:pt x="16" y="14"/>
                      <a:pt x="17" y="12"/>
                      <a:pt x="17" y="10"/>
                    </a:cubicBezTo>
                    <a:cubicBezTo>
                      <a:pt x="17" y="8"/>
                      <a:pt x="16" y="7"/>
                      <a:pt x="15" y="5"/>
                    </a:cubicBezTo>
                    <a:cubicBezTo>
                      <a:pt x="15" y="4"/>
                      <a:pt x="15" y="4"/>
                      <a:pt x="16" y="3"/>
                    </a:cubicBezTo>
                    <a:cubicBezTo>
                      <a:pt x="16" y="3"/>
                      <a:pt x="17" y="3"/>
                      <a:pt x="19" y="3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5" y="0"/>
                      <a:pt x="15" y="1"/>
                    </a:cubicBezTo>
                    <a:cubicBezTo>
                      <a:pt x="14" y="1"/>
                      <a:pt x="13" y="2"/>
                      <a:pt x="13" y="4"/>
                    </a:cubicBezTo>
                    <a:cubicBezTo>
                      <a:pt x="12" y="3"/>
                      <a:pt x="11" y="3"/>
                      <a:pt x="9" y="3"/>
                    </a:cubicBezTo>
                    <a:cubicBezTo>
                      <a:pt x="7" y="3"/>
                      <a:pt x="5" y="4"/>
                      <a:pt x="3" y="5"/>
                    </a:cubicBezTo>
                    <a:cubicBezTo>
                      <a:pt x="2" y="6"/>
                      <a:pt x="1" y="8"/>
                      <a:pt x="1" y="10"/>
                    </a:cubicBezTo>
                    <a:cubicBezTo>
                      <a:pt x="1" y="12"/>
                      <a:pt x="2" y="14"/>
                      <a:pt x="4" y="15"/>
                    </a:cubicBezTo>
                    <a:cubicBezTo>
                      <a:pt x="2" y="16"/>
                      <a:pt x="1" y="18"/>
                      <a:pt x="1" y="19"/>
                    </a:cubicBezTo>
                    <a:cubicBezTo>
                      <a:pt x="1" y="21"/>
                      <a:pt x="2" y="22"/>
                      <a:pt x="3" y="23"/>
                    </a:cubicBezTo>
                    <a:cubicBezTo>
                      <a:pt x="1" y="23"/>
                      <a:pt x="0" y="25"/>
                      <a:pt x="0" y="27"/>
                    </a:cubicBezTo>
                    <a:cubicBezTo>
                      <a:pt x="0" y="28"/>
                      <a:pt x="0" y="30"/>
                      <a:pt x="2" y="31"/>
                    </a:cubicBezTo>
                    <a:cubicBezTo>
                      <a:pt x="4" y="32"/>
                      <a:pt x="6" y="32"/>
                      <a:pt x="9" y="32"/>
                    </a:cubicBezTo>
                    <a:cubicBezTo>
                      <a:pt x="16" y="32"/>
                      <a:pt x="20" y="30"/>
                      <a:pt x="20" y="26"/>
                    </a:cubicBezTo>
                    <a:cubicBezTo>
                      <a:pt x="20" y="25"/>
                      <a:pt x="19" y="24"/>
                      <a:pt x="19" y="23"/>
                    </a:cubicBezTo>
                    <a:cubicBezTo>
                      <a:pt x="18" y="22"/>
                      <a:pt x="17" y="22"/>
                      <a:pt x="16" y="21"/>
                    </a:cubicBezTo>
                    <a:close/>
                    <a:moveTo>
                      <a:pt x="6" y="7"/>
                    </a:moveTo>
                    <a:cubicBezTo>
                      <a:pt x="7" y="6"/>
                      <a:pt x="8" y="5"/>
                      <a:pt x="9" y="5"/>
                    </a:cubicBezTo>
                    <a:cubicBezTo>
                      <a:pt x="10" y="5"/>
                      <a:pt x="11" y="6"/>
                      <a:pt x="12" y="7"/>
                    </a:cubicBezTo>
                    <a:cubicBezTo>
                      <a:pt x="13" y="8"/>
                      <a:pt x="14" y="9"/>
                      <a:pt x="14" y="10"/>
                    </a:cubicBezTo>
                    <a:cubicBezTo>
                      <a:pt x="14" y="11"/>
                      <a:pt x="13" y="13"/>
                      <a:pt x="12" y="13"/>
                    </a:cubicBezTo>
                    <a:cubicBezTo>
                      <a:pt x="11" y="14"/>
                      <a:pt x="10" y="15"/>
                      <a:pt x="9" y="15"/>
                    </a:cubicBezTo>
                    <a:cubicBezTo>
                      <a:pt x="8" y="15"/>
                      <a:pt x="6" y="14"/>
                      <a:pt x="6" y="13"/>
                    </a:cubicBezTo>
                    <a:cubicBezTo>
                      <a:pt x="5" y="13"/>
                      <a:pt x="4" y="12"/>
                      <a:pt x="4" y="10"/>
                    </a:cubicBezTo>
                    <a:cubicBezTo>
                      <a:pt x="4" y="9"/>
                      <a:pt x="5" y="7"/>
                      <a:pt x="6" y="7"/>
                    </a:cubicBezTo>
                    <a:close/>
                    <a:moveTo>
                      <a:pt x="14" y="29"/>
                    </a:moveTo>
                    <a:cubicBezTo>
                      <a:pt x="13" y="29"/>
                      <a:pt x="11" y="30"/>
                      <a:pt x="9" y="30"/>
                    </a:cubicBezTo>
                    <a:cubicBezTo>
                      <a:pt x="8" y="30"/>
                      <a:pt x="6" y="29"/>
                      <a:pt x="5" y="29"/>
                    </a:cubicBezTo>
                    <a:cubicBezTo>
                      <a:pt x="3" y="28"/>
                      <a:pt x="3" y="27"/>
                      <a:pt x="3" y="26"/>
                    </a:cubicBezTo>
                    <a:cubicBezTo>
                      <a:pt x="3" y="25"/>
                      <a:pt x="4" y="24"/>
                      <a:pt x="5" y="23"/>
                    </a:cubicBezTo>
                    <a:cubicBezTo>
                      <a:pt x="6" y="24"/>
                      <a:pt x="8" y="24"/>
                      <a:pt x="10" y="24"/>
                    </a:cubicBezTo>
                    <a:cubicBezTo>
                      <a:pt x="12" y="24"/>
                      <a:pt x="13" y="24"/>
                      <a:pt x="14" y="24"/>
                    </a:cubicBezTo>
                    <a:cubicBezTo>
                      <a:pt x="15" y="24"/>
                      <a:pt x="16" y="24"/>
                      <a:pt x="16" y="25"/>
                    </a:cubicBezTo>
                    <a:cubicBezTo>
                      <a:pt x="16" y="25"/>
                      <a:pt x="17" y="26"/>
                      <a:pt x="17" y="26"/>
                    </a:cubicBezTo>
                    <a:cubicBezTo>
                      <a:pt x="17" y="28"/>
                      <a:pt x="16" y="28"/>
                      <a:pt x="14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58" name="Freeform 125"/>
              <p:cNvSpPr>
                <a:spLocks noChangeArrowheads="1" noEditPoints="1"/>
              </p:cNvSpPr>
              <p:nvPr/>
            </p:nvSpPr>
            <p:spPr bwMode="auto">
              <a:xfrm>
                <a:off x="2212975" y="1679575"/>
                <a:ext cx="71438" cy="82550"/>
              </a:xfrm>
              <a:custGeom>
                <a:gdLst>
                  <a:gd fmla="*/ 37599 w 19" name="T0"/>
                  <a:gd fmla="*/ 71293 h 22" name="T1"/>
                  <a:gd fmla="*/ 22559 w 19" name="T2"/>
                  <a:gd fmla="*/ 67541 h 22" name="T3"/>
                  <a:gd fmla="*/ 15040 w 19" name="T4"/>
                  <a:gd fmla="*/ 41275 h 22" name="T5"/>
                  <a:gd fmla="*/ 71438 w 19" name="T6"/>
                  <a:gd fmla="*/ 41275 h 22" name="T7"/>
                  <a:gd fmla="*/ 60158 w 19" name="T8"/>
                  <a:gd fmla="*/ 11257 h 22" name="T9"/>
                  <a:gd fmla="*/ 37599 w 19" name="T10"/>
                  <a:gd fmla="*/ 0 h 22" name="T11"/>
                  <a:gd fmla="*/ 11280 w 19" name="T12"/>
                  <a:gd fmla="*/ 11257 h 22" name="T13"/>
                  <a:gd fmla="*/ 0 w 19" name="T14"/>
                  <a:gd fmla="*/ 41275 h 22" name="T15"/>
                  <a:gd fmla="*/ 11280 w 19" name="T16"/>
                  <a:gd fmla="*/ 71293 h 22" name="T17"/>
                  <a:gd fmla="*/ 37599 w 19" name="T18"/>
                  <a:gd fmla="*/ 82550 h 22" name="T19"/>
                  <a:gd fmla="*/ 56398 w 19" name="T20"/>
                  <a:gd fmla="*/ 75045 h 22" name="T21"/>
                  <a:gd fmla="*/ 67678 w 19" name="T22"/>
                  <a:gd fmla="*/ 60036 h 22" name="T23"/>
                  <a:gd fmla="*/ 56398 w 19" name="T24"/>
                  <a:gd fmla="*/ 56284 h 22" name="T25"/>
                  <a:gd fmla="*/ 37599 w 19" name="T26"/>
                  <a:gd fmla="*/ 71293 h 22" name="T27"/>
                  <a:gd fmla="*/ 22559 w 19" name="T28"/>
                  <a:gd fmla="*/ 15009 h 22" name="T29"/>
                  <a:gd fmla="*/ 37599 w 19" name="T30"/>
                  <a:gd fmla="*/ 7505 h 22" name="T31"/>
                  <a:gd fmla="*/ 48879 w 19" name="T32"/>
                  <a:gd fmla="*/ 11257 h 22" name="T33"/>
                  <a:gd fmla="*/ 56398 w 19" name="T34"/>
                  <a:gd fmla="*/ 22514 h 22" name="T35"/>
                  <a:gd fmla="*/ 56398 w 19" name="T36"/>
                  <a:gd fmla="*/ 33770 h 22" name="T37"/>
                  <a:gd fmla="*/ 15040 w 19" name="T38"/>
                  <a:gd fmla="*/ 33770 h 22" name="T39"/>
                  <a:gd fmla="*/ 22559 w 19" name="T40"/>
                  <a:gd fmla="*/ 15009 h 22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19" name="T63"/>
                  <a:gd fmla="*/ 0 h 22" name="T64"/>
                  <a:gd fmla="*/ 19 w 19" name="T65"/>
                  <a:gd fmla="*/ 22 h 22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22" w="19">
                    <a:moveTo>
                      <a:pt x="10" y="19"/>
                    </a:moveTo>
                    <a:cubicBezTo>
                      <a:pt x="8" y="19"/>
                      <a:pt x="7" y="19"/>
                      <a:pt x="6" y="18"/>
                    </a:cubicBezTo>
                    <a:cubicBezTo>
                      <a:pt x="4" y="16"/>
                      <a:pt x="4" y="14"/>
                      <a:pt x="4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7"/>
                      <a:pt x="18" y="5"/>
                      <a:pt x="16" y="3"/>
                    </a:cubicBezTo>
                    <a:cubicBezTo>
                      <a:pt x="15" y="1"/>
                      <a:pt x="12" y="0"/>
                      <a:pt x="10" y="0"/>
                    </a:cubicBezTo>
                    <a:cubicBezTo>
                      <a:pt x="7" y="0"/>
                      <a:pt x="5" y="1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0" y="14"/>
                      <a:pt x="1" y="17"/>
                      <a:pt x="3" y="19"/>
                    </a:cubicBezTo>
                    <a:cubicBezTo>
                      <a:pt x="4" y="21"/>
                      <a:pt x="7" y="22"/>
                      <a:pt x="10" y="22"/>
                    </a:cubicBezTo>
                    <a:cubicBezTo>
                      <a:pt x="12" y="22"/>
                      <a:pt x="14" y="21"/>
                      <a:pt x="15" y="20"/>
                    </a:cubicBezTo>
                    <a:cubicBezTo>
                      <a:pt x="17" y="19"/>
                      <a:pt x="18" y="18"/>
                      <a:pt x="18" y="16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8"/>
                      <a:pt x="12" y="19"/>
                      <a:pt x="10" y="19"/>
                    </a:cubicBezTo>
                    <a:close/>
                    <a:moveTo>
                      <a:pt x="6" y="4"/>
                    </a:moveTo>
                    <a:cubicBezTo>
                      <a:pt x="7" y="3"/>
                      <a:pt x="8" y="2"/>
                      <a:pt x="10" y="2"/>
                    </a:cubicBezTo>
                    <a:cubicBezTo>
                      <a:pt x="11" y="2"/>
                      <a:pt x="12" y="3"/>
                      <a:pt x="13" y="3"/>
                    </a:cubicBezTo>
                    <a:cubicBezTo>
                      <a:pt x="14" y="4"/>
                      <a:pt x="14" y="5"/>
                      <a:pt x="15" y="6"/>
                    </a:cubicBezTo>
                    <a:cubicBezTo>
                      <a:pt x="15" y="7"/>
                      <a:pt x="15" y="8"/>
                      <a:pt x="1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7"/>
                      <a:pt x="5" y="5"/>
                      <a:pt x="6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59" name="Rectangle 126"/>
              <p:cNvSpPr>
                <a:spLocks noChangeArrowheads="1"/>
              </p:cNvSpPr>
              <p:nvPr/>
            </p:nvSpPr>
            <p:spPr bwMode="auto">
              <a:xfrm>
                <a:off x="928688" y="3038475"/>
                <a:ext cx="33338" cy="296863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60" name="Rectangle 127"/>
              <p:cNvSpPr>
                <a:spLocks noChangeArrowheads="1"/>
              </p:cNvSpPr>
              <p:nvPr/>
            </p:nvSpPr>
            <p:spPr bwMode="auto">
              <a:xfrm>
                <a:off x="1028700" y="3114675"/>
                <a:ext cx="38100" cy="220663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61" name="Rectangle 128"/>
              <p:cNvSpPr>
                <a:spLocks noChangeArrowheads="1"/>
              </p:cNvSpPr>
              <p:nvPr/>
            </p:nvSpPr>
            <p:spPr bwMode="auto">
              <a:xfrm>
                <a:off x="1028700" y="3038475"/>
                <a:ext cx="38100" cy="38100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62" name="Freeform 129"/>
              <p:cNvSpPr>
                <a:spLocks noChangeArrowheads="1"/>
              </p:cNvSpPr>
              <p:nvPr/>
            </p:nvSpPr>
            <p:spPr bwMode="auto">
              <a:xfrm>
                <a:off x="1100138" y="3032125"/>
                <a:ext cx="136525" cy="303213"/>
              </a:xfrm>
              <a:custGeom>
                <a:gdLst>
                  <a:gd fmla="*/ 56885 w 36" name="T0"/>
                  <a:gd fmla="*/ 14973 h 81" name="T1"/>
                  <a:gd fmla="*/ 37924 w 36" name="T2"/>
                  <a:gd fmla="*/ 82354 h 81" name="T3"/>
                  <a:gd fmla="*/ 0 w 36" name="T4"/>
                  <a:gd fmla="*/ 82354 h 81" name="T5"/>
                  <a:gd fmla="*/ 0 w 36" name="T6"/>
                  <a:gd fmla="*/ 108558 h 81" name="T7"/>
                  <a:gd fmla="*/ 37924 w 36" name="T8"/>
                  <a:gd fmla="*/ 108558 h 81" name="T9"/>
                  <a:gd fmla="*/ 37924 w 36" name="T10"/>
                  <a:gd fmla="*/ 303213 h 81" name="T11"/>
                  <a:gd fmla="*/ 72055 w 36" name="T12"/>
                  <a:gd fmla="*/ 303213 h 81" name="T13"/>
                  <a:gd fmla="*/ 72055 w 36" name="T14"/>
                  <a:gd fmla="*/ 108558 h 81" name="T15"/>
                  <a:gd fmla="*/ 125148 w 36" name="T16"/>
                  <a:gd fmla="*/ 108558 h 81" name="T17"/>
                  <a:gd fmla="*/ 125148 w 36" name="T18"/>
                  <a:gd fmla="*/ 82354 h 81" name="T19"/>
                  <a:gd fmla="*/ 72055 w 36" name="T20"/>
                  <a:gd fmla="*/ 82354 h 81" name="T21"/>
                  <a:gd fmla="*/ 72055 w 36" name="T22"/>
                  <a:gd fmla="*/ 74867 h 81" name="T23"/>
                  <a:gd fmla="*/ 83432 w 36" name="T24"/>
                  <a:gd fmla="*/ 37434 h 81" name="T25"/>
                  <a:gd fmla="*/ 117563 w 36" name="T26"/>
                  <a:gd fmla="*/ 26204 h 81" name="T27"/>
                  <a:gd fmla="*/ 136525 w 36" name="T28"/>
                  <a:gd fmla="*/ 29947 h 81" name="T29"/>
                  <a:gd fmla="*/ 136525 w 36" name="T30"/>
                  <a:gd fmla="*/ 3743 h 81" name="T31"/>
                  <a:gd fmla="*/ 106186 w 36" name="T32"/>
                  <a:gd fmla="*/ 0 h 81" name="T33"/>
                  <a:gd fmla="*/ 56885 w 36" name="T34"/>
                  <a:gd fmla="*/ 14973 h 81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36" name="T54"/>
                  <a:gd fmla="*/ 0 h 81" name="T55"/>
                  <a:gd fmla="*/ 36 w 36" name="T56"/>
                  <a:gd fmla="*/ 81 h 81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81" w="36">
                    <a:moveTo>
                      <a:pt x="15" y="4"/>
                    </a:moveTo>
                    <a:cubicBezTo>
                      <a:pt x="12" y="7"/>
                      <a:pt x="10" y="13"/>
                      <a:pt x="1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81"/>
                      <a:pt x="10" y="81"/>
                      <a:pt x="10" y="81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15"/>
                      <a:pt x="20" y="12"/>
                      <a:pt x="22" y="10"/>
                    </a:cubicBezTo>
                    <a:cubicBezTo>
                      <a:pt x="24" y="8"/>
                      <a:pt x="27" y="7"/>
                      <a:pt x="31" y="7"/>
                    </a:cubicBezTo>
                    <a:cubicBezTo>
                      <a:pt x="33" y="7"/>
                      <a:pt x="34" y="8"/>
                      <a:pt x="36" y="8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3" y="0"/>
                      <a:pt x="30" y="0"/>
                      <a:pt x="28" y="0"/>
                    </a:cubicBezTo>
                    <a:cubicBezTo>
                      <a:pt x="23" y="0"/>
                      <a:pt x="19" y="1"/>
                      <a:pt x="15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63" name="Freeform 130"/>
              <p:cNvSpPr>
                <a:spLocks noChangeArrowheads="1" noEditPoints="1"/>
              </p:cNvSpPr>
              <p:nvPr/>
            </p:nvSpPr>
            <p:spPr bwMode="auto">
              <a:xfrm>
                <a:off x="1239838" y="3109913"/>
                <a:ext cx="195263" cy="230188"/>
              </a:xfrm>
              <a:custGeom>
                <a:gdLst>
                  <a:gd fmla="*/ 101387 w 52" name="T0"/>
                  <a:gd fmla="*/ 203773 h 61" name="T1"/>
                  <a:gd fmla="*/ 56326 w 52" name="T2"/>
                  <a:gd fmla="*/ 184905 h 61" name="T3"/>
                  <a:gd fmla="*/ 37551 w 52" name="T4"/>
                  <a:gd fmla="*/ 116981 h 61" name="T5"/>
                  <a:gd fmla="*/ 195263 w 52" name="T6"/>
                  <a:gd fmla="*/ 116981 h 61" name="T7"/>
                  <a:gd fmla="*/ 168978 w 52" name="T8"/>
                  <a:gd fmla="*/ 30189 h 61" name="T9"/>
                  <a:gd fmla="*/ 101387 w 52" name="T10"/>
                  <a:gd fmla="*/ 0 h 61" name="T11"/>
                  <a:gd fmla="*/ 26285 w 52" name="T12"/>
                  <a:gd fmla="*/ 30189 h 61" name="T13"/>
                  <a:gd fmla="*/ 0 w 52" name="T14"/>
                  <a:gd fmla="*/ 116981 h 61" name="T15"/>
                  <a:gd fmla="*/ 26285 w 52" name="T16"/>
                  <a:gd fmla="*/ 199999 h 61" name="T17"/>
                  <a:gd fmla="*/ 101387 w 52" name="T18"/>
                  <a:gd fmla="*/ 230188 h 61" name="T19"/>
                  <a:gd fmla="*/ 157712 w 52" name="T20"/>
                  <a:gd fmla="*/ 211320 h 61" name="T21"/>
                  <a:gd fmla="*/ 191508 w 52" name="T22"/>
                  <a:gd fmla="*/ 166037 h 61" name="T23"/>
                  <a:gd fmla="*/ 161467 w 52" name="T24"/>
                  <a:gd fmla="*/ 158490 h 61" name="T25"/>
                  <a:gd fmla="*/ 101387 w 52" name="T26"/>
                  <a:gd fmla="*/ 203773 h 61" name="T27"/>
                  <a:gd fmla="*/ 60081 w 52" name="T28"/>
                  <a:gd fmla="*/ 41509 h 61" name="T29"/>
                  <a:gd fmla="*/ 101387 w 52" name="T30"/>
                  <a:gd fmla="*/ 26415 h 61" name="T31"/>
                  <a:gd fmla="*/ 135182 w 52" name="T32"/>
                  <a:gd fmla="*/ 33962 h 61" name="T33"/>
                  <a:gd fmla="*/ 153957 w 52" name="T34"/>
                  <a:gd fmla="*/ 60377 h 61" name="T35"/>
                  <a:gd fmla="*/ 157712 w 52" name="T36"/>
                  <a:gd fmla="*/ 94339 h 61" name="T37"/>
                  <a:gd fmla="*/ 37551 w 52" name="T38"/>
                  <a:gd fmla="*/ 94339 h 61" name="T39"/>
                  <a:gd fmla="*/ 60081 w 52" name="T40"/>
                  <a:gd fmla="*/ 41509 h 61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52" name="T63"/>
                  <a:gd fmla="*/ 0 h 61" name="T64"/>
                  <a:gd fmla="*/ 52 w 52" name="T65"/>
                  <a:gd fmla="*/ 61 h 61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61" w="52">
                    <a:moveTo>
                      <a:pt x="27" y="54"/>
                    </a:moveTo>
                    <a:cubicBezTo>
                      <a:pt x="23" y="54"/>
                      <a:pt x="19" y="52"/>
                      <a:pt x="15" y="49"/>
                    </a:cubicBezTo>
                    <a:cubicBezTo>
                      <a:pt x="12" y="46"/>
                      <a:pt x="10" y="40"/>
                      <a:pt x="10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2" y="21"/>
                      <a:pt x="50" y="13"/>
                      <a:pt x="45" y="8"/>
                    </a:cubicBezTo>
                    <a:cubicBezTo>
                      <a:pt x="41" y="2"/>
                      <a:pt x="34" y="0"/>
                      <a:pt x="27" y="0"/>
                    </a:cubicBezTo>
                    <a:cubicBezTo>
                      <a:pt x="19" y="0"/>
                      <a:pt x="13" y="2"/>
                      <a:pt x="7" y="8"/>
                    </a:cubicBezTo>
                    <a:cubicBezTo>
                      <a:pt x="2" y="14"/>
                      <a:pt x="0" y="21"/>
                      <a:pt x="0" y="31"/>
                    </a:cubicBezTo>
                    <a:cubicBezTo>
                      <a:pt x="0" y="40"/>
                      <a:pt x="2" y="47"/>
                      <a:pt x="7" y="53"/>
                    </a:cubicBezTo>
                    <a:cubicBezTo>
                      <a:pt x="12" y="59"/>
                      <a:pt x="19" y="61"/>
                      <a:pt x="27" y="61"/>
                    </a:cubicBezTo>
                    <a:cubicBezTo>
                      <a:pt x="33" y="61"/>
                      <a:pt x="38" y="60"/>
                      <a:pt x="42" y="56"/>
                    </a:cubicBezTo>
                    <a:cubicBezTo>
                      <a:pt x="47" y="53"/>
                      <a:pt x="50" y="49"/>
                      <a:pt x="51" y="44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0" y="50"/>
                      <a:pt x="35" y="54"/>
                      <a:pt x="27" y="54"/>
                    </a:cubicBezTo>
                    <a:close/>
                    <a:moveTo>
                      <a:pt x="16" y="11"/>
                    </a:moveTo>
                    <a:cubicBezTo>
                      <a:pt x="19" y="8"/>
                      <a:pt x="23" y="7"/>
                      <a:pt x="27" y="7"/>
                    </a:cubicBezTo>
                    <a:cubicBezTo>
                      <a:pt x="30" y="7"/>
                      <a:pt x="33" y="7"/>
                      <a:pt x="36" y="9"/>
                    </a:cubicBezTo>
                    <a:cubicBezTo>
                      <a:pt x="38" y="11"/>
                      <a:pt x="40" y="13"/>
                      <a:pt x="41" y="16"/>
                    </a:cubicBezTo>
                    <a:cubicBezTo>
                      <a:pt x="42" y="18"/>
                      <a:pt x="42" y="21"/>
                      <a:pt x="42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1" y="19"/>
                      <a:pt x="12" y="15"/>
                      <a:pt x="16" y="1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64" name="Freeform 131"/>
              <p:cNvSpPr>
                <a:spLocks noChangeArrowheads="1"/>
              </p:cNvSpPr>
              <p:nvPr/>
            </p:nvSpPr>
            <p:spPr bwMode="auto">
              <a:xfrm>
                <a:off x="849313" y="4140200"/>
                <a:ext cx="60325" cy="123825"/>
              </a:xfrm>
              <a:custGeom>
                <a:gdLst>
                  <a:gd fmla="*/ 26392 w 16" name="T0"/>
                  <a:gd fmla="*/ 7505 h 33" name="T1"/>
                  <a:gd fmla="*/ 15081 w 16" name="T2"/>
                  <a:gd fmla="*/ 33770 h 33" name="T3"/>
                  <a:gd fmla="*/ 0 w 16" name="T4"/>
                  <a:gd fmla="*/ 33770 h 33" name="T5"/>
                  <a:gd fmla="*/ 0 w 16" name="T6"/>
                  <a:gd fmla="*/ 45027 h 33" name="T7"/>
                  <a:gd fmla="*/ 15081 w 16" name="T8"/>
                  <a:gd fmla="*/ 45027 h 33" name="T9"/>
                  <a:gd fmla="*/ 7541 w 16" name="T10"/>
                  <a:gd fmla="*/ 123825 h 33" name="T11"/>
                  <a:gd fmla="*/ 22622 w 16" name="T12"/>
                  <a:gd fmla="*/ 123825 h 33" name="T13"/>
                  <a:gd fmla="*/ 30163 w 16" name="T14"/>
                  <a:gd fmla="*/ 45027 h 33" name="T15"/>
                  <a:gd fmla="*/ 49014 w 16" name="T16"/>
                  <a:gd fmla="*/ 48780 h 33" name="T17"/>
                  <a:gd fmla="*/ 49014 w 16" name="T18"/>
                  <a:gd fmla="*/ 37523 h 33" name="T19"/>
                  <a:gd fmla="*/ 30163 w 16" name="T20"/>
                  <a:gd fmla="*/ 33770 h 33" name="T21"/>
                  <a:gd fmla="*/ 30163 w 16" name="T22"/>
                  <a:gd fmla="*/ 30018 h 33" name="T23"/>
                  <a:gd fmla="*/ 33933 w 16" name="T24"/>
                  <a:gd fmla="*/ 15009 h 33" name="T25"/>
                  <a:gd fmla="*/ 49014 w 16" name="T26"/>
                  <a:gd fmla="*/ 15009 h 33" name="T27"/>
                  <a:gd fmla="*/ 56555 w 16" name="T28"/>
                  <a:gd fmla="*/ 15009 h 33" name="T29"/>
                  <a:gd fmla="*/ 60325 w 16" name="T30"/>
                  <a:gd fmla="*/ 3752 h 33" name="T31"/>
                  <a:gd fmla="*/ 45244 w 16" name="T32"/>
                  <a:gd fmla="*/ 3752 h 33" name="T33"/>
                  <a:gd fmla="*/ 26392 w 16" name="T34"/>
                  <a:gd fmla="*/ 7505 h 33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16" name="T54"/>
                  <a:gd fmla="*/ 0 h 33" name="T55"/>
                  <a:gd fmla="*/ 16 w 16" name="T56"/>
                  <a:gd fmla="*/ 33 h 33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33" w="16">
                    <a:moveTo>
                      <a:pt x="7" y="2"/>
                    </a:moveTo>
                    <a:cubicBezTo>
                      <a:pt x="5" y="3"/>
                      <a:pt x="4" y="5"/>
                      <a:pt x="4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9" y="5"/>
                      <a:pt x="9" y="4"/>
                    </a:cubicBezTo>
                    <a:cubicBezTo>
                      <a:pt x="10" y="4"/>
                      <a:pt x="11" y="4"/>
                      <a:pt x="13" y="4"/>
                    </a:cubicBezTo>
                    <a:cubicBezTo>
                      <a:pt x="14" y="4"/>
                      <a:pt x="15" y="4"/>
                      <a:pt x="15" y="4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4" y="1"/>
                      <a:pt x="13" y="1"/>
                      <a:pt x="12" y="1"/>
                    </a:cubicBezTo>
                    <a:cubicBezTo>
                      <a:pt x="10" y="0"/>
                      <a:pt x="8" y="1"/>
                      <a:pt x="7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65" name="Freeform 132"/>
              <p:cNvSpPr>
                <a:spLocks noChangeArrowheads="1" noEditPoints="1"/>
              </p:cNvSpPr>
              <p:nvPr/>
            </p:nvSpPr>
            <p:spPr bwMode="auto">
              <a:xfrm>
                <a:off x="901700" y="4176713"/>
                <a:ext cx="79375" cy="98425"/>
              </a:xfrm>
              <a:custGeom>
                <a:gdLst>
                  <a:gd fmla="*/ 79375 w 21" name="T0"/>
                  <a:gd fmla="*/ 41641 h 26" name="T1"/>
                  <a:gd fmla="*/ 75595 w 21" name="T2"/>
                  <a:gd fmla="*/ 11357 h 26" name="T3"/>
                  <a:gd fmla="*/ 49137 w 21" name="T4"/>
                  <a:gd fmla="*/ 0 h 26" name="T5"/>
                  <a:gd fmla="*/ 7560 w 21" name="T6"/>
                  <a:gd fmla="*/ 22713 h 26" name="T7"/>
                  <a:gd fmla="*/ 18899 w 21" name="T8"/>
                  <a:gd fmla="*/ 26499 h 26" name="T9"/>
                  <a:gd fmla="*/ 45357 w 21" name="T10"/>
                  <a:gd fmla="*/ 11357 h 26" name="T11"/>
                  <a:gd fmla="*/ 60476 w 21" name="T12"/>
                  <a:gd fmla="*/ 15142 h 26" name="T13"/>
                  <a:gd fmla="*/ 64256 w 21" name="T14"/>
                  <a:gd fmla="*/ 22713 h 26" name="T15"/>
                  <a:gd fmla="*/ 64256 w 21" name="T16"/>
                  <a:gd fmla="*/ 41641 h 26" name="T17"/>
                  <a:gd fmla="*/ 52917 w 21" name="T18"/>
                  <a:gd fmla="*/ 37856 h 26" name="T19"/>
                  <a:gd fmla="*/ 15119 w 21" name="T20"/>
                  <a:gd fmla="*/ 45427 h 26" name="T21"/>
                  <a:gd fmla="*/ 0 w 21" name="T22"/>
                  <a:gd fmla="*/ 64355 h 26" name="T23"/>
                  <a:gd fmla="*/ 7560 w 21" name="T24"/>
                  <a:gd fmla="*/ 87068 h 26" name="T25"/>
                  <a:gd fmla="*/ 30238 w 21" name="T26"/>
                  <a:gd fmla="*/ 94639 h 26" name="T27"/>
                  <a:gd fmla="*/ 60476 w 21" name="T28"/>
                  <a:gd fmla="*/ 79497 h 26" name="T29"/>
                  <a:gd fmla="*/ 64256 w 21" name="T30"/>
                  <a:gd fmla="*/ 94639 h 26" name="T31"/>
                  <a:gd fmla="*/ 75595 w 21" name="T32"/>
                  <a:gd fmla="*/ 98425 h 26" name="T33"/>
                  <a:gd fmla="*/ 75595 w 21" name="T34"/>
                  <a:gd fmla="*/ 79497 h 26" name="T35"/>
                  <a:gd fmla="*/ 79375 w 21" name="T36"/>
                  <a:gd fmla="*/ 41641 h 26" name="T37"/>
                  <a:gd fmla="*/ 52917 w 21" name="T38"/>
                  <a:gd fmla="*/ 75712 h 26" name="T39"/>
                  <a:gd fmla="*/ 34018 w 21" name="T40"/>
                  <a:gd fmla="*/ 83283 h 26" name="T41"/>
                  <a:gd fmla="*/ 18899 w 21" name="T42"/>
                  <a:gd fmla="*/ 79497 h 26" name="T43"/>
                  <a:gd fmla="*/ 15119 w 21" name="T44"/>
                  <a:gd fmla="*/ 68140 h 26" name="T45"/>
                  <a:gd fmla="*/ 26458 w 21" name="T46"/>
                  <a:gd fmla="*/ 52998 h 26" name="T47"/>
                  <a:gd fmla="*/ 52917 w 21" name="T48"/>
                  <a:gd fmla="*/ 49213 h 26" name="T49"/>
                  <a:gd fmla="*/ 64256 w 21" name="T50"/>
                  <a:gd fmla="*/ 49213 h 26" name="T51"/>
                  <a:gd fmla="*/ 64256 w 21" name="T52"/>
                  <a:gd fmla="*/ 56784 h 26" name="T53"/>
                  <a:gd fmla="*/ 52917 w 21" name="T54"/>
                  <a:gd fmla="*/ 75712 h 2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1" name="T84"/>
                  <a:gd fmla="*/ 0 h 26" name="T85"/>
                  <a:gd fmla="*/ 21 w 21" name="T86"/>
                  <a:gd fmla="*/ 26 h 26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26" w="21">
                    <a:moveTo>
                      <a:pt x="21" y="11"/>
                    </a:moveTo>
                    <a:cubicBezTo>
                      <a:pt x="21" y="7"/>
                      <a:pt x="21" y="5"/>
                      <a:pt x="20" y="3"/>
                    </a:cubicBezTo>
                    <a:cubicBezTo>
                      <a:pt x="18" y="2"/>
                      <a:pt x="16" y="1"/>
                      <a:pt x="13" y="0"/>
                    </a:cubicBezTo>
                    <a:cubicBezTo>
                      <a:pt x="7" y="0"/>
                      <a:pt x="3" y="2"/>
                      <a:pt x="2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4"/>
                      <a:pt x="8" y="3"/>
                      <a:pt x="12" y="3"/>
                    </a:cubicBezTo>
                    <a:cubicBezTo>
                      <a:pt x="13" y="3"/>
                      <a:pt x="15" y="4"/>
                      <a:pt x="16" y="4"/>
                    </a:cubicBezTo>
                    <a:cubicBezTo>
                      <a:pt x="17" y="5"/>
                      <a:pt x="17" y="6"/>
                      <a:pt x="17" y="6"/>
                    </a:cubicBezTo>
                    <a:cubicBezTo>
                      <a:pt x="17" y="7"/>
                      <a:pt x="18" y="9"/>
                      <a:pt x="17" y="11"/>
                    </a:cubicBezTo>
                    <a:cubicBezTo>
                      <a:pt x="16" y="10"/>
                      <a:pt x="15" y="10"/>
                      <a:pt x="14" y="10"/>
                    </a:cubicBezTo>
                    <a:cubicBezTo>
                      <a:pt x="9" y="10"/>
                      <a:pt x="6" y="10"/>
                      <a:pt x="4" y="12"/>
                    </a:cubicBezTo>
                    <a:cubicBezTo>
                      <a:pt x="1" y="13"/>
                      <a:pt x="0" y="15"/>
                      <a:pt x="0" y="17"/>
                    </a:cubicBezTo>
                    <a:cubicBezTo>
                      <a:pt x="0" y="19"/>
                      <a:pt x="0" y="21"/>
                      <a:pt x="2" y="23"/>
                    </a:cubicBezTo>
                    <a:cubicBezTo>
                      <a:pt x="3" y="24"/>
                      <a:pt x="5" y="25"/>
                      <a:pt x="8" y="25"/>
                    </a:cubicBezTo>
                    <a:cubicBezTo>
                      <a:pt x="12" y="26"/>
                      <a:pt x="15" y="24"/>
                      <a:pt x="16" y="21"/>
                    </a:cubicBezTo>
                    <a:cubicBezTo>
                      <a:pt x="16" y="23"/>
                      <a:pt x="16" y="25"/>
                      <a:pt x="17" y="25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4"/>
                      <a:pt x="20" y="23"/>
                      <a:pt x="20" y="21"/>
                    </a:cubicBezTo>
                    <a:lnTo>
                      <a:pt x="21" y="11"/>
                    </a:lnTo>
                    <a:close/>
                    <a:moveTo>
                      <a:pt x="14" y="20"/>
                    </a:moveTo>
                    <a:cubicBezTo>
                      <a:pt x="13" y="22"/>
                      <a:pt x="11" y="23"/>
                      <a:pt x="9" y="22"/>
                    </a:cubicBezTo>
                    <a:cubicBezTo>
                      <a:pt x="7" y="22"/>
                      <a:pt x="6" y="22"/>
                      <a:pt x="5" y="21"/>
                    </a:cubicBezTo>
                    <a:cubicBezTo>
                      <a:pt x="4" y="20"/>
                      <a:pt x="4" y="19"/>
                      <a:pt x="4" y="18"/>
                    </a:cubicBezTo>
                    <a:cubicBezTo>
                      <a:pt x="4" y="16"/>
                      <a:pt x="5" y="15"/>
                      <a:pt x="7" y="14"/>
                    </a:cubicBezTo>
                    <a:cubicBezTo>
                      <a:pt x="8" y="13"/>
                      <a:pt x="11" y="13"/>
                      <a:pt x="14" y="13"/>
                    </a:cubicBezTo>
                    <a:cubicBezTo>
                      <a:pt x="14" y="13"/>
                      <a:pt x="16" y="13"/>
                      <a:pt x="17" y="13"/>
                    </a:cubicBezTo>
                    <a:cubicBezTo>
                      <a:pt x="17" y="14"/>
                      <a:pt x="17" y="14"/>
                      <a:pt x="17" y="15"/>
                    </a:cubicBezTo>
                    <a:cubicBezTo>
                      <a:pt x="17" y="17"/>
                      <a:pt x="16" y="19"/>
                      <a:pt x="14" y="2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66" name="Freeform 133"/>
              <p:cNvSpPr>
                <a:spLocks noChangeArrowheads="1"/>
              </p:cNvSpPr>
              <p:nvPr/>
            </p:nvSpPr>
            <p:spPr bwMode="auto">
              <a:xfrm>
                <a:off x="995363" y="4184650"/>
                <a:ext cx="76200" cy="93663"/>
              </a:xfrm>
              <a:custGeom>
                <a:gdLst>
                  <a:gd fmla="*/ 33338 w 48" name="T0"/>
                  <a:gd fmla="*/ 74613 h 59" name="T1"/>
                  <a:gd fmla="*/ 15875 w 48" name="T2"/>
                  <a:gd fmla="*/ 0 h 59" name="T3"/>
                  <a:gd fmla="*/ 0 w 48" name="T4"/>
                  <a:gd fmla="*/ 0 h 59" name="T5"/>
                  <a:gd fmla="*/ 22225 w 48" name="T6"/>
                  <a:gd fmla="*/ 93663 h 59" name="T7"/>
                  <a:gd fmla="*/ 38100 w 48" name="T8"/>
                  <a:gd fmla="*/ 93663 h 59" name="T9"/>
                  <a:gd fmla="*/ 76200 w 48" name="T10"/>
                  <a:gd fmla="*/ 7938 h 59" name="T11"/>
                  <a:gd fmla="*/ 63500 w 48" name="T12"/>
                  <a:gd fmla="*/ 7938 h 59" name="T13"/>
                  <a:gd fmla="*/ 33338 w 48" name="T14"/>
                  <a:gd fmla="*/ 74613 h 59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48" name="T24"/>
                  <a:gd fmla="*/ 0 h 59" name="T25"/>
                  <a:gd fmla="*/ 48 w 48" name="T26"/>
                  <a:gd fmla="*/ 59 h 59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59" w="48">
                    <a:moveTo>
                      <a:pt x="21" y="47"/>
                    </a:moveTo>
                    <a:lnTo>
                      <a:pt x="10" y="0"/>
                    </a:lnTo>
                    <a:lnTo>
                      <a:pt x="0" y="0"/>
                    </a:lnTo>
                    <a:lnTo>
                      <a:pt x="14" y="59"/>
                    </a:lnTo>
                    <a:lnTo>
                      <a:pt x="24" y="59"/>
                    </a:lnTo>
                    <a:lnTo>
                      <a:pt x="48" y="5"/>
                    </a:lnTo>
                    <a:lnTo>
                      <a:pt x="40" y="5"/>
                    </a:lnTo>
                    <a:lnTo>
                      <a:pt x="21" y="4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67" name="Freeform 134"/>
              <p:cNvSpPr>
                <a:spLocks noChangeArrowheads="1" noEditPoints="1"/>
              </p:cNvSpPr>
              <p:nvPr/>
            </p:nvSpPr>
            <p:spPr bwMode="auto">
              <a:xfrm>
                <a:off x="1074738" y="4192588"/>
                <a:ext cx="82550" cy="96838"/>
              </a:xfrm>
              <a:custGeom>
                <a:gdLst>
                  <a:gd fmla="*/ 45027 w 22" name="T0"/>
                  <a:gd fmla="*/ 0 h 26" name="T1"/>
                  <a:gd fmla="*/ 15009 w 22" name="T2"/>
                  <a:gd fmla="*/ 11174 h 26" name="T3"/>
                  <a:gd fmla="*/ 0 w 22" name="T4"/>
                  <a:gd fmla="*/ 44694 h 26" name="T5"/>
                  <a:gd fmla="*/ 7505 w 22" name="T6"/>
                  <a:gd fmla="*/ 78215 h 26" name="T7"/>
                  <a:gd fmla="*/ 33770 w 22" name="T8"/>
                  <a:gd fmla="*/ 93113 h 26" name="T9"/>
                  <a:gd fmla="*/ 67541 w 22" name="T10"/>
                  <a:gd fmla="*/ 81940 h 26" name="T11"/>
                  <a:gd fmla="*/ 82550 w 22" name="T12"/>
                  <a:gd fmla="*/ 52144 h 26" name="T13"/>
                  <a:gd fmla="*/ 71293 w 22" name="T14"/>
                  <a:gd fmla="*/ 14898 h 26" name="T15"/>
                  <a:gd fmla="*/ 45027 w 22" name="T16"/>
                  <a:gd fmla="*/ 0 h 26" name="T17"/>
                  <a:gd fmla="*/ 56284 w 22" name="T18"/>
                  <a:gd fmla="*/ 74491 h 26" name="T19"/>
                  <a:gd fmla="*/ 37523 w 22" name="T20"/>
                  <a:gd fmla="*/ 81940 h 26" name="T21"/>
                  <a:gd fmla="*/ 22514 w 22" name="T22"/>
                  <a:gd fmla="*/ 74491 h 26" name="T23"/>
                  <a:gd fmla="*/ 15009 w 22" name="T24"/>
                  <a:gd fmla="*/ 44694 h 26" name="T25"/>
                  <a:gd fmla="*/ 26266 w 22" name="T26"/>
                  <a:gd fmla="*/ 18623 h 26" name="T27"/>
                  <a:gd fmla="*/ 45027 w 22" name="T28"/>
                  <a:gd fmla="*/ 11174 h 26" name="T29"/>
                  <a:gd fmla="*/ 60036 w 22" name="T30"/>
                  <a:gd fmla="*/ 22347 h 26" name="T31"/>
                  <a:gd fmla="*/ 67541 w 22" name="T32"/>
                  <a:gd fmla="*/ 48419 h 26" name="T33"/>
                  <a:gd fmla="*/ 56284 w 22" name="T34"/>
                  <a:gd fmla="*/ 74491 h 2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22" name="T54"/>
                  <a:gd fmla="*/ 0 h 26" name="T55"/>
                  <a:gd fmla="*/ 22 w 22" name="T56"/>
                  <a:gd fmla="*/ 26 h 26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26" w="22">
                    <a:moveTo>
                      <a:pt x="12" y="0"/>
                    </a:moveTo>
                    <a:cubicBezTo>
                      <a:pt x="9" y="0"/>
                      <a:pt x="6" y="1"/>
                      <a:pt x="4" y="3"/>
                    </a:cubicBezTo>
                    <a:cubicBezTo>
                      <a:pt x="2" y="5"/>
                      <a:pt x="1" y="8"/>
                      <a:pt x="0" y="12"/>
                    </a:cubicBezTo>
                    <a:cubicBezTo>
                      <a:pt x="0" y="15"/>
                      <a:pt x="1" y="18"/>
                      <a:pt x="2" y="21"/>
                    </a:cubicBezTo>
                    <a:cubicBezTo>
                      <a:pt x="4" y="24"/>
                      <a:pt x="6" y="25"/>
                      <a:pt x="9" y="25"/>
                    </a:cubicBezTo>
                    <a:cubicBezTo>
                      <a:pt x="13" y="26"/>
                      <a:pt x="15" y="25"/>
                      <a:pt x="18" y="22"/>
                    </a:cubicBezTo>
                    <a:cubicBezTo>
                      <a:pt x="20" y="20"/>
                      <a:pt x="21" y="17"/>
                      <a:pt x="22" y="14"/>
                    </a:cubicBezTo>
                    <a:cubicBezTo>
                      <a:pt x="22" y="10"/>
                      <a:pt x="21" y="7"/>
                      <a:pt x="19" y="4"/>
                    </a:cubicBezTo>
                    <a:cubicBezTo>
                      <a:pt x="18" y="2"/>
                      <a:pt x="15" y="1"/>
                      <a:pt x="12" y="0"/>
                    </a:cubicBezTo>
                    <a:close/>
                    <a:moveTo>
                      <a:pt x="15" y="20"/>
                    </a:moveTo>
                    <a:cubicBezTo>
                      <a:pt x="14" y="22"/>
                      <a:pt x="12" y="22"/>
                      <a:pt x="10" y="22"/>
                    </a:cubicBezTo>
                    <a:cubicBezTo>
                      <a:pt x="8" y="22"/>
                      <a:pt x="7" y="21"/>
                      <a:pt x="6" y="20"/>
                    </a:cubicBezTo>
                    <a:cubicBezTo>
                      <a:pt x="4" y="18"/>
                      <a:pt x="4" y="16"/>
                      <a:pt x="4" y="12"/>
                    </a:cubicBezTo>
                    <a:cubicBezTo>
                      <a:pt x="5" y="9"/>
                      <a:pt x="5" y="7"/>
                      <a:pt x="7" y="5"/>
                    </a:cubicBezTo>
                    <a:cubicBezTo>
                      <a:pt x="8" y="4"/>
                      <a:pt x="10" y="3"/>
                      <a:pt x="12" y="3"/>
                    </a:cubicBezTo>
                    <a:cubicBezTo>
                      <a:pt x="13" y="3"/>
                      <a:pt x="15" y="4"/>
                      <a:pt x="16" y="6"/>
                    </a:cubicBezTo>
                    <a:cubicBezTo>
                      <a:pt x="17" y="8"/>
                      <a:pt x="18" y="10"/>
                      <a:pt x="18" y="13"/>
                    </a:cubicBezTo>
                    <a:cubicBezTo>
                      <a:pt x="17" y="17"/>
                      <a:pt x="16" y="19"/>
                      <a:pt x="15" y="2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68" name="Freeform 135"/>
              <p:cNvSpPr>
                <a:spLocks noChangeArrowheads="1"/>
              </p:cNvSpPr>
              <p:nvPr/>
            </p:nvSpPr>
            <p:spPr bwMode="auto">
              <a:xfrm>
                <a:off x="1171575" y="4200525"/>
                <a:ext cx="53975" cy="88900"/>
              </a:xfrm>
              <a:custGeom>
                <a:gdLst>
                  <a:gd fmla="*/ 34698 w 14" name="T0"/>
                  <a:gd fmla="*/ 3704 h 24" name="T1"/>
                  <a:gd fmla="*/ 19277 w 14" name="T2"/>
                  <a:gd fmla="*/ 22225 h 24" name="T3"/>
                  <a:gd fmla="*/ 19277 w 14" name="T4"/>
                  <a:gd fmla="*/ 3704 h 24" name="T5"/>
                  <a:gd fmla="*/ 7711 w 14" name="T6"/>
                  <a:gd fmla="*/ 0 h 24" name="T7"/>
                  <a:gd fmla="*/ 0 w 14" name="T8"/>
                  <a:gd fmla="*/ 88900 h 24" name="T9"/>
                  <a:gd fmla="*/ 15421 w 14" name="T10"/>
                  <a:gd fmla="*/ 88900 h 24" name="T11"/>
                  <a:gd fmla="*/ 19277 w 14" name="T12"/>
                  <a:gd fmla="*/ 44450 h 24" name="T13"/>
                  <a:gd fmla="*/ 30843 w 14" name="T14"/>
                  <a:gd fmla="*/ 22225 h 24" name="T15"/>
                  <a:gd fmla="*/ 50120 w 14" name="T16"/>
                  <a:gd fmla="*/ 14817 h 24" name="T17"/>
                  <a:gd fmla="*/ 53975 w 14" name="T18"/>
                  <a:gd fmla="*/ 14817 h 24" name="T19"/>
                  <a:gd fmla="*/ 53975 w 14" name="T20"/>
                  <a:gd fmla="*/ 3704 h 24" name="T21"/>
                  <a:gd fmla="*/ 46264 w 14" name="T22"/>
                  <a:gd fmla="*/ 0 h 24" name="T23"/>
                  <a:gd fmla="*/ 34698 w 14" name="T24"/>
                  <a:gd fmla="*/ 3704 h 24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4" name="T39"/>
                  <a:gd fmla="*/ 0 h 24" name="T40"/>
                  <a:gd fmla="*/ 14 w 14" name="T41"/>
                  <a:gd fmla="*/ 24 h 24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24" w="14">
                    <a:moveTo>
                      <a:pt x="9" y="1"/>
                    </a:moveTo>
                    <a:cubicBezTo>
                      <a:pt x="8" y="2"/>
                      <a:pt x="6" y="4"/>
                      <a:pt x="5" y="6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9"/>
                      <a:pt x="6" y="7"/>
                      <a:pt x="8" y="6"/>
                    </a:cubicBezTo>
                    <a:cubicBezTo>
                      <a:pt x="9" y="5"/>
                      <a:pt x="11" y="4"/>
                      <a:pt x="13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1" y="0"/>
                      <a:pt x="10" y="1"/>
                      <a:pt x="9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69" name="Freeform 136"/>
              <p:cNvSpPr>
                <a:spLocks noChangeArrowheads="1"/>
              </p:cNvSpPr>
              <p:nvPr/>
            </p:nvSpPr>
            <p:spPr bwMode="auto">
              <a:xfrm>
                <a:off x="1239838" y="4173538"/>
                <a:ext cx="19050" cy="19050"/>
              </a:xfrm>
              <a:custGeom>
                <a:gdLst>
                  <a:gd fmla="*/ 0 w 12" name="T0"/>
                  <a:gd fmla="*/ 14288 h 12" name="T1"/>
                  <a:gd fmla="*/ 15875 w 12" name="T2"/>
                  <a:gd fmla="*/ 19050 h 12" name="T3"/>
                  <a:gd fmla="*/ 19050 w 12" name="T4"/>
                  <a:gd fmla="*/ 3175 h 12" name="T5"/>
                  <a:gd fmla="*/ 3175 w 12" name="T6"/>
                  <a:gd fmla="*/ 0 h 12" name="T7"/>
                  <a:gd fmla="*/ 0 w 12" name="T8"/>
                  <a:gd fmla="*/ 14288 h 12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2" name="T15"/>
                  <a:gd fmla="*/ 0 h 12" name="T16"/>
                  <a:gd fmla="*/ 12 w 12" name="T17"/>
                  <a:gd fmla="*/ 12 h 12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2" w="12">
                    <a:moveTo>
                      <a:pt x="0" y="9"/>
                    </a:moveTo>
                    <a:lnTo>
                      <a:pt x="10" y="12"/>
                    </a:lnTo>
                    <a:lnTo>
                      <a:pt x="12" y="2"/>
                    </a:lnTo>
                    <a:lnTo>
                      <a:pt x="2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70" name="Freeform 137"/>
              <p:cNvSpPr>
                <a:spLocks noChangeArrowheads="1"/>
              </p:cNvSpPr>
              <p:nvPr/>
            </p:nvSpPr>
            <p:spPr bwMode="auto">
              <a:xfrm>
                <a:off x="1231900" y="4206875"/>
                <a:ext cx="23813" cy="90488"/>
              </a:xfrm>
              <a:custGeom>
                <a:gdLst>
                  <a:gd fmla="*/ 0 w 15" name="T0"/>
                  <a:gd fmla="*/ 87313 h 57" name="T1"/>
                  <a:gd fmla="*/ 15875 w 15" name="T2"/>
                  <a:gd fmla="*/ 90488 h 57" name="T3"/>
                  <a:gd fmla="*/ 23813 w 15" name="T4"/>
                  <a:gd fmla="*/ 0 h 57" name="T5"/>
                  <a:gd fmla="*/ 7938 w 15" name="T6"/>
                  <a:gd fmla="*/ 0 h 57" name="T7"/>
                  <a:gd fmla="*/ 0 w 15" name="T8"/>
                  <a:gd fmla="*/ 87313 h 57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5" name="T15"/>
                  <a:gd fmla="*/ 0 h 57" name="T16"/>
                  <a:gd fmla="*/ 15 w 15" name="T17"/>
                  <a:gd fmla="*/ 57 h 57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57" w="15">
                    <a:moveTo>
                      <a:pt x="0" y="55"/>
                    </a:moveTo>
                    <a:lnTo>
                      <a:pt x="10" y="57"/>
                    </a:lnTo>
                    <a:lnTo>
                      <a:pt x="15" y="0"/>
                    </a:lnTo>
                    <a:lnTo>
                      <a:pt x="5" y="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71" name="Freeform 138"/>
              <p:cNvSpPr>
                <a:spLocks noChangeArrowheads="1"/>
              </p:cNvSpPr>
              <p:nvPr/>
            </p:nvSpPr>
            <p:spPr bwMode="auto">
              <a:xfrm>
                <a:off x="1266825" y="4187825"/>
                <a:ext cx="52388" cy="117475"/>
              </a:xfrm>
              <a:custGeom>
                <a:gdLst>
                  <a:gd fmla="*/ 26194 w 14" name="T0"/>
                  <a:gd fmla="*/ 90948 h 31" name="T1"/>
                  <a:gd fmla="*/ 29936 w 14" name="T2"/>
                  <a:gd fmla="*/ 34106 h 31" name="T3"/>
                  <a:gd fmla="*/ 48646 w 14" name="T4"/>
                  <a:gd fmla="*/ 34106 h 31" name="T5"/>
                  <a:gd fmla="*/ 52388 w 14" name="T6"/>
                  <a:gd fmla="*/ 22737 h 31" name="T7"/>
                  <a:gd fmla="*/ 29936 w 14" name="T8"/>
                  <a:gd fmla="*/ 22737 h 31" name="T9"/>
                  <a:gd fmla="*/ 33678 w 14" name="T10"/>
                  <a:gd fmla="*/ 0 h 31" name="T11"/>
                  <a:gd fmla="*/ 18710 w 14" name="T12"/>
                  <a:gd fmla="*/ 0 h 31" name="T13"/>
                  <a:gd fmla="*/ 18710 w 14" name="T14"/>
                  <a:gd fmla="*/ 22737 h 31" name="T15"/>
                  <a:gd fmla="*/ 0 w 14" name="T16"/>
                  <a:gd fmla="*/ 18948 h 31" name="T17"/>
                  <a:gd fmla="*/ 0 w 14" name="T18"/>
                  <a:gd fmla="*/ 30316 h 31" name="T19"/>
                  <a:gd fmla="*/ 14968 w 14" name="T20"/>
                  <a:gd fmla="*/ 34106 h 31" name="T21"/>
                  <a:gd fmla="*/ 11226 w 14" name="T22"/>
                  <a:gd fmla="*/ 87159 h 31" name="T23"/>
                  <a:gd fmla="*/ 33678 w 14" name="T24"/>
                  <a:gd fmla="*/ 117475 h 31" name="T25"/>
                  <a:gd fmla="*/ 48646 w 14" name="T26"/>
                  <a:gd fmla="*/ 117475 h 31" name="T27"/>
                  <a:gd fmla="*/ 48646 w 14" name="T28"/>
                  <a:gd fmla="*/ 106106 h 31" name="T29"/>
                  <a:gd fmla="*/ 37420 w 14" name="T30"/>
                  <a:gd fmla="*/ 106106 h 31" name="T31"/>
                  <a:gd fmla="*/ 26194 w 14" name="T32"/>
                  <a:gd fmla="*/ 90948 h 31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4" name="T51"/>
                  <a:gd fmla="*/ 0 h 31" name="T52"/>
                  <a:gd fmla="*/ 14 w 14" name="T53"/>
                  <a:gd fmla="*/ 31 h 31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31" w="14">
                    <a:moveTo>
                      <a:pt x="7" y="24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8"/>
                      <a:pt x="5" y="30"/>
                      <a:pt x="9" y="31"/>
                    </a:cubicBezTo>
                    <a:cubicBezTo>
                      <a:pt x="10" y="31"/>
                      <a:pt x="12" y="31"/>
                      <a:pt x="13" y="31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2" y="28"/>
                      <a:pt x="11" y="28"/>
                      <a:pt x="10" y="28"/>
                    </a:cubicBezTo>
                    <a:cubicBezTo>
                      <a:pt x="8" y="28"/>
                      <a:pt x="6" y="26"/>
                      <a:pt x="7" y="2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72" name="Freeform 139"/>
              <p:cNvSpPr>
                <a:spLocks noChangeArrowheads="1" noEditPoints="1"/>
              </p:cNvSpPr>
              <p:nvPr/>
            </p:nvSpPr>
            <p:spPr bwMode="auto">
              <a:xfrm>
                <a:off x="1322388" y="4214813"/>
                <a:ext cx="82550" cy="93663"/>
              </a:xfrm>
              <a:custGeom>
                <a:gdLst>
                  <a:gd fmla="*/ 41275 w 22" name="T0"/>
                  <a:gd fmla="*/ 82423 h 25" name="T1"/>
                  <a:gd fmla="*/ 22514 w 22" name="T2"/>
                  <a:gd fmla="*/ 74930 h 25" name="T3"/>
                  <a:gd fmla="*/ 15009 w 22" name="T4"/>
                  <a:gd fmla="*/ 44958 h 25" name="T5"/>
                  <a:gd fmla="*/ 82550 w 22" name="T6"/>
                  <a:gd fmla="*/ 52451 h 25" name="T7"/>
                  <a:gd fmla="*/ 75045 w 22" name="T8"/>
                  <a:gd fmla="*/ 14986 h 25" name="T9"/>
                  <a:gd fmla="*/ 45027 w 22" name="T10"/>
                  <a:gd fmla="*/ 0 h 25" name="T11"/>
                  <a:gd fmla="*/ 15009 w 22" name="T12"/>
                  <a:gd fmla="*/ 11240 h 25" name="T13"/>
                  <a:gd fmla="*/ 0 w 22" name="T14"/>
                  <a:gd fmla="*/ 44958 h 25" name="T15"/>
                  <a:gd fmla="*/ 7505 w 22" name="T16"/>
                  <a:gd fmla="*/ 78677 h 25" name="T17"/>
                  <a:gd fmla="*/ 37523 w 22" name="T18"/>
                  <a:gd fmla="*/ 93663 h 25" name="T19"/>
                  <a:gd fmla="*/ 63789 w 22" name="T20"/>
                  <a:gd fmla="*/ 89916 h 25" name="T21"/>
                  <a:gd fmla="*/ 78798 w 22" name="T22"/>
                  <a:gd fmla="*/ 71184 h 25" name="T23"/>
                  <a:gd fmla="*/ 63789 w 22" name="T24"/>
                  <a:gd fmla="*/ 67437 h 25" name="T25"/>
                  <a:gd fmla="*/ 41275 w 22" name="T26"/>
                  <a:gd fmla="*/ 82423 h 25" name="T27"/>
                  <a:gd fmla="*/ 26266 w 22" name="T28"/>
                  <a:gd fmla="*/ 14986 h 25" name="T29"/>
                  <a:gd fmla="*/ 45027 w 22" name="T30"/>
                  <a:gd fmla="*/ 11240 h 25" name="T31"/>
                  <a:gd fmla="*/ 60036 w 22" name="T32"/>
                  <a:gd fmla="*/ 14986 h 25" name="T33"/>
                  <a:gd fmla="*/ 63789 w 22" name="T34"/>
                  <a:gd fmla="*/ 26226 h 25" name="T35"/>
                  <a:gd fmla="*/ 67541 w 22" name="T36"/>
                  <a:gd fmla="*/ 41212 h 25" name="T37"/>
                  <a:gd fmla="*/ 18761 w 22" name="T38"/>
                  <a:gd fmla="*/ 33719 h 25" name="T39"/>
                  <a:gd fmla="*/ 26266 w 22" name="T40"/>
                  <a:gd fmla="*/ 14986 h 25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2" name="T63"/>
                  <a:gd fmla="*/ 0 h 25" name="T64"/>
                  <a:gd fmla="*/ 22 w 22" name="T65"/>
                  <a:gd fmla="*/ 25 h 25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25" w="22">
                    <a:moveTo>
                      <a:pt x="11" y="22"/>
                    </a:moveTo>
                    <a:cubicBezTo>
                      <a:pt x="9" y="22"/>
                      <a:pt x="7" y="21"/>
                      <a:pt x="6" y="20"/>
                    </a:cubicBezTo>
                    <a:cubicBezTo>
                      <a:pt x="5" y="18"/>
                      <a:pt x="4" y="16"/>
                      <a:pt x="4" y="12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9"/>
                      <a:pt x="21" y="6"/>
                      <a:pt x="20" y="4"/>
                    </a:cubicBezTo>
                    <a:cubicBezTo>
                      <a:pt x="18" y="1"/>
                      <a:pt x="15" y="0"/>
                      <a:pt x="12" y="0"/>
                    </a:cubicBezTo>
                    <a:cubicBezTo>
                      <a:pt x="9" y="0"/>
                      <a:pt x="6" y="1"/>
                      <a:pt x="4" y="3"/>
                    </a:cubicBezTo>
                    <a:cubicBezTo>
                      <a:pt x="2" y="5"/>
                      <a:pt x="1" y="8"/>
                      <a:pt x="0" y="12"/>
                    </a:cubicBezTo>
                    <a:cubicBezTo>
                      <a:pt x="0" y="15"/>
                      <a:pt x="1" y="18"/>
                      <a:pt x="2" y="21"/>
                    </a:cubicBezTo>
                    <a:cubicBezTo>
                      <a:pt x="4" y="23"/>
                      <a:pt x="7" y="25"/>
                      <a:pt x="10" y="25"/>
                    </a:cubicBezTo>
                    <a:cubicBezTo>
                      <a:pt x="13" y="25"/>
                      <a:pt x="15" y="25"/>
                      <a:pt x="17" y="24"/>
                    </a:cubicBezTo>
                    <a:cubicBezTo>
                      <a:pt x="19" y="22"/>
                      <a:pt x="20" y="21"/>
                      <a:pt x="21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6" y="21"/>
                      <a:pt x="14" y="22"/>
                      <a:pt x="11" y="22"/>
                    </a:cubicBezTo>
                    <a:close/>
                    <a:moveTo>
                      <a:pt x="7" y="4"/>
                    </a:moveTo>
                    <a:cubicBezTo>
                      <a:pt x="9" y="3"/>
                      <a:pt x="10" y="3"/>
                      <a:pt x="12" y="3"/>
                    </a:cubicBezTo>
                    <a:cubicBezTo>
                      <a:pt x="14" y="3"/>
                      <a:pt x="15" y="3"/>
                      <a:pt x="16" y="4"/>
                    </a:cubicBezTo>
                    <a:cubicBezTo>
                      <a:pt x="17" y="5"/>
                      <a:pt x="17" y="6"/>
                      <a:pt x="17" y="7"/>
                    </a:cubicBezTo>
                    <a:cubicBezTo>
                      <a:pt x="18" y="8"/>
                      <a:pt x="18" y="9"/>
                      <a:pt x="18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7"/>
                      <a:pt x="6" y="6"/>
                      <a:pt x="7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73" name="Freeform 140"/>
              <p:cNvSpPr>
                <a:spLocks noChangeArrowheads="1" noEditPoints="1"/>
              </p:cNvSpPr>
              <p:nvPr/>
            </p:nvSpPr>
            <p:spPr bwMode="auto">
              <a:xfrm>
                <a:off x="1589088" y="0"/>
                <a:ext cx="57150" cy="209550"/>
              </a:xfrm>
              <a:custGeom>
                <a:gdLst>
                  <a:gd fmla="*/ 57150 w 36" name="T0"/>
                  <a:gd fmla="*/ 3175 h 132" name="T1"/>
                  <a:gd fmla="*/ 52388 w 36" name="T2"/>
                  <a:gd fmla="*/ 30162 h 132" name="T3"/>
                  <a:gd fmla="*/ 26988 w 36" name="T4"/>
                  <a:gd fmla="*/ 25400 h 132" name="T5"/>
                  <a:gd fmla="*/ 30162 w 36" name="T6"/>
                  <a:gd fmla="*/ 0 h 132" name="T7"/>
                  <a:gd fmla="*/ 57150 w 36" name="T8"/>
                  <a:gd fmla="*/ 3175 h 132" name="T9"/>
                  <a:gd fmla="*/ 46037 w 36" name="T10"/>
                  <a:gd fmla="*/ 55562 h 132" name="T11"/>
                  <a:gd fmla="*/ 22225 w 36" name="T12"/>
                  <a:gd fmla="*/ 209550 h 132" name="T13"/>
                  <a:gd fmla="*/ 0 w 36" name="T14"/>
                  <a:gd fmla="*/ 206375 h 132" name="T15"/>
                  <a:gd fmla="*/ 22225 w 36" name="T16"/>
                  <a:gd fmla="*/ 52388 h 132" name="T17"/>
                  <a:gd fmla="*/ 46037 w 36" name="T18"/>
                  <a:gd fmla="*/ 55562 h 132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36" name="T30"/>
                  <a:gd fmla="*/ 0 h 132" name="T31"/>
                  <a:gd fmla="*/ 36 w 36" name="T32"/>
                  <a:gd fmla="*/ 132 h 132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132" w="36">
                    <a:moveTo>
                      <a:pt x="36" y="2"/>
                    </a:moveTo>
                    <a:lnTo>
                      <a:pt x="33" y="19"/>
                    </a:lnTo>
                    <a:lnTo>
                      <a:pt x="17" y="16"/>
                    </a:lnTo>
                    <a:lnTo>
                      <a:pt x="19" y="0"/>
                    </a:lnTo>
                    <a:lnTo>
                      <a:pt x="36" y="2"/>
                    </a:lnTo>
                    <a:close/>
                    <a:moveTo>
                      <a:pt x="29" y="35"/>
                    </a:moveTo>
                    <a:lnTo>
                      <a:pt x="14" y="132"/>
                    </a:lnTo>
                    <a:lnTo>
                      <a:pt x="0" y="130"/>
                    </a:lnTo>
                    <a:lnTo>
                      <a:pt x="14" y="33"/>
                    </a:lnTo>
                    <a:lnTo>
                      <a:pt x="29" y="3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74" name="Freeform 141"/>
              <p:cNvSpPr>
                <a:spLocks noChangeArrowheads="1"/>
              </p:cNvSpPr>
              <p:nvPr/>
            </p:nvSpPr>
            <p:spPr bwMode="auto">
              <a:xfrm>
                <a:off x="1657350" y="63500"/>
                <a:ext cx="139700" cy="173038"/>
              </a:xfrm>
              <a:custGeom>
                <a:gdLst>
                  <a:gd fmla="*/ 120822 w 37" name="T0"/>
                  <a:gd fmla="*/ 173038 h 46" name="T1"/>
                  <a:gd fmla="*/ 98168 w 37" name="T2"/>
                  <a:gd fmla="*/ 169276 h 46" name="T3"/>
                  <a:gd fmla="*/ 113270 w 37" name="T4"/>
                  <a:gd fmla="*/ 71472 h 46" name="T5"/>
                  <a:gd fmla="*/ 109495 w 37" name="T6"/>
                  <a:gd fmla="*/ 41379 h 46" name="T7"/>
                  <a:gd fmla="*/ 86841 w 37" name="T8"/>
                  <a:gd fmla="*/ 26332 h 46" name="T9"/>
                  <a:gd fmla="*/ 56635 w 37" name="T10"/>
                  <a:gd fmla="*/ 37617 h 46" name="T11"/>
                  <a:gd fmla="*/ 37757 w 37" name="T12"/>
                  <a:gd fmla="*/ 75234 h 46" name="T13"/>
                  <a:gd fmla="*/ 26430 w 37" name="T14"/>
                  <a:gd fmla="*/ 157991 h 46" name="T15"/>
                  <a:gd fmla="*/ 0 w 37" name="T16"/>
                  <a:gd fmla="*/ 154230 h 46" name="T17"/>
                  <a:gd fmla="*/ 26430 w 37" name="T18"/>
                  <a:gd fmla="*/ 0 h 46" name="T19"/>
                  <a:gd fmla="*/ 45308 w 37" name="T20"/>
                  <a:gd fmla="*/ 3762 h 46" name="T21"/>
                  <a:gd fmla="*/ 41532 w 37" name="T22"/>
                  <a:gd fmla="*/ 33855 h 46" name="T23"/>
                  <a:gd fmla="*/ 94392 w 37" name="T24"/>
                  <a:gd fmla="*/ 7523 h 46" name="T25"/>
                  <a:gd fmla="*/ 124597 w 37" name="T26"/>
                  <a:gd fmla="*/ 22570 h 46" name="T27"/>
                  <a:gd fmla="*/ 135924 w 37" name="T28"/>
                  <a:gd fmla="*/ 45140 h 46" name="T29"/>
                  <a:gd fmla="*/ 135924 w 37" name="T30"/>
                  <a:gd fmla="*/ 82757 h 46" name="T31"/>
                  <a:gd fmla="*/ 120822 w 37" name="T32"/>
                  <a:gd fmla="*/ 173038 h 4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7" name="T51"/>
                  <a:gd fmla="*/ 0 h 46" name="T52"/>
                  <a:gd fmla="*/ 37 w 37" name="T53"/>
                  <a:gd fmla="*/ 46 h 46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6" w="37">
                    <a:moveTo>
                      <a:pt x="32" y="46"/>
                    </a:moveTo>
                    <a:cubicBezTo>
                      <a:pt x="26" y="45"/>
                      <a:pt x="26" y="45"/>
                      <a:pt x="26" y="45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1" y="15"/>
                      <a:pt x="30" y="12"/>
                      <a:pt x="29" y="11"/>
                    </a:cubicBezTo>
                    <a:cubicBezTo>
                      <a:pt x="28" y="9"/>
                      <a:pt x="26" y="8"/>
                      <a:pt x="23" y="7"/>
                    </a:cubicBezTo>
                    <a:cubicBezTo>
                      <a:pt x="20" y="7"/>
                      <a:pt x="17" y="8"/>
                      <a:pt x="15" y="10"/>
                    </a:cubicBezTo>
                    <a:cubicBezTo>
                      <a:pt x="12" y="12"/>
                      <a:pt x="11" y="15"/>
                      <a:pt x="10" y="20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5" y="4"/>
                      <a:pt x="20" y="1"/>
                      <a:pt x="25" y="2"/>
                    </a:cubicBezTo>
                    <a:cubicBezTo>
                      <a:pt x="28" y="3"/>
                      <a:pt x="31" y="4"/>
                      <a:pt x="33" y="6"/>
                    </a:cubicBezTo>
                    <a:cubicBezTo>
                      <a:pt x="34" y="8"/>
                      <a:pt x="36" y="10"/>
                      <a:pt x="36" y="12"/>
                    </a:cubicBezTo>
                    <a:cubicBezTo>
                      <a:pt x="37" y="14"/>
                      <a:pt x="36" y="17"/>
                      <a:pt x="36" y="22"/>
                    </a:cubicBezTo>
                    <a:lnTo>
                      <a:pt x="32" y="4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75" name="Freeform 142"/>
              <p:cNvSpPr>
                <a:spLocks noChangeArrowheads="1" noEditPoints="1"/>
              </p:cNvSpPr>
              <p:nvPr/>
            </p:nvSpPr>
            <p:spPr bwMode="auto">
              <a:xfrm>
                <a:off x="1819275" y="52388"/>
                <a:ext cx="153988" cy="206375"/>
              </a:xfrm>
              <a:custGeom>
                <a:gdLst>
                  <a:gd fmla="*/ 153988 w 41" name="T0"/>
                  <a:gd fmla="*/ 3752 h 55" name="T1"/>
                  <a:gd fmla="*/ 123942 w 41" name="T2"/>
                  <a:gd fmla="*/ 206375 h 55" name="T3"/>
                  <a:gd fmla="*/ 101407 w 41" name="T4"/>
                  <a:gd fmla="*/ 206375 h 55" name="T5"/>
                  <a:gd fmla="*/ 105163 w 41" name="T6"/>
                  <a:gd fmla="*/ 180109 h 55" name="T7"/>
                  <a:gd fmla="*/ 52581 w 41" name="T8"/>
                  <a:gd fmla="*/ 202623 h 55" name="T9"/>
                  <a:gd fmla="*/ 15023 w 41" name="T10"/>
                  <a:gd fmla="*/ 172605 h 55" name="T11"/>
                  <a:gd fmla="*/ 3756 w 41" name="T12"/>
                  <a:gd fmla="*/ 112568 h 55" name="T13"/>
                  <a:gd fmla="*/ 30046 w 41" name="T14"/>
                  <a:gd fmla="*/ 60036 h 55" name="T15"/>
                  <a:gd fmla="*/ 78872 w 41" name="T16"/>
                  <a:gd fmla="*/ 41275 h 55" name="T17"/>
                  <a:gd fmla="*/ 120186 w 41" name="T18"/>
                  <a:gd fmla="*/ 75045 h 55" name="T19"/>
                  <a:gd fmla="*/ 131453 w 41" name="T20"/>
                  <a:gd fmla="*/ 0 h 55" name="T21"/>
                  <a:gd fmla="*/ 153988 w 41" name="T22"/>
                  <a:gd fmla="*/ 3752 h 55" name="T23"/>
                  <a:gd fmla="*/ 112674 w 41" name="T24"/>
                  <a:gd fmla="*/ 112568 h 55" name="T25"/>
                  <a:gd fmla="*/ 108918 w 41" name="T26"/>
                  <a:gd fmla="*/ 78798 h 55" name="T27"/>
                  <a:gd fmla="*/ 82628 w 41" name="T28"/>
                  <a:gd fmla="*/ 63789 h 55" name="T29"/>
                  <a:gd fmla="*/ 48825 w 41" name="T30"/>
                  <a:gd fmla="*/ 71293 h 55" name="T31"/>
                  <a:gd fmla="*/ 30046 w 41" name="T32"/>
                  <a:gd fmla="*/ 116320 h 55" name="T33"/>
                  <a:gd fmla="*/ 33802 w 41" name="T34"/>
                  <a:gd fmla="*/ 161348 h 55" name="T35"/>
                  <a:gd fmla="*/ 60093 w 41" name="T36"/>
                  <a:gd fmla="*/ 183861 h 55" name="T37"/>
                  <a:gd fmla="*/ 90139 w 41" name="T38"/>
                  <a:gd fmla="*/ 172605 h 55" name="T39"/>
                  <a:gd fmla="*/ 108918 w 41" name="T40"/>
                  <a:gd fmla="*/ 142586 h 55" name="T41"/>
                  <a:gd fmla="*/ 112674 w 41" name="T42"/>
                  <a:gd fmla="*/ 112568 h 55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41" name="T66"/>
                  <a:gd fmla="*/ 0 h 55" name="T67"/>
                  <a:gd fmla="*/ 41 w 41" name="T68"/>
                  <a:gd fmla="*/ 55 h 55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55" w="41">
                    <a:moveTo>
                      <a:pt x="41" y="1"/>
                    </a:moveTo>
                    <a:cubicBezTo>
                      <a:pt x="33" y="55"/>
                      <a:pt x="33" y="55"/>
                      <a:pt x="33" y="55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5" y="53"/>
                      <a:pt x="20" y="55"/>
                      <a:pt x="14" y="54"/>
                    </a:cubicBezTo>
                    <a:cubicBezTo>
                      <a:pt x="10" y="53"/>
                      <a:pt x="6" y="50"/>
                      <a:pt x="4" y="46"/>
                    </a:cubicBezTo>
                    <a:cubicBezTo>
                      <a:pt x="1" y="42"/>
                      <a:pt x="0" y="36"/>
                      <a:pt x="1" y="30"/>
                    </a:cubicBezTo>
                    <a:cubicBezTo>
                      <a:pt x="2" y="24"/>
                      <a:pt x="5" y="19"/>
                      <a:pt x="8" y="16"/>
                    </a:cubicBezTo>
                    <a:cubicBezTo>
                      <a:pt x="12" y="12"/>
                      <a:pt x="16" y="11"/>
                      <a:pt x="21" y="11"/>
                    </a:cubicBezTo>
                    <a:cubicBezTo>
                      <a:pt x="26" y="12"/>
                      <a:pt x="30" y="15"/>
                      <a:pt x="32" y="20"/>
                    </a:cubicBezTo>
                    <a:cubicBezTo>
                      <a:pt x="35" y="0"/>
                      <a:pt x="35" y="0"/>
                      <a:pt x="35" y="0"/>
                    </a:cubicBezTo>
                    <a:lnTo>
                      <a:pt x="41" y="1"/>
                    </a:lnTo>
                    <a:close/>
                    <a:moveTo>
                      <a:pt x="30" y="30"/>
                    </a:moveTo>
                    <a:cubicBezTo>
                      <a:pt x="31" y="26"/>
                      <a:pt x="30" y="23"/>
                      <a:pt x="29" y="21"/>
                    </a:cubicBezTo>
                    <a:cubicBezTo>
                      <a:pt x="27" y="18"/>
                      <a:pt x="24" y="17"/>
                      <a:pt x="22" y="17"/>
                    </a:cubicBezTo>
                    <a:cubicBezTo>
                      <a:pt x="18" y="16"/>
                      <a:pt x="16" y="17"/>
                      <a:pt x="13" y="19"/>
                    </a:cubicBezTo>
                    <a:cubicBezTo>
                      <a:pt x="11" y="22"/>
                      <a:pt x="9" y="26"/>
                      <a:pt x="8" y="31"/>
                    </a:cubicBezTo>
                    <a:cubicBezTo>
                      <a:pt x="8" y="36"/>
                      <a:pt x="8" y="40"/>
                      <a:pt x="9" y="43"/>
                    </a:cubicBezTo>
                    <a:cubicBezTo>
                      <a:pt x="11" y="46"/>
                      <a:pt x="13" y="48"/>
                      <a:pt x="16" y="49"/>
                    </a:cubicBezTo>
                    <a:cubicBezTo>
                      <a:pt x="19" y="49"/>
                      <a:pt x="22" y="48"/>
                      <a:pt x="24" y="46"/>
                    </a:cubicBezTo>
                    <a:cubicBezTo>
                      <a:pt x="27" y="44"/>
                      <a:pt x="29" y="41"/>
                      <a:pt x="29" y="38"/>
                    </a:cubicBezTo>
                    <a:lnTo>
                      <a:pt x="30" y="3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76" name="Freeform 143"/>
              <p:cNvSpPr>
                <a:spLocks noChangeArrowheads="1" noEditPoints="1"/>
              </p:cNvSpPr>
              <p:nvPr/>
            </p:nvSpPr>
            <p:spPr bwMode="auto">
              <a:xfrm>
                <a:off x="1984375" y="119063"/>
                <a:ext cx="142875" cy="166688"/>
              </a:xfrm>
              <a:custGeom>
                <a:gdLst>
                  <a:gd fmla="*/ 112796 w 38" name="T0"/>
                  <a:gd fmla="*/ 121228 h 44" name="T1"/>
                  <a:gd fmla="*/ 131595 w 38" name="T2"/>
                  <a:gd fmla="*/ 128804 h 44" name="T3"/>
                  <a:gd fmla="*/ 105276 w 38" name="T4"/>
                  <a:gd fmla="*/ 155323 h 44" name="T5"/>
                  <a:gd fmla="*/ 60158 w 38" name="T6"/>
                  <a:gd fmla="*/ 162900 h 44" name="T7"/>
                  <a:gd fmla="*/ 15039 w 38" name="T8"/>
                  <a:gd fmla="*/ 132593 h 44" name="T9"/>
                  <a:gd fmla="*/ 3760 w 38" name="T10"/>
                  <a:gd fmla="*/ 71979 h 44" name="T11"/>
                  <a:gd fmla="*/ 33839 w 38" name="T12"/>
                  <a:gd fmla="*/ 15153 h 44" name="T13"/>
                  <a:gd fmla="*/ 86477 w 38" name="T14"/>
                  <a:gd fmla="*/ 3788 h 44" name="T15"/>
                  <a:gd fmla="*/ 131595 w 38" name="T16"/>
                  <a:gd fmla="*/ 30307 h 44" name="T17"/>
                  <a:gd fmla="*/ 139115 w 38" name="T18"/>
                  <a:gd fmla="*/ 94709 h 44" name="T19"/>
                  <a:gd fmla="*/ 30079 w 38" name="T20"/>
                  <a:gd fmla="*/ 79556 h 44" name="T21"/>
                  <a:gd fmla="*/ 37599 w 38" name="T22"/>
                  <a:gd fmla="*/ 125016 h 44" name="T23"/>
                  <a:gd fmla="*/ 67678 w 38" name="T24"/>
                  <a:gd fmla="*/ 143958 h 44" name="T25"/>
                  <a:gd fmla="*/ 112796 w 38" name="T26"/>
                  <a:gd fmla="*/ 121228 h 44" name="T27"/>
                  <a:gd fmla="*/ 116556 w 38" name="T28"/>
                  <a:gd fmla="*/ 71979 h 44" name="T29"/>
                  <a:gd fmla="*/ 116556 w 38" name="T30"/>
                  <a:gd fmla="*/ 49249 h 44" name="T31"/>
                  <a:gd fmla="*/ 105276 w 38" name="T32"/>
                  <a:gd fmla="*/ 30307 h 44" name="T33"/>
                  <a:gd fmla="*/ 86477 w 38" name="T34"/>
                  <a:gd fmla="*/ 18942 h 44" name="T35"/>
                  <a:gd fmla="*/ 52638 w 38" name="T36"/>
                  <a:gd fmla="*/ 30307 h 44" name="T37"/>
                  <a:gd fmla="*/ 33839 w 38" name="T38"/>
                  <a:gd fmla="*/ 60614 h 44" name="T39"/>
                  <a:gd fmla="*/ 116556 w 38" name="T40"/>
                  <a:gd fmla="*/ 71979 h 44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38" name="T63"/>
                  <a:gd fmla="*/ 0 h 44" name="T64"/>
                  <a:gd fmla="*/ 38 w 38" name="T65"/>
                  <a:gd fmla="*/ 44 h 44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44" w="38">
                    <a:moveTo>
                      <a:pt x="30" y="32"/>
                    </a:moveTo>
                    <a:cubicBezTo>
                      <a:pt x="35" y="34"/>
                      <a:pt x="35" y="34"/>
                      <a:pt x="35" y="34"/>
                    </a:cubicBezTo>
                    <a:cubicBezTo>
                      <a:pt x="34" y="37"/>
                      <a:pt x="31" y="40"/>
                      <a:pt x="28" y="41"/>
                    </a:cubicBezTo>
                    <a:cubicBezTo>
                      <a:pt x="24" y="43"/>
                      <a:pt x="20" y="44"/>
                      <a:pt x="16" y="43"/>
                    </a:cubicBezTo>
                    <a:cubicBezTo>
                      <a:pt x="11" y="42"/>
                      <a:pt x="7" y="39"/>
                      <a:pt x="4" y="35"/>
                    </a:cubicBezTo>
                    <a:cubicBezTo>
                      <a:pt x="1" y="31"/>
                      <a:pt x="0" y="25"/>
                      <a:pt x="1" y="19"/>
                    </a:cubicBezTo>
                    <a:cubicBezTo>
                      <a:pt x="2" y="13"/>
                      <a:pt x="5" y="8"/>
                      <a:pt x="9" y="4"/>
                    </a:cubicBezTo>
                    <a:cubicBezTo>
                      <a:pt x="13" y="1"/>
                      <a:pt x="18" y="0"/>
                      <a:pt x="23" y="1"/>
                    </a:cubicBezTo>
                    <a:cubicBezTo>
                      <a:pt x="28" y="1"/>
                      <a:pt x="32" y="4"/>
                      <a:pt x="35" y="8"/>
                    </a:cubicBezTo>
                    <a:cubicBezTo>
                      <a:pt x="38" y="12"/>
                      <a:pt x="38" y="18"/>
                      <a:pt x="37" y="25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7" y="27"/>
                      <a:pt x="8" y="31"/>
                      <a:pt x="10" y="33"/>
                    </a:cubicBezTo>
                    <a:cubicBezTo>
                      <a:pt x="12" y="36"/>
                      <a:pt x="15" y="37"/>
                      <a:pt x="18" y="38"/>
                    </a:cubicBezTo>
                    <a:cubicBezTo>
                      <a:pt x="23" y="39"/>
                      <a:pt x="27" y="37"/>
                      <a:pt x="30" y="32"/>
                    </a:cubicBezTo>
                    <a:close/>
                    <a:moveTo>
                      <a:pt x="31" y="19"/>
                    </a:moveTo>
                    <a:cubicBezTo>
                      <a:pt x="31" y="17"/>
                      <a:pt x="31" y="15"/>
                      <a:pt x="31" y="13"/>
                    </a:cubicBezTo>
                    <a:cubicBezTo>
                      <a:pt x="31" y="11"/>
                      <a:pt x="30" y="10"/>
                      <a:pt x="28" y="8"/>
                    </a:cubicBezTo>
                    <a:cubicBezTo>
                      <a:pt x="27" y="7"/>
                      <a:pt x="25" y="6"/>
                      <a:pt x="23" y="5"/>
                    </a:cubicBezTo>
                    <a:cubicBezTo>
                      <a:pt x="19" y="5"/>
                      <a:pt x="17" y="6"/>
                      <a:pt x="14" y="8"/>
                    </a:cubicBezTo>
                    <a:cubicBezTo>
                      <a:pt x="12" y="9"/>
                      <a:pt x="10" y="12"/>
                      <a:pt x="9" y="16"/>
                    </a:cubicBezTo>
                    <a:lnTo>
                      <a:pt x="31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77" name="Freeform 144"/>
              <p:cNvSpPr>
                <a:spLocks noChangeArrowheads="1"/>
              </p:cNvSpPr>
              <p:nvPr/>
            </p:nvSpPr>
            <p:spPr bwMode="auto">
              <a:xfrm>
                <a:off x="2119313" y="138113"/>
                <a:ext cx="142875" cy="169863"/>
              </a:xfrm>
              <a:custGeom>
                <a:gdLst>
                  <a:gd fmla="*/ 128588 w 90" name="T0"/>
                  <a:gd fmla="*/ 169863 h 107" name="T1"/>
                  <a:gd fmla="*/ 101600 w 90" name="T2"/>
                  <a:gd fmla="*/ 165100 h 107" name="T3"/>
                  <a:gd fmla="*/ 71438 w 90" name="T4"/>
                  <a:gd fmla="*/ 98425 h 107" name="T5"/>
                  <a:gd fmla="*/ 22225 w 90" name="T6"/>
                  <a:gd fmla="*/ 153988 h 107" name="T7"/>
                  <a:gd fmla="*/ 0 w 90" name="T8"/>
                  <a:gd fmla="*/ 150813 h 107" name="T9"/>
                  <a:gd fmla="*/ 63500 w 90" name="T10"/>
                  <a:gd fmla="*/ 79375 h 107" name="T11"/>
                  <a:gd fmla="*/ 30163 w 90" name="T12"/>
                  <a:gd fmla="*/ 0 h 107" name="T13"/>
                  <a:gd fmla="*/ 57150 w 90" name="T14"/>
                  <a:gd fmla="*/ 4763 h 107" name="T15"/>
                  <a:gd fmla="*/ 79375 w 90" name="T16"/>
                  <a:gd fmla="*/ 60325 h 107" name="T17"/>
                  <a:gd fmla="*/ 120650 w 90" name="T18"/>
                  <a:gd fmla="*/ 15875 h 107" name="T19"/>
                  <a:gd fmla="*/ 142875 w 90" name="T20"/>
                  <a:gd fmla="*/ 19050 h 107" name="T21"/>
                  <a:gd fmla="*/ 90487 w 90" name="T22"/>
                  <a:gd fmla="*/ 79375 h 107" name="T23"/>
                  <a:gd fmla="*/ 128588 w 90" name="T24"/>
                  <a:gd fmla="*/ 169863 h 107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90" name="T39"/>
                  <a:gd fmla="*/ 0 h 107" name="T40"/>
                  <a:gd fmla="*/ 90 w 90" name="T41"/>
                  <a:gd fmla="*/ 107 h 107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07" w="90">
                    <a:moveTo>
                      <a:pt x="81" y="107"/>
                    </a:moveTo>
                    <a:lnTo>
                      <a:pt x="64" y="104"/>
                    </a:lnTo>
                    <a:lnTo>
                      <a:pt x="45" y="62"/>
                    </a:lnTo>
                    <a:lnTo>
                      <a:pt x="14" y="97"/>
                    </a:lnTo>
                    <a:lnTo>
                      <a:pt x="0" y="95"/>
                    </a:lnTo>
                    <a:lnTo>
                      <a:pt x="40" y="50"/>
                    </a:lnTo>
                    <a:lnTo>
                      <a:pt x="19" y="0"/>
                    </a:lnTo>
                    <a:lnTo>
                      <a:pt x="36" y="3"/>
                    </a:lnTo>
                    <a:lnTo>
                      <a:pt x="50" y="38"/>
                    </a:lnTo>
                    <a:lnTo>
                      <a:pt x="76" y="10"/>
                    </a:lnTo>
                    <a:lnTo>
                      <a:pt x="90" y="12"/>
                    </a:lnTo>
                    <a:lnTo>
                      <a:pt x="57" y="50"/>
                    </a:lnTo>
                    <a:lnTo>
                      <a:pt x="81" y="10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78" name="Freeform 145"/>
              <p:cNvSpPr>
                <a:spLocks noChangeArrowheads="1" noEditPoints="1"/>
              </p:cNvSpPr>
              <p:nvPr/>
            </p:nvSpPr>
            <p:spPr bwMode="auto">
              <a:xfrm>
                <a:off x="0" y="1435100"/>
                <a:ext cx="112713" cy="96838"/>
              </a:xfrm>
              <a:custGeom>
                <a:gdLst>
                  <a:gd fmla="*/ 11271 w 30" name="T0"/>
                  <a:gd fmla="*/ 22347 h 26" name="T1"/>
                  <a:gd fmla="*/ 22543 w 30" name="T2"/>
                  <a:gd fmla="*/ 52144 h 26" name="T3"/>
                  <a:gd fmla="*/ 7514 w 30" name="T4"/>
                  <a:gd fmla="*/ 48419 h 26" name="T5"/>
                  <a:gd fmla="*/ 0 w 30" name="T6"/>
                  <a:gd fmla="*/ 59593 h 26" name="T7"/>
                  <a:gd fmla="*/ 108956 w 30" name="T8"/>
                  <a:gd fmla="*/ 96838 h 26" name="T9"/>
                  <a:gd fmla="*/ 112713 w 30" name="T10"/>
                  <a:gd fmla="*/ 81940 h 26" name="T11"/>
                  <a:gd fmla="*/ 75142 w 30" name="T12"/>
                  <a:gd fmla="*/ 70766 h 26" name="T13"/>
                  <a:gd fmla="*/ 97685 w 30" name="T14"/>
                  <a:gd fmla="*/ 52144 h 26" name="T15"/>
                  <a:gd fmla="*/ 93928 w 30" name="T16"/>
                  <a:gd fmla="*/ 26072 h 26" name="T17"/>
                  <a:gd fmla="*/ 63871 w 30" name="T18"/>
                  <a:gd fmla="*/ 3725 h 26" name="T19"/>
                  <a:gd fmla="*/ 33814 w 30" name="T20"/>
                  <a:gd fmla="*/ 3725 h 26" name="T21"/>
                  <a:gd fmla="*/ 11271 w 30" name="T22"/>
                  <a:gd fmla="*/ 22347 h 26" name="T23"/>
                  <a:gd fmla="*/ 82656 w 30" name="T24"/>
                  <a:gd fmla="*/ 33521 h 26" name="T25"/>
                  <a:gd fmla="*/ 86413 w 30" name="T26"/>
                  <a:gd fmla="*/ 52144 h 26" name="T27"/>
                  <a:gd fmla="*/ 75142 w 30" name="T28"/>
                  <a:gd fmla="*/ 63317 h 26" name="T29"/>
                  <a:gd fmla="*/ 56357 w 30" name="T30"/>
                  <a:gd fmla="*/ 63317 h 26" name="T31"/>
                  <a:gd fmla="*/ 33814 w 30" name="T32"/>
                  <a:gd fmla="*/ 55868 h 26" name="T33"/>
                  <a:gd fmla="*/ 22543 w 30" name="T34"/>
                  <a:gd fmla="*/ 44694 h 26" name="T35"/>
                  <a:gd fmla="*/ 22543 w 30" name="T36"/>
                  <a:gd fmla="*/ 29796 h 26" name="T37"/>
                  <a:gd fmla="*/ 33814 w 30" name="T38"/>
                  <a:gd fmla="*/ 14898 h 26" name="T39"/>
                  <a:gd fmla="*/ 60114 w 30" name="T40"/>
                  <a:gd fmla="*/ 18623 h 26" name="T41"/>
                  <a:gd fmla="*/ 82656 w 30" name="T42"/>
                  <a:gd fmla="*/ 33521 h 2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30" name="T66"/>
                  <a:gd fmla="*/ 0 h 26" name="T67"/>
                  <a:gd fmla="*/ 30 w 30" name="T68"/>
                  <a:gd fmla="*/ 26 h 26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6" w="30">
                    <a:moveTo>
                      <a:pt x="3" y="6"/>
                    </a:moveTo>
                    <a:cubicBezTo>
                      <a:pt x="2" y="9"/>
                      <a:pt x="3" y="12"/>
                      <a:pt x="6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3" y="18"/>
                      <a:pt x="25" y="17"/>
                      <a:pt x="26" y="14"/>
                    </a:cubicBezTo>
                    <a:cubicBezTo>
                      <a:pt x="26" y="11"/>
                      <a:pt x="26" y="9"/>
                      <a:pt x="25" y="7"/>
                    </a:cubicBezTo>
                    <a:cubicBezTo>
                      <a:pt x="23" y="4"/>
                      <a:pt x="21" y="3"/>
                      <a:pt x="17" y="1"/>
                    </a:cubicBezTo>
                    <a:cubicBezTo>
                      <a:pt x="14" y="0"/>
                      <a:pt x="11" y="0"/>
                      <a:pt x="9" y="1"/>
                    </a:cubicBezTo>
                    <a:cubicBezTo>
                      <a:pt x="6" y="2"/>
                      <a:pt x="4" y="3"/>
                      <a:pt x="3" y="6"/>
                    </a:cubicBezTo>
                    <a:close/>
                    <a:moveTo>
                      <a:pt x="22" y="9"/>
                    </a:moveTo>
                    <a:cubicBezTo>
                      <a:pt x="23" y="11"/>
                      <a:pt x="23" y="12"/>
                      <a:pt x="23" y="14"/>
                    </a:cubicBezTo>
                    <a:cubicBezTo>
                      <a:pt x="22" y="15"/>
                      <a:pt x="21" y="16"/>
                      <a:pt x="20" y="17"/>
                    </a:cubicBezTo>
                    <a:cubicBezTo>
                      <a:pt x="18" y="17"/>
                      <a:pt x="17" y="18"/>
                      <a:pt x="15" y="17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4"/>
                      <a:pt x="7" y="13"/>
                      <a:pt x="6" y="12"/>
                    </a:cubicBezTo>
                    <a:cubicBezTo>
                      <a:pt x="6" y="10"/>
                      <a:pt x="5" y="9"/>
                      <a:pt x="6" y="8"/>
                    </a:cubicBezTo>
                    <a:cubicBezTo>
                      <a:pt x="7" y="6"/>
                      <a:pt x="8" y="5"/>
                      <a:pt x="9" y="4"/>
                    </a:cubicBezTo>
                    <a:cubicBezTo>
                      <a:pt x="11" y="4"/>
                      <a:pt x="14" y="4"/>
                      <a:pt x="16" y="5"/>
                    </a:cubicBezTo>
                    <a:cubicBezTo>
                      <a:pt x="19" y="6"/>
                      <a:pt x="21" y="8"/>
                      <a:pt x="22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79" name="Freeform 146"/>
              <p:cNvSpPr>
                <a:spLocks noChangeArrowheads="1"/>
              </p:cNvSpPr>
              <p:nvPr/>
            </p:nvSpPr>
            <p:spPr bwMode="auto">
              <a:xfrm>
                <a:off x="33338" y="1366838"/>
                <a:ext cx="82550" cy="68263"/>
              </a:xfrm>
              <a:custGeom>
                <a:gdLst>
                  <a:gd fmla="*/ 7505 w 22" name="T0"/>
                  <a:gd fmla="*/ 18962 h 18" name="T1"/>
                  <a:gd fmla="*/ 22514 w 22" name="T2"/>
                  <a:gd fmla="*/ 37924 h 18" name="T3"/>
                  <a:gd fmla="*/ 3752 w 22" name="T4"/>
                  <a:gd fmla="*/ 30339 h 18" name="T5"/>
                  <a:gd fmla="*/ 0 w 22" name="T6"/>
                  <a:gd fmla="*/ 41716 h 18" name="T7"/>
                  <a:gd fmla="*/ 78798 w 22" name="T8"/>
                  <a:gd fmla="*/ 68263 h 18" name="T9"/>
                  <a:gd fmla="*/ 82550 w 22" name="T10"/>
                  <a:gd fmla="*/ 56886 h 18" name="T11"/>
                  <a:gd fmla="*/ 41275 w 22" name="T12"/>
                  <a:gd fmla="*/ 41716 h 18" name="T13"/>
                  <a:gd fmla="*/ 22514 w 22" name="T14"/>
                  <a:gd fmla="*/ 26547 h 18" name="T15"/>
                  <a:gd fmla="*/ 22514 w 22" name="T16"/>
                  <a:gd fmla="*/ 7585 h 18" name="T17"/>
                  <a:gd fmla="*/ 22514 w 22" name="T18"/>
                  <a:gd fmla="*/ 3792 h 18" name="T19"/>
                  <a:gd fmla="*/ 11257 w 22" name="T20"/>
                  <a:gd fmla="*/ 0 h 18" name="T21"/>
                  <a:gd fmla="*/ 7505 w 22" name="T22"/>
                  <a:gd fmla="*/ 7585 h 18" name="T23"/>
                  <a:gd fmla="*/ 7505 w 22" name="T24"/>
                  <a:gd fmla="*/ 18962 h 18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22" name="T39"/>
                  <a:gd fmla="*/ 0 h 18" name="T40"/>
                  <a:gd fmla="*/ 22 w 22" name="T41"/>
                  <a:gd fmla="*/ 18 h 18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8" w="22">
                    <a:moveTo>
                      <a:pt x="2" y="5"/>
                    </a:moveTo>
                    <a:cubicBezTo>
                      <a:pt x="2" y="6"/>
                      <a:pt x="4" y="8"/>
                      <a:pt x="6" y="10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0"/>
                      <a:pt x="7" y="9"/>
                      <a:pt x="6" y="7"/>
                    </a:cubicBezTo>
                    <a:cubicBezTo>
                      <a:pt x="5" y="6"/>
                      <a:pt x="5" y="4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80" name="Freeform 147"/>
              <p:cNvSpPr>
                <a:spLocks noChangeArrowheads="1" noEditPoints="1"/>
              </p:cNvSpPr>
              <p:nvPr/>
            </p:nvSpPr>
            <p:spPr bwMode="auto">
              <a:xfrm>
                <a:off x="55563" y="1303338"/>
                <a:ext cx="90488" cy="79375"/>
              </a:xfrm>
              <a:custGeom>
                <a:gdLst>
                  <a:gd fmla="*/ 3770 w 24" name="T0"/>
                  <a:gd fmla="*/ 22679 h 21" name="T1"/>
                  <a:gd fmla="*/ 3770 w 24" name="T2"/>
                  <a:gd fmla="*/ 52917 h 21" name="T3"/>
                  <a:gd fmla="*/ 30163 w 24" name="T4"/>
                  <a:gd fmla="*/ 75595 h 21" name="T5"/>
                  <a:gd fmla="*/ 64096 w 24" name="T6"/>
                  <a:gd fmla="*/ 75595 h 21" name="T7"/>
                  <a:gd fmla="*/ 86718 w 24" name="T8"/>
                  <a:gd fmla="*/ 56696 h 21" name="T9"/>
                  <a:gd fmla="*/ 82947 w 24" name="T10"/>
                  <a:gd fmla="*/ 26458 h 21" name="T11"/>
                  <a:gd fmla="*/ 56555 w 24" name="T12"/>
                  <a:gd fmla="*/ 3780 h 21" name="T13"/>
                  <a:gd fmla="*/ 22622 w 24" name="T14"/>
                  <a:gd fmla="*/ 3780 h 21" name="T15"/>
                  <a:gd fmla="*/ 3770 w 24" name="T16"/>
                  <a:gd fmla="*/ 22679 h 21" name="T17"/>
                  <a:gd fmla="*/ 75407 w 24" name="T18"/>
                  <a:gd fmla="*/ 34018 h 21" name="T19"/>
                  <a:gd fmla="*/ 75407 w 24" name="T20"/>
                  <a:gd fmla="*/ 49137 h 21" name="T21"/>
                  <a:gd fmla="*/ 64096 w 24" name="T22"/>
                  <a:gd fmla="*/ 64256 h 21" name="T23"/>
                  <a:gd fmla="*/ 33933 w 24" name="T24"/>
                  <a:gd fmla="*/ 60476 h 21" name="T25"/>
                  <a:gd fmla="*/ 15081 w 24" name="T26"/>
                  <a:gd fmla="*/ 45357 h 21" name="T27"/>
                  <a:gd fmla="*/ 11311 w 24" name="T28"/>
                  <a:gd fmla="*/ 30238 h 21" name="T29"/>
                  <a:gd fmla="*/ 26392 w 24" name="T30"/>
                  <a:gd fmla="*/ 15119 h 21" name="T31"/>
                  <a:gd fmla="*/ 52785 w 24" name="T32"/>
                  <a:gd fmla="*/ 18899 h 21" name="T33"/>
                  <a:gd fmla="*/ 75407 w 24" name="T34"/>
                  <a:gd fmla="*/ 34018 h 21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24" name="T54"/>
                  <a:gd fmla="*/ 0 h 21" name="T55"/>
                  <a:gd fmla="*/ 24 w 24" name="T56"/>
                  <a:gd fmla="*/ 21 h 21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21" w="24">
                    <a:moveTo>
                      <a:pt x="1" y="6"/>
                    </a:moveTo>
                    <a:cubicBezTo>
                      <a:pt x="0" y="9"/>
                      <a:pt x="0" y="12"/>
                      <a:pt x="1" y="14"/>
                    </a:cubicBezTo>
                    <a:cubicBezTo>
                      <a:pt x="3" y="17"/>
                      <a:pt x="5" y="19"/>
                      <a:pt x="8" y="20"/>
                    </a:cubicBezTo>
                    <a:cubicBezTo>
                      <a:pt x="11" y="21"/>
                      <a:pt x="14" y="21"/>
                      <a:pt x="17" y="20"/>
                    </a:cubicBezTo>
                    <a:cubicBezTo>
                      <a:pt x="20" y="19"/>
                      <a:pt x="22" y="18"/>
                      <a:pt x="23" y="15"/>
                    </a:cubicBezTo>
                    <a:cubicBezTo>
                      <a:pt x="24" y="12"/>
                      <a:pt x="24" y="9"/>
                      <a:pt x="22" y="7"/>
                    </a:cubicBezTo>
                    <a:cubicBezTo>
                      <a:pt x="21" y="4"/>
                      <a:pt x="18" y="2"/>
                      <a:pt x="15" y="1"/>
                    </a:cubicBezTo>
                    <a:cubicBezTo>
                      <a:pt x="12" y="0"/>
                      <a:pt x="9" y="0"/>
                      <a:pt x="6" y="1"/>
                    </a:cubicBezTo>
                    <a:cubicBezTo>
                      <a:pt x="4" y="2"/>
                      <a:pt x="2" y="4"/>
                      <a:pt x="1" y="6"/>
                    </a:cubicBezTo>
                    <a:close/>
                    <a:moveTo>
                      <a:pt x="20" y="9"/>
                    </a:moveTo>
                    <a:cubicBezTo>
                      <a:pt x="20" y="10"/>
                      <a:pt x="21" y="12"/>
                      <a:pt x="20" y="13"/>
                    </a:cubicBezTo>
                    <a:cubicBezTo>
                      <a:pt x="19" y="15"/>
                      <a:pt x="18" y="16"/>
                      <a:pt x="17" y="17"/>
                    </a:cubicBezTo>
                    <a:cubicBezTo>
                      <a:pt x="15" y="18"/>
                      <a:pt x="13" y="17"/>
                      <a:pt x="9" y="16"/>
                    </a:cubicBezTo>
                    <a:cubicBezTo>
                      <a:pt x="7" y="15"/>
                      <a:pt x="5" y="14"/>
                      <a:pt x="4" y="12"/>
                    </a:cubicBezTo>
                    <a:cubicBezTo>
                      <a:pt x="3" y="11"/>
                      <a:pt x="3" y="9"/>
                      <a:pt x="3" y="8"/>
                    </a:cubicBezTo>
                    <a:cubicBezTo>
                      <a:pt x="4" y="6"/>
                      <a:pt x="5" y="5"/>
                      <a:pt x="7" y="4"/>
                    </a:cubicBezTo>
                    <a:cubicBezTo>
                      <a:pt x="8" y="3"/>
                      <a:pt x="11" y="4"/>
                      <a:pt x="14" y="5"/>
                    </a:cubicBezTo>
                    <a:cubicBezTo>
                      <a:pt x="17" y="6"/>
                      <a:pt x="19" y="7"/>
                      <a:pt x="20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81" name="Freeform 148"/>
              <p:cNvSpPr>
                <a:spLocks noChangeArrowheads="1"/>
              </p:cNvSpPr>
              <p:nvPr/>
            </p:nvSpPr>
            <p:spPr bwMode="auto">
              <a:xfrm>
                <a:off x="82550" y="1223963"/>
                <a:ext cx="90488" cy="76200"/>
              </a:xfrm>
              <a:custGeom>
                <a:gdLst>
                  <a:gd fmla="*/ 15081 w 24" name="T0"/>
                  <a:gd fmla="*/ 26670 h 20" name="T1"/>
                  <a:gd fmla="*/ 41474 w 24" name="T2"/>
                  <a:gd fmla="*/ 15240 h 20" name="T3"/>
                  <a:gd fmla="*/ 45244 w 24" name="T4"/>
                  <a:gd fmla="*/ 0 h 20" name="T5"/>
                  <a:gd fmla="*/ 18852 w 24" name="T6"/>
                  <a:gd fmla="*/ 3810 h 20" name="T7"/>
                  <a:gd fmla="*/ 3770 w 24" name="T8"/>
                  <a:gd fmla="*/ 22860 h 20" name="T9"/>
                  <a:gd fmla="*/ 7541 w 24" name="T10"/>
                  <a:gd fmla="*/ 53340 h 20" name="T11"/>
                  <a:gd fmla="*/ 33933 w 24" name="T12"/>
                  <a:gd fmla="*/ 72390 h 20" name="T13"/>
                  <a:gd fmla="*/ 67866 w 24" name="T14"/>
                  <a:gd fmla="*/ 72390 h 20" name="T15"/>
                  <a:gd fmla="*/ 90488 w 24" name="T16"/>
                  <a:gd fmla="*/ 53340 h 20" name="T17"/>
                  <a:gd fmla="*/ 86718 w 24" name="T18"/>
                  <a:gd fmla="*/ 30480 h 20" name="T19"/>
                  <a:gd fmla="*/ 71636 w 24" name="T20"/>
                  <a:gd fmla="*/ 11430 h 20" name="T21"/>
                  <a:gd fmla="*/ 64096 w 24" name="T22"/>
                  <a:gd fmla="*/ 22860 h 20" name="T23"/>
                  <a:gd fmla="*/ 79177 w 24" name="T24"/>
                  <a:gd fmla="*/ 49530 h 20" name="T25"/>
                  <a:gd fmla="*/ 64096 w 24" name="T26"/>
                  <a:gd fmla="*/ 60960 h 20" name="T27"/>
                  <a:gd fmla="*/ 37703 w 24" name="T28"/>
                  <a:gd fmla="*/ 57150 h 20" name="T29"/>
                  <a:gd fmla="*/ 18852 w 24" name="T30"/>
                  <a:gd fmla="*/ 45720 h 20" name="T31"/>
                  <a:gd fmla="*/ 15081 w 24" name="T32"/>
                  <a:gd fmla="*/ 26670 h 20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4" name="T51"/>
                  <a:gd fmla="*/ 0 h 20" name="T52"/>
                  <a:gd fmla="*/ 24 w 24" name="T53"/>
                  <a:gd fmla="*/ 20 h 20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0" w="24">
                    <a:moveTo>
                      <a:pt x="4" y="7"/>
                    </a:moveTo>
                    <a:cubicBezTo>
                      <a:pt x="5" y="4"/>
                      <a:pt x="7" y="3"/>
                      <a:pt x="11" y="4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9" y="0"/>
                      <a:pt x="7" y="0"/>
                      <a:pt x="5" y="1"/>
                    </a:cubicBezTo>
                    <a:cubicBezTo>
                      <a:pt x="3" y="2"/>
                      <a:pt x="2" y="4"/>
                      <a:pt x="1" y="6"/>
                    </a:cubicBezTo>
                    <a:cubicBezTo>
                      <a:pt x="0" y="9"/>
                      <a:pt x="1" y="11"/>
                      <a:pt x="2" y="14"/>
                    </a:cubicBezTo>
                    <a:cubicBezTo>
                      <a:pt x="4" y="16"/>
                      <a:pt x="6" y="18"/>
                      <a:pt x="9" y="19"/>
                    </a:cubicBezTo>
                    <a:cubicBezTo>
                      <a:pt x="12" y="20"/>
                      <a:pt x="15" y="20"/>
                      <a:pt x="18" y="19"/>
                    </a:cubicBezTo>
                    <a:cubicBezTo>
                      <a:pt x="21" y="19"/>
                      <a:pt x="22" y="17"/>
                      <a:pt x="24" y="14"/>
                    </a:cubicBezTo>
                    <a:cubicBezTo>
                      <a:pt x="24" y="12"/>
                      <a:pt x="24" y="10"/>
                      <a:pt x="23" y="8"/>
                    </a:cubicBezTo>
                    <a:cubicBezTo>
                      <a:pt x="23" y="6"/>
                      <a:pt x="21" y="4"/>
                      <a:pt x="19" y="3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21" y="8"/>
                      <a:pt x="22" y="10"/>
                      <a:pt x="21" y="13"/>
                    </a:cubicBezTo>
                    <a:cubicBezTo>
                      <a:pt x="20" y="15"/>
                      <a:pt x="19" y="16"/>
                      <a:pt x="17" y="16"/>
                    </a:cubicBezTo>
                    <a:cubicBezTo>
                      <a:pt x="15" y="16"/>
                      <a:pt x="13" y="16"/>
                      <a:pt x="10" y="15"/>
                    </a:cubicBezTo>
                    <a:cubicBezTo>
                      <a:pt x="8" y="14"/>
                      <a:pt x="6" y="13"/>
                      <a:pt x="5" y="12"/>
                    </a:cubicBezTo>
                    <a:cubicBezTo>
                      <a:pt x="4" y="10"/>
                      <a:pt x="3" y="8"/>
                      <a:pt x="4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82" name="Freeform 149"/>
              <p:cNvSpPr>
                <a:spLocks noChangeArrowheads="1" noEditPoints="1"/>
              </p:cNvSpPr>
              <p:nvPr/>
            </p:nvSpPr>
            <p:spPr bwMode="auto">
              <a:xfrm>
                <a:off x="112713" y="1146175"/>
                <a:ext cx="90488" cy="77788"/>
              </a:xfrm>
              <a:custGeom>
                <a:gdLst>
                  <a:gd fmla="*/ 22622 w 24" name="T0"/>
                  <a:gd fmla="*/ 3704 h 21" name="T1"/>
                  <a:gd fmla="*/ 3770 w 24" name="T2"/>
                  <a:gd fmla="*/ 22225 h 21" name="T3"/>
                  <a:gd fmla="*/ 3770 w 24" name="T4"/>
                  <a:gd fmla="*/ 51859 h 21" name="T5"/>
                  <a:gd fmla="*/ 30163 w 24" name="T6"/>
                  <a:gd fmla="*/ 74084 h 21" name="T7"/>
                  <a:gd fmla="*/ 64096 w 24" name="T8"/>
                  <a:gd fmla="*/ 74084 h 21" name="T9"/>
                  <a:gd fmla="*/ 86718 w 24" name="T10"/>
                  <a:gd fmla="*/ 51859 h 21" name="T11"/>
                  <a:gd fmla="*/ 86718 w 24" name="T12"/>
                  <a:gd fmla="*/ 29634 h 21" name="T13"/>
                  <a:gd fmla="*/ 75407 w 24" name="T14"/>
                  <a:gd fmla="*/ 11113 h 21" name="T15"/>
                  <a:gd fmla="*/ 67866 w 24" name="T16"/>
                  <a:gd fmla="*/ 22225 h 21" name="T17"/>
                  <a:gd fmla="*/ 75407 w 24" name="T18"/>
                  <a:gd fmla="*/ 48154 h 21" name="T19"/>
                  <a:gd fmla="*/ 64096 w 24" name="T20"/>
                  <a:gd fmla="*/ 62971 h 21" name="T21"/>
                  <a:gd fmla="*/ 37703 w 24" name="T22"/>
                  <a:gd fmla="*/ 59267 h 21" name="T23"/>
                  <a:gd fmla="*/ 56555 w 24" name="T24"/>
                  <a:gd fmla="*/ 3704 h 21" name="T25"/>
                  <a:gd fmla="*/ 22622 w 24" name="T26"/>
                  <a:gd fmla="*/ 3704 h 21" name="T27"/>
                  <a:gd fmla="*/ 30163 w 24" name="T28"/>
                  <a:gd fmla="*/ 55563 h 21" name="T29"/>
                  <a:gd fmla="*/ 11311 w 24" name="T30"/>
                  <a:gd fmla="*/ 44450 h 21" name="T31"/>
                  <a:gd fmla="*/ 11311 w 24" name="T32"/>
                  <a:gd fmla="*/ 25929 h 21" name="T33"/>
                  <a:gd fmla="*/ 18852 w 24" name="T34"/>
                  <a:gd fmla="*/ 14817 h 21" name="T35"/>
                  <a:gd fmla="*/ 30163 w 24" name="T36"/>
                  <a:gd fmla="*/ 11113 h 21" name="T37"/>
                  <a:gd fmla="*/ 45244 w 24" name="T38"/>
                  <a:gd fmla="*/ 14817 h 21" name="T39"/>
                  <a:gd fmla="*/ 30163 w 24" name="T40"/>
                  <a:gd fmla="*/ 55563 h 21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4" name="T63"/>
                  <a:gd fmla="*/ 0 h 21" name="T64"/>
                  <a:gd fmla="*/ 24 w 24" name="T65"/>
                  <a:gd fmla="*/ 21 h 21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21" w="24">
                    <a:moveTo>
                      <a:pt x="6" y="1"/>
                    </a:moveTo>
                    <a:cubicBezTo>
                      <a:pt x="3" y="2"/>
                      <a:pt x="2" y="3"/>
                      <a:pt x="1" y="6"/>
                    </a:cubicBezTo>
                    <a:cubicBezTo>
                      <a:pt x="0" y="9"/>
                      <a:pt x="0" y="12"/>
                      <a:pt x="1" y="14"/>
                    </a:cubicBezTo>
                    <a:cubicBezTo>
                      <a:pt x="3" y="17"/>
                      <a:pt x="5" y="19"/>
                      <a:pt x="8" y="20"/>
                    </a:cubicBezTo>
                    <a:cubicBezTo>
                      <a:pt x="12" y="21"/>
                      <a:pt x="15" y="21"/>
                      <a:pt x="17" y="20"/>
                    </a:cubicBezTo>
                    <a:cubicBezTo>
                      <a:pt x="20" y="19"/>
                      <a:pt x="22" y="17"/>
                      <a:pt x="23" y="14"/>
                    </a:cubicBezTo>
                    <a:cubicBezTo>
                      <a:pt x="24" y="12"/>
                      <a:pt x="24" y="10"/>
                      <a:pt x="23" y="8"/>
                    </a:cubicBezTo>
                    <a:cubicBezTo>
                      <a:pt x="23" y="6"/>
                      <a:pt x="21" y="4"/>
                      <a:pt x="20" y="3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20" y="8"/>
                      <a:pt x="21" y="10"/>
                      <a:pt x="20" y="13"/>
                    </a:cubicBezTo>
                    <a:cubicBezTo>
                      <a:pt x="20" y="14"/>
                      <a:pt x="19" y="16"/>
                      <a:pt x="17" y="17"/>
                    </a:cubicBezTo>
                    <a:cubicBezTo>
                      <a:pt x="15" y="18"/>
                      <a:pt x="13" y="17"/>
                      <a:pt x="10" y="16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2" y="0"/>
                      <a:pt x="8" y="0"/>
                      <a:pt x="6" y="1"/>
                    </a:cubicBezTo>
                    <a:close/>
                    <a:moveTo>
                      <a:pt x="8" y="15"/>
                    </a:moveTo>
                    <a:cubicBezTo>
                      <a:pt x="6" y="14"/>
                      <a:pt x="4" y="13"/>
                      <a:pt x="3" y="12"/>
                    </a:cubicBezTo>
                    <a:cubicBezTo>
                      <a:pt x="3" y="10"/>
                      <a:pt x="3" y="9"/>
                      <a:pt x="3" y="7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6" y="4"/>
                      <a:pt x="7" y="3"/>
                      <a:pt x="8" y="3"/>
                    </a:cubicBezTo>
                    <a:cubicBezTo>
                      <a:pt x="9" y="3"/>
                      <a:pt x="10" y="3"/>
                      <a:pt x="12" y="4"/>
                    </a:cubicBez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83" name="Freeform 150"/>
              <p:cNvSpPr>
                <a:spLocks noChangeArrowheads="1"/>
              </p:cNvSpPr>
              <p:nvPr/>
            </p:nvSpPr>
            <p:spPr bwMode="auto">
              <a:xfrm>
                <a:off x="138113" y="1066800"/>
                <a:ext cx="90488" cy="82550"/>
              </a:xfrm>
              <a:custGeom>
                <a:gdLst>
                  <a:gd fmla="*/ 41474 w 24" name="T0"/>
                  <a:gd fmla="*/ 30018 h 22" name="T1"/>
                  <a:gd fmla="*/ 33933 w 24" name="T2"/>
                  <a:gd fmla="*/ 41275 h 22" name="T3"/>
                  <a:gd fmla="*/ 18852 w 24" name="T4"/>
                  <a:gd fmla="*/ 52532 h 22" name="T5"/>
                  <a:gd fmla="*/ 11311 w 24" name="T6"/>
                  <a:gd fmla="*/ 45027 h 22" name="T7"/>
                  <a:gd fmla="*/ 15081 w 24" name="T8"/>
                  <a:gd fmla="*/ 30018 h 22" name="T9"/>
                  <a:gd fmla="*/ 33933 w 24" name="T10"/>
                  <a:gd fmla="*/ 15009 h 22" name="T11"/>
                  <a:gd fmla="*/ 33933 w 24" name="T12"/>
                  <a:gd fmla="*/ 3752 h 22" name="T13"/>
                  <a:gd fmla="*/ 3770 w 24" name="T14"/>
                  <a:gd fmla="*/ 26266 h 22" name="T15"/>
                  <a:gd fmla="*/ 3770 w 24" name="T16"/>
                  <a:gd fmla="*/ 52532 h 22" name="T17"/>
                  <a:gd fmla="*/ 15081 w 24" name="T18"/>
                  <a:gd fmla="*/ 63789 h 22" name="T19"/>
                  <a:gd fmla="*/ 33933 w 24" name="T20"/>
                  <a:gd fmla="*/ 63789 h 22" name="T21"/>
                  <a:gd fmla="*/ 45244 w 24" name="T22"/>
                  <a:gd fmla="*/ 52532 h 22" name="T23"/>
                  <a:gd fmla="*/ 52785 w 24" name="T24"/>
                  <a:gd fmla="*/ 33770 h 22" name="T25"/>
                  <a:gd fmla="*/ 71636 w 24" name="T26"/>
                  <a:gd fmla="*/ 26266 h 22" name="T27"/>
                  <a:gd fmla="*/ 79177 w 24" name="T28"/>
                  <a:gd fmla="*/ 33770 h 22" name="T29"/>
                  <a:gd fmla="*/ 79177 w 24" name="T30"/>
                  <a:gd fmla="*/ 48780 h 22" name="T31"/>
                  <a:gd fmla="*/ 52785 w 24" name="T32"/>
                  <a:gd fmla="*/ 67541 h 22" name="T33"/>
                  <a:gd fmla="*/ 52785 w 24" name="T34"/>
                  <a:gd fmla="*/ 82550 h 22" name="T35"/>
                  <a:gd fmla="*/ 86718 w 24" name="T36"/>
                  <a:gd fmla="*/ 52532 h 22" name="T37"/>
                  <a:gd fmla="*/ 90488 w 24" name="T38"/>
                  <a:gd fmla="*/ 26266 h 22" name="T39"/>
                  <a:gd fmla="*/ 75407 w 24" name="T40"/>
                  <a:gd fmla="*/ 11257 h 22" name="T41"/>
                  <a:gd fmla="*/ 41474 w 24" name="T42"/>
                  <a:gd fmla="*/ 30018 h 22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24" name="T66"/>
                  <a:gd fmla="*/ 0 h 22" name="T67"/>
                  <a:gd fmla="*/ 24 w 24" name="T68"/>
                  <a:gd fmla="*/ 22 h 22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2" w="24">
                    <a:moveTo>
                      <a:pt x="11" y="8"/>
                    </a:moveTo>
                    <a:cubicBezTo>
                      <a:pt x="9" y="11"/>
                      <a:pt x="9" y="11"/>
                      <a:pt x="9" y="11"/>
                    </a:cubicBezTo>
                    <a:cubicBezTo>
                      <a:pt x="8" y="14"/>
                      <a:pt x="7" y="14"/>
                      <a:pt x="5" y="14"/>
                    </a:cubicBezTo>
                    <a:cubicBezTo>
                      <a:pt x="4" y="13"/>
                      <a:pt x="3" y="13"/>
                      <a:pt x="3" y="12"/>
                    </a:cubicBezTo>
                    <a:cubicBezTo>
                      <a:pt x="3" y="11"/>
                      <a:pt x="3" y="9"/>
                      <a:pt x="4" y="8"/>
                    </a:cubicBezTo>
                    <a:cubicBezTo>
                      <a:pt x="4" y="5"/>
                      <a:pt x="6" y="4"/>
                      <a:pt x="9" y="4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5" y="0"/>
                      <a:pt x="2" y="3"/>
                      <a:pt x="1" y="7"/>
                    </a:cubicBezTo>
                    <a:cubicBezTo>
                      <a:pt x="0" y="10"/>
                      <a:pt x="0" y="12"/>
                      <a:pt x="1" y="14"/>
                    </a:cubicBezTo>
                    <a:cubicBezTo>
                      <a:pt x="1" y="15"/>
                      <a:pt x="2" y="17"/>
                      <a:pt x="4" y="17"/>
                    </a:cubicBezTo>
                    <a:cubicBezTo>
                      <a:pt x="6" y="18"/>
                      <a:pt x="7" y="18"/>
                      <a:pt x="9" y="17"/>
                    </a:cubicBezTo>
                    <a:cubicBezTo>
                      <a:pt x="10" y="16"/>
                      <a:pt x="11" y="15"/>
                      <a:pt x="12" y="14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6" y="7"/>
                      <a:pt x="17" y="6"/>
                      <a:pt x="19" y="7"/>
                    </a:cubicBezTo>
                    <a:cubicBezTo>
                      <a:pt x="20" y="7"/>
                      <a:pt x="21" y="8"/>
                      <a:pt x="21" y="9"/>
                    </a:cubicBezTo>
                    <a:cubicBezTo>
                      <a:pt x="21" y="10"/>
                      <a:pt x="21" y="12"/>
                      <a:pt x="21" y="13"/>
                    </a:cubicBezTo>
                    <a:cubicBezTo>
                      <a:pt x="19" y="17"/>
                      <a:pt x="17" y="18"/>
                      <a:pt x="14" y="18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8" y="22"/>
                      <a:pt x="21" y="19"/>
                      <a:pt x="23" y="14"/>
                    </a:cubicBezTo>
                    <a:cubicBezTo>
                      <a:pt x="24" y="12"/>
                      <a:pt x="24" y="9"/>
                      <a:pt x="24" y="7"/>
                    </a:cubicBezTo>
                    <a:cubicBezTo>
                      <a:pt x="23" y="5"/>
                      <a:pt x="22" y="4"/>
                      <a:pt x="20" y="3"/>
                    </a:cubicBezTo>
                    <a:cubicBezTo>
                      <a:pt x="16" y="2"/>
                      <a:pt x="14" y="4"/>
                      <a:pt x="11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84" name="Freeform 151"/>
              <p:cNvSpPr>
                <a:spLocks noChangeArrowheads="1"/>
              </p:cNvSpPr>
              <p:nvPr/>
            </p:nvSpPr>
            <p:spPr bwMode="auto">
              <a:xfrm>
                <a:off x="165100" y="995363"/>
                <a:ext cx="90488" cy="79375"/>
              </a:xfrm>
              <a:custGeom>
                <a:gdLst>
                  <a:gd fmla="*/ 41474 w 24" name="T0"/>
                  <a:gd fmla="*/ 26458 h 21" name="T1"/>
                  <a:gd fmla="*/ 33933 w 24" name="T2"/>
                  <a:gd fmla="*/ 41577 h 21" name="T3"/>
                  <a:gd fmla="*/ 18852 w 24" name="T4"/>
                  <a:gd fmla="*/ 49137 h 21" name="T5"/>
                  <a:gd fmla="*/ 11311 w 24" name="T6"/>
                  <a:gd fmla="*/ 41577 h 21" name="T7"/>
                  <a:gd fmla="*/ 15081 w 24" name="T8"/>
                  <a:gd fmla="*/ 26458 h 21" name="T9"/>
                  <a:gd fmla="*/ 33933 w 24" name="T10"/>
                  <a:gd fmla="*/ 11339 h 21" name="T11"/>
                  <a:gd fmla="*/ 33933 w 24" name="T12"/>
                  <a:gd fmla="*/ 0 h 21" name="T13"/>
                  <a:gd fmla="*/ 3770 w 24" name="T14"/>
                  <a:gd fmla="*/ 22679 h 21" name="T15"/>
                  <a:gd fmla="*/ 3770 w 24" name="T16"/>
                  <a:gd fmla="*/ 49137 h 21" name="T17"/>
                  <a:gd fmla="*/ 15081 w 24" name="T18"/>
                  <a:gd fmla="*/ 60476 h 21" name="T19"/>
                  <a:gd fmla="*/ 33933 w 24" name="T20"/>
                  <a:gd fmla="*/ 60476 h 21" name="T21"/>
                  <a:gd fmla="*/ 45244 w 24" name="T22"/>
                  <a:gd fmla="*/ 49137 h 21" name="T23"/>
                  <a:gd fmla="*/ 56555 w 24" name="T24"/>
                  <a:gd fmla="*/ 34018 h 21" name="T25"/>
                  <a:gd fmla="*/ 71636 w 24" name="T26"/>
                  <a:gd fmla="*/ 22679 h 21" name="T27"/>
                  <a:gd fmla="*/ 79177 w 24" name="T28"/>
                  <a:gd fmla="*/ 30238 h 21" name="T29"/>
                  <a:gd fmla="*/ 79177 w 24" name="T30"/>
                  <a:gd fmla="*/ 45357 h 21" name="T31"/>
                  <a:gd fmla="*/ 52785 w 24" name="T32"/>
                  <a:gd fmla="*/ 64256 h 21" name="T33"/>
                  <a:gd fmla="*/ 52785 w 24" name="T34"/>
                  <a:gd fmla="*/ 79375 h 21" name="T35"/>
                  <a:gd fmla="*/ 86718 w 24" name="T36"/>
                  <a:gd fmla="*/ 52917 h 21" name="T37"/>
                  <a:gd fmla="*/ 90488 w 24" name="T38"/>
                  <a:gd fmla="*/ 26458 h 21" name="T39"/>
                  <a:gd fmla="*/ 75407 w 24" name="T40"/>
                  <a:gd fmla="*/ 11339 h 21" name="T41"/>
                  <a:gd fmla="*/ 41474 w 24" name="T42"/>
                  <a:gd fmla="*/ 26458 h 21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24" name="T66"/>
                  <a:gd fmla="*/ 0 h 21" name="T67"/>
                  <a:gd fmla="*/ 24 w 24" name="T68"/>
                  <a:gd fmla="*/ 21 h 21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1" w="24">
                    <a:moveTo>
                      <a:pt x="11" y="7"/>
                    </a:moveTo>
                    <a:cubicBezTo>
                      <a:pt x="9" y="11"/>
                      <a:pt x="9" y="11"/>
                      <a:pt x="9" y="11"/>
                    </a:cubicBezTo>
                    <a:cubicBezTo>
                      <a:pt x="8" y="13"/>
                      <a:pt x="7" y="13"/>
                      <a:pt x="5" y="13"/>
                    </a:cubicBezTo>
                    <a:cubicBezTo>
                      <a:pt x="4" y="13"/>
                      <a:pt x="3" y="12"/>
                      <a:pt x="3" y="11"/>
                    </a:cubicBezTo>
                    <a:cubicBezTo>
                      <a:pt x="3" y="10"/>
                      <a:pt x="3" y="9"/>
                      <a:pt x="4" y="7"/>
                    </a:cubicBezTo>
                    <a:cubicBezTo>
                      <a:pt x="5" y="5"/>
                      <a:pt x="6" y="3"/>
                      <a:pt x="9" y="3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0"/>
                      <a:pt x="2" y="2"/>
                      <a:pt x="1" y="6"/>
                    </a:cubicBezTo>
                    <a:cubicBezTo>
                      <a:pt x="0" y="9"/>
                      <a:pt x="0" y="11"/>
                      <a:pt x="1" y="13"/>
                    </a:cubicBezTo>
                    <a:cubicBezTo>
                      <a:pt x="1" y="15"/>
                      <a:pt x="3" y="16"/>
                      <a:pt x="4" y="16"/>
                    </a:cubicBezTo>
                    <a:cubicBezTo>
                      <a:pt x="6" y="17"/>
                      <a:pt x="7" y="17"/>
                      <a:pt x="9" y="16"/>
                    </a:cubicBezTo>
                    <a:cubicBezTo>
                      <a:pt x="10" y="16"/>
                      <a:pt x="11" y="14"/>
                      <a:pt x="12" y="13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6"/>
                      <a:pt x="17" y="6"/>
                      <a:pt x="19" y="6"/>
                    </a:cubicBezTo>
                    <a:cubicBezTo>
                      <a:pt x="20" y="7"/>
                      <a:pt x="21" y="7"/>
                      <a:pt x="21" y="8"/>
                    </a:cubicBezTo>
                    <a:cubicBezTo>
                      <a:pt x="21" y="10"/>
                      <a:pt x="21" y="11"/>
                      <a:pt x="21" y="12"/>
                    </a:cubicBezTo>
                    <a:cubicBezTo>
                      <a:pt x="19" y="16"/>
                      <a:pt x="17" y="18"/>
                      <a:pt x="14" y="17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8" y="21"/>
                      <a:pt x="22" y="19"/>
                      <a:pt x="23" y="14"/>
                    </a:cubicBezTo>
                    <a:cubicBezTo>
                      <a:pt x="24" y="11"/>
                      <a:pt x="24" y="9"/>
                      <a:pt x="24" y="7"/>
                    </a:cubicBezTo>
                    <a:cubicBezTo>
                      <a:pt x="23" y="5"/>
                      <a:pt x="22" y="3"/>
                      <a:pt x="20" y="3"/>
                    </a:cubicBezTo>
                    <a:cubicBezTo>
                      <a:pt x="17" y="1"/>
                      <a:pt x="14" y="3"/>
                      <a:pt x="11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85" name="Freeform 152"/>
              <p:cNvSpPr>
                <a:spLocks noChangeArrowheads="1"/>
              </p:cNvSpPr>
              <p:nvPr/>
            </p:nvSpPr>
            <p:spPr bwMode="auto">
              <a:xfrm>
                <a:off x="1897063" y="4184650"/>
                <a:ext cx="15875" cy="101600"/>
              </a:xfrm>
              <a:custGeom>
                <a:gdLst>
                  <a:gd fmla="*/ 0 w 10" name="T0"/>
                  <a:gd fmla="*/ 101600 h 64" name="T1"/>
                  <a:gd fmla="*/ 12700 w 10" name="T2"/>
                  <a:gd fmla="*/ 101600 h 64" name="T3"/>
                  <a:gd fmla="*/ 15875 w 10" name="T4"/>
                  <a:gd fmla="*/ 0 h 64" name="T5"/>
                  <a:gd fmla="*/ 4762 w 10" name="T6"/>
                  <a:gd fmla="*/ 0 h 64" name="T7"/>
                  <a:gd fmla="*/ 0 w 10" name="T8"/>
                  <a:gd fmla="*/ 101600 h 64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0" name="T15"/>
                  <a:gd fmla="*/ 0 h 64" name="T16"/>
                  <a:gd fmla="*/ 10 w 10" name="T17"/>
                  <a:gd fmla="*/ 64 h 64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64" w="10">
                    <a:moveTo>
                      <a:pt x="0" y="64"/>
                    </a:moveTo>
                    <a:lnTo>
                      <a:pt x="8" y="64"/>
                    </a:lnTo>
                    <a:lnTo>
                      <a:pt x="10" y="0"/>
                    </a:lnTo>
                    <a:lnTo>
                      <a:pt x="3" y="0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86" name="Freeform 153"/>
              <p:cNvSpPr>
                <a:spLocks noChangeArrowheads="1" noEditPoints="1"/>
              </p:cNvSpPr>
              <p:nvPr/>
            </p:nvSpPr>
            <p:spPr bwMode="auto">
              <a:xfrm>
                <a:off x="1924050" y="4211638"/>
                <a:ext cx="68263" cy="77788"/>
              </a:xfrm>
              <a:custGeom>
                <a:gdLst>
                  <a:gd fmla="*/ 68263 w 18" name="T0"/>
                  <a:gd fmla="*/ 33338 h 21" name="T1"/>
                  <a:gd fmla="*/ 60678 w 18" name="T2"/>
                  <a:gd fmla="*/ 7408 h 21" name="T3"/>
                  <a:gd fmla="*/ 37924 w 18" name="T4"/>
                  <a:gd fmla="*/ 0 h 21" name="T5"/>
                  <a:gd fmla="*/ 3792 w 18" name="T6"/>
                  <a:gd fmla="*/ 18521 h 21" name="T7"/>
                  <a:gd fmla="*/ 15170 w 18" name="T8"/>
                  <a:gd fmla="*/ 22225 h 21" name="T9"/>
                  <a:gd fmla="*/ 37924 w 18" name="T10"/>
                  <a:gd fmla="*/ 11113 h 21" name="T11"/>
                  <a:gd fmla="*/ 49301 w 18" name="T12"/>
                  <a:gd fmla="*/ 11113 h 21" name="T13"/>
                  <a:gd fmla="*/ 53093 w 18" name="T14"/>
                  <a:gd fmla="*/ 18521 h 21" name="T15"/>
                  <a:gd fmla="*/ 56886 w 18" name="T16"/>
                  <a:gd fmla="*/ 29634 h 21" name="T17"/>
                  <a:gd fmla="*/ 45509 w 18" name="T18"/>
                  <a:gd fmla="*/ 29634 h 21" name="T19"/>
                  <a:gd fmla="*/ 11377 w 18" name="T20"/>
                  <a:gd fmla="*/ 37042 h 21" name="T21"/>
                  <a:gd fmla="*/ 3792 w 18" name="T22"/>
                  <a:gd fmla="*/ 55563 h 21" name="T23"/>
                  <a:gd fmla="*/ 7585 w 18" name="T24"/>
                  <a:gd fmla="*/ 70380 h 21" name="T25"/>
                  <a:gd fmla="*/ 26547 w 18" name="T26"/>
                  <a:gd fmla="*/ 77788 h 21" name="T27"/>
                  <a:gd fmla="*/ 53093 w 18" name="T28"/>
                  <a:gd fmla="*/ 62971 h 21" name="T29"/>
                  <a:gd fmla="*/ 56886 w 18" name="T30"/>
                  <a:gd fmla="*/ 77788 h 21" name="T31"/>
                  <a:gd fmla="*/ 68263 w 18" name="T32"/>
                  <a:gd fmla="*/ 77788 h 21" name="T33"/>
                  <a:gd fmla="*/ 64471 w 18" name="T34"/>
                  <a:gd fmla="*/ 62971 h 21" name="T35"/>
                  <a:gd fmla="*/ 68263 w 18" name="T36"/>
                  <a:gd fmla="*/ 33338 h 21" name="T37"/>
                  <a:gd fmla="*/ 49301 w 18" name="T38"/>
                  <a:gd fmla="*/ 62971 h 21" name="T39"/>
                  <a:gd fmla="*/ 30339 w 18" name="T40"/>
                  <a:gd fmla="*/ 70380 h 21" name="T41"/>
                  <a:gd fmla="*/ 18962 w 18" name="T42"/>
                  <a:gd fmla="*/ 66675 h 21" name="T43"/>
                  <a:gd fmla="*/ 15170 w 18" name="T44"/>
                  <a:gd fmla="*/ 55563 h 21" name="T45"/>
                  <a:gd fmla="*/ 22754 w 18" name="T46"/>
                  <a:gd fmla="*/ 44450 h 21" name="T47"/>
                  <a:gd fmla="*/ 45509 w 18" name="T48"/>
                  <a:gd fmla="*/ 40746 h 21" name="T49"/>
                  <a:gd fmla="*/ 56886 w 18" name="T50"/>
                  <a:gd fmla="*/ 40746 h 21" name="T51"/>
                  <a:gd fmla="*/ 56886 w 18" name="T52"/>
                  <a:gd fmla="*/ 44450 h 21" name="T53"/>
                  <a:gd fmla="*/ 49301 w 18" name="T54"/>
                  <a:gd fmla="*/ 62971 h 21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18" name="T84"/>
                  <a:gd fmla="*/ 0 h 21" name="T85"/>
                  <a:gd fmla="*/ 18 w 18" name="T86"/>
                  <a:gd fmla="*/ 21 h 21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21" w="18">
                    <a:moveTo>
                      <a:pt x="18" y="9"/>
                    </a:moveTo>
                    <a:cubicBezTo>
                      <a:pt x="18" y="6"/>
                      <a:pt x="17" y="3"/>
                      <a:pt x="16" y="2"/>
                    </a:cubicBezTo>
                    <a:cubicBezTo>
                      <a:pt x="15" y="1"/>
                      <a:pt x="13" y="0"/>
                      <a:pt x="10" y="0"/>
                    </a:cubicBezTo>
                    <a:cubicBezTo>
                      <a:pt x="5" y="0"/>
                      <a:pt x="2" y="2"/>
                      <a:pt x="1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4"/>
                      <a:pt x="7" y="2"/>
                      <a:pt x="10" y="3"/>
                    </a:cubicBezTo>
                    <a:cubicBezTo>
                      <a:pt x="11" y="3"/>
                      <a:pt x="12" y="3"/>
                      <a:pt x="13" y="3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5" y="6"/>
                      <a:pt x="15" y="7"/>
                      <a:pt x="15" y="8"/>
                    </a:cubicBezTo>
                    <a:cubicBezTo>
                      <a:pt x="13" y="8"/>
                      <a:pt x="13" y="8"/>
                      <a:pt x="12" y="8"/>
                    </a:cubicBezTo>
                    <a:cubicBezTo>
                      <a:pt x="8" y="8"/>
                      <a:pt x="5" y="9"/>
                      <a:pt x="3" y="10"/>
                    </a:cubicBezTo>
                    <a:cubicBezTo>
                      <a:pt x="2" y="11"/>
                      <a:pt x="1" y="13"/>
                      <a:pt x="1" y="15"/>
                    </a:cubicBezTo>
                    <a:cubicBezTo>
                      <a:pt x="0" y="16"/>
                      <a:pt x="1" y="18"/>
                      <a:pt x="2" y="19"/>
                    </a:cubicBezTo>
                    <a:cubicBezTo>
                      <a:pt x="3" y="20"/>
                      <a:pt x="5" y="21"/>
                      <a:pt x="7" y="21"/>
                    </a:cubicBezTo>
                    <a:cubicBezTo>
                      <a:pt x="10" y="21"/>
                      <a:pt x="13" y="20"/>
                      <a:pt x="14" y="17"/>
                    </a:cubicBezTo>
                    <a:cubicBezTo>
                      <a:pt x="14" y="19"/>
                      <a:pt x="14" y="20"/>
                      <a:pt x="15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7" y="20"/>
                      <a:pt x="17" y="18"/>
                      <a:pt x="17" y="17"/>
                    </a:cubicBezTo>
                    <a:lnTo>
                      <a:pt x="18" y="9"/>
                    </a:lnTo>
                    <a:close/>
                    <a:moveTo>
                      <a:pt x="13" y="17"/>
                    </a:moveTo>
                    <a:cubicBezTo>
                      <a:pt x="11" y="18"/>
                      <a:pt x="10" y="19"/>
                      <a:pt x="8" y="19"/>
                    </a:cubicBezTo>
                    <a:cubicBezTo>
                      <a:pt x="7" y="19"/>
                      <a:pt x="6" y="18"/>
                      <a:pt x="5" y="18"/>
                    </a:cubicBezTo>
                    <a:cubicBezTo>
                      <a:pt x="4" y="17"/>
                      <a:pt x="4" y="16"/>
                      <a:pt x="4" y="15"/>
                    </a:cubicBezTo>
                    <a:cubicBezTo>
                      <a:pt x="4" y="13"/>
                      <a:pt x="5" y="12"/>
                      <a:pt x="6" y="12"/>
                    </a:cubicBezTo>
                    <a:cubicBezTo>
                      <a:pt x="7" y="11"/>
                      <a:pt x="9" y="10"/>
                      <a:pt x="12" y="11"/>
                    </a:cubicBezTo>
                    <a:cubicBezTo>
                      <a:pt x="12" y="11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4"/>
                      <a:pt x="14" y="16"/>
                      <a:pt x="13" y="1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87" name="Freeform 154"/>
              <p:cNvSpPr>
                <a:spLocks noChangeArrowheads="1"/>
              </p:cNvSpPr>
              <p:nvPr/>
            </p:nvSpPr>
            <p:spPr bwMode="auto">
              <a:xfrm>
                <a:off x="2014538" y="4214813"/>
                <a:ext cx="60325" cy="79375"/>
              </a:xfrm>
              <a:custGeom>
                <a:gdLst>
                  <a:gd fmla="*/ 45244 w 16" name="T0"/>
                  <a:gd fmla="*/ 45357 h 21" name="T1"/>
                  <a:gd fmla="*/ 41473 w 16" name="T2"/>
                  <a:gd fmla="*/ 56696 h 21" name="T3"/>
                  <a:gd fmla="*/ 33933 w 16" name="T4"/>
                  <a:gd fmla="*/ 68036 h 21" name="T5"/>
                  <a:gd fmla="*/ 22622 w 16" name="T6"/>
                  <a:gd fmla="*/ 68036 h 21" name="T7"/>
                  <a:gd fmla="*/ 15081 w 16" name="T8"/>
                  <a:gd fmla="*/ 64256 h 21" name="T9"/>
                  <a:gd fmla="*/ 11311 w 16" name="T10"/>
                  <a:gd fmla="*/ 49137 h 21" name="T11"/>
                  <a:gd fmla="*/ 11311 w 16" name="T12"/>
                  <a:gd fmla="*/ 0 h 21" name="T13"/>
                  <a:gd fmla="*/ 0 w 16" name="T14"/>
                  <a:gd fmla="*/ 0 h 21" name="T15"/>
                  <a:gd fmla="*/ 0 w 16" name="T16"/>
                  <a:gd fmla="*/ 49137 h 21" name="T17"/>
                  <a:gd fmla="*/ 3770 w 16" name="T18"/>
                  <a:gd fmla="*/ 71815 h 21" name="T19"/>
                  <a:gd fmla="*/ 22622 w 16" name="T20"/>
                  <a:gd fmla="*/ 79375 h 21" name="T21"/>
                  <a:gd fmla="*/ 45244 w 16" name="T22"/>
                  <a:gd fmla="*/ 64256 h 21" name="T23"/>
                  <a:gd fmla="*/ 45244 w 16" name="T24"/>
                  <a:gd fmla="*/ 79375 h 21" name="T25"/>
                  <a:gd fmla="*/ 56555 w 16" name="T26"/>
                  <a:gd fmla="*/ 79375 h 21" name="T27"/>
                  <a:gd fmla="*/ 60325 w 16" name="T28"/>
                  <a:gd fmla="*/ 3780 h 21" name="T29"/>
                  <a:gd fmla="*/ 49014 w 16" name="T30"/>
                  <a:gd fmla="*/ 3780 h 21" name="T31"/>
                  <a:gd fmla="*/ 45244 w 16" name="T32"/>
                  <a:gd fmla="*/ 45357 h 21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6" name="T51"/>
                  <a:gd fmla="*/ 0 h 21" name="T52"/>
                  <a:gd fmla="*/ 16 w 16" name="T53"/>
                  <a:gd fmla="*/ 21 h 21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1" w="16">
                    <a:moveTo>
                      <a:pt x="12" y="12"/>
                    </a:moveTo>
                    <a:cubicBezTo>
                      <a:pt x="12" y="13"/>
                      <a:pt x="12" y="14"/>
                      <a:pt x="11" y="15"/>
                    </a:cubicBezTo>
                    <a:cubicBezTo>
                      <a:pt x="11" y="16"/>
                      <a:pt x="10" y="17"/>
                      <a:pt x="9" y="18"/>
                    </a:cubicBezTo>
                    <a:cubicBezTo>
                      <a:pt x="8" y="18"/>
                      <a:pt x="7" y="18"/>
                      <a:pt x="6" y="18"/>
                    </a:cubicBezTo>
                    <a:cubicBezTo>
                      <a:pt x="5" y="18"/>
                      <a:pt x="5" y="18"/>
                      <a:pt x="4" y="17"/>
                    </a:cubicBezTo>
                    <a:cubicBezTo>
                      <a:pt x="3" y="16"/>
                      <a:pt x="3" y="15"/>
                      <a:pt x="3" y="1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5"/>
                      <a:pt x="0" y="17"/>
                      <a:pt x="1" y="19"/>
                    </a:cubicBezTo>
                    <a:cubicBezTo>
                      <a:pt x="2" y="20"/>
                      <a:pt x="4" y="21"/>
                      <a:pt x="6" y="21"/>
                    </a:cubicBezTo>
                    <a:cubicBezTo>
                      <a:pt x="9" y="21"/>
                      <a:pt x="11" y="20"/>
                      <a:pt x="12" y="17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88" name="Freeform 155"/>
              <p:cNvSpPr>
                <a:spLocks noChangeArrowheads="1" noEditPoints="1"/>
              </p:cNvSpPr>
              <p:nvPr/>
            </p:nvSpPr>
            <p:spPr bwMode="auto">
              <a:xfrm>
                <a:off x="2085975" y="4206875"/>
                <a:ext cx="71438" cy="117475"/>
              </a:xfrm>
              <a:custGeom>
                <a:gdLst>
                  <a:gd fmla="*/ 56398 w 19" name="T0"/>
                  <a:gd fmla="*/ 79580 h 31" name="T1"/>
                  <a:gd fmla="*/ 37599 w 19" name="T2"/>
                  <a:gd fmla="*/ 75790 h 31" name="T3"/>
                  <a:gd fmla="*/ 18799 w 19" name="T4"/>
                  <a:gd fmla="*/ 72001 h 31" name="T5"/>
                  <a:gd fmla="*/ 15040 w 19" name="T6"/>
                  <a:gd fmla="*/ 68211 h 31" name="T7"/>
                  <a:gd fmla="*/ 18799 w 19" name="T8"/>
                  <a:gd fmla="*/ 60632 h 31" name="T9"/>
                  <a:gd fmla="*/ 22559 w 19" name="T10"/>
                  <a:gd fmla="*/ 60632 h 31" name="T11"/>
                  <a:gd fmla="*/ 30079 w 19" name="T12"/>
                  <a:gd fmla="*/ 60632 h 31" name="T13"/>
                  <a:gd fmla="*/ 33839 w 19" name="T14"/>
                  <a:gd fmla="*/ 60632 h 31" name="T15"/>
                  <a:gd fmla="*/ 56398 w 19" name="T16"/>
                  <a:gd fmla="*/ 56843 h 31" name="T17"/>
                  <a:gd fmla="*/ 63918 w 19" name="T18"/>
                  <a:gd fmla="*/ 37895 h 31" name="T19"/>
                  <a:gd fmla="*/ 56398 w 19" name="T20"/>
                  <a:gd fmla="*/ 18948 h 31" name="T21"/>
                  <a:gd fmla="*/ 60158 w 19" name="T22"/>
                  <a:gd fmla="*/ 11369 h 31" name="T23"/>
                  <a:gd fmla="*/ 71438 w 19" name="T24"/>
                  <a:gd fmla="*/ 11369 h 31" name="T25"/>
                  <a:gd fmla="*/ 71438 w 19" name="T26"/>
                  <a:gd fmla="*/ 3790 h 31" name="T27"/>
                  <a:gd fmla="*/ 67678 w 19" name="T28"/>
                  <a:gd fmla="*/ 0 h 31" name="T29"/>
                  <a:gd fmla="*/ 56398 w 19" name="T30"/>
                  <a:gd fmla="*/ 3790 h 31" name="T31"/>
                  <a:gd fmla="*/ 52639 w 19" name="T32"/>
                  <a:gd fmla="*/ 15158 h 31" name="T33"/>
                  <a:gd fmla="*/ 37599 w 19" name="T34"/>
                  <a:gd fmla="*/ 11369 h 31" name="T35"/>
                  <a:gd fmla="*/ 15040 w 19" name="T36"/>
                  <a:gd fmla="*/ 15158 h 31" name="T37"/>
                  <a:gd fmla="*/ 7520 w 19" name="T38"/>
                  <a:gd fmla="*/ 34106 h 31" name="T39"/>
                  <a:gd fmla="*/ 15040 w 19" name="T40"/>
                  <a:gd fmla="*/ 56843 h 31" name="T41"/>
                  <a:gd fmla="*/ 3760 w 19" name="T42"/>
                  <a:gd fmla="*/ 68211 h 31" name="T43"/>
                  <a:gd fmla="*/ 11280 w 19" name="T44"/>
                  <a:gd fmla="*/ 79580 h 31" name="T45"/>
                  <a:gd fmla="*/ 0 w 19" name="T46"/>
                  <a:gd fmla="*/ 94738 h 31" name="T47"/>
                  <a:gd fmla="*/ 7520 w 19" name="T48"/>
                  <a:gd fmla="*/ 109896 h 31" name="T49"/>
                  <a:gd fmla="*/ 33839 w 19" name="T50"/>
                  <a:gd fmla="*/ 117475 h 31" name="T51"/>
                  <a:gd fmla="*/ 71438 w 19" name="T52"/>
                  <a:gd fmla="*/ 94738 h 31" name="T53"/>
                  <a:gd fmla="*/ 67678 w 19" name="T54"/>
                  <a:gd fmla="*/ 83369 h 31" name="T55"/>
                  <a:gd fmla="*/ 56398 w 19" name="T56"/>
                  <a:gd fmla="*/ 79580 h 31" name="T57"/>
                  <a:gd fmla="*/ 26319 w 19" name="T58"/>
                  <a:gd fmla="*/ 22737 h 31" name="T59"/>
                  <a:gd fmla="*/ 37599 w 19" name="T60"/>
                  <a:gd fmla="*/ 18948 h 31" name="T61"/>
                  <a:gd fmla="*/ 48879 w 19" name="T62"/>
                  <a:gd fmla="*/ 26527 h 31" name="T63"/>
                  <a:gd fmla="*/ 52639 w 19" name="T64"/>
                  <a:gd fmla="*/ 37895 h 31" name="T65"/>
                  <a:gd fmla="*/ 48879 w 19" name="T66"/>
                  <a:gd fmla="*/ 49264 h 31" name="T67"/>
                  <a:gd fmla="*/ 33839 w 19" name="T68"/>
                  <a:gd fmla="*/ 53053 h 31" name="T69"/>
                  <a:gd fmla="*/ 22559 w 19" name="T70"/>
                  <a:gd fmla="*/ 49264 h 31" name="T71"/>
                  <a:gd fmla="*/ 18799 w 19" name="T72"/>
                  <a:gd fmla="*/ 34106 h 31" name="T73"/>
                  <a:gd fmla="*/ 26319 w 19" name="T74"/>
                  <a:gd fmla="*/ 22737 h 31" name="T75"/>
                  <a:gd fmla="*/ 52639 w 19" name="T76"/>
                  <a:gd fmla="*/ 106106 h 31" name="T77"/>
                  <a:gd fmla="*/ 33839 w 19" name="T78"/>
                  <a:gd fmla="*/ 106106 h 31" name="T79"/>
                  <a:gd fmla="*/ 18799 w 19" name="T80"/>
                  <a:gd fmla="*/ 102317 h 31" name="T81"/>
                  <a:gd fmla="*/ 11280 w 19" name="T82"/>
                  <a:gd fmla="*/ 94738 h 31" name="T83"/>
                  <a:gd fmla="*/ 18799 w 19" name="T84"/>
                  <a:gd fmla="*/ 83369 h 31" name="T85"/>
                  <a:gd fmla="*/ 37599 w 19" name="T86"/>
                  <a:gd fmla="*/ 87159 h 31" name="T87"/>
                  <a:gd fmla="*/ 52639 w 19" name="T88"/>
                  <a:gd fmla="*/ 87159 h 31" name="T89"/>
                  <a:gd fmla="*/ 60158 w 19" name="T90"/>
                  <a:gd fmla="*/ 90948 h 31" name="T91"/>
                  <a:gd fmla="*/ 60158 w 19" name="T92"/>
                  <a:gd fmla="*/ 94738 h 31" name="T93"/>
                  <a:gd fmla="*/ 52639 w 19" name="T94"/>
                  <a:gd fmla="*/ 106106 h 31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w 19" name="T144"/>
                  <a:gd fmla="*/ 0 h 31" name="T145"/>
                  <a:gd fmla="*/ 19 w 19" name="T146"/>
                  <a:gd fmla="*/ 31 h 31" name="T147"/>
                </a:gdLst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b="T147" l="T144" r="T146" t="T145"/>
                <a:pathLst>
                  <a:path h="31" w="19">
                    <a:moveTo>
                      <a:pt x="15" y="21"/>
                    </a:moveTo>
                    <a:cubicBezTo>
                      <a:pt x="14" y="20"/>
                      <a:pt x="13" y="20"/>
                      <a:pt x="10" y="20"/>
                    </a:cubicBezTo>
                    <a:cubicBezTo>
                      <a:pt x="8" y="20"/>
                      <a:pt x="6" y="20"/>
                      <a:pt x="5" y="19"/>
                    </a:cubicBezTo>
                    <a:cubicBezTo>
                      <a:pt x="5" y="19"/>
                      <a:pt x="4" y="18"/>
                      <a:pt x="4" y="18"/>
                    </a:cubicBezTo>
                    <a:cubicBezTo>
                      <a:pt x="4" y="17"/>
                      <a:pt x="5" y="17"/>
                      <a:pt x="5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9" y="16"/>
                      <a:pt x="9" y="16"/>
                    </a:cubicBezTo>
                    <a:cubicBezTo>
                      <a:pt x="11" y="16"/>
                      <a:pt x="13" y="16"/>
                      <a:pt x="15" y="15"/>
                    </a:cubicBezTo>
                    <a:cubicBezTo>
                      <a:pt x="16" y="13"/>
                      <a:pt x="17" y="12"/>
                      <a:pt x="17" y="10"/>
                    </a:cubicBezTo>
                    <a:cubicBezTo>
                      <a:pt x="17" y="8"/>
                      <a:pt x="16" y="7"/>
                      <a:pt x="15" y="5"/>
                    </a:cubicBezTo>
                    <a:cubicBezTo>
                      <a:pt x="15" y="4"/>
                      <a:pt x="16" y="4"/>
                      <a:pt x="16" y="3"/>
                    </a:cubicBezTo>
                    <a:cubicBezTo>
                      <a:pt x="17" y="3"/>
                      <a:pt x="18" y="3"/>
                      <a:pt x="19" y="3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8" y="0"/>
                    </a:cubicBezTo>
                    <a:cubicBezTo>
                      <a:pt x="17" y="0"/>
                      <a:pt x="16" y="1"/>
                      <a:pt x="15" y="1"/>
                    </a:cubicBezTo>
                    <a:cubicBezTo>
                      <a:pt x="14" y="2"/>
                      <a:pt x="14" y="2"/>
                      <a:pt x="14" y="4"/>
                    </a:cubicBezTo>
                    <a:cubicBezTo>
                      <a:pt x="13" y="3"/>
                      <a:pt x="11" y="3"/>
                      <a:pt x="10" y="3"/>
                    </a:cubicBezTo>
                    <a:cubicBezTo>
                      <a:pt x="8" y="3"/>
                      <a:pt x="6" y="3"/>
                      <a:pt x="4" y="4"/>
                    </a:cubicBezTo>
                    <a:cubicBezTo>
                      <a:pt x="3" y="6"/>
                      <a:pt x="2" y="7"/>
                      <a:pt x="2" y="9"/>
                    </a:cubicBezTo>
                    <a:cubicBezTo>
                      <a:pt x="2" y="11"/>
                      <a:pt x="3" y="13"/>
                      <a:pt x="4" y="15"/>
                    </a:cubicBezTo>
                    <a:cubicBezTo>
                      <a:pt x="2" y="15"/>
                      <a:pt x="1" y="16"/>
                      <a:pt x="1" y="18"/>
                    </a:cubicBezTo>
                    <a:cubicBezTo>
                      <a:pt x="1" y="19"/>
                      <a:pt x="2" y="20"/>
                      <a:pt x="3" y="21"/>
                    </a:cubicBezTo>
                    <a:cubicBezTo>
                      <a:pt x="1" y="22"/>
                      <a:pt x="0" y="23"/>
                      <a:pt x="0" y="25"/>
                    </a:cubicBezTo>
                    <a:cubicBezTo>
                      <a:pt x="0" y="27"/>
                      <a:pt x="1" y="28"/>
                      <a:pt x="2" y="29"/>
                    </a:cubicBezTo>
                    <a:cubicBezTo>
                      <a:pt x="3" y="30"/>
                      <a:pt x="6" y="31"/>
                      <a:pt x="9" y="31"/>
                    </a:cubicBezTo>
                    <a:cubicBezTo>
                      <a:pt x="16" y="31"/>
                      <a:pt x="19" y="29"/>
                      <a:pt x="19" y="25"/>
                    </a:cubicBezTo>
                    <a:cubicBezTo>
                      <a:pt x="19" y="24"/>
                      <a:pt x="19" y="23"/>
                      <a:pt x="18" y="22"/>
                    </a:cubicBezTo>
                    <a:cubicBezTo>
                      <a:pt x="17" y="21"/>
                      <a:pt x="16" y="21"/>
                      <a:pt x="15" y="21"/>
                    </a:cubicBezTo>
                    <a:close/>
                    <a:moveTo>
                      <a:pt x="7" y="6"/>
                    </a:moveTo>
                    <a:cubicBezTo>
                      <a:pt x="7" y="5"/>
                      <a:pt x="8" y="5"/>
                      <a:pt x="10" y="5"/>
                    </a:cubicBezTo>
                    <a:cubicBezTo>
                      <a:pt x="11" y="5"/>
                      <a:pt x="12" y="6"/>
                      <a:pt x="13" y="7"/>
                    </a:cubicBezTo>
                    <a:cubicBezTo>
                      <a:pt x="14" y="7"/>
                      <a:pt x="14" y="8"/>
                      <a:pt x="14" y="10"/>
                    </a:cubicBezTo>
                    <a:cubicBezTo>
                      <a:pt x="14" y="11"/>
                      <a:pt x="13" y="12"/>
                      <a:pt x="13" y="13"/>
                    </a:cubicBezTo>
                    <a:cubicBezTo>
                      <a:pt x="12" y="14"/>
                      <a:pt x="11" y="14"/>
                      <a:pt x="9" y="14"/>
                    </a:cubicBezTo>
                    <a:cubicBezTo>
                      <a:pt x="8" y="14"/>
                      <a:pt x="7" y="13"/>
                      <a:pt x="6" y="13"/>
                    </a:cubicBezTo>
                    <a:cubicBezTo>
                      <a:pt x="5" y="12"/>
                      <a:pt x="5" y="11"/>
                      <a:pt x="5" y="9"/>
                    </a:cubicBezTo>
                    <a:cubicBezTo>
                      <a:pt x="5" y="8"/>
                      <a:pt x="6" y="7"/>
                      <a:pt x="7" y="6"/>
                    </a:cubicBezTo>
                    <a:close/>
                    <a:moveTo>
                      <a:pt x="14" y="28"/>
                    </a:moveTo>
                    <a:cubicBezTo>
                      <a:pt x="12" y="28"/>
                      <a:pt x="11" y="28"/>
                      <a:pt x="9" y="28"/>
                    </a:cubicBezTo>
                    <a:cubicBezTo>
                      <a:pt x="7" y="28"/>
                      <a:pt x="6" y="28"/>
                      <a:pt x="5" y="27"/>
                    </a:cubicBezTo>
                    <a:cubicBezTo>
                      <a:pt x="4" y="27"/>
                      <a:pt x="3" y="26"/>
                      <a:pt x="3" y="25"/>
                    </a:cubicBezTo>
                    <a:cubicBezTo>
                      <a:pt x="3" y="24"/>
                      <a:pt x="4" y="23"/>
                      <a:pt x="5" y="22"/>
                    </a:cubicBezTo>
                    <a:cubicBezTo>
                      <a:pt x="6" y="22"/>
                      <a:pt x="8" y="23"/>
                      <a:pt x="10" y="23"/>
                    </a:cubicBezTo>
                    <a:cubicBezTo>
                      <a:pt x="12" y="23"/>
                      <a:pt x="13" y="23"/>
                      <a:pt x="14" y="23"/>
                    </a:cubicBezTo>
                    <a:cubicBezTo>
                      <a:pt x="15" y="23"/>
                      <a:pt x="15" y="23"/>
                      <a:pt x="16" y="24"/>
                    </a:cubicBezTo>
                    <a:cubicBezTo>
                      <a:pt x="16" y="24"/>
                      <a:pt x="16" y="25"/>
                      <a:pt x="16" y="25"/>
                    </a:cubicBezTo>
                    <a:cubicBezTo>
                      <a:pt x="16" y="27"/>
                      <a:pt x="15" y="27"/>
                      <a:pt x="14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89" name="Freeform 156"/>
              <p:cNvSpPr>
                <a:spLocks noChangeArrowheads="1"/>
              </p:cNvSpPr>
              <p:nvPr/>
            </p:nvSpPr>
            <p:spPr bwMode="auto">
              <a:xfrm>
                <a:off x="2168525" y="4195763"/>
                <a:ext cx="60325" cy="101600"/>
              </a:xfrm>
              <a:custGeom>
                <a:gdLst>
                  <a:gd fmla="*/ 56555 w 16" name="T0"/>
                  <a:gd fmla="*/ 33867 h 27" name="T1"/>
                  <a:gd fmla="*/ 49014 w 16" name="T2"/>
                  <a:gd fmla="*/ 26341 h 27" name="T3"/>
                  <a:gd fmla="*/ 37703 w 16" name="T4"/>
                  <a:gd fmla="*/ 26341 h 27" name="T5"/>
                  <a:gd fmla="*/ 15081 w 16" name="T6"/>
                  <a:gd fmla="*/ 41393 h 27" name="T7"/>
                  <a:gd fmla="*/ 15081 w 16" name="T8"/>
                  <a:gd fmla="*/ 0 h 27" name="T9"/>
                  <a:gd fmla="*/ 3770 w 16" name="T10"/>
                  <a:gd fmla="*/ 0 h 27" name="T11"/>
                  <a:gd fmla="*/ 0 w 16" name="T12"/>
                  <a:gd fmla="*/ 101600 h 27" name="T13"/>
                  <a:gd fmla="*/ 11311 w 16" name="T14"/>
                  <a:gd fmla="*/ 101600 h 27" name="T15"/>
                  <a:gd fmla="*/ 11311 w 16" name="T16"/>
                  <a:gd fmla="*/ 60207 h 27" name="T17"/>
                  <a:gd fmla="*/ 18852 w 16" name="T18"/>
                  <a:gd fmla="*/ 41393 h 27" name="T19"/>
                  <a:gd fmla="*/ 33933 w 16" name="T20"/>
                  <a:gd fmla="*/ 33867 h 27" name="T21"/>
                  <a:gd fmla="*/ 45244 w 16" name="T22"/>
                  <a:gd fmla="*/ 37630 h 27" name="T23"/>
                  <a:gd fmla="*/ 49014 w 16" name="T24"/>
                  <a:gd fmla="*/ 45156 h 27" name="T25"/>
                  <a:gd fmla="*/ 49014 w 16" name="T26"/>
                  <a:gd fmla="*/ 56444 h 27" name="T27"/>
                  <a:gd fmla="*/ 45244 w 16" name="T28"/>
                  <a:gd fmla="*/ 101600 h 27" name="T29"/>
                  <a:gd fmla="*/ 60325 w 16" name="T30"/>
                  <a:gd fmla="*/ 101600 h 27" name="T31"/>
                  <a:gd fmla="*/ 60325 w 16" name="T32"/>
                  <a:gd fmla="*/ 56444 h 27" name="T33"/>
                  <a:gd fmla="*/ 60325 w 16" name="T34"/>
                  <a:gd fmla="*/ 45156 h 27" name="T35"/>
                  <a:gd fmla="*/ 56555 w 16" name="T36"/>
                  <a:gd fmla="*/ 33867 h 27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16" name="T57"/>
                  <a:gd fmla="*/ 0 h 27" name="T58"/>
                  <a:gd fmla="*/ 16 w 16" name="T59"/>
                  <a:gd fmla="*/ 27 h 27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27" w="16">
                    <a:moveTo>
                      <a:pt x="15" y="9"/>
                    </a:moveTo>
                    <a:cubicBezTo>
                      <a:pt x="14" y="9"/>
                      <a:pt x="14" y="8"/>
                      <a:pt x="13" y="7"/>
                    </a:cubicBezTo>
                    <a:cubicBezTo>
                      <a:pt x="12" y="7"/>
                      <a:pt x="11" y="7"/>
                      <a:pt x="10" y="7"/>
                    </a:cubicBezTo>
                    <a:cubicBezTo>
                      <a:pt x="7" y="6"/>
                      <a:pt x="5" y="8"/>
                      <a:pt x="4" y="1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4"/>
                      <a:pt x="4" y="12"/>
                      <a:pt x="5" y="11"/>
                    </a:cubicBezTo>
                    <a:cubicBezTo>
                      <a:pt x="6" y="10"/>
                      <a:pt x="8" y="9"/>
                      <a:pt x="9" y="9"/>
                    </a:cubicBezTo>
                    <a:cubicBezTo>
                      <a:pt x="10" y="9"/>
                      <a:pt x="11" y="9"/>
                      <a:pt x="12" y="10"/>
                    </a:cubicBezTo>
                    <a:cubicBezTo>
                      <a:pt x="12" y="11"/>
                      <a:pt x="13" y="11"/>
                      <a:pt x="13" y="12"/>
                    </a:cubicBezTo>
                    <a:cubicBezTo>
                      <a:pt x="13" y="13"/>
                      <a:pt x="13" y="14"/>
                      <a:pt x="13" y="15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3"/>
                      <a:pt x="16" y="12"/>
                      <a:pt x="16" y="12"/>
                    </a:cubicBezTo>
                    <a:cubicBezTo>
                      <a:pt x="16" y="11"/>
                      <a:pt x="15" y="10"/>
                      <a:pt x="15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90" name="Freeform 157"/>
              <p:cNvSpPr>
                <a:spLocks noChangeArrowheads="1"/>
              </p:cNvSpPr>
              <p:nvPr/>
            </p:nvSpPr>
            <p:spPr bwMode="auto">
              <a:xfrm>
                <a:off x="2239963" y="4203700"/>
                <a:ext cx="44450" cy="96838"/>
              </a:xfrm>
              <a:custGeom>
                <a:gdLst>
                  <a:gd fmla="*/ 22225 w 12" name="T0"/>
                  <a:gd fmla="*/ 78215 h 26" name="T1"/>
                  <a:gd fmla="*/ 25929 w 12" name="T2"/>
                  <a:gd fmla="*/ 29796 h 26" name="T3"/>
                  <a:gd fmla="*/ 40746 w 12" name="T4"/>
                  <a:gd fmla="*/ 29796 h 26" name="T5"/>
                  <a:gd fmla="*/ 40746 w 12" name="T6"/>
                  <a:gd fmla="*/ 22347 h 26" name="T7"/>
                  <a:gd fmla="*/ 25929 w 12" name="T8"/>
                  <a:gd fmla="*/ 22347 h 26" name="T9"/>
                  <a:gd fmla="*/ 25929 w 12" name="T10"/>
                  <a:gd fmla="*/ 0 h 26" name="T11"/>
                  <a:gd fmla="*/ 14817 w 12" name="T12"/>
                  <a:gd fmla="*/ 3725 h 26" name="T13"/>
                  <a:gd fmla="*/ 14817 w 12" name="T14"/>
                  <a:gd fmla="*/ 22347 h 26" name="T15"/>
                  <a:gd fmla="*/ 0 w 12" name="T16"/>
                  <a:gd fmla="*/ 22347 h 26" name="T17"/>
                  <a:gd fmla="*/ 0 w 12" name="T18"/>
                  <a:gd fmla="*/ 29796 h 26" name="T19"/>
                  <a:gd fmla="*/ 14817 w 12" name="T20"/>
                  <a:gd fmla="*/ 29796 h 26" name="T21"/>
                  <a:gd fmla="*/ 11113 w 12" name="T22"/>
                  <a:gd fmla="*/ 74491 h 26" name="T23"/>
                  <a:gd fmla="*/ 33338 w 12" name="T24"/>
                  <a:gd fmla="*/ 96838 h 26" name="T25"/>
                  <a:gd fmla="*/ 44450 w 12" name="T26"/>
                  <a:gd fmla="*/ 96838 h 26" name="T27"/>
                  <a:gd fmla="*/ 44450 w 12" name="T28"/>
                  <a:gd fmla="*/ 89389 h 26" name="T29"/>
                  <a:gd fmla="*/ 33338 w 12" name="T30"/>
                  <a:gd fmla="*/ 89389 h 26" name="T31"/>
                  <a:gd fmla="*/ 22225 w 12" name="T32"/>
                  <a:gd fmla="*/ 78215 h 2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2" name="T51"/>
                  <a:gd fmla="*/ 0 h 26" name="T52"/>
                  <a:gd fmla="*/ 12 w 12" name="T53"/>
                  <a:gd fmla="*/ 26 h 26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6" w="12">
                    <a:moveTo>
                      <a:pt x="6" y="21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4"/>
                      <a:pt x="5" y="26"/>
                      <a:pt x="9" y="26"/>
                    </a:cubicBezTo>
                    <a:cubicBezTo>
                      <a:pt x="10" y="26"/>
                      <a:pt x="11" y="26"/>
                      <a:pt x="12" y="26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1" y="24"/>
                      <a:pt x="10" y="24"/>
                      <a:pt x="9" y="24"/>
                    </a:cubicBezTo>
                    <a:cubicBezTo>
                      <a:pt x="7" y="24"/>
                      <a:pt x="6" y="23"/>
                      <a:pt x="6" y="2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91" name="Freeform 158"/>
              <p:cNvSpPr>
                <a:spLocks noChangeArrowheads="1" noEditPoints="1"/>
              </p:cNvSpPr>
              <p:nvPr/>
            </p:nvSpPr>
            <p:spPr bwMode="auto">
              <a:xfrm>
                <a:off x="2289175" y="4225925"/>
                <a:ext cx="66675" cy="79375"/>
              </a:xfrm>
              <a:custGeom>
                <a:gdLst>
                  <a:gd fmla="*/ 59267 w 18" name="T0"/>
                  <a:gd fmla="*/ 11339 h 21" name="T1"/>
                  <a:gd fmla="*/ 37042 w 18" name="T2"/>
                  <a:gd fmla="*/ 0 h 21" name="T3"/>
                  <a:gd fmla="*/ 11112 w 18" name="T4"/>
                  <a:gd fmla="*/ 7560 h 21" name="T5"/>
                  <a:gd fmla="*/ 0 w 18" name="T6"/>
                  <a:gd fmla="*/ 37798 h 21" name="T7"/>
                  <a:gd fmla="*/ 7408 w 18" name="T8"/>
                  <a:gd fmla="*/ 68036 h 21" name="T9"/>
                  <a:gd fmla="*/ 33338 w 18" name="T10"/>
                  <a:gd fmla="*/ 79375 h 21" name="T11"/>
                  <a:gd fmla="*/ 51858 w 18" name="T12"/>
                  <a:gd fmla="*/ 71815 h 21" name="T13"/>
                  <a:gd fmla="*/ 66675 w 18" name="T14"/>
                  <a:gd fmla="*/ 56696 h 21" name="T15"/>
                  <a:gd fmla="*/ 55562 w 18" name="T16"/>
                  <a:gd fmla="*/ 52917 h 21" name="T17"/>
                  <a:gd fmla="*/ 33338 w 18" name="T18"/>
                  <a:gd fmla="*/ 68036 h 21" name="T19"/>
                  <a:gd fmla="*/ 18521 w 18" name="T20"/>
                  <a:gd fmla="*/ 60476 h 21" name="T21"/>
                  <a:gd fmla="*/ 14817 w 18" name="T22"/>
                  <a:gd fmla="*/ 37798 h 21" name="T23"/>
                  <a:gd fmla="*/ 66675 w 18" name="T24"/>
                  <a:gd fmla="*/ 41577 h 21" name="T25"/>
                  <a:gd fmla="*/ 59267 w 18" name="T26"/>
                  <a:gd fmla="*/ 11339 h 21" name="T27"/>
                  <a:gd fmla="*/ 14817 w 18" name="T28"/>
                  <a:gd fmla="*/ 30238 h 21" name="T29"/>
                  <a:gd fmla="*/ 22225 w 18" name="T30"/>
                  <a:gd fmla="*/ 15119 h 21" name="T31"/>
                  <a:gd fmla="*/ 37042 w 18" name="T32"/>
                  <a:gd fmla="*/ 7560 h 21" name="T33"/>
                  <a:gd fmla="*/ 48154 w 18" name="T34"/>
                  <a:gd fmla="*/ 11339 h 21" name="T35"/>
                  <a:gd fmla="*/ 51858 w 18" name="T36"/>
                  <a:gd fmla="*/ 18899 h 21" name="T37"/>
                  <a:gd fmla="*/ 55562 w 18" name="T38"/>
                  <a:gd fmla="*/ 30238 h 21" name="T39"/>
                  <a:gd fmla="*/ 14817 w 18" name="T40"/>
                  <a:gd fmla="*/ 30238 h 21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18" name="T63"/>
                  <a:gd fmla="*/ 0 h 21" name="T64"/>
                  <a:gd fmla="*/ 18 w 18" name="T65"/>
                  <a:gd fmla="*/ 21 h 21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21" w="18">
                    <a:moveTo>
                      <a:pt x="16" y="3"/>
                    </a:moveTo>
                    <a:cubicBezTo>
                      <a:pt x="14" y="1"/>
                      <a:pt x="12" y="0"/>
                      <a:pt x="10" y="0"/>
                    </a:cubicBezTo>
                    <a:cubicBezTo>
                      <a:pt x="7" y="0"/>
                      <a:pt x="5" y="1"/>
                      <a:pt x="3" y="2"/>
                    </a:cubicBezTo>
                    <a:cubicBezTo>
                      <a:pt x="1" y="4"/>
                      <a:pt x="0" y="7"/>
                      <a:pt x="0" y="10"/>
                    </a:cubicBezTo>
                    <a:cubicBezTo>
                      <a:pt x="0" y="13"/>
                      <a:pt x="1" y="16"/>
                      <a:pt x="2" y="18"/>
                    </a:cubicBezTo>
                    <a:cubicBezTo>
                      <a:pt x="4" y="20"/>
                      <a:pt x="6" y="21"/>
                      <a:pt x="9" y="21"/>
                    </a:cubicBezTo>
                    <a:cubicBezTo>
                      <a:pt x="11" y="21"/>
                      <a:pt x="13" y="20"/>
                      <a:pt x="14" y="19"/>
                    </a:cubicBezTo>
                    <a:cubicBezTo>
                      <a:pt x="16" y="18"/>
                      <a:pt x="17" y="17"/>
                      <a:pt x="18" y="1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4" y="17"/>
                      <a:pt x="12" y="18"/>
                      <a:pt x="9" y="18"/>
                    </a:cubicBezTo>
                    <a:cubicBezTo>
                      <a:pt x="8" y="18"/>
                      <a:pt x="7" y="18"/>
                      <a:pt x="5" y="16"/>
                    </a:cubicBezTo>
                    <a:cubicBezTo>
                      <a:pt x="4" y="15"/>
                      <a:pt x="4" y="13"/>
                      <a:pt x="4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7"/>
                      <a:pt x="17" y="5"/>
                      <a:pt x="16" y="3"/>
                    </a:cubicBezTo>
                    <a:close/>
                    <a:moveTo>
                      <a:pt x="4" y="8"/>
                    </a:moveTo>
                    <a:cubicBezTo>
                      <a:pt x="4" y="6"/>
                      <a:pt x="5" y="5"/>
                      <a:pt x="6" y="4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1" y="2"/>
                      <a:pt x="12" y="3"/>
                      <a:pt x="13" y="3"/>
                    </a:cubicBezTo>
                    <a:cubicBezTo>
                      <a:pt x="13" y="4"/>
                      <a:pt x="14" y="5"/>
                      <a:pt x="14" y="5"/>
                    </a:cubicBezTo>
                    <a:cubicBezTo>
                      <a:pt x="15" y="6"/>
                      <a:pt x="15" y="7"/>
                      <a:pt x="15" y="8"/>
                    </a:cubicBez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92" name="Freeform 159"/>
              <p:cNvSpPr>
                <a:spLocks noChangeArrowheads="1"/>
              </p:cNvSpPr>
              <p:nvPr/>
            </p:nvSpPr>
            <p:spPr bwMode="auto">
              <a:xfrm>
                <a:off x="2371725" y="4229100"/>
                <a:ext cx="41275" cy="76200"/>
              </a:xfrm>
              <a:custGeom>
                <a:gdLst>
                  <a:gd fmla="*/ 37523 w 11" name="T0"/>
                  <a:gd fmla="*/ 0 h 20" name="T1"/>
                  <a:gd fmla="*/ 26266 w 11" name="T2"/>
                  <a:gd fmla="*/ 0 h 20" name="T3"/>
                  <a:gd fmla="*/ 15009 w 11" name="T4"/>
                  <a:gd fmla="*/ 19050 h 20" name="T5"/>
                  <a:gd fmla="*/ 15009 w 11" name="T6"/>
                  <a:gd fmla="*/ 0 h 20" name="T7"/>
                  <a:gd fmla="*/ 3752 w 11" name="T8"/>
                  <a:gd fmla="*/ 0 h 20" name="T9"/>
                  <a:gd fmla="*/ 0 w 11" name="T10"/>
                  <a:gd fmla="*/ 76200 h 20" name="T11"/>
                  <a:gd fmla="*/ 11257 w 11" name="T12"/>
                  <a:gd fmla="*/ 76200 h 20" name="T13"/>
                  <a:gd fmla="*/ 15009 w 11" name="T14"/>
                  <a:gd fmla="*/ 34290 h 20" name="T15"/>
                  <a:gd fmla="*/ 22514 w 11" name="T16"/>
                  <a:gd fmla="*/ 15240 h 20" name="T17"/>
                  <a:gd fmla="*/ 37523 w 11" name="T18"/>
                  <a:gd fmla="*/ 11430 h 20" name="T19"/>
                  <a:gd fmla="*/ 41275 w 11" name="T20"/>
                  <a:gd fmla="*/ 11430 h 20" name="T21"/>
                  <a:gd fmla="*/ 41275 w 11" name="T22"/>
                  <a:gd fmla="*/ 0 h 20" name="T23"/>
                  <a:gd fmla="*/ 37523 w 11" name="T24"/>
                  <a:gd fmla="*/ 0 h 20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1" name="T39"/>
                  <a:gd fmla="*/ 0 h 20" name="T40"/>
                  <a:gd fmla="*/ 11 w 11" name="T41"/>
                  <a:gd fmla="*/ 20 h 20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20" w="11">
                    <a:moveTo>
                      <a:pt x="10" y="0"/>
                    </a:moveTo>
                    <a:cubicBezTo>
                      <a:pt x="9" y="0"/>
                      <a:pt x="8" y="0"/>
                      <a:pt x="7" y="0"/>
                    </a:cubicBezTo>
                    <a:cubicBezTo>
                      <a:pt x="6" y="1"/>
                      <a:pt x="5" y="2"/>
                      <a:pt x="4" y="5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7"/>
                      <a:pt x="5" y="6"/>
                      <a:pt x="6" y="4"/>
                    </a:cubicBezTo>
                    <a:cubicBezTo>
                      <a:pt x="7" y="3"/>
                      <a:pt x="8" y="3"/>
                      <a:pt x="1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93" name="Freeform 160"/>
              <p:cNvSpPr>
                <a:spLocks noChangeArrowheads="1"/>
              </p:cNvSpPr>
              <p:nvPr/>
            </p:nvSpPr>
            <p:spPr bwMode="auto">
              <a:xfrm>
                <a:off x="503238" y="1081088"/>
                <a:ext cx="79375" cy="169863"/>
              </a:xfrm>
              <a:custGeom>
                <a:gdLst>
                  <a:gd fmla="*/ 41577 w 21" name="T0"/>
                  <a:gd fmla="*/ 132116 h 45" name="T1"/>
                  <a:gd fmla="*/ 41577 w 21" name="T2"/>
                  <a:gd fmla="*/ 52846 h 45" name="T3"/>
                  <a:gd fmla="*/ 71815 w 21" name="T4"/>
                  <a:gd fmla="*/ 49072 h 45" name="T5"/>
                  <a:gd fmla="*/ 68036 w 21" name="T6"/>
                  <a:gd fmla="*/ 33973 h 45" name="T7"/>
                  <a:gd fmla="*/ 41577 w 21" name="T8"/>
                  <a:gd fmla="*/ 33973 h 45" name="T9"/>
                  <a:gd fmla="*/ 41577 w 21" name="T10"/>
                  <a:gd fmla="*/ 0 h 45" name="T11"/>
                  <a:gd fmla="*/ 22679 w 21" name="T12"/>
                  <a:gd fmla="*/ 3775 h 45" name="T13"/>
                  <a:gd fmla="*/ 22679 w 21" name="T14"/>
                  <a:gd fmla="*/ 33973 h 45" name="T15"/>
                  <a:gd fmla="*/ 0 w 21" name="T16"/>
                  <a:gd fmla="*/ 37747 h 45" name="T17"/>
                  <a:gd fmla="*/ 0 w 21" name="T18"/>
                  <a:gd fmla="*/ 52846 h 45" name="T19"/>
                  <a:gd fmla="*/ 22679 w 21" name="T20"/>
                  <a:gd fmla="*/ 52846 h 45" name="T21"/>
                  <a:gd fmla="*/ 22679 w 21" name="T22"/>
                  <a:gd fmla="*/ 128341 h 45" name="T23"/>
                  <a:gd fmla="*/ 60476 w 21" name="T24"/>
                  <a:gd fmla="*/ 166088 h 45" name="T25"/>
                  <a:gd fmla="*/ 79375 w 21" name="T26"/>
                  <a:gd fmla="*/ 166088 h 45" name="T27"/>
                  <a:gd fmla="*/ 79375 w 21" name="T28"/>
                  <a:gd fmla="*/ 150989 h 45" name="T29"/>
                  <a:gd fmla="*/ 64256 w 21" name="T30"/>
                  <a:gd fmla="*/ 150989 h 45" name="T31"/>
                  <a:gd fmla="*/ 41577 w 21" name="T32"/>
                  <a:gd fmla="*/ 132116 h 45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1" name="T51"/>
                  <a:gd fmla="*/ 0 h 45" name="T52"/>
                  <a:gd fmla="*/ 21 w 21" name="T53"/>
                  <a:gd fmla="*/ 45 h 45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5" w="21">
                    <a:moveTo>
                      <a:pt x="11" y="35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41"/>
                      <a:pt x="10" y="45"/>
                      <a:pt x="16" y="44"/>
                    </a:cubicBezTo>
                    <a:cubicBezTo>
                      <a:pt x="18" y="44"/>
                      <a:pt x="19" y="44"/>
                      <a:pt x="21" y="44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9" y="40"/>
                      <a:pt x="18" y="40"/>
                      <a:pt x="17" y="40"/>
                    </a:cubicBezTo>
                    <a:cubicBezTo>
                      <a:pt x="13" y="40"/>
                      <a:pt x="11" y="39"/>
                      <a:pt x="11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94" name="Freeform 161"/>
              <p:cNvSpPr>
                <a:spLocks noChangeArrowheads="1"/>
              </p:cNvSpPr>
              <p:nvPr/>
            </p:nvSpPr>
            <p:spPr bwMode="auto">
              <a:xfrm>
                <a:off x="601663" y="1111250"/>
                <a:ext cx="63500" cy="131763"/>
              </a:xfrm>
              <a:custGeom>
                <a:gdLst>
                  <a:gd fmla="*/ 37353 w 17" name="T0"/>
                  <a:gd fmla="*/ 7529 h 35" name="T1"/>
                  <a:gd fmla="*/ 18676 w 17" name="T2"/>
                  <a:gd fmla="*/ 33882 h 35" name="T3"/>
                  <a:gd fmla="*/ 18676 w 17" name="T4"/>
                  <a:gd fmla="*/ 3765 h 35" name="T5"/>
                  <a:gd fmla="*/ 0 w 17" name="T6"/>
                  <a:gd fmla="*/ 3765 h 35" name="T7"/>
                  <a:gd fmla="*/ 3735 w 17" name="T8"/>
                  <a:gd fmla="*/ 131763 h 35" name="T9"/>
                  <a:gd fmla="*/ 22412 w 17" name="T10"/>
                  <a:gd fmla="*/ 131763 h 35" name="T11"/>
                  <a:gd fmla="*/ 22412 w 17" name="T12"/>
                  <a:gd fmla="*/ 63999 h 35" name="T13"/>
                  <a:gd fmla="*/ 33618 w 17" name="T14"/>
                  <a:gd fmla="*/ 30117 h 35" name="T15"/>
                  <a:gd fmla="*/ 59765 w 17" name="T16"/>
                  <a:gd fmla="*/ 18823 h 35" name="T17"/>
                  <a:gd fmla="*/ 63500 w 17" name="T18"/>
                  <a:gd fmla="*/ 18823 h 35" name="T19"/>
                  <a:gd fmla="*/ 63500 w 17" name="T20"/>
                  <a:gd fmla="*/ 0 h 35" name="T21"/>
                  <a:gd fmla="*/ 56029 w 17" name="T22"/>
                  <a:gd fmla="*/ 0 h 35" name="T23"/>
                  <a:gd fmla="*/ 37353 w 17" name="T24"/>
                  <a:gd fmla="*/ 7529 h 35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7" name="T39"/>
                  <a:gd fmla="*/ 0 h 35" name="T40"/>
                  <a:gd fmla="*/ 17 w 17" name="T41"/>
                  <a:gd fmla="*/ 35 h 35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35" w="17">
                    <a:moveTo>
                      <a:pt x="10" y="2"/>
                    </a:moveTo>
                    <a:cubicBezTo>
                      <a:pt x="8" y="3"/>
                      <a:pt x="7" y="5"/>
                      <a:pt x="5" y="9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4"/>
                      <a:pt x="7" y="11"/>
                      <a:pt x="9" y="8"/>
                    </a:cubicBezTo>
                    <a:cubicBezTo>
                      <a:pt x="11" y="6"/>
                      <a:pt x="13" y="5"/>
                      <a:pt x="16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3" y="0"/>
                      <a:pt x="12" y="0"/>
                      <a:pt x="10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95" name="Freeform 162"/>
              <p:cNvSpPr>
                <a:spLocks noChangeArrowheads="1" noEditPoints="1"/>
              </p:cNvSpPr>
              <p:nvPr/>
            </p:nvSpPr>
            <p:spPr bwMode="auto">
              <a:xfrm>
                <a:off x="676275" y="1108075"/>
                <a:ext cx="115888" cy="138113"/>
              </a:xfrm>
              <a:custGeom>
                <a:gdLst>
                  <a:gd fmla="*/ 108411 w 31" name="T0"/>
                  <a:gd fmla="*/ 52259 h 37" name="T1"/>
                  <a:gd fmla="*/ 97196 w 31" name="T2"/>
                  <a:gd fmla="*/ 11198 h 37" name="T3"/>
                  <a:gd fmla="*/ 59813 w 31" name="T4"/>
                  <a:gd fmla="*/ 0 h 37" name="T5"/>
                  <a:gd fmla="*/ 3738 w 31" name="T6"/>
                  <a:gd fmla="*/ 37328 h 37" name="T7"/>
                  <a:gd fmla="*/ 22430 w 31" name="T8"/>
                  <a:gd fmla="*/ 41061 h 37" name="T9"/>
                  <a:gd fmla="*/ 56075 w 31" name="T10"/>
                  <a:gd fmla="*/ 18664 h 37" name="T11"/>
                  <a:gd fmla="*/ 78505 w 31" name="T12"/>
                  <a:gd fmla="*/ 22397 h 37" name="T13"/>
                  <a:gd fmla="*/ 89720 w 31" name="T14"/>
                  <a:gd fmla="*/ 29862 h 37" name="T15"/>
                  <a:gd fmla="*/ 89720 w 31" name="T16"/>
                  <a:gd fmla="*/ 52259 h 37" name="T17"/>
                  <a:gd fmla="*/ 74766 w 31" name="T18"/>
                  <a:gd fmla="*/ 52259 h 37" name="T19"/>
                  <a:gd fmla="*/ 18692 w 31" name="T20"/>
                  <a:gd fmla="*/ 67190 h 37" name="T21"/>
                  <a:gd fmla="*/ 3738 w 31" name="T22"/>
                  <a:gd fmla="*/ 100785 h 37" name="T23"/>
                  <a:gd fmla="*/ 14953 w 31" name="T24"/>
                  <a:gd fmla="*/ 126915 h 37" name="T25"/>
                  <a:gd fmla="*/ 48598 w 31" name="T26"/>
                  <a:gd fmla="*/ 138113 h 37" name="T27"/>
                  <a:gd fmla="*/ 93458 w 31" name="T28"/>
                  <a:gd fmla="*/ 108251 h 37" name="T29"/>
                  <a:gd fmla="*/ 93458 w 31" name="T30"/>
                  <a:gd fmla="*/ 134380 h 37" name="T31"/>
                  <a:gd fmla="*/ 115888 w 31" name="T32"/>
                  <a:gd fmla="*/ 130647 h 37" name="T33"/>
                  <a:gd fmla="*/ 112150 w 31" name="T34"/>
                  <a:gd fmla="*/ 108251 h 37" name="T35"/>
                  <a:gd fmla="*/ 108411 w 31" name="T36"/>
                  <a:gd fmla="*/ 52259 h 37" name="T37"/>
                  <a:gd fmla="*/ 82243 w 31" name="T38"/>
                  <a:gd fmla="*/ 108251 h 37" name="T39"/>
                  <a:gd fmla="*/ 52337 w 31" name="T40"/>
                  <a:gd fmla="*/ 123182 h 37" name="T41"/>
                  <a:gd fmla="*/ 29907 w 31" name="T42"/>
                  <a:gd fmla="*/ 115716 h 37" name="T43"/>
                  <a:gd fmla="*/ 22430 w 31" name="T44"/>
                  <a:gd fmla="*/ 100785 h 37" name="T45"/>
                  <a:gd fmla="*/ 37383 w 31" name="T46"/>
                  <a:gd fmla="*/ 78388 h 37" name="T47"/>
                  <a:gd fmla="*/ 71028 w 31" name="T48"/>
                  <a:gd fmla="*/ 67190 h 37" name="T49"/>
                  <a:gd fmla="*/ 89720 w 31" name="T50"/>
                  <a:gd fmla="*/ 67190 h 37" name="T51"/>
                  <a:gd fmla="*/ 89720 w 31" name="T52"/>
                  <a:gd fmla="*/ 78388 h 37" name="T53"/>
                  <a:gd fmla="*/ 82243 w 31" name="T54"/>
                  <a:gd fmla="*/ 108251 h 37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31" name="T84"/>
                  <a:gd fmla="*/ 0 h 37" name="T85"/>
                  <a:gd fmla="*/ 31 w 31" name="T86"/>
                  <a:gd fmla="*/ 37 h 37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37" w="31">
                    <a:moveTo>
                      <a:pt x="29" y="14"/>
                    </a:moveTo>
                    <a:cubicBezTo>
                      <a:pt x="29" y="9"/>
                      <a:pt x="28" y="5"/>
                      <a:pt x="26" y="3"/>
                    </a:cubicBezTo>
                    <a:cubicBezTo>
                      <a:pt x="24" y="1"/>
                      <a:pt x="21" y="0"/>
                      <a:pt x="16" y="0"/>
                    </a:cubicBezTo>
                    <a:cubicBezTo>
                      <a:pt x="7" y="1"/>
                      <a:pt x="2" y="4"/>
                      <a:pt x="1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7"/>
                      <a:pt x="10" y="5"/>
                      <a:pt x="15" y="5"/>
                    </a:cubicBezTo>
                    <a:cubicBezTo>
                      <a:pt x="18" y="5"/>
                      <a:pt x="19" y="5"/>
                      <a:pt x="21" y="6"/>
                    </a:cubicBezTo>
                    <a:cubicBezTo>
                      <a:pt x="22" y="6"/>
                      <a:pt x="23" y="7"/>
                      <a:pt x="24" y="8"/>
                    </a:cubicBezTo>
                    <a:cubicBezTo>
                      <a:pt x="24" y="10"/>
                      <a:pt x="24" y="12"/>
                      <a:pt x="24" y="14"/>
                    </a:cubicBezTo>
                    <a:cubicBezTo>
                      <a:pt x="22" y="14"/>
                      <a:pt x="21" y="14"/>
                      <a:pt x="20" y="14"/>
                    </a:cubicBezTo>
                    <a:cubicBezTo>
                      <a:pt x="13" y="14"/>
                      <a:pt x="8" y="16"/>
                      <a:pt x="5" y="18"/>
                    </a:cubicBezTo>
                    <a:cubicBezTo>
                      <a:pt x="2" y="20"/>
                      <a:pt x="0" y="23"/>
                      <a:pt x="1" y="27"/>
                    </a:cubicBezTo>
                    <a:cubicBezTo>
                      <a:pt x="1" y="29"/>
                      <a:pt x="2" y="32"/>
                      <a:pt x="4" y="34"/>
                    </a:cubicBezTo>
                    <a:cubicBezTo>
                      <a:pt x="6" y="36"/>
                      <a:pt x="9" y="37"/>
                      <a:pt x="13" y="37"/>
                    </a:cubicBezTo>
                    <a:cubicBezTo>
                      <a:pt x="18" y="37"/>
                      <a:pt x="22" y="34"/>
                      <a:pt x="25" y="29"/>
                    </a:cubicBezTo>
                    <a:cubicBezTo>
                      <a:pt x="25" y="32"/>
                      <a:pt x="25" y="34"/>
                      <a:pt x="25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3"/>
                      <a:pt x="30" y="31"/>
                      <a:pt x="30" y="29"/>
                    </a:cubicBezTo>
                    <a:lnTo>
                      <a:pt x="29" y="14"/>
                    </a:lnTo>
                    <a:close/>
                    <a:moveTo>
                      <a:pt x="22" y="29"/>
                    </a:moveTo>
                    <a:cubicBezTo>
                      <a:pt x="19" y="31"/>
                      <a:pt x="17" y="33"/>
                      <a:pt x="14" y="33"/>
                    </a:cubicBezTo>
                    <a:cubicBezTo>
                      <a:pt x="11" y="33"/>
                      <a:pt x="9" y="32"/>
                      <a:pt x="8" y="31"/>
                    </a:cubicBezTo>
                    <a:cubicBezTo>
                      <a:pt x="7" y="30"/>
                      <a:pt x="6" y="28"/>
                      <a:pt x="6" y="27"/>
                    </a:cubicBezTo>
                    <a:cubicBezTo>
                      <a:pt x="6" y="24"/>
                      <a:pt x="7" y="22"/>
                      <a:pt x="10" y="21"/>
                    </a:cubicBezTo>
                    <a:cubicBezTo>
                      <a:pt x="12" y="19"/>
                      <a:pt x="15" y="18"/>
                      <a:pt x="19" y="18"/>
                    </a:cubicBezTo>
                    <a:cubicBezTo>
                      <a:pt x="21" y="18"/>
                      <a:pt x="22" y="18"/>
                      <a:pt x="24" y="18"/>
                    </a:cubicBezTo>
                    <a:cubicBezTo>
                      <a:pt x="24" y="19"/>
                      <a:pt x="24" y="20"/>
                      <a:pt x="24" y="21"/>
                    </a:cubicBezTo>
                    <a:cubicBezTo>
                      <a:pt x="25" y="24"/>
                      <a:pt x="24" y="27"/>
                      <a:pt x="22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96" name="Freeform 163"/>
              <p:cNvSpPr>
                <a:spLocks noChangeArrowheads="1" noEditPoints="1"/>
              </p:cNvSpPr>
              <p:nvPr/>
            </p:nvSpPr>
            <p:spPr bwMode="auto">
              <a:xfrm>
                <a:off x="814388" y="1062038"/>
                <a:ext cx="114300" cy="180975"/>
              </a:xfrm>
              <a:custGeom>
                <a:gdLst>
                  <a:gd fmla="*/ 91440 w 30" name="T0"/>
                  <a:gd fmla="*/ 64095 h 48" name="T1"/>
                  <a:gd fmla="*/ 53340 w 30" name="T2"/>
                  <a:gd fmla="*/ 45244 h 48" name="T3"/>
                  <a:gd fmla="*/ 15240 w 30" name="T4"/>
                  <a:gd fmla="*/ 64095 h 48" name="T5"/>
                  <a:gd fmla="*/ 0 w 30" name="T6"/>
                  <a:gd fmla="*/ 113109 h 48" name="T7"/>
                  <a:gd fmla="*/ 19050 w 30" name="T8"/>
                  <a:gd fmla="*/ 162123 h 48" name="T9"/>
                  <a:gd fmla="*/ 57150 w 30" name="T10"/>
                  <a:gd fmla="*/ 180975 h 48" name="T11"/>
                  <a:gd fmla="*/ 95250 w 30" name="T12"/>
                  <a:gd fmla="*/ 154583 h 48" name="T13"/>
                  <a:gd fmla="*/ 95250 w 30" name="T14"/>
                  <a:gd fmla="*/ 177205 h 48" name="T15"/>
                  <a:gd fmla="*/ 114300 w 30" name="T16"/>
                  <a:gd fmla="*/ 177205 h 48" name="T17"/>
                  <a:gd fmla="*/ 110490 w 30" name="T18"/>
                  <a:gd fmla="*/ 0 h 48" name="T19"/>
                  <a:gd fmla="*/ 91440 w 30" name="T20"/>
                  <a:gd fmla="*/ 3770 h 48" name="T21"/>
                  <a:gd fmla="*/ 91440 w 30" name="T22"/>
                  <a:gd fmla="*/ 64095 h 48" name="T23"/>
                  <a:gd fmla="*/ 95250 w 30" name="T24"/>
                  <a:gd fmla="*/ 124420 h 48" name="T25"/>
                  <a:gd fmla="*/ 83820 w 30" name="T26"/>
                  <a:gd fmla="*/ 150813 h 48" name="T27"/>
                  <a:gd fmla="*/ 57150 w 30" name="T28"/>
                  <a:gd fmla="*/ 165894 h 48" name="T29"/>
                  <a:gd fmla="*/ 34290 w 30" name="T30"/>
                  <a:gd fmla="*/ 150813 h 48" name="T31"/>
                  <a:gd fmla="*/ 22860 w 30" name="T32"/>
                  <a:gd fmla="*/ 113109 h 48" name="T33"/>
                  <a:gd fmla="*/ 34290 w 30" name="T34"/>
                  <a:gd fmla="*/ 75406 h 48" name="T35"/>
                  <a:gd fmla="*/ 57150 w 30" name="T36"/>
                  <a:gd fmla="*/ 60325 h 48" name="T37"/>
                  <a:gd fmla="*/ 83820 w 30" name="T38"/>
                  <a:gd fmla="*/ 71636 h 48" name="T39"/>
                  <a:gd fmla="*/ 91440 w 30" name="T40"/>
                  <a:gd fmla="*/ 98028 h 48" name="T41"/>
                  <a:gd fmla="*/ 95250 w 30" name="T42"/>
                  <a:gd fmla="*/ 124420 h 48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30" name="T66"/>
                  <a:gd fmla="*/ 0 h 48" name="T67"/>
                  <a:gd fmla="*/ 30 w 30" name="T68"/>
                  <a:gd fmla="*/ 48 h 48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48" w="30">
                    <a:moveTo>
                      <a:pt x="24" y="17"/>
                    </a:moveTo>
                    <a:cubicBezTo>
                      <a:pt x="22" y="14"/>
                      <a:pt x="18" y="12"/>
                      <a:pt x="14" y="12"/>
                    </a:cubicBezTo>
                    <a:cubicBezTo>
                      <a:pt x="10" y="12"/>
                      <a:pt x="7" y="14"/>
                      <a:pt x="4" y="17"/>
                    </a:cubicBezTo>
                    <a:cubicBezTo>
                      <a:pt x="2" y="21"/>
                      <a:pt x="0" y="25"/>
                      <a:pt x="0" y="30"/>
                    </a:cubicBezTo>
                    <a:cubicBezTo>
                      <a:pt x="1" y="36"/>
                      <a:pt x="2" y="40"/>
                      <a:pt x="5" y="43"/>
                    </a:cubicBezTo>
                    <a:cubicBezTo>
                      <a:pt x="7" y="46"/>
                      <a:pt x="11" y="48"/>
                      <a:pt x="15" y="48"/>
                    </a:cubicBezTo>
                    <a:cubicBezTo>
                      <a:pt x="19" y="48"/>
                      <a:pt x="23" y="46"/>
                      <a:pt x="25" y="41"/>
                    </a:cubicBezTo>
                    <a:cubicBezTo>
                      <a:pt x="25" y="47"/>
                      <a:pt x="25" y="47"/>
                      <a:pt x="25" y="47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4" y="1"/>
                      <a:pt x="24" y="1"/>
                      <a:pt x="24" y="1"/>
                    </a:cubicBezTo>
                    <a:lnTo>
                      <a:pt x="24" y="17"/>
                    </a:lnTo>
                    <a:close/>
                    <a:moveTo>
                      <a:pt x="25" y="33"/>
                    </a:moveTo>
                    <a:cubicBezTo>
                      <a:pt x="25" y="36"/>
                      <a:pt x="24" y="38"/>
                      <a:pt x="22" y="40"/>
                    </a:cubicBezTo>
                    <a:cubicBezTo>
                      <a:pt x="20" y="42"/>
                      <a:pt x="18" y="43"/>
                      <a:pt x="15" y="44"/>
                    </a:cubicBezTo>
                    <a:cubicBezTo>
                      <a:pt x="13" y="44"/>
                      <a:pt x="10" y="42"/>
                      <a:pt x="9" y="40"/>
                    </a:cubicBezTo>
                    <a:cubicBezTo>
                      <a:pt x="7" y="38"/>
                      <a:pt x="6" y="34"/>
                      <a:pt x="6" y="30"/>
                    </a:cubicBezTo>
                    <a:cubicBezTo>
                      <a:pt x="6" y="25"/>
                      <a:pt x="7" y="22"/>
                      <a:pt x="9" y="20"/>
                    </a:cubicBezTo>
                    <a:cubicBezTo>
                      <a:pt x="10" y="17"/>
                      <a:pt x="12" y="16"/>
                      <a:pt x="15" y="16"/>
                    </a:cubicBezTo>
                    <a:cubicBezTo>
                      <a:pt x="18" y="16"/>
                      <a:pt x="20" y="17"/>
                      <a:pt x="22" y="19"/>
                    </a:cubicBezTo>
                    <a:cubicBezTo>
                      <a:pt x="23" y="20"/>
                      <a:pt x="24" y="23"/>
                      <a:pt x="24" y="26"/>
                    </a:cubicBezTo>
                    <a:lnTo>
                      <a:pt x="25" y="3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97" name="Freeform 164"/>
              <p:cNvSpPr>
                <a:spLocks noChangeArrowheads="1" noEditPoints="1"/>
              </p:cNvSpPr>
              <p:nvPr/>
            </p:nvSpPr>
            <p:spPr bwMode="auto">
              <a:xfrm>
                <a:off x="957263" y="1103313"/>
                <a:ext cx="117475" cy="136525"/>
              </a:xfrm>
              <a:custGeom>
                <a:gdLst>
                  <a:gd fmla="*/ 60632 w 31" name="T0"/>
                  <a:gd fmla="*/ 121356 h 36" name="T1"/>
                  <a:gd fmla="*/ 34106 w 31" name="T2"/>
                  <a:gd fmla="*/ 109978 h 36" name="T3"/>
                  <a:gd fmla="*/ 22737 w 31" name="T4"/>
                  <a:gd fmla="*/ 72055 h 36" name="T5"/>
                  <a:gd fmla="*/ 117475 w 31" name="T6"/>
                  <a:gd fmla="*/ 68263 h 36" name="T7"/>
                  <a:gd fmla="*/ 98527 w 31" name="T8"/>
                  <a:gd fmla="*/ 18962 h 36" name="T9"/>
                  <a:gd fmla="*/ 56843 w 31" name="T10"/>
                  <a:gd fmla="*/ 0 h 36" name="T11"/>
                  <a:gd fmla="*/ 15158 w 31" name="T12"/>
                  <a:gd fmla="*/ 18962 h 36" name="T13"/>
                  <a:gd fmla="*/ 0 w 31" name="T14"/>
                  <a:gd fmla="*/ 72055 h 36" name="T15"/>
                  <a:gd fmla="*/ 15158 w 31" name="T16"/>
                  <a:gd fmla="*/ 121356 h 36" name="T17"/>
                  <a:gd fmla="*/ 60632 w 31" name="T18"/>
                  <a:gd fmla="*/ 136525 h 36" name="T19"/>
                  <a:gd fmla="*/ 94738 w 31" name="T20"/>
                  <a:gd fmla="*/ 125148 h 36" name="T21"/>
                  <a:gd fmla="*/ 113685 w 31" name="T22"/>
                  <a:gd fmla="*/ 98601 h 36" name="T23"/>
                  <a:gd fmla="*/ 94738 w 31" name="T24"/>
                  <a:gd fmla="*/ 94809 h 36" name="T25"/>
                  <a:gd fmla="*/ 60632 w 31" name="T26"/>
                  <a:gd fmla="*/ 121356 h 36" name="T27"/>
                  <a:gd fmla="*/ 34106 w 31" name="T28"/>
                  <a:gd fmla="*/ 26547 h 36" name="T29"/>
                  <a:gd fmla="*/ 60632 w 31" name="T30"/>
                  <a:gd fmla="*/ 15169 h 36" name="T31"/>
                  <a:gd fmla="*/ 79580 w 31" name="T32"/>
                  <a:gd fmla="*/ 22754 h 36" name="T33"/>
                  <a:gd fmla="*/ 90948 w 31" name="T34"/>
                  <a:gd fmla="*/ 34131 h 36" name="T35"/>
                  <a:gd fmla="*/ 94738 w 31" name="T36"/>
                  <a:gd fmla="*/ 56885 h 36" name="T37"/>
                  <a:gd fmla="*/ 22737 w 31" name="T38"/>
                  <a:gd fmla="*/ 56885 h 36" name="T39"/>
                  <a:gd fmla="*/ 34106 w 31" name="T40"/>
                  <a:gd fmla="*/ 26547 h 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31" name="T63"/>
                  <a:gd fmla="*/ 0 h 36" name="T64"/>
                  <a:gd fmla="*/ 31 w 31" name="T65"/>
                  <a:gd fmla="*/ 36 h 36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36" w="31">
                    <a:moveTo>
                      <a:pt x="16" y="32"/>
                    </a:moveTo>
                    <a:cubicBezTo>
                      <a:pt x="14" y="32"/>
                      <a:pt x="11" y="31"/>
                      <a:pt x="9" y="29"/>
                    </a:cubicBezTo>
                    <a:cubicBezTo>
                      <a:pt x="7" y="27"/>
                      <a:pt x="6" y="24"/>
                      <a:pt x="6" y="19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0" y="12"/>
                      <a:pt x="29" y="8"/>
                      <a:pt x="26" y="5"/>
                    </a:cubicBezTo>
                    <a:cubicBezTo>
                      <a:pt x="23" y="2"/>
                      <a:pt x="20" y="0"/>
                      <a:pt x="15" y="0"/>
                    </a:cubicBezTo>
                    <a:cubicBezTo>
                      <a:pt x="11" y="0"/>
                      <a:pt x="7" y="2"/>
                      <a:pt x="4" y="5"/>
                    </a:cubicBezTo>
                    <a:cubicBezTo>
                      <a:pt x="1" y="9"/>
                      <a:pt x="0" y="13"/>
                      <a:pt x="0" y="19"/>
                    </a:cubicBezTo>
                    <a:cubicBezTo>
                      <a:pt x="0" y="24"/>
                      <a:pt x="1" y="28"/>
                      <a:pt x="4" y="32"/>
                    </a:cubicBezTo>
                    <a:cubicBezTo>
                      <a:pt x="7" y="35"/>
                      <a:pt x="11" y="36"/>
                      <a:pt x="16" y="36"/>
                    </a:cubicBezTo>
                    <a:cubicBezTo>
                      <a:pt x="19" y="36"/>
                      <a:pt x="22" y="35"/>
                      <a:pt x="25" y="33"/>
                    </a:cubicBezTo>
                    <a:cubicBezTo>
                      <a:pt x="28" y="31"/>
                      <a:pt x="29" y="29"/>
                      <a:pt x="30" y="26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4" y="29"/>
                      <a:pt x="20" y="32"/>
                      <a:pt x="16" y="32"/>
                    </a:cubicBezTo>
                    <a:close/>
                    <a:moveTo>
                      <a:pt x="9" y="7"/>
                    </a:moveTo>
                    <a:cubicBezTo>
                      <a:pt x="11" y="5"/>
                      <a:pt x="13" y="4"/>
                      <a:pt x="16" y="4"/>
                    </a:cubicBezTo>
                    <a:cubicBezTo>
                      <a:pt x="18" y="4"/>
                      <a:pt x="19" y="5"/>
                      <a:pt x="21" y="6"/>
                    </a:cubicBezTo>
                    <a:cubicBezTo>
                      <a:pt x="22" y="7"/>
                      <a:pt x="23" y="8"/>
                      <a:pt x="24" y="9"/>
                    </a:cubicBezTo>
                    <a:cubicBezTo>
                      <a:pt x="24" y="11"/>
                      <a:pt x="25" y="13"/>
                      <a:pt x="25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2"/>
                      <a:pt x="7" y="9"/>
                      <a:pt x="9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98" name="Freeform 165"/>
              <p:cNvSpPr>
                <a:spLocks noChangeArrowheads="1"/>
              </p:cNvSpPr>
              <p:nvPr/>
            </p:nvSpPr>
            <p:spPr bwMode="auto">
              <a:xfrm>
                <a:off x="1624013" y="2474913"/>
                <a:ext cx="85725" cy="139700"/>
              </a:xfrm>
              <a:custGeom>
                <a:gdLst>
                  <a:gd fmla="*/ 81998 w 23" name="T0"/>
                  <a:gd fmla="*/ 56635 h 37" name="T1"/>
                  <a:gd fmla="*/ 74543 w 23" name="T2"/>
                  <a:gd fmla="*/ 45308 h 37" name="T3"/>
                  <a:gd fmla="*/ 59635 w 23" name="T4"/>
                  <a:gd fmla="*/ 37757 h 37" name="T5"/>
                  <a:gd fmla="*/ 29817 w 23" name="T6"/>
                  <a:gd fmla="*/ 52859 h 37" name="T7"/>
                  <a:gd fmla="*/ 37272 w 23" name="T8"/>
                  <a:gd fmla="*/ 3776 h 37" name="T9"/>
                  <a:gd fmla="*/ 22363 w 23" name="T10"/>
                  <a:gd fmla="*/ 0 h 37" name="T11"/>
                  <a:gd fmla="*/ 0 w 23" name="T12"/>
                  <a:gd fmla="*/ 124597 h 37" name="T13"/>
                  <a:gd fmla="*/ 14909 w 23" name="T14"/>
                  <a:gd fmla="*/ 128373 h 37" name="T15"/>
                  <a:gd fmla="*/ 26090 w 23" name="T16"/>
                  <a:gd fmla="*/ 79289 h 37" name="T17"/>
                  <a:gd fmla="*/ 37272 w 23" name="T18"/>
                  <a:gd fmla="*/ 56635 h 37" name="T19"/>
                  <a:gd fmla="*/ 55908 w 23" name="T20"/>
                  <a:gd fmla="*/ 49084 h 37" name="T21"/>
                  <a:gd fmla="*/ 67089 w 23" name="T22"/>
                  <a:gd fmla="*/ 56635 h 37" name="T23"/>
                  <a:gd fmla="*/ 70816 w 23" name="T24"/>
                  <a:gd fmla="*/ 64186 h 37" name="T25"/>
                  <a:gd fmla="*/ 70816 w 23" name="T26"/>
                  <a:gd fmla="*/ 79289 h 37" name="T27"/>
                  <a:gd fmla="*/ 59635 w 23" name="T28"/>
                  <a:gd fmla="*/ 135924 h 37" name="T29"/>
                  <a:gd fmla="*/ 74543 w 23" name="T30"/>
                  <a:gd fmla="*/ 139700 h 37" name="T31"/>
                  <a:gd fmla="*/ 81998 w 23" name="T32"/>
                  <a:gd fmla="*/ 83065 h 37" name="T33"/>
                  <a:gd fmla="*/ 85725 w 23" name="T34"/>
                  <a:gd fmla="*/ 64186 h 37" name="T35"/>
                  <a:gd fmla="*/ 81998 w 23" name="T36"/>
                  <a:gd fmla="*/ 56635 h 37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23" name="T57"/>
                  <a:gd fmla="*/ 0 h 37" name="T58"/>
                  <a:gd fmla="*/ 23 w 23" name="T59"/>
                  <a:gd fmla="*/ 37 h 37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37" w="23">
                    <a:moveTo>
                      <a:pt x="22" y="15"/>
                    </a:moveTo>
                    <a:cubicBezTo>
                      <a:pt x="22" y="13"/>
                      <a:pt x="21" y="13"/>
                      <a:pt x="20" y="12"/>
                    </a:cubicBezTo>
                    <a:cubicBezTo>
                      <a:pt x="19" y="11"/>
                      <a:pt x="18" y="10"/>
                      <a:pt x="16" y="10"/>
                    </a:cubicBezTo>
                    <a:cubicBezTo>
                      <a:pt x="13" y="10"/>
                      <a:pt x="10" y="11"/>
                      <a:pt x="8" y="1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18"/>
                      <a:pt x="8" y="16"/>
                      <a:pt x="10" y="15"/>
                    </a:cubicBezTo>
                    <a:cubicBezTo>
                      <a:pt x="11" y="13"/>
                      <a:pt x="13" y="13"/>
                      <a:pt x="15" y="13"/>
                    </a:cubicBezTo>
                    <a:cubicBezTo>
                      <a:pt x="16" y="13"/>
                      <a:pt x="17" y="14"/>
                      <a:pt x="18" y="15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9" y="18"/>
                      <a:pt x="19" y="20"/>
                      <a:pt x="19" y="21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0"/>
                      <a:pt x="23" y="18"/>
                      <a:pt x="23" y="17"/>
                    </a:cubicBezTo>
                    <a:cubicBezTo>
                      <a:pt x="23" y="17"/>
                      <a:pt x="23" y="16"/>
                      <a:pt x="22" y="1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899" name="Freeform 166"/>
              <p:cNvSpPr>
                <a:spLocks noChangeArrowheads="1" noEditPoints="1"/>
              </p:cNvSpPr>
              <p:nvPr/>
            </p:nvSpPr>
            <p:spPr bwMode="auto">
              <a:xfrm>
                <a:off x="1725613" y="2527300"/>
                <a:ext cx="88900" cy="101600"/>
              </a:xfrm>
              <a:custGeom>
                <a:gdLst>
                  <a:gd fmla="*/ 81492 w 24" name="T0"/>
                  <a:gd fmla="*/ 22578 h 27" name="T1"/>
                  <a:gd fmla="*/ 51858 w 24" name="T2"/>
                  <a:gd fmla="*/ 3763 h 27" name="T3"/>
                  <a:gd fmla="*/ 22225 w 24" name="T4"/>
                  <a:gd fmla="*/ 11289 h 27" name="T5"/>
                  <a:gd fmla="*/ 3704 w 24" name="T6"/>
                  <a:gd fmla="*/ 45156 h 27" name="T7"/>
                  <a:gd fmla="*/ 7408 w 24" name="T8"/>
                  <a:gd fmla="*/ 82785 h 27" name="T9"/>
                  <a:gd fmla="*/ 37042 w 24" name="T10"/>
                  <a:gd fmla="*/ 101600 h 27" name="T11"/>
                  <a:gd fmla="*/ 62971 w 24" name="T12"/>
                  <a:gd fmla="*/ 97837 h 27" name="T13"/>
                  <a:gd fmla="*/ 77788 w 24" name="T14"/>
                  <a:gd fmla="*/ 82785 h 27" name="T15"/>
                  <a:gd fmla="*/ 66675 w 24" name="T16"/>
                  <a:gd fmla="*/ 75259 h 27" name="T17"/>
                  <a:gd fmla="*/ 37042 w 24" name="T18"/>
                  <a:gd fmla="*/ 90311 h 27" name="T19"/>
                  <a:gd fmla="*/ 22225 w 24" name="T20"/>
                  <a:gd fmla="*/ 79022 h 27" name="T21"/>
                  <a:gd fmla="*/ 18521 w 24" name="T22"/>
                  <a:gd fmla="*/ 48919 h 27" name="T23"/>
                  <a:gd fmla="*/ 85196 w 24" name="T24"/>
                  <a:gd fmla="*/ 60207 h 27" name="T25"/>
                  <a:gd fmla="*/ 81492 w 24" name="T26"/>
                  <a:gd fmla="*/ 22578 h 27" name="T27"/>
                  <a:gd fmla="*/ 22225 w 24" name="T28"/>
                  <a:gd fmla="*/ 37630 h 27" name="T29"/>
                  <a:gd fmla="*/ 33338 w 24" name="T30"/>
                  <a:gd fmla="*/ 18815 h 27" name="T31"/>
                  <a:gd fmla="*/ 51858 w 24" name="T32"/>
                  <a:gd fmla="*/ 15052 h 27" name="T33"/>
                  <a:gd fmla="*/ 66675 w 24" name="T34"/>
                  <a:gd fmla="*/ 22578 h 27" name="T35"/>
                  <a:gd fmla="*/ 70379 w 24" name="T36"/>
                  <a:gd fmla="*/ 33867 h 27" name="T37"/>
                  <a:gd fmla="*/ 70379 w 24" name="T38"/>
                  <a:gd fmla="*/ 48919 h 27" name="T39"/>
                  <a:gd fmla="*/ 22225 w 24" name="T40"/>
                  <a:gd fmla="*/ 37630 h 27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4" name="T63"/>
                  <a:gd fmla="*/ 0 h 27" name="T64"/>
                  <a:gd fmla="*/ 24 w 24" name="T65"/>
                  <a:gd fmla="*/ 27 h 27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27" w="24">
                    <a:moveTo>
                      <a:pt x="22" y="6"/>
                    </a:moveTo>
                    <a:cubicBezTo>
                      <a:pt x="20" y="3"/>
                      <a:pt x="18" y="1"/>
                      <a:pt x="14" y="1"/>
                    </a:cubicBezTo>
                    <a:cubicBezTo>
                      <a:pt x="11" y="0"/>
                      <a:pt x="8" y="1"/>
                      <a:pt x="6" y="3"/>
                    </a:cubicBezTo>
                    <a:cubicBezTo>
                      <a:pt x="3" y="5"/>
                      <a:pt x="1" y="8"/>
                      <a:pt x="1" y="12"/>
                    </a:cubicBezTo>
                    <a:cubicBezTo>
                      <a:pt x="0" y="16"/>
                      <a:pt x="0" y="19"/>
                      <a:pt x="2" y="22"/>
                    </a:cubicBezTo>
                    <a:cubicBezTo>
                      <a:pt x="4" y="25"/>
                      <a:pt x="6" y="26"/>
                      <a:pt x="10" y="27"/>
                    </a:cubicBezTo>
                    <a:cubicBezTo>
                      <a:pt x="12" y="27"/>
                      <a:pt x="14" y="27"/>
                      <a:pt x="17" y="26"/>
                    </a:cubicBezTo>
                    <a:cubicBezTo>
                      <a:pt x="19" y="25"/>
                      <a:pt x="20" y="24"/>
                      <a:pt x="21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6" y="23"/>
                      <a:pt x="14" y="24"/>
                      <a:pt x="10" y="24"/>
                    </a:cubicBezTo>
                    <a:cubicBezTo>
                      <a:pt x="9" y="23"/>
                      <a:pt x="7" y="22"/>
                      <a:pt x="6" y="21"/>
                    </a:cubicBezTo>
                    <a:cubicBezTo>
                      <a:pt x="5" y="19"/>
                      <a:pt x="4" y="17"/>
                      <a:pt x="5" y="13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4" y="12"/>
                      <a:pt x="23" y="8"/>
                      <a:pt x="22" y="6"/>
                    </a:cubicBezTo>
                    <a:close/>
                    <a:moveTo>
                      <a:pt x="6" y="10"/>
                    </a:moveTo>
                    <a:cubicBezTo>
                      <a:pt x="6" y="8"/>
                      <a:pt x="7" y="6"/>
                      <a:pt x="9" y="5"/>
                    </a:cubicBezTo>
                    <a:cubicBezTo>
                      <a:pt x="10" y="4"/>
                      <a:pt x="12" y="3"/>
                      <a:pt x="14" y="4"/>
                    </a:cubicBezTo>
                    <a:cubicBezTo>
                      <a:pt x="15" y="4"/>
                      <a:pt x="17" y="5"/>
                      <a:pt x="18" y="6"/>
                    </a:cubicBezTo>
                    <a:cubicBezTo>
                      <a:pt x="18" y="7"/>
                      <a:pt x="19" y="8"/>
                      <a:pt x="19" y="9"/>
                    </a:cubicBezTo>
                    <a:cubicBezTo>
                      <a:pt x="19" y="10"/>
                      <a:pt x="19" y="11"/>
                      <a:pt x="19" y="13"/>
                    </a:cubicBez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00" name="Freeform 167"/>
              <p:cNvSpPr>
                <a:spLocks noChangeArrowheads="1" noEditPoints="1"/>
              </p:cNvSpPr>
              <p:nvPr/>
            </p:nvSpPr>
            <p:spPr bwMode="auto">
              <a:xfrm>
                <a:off x="1819275" y="2543175"/>
                <a:ext cx="90488" cy="107950"/>
              </a:xfrm>
              <a:custGeom>
                <a:gdLst>
                  <a:gd fmla="*/ 86718 w 24" name="T0"/>
                  <a:gd fmla="*/ 52114 h 29" name="T1"/>
                  <a:gd fmla="*/ 82947 w 24" name="T2"/>
                  <a:gd fmla="*/ 18612 h 29" name="T3"/>
                  <a:gd fmla="*/ 56555 w 24" name="T4"/>
                  <a:gd fmla="*/ 7445 h 29" name="T5"/>
                  <a:gd fmla="*/ 11311 w 24" name="T6"/>
                  <a:gd fmla="*/ 22334 h 29" name="T7"/>
                  <a:gd fmla="*/ 26392 w 24" name="T8"/>
                  <a:gd fmla="*/ 29779 h 29" name="T9"/>
                  <a:gd fmla="*/ 52785 w 24" name="T10"/>
                  <a:gd fmla="*/ 18612 h 29" name="T11"/>
                  <a:gd fmla="*/ 67866 w 24" name="T12"/>
                  <a:gd fmla="*/ 22334 h 29" name="T13"/>
                  <a:gd fmla="*/ 75407 w 24" name="T14"/>
                  <a:gd fmla="*/ 29779 h 29" name="T15"/>
                  <a:gd fmla="*/ 71636 w 24" name="T16"/>
                  <a:gd fmla="*/ 48391 h 29" name="T17"/>
                  <a:gd fmla="*/ 60325 w 24" name="T18"/>
                  <a:gd fmla="*/ 44669 h 29" name="T19"/>
                  <a:gd fmla="*/ 18852 w 24" name="T20"/>
                  <a:gd fmla="*/ 48391 h 29" name="T21"/>
                  <a:gd fmla="*/ 0 w 24" name="T22"/>
                  <a:gd fmla="*/ 67003 h 29" name="T23"/>
                  <a:gd fmla="*/ 7541 w 24" name="T24"/>
                  <a:gd fmla="*/ 89338 h 29" name="T25"/>
                  <a:gd fmla="*/ 30163 w 24" name="T26"/>
                  <a:gd fmla="*/ 100505 h 29" name="T27"/>
                  <a:gd fmla="*/ 64096 w 24" name="T28"/>
                  <a:gd fmla="*/ 89338 h 29" name="T29"/>
                  <a:gd fmla="*/ 64096 w 24" name="T30"/>
                  <a:gd fmla="*/ 104228 h 29" name="T31"/>
                  <a:gd fmla="*/ 79177 w 24" name="T32"/>
                  <a:gd fmla="*/ 107950 h 29" name="T33"/>
                  <a:gd fmla="*/ 79177 w 24" name="T34"/>
                  <a:gd fmla="*/ 89338 h 29" name="T35"/>
                  <a:gd fmla="*/ 86718 w 24" name="T36"/>
                  <a:gd fmla="*/ 52114 h 29" name="T37"/>
                  <a:gd fmla="*/ 56555 w 24" name="T38"/>
                  <a:gd fmla="*/ 85616 h 29" name="T39"/>
                  <a:gd fmla="*/ 33933 w 24" name="T40"/>
                  <a:gd fmla="*/ 89338 h 29" name="T41"/>
                  <a:gd fmla="*/ 18852 w 24" name="T42"/>
                  <a:gd fmla="*/ 81893 h 29" name="T43"/>
                  <a:gd fmla="*/ 18852 w 24" name="T44"/>
                  <a:gd fmla="*/ 70726 h 29" name="T45"/>
                  <a:gd fmla="*/ 30163 w 24" name="T46"/>
                  <a:gd fmla="*/ 55836 h 29" name="T47"/>
                  <a:gd fmla="*/ 56555 w 24" name="T48"/>
                  <a:gd fmla="*/ 55836 h 29" name="T49"/>
                  <a:gd fmla="*/ 71636 w 24" name="T50"/>
                  <a:gd fmla="*/ 59559 h 29" name="T51"/>
                  <a:gd fmla="*/ 67866 w 24" name="T52"/>
                  <a:gd fmla="*/ 63281 h 29" name="T53"/>
                  <a:gd fmla="*/ 56555 w 24" name="T54"/>
                  <a:gd fmla="*/ 85616 h 29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4" name="T84"/>
                  <a:gd fmla="*/ 0 h 29" name="T85"/>
                  <a:gd fmla="*/ 24 w 24" name="T86"/>
                  <a:gd fmla="*/ 29 h 29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28" w="24">
                    <a:moveTo>
                      <a:pt x="23" y="14"/>
                    </a:moveTo>
                    <a:cubicBezTo>
                      <a:pt x="24" y="10"/>
                      <a:pt x="23" y="7"/>
                      <a:pt x="22" y="5"/>
                    </a:cubicBezTo>
                    <a:cubicBezTo>
                      <a:pt x="21" y="4"/>
                      <a:pt x="19" y="2"/>
                      <a:pt x="15" y="2"/>
                    </a:cubicBezTo>
                    <a:cubicBezTo>
                      <a:pt x="9" y="0"/>
                      <a:pt x="5" y="2"/>
                      <a:pt x="3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5"/>
                      <a:pt x="10" y="4"/>
                      <a:pt x="14" y="5"/>
                    </a:cubicBezTo>
                    <a:cubicBezTo>
                      <a:pt x="16" y="5"/>
                      <a:pt x="17" y="5"/>
                      <a:pt x="18" y="6"/>
                    </a:cubicBezTo>
                    <a:cubicBezTo>
                      <a:pt x="19" y="7"/>
                      <a:pt x="19" y="8"/>
                      <a:pt x="20" y="8"/>
                    </a:cubicBezTo>
                    <a:cubicBezTo>
                      <a:pt x="20" y="9"/>
                      <a:pt x="20" y="11"/>
                      <a:pt x="19" y="13"/>
                    </a:cubicBezTo>
                    <a:cubicBezTo>
                      <a:pt x="18" y="12"/>
                      <a:pt x="17" y="12"/>
                      <a:pt x="16" y="12"/>
                    </a:cubicBezTo>
                    <a:cubicBezTo>
                      <a:pt x="11" y="11"/>
                      <a:pt x="7" y="11"/>
                      <a:pt x="5" y="13"/>
                    </a:cubicBezTo>
                    <a:cubicBezTo>
                      <a:pt x="2" y="14"/>
                      <a:pt x="1" y="16"/>
                      <a:pt x="0" y="18"/>
                    </a:cubicBezTo>
                    <a:cubicBezTo>
                      <a:pt x="0" y="20"/>
                      <a:pt x="0" y="22"/>
                      <a:pt x="2" y="24"/>
                    </a:cubicBezTo>
                    <a:cubicBezTo>
                      <a:pt x="3" y="26"/>
                      <a:pt x="5" y="27"/>
                      <a:pt x="8" y="27"/>
                    </a:cubicBezTo>
                    <a:cubicBezTo>
                      <a:pt x="12" y="28"/>
                      <a:pt x="15" y="27"/>
                      <a:pt x="17" y="24"/>
                    </a:cubicBezTo>
                    <a:cubicBezTo>
                      <a:pt x="17" y="26"/>
                      <a:pt x="17" y="27"/>
                      <a:pt x="17" y="28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7"/>
                      <a:pt x="21" y="26"/>
                      <a:pt x="21" y="24"/>
                    </a:cubicBezTo>
                    <a:lnTo>
                      <a:pt x="23" y="14"/>
                    </a:lnTo>
                    <a:close/>
                    <a:moveTo>
                      <a:pt x="15" y="23"/>
                    </a:moveTo>
                    <a:cubicBezTo>
                      <a:pt x="13" y="24"/>
                      <a:pt x="11" y="25"/>
                      <a:pt x="9" y="24"/>
                    </a:cubicBezTo>
                    <a:cubicBezTo>
                      <a:pt x="7" y="24"/>
                      <a:pt x="6" y="23"/>
                      <a:pt x="5" y="22"/>
                    </a:cubicBezTo>
                    <a:cubicBezTo>
                      <a:pt x="5" y="21"/>
                      <a:pt x="4" y="20"/>
                      <a:pt x="5" y="19"/>
                    </a:cubicBezTo>
                    <a:cubicBezTo>
                      <a:pt x="5" y="17"/>
                      <a:pt x="6" y="16"/>
                      <a:pt x="8" y="15"/>
                    </a:cubicBezTo>
                    <a:cubicBezTo>
                      <a:pt x="10" y="14"/>
                      <a:pt x="12" y="14"/>
                      <a:pt x="15" y="15"/>
                    </a:cubicBezTo>
                    <a:cubicBezTo>
                      <a:pt x="16" y="15"/>
                      <a:pt x="17" y="15"/>
                      <a:pt x="19" y="16"/>
                    </a:cubicBezTo>
                    <a:cubicBezTo>
                      <a:pt x="19" y="16"/>
                      <a:pt x="19" y="17"/>
                      <a:pt x="18" y="17"/>
                    </a:cubicBezTo>
                    <a:cubicBezTo>
                      <a:pt x="18" y="20"/>
                      <a:pt x="17" y="21"/>
                      <a:pt x="15" y="2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01" name="Freeform 168"/>
              <p:cNvSpPr>
                <a:spLocks noChangeArrowheads="1" noEditPoints="1"/>
              </p:cNvSpPr>
              <p:nvPr/>
            </p:nvSpPr>
            <p:spPr bwMode="auto">
              <a:xfrm>
                <a:off x="1920875" y="2543175"/>
                <a:ext cx="96838" cy="127000"/>
              </a:xfrm>
              <a:custGeom>
                <a:gdLst>
                  <a:gd fmla="*/ 81940 w 26" name="T0"/>
                  <a:gd fmla="*/ 0 h 34" name="T1"/>
                  <a:gd fmla="*/ 74491 w 26" name="T2"/>
                  <a:gd fmla="*/ 44824 h 34" name="T3"/>
                  <a:gd fmla="*/ 52144 w 26" name="T4"/>
                  <a:gd fmla="*/ 22412 h 34" name="T5"/>
                  <a:gd fmla="*/ 22347 w 26" name="T6"/>
                  <a:gd fmla="*/ 33618 h 34" name="T7"/>
                  <a:gd fmla="*/ 3725 w 26" name="T8"/>
                  <a:gd fmla="*/ 67235 h 34" name="T9"/>
                  <a:gd fmla="*/ 7449 w 26" name="T10"/>
                  <a:gd fmla="*/ 100853 h 34" name="T11"/>
                  <a:gd fmla="*/ 33521 w 26" name="T12"/>
                  <a:gd fmla="*/ 119529 h 34" name="T13"/>
                  <a:gd fmla="*/ 63317 w 26" name="T14"/>
                  <a:gd fmla="*/ 108324 h 34" name="T15"/>
                  <a:gd fmla="*/ 63317 w 26" name="T16"/>
                  <a:gd fmla="*/ 123265 h 34" name="T17"/>
                  <a:gd fmla="*/ 74491 w 26" name="T18"/>
                  <a:gd fmla="*/ 127000 h 34" name="T19"/>
                  <a:gd fmla="*/ 96838 w 26" name="T20"/>
                  <a:gd fmla="*/ 0 h 34" name="T21"/>
                  <a:gd fmla="*/ 81940 w 26" name="T22"/>
                  <a:gd fmla="*/ 0 h 34" name="T23"/>
                  <a:gd fmla="*/ 67042 w 26" name="T24"/>
                  <a:gd fmla="*/ 85912 h 34" name="T25"/>
                  <a:gd fmla="*/ 55868 w 26" name="T26"/>
                  <a:gd fmla="*/ 104588 h 34" name="T27"/>
                  <a:gd fmla="*/ 37245 w 26" name="T28"/>
                  <a:gd fmla="*/ 108324 h 34" name="T29"/>
                  <a:gd fmla="*/ 22347 w 26" name="T30"/>
                  <a:gd fmla="*/ 97118 h 34" name="T31"/>
                  <a:gd fmla="*/ 18623 w 26" name="T32"/>
                  <a:gd fmla="*/ 67235 h 34" name="T33"/>
                  <a:gd fmla="*/ 33521 w 26" name="T34"/>
                  <a:gd fmla="*/ 41088 h 34" name="T35"/>
                  <a:gd fmla="*/ 52144 w 26" name="T36"/>
                  <a:gd fmla="*/ 37353 h 34" name="T37"/>
                  <a:gd fmla="*/ 67042 w 26" name="T38"/>
                  <a:gd fmla="*/ 44824 h 34" name="T39"/>
                  <a:gd fmla="*/ 70766 w 26" name="T40"/>
                  <a:gd fmla="*/ 67235 h 34" name="T41"/>
                  <a:gd fmla="*/ 67042 w 26" name="T42"/>
                  <a:gd fmla="*/ 85912 h 34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26" name="T66"/>
                  <a:gd fmla="*/ 0 h 34" name="T67"/>
                  <a:gd fmla="*/ 26 w 26" name="T68"/>
                  <a:gd fmla="*/ 34 h 34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34" w="26">
                    <a:moveTo>
                      <a:pt x="22" y="0"/>
                    </a:move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9"/>
                      <a:pt x="17" y="7"/>
                      <a:pt x="14" y="6"/>
                    </a:cubicBezTo>
                    <a:cubicBezTo>
                      <a:pt x="11" y="6"/>
                      <a:pt x="8" y="7"/>
                      <a:pt x="6" y="9"/>
                    </a:cubicBezTo>
                    <a:cubicBezTo>
                      <a:pt x="3" y="11"/>
                      <a:pt x="2" y="14"/>
                      <a:pt x="1" y="18"/>
                    </a:cubicBezTo>
                    <a:cubicBezTo>
                      <a:pt x="0" y="21"/>
                      <a:pt x="1" y="25"/>
                      <a:pt x="2" y="27"/>
                    </a:cubicBezTo>
                    <a:cubicBezTo>
                      <a:pt x="4" y="30"/>
                      <a:pt x="6" y="32"/>
                      <a:pt x="9" y="32"/>
                    </a:cubicBezTo>
                    <a:cubicBezTo>
                      <a:pt x="12" y="33"/>
                      <a:pt x="15" y="32"/>
                      <a:pt x="17" y="29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6" y="0"/>
                      <a:pt x="26" y="0"/>
                      <a:pt x="26" y="0"/>
                    </a:cubicBezTo>
                    <a:lnTo>
                      <a:pt x="22" y="0"/>
                    </a:lnTo>
                    <a:close/>
                    <a:moveTo>
                      <a:pt x="18" y="23"/>
                    </a:moveTo>
                    <a:cubicBezTo>
                      <a:pt x="18" y="25"/>
                      <a:pt x="17" y="27"/>
                      <a:pt x="15" y="28"/>
                    </a:cubicBezTo>
                    <a:cubicBezTo>
                      <a:pt x="13" y="29"/>
                      <a:pt x="12" y="30"/>
                      <a:pt x="10" y="29"/>
                    </a:cubicBezTo>
                    <a:cubicBezTo>
                      <a:pt x="8" y="29"/>
                      <a:pt x="7" y="28"/>
                      <a:pt x="6" y="26"/>
                    </a:cubicBezTo>
                    <a:cubicBezTo>
                      <a:pt x="5" y="24"/>
                      <a:pt x="5" y="21"/>
                      <a:pt x="5" y="18"/>
                    </a:cubicBezTo>
                    <a:cubicBezTo>
                      <a:pt x="6" y="15"/>
                      <a:pt x="7" y="13"/>
                      <a:pt x="9" y="11"/>
                    </a:cubicBezTo>
                    <a:cubicBezTo>
                      <a:pt x="10" y="10"/>
                      <a:pt x="12" y="9"/>
                      <a:pt x="14" y="10"/>
                    </a:cubicBezTo>
                    <a:cubicBezTo>
                      <a:pt x="16" y="10"/>
                      <a:pt x="17" y="11"/>
                      <a:pt x="18" y="12"/>
                    </a:cubicBezTo>
                    <a:cubicBezTo>
                      <a:pt x="19" y="14"/>
                      <a:pt x="19" y="16"/>
                      <a:pt x="19" y="18"/>
                    </a:cubicBezTo>
                    <a:lnTo>
                      <a:pt x="18" y="2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02" name="Freeform 169"/>
              <p:cNvSpPr>
                <a:spLocks noChangeArrowheads="1" noEditPoints="1"/>
              </p:cNvSpPr>
              <p:nvPr/>
            </p:nvSpPr>
            <p:spPr bwMode="auto">
              <a:xfrm>
                <a:off x="684213" y="3541713"/>
                <a:ext cx="127000" cy="87313"/>
              </a:xfrm>
              <a:custGeom>
                <a:gdLst>
                  <a:gd fmla="*/ 82176 w 34" name="T0"/>
                  <a:gd fmla="*/ 56943 h 23" name="T1"/>
                  <a:gd fmla="*/ 89647 w 34" name="T2"/>
                  <a:gd fmla="*/ 26574 h 23" name="T3"/>
                  <a:gd fmla="*/ 70971 w 34" name="T4"/>
                  <a:gd fmla="*/ 3796 h 23" name="T5"/>
                  <a:gd fmla="*/ 37353 w 34" name="T6"/>
                  <a:gd fmla="*/ 3796 h 23" name="T7"/>
                  <a:gd fmla="*/ 7471 w 34" name="T8"/>
                  <a:gd fmla="*/ 18981 h 23" name="T9"/>
                  <a:gd fmla="*/ 0 w 34" name="T10"/>
                  <a:gd fmla="*/ 49351 h 23" name="T11"/>
                  <a:gd fmla="*/ 22412 w 34" name="T12"/>
                  <a:gd fmla="*/ 72128 h 23" name="T13"/>
                  <a:gd fmla="*/ 7471 w 34" name="T14"/>
                  <a:gd fmla="*/ 75924 h 23" name="T15"/>
                  <a:gd fmla="*/ 11206 w 34" name="T16"/>
                  <a:gd fmla="*/ 87313 h 23" name="T17"/>
                  <a:gd fmla="*/ 127000 w 34" name="T18"/>
                  <a:gd fmla="*/ 60739 h 23" name="T19"/>
                  <a:gd fmla="*/ 123265 w 34" name="T20"/>
                  <a:gd fmla="*/ 45555 h 23" name="T21"/>
                  <a:gd fmla="*/ 82176 w 34" name="T22"/>
                  <a:gd fmla="*/ 56943 h 23" name="T23"/>
                  <a:gd fmla="*/ 44824 w 34" name="T24"/>
                  <a:gd fmla="*/ 64536 h 23" name="T25"/>
                  <a:gd fmla="*/ 22412 w 34" name="T26"/>
                  <a:gd fmla="*/ 60739 h 23" name="T27"/>
                  <a:gd fmla="*/ 11206 w 34" name="T28"/>
                  <a:gd fmla="*/ 49351 h 23" name="T29"/>
                  <a:gd fmla="*/ 18676 w 34" name="T30"/>
                  <a:gd fmla="*/ 30370 h 23" name="T31"/>
                  <a:gd fmla="*/ 41088 w 34" name="T32"/>
                  <a:gd fmla="*/ 18981 h 23" name="T33"/>
                  <a:gd fmla="*/ 67235 w 34" name="T34"/>
                  <a:gd fmla="*/ 18981 h 23" name="T35"/>
                  <a:gd fmla="*/ 82176 w 34" name="T36"/>
                  <a:gd fmla="*/ 34166 h 23" name="T37"/>
                  <a:gd fmla="*/ 78441 w 34" name="T38"/>
                  <a:gd fmla="*/ 49351 h 23" name="T39"/>
                  <a:gd fmla="*/ 59765 w 34" name="T40"/>
                  <a:gd fmla="*/ 60739 h 23" name="T41"/>
                  <a:gd fmla="*/ 44824 w 34" name="T42"/>
                  <a:gd fmla="*/ 64536 h 23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34" name="T66"/>
                  <a:gd fmla="*/ 0 h 23" name="T67"/>
                  <a:gd fmla="*/ 34 w 34" name="T68"/>
                  <a:gd fmla="*/ 23 h 23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3" w="34">
                    <a:moveTo>
                      <a:pt x="22" y="15"/>
                    </a:moveTo>
                    <a:cubicBezTo>
                      <a:pt x="24" y="13"/>
                      <a:pt x="25" y="10"/>
                      <a:pt x="24" y="7"/>
                    </a:cubicBezTo>
                    <a:cubicBezTo>
                      <a:pt x="24" y="4"/>
                      <a:pt x="22" y="2"/>
                      <a:pt x="19" y="1"/>
                    </a:cubicBezTo>
                    <a:cubicBezTo>
                      <a:pt x="17" y="0"/>
                      <a:pt x="13" y="0"/>
                      <a:pt x="10" y="1"/>
                    </a:cubicBezTo>
                    <a:cubicBezTo>
                      <a:pt x="7" y="2"/>
                      <a:pt x="4" y="3"/>
                      <a:pt x="2" y="5"/>
                    </a:cubicBezTo>
                    <a:cubicBezTo>
                      <a:pt x="0" y="7"/>
                      <a:pt x="0" y="10"/>
                      <a:pt x="0" y="13"/>
                    </a:cubicBezTo>
                    <a:cubicBezTo>
                      <a:pt x="1" y="16"/>
                      <a:pt x="3" y="18"/>
                      <a:pt x="6" y="19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3" y="12"/>
                      <a:pt x="33" y="12"/>
                      <a:pt x="33" y="12"/>
                    </a:cubicBezTo>
                    <a:lnTo>
                      <a:pt x="22" y="15"/>
                    </a:lnTo>
                    <a:close/>
                    <a:moveTo>
                      <a:pt x="12" y="17"/>
                    </a:moveTo>
                    <a:cubicBezTo>
                      <a:pt x="10" y="18"/>
                      <a:pt x="8" y="17"/>
                      <a:pt x="6" y="16"/>
                    </a:cubicBezTo>
                    <a:cubicBezTo>
                      <a:pt x="5" y="15"/>
                      <a:pt x="4" y="14"/>
                      <a:pt x="3" y="13"/>
                    </a:cubicBezTo>
                    <a:cubicBezTo>
                      <a:pt x="3" y="11"/>
                      <a:pt x="3" y="9"/>
                      <a:pt x="5" y="8"/>
                    </a:cubicBezTo>
                    <a:cubicBezTo>
                      <a:pt x="6" y="6"/>
                      <a:pt x="8" y="5"/>
                      <a:pt x="11" y="5"/>
                    </a:cubicBezTo>
                    <a:cubicBezTo>
                      <a:pt x="14" y="4"/>
                      <a:pt x="16" y="4"/>
                      <a:pt x="18" y="5"/>
                    </a:cubicBezTo>
                    <a:cubicBezTo>
                      <a:pt x="20" y="6"/>
                      <a:pt x="21" y="7"/>
                      <a:pt x="22" y="9"/>
                    </a:cubicBezTo>
                    <a:cubicBezTo>
                      <a:pt x="22" y="10"/>
                      <a:pt x="22" y="12"/>
                      <a:pt x="21" y="13"/>
                    </a:cubicBezTo>
                    <a:cubicBezTo>
                      <a:pt x="20" y="15"/>
                      <a:pt x="18" y="16"/>
                      <a:pt x="16" y="16"/>
                    </a:cubicBezTo>
                    <a:lnTo>
                      <a:pt x="12" y="1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03" name="Freeform 170"/>
              <p:cNvSpPr>
                <a:spLocks noChangeArrowheads="1"/>
              </p:cNvSpPr>
              <p:nvPr/>
            </p:nvSpPr>
            <p:spPr bwMode="auto">
              <a:xfrm>
                <a:off x="803275" y="3629025"/>
                <a:ext cx="15875" cy="14288"/>
              </a:xfrm>
              <a:custGeom>
                <a:gdLst>
                  <a:gd fmla="*/ 0 w 10" name="T0"/>
                  <a:gd fmla="*/ 3175 h 9" name="T1"/>
                  <a:gd fmla="*/ 0 w 10" name="T2"/>
                  <a:gd fmla="*/ 14288 h 9" name="T3"/>
                  <a:gd fmla="*/ 15875 w 10" name="T4"/>
                  <a:gd fmla="*/ 14288 h 9" name="T5"/>
                  <a:gd fmla="*/ 15875 w 10" name="T6"/>
                  <a:gd fmla="*/ 0 h 9" name="T7"/>
                  <a:gd fmla="*/ 0 w 10" name="T8"/>
                  <a:gd fmla="*/ 3175 h 9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0" name="T15"/>
                  <a:gd fmla="*/ 0 h 9" name="T16"/>
                  <a:gd fmla="*/ 10 w 10" name="T17"/>
                  <a:gd fmla="*/ 9 h 9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9" w="10">
                    <a:moveTo>
                      <a:pt x="0" y="2"/>
                    </a:moveTo>
                    <a:lnTo>
                      <a:pt x="0" y="9"/>
                    </a:lnTo>
                    <a:lnTo>
                      <a:pt x="10" y="9"/>
                    </a:lnTo>
                    <a:lnTo>
                      <a:pt x="1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04" name="Freeform 171"/>
              <p:cNvSpPr>
                <a:spLocks noChangeArrowheads="1"/>
              </p:cNvSpPr>
              <p:nvPr/>
            </p:nvSpPr>
            <p:spPr bwMode="auto">
              <a:xfrm>
                <a:off x="701675" y="3636963"/>
                <a:ext cx="87313" cy="28575"/>
              </a:xfrm>
              <a:custGeom>
                <a:gdLst>
                  <a:gd fmla="*/ 0 w 55" name="T0"/>
                  <a:gd fmla="*/ 17462 h 18" name="T1"/>
                  <a:gd fmla="*/ 4763 w 55" name="T2"/>
                  <a:gd fmla="*/ 28575 h 18" name="T3"/>
                  <a:gd fmla="*/ 87313 w 55" name="T4"/>
                  <a:gd fmla="*/ 11112 h 18" name="T5"/>
                  <a:gd fmla="*/ 87313 w 55" name="T6"/>
                  <a:gd fmla="*/ 0 h 18" name="T7"/>
                  <a:gd fmla="*/ 0 w 55" name="T8"/>
                  <a:gd fmla="*/ 17462 h 18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55" name="T15"/>
                  <a:gd fmla="*/ 0 h 18" name="T16"/>
                  <a:gd fmla="*/ 55 w 55" name="T17"/>
                  <a:gd fmla="*/ 18 h 18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8" w="55">
                    <a:moveTo>
                      <a:pt x="0" y="11"/>
                    </a:moveTo>
                    <a:lnTo>
                      <a:pt x="3" y="18"/>
                    </a:lnTo>
                    <a:lnTo>
                      <a:pt x="55" y="7"/>
                    </a:lnTo>
                    <a:lnTo>
                      <a:pt x="55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05" name="Freeform 172"/>
              <p:cNvSpPr>
                <a:spLocks noChangeArrowheads="1"/>
              </p:cNvSpPr>
              <p:nvPr/>
            </p:nvSpPr>
            <p:spPr bwMode="auto">
              <a:xfrm>
                <a:off x="709613" y="3673475"/>
                <a:ext cx="98425" cy="46038"/>
              </a:xfrm>
              <a:custGeom>
                <a:gdLst>
                  <a:gd fmla="*/ 90854 w 26" name="T0"/>
                  <a:gd fmla="*/ 26855 h 12" name="T1"/>
                  <a:gd fmla="*/ 68140 w 26" name="T2"/>
                  <a:gd fmla="*/ 19183 h 12" name="T3"/>
                  <a:gd fmla="*/ 90854 w 26" name="T4"/>
                  <a:gd fmla="*/ 11510 h 12" name="T5"/>
                  <a:gd fmla="*/ 87068 w 26" name="T6"/>
                  <a:gd fmla="*/ 0 h 12" name="T7"/>
                  <a:gd fmla="*/ 0 w 26" name="T8"/>
                  <a:gd fmla="*/ 19183 h 12" name="T9"/>
                  <a:gd fmla="*/ 3786 w 26" name="T10"/>
                  <a:gd fmla="*/ 34529 h 12" name="T11"/>
                  <a:gd fmla="*/ 49213 w 26" name="T12"/>
                  <a:gd fmla="*/ 23019 h 12" name="T13"/>
                  <a:gd fmla="*/ 71926 w 26" name="T14"/>
                  <a:gd fmla="*/ 26855 h 12" name="T15"/>
                  <a:gd fmla="*/ 87068 w 26" name="T16"/>
                  <a:gd fmla="*/ 42202 h 12" name="T17"/>
                  <a:gd fmla="*/ 87068 w 26" name="T18"/>
                  <a:gd fmla="*/ 46038 h 12" name="T19"/>
                  <a:gd fmla="*/ 98425 w 26" name="T20"/>
                  <a:gd fmla="*/ 42202 h 12" name="T21"/>
                  <a:gd fmla="*/ 98425 w 26" name="T22"/>
                  <a:gd fmla="*/ 38365 h 12" name="T23"/>
                  <a:gd fmla="*/ 90854 w 26" name="T24"/>
                  <a:gd fmla="*/ 26855 h 12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26" name="T39"/>
                  <a:gd fmla="*/ 0 h 12" name="T40"/>
                  <a:gd fmla="*/ 26 w 26" name="T41"/>
                  <a:gd fmla="*/ 12 h 12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2" w="26">
                    <a:moveTo>
                      <a:pt x="24" y="7"/>
                    </a:moveTo>
                    <a:cubicBezTo>
                      <a:pt x="23" y="6"/>
                      <a:pt x="21" y="5"/>
                      <a:pt x="18" y="5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18" y="6"/>
                      <a:pt x="19" y="7"/>
                    </a:cubicBezTo>
                    <a:cubicBezTo>
                      <a:pt x="21" y="8"/>
                      <a:pt x="22" y="9"/>
                      <a:pt x="23" y="11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0"/>
                      <a:pt x="26" y="10"/>
                    </a:cubicBezTo>
                    <a:cubicBezTo>
                      <a:pt x="26" y="9"/>
                      <a:pt x="25" y="8"/>
                      <a:pt x="24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06" name="Freeform 173"/>
              <p:cNvSpPr>
                <a:spLocks noChangeArrowheads="1" noEditPoints="1"/>
              </p:cNvSpPr>
              <p:nvPr/>
            </p:nvSpPr>
            <p:spPr bwMode="auto">
              <a:xfrm>
                <a:off x="725488" y="3730625"/>
                <a:ext cx="96838" cy="85725"/>
              </a:xfrm>
              <a:custGeom>
                <a:gdLst>
                  <a:gd fmla="*/ 89389 w 26" name="T0"/>
                  <a:gd fmla="*/ 63362 h 23" name="T1"/>
                  <a:gd fmla="*/ 93113 w 26" name="T2"/>
                  <a:gd fmla="*/ 33545 h 23" name="T3"/>
                  <a:gd fmla="*/ 74491 w 26" name="T4"/>
                  <a:gd fmla="*/ 7454 h 23" name="T5"/>
                  <a:gd fmla="*/ 40970 w 26" name="T6"/>
                  <a:gd fmla="*/ 3727 h 23" name="T7"/>
                  <a:gd fmla="*/ 11174 w 26" name="T8"/>
                  <a:gd fmla="*/ 22363 h 23" name="T9"/>
                  <a:gd fmla="*/ 3725 w 26" name="T10"/>
                  <a:gd fmla="*/ 52180 h 23" name="T11"/>
                  <a:gd fmla="*/ 14898 w 26" name="T12"/>
                  <a:gd fmla="*/ 74543 h 23" name="T13"/>
                  <a:gd fmla="*/ 37245 w 26" name="T14"/>
                  <a:gd fmla="*/ 85725 h 23" name="T15"/>
                  <a:gd fmla="*/ 37245 w 26" name="T16"/>
                  <a:gd fmla="*/ 70816 h 23" name="T17"/>
                  <a:gd fmla="*/ 14898 w 26" name="T18"/>
                  <a:gd fmla="*/ 52180 h 23" name="T19"/>
                  <a:gd fmla="*/ 18623 w 26" name="T20"/>
                  <a:gd fmla="*/ 33545 h 23" name="T21"/>
                  <a:gd fmla="*/ 40970 w 26" name="T22"/>
                  <a:gd fmla="*/ 18636 h 23" name="T23"/>
                  <a:gd fmla="*/ 55868 w 26" name="T24"/>
                  <a:gd fmla="*/ 81998 h 23" name="T25"/>
                  <a:gd fmla="*/ 89389 w 26" name="T26"/>
                  <a:gd fmla="*/ 63362 h 23" name="T27"/>
                  <a:gd fmla="*/ 52144 w 26" name="T28"/>
                  <a:gd fmla="*/ 18636 h 23" name="T29"/>
                  <a:gd fmla="*/ 70766 w 26" name="T30"/>
                  <a:gd fmla="*/ 22363 h 23" name="T31"/>
                  <a:gd fmla="*/ 81940 w 26" name="T32"/>
                  <a:gd fmla="*/ 37272 h 23" name="T33"/>
                  <a:gd fmla="*/ 81940 w 26" name="T34"/>
                  <a:gd fmla="*/ 48453 h 23" name="T35"/>
                  <a:gd fmla="*/ 74491 w 26" name="T36"/>
                  <a:gd fmla="*/ 59635 h 23" name="T37"/>
                  <a:gd fmla="*/ 63317 w 26" name="T38"/>
                  <a:gd fmla="*/ 63362 h 23" name="T39"/>
                  <a:gd fmla="*/ 52144 w 26" name="T40"/>
                  <a:gd fmla="*/ 18636 h 23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6" name="T63"/>
                  <a:gd fmla="*/ 0 h 23" name="T64"/>
                  <a:gd fmla="*/ 26 w 26" name="T65"/>
                  <a:gd fmla="*/ 23 h 23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23" w="26">
                    <a:moveTo>
                      <a:pt x="24" y="17"/>
                    </a:moveTo>
                    <a:cubicBezTo>
                      <a:pt x="25" y="15"/>
                      <a:pt x="26" y="12"/>
                      <a:pt x="25" y="9"/>
                    </a:cubicBezTo>
                    <a:cubicBezTo>
                      <a:pt x="24" y="6"/>
                      <a:pt x="23" y="4"/>
                      <a:pt x="20" y="2"/>
                    </a:cubicBezTo>
                    <a:cubicBezTo>
                      <a:pt x="17" y="1"/>
                      <a:pt x="14" y="0"/>
                      <a:pt x="11" y="1"/>
                    </a:cubicBezTo>
                    <a:cubicBezTo>
                      <a:pt x="7" y="2"/>
                      <a:pt x="4" y="4"/>
                      <a:pt x="3" y="6"/>
                    </a:cubicBezTo>
                    <a:cubicBezTo>
                      <a:pt x="1" y="9"/>
                      <a:pt x="0" y="11"/>
                      <a:pt x="1" y="14"/>
                    </a:cubicBezTo>
                    <a:cubicBezTo>
                      <a:pt x="2" y="17"/>
                      <a:pt x="3" y="19"/>
                      <a:pt x="4" y="20"/>
                    </a:cubicBezTo>
                    <a:cubicBezTo>
                      <a:pt x="6" y="22"/>
                      <a:pt x="8" y="22"/>
                      <a:pt x="10" y="23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7" y="19"/>
                      <a:pt x="5" y="17"/>
                      <a:pt x="4" y="14"/>
                    </a:cubicBezTo>
                    <a:cubicBezTo>
                      <a:pt x="4" y="12"/>
                      <a:pt x="4" y="11"/>
                      <a:pt x="5" y="9"/>
                    </a:cubicBezTo>
                    <a:cubicBezTo>
                      <a:pt x="6" y="7"/>
                      <a:pt x="8" y="6"/>
                      <a:pt x="11" y="5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9" y="21"/>
                      <a:pt x="22" y="19"/>
                      <a:pt x="24" y="17"/>
                    </a:cubicBezTo>
                    <a:close/>
                    <a:moveTo>
                      <a:pt x="14" y="5"/>
                    </a:moveTo>
                    <a:cubicBezTo>
                      <a:pt x="16" y="5"/>
                      <a:pt x="18" y="5"/>
                      <a:pt x="19" y="6"/>
                    </a:cubicBezTo>
                    <a:cubicBezTo>
                      <a:pt x="21" y="7"/>
                      <a:pt x="22" y="8"/>
                      <a:pt x="22" y="10"/>
                    </a:cubicBezTo>
                    <a:cubicBezTo>
                      <a:pt x="23" y="11"/>
                      <a:pt x="23" y="12"/>
                      <a:pt x="22" y="13"/>
                    </a:cubicBezTo>
                    <a:cubicBezTo>
                      <a:pt x="22" y="14"/>
                      <a:pt x="21" y="15"/>
                      <a:pt x="20" y="16"/>
                    </a:cubicBezTo>
                    <a:cubicBezTo>
                      <a:pt x="19" y="17"/>
                      <a:pt x="18" y="17"/>
                      <a:pt x="17" y="17"/>
                    </a:cubicBezTo>
                    <a:lnTo>
                      <a:pt x="14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07" name="Freeform 174"/>
              <p:cNvSpPr>
                <a:spLocks noChangeArrowheads="1"/>
              </p:cNvSpPr>
              <p:nvPr/>
            </p:nvSpPr>
            <p:spPr bwMode="auto">
              <a:xfrm>
                <a:off x="747713" y="3824288"/>
                <a:ext cx="93663" cy="74613"/>
              </a:xfrm>
              <a:custGeom>
                <a:gdLst>
                  <a:gd fmla="*/ 78677 w 25" name="T0"/>
                  <a:gd fmla="*/ 29845 h 20" name="T1"/>
                  <a:gd fmla="*/ 63691 w 25" name="T2"/>
                  <a:gd fmla="*/ 55960 h 20" name="T3"/>
                  <a:gd fmla="*/ 67437 w 25" name="T4"/>
                  <a:gd fmla="*/ 67152 h 20" name="T5"/>
                  <a:gd fmla="*/ 86170 w 25" name="T6"/>
                  <a:gd fmla="*/ 52229 h 20" name="T7"/>
                  <a:gd fmla="*/ 89916 w 25" name="T8"/>
                  <a:gd fmla="*/ 26115 h 20" name="T9"/>
                  <a:gd fmla="*/ 71184 w 25" name="T10"/>
                  <a:gd fmla="*/ 3731 h 20" name="T11"/>
                  <a:gd fmla="*/ 37465 w 25" name="T12"/>
                  <a:gd fmla="*/ 0 h 20" name="T13"/>
                  <a:gd fmla="*/ 7493 w 25" name="T14"/>
                  <a:gd fmla="*/ 18653 h 20" name="T15"/>
                  <a:gd fmla="*/ 0 w 25" name="T16"/>
                  <a:gd fmla="*/ 48498 h 20" name="T17"/>
                  <a:gd fmla="*/ 14986 w 25" name="T18"/>
                  <a:gd fmla="*/ 67152 h 20" name="T19"/>
                  <a:gd fmla="*/ 37465 w 25" name="T20"/>
                  <a:gd fmla="*/ 74613 h 20" name="T21"/>
                  <a:gd fmla="*/ 37465 w 25" name="T22"/>
                  <a:gd fmla="*/ 59690 h 20" name="T23"/>
                  <a:gd fmla="*/ 11240 w 25" name="T24"/>
                  <a:gd fmla="*/ 44768 h 20" name="T25"/>
                  <a:gd fmla="*/ 18733 w 25" name="T26"/>
                  <a:gd fmla="*/ 26115 h 20" name="T27"/>
                  <a:gd fmla="*/ 41212 w 25" name="T28"/>
                  <a:gd fmla="*/ 14923 h 20" name="T29"/>
                  <a:gd fmla="*/ 67437 w 25" name="T30"/>
                  <a:gd fmla="*/ 14923 h 20" name="T31"/>
                  <a:gd fmla="*/ 78677 w 25" name="T32"/>
                  <a:gd fmla="*/ 29845 h 20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5" name="T51"/>
                  <a:gd fmla="*/ 0 h 20" name="T52"/>
                  <a:gd fmla="*/ 25 w 25" name="T53"/>
                  <a:gd fmla="*/ 20 h 20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0" w="25">
                    <a:moveTo>
                      <a:pt x="21" y="8"/>
                    </a:moveTo>
                    <a:cubicBezTo>
                      <a:pt x="22" y="11"/>
                      <a:pt x="21" y="13"/>
                      <a:pt x="17" y="15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21" y="17"/>
                      <a:pt x="22" y="16"/>
                      <a:pt x="23" y="14"/>
                    </a:cubicBezTo>
                    <a:cubicBezTo>
                      <a:pt x="25" y="12"/>
                      <a:pt x="25" y="10"/>
                      <a:pt x="24" y="7"/>
                    </a:cubicBezTo>
                    <a:cubicBezTo>
                      <a:pt x="24" y="4"/>
                      <a:pt x="22" y="2"/>
                      <a:pt x="19" y="1"/>
                    </a:cubicBezTo>
                    <a:cubicBezTo>
                      <a:pt x="17" y="0"/>
                      <a:pt x="13" y="0"/>
                      <a:pt x="10" y="0"/>
                    </a:cubicBezTo>
                    <a:cubicBezTo>
                      <a:pt x="7" y="1"/>
                      <a:pt x="4" y="3"/>
                      <a:pt x="2" y="5"/>
                    </a:cubicBezTo>
                    <a:cubicBezTo>
                      <a:pt x="0" y="7"/>
                      <a:pt x="0" y="10"/>
                      <a:pt x="0" y="13"/>
                    </a:cubicBezTo>
                    <a:cubicBezTo>
                      <a:pt x="1" y="15"/>
                      <a:pt x="2" y="17"/>
                      <a:pt x="4" y="18"/>
                    </a:cubicBezTo>
                    <a:cubicBezTo>
                      <a:pt x="5" y="19"/>
                      <a:pt x="8" y="20"/>
                      <a:pt x="10" y="20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6" y="16"/>
                      <a:pt x="4" y="15"/>
                      <a:pt x="3" y="12"/>
                    </a:cubicBezTo>
                    <a:cubicBezTo>
                      <a:pt x="3" y="10"/>
                      <a:pt x="3" y="8"/>
                      <a:pt x="5" y="7"/>
                    </a:cubicBezTo>
                    <a:cubicBezTo>
                      <a:pt x="6" y="6"/>
                      <a:pt x="8" y="5"/>
                      <a:pt x="11" y="4"/>
                    </a:cubicBezTo>
                    <a:cubicBezTo>
                      <a:pt x="14" y="3"/>
                      <a:pt x="16" y="3"/>
                      <a:pt x="18" y="4"/>
                    </a:cubicBezTo>
                    <a:cubicBezTo>
                      <a:pt x="20" y="5"/>
                      <a:pt x="21" y="6"/>
                      <a:pt x="21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08" name="Freeform 175"/>
              <p:cNvSpPr>
                <a:spLocks noChangeArrowheads="1"/>
              </p:cNvSpPr>
              <p:nvPr/>
            </p:nvSpPr>
            <p:spPr bwMode="auto">
              <a:xfrm>
                <a:off x="762000" y="3887788"/>
                <a:ext cx="112713" cy="74613"/>
              </a:xfrm>
              <a:custGeom>
                <a:gdLst>
                  <a:gd fmla="*/ 26300 w 30" name="T0"/>
                  <a:gd fmla="*/ 44768 h 20" name="T1"/>
                  <a:gd fmla="*/ 78899 w 30" name="T2"/>
                  <a:gd fmla="*/ 29845 h 20" name="T3"/>
                  <a:gd fmla="*/ 82656 w 30" name="T4"/>
                  <a:gd fmla="*/ 52229 h 20" name="T5"/>
                  <a:gd fmla="*/ 93928 w 30" name="T6"/>
                  <a:gd fmla="*/ 48498 h 20" name="T7"/>
                  <a:gd fmla="*/ 90170 w 30" name="T8"/>
                  <a:gd fmla="*/ 29845 h 20" name="T9"/>
                  <a:gd fmla="*/ 112713 w 30" name="T10"/>
                  <a:gd fmla="*/ 26115 h 20" name="T11"/>
                  <a:gd fmla="*/ 108956 w 30" name="T12"/>
                  <a:gd fmla="*/ 11192 h 20" name="T13"/>
                  <a:gd fmla="*/ 86413 w 30" name="T14"/>
                  <a:gd fmla="*/ 14923 h 20" name="T15"/>
                  <a:gd fmla="*/ 82656 w 30" name="T16"/>
                  <a:gd fmla="*/ 0 h 20" name="T17"/>
                  <a:gd fmla="*/ 71385 w 30" name="T18"/>
                  <a:gd fmla="*/ 3731 h 20" name="T19"/>
                  <a:gd fmla="*/ 75142 w 30" name="T20"/>
                  <a:gd fmla="*/ 18653 h 20" name="T21"/>
                  <a:gd fmla="*/ 22543 w 30" name="T22"/>
                  <a:gd fmla="*/ 29845 h 20" name="T23"/>
                  <a:gd fmla="*/ 3757 w 30" name="T24"/>
                  <a:gd fmla="*/ 59690 h 20" name="T25"/>
                  <a:gd fmla="*/ 7514 w 30" name="T26"/>
                  <a:gd fmla="*/ 74613 h 20" name="T27"/>
                  <a:gd fmla="*/ 18786 w 30" name="T28"/>
                  <a:gd fmla="*/ 70882 h 20" name="T29"/>
                  <a:gd fmla="*/ 15028 w 30" name="T30"/>
                  <a:gd fmla="*/ 59690 h 20" name="T31"/>
                  <a:gd fmla="*/ 26300 w 30" name="T32"/>
                  <a:gd fmla="*/ 44768 h 20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0" name="T51"/>
                  <a:gd fmla="*/ 0 h 20" name="T52"/>
                  <a:gd fmla="*/ 30 w 30" name="T53"/>
                  <a:gd fmla="*/ 20 h 20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0" w="30">
                    <a:moveTo>
                      <a:pt x="7" y="12"/>
                    </a:moveTo>
                    <a:cubicBezTo>
                      <a:pt x="21" y="8"/>
                      <a:pt x="21" y="8"/>
                      <a:pt x="21" y="8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2" y="9"/>
                      <a:pt x="0" y="12"/>
                      <a:pt x="1" y="16"/>
                    </a:cubicBezTo>
                    <a:cubicBezTo>
                      <a:pt x="1" y="17"/>
                      <a:pt x="1" y="18"/>
                      <a:pt x="2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4" y="18"/>
                      <a:pt x="4" y="17"/>
                      <a:pt x="4" y="16"/>
                    </a:cubicBezTo>
                    <a:cubicBezTo>
                      <a:pt x="3" y="14"/>
                      <a:pt x="4" y="12"/>
                      <a:pt x="7" y="1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09" name="Freeform 176"/>
              <p:cNvSpPr>
                <a:spLocks noChangeArrowheads="1" noEditPoints="1"/>
              </p:cNvSpPr>
              <p:nvPr/>
            </p:nvSpPr>
            <p:spPr bwMode="auto">
              <a:xfrm>
                <a:off x="777875" y="3951288"/>
                <a:ext cx="93663" cy="82550"/>
              </a:xfrm>
              <a:custGeom>
                <a:gdLst>
                  <a:gd fmla="*/ 89916 w 25" name="T0"/>
                  <a:gd fmla="*/ 33770 h 22" name="T1"/>
                  <a:gd fmla="*/ 71184 w 25" name="T2"/>
                  <a:gd fmla="*/ 7505 h 22" name="T3"/>
                  <a:gd fmla="*/ 37465 w 25" name="T4"/>
                  <a:gd fmla="*/ 3752 h 22" name="T5"/>
                  <a:gd fmla="*/ 7493 w 25" name="T6"/>
                  <a:gd fmla="*/ 22514 h 22" name="T7"/>
                  <a:gd fmla="*/ 0 w 25" name="T8"/>
                  <a:gd fmla="*/ 52532 h 22" name="T9"/>
                  <a:gd fmla="*/ 18733 w 25" name="T10"/>
                  <a:gd fmla="*/ 78798 h 22" name="T11"/>
                  <a:gd fmla="*/ 56198 w 25" name="T12"/>
                  <a:gd fmla="*/ 82550 h 22" name="T13"/>
                  <a:gd fmla="*/ 86170 w 25" name="T14"/>
                  <a:gd fmla="*/ 63789 h 22" name="T15"/>
                  <a:gd fmla="*/ 89916 w 25" name="T16"/>
                  <a:gd fmla="*/ 33770 h 22" name="T17"/>
                  <a:gd fmla="*/ 22479 w 25" name="T18"/>
                  <a:gd fmla="*/ 67541 h 22" name="T19"/>
                  <a:gd fmla="*/ 11240 w 25" name="T20"/>
                  <a:gd fmla="*/ 52532 h 22" name="T21"/>
                  <a:gd fmla="*/ 14986 w 25" name="T22"/>
                  <a:gd fmla="*/ 33770 h 22" name="T23"/>
                  <a:gd fmla="*/ 41212 w 25" name="T24"/>
                  <a:gd fmla="*/ 18761 h 22" name="T25"/>
                  <a:gd fmla="*/ 67437 w 25" name="T26"/>
                  <a:gd fmla="*/ 18761 h 22" name="T27"/>
                  <a:gd fmla="*/ 78677 w 25" name="T28"/>
                  <a:gd fmla="*/ 33770 h 22" name="T29"/>
                  <a:gd fmla="*/ 74930 w 25" name="T30"/>
                  <a:gd fmla="*/ 52532 h 22" name="T31"/>
                  <a:gd fmla="*/ 52451 w 25" name="T32"/>
                  <a:gd fmla="*/ 67541 h 22" name="T33"/>
                  <a:gd fmla="*/ 22479 w 25" name="T34"/>
                  <a:gd fmla="*/ 67541 h 22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25" name="T54"/>
                  <a:gd fmla="*/ 0 h 22" name="T55"/>
                  <a:gd fmla="*/ 25 w 25" name="T56"/>
                  <a:gd fmla="*/ 22 h 22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22" w="25">
                    <a:moveTo>
                      <a:pt x="24" y="9"/>
                    </a:moveTo>
                    <a:cubicBezTo>
                      <a:pt x="24" y="6"/>
                      <a:pt x="22" y="4"/>
                      <a:pt x="19" y="2"/>
                    </a:cubicBezTo>
                    <a:cubicBezTo>
                      <a:pt x="17" y="1"/>
                      <a:pt x="14" y="0"/>
                      <a:pt x="10" y="1"/>
                    </a:cubicBezTo>
                    <a:cubicBezTo>
                      <a:pt x="7" y="2"/>
                      <a:pt x="4" y="4"/>
                      <a:pt x="2" y="6"/>
                    </a:cubicBezTo>
                    <a:cubicBezTo>
                      <a:pt x="0" y="8"/>
                      <a:pt x="0" y="11"/>
                      <a:pt x="0" y="14"/>
                    </a:cubicBezTo>
                    <a:cubicBezTo>
                      <a:pt x="1" y="17"/>
                      <a:pt x="3" y="19"/>
                      <a:pt x="5" y="21"/>
                    </a:cubicBezTo>
                    <a:cubicBezTo>
                      <a:pt x="8" y="22"/>
                      <a:pt x="11" y="22"/>
                      <a:pt x="15" y="22"/>
                    </a:cubicBezTo>
                    <a:cubicBezTo>
                      <a:pt x="18" y="21"/>
                      <a:pt x="21" y="19"/>
                      <a:pt x="23" y="17"/>
                    </a:cubicBezTo>
                    <a:cubicBezTo>
                      <a:pt x="24" y="15"/>
                      <a:pt x="25" y="12"/>
                      <a:pt x="24" y="9"/>
                    </a:cubicBezTo>
                    <a:close/>
                    <a:moveTo>
                      <a:pt x="6" y="18"/>
                    </a:moveTo>
                    <a:cubicBezTo>
                      <a:pt x="5" y="17"/>
                      <a:pt x="4" y="15"/>
                      <a:pt x="3" y="14"/>
                    </a:cubicBezTo>
                    <a:cubicBezTo>
                      <a:pt x="3" y="12"/>
                      <a:pt x="3" y="10"/>
                      <a:pt x="4" y="9"/>
                    </a:cubicBezTo>
                    <a:cubicBezTo>
                      <a:pt x="5" y="7"/>
                      <a:pt x="8" y="6"/>
                      <a:pt x="11" y="5"/>
                    </a:cubicBezTo>
                    <a:cubicBezTo>
                      <a:pt x="14" y="4"/>
                      <a:pt x="16" y="4"/>
                      <a:pt x="18" y="5"/>
                    </a:cubicBezTo>
                    <a:cubicBezTo>
                      <a:pt x="20" y="6"/>
                      <a:pt x="21" y="8"/>
                      <a:pt x="21" y="9"/>
                    </a:cubicBezTo>
                    <a:cubicBezTo>
                      <a:pt x="22" y="11"/>
                      <a:pt x="21" y="13"/>
                      <a:pt x="20" y="14"/>
                    </a:cubicBezTo>
                    <a:cubicBezTo>
                      <a:pt x="19" y="16"/>
                      <a:pt x="17" y="17"/>
                      <a:pt x="14" y="18"/>
                    </a:cubicBezTo>
                    <a:cubicBezTo>
                      <a:pt x="11" y="18"/>
                      <a:pt x="8" y="18"/>
                      <a:pt x="6" y="1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10" name="Freeform 177"/>
              <p:cNvSpPr>
                <a:spLocks noChangeArrowheads="1"/>
              </p:cNvSpPr>
              <p:nvPr/>
            </p:nvSpPr>
            <p:spPr bwMode="auto">
              <a:xfrm>
                <a:off x="792163" y="4041775"/>
                <a:ext cx="98425" cy="46038"/>
              </a:xfrm>
              <a:custGeom>
                <a:gdLst>
                  <a:gd fmla="*/ 98425 w 26" name="T0"/>
                  <a:gd fmla="*/ 38365 h 12" name="T1"/>
                  <a:gd fmla="*/ 90854 w 26" name="T2"/>
                  <a:gd fmla="*/ 26855 h 12" name="T3"/>
                  <a:gd fmla="*/ 71926 w 26" name="T4"/>
                  <a:gd fmla="*/ 19183 h 12" name="T5"/>
                  <a:gd fmla="*/ 90854 w 26" name="T6"/>
                  <a:gd fmla="*/ 11510 h 12" name="T7"/>
                  <a:gd fmla="*/ 87068 w 26" name="T8"/>
                  <a:gd fmla="*/ 0 h 12" name="T9"/>
                  <a:gd fmla="*/ 0 w 26" name="T10"/>
                  <a:gd fmla="*/ 23019 h 12" name="T11"/>
                  <a:gd fmla="*/ 3786 w 26" name="T12"/>
                  <a:gd fmla="*/ 34529 h 12" name="T13"/>
                  <a:gd fmla="*/ 49213 w 26" name="T14"/>
                  <a:gd fmla="*/ 23019 h 12" name="T15"/>
                  <a:gd fmla="*/ 71926 w 26" name="T16"/>
                  <a:gd fmla="*/ 26855 h 12" name="T17"/>
                  <a:gd fmla="*/ 87068 w 26" name="T18"/>
                  <a:gd fmla="*/ 42202 h 12" name="T19"/>
                  <a:gd fmla="*/ 87068 w 26" name="T20"/>
                  <a:gd fmla="*/ 46038 h 12" name="T21"/>
                  <a:gd fmla="*/ 98425 w 26" name="T22"/>
                  <a:gd fmla="*/ 42202 h 12" name="T23"/>
                  <a:gd fmla="*/ 98425 w 26" name="T24"/>
                  <a:gd fmla="*/ 38365 h 12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26" name="T39"/>
                  <a:gd fmla="*/ 0 h 12" name="T40"/>
                  <a:gd fmla="*/ 26 w 26" name="T41"/>
                  <a:gd fmla="*/ 12 h 12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2" w="26">
                    <a:moveTo>
                      <a:pt x="26" y="10"/>
                    </a:moveTo>
                    <a:cubicBezTo>
                      <a:pt x="26" y="9"/>
                      <a:pt x="25" y="8"/>
                      <a:pt x="24" y="7"/>
                    </a:cubicBezTo>
                    <a:cubicBezTo>
                      <a:pt x="23" y="6"/>
                      <a:pt x="21" y="5"/>
                      <a:pt x="19" y="5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6" y="6"/>
                      <a:pt x="18" y="6"/>
                      <a:pt x="19" y="7"/>
                    </a:cubicBezTo>
                    <a:cubicBezTo>
                      <a:pt x="21" y="8"/>
                      <a:pt x="22" y="10"/>
                      <a:pt x="23" y="11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0"/>
                      <a:pt x="26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11" name="Freeform 178"/>
              <p:cNvSpPr>
                <a:spLocks noChangeArrowheads="1"/>
              </p:cNvSpPr>
              <p:nvPr/>
            </p:nvSpPr>
            <p:spPr bwMode="auto">
              <a:xfrm>
                <a:off x="1085850" y="2005013"/>
                <a:ext cx="115888" cy="98425"/>
              </a:xfrm>
              <a:custGeom>
                <a:gdLst>
                  <a:gd fmla="*/ 85981 w 31" name="T0"/>
                  <a:gd fmla="*/ 3786 h 26" name="T1"/>
                  <a:gd fmla="*/ 74766 w 31" name="T2"/>
                  <a:gd fmla="*/ 3786 h 26" name="T3"/>
                  <a:gd fmla="*/ 56075 w 31" name="T4"/>
                  <a:gd fmla="*/ 26499 h 26" name="T5"/>
                  <a:gd fmla="*/ 44860 w 31" name="T6"/>
                  <a:gd fmla="*/ 15142 h 26" name="T7"/>
                  <a:gd fmla="*/ 29907 w 31" name="T8"/>
                  <a:gd fmla="*/ 15142 h 26" name="T9"/>
                  <a:gd fmla="*/ 11215 w 31" name="T10"/>
                  <a:gd fmla="*/ 37856 h 26" name="T11"/>
                  <a:gd fmla="*/ 7477 w 31" name="T12"/>
                  <a:gd fmla="*/ 22713 h 26" name="T13"/>
                  <a:gd fmla="*/ 0 w 31" name="T14"/>
                  <a:gd fmla="*/ 26499 h 26" name="T15"/>
                  <a:gd fmla="*/ 18692 w 31" name="T16"/>
                  <a:gd fmla="*/ 98425 h 26" name="T17"/>
                  <a:gd fmla="*/ 29907 w 31" name="T18"/>
                  <a:gd fmla="*/ 94639 h 26" name="T19"/>
                  <a:gd fmla="*/ 18692 w 31" name="T20"/>
                  <a:gd fmla="*/ 52998 h 26" name="T21"/>
                  <a:gd fmla="*/ 18692 w 31" name="T22"/>
                  <a:gd fmla="*/ 34070 h 26" name="T23"/>
                  <a:gd fmla="*/ 29907 w 31" name="T24"/>
                  <a:gd fmla="*/ 22713 h 26" name="T25"/>
                  <a:gd fmla="*/ 41122 w 31" name="T26"/>
                  <a:gd fmla="*/ 26499 h 26" name="T27"/>
                  <a:gd fmla="*/ 48598 w 31" name="T28"/>
                  <a:gd fmla="*/ 37856 h 26" name="T29"/>
                  <a:gd fmla="*/ 59813 w 31" name="T30"/>
                  <a:gd fmla="*/ 87068 h 26" name="T31"/>
                  <a:gd fmla="*/ 71028 w 31" name="T32"/>
                  <a:gd fmla="*/ 83283 h 26" name="T33"/>
                  <a:gd fmla="*/ 59813 w 31" name="T34"/>
                  <a:gd fmla="*/ 41641 h 26" name="T35"/>
                  <a:gd fmla="*/ 63551 w 31" name="T36"/>
                  <a:gd fmla="*/ 22713 h 26" name="T37"/>
                  <a:gd fmla="*/ 74766 w 31" name="T38"/>
                  <a:gd fmla="*/ 11357 h 26" name="T39"/>
                  <a:gd fmla="*/ 82243 w 31" name="T40"/>
                  <a:gd fmla="*/ 15142 h 26" name="T41"/>
                  <a:gd fmla="*/ 89720 w 31" name="T42"/>
                  <a:gd fmla="*/ 18928 h 26" name="T43"/>
                  <a:gd fmla="*/ 93458 w 31" name="T44"/>
                  <a:gd fmla="*/ 30285 h 26" name="T45"/>
                  <a:gd fmla="*/ 104673 w 31" name="T46"/>
                  <a:gd fmla="*/ 75712 h 26" name="T47"/>
                  <a:gd fmla="*/ 115888 w 31" name="T48"/>
                  <a:gd fmla="*/ 71926 h 26" name="T49"/>
                  <a:gd fmla="*/ 104673 w 31" name="T50"/>
                  <a:gd fmla="*/ 26499 h 26" name="T51"/>
                  <a:gd fmla="*/ 97196 w 31" name="T52"/>
                  <a:gd fmla="*/ 11357 h 26" name="T53"/>
                  <a:gd fmla="*/ 85981 w 31" name="T54"/>
                  <a:gd fmla="*/ 3786 h 2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31" name="T84"/>
                  <a:gd fmla="*/ 0 h 26" name="T85"/>
                  <a:gd fmla="*/ 31 w 31" name="T86"/>
                  <a:gd fmla="*/ 26 h 26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26" w="31">
                    <a:moveTo>
                      <a:pt x="23" y="1"/>
                    </a:moveTo>
                    <a:cubicBezTo>
                      <a:pt x="22" y="0"/>
                      <a:pt x="21" y="0"/>
                      <a:pt x="20" y="1"/>
                    </a:cubicBezTo>
                    <a:cubicBezTo>
                      <a:pt x="17" y="1"/>
                      <a:pt x="15" y="3"/>
                      <a:pt x="15" y="7"/>
                    </a:cubicBezTo>
                    <a:cubicBezTo>
                      <a:pt x="14" y="6"/>
                      <a:pt x="13" y="5"/>
                      <a:pt x="12" y="4"/>
                    </a:cubicBezTo>
                    <a:cubicBezTo>
                      <a:pt x="11" y="4"/>
                      <a:pt x="10" y="3"/>
                      <a:pt x="8" y="4"/>
                    </a:cubicBezTo>
                    <a:cubicBezTo>
                      <a:pt x="6" y="4"/>
                      <a:pt x="4" y="6"/>
                      <a:pt x="3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12"/>
                      <a:pt x="4" y="10"/>
                      <a:pt x="5" y="9"/>
                    </a:cubicBezTo>
                    <a:cubicBezTo>
                      <a:pt x="6" y="8"/>
                      <a:pt x="7" y="7"/>
                      <a:pt x="8" y="6"/>
                    </a:cubicBezTo>
                    <a:cubicBezTo>
                      <a:pt x="9" y="6"/>
                      <a:pt x="10" y="6"/>
                      <a:pt x="11" y="7"/>
                    </a:cubicBezTo>
                    <a:cubicBezTo>
                      <a:pt x="12" y="7"/>
                      <a:pt x="12" y="8"/>
                      <a:pt x="13" y="10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7" y="6"/>
                    </a:cubicBezTo>
                    <a:cubicBezTo>
                      <a:pt x="17" y="5"/>
                      <a:pt x="18" y="4"/>
                      <a:pt x="20" y="3"/>
                    </a:cubicBezTo>
                    <a:cubicBezTo>
                      <a:pt x="20" y="3"/>
                      <a:pt x="21" y="3"/>
                      <a:pt x="22" y="4"/>
                    </a:cubicBezTo>
                    <a:cubicBezTo>
                      <a:pt x="23" y="4"/>
                      <a:pt x="23" y="4"/>
                      <a:pt x="24" y="5"/>
                    </a:cubicBezTo>
                    <a:cubicBezTo>
                      <a:pt x="24" y="6"/>
                      <a:pt x="24" y="7"/>
                      <a:pt x="25" y="8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5"/>
                      <a:pt x="27" y="4"/>
                      <a:pt x="26" y="3"/>
                    </a:cubicBezTo>
                    <a:cubicBezTo>
                      <a:pt x="26" y="2"/>
                      <a:pt x="25" y="1"/>
                      <a:pt x="23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12" name="Freeform 179"/>
              <p:cNvSpPr>
                <a:spLocks noChangeArrowheads="1" noEditPoints="1"/>
              </p:cNvSpPr>
              <p:nvPr/>
            </p:nvSpPr>
            <p:spPr bwMode="auto">
              <a:xfrm>
                <a:off x="1206500" y="1987550"/>
                <a:ext cx="74613" cy="82550"/>
              </a:xfrm>
              <a:custGeom>
                <a:gdLst>
                  <a:gd fmla="*/ 63421 w 20" name="T0"/>
                  <a:gd fmla="*/ 26266 h 22" name="T1"/>
                  <a:gd fmla="*/ 48498 w 20" name="T2"/>
                  <a:gd fmla="*/ 3752 h 22" name="T3"/>
                  <a:gd fmla="*/ 26115 w 20" name="T4"/>
                  <a:gd fmla="*/ 3752 h 22" name="T5"/>
                  <a:gd fmla="*/ 0 w 20" name="T6"/>
                  <a:gd fmla="*/ 30018 h 22" name="T7"/>
                  <a:gd fmla="*/ 11192 w 20" name="T8"/>
                  <a:gd fmla="*/ 30018 h 22" name="T9"/>
                  <a:gd fmla="*/ 26115 w 20" name="T10"/>
                  <a:gd fmla="*/ 11257 h 22" name="T11"/>
                  <a:gd fmla="*/ 37307 w 20" name="T12"/>
                  <a:gd fmla="*/ 11257 h 22" name="T13"/>
                  <a:gd fmla="*/ 44768 w 20" name="T14"/>
                  <a:gd fmla="*/ 15009 h 22" name="T15"/>
                  <a:gd fmla="*/ 52229 w 20" name="T16"/>
                  <a:gd fmla="*/ 26266 h 22" name="T17"/>
                  <a:gd fmla="*/ 41037 w 20" name="T18"/>
                  <a:gd fmla="*/ 30018 h 22" name="T19"/>
                  <a:gd fmla="*/ 11192 w 20" name="T20"/>
                  <a:gd fmla="*/ 45027 h 22" name="T21"/>
                  <a:gd fmla="*/ 7461 w 20" name="T22"/>
                  <a:gd fmla="*/ 67541 h 22" name="T23"/>
                  <a:gd fmla="*/ 18653 w 20" name="T24"/>
                  <a:gd fmla="*/ 78798 h 22" name="T25"/>
                  <a:gd fmla="*/ 37307 w 20" name="T26"/>
                  <a:gd fmla="*/ 82550 h 22" name="T27"/>
                  <a:gd fmla="*/ 59690 w 20" name="T28"/>
                  <a:gd fmla="*/ 60036 h 22" name="T29"/>
                  <a:gd fmla="*/ 63421 w 20" name="T30"/>
                  <a:gd fmla="*/ 71293 h 22" name="T31"/>
                  <a:gd fmla="*/ 74613 w 20" name="T32"/>
                  <a:gd fmla="*/ 67541 h 22" name="T33"/>
                  <a:gd fmla="*/ 70882 w 20" name="T34"/>
                  <a:gd fmla="*/ 56284 h 22" name="T35"/>
                  <a:gd fmla="*/ 63421 w 20" name="T36"/>
                  <a:gd fmla="*/ 26266 h 22" name="T37"/>
                  <a:gd fmla="*/ 52229 w 20" name="T38"/>
                  <a:gd fmla="*/ 60036 h 22" name="T39"/>
                  <a:gd fmla="*/ 37307 w 20" name="T40"/>
                  <a:gd fmla="*/ 71293 h 22" name="T41"/>
                  <a:gd fmla="*/ 26115 w 20" name="T42"/>
                  <a:gd fmla="*/ 71293 h 22" name="T43"/>
                  <a:gd fmla="*/ 18653 w 20" name="T44"/>
                  <a:gd fmla="*/ 63789 h 22" name="T45"/>
                  <a:gd fmla="*/ 22384 w 20" name="T46"/>
                  <a:gd fmla="*/ 48780 h 22" name="T47"/>
                  <a:gd fmla="*/ 41037 w 20" name="T48"/>
                  <a:gd fmla="*/ 37523 h 22" name="T49"/>
                  <a:gd fmla="*/ 52229 w 20" name="T50"/>
                  <a:gd fmla="*/ 37523 h 22" name="T51"/>
                  <a:gd fmla="*/ 55960 w 20" name="T52"/>
                  <a:gd fmla="*/ 41275 h 22" name="T53"/>
                  <a:gd fmla="*/ 52229 w 20" name="T54"/>
                  <a:gd fmla="*/ 60036 h 22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0" name="T84"/>
                  <a:gd fmla="*/ 0 h 22" name="T85"/>
                  <a:gd fmla="*/ 20 w 20" name="T86"/>
                  <a:gd fmla="*/ 22 h 22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22" w="20">
                    <a:moveTo>
                      <a:pt x="17" y="7"/>
                    </a:moveTo>
                    <a:cubicBezTo>
                      <a:pt x="16" y="4"/>
                      <a:pt x="15" y="2"/>
                      <a:pt x="13" y="1"/>
                    </a:cubicBezTo>
                    <a:cubicBezTo>
                      <a:pt x="12" y="0"/>
                      <a:pt x="10" y="0"/>
                      <a:pt x="7" y="1"/>
                    </a:cubicBezTo>
                    <a:cubicBezTo>
                      <a:pt x="2" y="2"/>
                      <a:pt x="0" y="4"/>
                      <a:pt x="0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5"/>
                      <a:pt x="4" y="4"/>
                      <a:pt x="7" y="3"/>
                    </a:cubicBezTo>
                    <a:cubicBezTo>
                      <a:pt x="8" y="3"/>
                      <a:pt x="10" y="3"/>
                      <a:pt x="10" y="3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3" y="5"/>
                      <a:pt x="13" y="6"/>
                      <a:pt x="14" y="7"/>
                    </a:cubicBezTo>
                    <a:cubicBezTo>
                      <a:pt x="12" y="8"/>
                      <a:pt x="12" y="8"/>
                      <a:pt x="11" y="8"/>
                    </a:cubicBezTo>
                    <a:cubicBezTo>
                      <a:pt x="7" y="9"/>
                      <a:pt x="4" y="10"/>
                      <a:pt x="3" y="12"/>
                    </a:cubicBezTo>
                    <a:cubicBezTo>
                      <a:pt x="2" y="14"/>
                      <a:pt x="1" y="16"/>
                      <a:pt x="2" y="18"/>
                    </a:cubicBezTo>
                    <a:cubicBezTo>
                      <a:pt x="2" y="19"/>
                      <a:pt x="3" y="20"/>
                      <a:pt x="5" y="21"/>
                    </a:cubicBezTo>
                    <a:cubicBezTo>
                      <a:pt x="6" y="22"/>
                      <a:pt x="8" y="22"/>
                      <a:pt x="10" y="22"/>
                    </a:cubicBezTo>
                    <a:cubicBezTo>
                      <a:pt x="13" y="21"/>
                      <a:pt x="15" y="19"/>
                      <a:pt x="16" y="16"/>
                    </a:cubicBezTo>
                    <a:cubicBezTo>
                      <a:pt x="16" y="18"/>
                      <a:pt x="17" y="19"/>
                      <a:pt x="17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9" y="15"/>
                    </a:cubicBezTo>
                    <a:lnTo>
                      <a:pt x="17" y="7"/>
                    </a:lnTo>
                    <a:close/>
                    <a:moveTo>
                      <a:pt x="14" y="16"/>
                    </a:moveTo>
                    <a:cubicBezTo>
                      <a:pt x="13" y="18"/>
                      <a:pt x="12" y="19"/>
                      <a:pt x="10" y="19"/>
                    </a:cubicBezTo>
                    <a:cubicBezTo>
                      <a:pt x="9" y="20"/>
                      <a:pt x="8" y="19"/>
                      <a:pt x="7" y="19"/>
                    </a:cubicBezTo>
                    <a:cubicBezTo>
                      <a:pt x="6" y="19"/>
                      <a:pt x="5" y="18"/>
                      <a:pt x="5" y="17"/>
                    </a:cubicBezTo>
                    <a:cubicBezTo>
                      <a:pt x="5" y="15"/>
                      <a:pt x="5" y="14"/>
                      <a:pt x="6" y="13"/>
                    </a:cubicBezTo>
                    <a:cubicBezTo>
                      <a:pt x="7" y="12"/>
                      <a:pt x="9" y="11"/>
                      <a:pt x="11" y="10"/>
                    </a:cubicBezTo>
                    <a:cubicBezTo>
                      <a:pt x="12" y="10"/>
                      <a:pt x="13" y="10"/>
                      <a:pt x="14" y="10"/>
                    </a:cubicBezTo>
                    <a:cubicBezTo>
                      <a:pt x="14" y="10"/>
                      <a:pt x="15" y="11"/>
                      <a:pt x="15" y="11"/>
                    </a:cubicBezTo>
                    <a:cubicBezTo>
                      <a:pt x="15" y="13"/>
                      <a:pt x="15" y="14"/>
                      <a:pt x="14" y="1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13" name="Freeform 180"/>
              <p:cNvSpPr>
                <a:spLocks noChangeArrowheads="1"/>
              </p:cNvSpPr>
              <p:nvPr/>
            </p:nvSpPr>
            <p:spPr bwMode="auto">
              <a:xfrm>
                <a:off x="1284288" y="1963738"/>
                <a:ext cx="76200" cy="87313"/>
              </a:xfrm>
              <a:custGeom>
                <a:gdLst>
                  <a:gd fmla="*/ 45720 w 20" name="T0"/>
                  <a:gd fmla="*/ 3796 h 23" name="T1"/>
                  <a:gd fmla="*/ 30480 w 20" name="T2"/>
                  <a:gd fmla="*/ 3796 h 23" name="T3"/>
                  <a:gd fmla="*/ 11430 w 20" name="T4"/>
                  <a:gd fmla="*/ 22777 h 23" name="T5"/>
                  <a:gd fmla="*/ 7620 w 20" name="T6"/>
                  <a:gd fmla="*/ 11389 h 23" name="T7"/>
                  <a:gd fmla="*/ 0 w 20" name="T8"/>
                  <a:gd fmla="*/ 15185 h 23" name="T9"/>
                  <a:gd fmla="*/ 19050 w 20" name="T10"/>
                  <a:gd fmla="*/ 87313 h 23" name="T11"/>
                  <a:gd fmla="*/ 30480 w 20" name="T12"/>
                  <a:gd fmla="*/ 83517 h 23" name="T13"/>
                  <a:gd fmla="*/ 19050 w 20" name="T14"/>
                  <a:gd fmla="*/ 45555 h 23" name="T15"/>
                  <a:gd fmla="*/ 19050 w 20" name="T16"/>
                  <a:gd fmla="*/ 22777 h 23" name="T17"/>
                  <a:gd fmla="*/ 34290 w 20" name="T18"/>
                  <a:gd fmla="*/ 11389 h 23" name="T19"/>
                  <a:gd fmla="*/ 45720 w 20" name="T20"/>
                  <a:gd fmla="*/ 15185 h 23" name="T21"/>
                  <a:gd fmla="*/ 53340 w 20" name="T22"/>
                  <a:gd fmla="*/ 26574 h 23" name="T23"/>
                  <a:gd fmla="*/ 64770 w 20" name="T24"/>
                  <a:gd fmla="*/ 75924 h 23" name="T25"/>
                  <a:gd fmla="*/ 76200 w 20" name="T26"/>
                  <a:gd fmla="*/ 72128 h 23" name="T27"/>
                  <a:gd fmla="*/ 64770 w 20" name="T28"/>
                  <a:gd fmla="*/ 30370 h 23" name="T29"/>
                  <a:gd fmla="*/ 57150 w 20" name="T30"/>
                  <a:gd fmla="*/ 11389 h 23" name="T31"/>
                  <a:gd fmla="*/ 45720 w 20" name="T32"/>
                  <a:gd fmla="*/ 3796 h 23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0" name="T51"/>
                  <a:gd fmla="*/ 0 h 23" name="T52"/>
                  <a:gd fmla="*/ 20 w 20" name="T53"/>
                  <a:gd fmla="*/ 23 h 23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3" w="20">
                    <a:moveTo>
                      <a:pt x="12" y="1"/>
                    </a:moveTo>
                    <a:cubicBezTo>
                      <a:pt x="11" y="0"/>
                      <a:pt x="10" y="0"/>
                      <a:pt x="8" y="1"/>
                    </a:cubicBezTo>
                    <a:cubicBezTo>
                      <a:pt x="6" y="1"/>
                      <a:pt x="4" y="3"/>
                      <a:pt x="3" y="6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0"/>
                      <a:pt x="5" y="8"/>
                      <a:pt x="5" y="6"/>
                    </a:cubicBezTo>
                    <a:cubicBezTo>
                      <a:pt x="6" y="5"/>
                      <a:pt x="7" y="4"/>
                      <a:pt x="9" y="3"/>
                    </a:cubicBezTo>
                    <a:cubicBezTo>
                      <a:pt x="10" y="3"/>
                      <a:pt x="11" y="3"/>
                      <a:pt x="12" y="4"/>
                    </a:cubicBezTo>
                    <a:cubicBezTo>
                      <a:pt x="13" y="4"/>
                      <a:pt x="13" y="5"/>
                      <a:pt x="14" y="7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5"/>
                      <a:pt x="16" y="4"/>
                      <a:pt x="15" y="3"/>
                    </a:cubicBezTo>
                    <a:cubicBezTo>
                      <a:pt x="15" y="2"/>
                      <a:pt x="14" y="1"/>
                      <a:pt x="12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14" name="Freeform 181"/>
              <p:cNvSpPr>
                <a:spLocks noChangeArrowheads="1" noEditPoints="1"/>
              </p:cNvSpPr>
              <p:nvPr/>
            </p:nvSpPr>
            <p:spPr bwMode="auto">
              <a:xfrm>
                <a:off x="1363663" y="1946275"/>
                <a:ext cx="76200" cy="82550"/>
              </a:xfrm>
              <a:custGeom>
                <a:gdLst>
                  <a:gd fmla="*/ 64770 w 20" name="T0"/>
                  <a:gd fmla="*/ 22514 h 22" name="T1"/>
                  <a:gd fmla="*/ 49530 w 20" name="T2"/>
                  <a:gd fmla="*/ 3752 h 22" name="T3"/>
                  <a:gd fmla="*/ 26670 w 20" name="T4"/>
                  <a:gd fmla="*/ 0 h 22" name="T5"/>
                  <a:gd fmla="*/ 0 w 20" name="T6"/>
                  <a:gd fmla="*/ 30018 h 22" name="T7"/>
                  <a:gd fmla="*/ 11430 w 20" name="T8"/>
                  <a:gd fmla="*/ 30018 h 22" name="T9"/>
                  <a:gd fmla="*/ 26670 w 20" name="T10"/>
                  <a:gd fmla="*/ 11257 h 22" name="T11"/>
                  <a:gd fmla="*/ 41910 w 20" name="T12"/>
                  <a:gd fmla="*/ 11257 h 22" name="T13"/>
                  <a:gd fmla="*/ 49530 w 20" name="T14"/>
                  <a:gd fmla="*/ 15009 h 22" name="T15"/>
                  <a:gd fmla="*/ 53340 w 20" name="T16"/>
                  <a:gd fmla="*/ 26266 h 22" name="T17"/>
                  <a:gd fmla="*/ 41910 w 20" name="T18"/>
                  <a:gd fmla="*/ 30018 h 22" name="T19"/>
                  <a:gd fmla="*/ 11430 w 20" name="T20"/>
                  <a:gd fmla="*/ 45027 h 22" name="T21"/>
                  <a:gd fmla="*/ 7620 w 20" name="T22"/>
                  <a:gd fmla="*/ 63789 h 22" name="T23"/>
                  <a:gd fmla="*/ 19050 w 20" name="T24"/>
                  <a:gd fmla="*/ 78798 h 22" name="T25"/>
                  <a:gd fmla="*/ 38100 w 20" name="T26"/>
                  <a:gd fmla="*/ 82550 h 22" name="T27"/>
                  <a:gd fmla="*/ 60960 w 20" name="T28"/>
                  <a:gd fmla="*/ 60036 h 22" name="T29"/>
                  <a:gd fmla="*/ 64770 w 20" name="T30"/>
                  <a:gd fmla="*/ 71293 h 22" name="T31"/>
                  <a:gd fmla="*/ 76200 w 20" name="T32"/>
                  <a:gd fmla="*/ 67541 h 22" name="T33"/>
                  <a:gd fmla="*/ 72390 w 20" name="T34"/>
                  <a:gd fmla="*/ 56284 h 22" name="T35"/>
                  <a:gd fmla="*/ 64770 w 20" name="T36"/>
                  <a:gd fmla="*/ 22514 h 22" name="T37"/>
                  <a:gd fmla="*/ 53340 w 20" name="T38"/>
                  <a:gd fmla="*/ 60036 h 22" name="T39"/>
                  <a:gd fmla="*/ 38100 w 20" name="T40"/>
                  <a:gd fmla="*/ 71293 h 22" name="T41"/>
                  <a:gd fmla="*/ 26670 w 20" name="T42"/>
                  <a:gd fmla="*/ 71293 h 22" name="T43"/>
                  <a:gd fmla="*/ 19050 w 20" name="T44"/>
                  <a:gd fmla="*/ 63789 h 22" name="T45"/>
                  <a:gd fmla="*/ 22860 w 20" name="T46"/>
                  <a:gd fmla="*/ 48780 h 22" name="T47"/>
                  <a:gd fmla="*/ 45720 w 20" name="T48"/>
                  <a:gd fmla="*/ 37523 h 22" name="T49"/>
                  <a:gd fmla="*/ 53340 w 20" name="T50"/>
                  <a:gd fmla="*/ 33770 h 22" name="T51"/>
                  <a:gd fmla="*/ 57150 w 20" name="T52"/>
                  <a:gd fmla="*/ 41275 h 22" name="T53"/>
                  <a:gd fmla="*/ 53340 w 20" name="T54"/>
                  <a:gd fmla="*/ 60036 h 22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0" name="T84"/>
                  <a:gd fmla="*/ 0 h 22" name="T85"/>
                  <a:gd fmla="*/ 20 w 20" name="T86"/>
                  <a:gd fmla="*/ 22 h 22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22" w="20">
                    <a:moveTo>
                      <a:pt x="17" y="6"/>
                    </a:moveTo>
                    <a:cubicBezTo>
                      <a:pt x="16" y="3"/>
                      <a:pt x="15" y="2"/>
                      <a:pt x="13" y="1"/>
                    </a:cubicBezTo>
                    <a:cubicBezTo>
                      <a:pt x="12" y="0"/>
                      <a:pt x="10" y="0"/>
                      <a:pt x="7" y="0"/>
                    </a:cubicBezTo>
                    <a:cubicBezTo>
                      <a:pt x="2" y="2"/>
                      <a:pt x="0" y="4"/>
                      <a:pt x="0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5"/>
                      <a:pt x="4" y="4"/>
                      <a:pt x="7" y="3"/>
                    </a:cubicBezTo>
                    <a:cubicBezTo>
                      <a:pt x="9" y="3"/>
                      <a:pt x="10" y="2"/>
                      <a:pt x="11" y="3"/>
                    </a:cubicBezTo>
                    <a:cubicBezTo>
                      <a:pt x="11" y="3"/>
                      <a:pt x="12" y="3"/>
                      <a:pt x="13" y="4"/>
                    </a:cubicBezTo>
                    <a:cubicBezTo>
                      <a:pt x="13" y="5"/>
                      <a:pt x="13" y="6"/>
                      <a:pt x="14" y="7"/>
                    </a:cubicBezTo>
                    <a:cubicBezTo>
                      <a:pt x="13" y="7"/>
                      <a:pt x="12" y="8"/>
                      <a:pt x="11" y="8"/>
                    </a:cubicBezTo>
                    <a:cubicBezTo>
                      <a:pt x="7" y="9"/>
                      <a:pt x="5" y="10"/>
                      <a:pt x="3" y="12"/>
                    </a:cubicBezTo>
                    <a:cubicBezTo>
                      <a:pt x="2" y="14"/>
                      <a:pt x="1" y="15"/>
                      <a:pt x="2" y="17"/>
                    </a:cubicBezTo>
                    <a:cubicBezTo>
                      <a:pt x="2" y="19"/>
                      <a:pt x="3" y="20"/>
                      <a:pt x="5" y="21"/>
                    </a:cubicBezTo>
                    <a:cubicBezTo>
                      <a:pt x="6" y="22"/>
                      <a:pt x="8" y="22"/>
                      <a:pt x="10" y="22"/>
                    </a:cubicBezTo>
                    <a:cubicBezTo>
                      <a:pt x="14" y="21"/>
                      <a:pt x="15" y="19"/>
                      <a:pt x="16" y="16"/>
                    </a:cubicBezTo>
                    <a:cubicBezTo>
                      <a:pt x="17" y="17"/>
                      <a:pt x="17" y="19"/>
                      <a:pt x="17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9" y="15"/>
                    </a:cubicBezTo>
                    <a:lnTo>
                      <a:pt x="17" y="6"/>
                    </a:lnTo>
                    <a:close/>
                    <a:moveTo>
                      <a:pt x="14" y="16"/>
                    </a:moveTo>
                    <a:cubicBezTo>
                      <a:pt x="13" y="17"/>
                      <a:pt x="12" y="19"/>
                      <a:pt x="10" y="19"/>
                    </a:cubicBezTo>
                    <a:cubicBezTo>
                      <a:pt x="9" y="19"/>
                      <a:pt x="8" y="19"/>
                      <a:pt x="7" y="19"/>
                    </a:cubicBezTo>
                    <a:cubicBezTo>
                      <a:pt x="6" y="18"/>
                      <a:pt x="5" y="18"/>
                      <a:pt x="5" y="17"/>
                    </a:cubicBezTo>
                    <a:cubicBezTo>
                      <a:pt x="5" y="15"/>
                      <a:pt x="5" y="14"/>
                      <a:pt x="6" y="13"/>
                    </a:cubicBezTo>
                    <a:cubicBezTo>
                      <a:pt x="7" y="12"/>
                      <a:pt x="9" y="11"/>
                      <a:pt x="12" y="10"/>
                    </a:cubicBezTo>
                    <a:cubicBezTo>
                      <a:pt x="12" y="10"/>
                      <a:pt x="13" y="10"/>
                      <a:pt x="14" y="9"/>
                    </a:cubicBezTo>
                    <a:cubicBezTo>
                      <a:pt x="15" y="10"/>
                      <a:pt x="15" y="10"/>
                      <a:pt x="15" y="11"/>
                    </a:cubicBezTo>
                    <a:cubicBezTo>
                      <a:pt x="15" y="13"/>
                      <a:pt x="15" y="14"/>
                      <a:pt x="14" y="1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15" name="Freeform 182"/>
              <p:cNvSpPr>
                <a:spLocks noChangeArrowheads="1" noEditPoints="1"/>
              </p:cNvSpPr>
              <p:nvPr/>
            </p:nvSpPr>
            <p:spPr bwMode="auto">
              <a:xfrm>
                <a:off x="1443038" y="1908175"/>
                <a:ext cx="85725" cy="123825"/>
              </a:xfrm>
              <a:custGeom>
                <a:gdLst>
                  <a:gd fmla="*/ 63362 w 23" name="T0"/>
                  <a:gd fmla="*/ 78798 h 33" name="T1"/>
                  <a:gd fmla="*/ 44726 w 23" name="T2"/>
                  <a:gd fmla="*/ 78798 h 33" name="T3"/>
                  <a:gd fmla="*/ 26090 w 23" name="T4"/>
                  <a:gd fmla="*/ 82550 h 33" name="T5"/>
                  <a:gd fmla="*/ 18636 w 23" name="T6"/>
                  <a:gd fmla="*/ 78798 h 33" name="T7"/>
                  <a:gd fmla="*/ 22363 w 23" name="T8"/>
                  <a:gd fmla="*/ 75045 h 33" name="T9"/>
                  <a:gd fmla="*/ 26090 w 23" name="T10"/>
                  <a:gd fmla="*/ 71293 h 33" name="T11"/>
                  <a:gd fmla="*/ 29817 w 23" name="T12"/>
                  <a:gd fmla="*/ 71293 h 33" name="T13"/>
                  <a:gd fmla="*/ 37272 w 23" name="T14"/>
                  <a:gd fmla="*/ 67541 h 33" name="T15"/>
                  <a:gd fmla="*/ 55908 w 23" name="T16"/>
                  <a:gd fmla="*/ 56284 h 33" name="T17"/>
                  <a:gd fmla="*/ 55908 w 23" name="T18"/>
                  <a:gd fmla="*/ 37523 h 33" name="T19"/>
                  <a:gd fmla="*/ 44726 w 23" name="T20"/>
                  <a:gd fmla="*/ 22514 h 33" name="T21"/>
                  <a:gd fmla="*/ 48453 w 23" name="T22"/>
                  <a:gd fmla="*/ 15009 h 33" name="T23"/>
                  <a:gd fmla="*/ 59635 w 23" name="T24"/>
                  <a:gd fmla="*/ 11257 h 33" name="T25"/>
                  <a:gd fmla="*/ 55908 w 23" name="T26"/>
                  <a:gd fmla="*/ 0 h 33" name="T27"/>
                  <a:gd fmla="*/ 52180 w 23" name="T28"/>
                  <a:gd fmla="*/ 0 h 33" name="T29"/>
                  <a:gd fmla="*/ 40999 w 23" name="T30"/>
                  <a:gd fmla="*/ 7505 h 33" name="T31"/>
                  <a:gd fmla="*/ 37272 w 23" name="T32"/>
                  <a:gd fmla="*/ 18761 h 33" name="T33"/>
                  <a:gd fmla="*/ 22363 w 23" name="T34"/>
                  <a:gd fmla="*/ 18761 h 33" name="T35"/>
                  <a:gd fmla="*/ 7454 w 23" name="T36"/>
                  <a:gd fmla="*/ 30018 h 33" name="T37"/>
                  <a:gd fmla="*/ 3727 w 23" name="T38"/>
                  <a:gd fmla="*/ 52532 h 33" name="T39"/>
                  <a:gd fmla="*/ 14909 w 23" name="T40"/>
                  <a:gd fmla="*/ 67541 h 33" name="T41"/>
                  <a:gd fmla="*/ 11182 w 23" name="T42"/>
                  <a:gd fmla="*/ 82550 h 33" name="T43"/>
                  <a:gd fmla="*/ 18636 w 23" name="T44"/>
                  <a:gd fmla="*/ 93807 h 33" name="T45"/>
                  <a:gd fmla="*/ 14909 w 23" name="T46"/>
                  <a:gd fmla="*/ 112568 h 33" name="T47"/>
                  <a:gd fmla="*/ 26090 w 23" name="T48"/>
                  <a:gd fmla="*/ 123825 h 33" name="T49"/>
                  <a:gd fmla="*/ 52180 w 23" name="T50"/>
                  <a:gd fmla="*/ 120073 h 33" name="T51"/>
                  <a:gd fmla="*/ 81998 w 23" name="T52"/>
                  <a:gd fmla="*/ 90055 h 33" name="T53"/>
                  <a:gd fmla="*/ 74543 w 23" name="T54"/>
                  <a:gd fmla="*/ 78798 h 33" name="T55"/>
                  <a:gd fmla="*/ 63362 w 23" name="T56"/>
                  <a:gd fmla="*/ 78798 h 33" name="T57"/>
                  <a:gd fmla="*/ 14909 w 23" name="T58"/>
                  <a:gd fmla="*/ 33770 h 33" name="T59"/>
                  <a:gd fmla="*/ 26090 w 23" name="T60"/>
                  <a:gd fmla="*/ 26266 h 33" name="T61"/>
                  <a:gd fmla="*/ 37272 w 23" name="T62"/>
                  <a:gd fmla="*/ 30018 h 33" name="T63"/>
                  <a:gd fmla="*/ 44726 w 23" name="T64"/>
                  <a:gd fmla="*/ 41275 h 33" name="T65"/>
                  <a:gd fmla="*/ 44726 w 23" name="T66"/>
                  <a:gd fmla="*/ 52532 h 33" name="T67"/>
                  <a:gd fmla="*/ 33545 w 23" name="T68"/>
                  <a:gd fmla="*/ 60036 h 33" name="T69"/>
                  <a:gd fmla="*/ 22363 w 23" name="T70"/>
                  <a:gd fmla="*/ 60036 h 33" name="T71"/>
                  <a:gd fmla="*/ 14909 w 23" name="T72"/>
                  <a:gd fmla="*/ 48780 h 33" name="T73"/>
                  <a:gd fmla="*/ 14909 w 23" name="T74"/>
                  <a:gd fmla="*/ 33770 h 33" name="T75"/>
                  <a:gd fmla="*/ 67089 w 23" name="T76"/>
                  <a:gd fmla="*/ 105064 h 33" name="T77"/>
                  <a:gd fmla="*/ 48453 w 23" name="T78"/>
                  <a:gd fmla="*/ 112568 h 33" name="T79"/>
                  <a:gd fmla="*/ 33545 w 23" name="T80"/>
                  <a:gd fmla="*/ 112568 h 33" name="T81"/>
                  <a:gd fmla="*/ 22363 w 23" name="T82"/>
                  <a:gd fmla="*/ 105064 h 33" name="T83"/>
                  <a:gd fmla="*/ 29817 w 23" name="T84"/>
                  <a:gd fmla="*/ 93807 h 33" name="T85"/>
                  <a:gd fmla="*/ 48453 w 23" name="T86"/>
                  <a:gd fmla="*/ 90055 h 33" name="T87"/>
                  <a:gd fmla="*/ 59635 w 23" name="T88"/>
                  <a:gd fmla="*/ 90055 h 33" name="T89"/>
                  <a:gd fmla="*/ 67089 w 23" name="T90"/>
                  <a:gd fmla="*/ 90055 h 33" name="T91"/>
                  <a:gd fmla="*/ 70816 w 23" name="T92"/>
                  <a:gd fmla="*/ 93807 h 33" name="T93"/>
                  <a:gd fmla="*/ 67089 w 23" name="T94"/>
                  <a:gd fmla="*/ 105064 h 33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w 23" name="T144"/>
                  <a:gd fmla="*/ 0 h 33" name="T145"/>
                  <a:gd fmla="*/ 23 w 23" name="T146"/>
                  <a:gd fmla="*/ 33 h 33" name="T147"/>
                </a:gdLst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b="T147" l="T144" r="T146" t="T145"/>
                <a:pathLst>
                  <a:path h="33" w="23">
                    <a:moveTo>
                      <a:pt x="17" y="21"/>
                    </a:moveTo>
                    <a:cubicBezTo>
                      <a:pt x="16" y="21"/>
                      <a:pt x="14" y="21"/>
                      <a:pt x="12" y="21"/>
                    </a:cubicBezTo>
                    <a:cubicBezTo>
                      <a:pt x="9" y="22"/>
                      <a:pt x="8" y="22"/>
                      <a:pt x="7" y="22"/>
                    </a:cubicBezTo>
                    <a:cubicBezTo>
                      <a:pt x="6" y="22"/>
                      <a:pt x="6" y="22"/>
                      <a:pt x="5" y="21"/>
                    </a:cubicBezTo>
                    <a:cubicBezTo>
                      <a:pt x="5" y="21"/>
                      <a:pt x="5" y="20"/>
                      <a:pt x="6" y="20"/>
                    </a:cubicBezTo>
                    <a:cubicBezTo>
                      <a:pt x="6" y="19"/>
                      <a:pt x="7" y="19"/>
                      <a:pt x="7" y="19"/>
                    </a:cubicBezTo>
                    <a:cubicBezTo>
                      <a:pt x="7" y="19"/>
                      <a:pt x="8" y="19"/>
                      <a:pt x="8" y="19"/>
                    </a:cubicBezTo>
                    <a:cubicBezTo>
                      <a:pt x="9" y="19"/>
                      <a:pt x="9" y="19"/>
                      <a:pt x="10" y="18"/>
                    </a:cubicBezTo>
                    <a:cubicBezTo>
                      <a:pt x="12" y="18"/>
                      <a:pt x="14" y="17"/>
                      <a:pt x="15" y="15"/>
                    </a:cubicBezTo>
                    <a:cubicBezTo>
                      <a:pt x="16" y="13"/>
                      <a:pt x="16" y="12"/>
                      <a:pt x="15" y="10"/>
                    </a:cubicBezTo>
                    <a:cubicBezTo>
                      <a:pt x="15" y="8"/>
                      <a:pt x="14" y="7"/>
                      <a:pt x="12" y="6"/>
                    </a:cubicBezTo>
                    <a:cubicBezTo>
                      <a:pt x="12" y="5"/>
                      <a:pt x="12" y="4"/>
                      <a:pt x="13" y="4"/>
                    </a:cubicBezTo>
                    <a:cubicBezTo>
                      <a:pt x="13" y="3"/>
                      <a:pt x="14" y="3"/>
                      <a:pt x="16" y="3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1"/>
                      <a:pt x="12" y="1"/>
                      <a:pt x="11" y="2"/>
                    </a:cubicBezTo>
                    <a:cubicBezTo>
                      <a:pt x="11" y="3"/>
                      <a:pt x="10" y="4"/>
                      <a:pt x="10" y="5"/>
                    </a:cubicBezTo>
                    <a:cubicBezTo>
                      <a:pt x="9" y="5"/>
                      <a:pt x="8" y="5"/>
                      <a:pt x="6" y="5"/>
                    </a:cubicBezTo>
                    <a:cubicBezTo>
                      <a:pt x="4" y="6"/>
                      <a:pt x="3" y="7"/>
                      <a:pt x="2" y="8"/>
                    </a:cubicBezTo>
                    <a:cubicBezTo>
                      <a:pt x="0" y="10"/>
                      <a:pt x="0" y="12"/>
                      <a:pt x="1" y="14"/>
                    </a:cubicBezTo>
                    <a:cubicBezTo>
                      <a:pt x="1" y="16"/>
                      <a:pt x="2" y="17"/>
                      <a:pt x="4" y="18"/>
                    </a:cubicBezTo>
                    <a:cubicBezTo>
                      <a:pt x="3" y="19"/>
                      <a:pt x="2" y="21"/>
                      <a:pt x="3" y="22"/>
                    </a:cubicBezTo>
                    <a:cubicBezTo>
                      <a:pt x="3" y="24"/>
                      <a:pt x="4" y="24"/>
                      <a:pt x="5" y="25"/>
                    </a:cubicBezTo>
                    <a:cubicBezTo>
                      <a:pt x="4" y="26"/>
                      <a:pt x="3" y="28"/>
                      <a:pt x="4" y="30"/>
                    </a:cubicBezTo>
                    <a:cubicBezTo>
                      <a:pt x="4" y="31"/>
                      <a:pt x="5" y="32"/>
                      <a:pt x="7" y="33"/>
                    </a:cubicBezTo>
                    <a:cubicBezTo>
                      <a:pt x="8" y="33"/>
                      <a:pt x="11" y="33"/>
                      <a:pt x="14" y="32"/>
                    </a:cubicBezTo>
                    <a:cubicBezTo>
                      <a:pt x="20" y="31"/>
                      <a:pt x="23" y="28"/>
                      <a:pt x="22" y="24"/>
                    </a:cubicBezTo>
                    <a:cubicBezTo>
                      <a:pt x="22" y="23"/>
                      <a:pt x="21" y="22"/>
                      <a:pt x="20" y="21"/>
                    </a:cubicBezTo>
                    <a:cubicBezTo>
                      <a:pt x="19" y="21"/>
                      <a:pt x="18" y="21"/>
                      <a:pt x="17" y="21"/>
                    </a:cubicBezTo>
                    <a:close/>
                    <a:moveTo>
                      <a:pt x="4" y="9"/>
                    </a:moveTo>
                    <a:cubicBezTo>
                      <a:pt x="5" y="8"/>
                      <a:pt x="6" y="8"/>
                      <a:pt x="7" y="7"/>
                    </a:cubicBezTo>
                    <a:cubicBezTo>
                      <a:pt x="8" y="7"/>
                      <a:pt x="9" y="7"/>
                      <a:pt x="10" y="8"/>
                    </a:cubicBezTo>
                    <a:cubicBezTo>
                      <a:pt x="11" y="8"/>
                      <a:pt x="12" y="9"/>
                      <a:pt x="12" y="11"/>
                    </a:cubicBezTo>
                    <a:cubicBezTo>
                      <a:pt x="13" y="12"/>
                      <a:pt x="13" y="13"/>
                      <a:pt x="12" y="14"/>
                    </a:cubicBezTo>
                    <a:cubicBezTo>
                      <a:pt x="11" y="15"/>
                      <a:pt x="10" y="16"/>
                      <a:pt x="9" y="16"/>
                    </a:cubicBezTo>
                    <a:cubicBezTo>
                      <a:pt x="8" y="16"/>
                      <a:pt x="7" y="16"/>
                      <a:pt x="6" y="16"/>
                    </a:cubicBezTo>
                    <a:cubicBezTo>
                      <a:pt x="5" y="15"/>
                      <a:pt x="4" y="14"/>
                      <a:pt x="4" y="13"/>
                    </a:cubicBezTo>
                    <a:cubicBezTo>
                      <a:pt x="3" y="12"/>
                      <a:pt x="4" y="10"/>
                      <a:pt x="4" y="9"/>
                    </a:cubicBezTo>
                    <a:close/>
                    <a:moveTo>
                      <a:pt x="18" y="28"/>
                    </a:moveTo>
                    <a:cubicBezTo>
                      <a:pt x="16" y="29"/>
                      <a:pt x="15" y="30"/>
                      <a:pt x="13" y="30"/>
                    </a:cubicBezTo>
                    <a:cubicBezTo>
                      <a:pt x="12" y="30"/>
                      <a:pt x="10" y="31"/>
                      <a:pt x="9" y="30"/>
                    </a:cubicBezTo>
                    <a:cubicBezTo>
                      <a:pt x="7" y="30"/>
                      <a:pt x="7" y="29"/>
                      <a:pt x="6" y="28"/>
                    </a:cubicBezTo>
                    <a:cubicBezTo>
                      <a:pt x="6" y="27"/>
                      <a:pt x="7" y="26"/>
                      <a:pt x="8" y="25"/>
                    </a:cubicBezTo>
                    <a:cubicBezTo>
                      <a:pt x="9" y="25"/>
                      <a:pt x="10" y="25"/>
                      <a:pt x="13" y="24"/>
                    </a:cubicBezTo>
                    <a:cubicBezTo>
                      <a:pt x="14" y="24"/>
                      <a:pt x="16" y="24"/>
                      <a:pt x="16" y="24"/>
                    </a:cubicBezTo>
                    <a:cubicBezTo>
                      <a:pt x="17" y="23"/>
                      <a:pt x="18" y="24"/>
                      <a:pt x="18" y="24"/>
                    </a:cubicBezTo>
                    <a:cubicBezTo>
                      <a:pt x="19" y="24"/>
                      <a:pt x="19" y="25"/>
                      <a:pt x="19" y="25"/>
                    </a:cubicBezTo>
                    <a:cubicBezTo>
                      <a:pt x="19" y="26"/>
                      <a:pt x="19" y="27"/>
                      <a:pt x="18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16" name="Freeform 183"/>
              <p:cNvSpPr>
                <a:spLocks noChangeArrowheads="1" noEditPoints="1"/>
              </p:cNvSpPr>
              <p:nvPr/>
            </p:nvSpPr>
            <p:spPr bwMode="auto">
              <a:xfrm>
                <a:off x="1514475" y="1905000"/>
                <a:ext cx="74613" cy="82550"/>
              </a:xfrm>
              <a:custGeom>
                <a:gdLst>
                  <a:gd fmla="*/ 52229 w 20" name="T0"/>
                  <a:gd fmla="*/ 7505 h 22" name="T1"/>
                  <a:gd fmla="*/ 26115 w 20" name="T2"/>
                  <a:gd fmla="*/ 3752 h 22" name="T3"/>
                  <a:gd fmla="*/ 7461 w 20" name="T4"/>
                  <a:gd fmla="*/ 18761 h 22" name="T5"/>
                  <a:gd fmla="*/ 3731 w 20" name="T6"/>
                  <a:gd fmla="*/ 48780 h 22" name="T7"/>
                  <a:gd fmla="*/ 22384 w 20" name="T8"/>
                  <a:gd fmla="*/ 75045 h 22" name="T9"/>
                  <a:gd fmla="*/ 48498 w 20" name="T10"/>
                  <a:gd fmla="*/ 78798 h 22" name="T11"/>
                  <a:gd fmla="*/ 67152 w 20" name="T12"/>
                  <a:gd fmla="*/ 67541 h 22" name="T13"/>
                  <a:gd fmla="*/ 74613 w 20" name="T14"/>
                  <a:gd fmla="*/ 48780 h 22" name="T15"/>
                  <a:gd fmla="*/ 63421 w 20" name="T16"/>
                  <a:gd fmla="*/ 52532 h 22" name="T17"/>
                  <a:gd fmla="*/ 44768 w 20" name="T18"/>
                  <a:gd fmla="*/ 71293 h 22" name="T19"/>
                  <a:gd fmla="*/ 29845 w 20" name="T20"/>
                  <a:gd fmla="*/ 67541 h 22" name="T21"/>
                  <a:gd fmla="*/ 18653 w 20" name="T22"/>
                  <a:gd fmla="*/ 48780 h 22" name="T23"/>
                  <a:gd fmla="*/ 70882 w 20" name="T24"/>
                  <a:gd fmla="*/ 33770 h 22" name="T25"/>
                  <a:gd fmla="*/ 52229 w 20" name="T26"/>
                  <a:gd fmla="*/ 7505 h 22" name="T27"/>
                  <a:gd fmla="*/ 14923 w 20" name="T28"/>
                  <a:gd fmla="*/ 37523 h 22" name="T29"/>
                  <a:gd fmla="*/ 18653 w 20" name="T30"/>
                  <a:gd fmla="*/ 22514 h 22" name="T31"/>
                  <a:gd fmla="*/ 29845 w 20" name="T32"/>
                  <a:gd fmla="*/ 11257 h 22" name="T33"/>
                  <a:gd fmla="*/ 41037 w 20" name="T34"/>
                  <a:gd fmla="*/ 11257 h 22" name="T35"/>
                  <a:gd fmla="*/ 52229 w 20" name="T36"/>
                  <a:gd fmla="*/ 18761 h 22" name="T37"/>
                  <a:gd fmla="*/ 55960 w 20" name="T38"/>
                  <a:gd fmla="*/ 30018 h 22" name="T39"/>
                  <a:gd fmla="*/ 14923 w 20" name="T40"/>
                  <a:gd fmla="*/ 37523 h 22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0" name="T63"/>
                  <a:gd fmla="*/ 0 h 22" name="T64"/>
                  <a:gd fmla="*/ 20 w 20" name="T65"/>
                  <a:gd fmla="*/ 22 h 22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22" w="20">
                    <a:moveTo>
                      <a:pt x="14" y="2"/>
                    </a:moveTo>
                    <a:cubicBezTo>
                      <a:pt x="12" y="0"/>
                      <a:pt x="10" y="0"/>
                      <a:pt x="7" y="1"/>
                    </a:cubicBezTo>
                    <a:cubicBezTo>
                      <a:pt x="5" y="1"/>
                      <a:pt x="3" y="3"/>
                      <a:pt x="2" y="5"/>
                    </a:cubicBezTo>
                    <a:cubicBezTo>
                      <a:pt x="1" y="8"/>
                      <a:pt x="0" y="10"/>
                      <a:pt x="1" y="13"/>
                    </a:cubicBezTo>
                    <a:cubicBezTo>
                      <a:pt x="2" y="17"/>
                      <a:pt x="4" y="19"/>
                      <a:pt x="6" y="20"/>
                    </a:cubicBezTo>
                    <a:cubicBezTo>
                      <a:pt x="8" y="22"/>
                      <a:pt x="10" y="22"/>
                      <a:pt x="13" y="21"/>
                    </a:cubicBezTo>
                    <a:cubicBezTo>
                      <a:pt x="15" y="21"/>
                      <a:pt x="16" y="20"/>
                      <a:pt x="18" y="18"/>
                    </a:cubicBezTo>
                    <a:cubicBezTo>
                      <a:pt x="19" y="17"/>
                      <a:pt x="19" y="15"/>
                      <a:pt x="20" y="13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6" y="16"/>
                      <a:pt x="15" y="18"/>
                      <a:pt x="12" y="19"/>
                    </a:cubicBezTo>
                    <a:cubicBezTo>
                      <a:pt x="11" y="19"/>
                      <a:pt x="10" y="19"/>
                      <a:pt x="8" y="18"/>
                    </a:cubicBezTo>
                    <a:cubicBezTo>
                      <a:pt x="7" y="18"/>
                      <a:pt x="5" y="16"/>
                      <a:pt x="5" y="13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6"/>
                      <a:pt x="16" y="3"/>
                      <a:pt x="14" y="2"/>
                    </a:cubicBezTo>
                    <a:close/>
                    <a:moveTo>
                      <a:pt x="4" y="10"/>
                    </a:moveTo>
                    <a:cubicBezTo>
                      <a:pt x="4" y="9"/>
                      <a:pt x="4" y="7"/>
                      <a:pt x="5" y="6"/>
                    </a:cubicBezTo>
                    <a:cubicBezTo>
                      <a:pt x="6" y="4"/>
                      <a:pt x="7" y="3"/>
                      <a:pt x="8" y="3"/>
                    </a:cubicBezTo>
                    <a:cubicBezTo>
                      <a:pt x="9" y="3"/>
                      <a:pt x="10" y="3"/>
                      <a:pt x="11" y="3"/>
                    </a:cubicBezTo>
                    <a:cubicBezTo>
                      <a:pt x="12" y="4"/>
                      <a:pt x="13" y="4"/>
                      <a:pt x="14" y="5"/>
                    </a:cubicBezTo>
                    <a:cubicBezTo>
                      <a:pt x="14" y="6"/>
                      <a:pt x="15" y="7"/>
                      <a:pt x="15" y="8"/>
                    </a:cubicBez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17" name="Freeform 184"/>
              <p:cNvSpPr>
                <a:spLocks noChangeArrowheads="1"/>
              </p:cNvSpPr>
              <p:nvPr/>
            </p:nvSpPr>
            <p:spPr bwMode="auto">
              <a:xfrm>
                <a:off x="1593850" y="1874838"/>
                <a:ext cx="115888" cy="93663"/>
              </a:xfrm>
              <a:custGeom>
                <a:gdLst>
                  <a:gd fmla="*/ 85981 w 31" name="T0"/>
                  <a:gd fmla="*/ 0 h 25" name="T1"/>
                  <a:gd fmla="*/ 74766 w 31" name="T2"/>
                  <a:gd fmla="*/ 0 h 25" name="T3"/>
                  <a:gd fmla="*/ 56075 w 31" name="T4"/>
                  <a:gd fmla="*/ 22479 h 25" name="T5"/>
                  <a:gd fmla="*/ 44860 w 31" name="T6"/>
                  <a:gd fmla="*/ 11240 h 25" name="T7"/>
                  <a:gd fmla="*/ 29907 w 31" name="T8"/>
                  <a:gd fmla="*/ 11240 h 25" name="T9"/>
                  <a:gd fmla="*/ 11215 w 31" name="T10"/>
                  <a:gd fmla="*/ 33719 h 25" name="T11"/>
                  <a:gd fmla="*/ 7477 w 31" name="T12"/>
                  <a:gd fmla="*/ 18733 h 25" name="T13"/>
                  <a:gd fmla="*/ 0 w 31" name="T14"/>
                  <a:gd fmla="*/ 22479 h 25" name="T15"/>
                  <a:gd fmla="*/ 18692 w 31" name="T16"/>
                  <a:gd fmla="*/ 93663 h 25" name="T17"/>
                  <a:gd fmla="*/ 29907 w 31" name="T18"/>
                  <a:gd fmla="*/ 93663 h 25" name="T19"/>
                  <a:gd fmla="*/ 18692 w 31" name="T20"/>
                  <a:gd fmla="*/ 48705 h 25" name="T21"/>
                  <a:gd fmla="*/ 18692 w 31" name="T22"/>
                  <a:gd fmla="*/ 29972 h 25" name="T23"/>
                  <a:gd fmla="*/ 29907 w 31" name="T24"/>
                  <a:gd fmla="*/ 22479 h 25" name="T25"/>
                  <a:gd fmla="*/ 41122 w 31" name="T26"/>
                  <a:gd fmla="*/ 22479 h 25" name="T27"/>
                  <a:gd fmla="*/ 48598 w 31" name="T28"/>
                  <a:gd fmla="*/ 33719 h 25" name="T29"/>
                  <a:gd fmla="*/ 59813 w 31" name="T30"/>
                  <a:gd fmla="*/ 82423 h 25" name="T31"/>
                  <a:gd fmla="*/ 71028 w 31" name="T32"/>
                  <a:gd fmla="*/ 78677 h 25" name="T33"/>
                  <a:gd fmla="*/ 59813 w 31" name="T34"/>
                  <a:gd fmla="*/ 41212 h 25" name="T35"/>
                  <a:gd fmla="*/ 63551 w 31" name="T36"/>
                  <a:gd fmla="*/ 18733 h 25" name="T37"/>
                  <a:gd fmla="*/ 74766 w 31" name="T38"/>
                  <a:gd fmla="*/ 11240 h 25" name="T39"/>
                  <a:gd fmla="*/ 82243 w 31" name="T40"/>
                  <a:gd fmla="*/ 11240 h 25" name="T41"/>
                  <a:gd fmla="*/ 89720 w 31" name="T42"/>
                  <a:gd fmla="*/ 14986 h 25" name="T43"/>
                  <a:gd fmla="*/ 93458 w 31" name="T44"/>
                  <a:gd fmla="*/ 26226 h 25" name="T45"/>
                  <a:gd fmla="*/ 104673 w 31" name="T46"/>
                  <a:gd fmla="*/ 71184 h 25" name="T47"/>
                  <a:gd fmla="*/ 115888 w 31" name="T48"/>
                  <a:gd fmla="*/ 67437 h 25" name="T49"/>
                  <a:gd fmla="*/ 104673 w 31" name="T50"/>
                  <a:gd fmla="*/ 22479 h 25" name="T51"/>
                  <a:gd fmla="*/ 97196 w 31" name="T52"/>
                  <a:gd fmla="*/ 7493 h 25" name="T53"/>
                  <a:gd fmla="*/ 85981 w 31" name="T54"/>
                  <a:gd fmla="*/ 0 h 25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31" name="T84"/>
                  <a:gd fmla="*/ 0 h 25" name="T85"/>
                  <a:gd fmla="*/ 31 w 31" name="T86"/>
                  <a:gd fmla="*/ 25 h 25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25" w="31">
                    <a:moveTo>
                      <a:pt x="23" y="0"/>
                    </a:moveTo>
                    <a:cubicBezTo>
                      <a:pt x="22" y="0"/>
                      <a:pt x="21" y="0"/>
                      <a:pt x="20" y="0"/>
                    </a:cubicBezTo>
                    <a:cubicBezTo>
                      <a:pt x="17" y="1"/>
                      <a:pt x="15" y="3"/>
                      <a:pt x="15" y="6"/>
                    </a:cubicBezTo>
                    <a:cubicBezTo>
                      <a:pt x="14" y="5"/>
                      <a:pt x="13" y="4"/>
                      <a:pt x="12" y="3"/>
                    </a:cubicBezTo>
                    <a:cubicBezTo>
                      <a:pt x="11" y="3"/>
                      <a:pt x="10" y="3"/>
                      <a:pt x="8" y="3"/>
                    </a:cubicBezTo>
                    <a:cubicBezTo>
                      <a:pt x="6" y="4"/>
                      <a:pt x="4" y="6"/>
                      <a:pt x="3" y="9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1"/>
                      <a:pt x="4" y="10"/>
                      <a:pt x="5" y="8"/>
                    </a:cubicBezTo>
                    <a:cubicBezTo>
                      <a:pt x="6" y="7"/>
                      <a:pt x="7" y="6"/>
                      <a:pt x="8" y="6"/>
                    </a:cubicBezTo>
                    <a:cubicBezTo>
                      <a:pt x="9" y="6"/>
                      <a:pt x="10" y="6"/>
                      <a:pt x="11" y="6"/>
                    </a:cubicBezTo>
                    <a:cubicBezTo>
                      <a:pt x="12" y="7"/>
                      <a:pt x="12" y="8"/>
                      <a:pt x="13" y="9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8"/>
                      <a:pt x="16" y="7"/>
                      <a:pt x="17" y="5"/>
                    </a:cubicBezTo>
                    <a:cubicBezTo>
                      <a:pt x="17" y="4"/>
                      <a:pt x="18" y="3"/>
                      <a:pt x="20" y="3"/>
                    </a:cubicBezTo>
                    <a:cubicBezTo>
                      <a:pt x="20" y="3"/>
                      <a:pt x="21" y="3"/>
                      <a:pt x="22" y="3"/>
                    </a:cubicBezTo>
                    <a:cubicBezTo>
                      <a:pt x="23" y="3"/>
                      <a:pt x="23" y="4"/>
                      <a:pt x="24" y="4"/>
                    </a:cubicBezTo>
                    <a:cubicBezTo>
                      <a:pt x="24" y="5"/>
                      <a:pt x="24" y="6"/>
                      <a:pt x="25" y="7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7" y="5"/>
                      <a:pt x="27" y="3"/>
                      <a:pt x="26" y="2"/>
                    </a:cubicBezTo>
                    <a:cubicBezTo>
                      <a:pt x="26" y="1"/>
                      <a:pt x="25" y="1"/>
                      <a:pt x="23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18" name="Freeform 185"/>
              <p:cNvSpPr>
                <a:spLocks noChangeArrowheads="1" noEditPoints="1"/>
              </p:cNvSpPr>
              <p:nvPr/>
            </p:nvSpPr>
            <p:spPr bwMode="auto">
              <a:xfrm>
                <a:off x="1712913" y="1851025"/>
                <a:ext cx="71438" cy="82550"/>
              </a:xfrm>
              <a:custGeom>
                <a:gdLst>
                  <a:gd fmla="*/ 52639 w 19" name="T0"/>
                  <a:gd fmla="*/ 7505 h 22" name="T1"/>
                  <a:gd fmla="*/ 26319 w 19" name="T2"/>
                  <a:gd fmla="*/ 3752 h 22" name="T3"/>
                  <a:gd fmla="*/ 3760 w 19" name="T4"/>
                  <a:gd fmla="*/ 18761 h 22" name="T5"/>
                  <a:gd fmla="*/ 3760 w 19" name="T6"/>
                  <a:gd fmla="*/ 52532 h 22" name="T7"/>
                  <a:gd fmla="*/ 18799 w 19" name="T8"/>
                  <a:gd fmla="*/ 75045 h 22" name="T9"/>
                  <a:gd fmla="*/ 45119 w 19" name="T10"/>
                  <a:gd fmla="*/ 78798 h 22" name="T11"/>
                  <a:gd fmla="*/ 63918 w 19" name="T12"/>
                  <a:gd fmla="*/ 67541 h 22" name="T13"/>
                  <a:gd fmla="*/ 71438 w 19" name="T14"/>
                  <a:gd fmla="*/ 48780 h 22" name="T15"/>
                  <a:gd fmla="*/ 60158 w 19" name="T16"/>
                  <a:gd fmla="*/ 52532 h 22" name="T17"/>
                  <a:gd fmla="*/ 45119 w 19" name="T18"/>
                  <a:gd fmla="*/ 71293 h 22" name="T19"/>
                  <a:gd fmla="*/ 30079 w 19" name="T20"/>
                  <a:gd fmla="*/ 67541 h 22" name="T21"/>
                  <a:gd fmla="*/ 15040 w 19" name="T22"/>
                  <a:gd fmla="*/ 48780 h 22" name="T23"/>
                  <a:gd fmla="*/ 67678 w 19" name="T24"/>
                  <a:gd fmla="*/ 33770 h 22" name="T25"/>
                  <a:gd fmla="*/ 52639 w 19" name="T26"/>
                  <a:gd fmla="*/ 7505 h 22" name="T27"/>
                  <a:gd fmla="*/ 15040 w 19" name="T28"/>
                  <a:gd fmla="*/ 41275 h 22" name="T29"/>
                  <a:gd fmla="*/ 15040 w 19" name="T30"/>
                  <a:gd fmla="*/ 22514 h 22" name="T31"/>
                  <a:gd fmla="*/ 30079 w 19" name="T32"/>
                  <a:gd fmla="*/ 11257 h 22" name="T33"/>
                  <a:gd fmla="*/ 41359 w 19" name="T34"/>
                  <a:gd fmla="*/ 11257 h 22" name="T35"/>
                  <a:gd fmla="*/ 48879 w 19" name="T36"/>
                  <a:gd fmla="*/ 18761 h 22" name="T37"/>
                  <a:gd fmla="*/ 52639 w 19" name="T38"/>
                  <a:gd fmla="*/ 30018 h 22" name="T39"/>
                  <a:gd fmla="*/ 15040 w 19" name="T40"/>
                  <a:gd fmla="*/ 41275 h 22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19" name="T63"/>
                  <a:gd fmla="*/ 0 h 22" name="T64"/>
                  <a:gd fmla="*/ 19 w 19" name="T65"/>
                  <a:gd fmla="*/ 22 h 22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22" w="19">
                    <a:moveTo>
                      <a:pt x="14" y="2"/>
                    </a:moveTo>
                    <a:cubicBezTo>
                      <a:pt x="12" y="0"/>
                      <a:pt x="10" y="0"/>
                      <a:pt x="7" y="1"/>
                    </a:cubicBezTo>
                    <a:cubicBezTo>
                      <a:pt x="5" y="2"/>
                      <a:pt x="3" y="3"/>
                      <a:pt x="1" y="5"/>
                    </a:cubicBezTo>
                    <a:cubicBezTo>
                      <a:pt x="0" y="8"/>
                      <a:pt x="0" y="10"/>
                      <a:pt x="1" y="14"/>
                    </a:cubicBezTo>
                    <a:cubicBezTo>
                      <a:pt x="2" y="17"/>
                      <a:pt x="3" y="19"/>
                      <a:pt x="5" y="20"/>
                    </a:cubicBezTo>
                    <a:cubicBezTo>
                      <a:pt x="7" y="22"/>
                      <a:pt x="10" y="22"/>
                      <a:pt x="12" y="21"/>
                    </a:cubicBezTo>
                    <a:cubicBezTo>
                      <a:pt x="14" y="21"/>
                      <a:pt x="16" y="20"/>
                      <a:pt x="17" y="18"/>
                    </a:cubicBezTo>
                    <a:cubicBezTo>
                      <a:pt x="18" y="17"/>
                      <a:pt x="19" y="15"/>
                      <a:pt x="19" y="13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6"/>
                      <a:pt x="14" y="18"/>
                      <a:pt x="12" y="19"/>
                    </a:cubicBezTo>
                    <a:cubicBezTo>
                      <a:pt x="11" y="19"/>
                      <a:pt x="9" y="19"/>
                      <a:pt x="8" y="18"/>
                    </a:cubicBezTo>
                    <a:cubicBezTo>
                      <a:pt x="6" y="18"/>
                      <a:pt x="5" y="16"/>
                      <a:pt x="4" y="13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6"/>
                      <a:pt x="16" y="3"/>
                      <a:pt x="14" y="2"/>
                    </a:cubicBezTo>
                    <a:close/>
                    <a:moveTo>
                      <a:pt x="4" y="11"/>
                    </a:moveTo>
                    <a:cubicBezTo>
                      <a:pt x="3" y="9"/>
                      <a:pt x="4" y="7"/>
                      <a:pt x="4" y="6"/>
                    </a:cubicBezTo>
                    <a:cubicBezTo>
                      <a:pt x="5" y="4"/>
                      <a:pt x="6" y="4"/>
                      <a:pt x="8" y="3"/>
                    </a:cubicBezTo>
                    <a:cubicBezTo>
                      <a:pt x="9" y="3"/>
                      <a:pt x="10" y="3"/>
                      <a:pt x="11" y="3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4" y="6"/>
                      <a:pt x="14" y="7"/>
                      <a:pt x="14" y="8"/>
                    </a:cubicBez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19" name="Freeform 186"/>
              <p:cNvSpPr>
                <a:spLocks noChangeArrowheads="1"/>
              </p:cNvSpPr>
              <p:nvPr/>
            </p:nvSpPr>
            <p:spPr bwMode="auto">
              <a:xfrm>
                <a:off x="1789113" y="1833563"/>
                <a:ext cx="79375" cy="82550"/>
              </a:xfrm>
              <a:custGeom>
                <a:gdLst>
                  <a:gd fmla="*/ 49137 w 21" name="T0"/>
                  <a:gd fmla="*/ 0 h 22" name="T1"/>
                  <a:gd fmla="*/ 34018 w 21" name="T2"/>
                  <a:gd fmla="*/ 0 h 22" name="T3"/>
                  <a:gd fmla="*/ 15119 w 21" name="T4"/>
                  <a:gd fmla="*/ 22514 h 22" name="T5"/>
                  <a:gd fmla="*/ 11339 w 21" name="T6"/>
                  <a:gd fmla="*/ 7505 h 22" name="T7"/>
                  <a:gd fmla="*/ 0 w 21" name="T8"/>
                  <a:gd fmla="*/ 11257 h 22" name="T9"/>
                  <a:gd fmla="*/ 18899 w 21" name="T10"/>
                  <a:gd fmla="*/ 82550 h 22" name="T11"/>
                  <a:gd fmla="*/ 30238 w 21" name="T12"/>
                  <a:gd fmla="*/ 82550 h 22" name="T13"/>
                  <a:gd fmla="*/ 22679 w 21" name="T14"/>
                  <a:gd fmla="*/ 41275 h 22" name="T15"/>
                  <a:gd fmla="*/ 22679 w 21" name="T16"/>
                  <a:gd fmla="*/ 22514 h 22" name="T17"/>
                  <a:gd fmla="*/ 34018 w 21" name="T18"/>
                  <a:gd fmla="*/ 11257 h 22" name="T19"/>
                  <a:gd fmla="*/ 45357 w 21" name="T20"/>
                  <a:gd fmla="*/ 11257 h 22" name="T21"/>
                  <a:gd fmla="*/ 56696 w 21" name="T22"/>
                  <a:gd fmla="*/ 26266 h 22" name="T23"/>
                  <a:gd fmla="*/ 68036 w 21" name="T24"/>
                  <a:gd fmla="*/ 71293 h 22" name="T25"/>
                  <a:gd fmla="*/ 79375 w 21" name="T26"/>
                  <a:gd fmla="*/ 67541 h 22" name="T27"/>
                  <a:gd fmla="*/ 68036 w 21" name="T28"/>
                  <a:gd fmla="*/ 26266 h 22" name="T29"/>
                  <a:gd fmla="*/ 60476 w 21" name="T30"/>
                  <a:gd fmla="*/ 7505 h 22" name="T31"/>
                  <a:gd fmla="*/ 49137 w 21" name="T32"/>
                  <a:gd fmla="*/ 0 h 22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1" name="T51"/>
                  <a:gd fmla="*/ 0 h 22" name="T52"/>
                  <a:gd fmla="*/ 21 w 21" name="T53"/>
                  <a:gd fmla="*/ 22 h 22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2" w="21">
                    <a:moveTo>
                      <a:pt x="13" y="0"/>
                    </a:moveTo>
                    <a:cubicBezTo>
                      <a:pt x="12" y="0"/>
                      <a:pt x="11" y="0"/>
                      <a:pt x="9" y="0"/>
                    </a:cubicBezTo>
                    <a:cubicBezTo>
                      <a:pt x="7" y="1"/>
                      <a:pt x="5" y="3"/>
                      <a:pt x="4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7" y="4"/>
                      <a:pt x="8" y="3"/>
                      <a:pt x="9" y="3"/>
                    </a:cubicBezTo>
                    <a:cubicBezTo>
                      <a:pt x="10" y="2"/>
                      <a:pt x="11" y="3"/>
                      <a:pt x="12" y="3"/>
                    </a:cubicBezTo>
                    <a:cubicBezTo>
                      <a:pt x="13" y="4"/>
                      <a:pt x="14" y="5"/>
                      <a:pt x="15" y="7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5"/>
                      <a:pt x="16" y="3"/>
                      <a:pt x="16" y="2"/>
                    </a:cubicBezTo>
                    <a:cubicBezTo>
                      <a:pt x="15" y="1"/>
                      <a:pt x="14" y="1"/>
                      <a:pt x="13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20" name="Freeform 187"/>
              <p:cNvSpPr>
                <a:spLocks noChangeArrowheads="1"/>
              </p:cNvSpPr>
              <p:nvPr/>
            </p:nvSpPr>
            <p:spPr bwMode="auto">
              <a:xfrm>
                <a:off x="1860550" y="1798638"/>
                <a:ext cx="63500" cy="98425"/>
              </a:xfrm>
              <a:custGeom>
                <a:gdLst>
                  <a:gd fmla="*/ 52294 w 17" name="T0"/>
                  <a:gd fmla="*/ 83283 h 26" name="T1"/>
                  <a:gd fmla="*/ 37353 w 17" name="T2"/>
                  <a:gd fmla="*/ 75712 h 26" name="T3"/>
                  <a:gd fmla="*/ 26147 w 17" name="T4"/>
                  <a:gd fmla="*/ 30285 h 26" name="T5"/>
                  <a:gd fmla="*/ 41088 w 17" name="T6"/>
                  <a:gd fmla="*/ 26499 h 26" name="T7"/>
                  <a:gd fmla="*/ 37353 w 17" name="T8"/>
                  <a:gd fmla="*/ 15142 h 26" name="T9"/>
                  <a:gd fmla="*/ 22412 w 17" name="T10"/>
                  <a:gd fmla="*/ 18928 h 26" name="T11"/>
                  <a:gd fmla="*/ 18676 w 17" name="T12"/>
                  <a:gd fmla="*/ 0 h 26" name="T13"/>
                  <a:gd fmla="*/ 7471 w 17" name="T14"/>
                  <a:gd fmla="*/ 3786 h 26" name="T15"/>
                  <a:gd fmla="*/ 11206 w 17" name="T16"/>
                  <a:gd fmla="*/ 22713 h 26" name="T17"/>
                  <a:gd fmla="*/ 0 w 17" name="T18"/>
                  <a:gd fmla="*/ 26499 h 26" name="T19"/>
                  <a:gd fmla="*/ 0 w 17" name="T20"/>
                  <a:gd fmla="*/ 34070 h 26" name="T21"/>
                  <a:gd fmla="*/ 14941 w 17" name="T22"/>
                  <a:gd fmla="*/ 34070 h 26" name="T23"/>
                  <a:gd fmla="*/ 26147 w 17" name="T24"/>
                  <a:gd fmla="*/ 75712 h 26" name="T25"/>
                  <a:gd fmla="*/ 52294 w 17" name="T26"/>
                  <a:gd fmla="*/ 94639 h 26" name="T27"/>
                  <a:gd fmla="*/ 63500 w 17" name="T28"/>
                  <a:gd fmla="*/ 90854 h 26" name="T29"/>
                  <a:gd fmla="*/ 59765 w 17" name="T30"/>
                  <a:gd fmla="*/ 79497 h 26" name="T31"/>
                  <a:gd fmla="*/ 52294 w 17" name="T32"/>
                  <a:gd fmla="*/ 83283 h 2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7" name="T51"/>
                  <a:gd fmla="*/ 0 h 26" name="T52"/>
                  <a:gd fmla="*/ 17 w 17" name="T53"/>
                  <a:gd fmla="*/ 26 h 26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6" w="17">
                    <a:moveTo>
                      <a:pt x="14" y="22"/>
                    </a:moveTo>
                    <a:cubicBezTo>
                      <a:pt x="12" y="23"/>
                      <a:pt x="10" y="22"/>
                      <a:pt x="10" y="2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8" y="24"/>
                      <a:pt x="10" y="26"/>
                      <a:pt x="14" y="25"/>
                    </a:cubicBezTo>
                    <a:cubicBezTo>
                      <a:pt x="15" y="24"/>
                      <a:pt x="16" y="24"/>
                      <a:pt x="17" y="24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2"/>
                      <a:pt x="14" y="22"/>
                      <a:pt x="14" y="2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21" name="Freeform 188"/>
              <p:cNvSpPr>
                <a:spLocks noChangeArrowheads="1" noEditPoints="1"/>
              </p:cNvSpPr>
              <p:nvPr/>
            </p:nvSpPr>
            <p:spPr bwMode="auto">
              <a:xfrm>
                <a:off x="2209800" y="3373438"/>
                <a:ext cx="585788" cy="623888"/>
              </a:xfrm>
              <a:custGeom>
                <a:gdLst>
                  <a:gd fmla="*/ 232813 w 156" name="T0"/>
                  <a:gd fmla="*/ 443487 h 166" name="T1"/>
                  <a:gd fmla="*/ 356730 w 156" name="T2"/>
                  <a:gd fmla="*/ 488587 h 166" name="T3"/>
                  <a:gd fmla="*/ 289139 w 156" name="T4"/>
                  <a:gd fmla="*/ 353286 h 166" name="T5"/>
                  <a:gd fmla="*/ 262854 w 156" name="T6"/>
                  <a:gd fmla="*/ 357044 h 166" name="T7"/>
                  <a:gd fmla="*/ 45061 w 156" name="T8"/>
                  <a:gd fmla="*/ 300669 h 166" name="T9"/>
                  <a:gd fmla="*/ 146447 w 156" name="T10"/>
                  <a:gd fmla="*/ 75167 h 166" name="T11"/>
                  <a:gd fmla="*/ 120162 w 156" name="T12"/>
                  <a:gd fmla="*/ 22550 h 166" name="T13"/>
                  <a:gd fmla="*/ 165222 w 156" name="T14"/>
                  <a:gd fmla="*/ 0 h 166" name="T15"/>
                  <a:gd fmla="*/ 191508 w 156" name="T16"/>
                  <a:gd fmla="*/ 52617 h 166" name="T17"/>
                  <a:gd fmla="*/ 428076 w 156" name="T18"/>
                  <a:gd fmla="*/ 108992 h 166" name="T19"/>
                  <a:gd fmla="*/ 322934 w 156" name="T20"/>
                  <a:gd fmla="*/ 161610 h 166" name="T21"/>
                  <a:gd fmla="*/ 229058 w 156" name="T22"/>
                  <a:gd fmla="*/ 127784 h 166" name="T23"/>
                  <a:gd fmla="*/ 289139 w 156" name="T24"/>
                  <a:gd fmla="*/ 244294 h 166" name="T25"/>
                  <a:gd fmla="*/ 330444 w 156" name="T26"/>
                  <a:gd fmla="*/ 236777 h 166" name="T27"/>
                  <a:gd fmla="*/ 555748 w 156" name="T28"/>
                  <a:gd fmla="*/ 311944 h 166" name="T29"/>
                  <a:gd fmla="*/ 439341 w 156" name="T30"/>
                  <a:gd fmla="*/ 544962 h 166" name="T31"/>
                  <a:gd fmla="*/ 469381 w 156" name="T32"/>
                  <a:gd fmla="*/ 601338 h 166" name="T33"/>
                  <a:gd fmla="*/ 424321 w 156" name="T34"/>
                  <a:gd fmla="*/ 623888 h 166" name="T35"/>
                  <a:gd fmla="*/ 398035 w 156" name="T36"/>
                  <a:gd fmla="*/ 567513 h 166" name="T37"/>
                  <a:gd fmla="*/ 127672 w 156" name="T38"/>
                  <a:gd fmla="*/ 496104 h 166" name="T39"/>
                  <a:gd fmla="*/ 232813 w 156" name="T40"/>
                  <a:gd fmla="*/ 443487 h 166" name="T41"/>
                  <a:gd fmla="*/ 183997 w 156" name="T42"/>
                  <a:gd fmla="*/ 150334 h 166" name="T43"/>
                  <a:gd fmla="*/ 146447 w 156" name="T44"/>
                  <a:gd fmla="*/ 240535 h 166" name="T45"/>
                  <a:gd fmla="*/ 240323 w 156" name="T46"/>
                  <a:gd fmla="*/ 259327 h 166" name="T47"/>
                  <a:gd fmla="*/ 183997 w 156" name="T48"/>
                  <a:gd fmla="*/ 150334 h 166" name="T49"/>
                  <a:gd fmla="*/ 401790 w 156" name="T50"/>
                  <a:gd fmla="*/ 469795 h 166" name="T51"/>
                  <a:gd fmla="*/ 450606 w 156" name="T52"/>
                  <a:gd fmla="*/ 364561 h 166" name="T53"/>
                  <a:gd fmla="*/ 337955 w 156" name="T54"/>
                  <a:gd fmla="*/ 342011 h 166" name="T55"/>
                  <a:gd fmla="*/ 401790 w 156" name="T56"/>
                  <a:gd fmla="*/ 469795 h 16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w 156" name="T87"/>
                  <a:gd fmla="*/ 0 h 166" name="T88"/>
                  <a:gd fmla="*/ 156 w 156" name="T89"/>
                  <a:gd fmla="*/ 166 h 166" name="T90"/>
                </a:gdLst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b="T90" l="T87" r="T89" t="T88"/>
                <a:pathLst>
                  <a:path h="166" w="156">
                    <a:moveTo>
                      <a:pt x="62" y="118"/>
                    </a:moveTo>
                    <a:cubicBezTo>
                      <a:pt x="69" y="131"/>
                      <a:pt x="82" y="134"/>
                      <a:pt x="95" y="130"/>
                    </a:cubicBezTo>
                    <a:cubicBezTo>
                      <a:pt x="77" y="94"/>
                      <a:pt x="77" y="94"/>
                      <a:pt x="77" y="94"/>
                    </a:cubicBezTo>
                    <a:cubicBezTo>
                      <a:pt x="75" y="94"/>
                      <a:pt x="72" y="95"/>
                      <a:pt x="70" y="95"/>
                    </a:cubicBezTo>
                    <a:cubicBezTo>
                      <a:pt x="48" y="101"/>
                      <a:pt x="24" y="104"/>
                      <a:pt x="12" y="80"/>
                    </a:cubicBezTo>
                    <a:cubicBezTo>
                      <a:pt x="0" y="56"/>
                      <a:pt x="16" y="33"/>
                      <a:pt x="39" y="20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75" y="4"/>
                      <a:pt x="100" y="5"/>
                      <a:pt x="114" y="29"/>
                    </a:cubicBezTo>
                    <a:cubicBezTo>
                      <a:pt x="86" y="43"/>
                      <a:pt x="86" y="43"/>
                      <a:pt x="86" y="43"/>
                    </a:cubicBezTo>
                    <a:cubicBezTo>
                      <a:pt x="81" y="34"/>
                      <a:pt x="70" y="30"/>
                      <a:pt x="61" y="34"/>
                    </a:cubicBezTo>
                    <a:cubicBezTo>
                      <a:pt x="77" y="65"/>
                      <a:pt x="77" y="65"/>
                      <a:pt x="77" y="65"/>
                    </a:cubicBezTo>
                    <a:cubicBezTo>
                      <a:pt x="80" y="64"/>
                      <a:pt x="84" y="64"/>
                      <a:pt x="88" y="63"/>
                    </a:cubicBezTo>
                    <a:cubicBezTo>
                      <a:pt x="132" y="52"/>
                      <a:pt x="142" y="72"/>
                      <a:pt x="148" y="83"/>
                    </a:cubicBezTo>
                    <a:cubicBezTo>
                      <a:pt x="153" y="93"/>
                      <a:pt x="156" y="123"/>
                      <a:pt x="117" y="145"/>
                    </a:cubicBezTo>
                    <a:cubicBezTo>
                      <a:pt x="125" y="160"/>
                      <a:pt x="125" y="160"/>
                      <a:pt x="125" y="160"/>
                    </a:cubicBezTo>
                    <a:cubicBezTo>
                      <a:pt x="113" y="166"/>
                      <a:pt x="113" y="166"/>
                      <a:pt x="113" y="166"/>
                    </a:cubicBezTo>
                    <a:cubicBezTo>
                      <a:pt x="106" y="151"/>
                      <a:pt x="106" y="151"/>
                      <a:pt x="106" y="151"/>
                    </a:cubicBezTo>
                    <a:cubicBezTo>
                      <a:pt x="75" y="164"/>
                      <a:pt x="51" y="158"/>
                      <a:pt x="34" y="132"/>
                    </a:cubicBezTo>
                    <a:lnTo>
                      <a:pt x="62" y="118"/>
                    </a:lnTo>
                    <a:close/>
                    <a:moveTo>
                      <a:pt x="49" y="40"/>
                    </a:moveTo>
                    <a:cubicBezTo>
                      <a:pt x="41" y="45"/>
                      <a:pt x="34" y="54"/>
                      <a:pt x="39" y="64"/>
                    </a:cubicBezTo>
                    <a:cubicBezTo>
                      <a:pt x="43" y="71"/>
                      <a:pt x="50" y="73"/>
                      <a:pt x="64" y="69"/>
                    </a:cubicBezTo>
                    <a:lnTo>
                      <a:pt x="49" y="40"/>
                    </a:lnTo>
                    <a:close/>
                    <a:moveTo>
                      <a:pt x="107" y="125"/>
                    </a:moveTo>
                    <a:cubicBezTo>
                      <a:pt x="116" y="119"/>
                      <a:pt x="125" y="108"/>
                      <a:pt x="120" y="97"/>
                    </a:cubicBezTo>
                    <a:cubicBezTo>
                      <a:pt x="115" y="87"/>
                      <a:pt x="107" y="87"/>
                      <a:pt x="90" y="91"/>
                    </a:cubicBezTo>
                    <a:lnTo>
                      <a:pt x="107" y="12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22" name="Freeform 189"/>
              <p:cNvSpPr>
                <a:spLocks noChangeArrowheads="1"/>
              </p:cNvSpPr>
              <p:nvPr/>
            </p:nvSpPr>
            <p:spPr bwMode="auto">
              <a:xfrm>
                <a:off x="3067050" y="1498600"/>
                <a:ext cx="93663" cy="93663"/>
              </a:xfrm>
              <a:custGeom>
                <a:gdLst>
                  <a:gd fmla="*/ 86170 w 25" name="T0"/>
                  <a:gd fmla="*/ 29972 h 25" name="T1"/>
                  <a:gd fmla="*/ 26226 w 25" name="T2"/>
                  <a:gd fmla="*/ 86170 h 25" name="T3"/>
                  <a:gd fmla="*/ 3747 w 25" name="T4"/>
                  <a:gd fmla="*/ 86170 h 25" name="T5"/>
                  <a:gd fmla="*/ 3747 w 25" name="T6"/>
                  <a:gd fmla="*/ 63691 h 25" name="T7"/>
                  <a:gd fmla="*/ 67437 w 25" name="T8"/>
                  <a:gd fmla="*/ 7493 h 25" name="T9"/>
                  <a:gd fmla="*/ 86170 w 25" name="T10"/>
                  <a:gd fmla="*/ 7493 h 25" name="T11"/>
                  <a:gd fmla="*/ 86170 w 25" name="T12"/>
                  <a:gd fmla="*/ 29972 h 25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5" name="T21"/>
                  <a:gd fmla="*/ 0 h 25" name="T22"/>
                  <a:gd fmla="*/ 25 w 25" name="T23"/>
                  <a:gd fmla="*/ 25 h 25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5" w="25">
                    <a:moveTo>
                      <a:pt x="23" y="8"/>
                    </a:moveTo>
                    <a:cubicBezTo>
                      <a:pt x="7" y="23"/>
                      <a:pt x="7" y="23"/>
                      <a:pt x="7" y="23"/>
                    </a:cubicBezTo>
                    <a:cubicBezTo>
                      <a:pt x="5" y="25"/>
                      <a:pt x="3" y="25"/>
                      <a:pt x="1" y="23"/>
                    </a:cubicBezTo>
                    <a:cubicBezTo>
                      <a:pt x="0" y="21"/>
                      <a:pt x="0" y="19"/>
                      <a:pt x="1" y="17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9" y="0"/>
                      <a:pt x="22" y="1"/>
                      <a:pt x="23" y="2"/>
                    </a:cubicBezTo>
                    <a:cubicBezTo>
                      <a:pt x="25" y="4"/>
                      <a:pt x="25" y="6"/>
                      <a:pt x="23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23" name="Freeform 190"/>
              <p:cNvSpPr>
                <a:spLocks noChangeArrowheads="1"/>
              </p:cNvSpPr>
              <p:nvPr/>
            </p:nvSpPr>
            <p:spPr bwMode="auto">
              <a:xfrm>
                <a:off x="2652713" y="1471613"/>
                <a:ext cx="112713" cy="117475"/>
              </a:xfrm>
              <a:custGeom>
                <a:gdLst>
                  <a:gd fmla="*/ 108956 w 30" name="T0"/>
                  <a:gd fmla="*/ 113685 h 31" name="T1"/>
                  <a:gd fmla="*/ 86413 w 30" name="T2"/>
                  <a:gd fmla="*/ 113685 h 31" name="T3"/>
                  <a:gd fmla="*/ 3757 w 30" name="T4"/>
                  <a:gd fmla="*/ 26527 h 31" name="T5"/>
                  <a:gd fmla="*/ 7514 w 30" name="T6"/>
                  <a:gd fmla="*/ 3790 h 31" name="T7"/>
                  <a:gd fmla="*/ 26300 w 30" name="T8"/>
                  <a:gd fmla="*/ 3790 h 31" name="T9"/>
                  <a:gd fmla="*/ 108956 w 30" name="T10"/>
                  <a:gd fmla="*/ 90948 h 31" name="T11"/>
                  <a:gd fmla="*/ 108956 w 30" name="T12"/>
                  <a:gd fmla="*/ 113685 h 31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0" name="T21"/>
                  <a:gd fmla="*/ 0 h 31" name="T22"/>
                  <a:gd fmla="*/ 30 w 30" name="T23"/>
                  <a:gd fmla="*/ 31 h 31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31" w="30">
                    <a:moveTo>
                      <a:pt x="29" y="30"/>
                    </a:moveTo>
                    <a:cubicBezTo>
                      <a:pt x="27" y="31"/>
                      <a:pt x="25" y="31"/>
                      <a:pt x="23" y="30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0" y="3"/>
                      <a:pt x="2" y="1"/>
                    </a:cubicBezTo>
                    <a:cubicBezTo>
                      <a:pt x="3" y="0"/>
                      <a:pt x="6" y="0"/>
                      <a:pt x="7" y="1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30" y="26"/>
                      <a:pt x="30" y="28"/>
                      <a:pt x="29" y="3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24" name="Freeform 191"/>
              <p:cNvSpPr>
                <a:spLocks noChangeArrowheads="1"/>
              </p:cNvSpPr>
              <p:nvPr/>
            </p:nvSpPr>
            <p:spPr bwMode="auto">
              <a:xfrm>
                <a:off x="2563813" y="1727200"/>
                <a:ext cx="127000" cy="34925"/>
              </a:xfrm>
              <a:custGeom>
                <a:gdLst>
                  <a:gd fmla="*/ 123265 w 34" name="T0"/>
                  <a:gd fmla="*/ 27164 h 9" name="T1"/>
                  <a:gd fmla="*/ 112059 w 34" name="T2"/>
                  <a:gd fmla="*/ 31044 h 9" name="T3"/>
                  <a:gd fmla="*/ 14941 w 34" name="T4"/>
                  <a:gd fmla="*/ 34925 h 9" name="T5"/>
                  <a:gd fmla="*/ 0 w 34" name="T6"/>
                  <a:gd fmla="*/ 19403 h 9" name="T7"/>
                  <a:gd fmla="*/ 14941 w 34" name="T8"/>
                  <a:gd fmla="*/ 3881 h 9" name="T9"/>
                  <a:gd fmla="*/ 112059 w 34" name="T10"/>
                  <a:gd fmla="*/ 0 h 9" name="T11"/>
                  <a:gd fmla="*/ 127000 w 34" name="T12"/>
                  <a:gd fmla="*/ 15522 h 9" name="T13"/>
                  <a:gd fmla="*/ 123265 w 34" name="T14"/>
                  <a:gd fmla="*/ 27164 h 9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34" name="T24"/>
                  <a:gd fmla="*/ 0 h 9" name="T25"/>
                  <a:gd fmla="*/ 34 w 34" name="T26"/>
                  <a:gd fmla="*/ 9 h 9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9" w="34">
                    <a:moveTo>
                      <a:pt x="33" y="7"/>
                    </a:moveTo>
                    <a:cubicBezTo>
                      <a:pt x="32" y="8"/>
                      <a:pt x="31" y="8"/>
                      <a:pt x="30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1" y="9"/>
                      <a:pt x="0" y="7"/>
                      <a:pt x="0" y="5"/>
                    </a:cubicBezTo>
                    <a:cubicBezTo>
                      <a:pt x="0" y="3"/>
                      <a:pt x="1" y="1"/>
                      <a:pt x="4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2" y="0"/>
                      <a:pt x="34" y="2"/>
                      <a:pt x="34" y="4"/>
                    </a:cubicBezTo>
                    <a:cubicBezTo>
                      <a:pt x="34" y="6"/>
                      <a:pt x="33" y="7"/>
                      <a:pt x="33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25" name="Freeform 192"/>
              <p:cNvSpPr>
                <a:spLocks noChangeArrowheads="1"/>
              </p:cNvSpPr>
              <p:nvPr/>
            </p:nvSpPr>
            <p:spPr bwMode="auto">
              <a:xfrm>
                <a:off x="2913063" y="1400175"/>
                <a:ext cx="36513" cy="128588"/>
              </a:xfrm>
              <a:custGeom>
                <a:gdLst>
                  <a:gd fmla="*/ 25559 w 10" name="T0"/>
                  <a:gd fmla="*/ 124806 h 34" name="T1"/>
                  <a:gd fmla="*/ 14605 w 10" name="T2"/>
                  <a:gd fmla="*/ 128588 h 34" name="T3"/>
                  <a:gd fmla="*/ 0 w 10" name="T4"/>
                  <a:gd fmla="*/ 113460 h 34" name="T5"/>
                  <a:gd fmla="*/ 7303 w 10" name="T6"/>
                  <a:gd fmla="*/ 15128 h 34" name="T7"/>
                  <a:gd fmla="*/ 21908 w 10" name="T8"/>
                  <a:gd fmla="*/ 0 h 34" name="T9"/>
                  <a:gd fmla="*/ 36513 w 10" name="T10"/>
                  <a:gd fmla="*/ 15128 h 34" name="T11"/>
                  <a:gd fmla="*/ 29210 w 10" name="T12"/>
                  <a:gd fmla="*/ 113460 h 34" name="T13"/>
                  <a:gd fmla="*/ 25559 w 10" name="T14"/>
                  <a:gd fmla="*/ 124806 h 34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10" name="T24"/>
                  <a:gd fmla="*/ 0 h 34" name="T25"/>
                  <a:gd fmla="*/ 10 w 10" name="T26"/>
                  <a:gd fmla="*/ 34 h 34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34" w="10">
                    <a:moveTo>
                      <a:pt x="7" y="33"/>
                    </a:moveTo>
                    <a:cubicBezTo>
                      <a:pt x="6" y="34"/>
                      <a:pt x="5" y="34"/>
                      <a:pt x="4" y="34"/>
                    </a:cubicBezTo>
                    <a:cubicBezTo>
                      <a:pt x="1" y="34"/>
                      <a:pt x="0" y="32"/>
                      <a:pt x="0" y="3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4" y="0"/>
                      <a:pt x="6" y="0"/>
                    </a:cubicBezTo>
                    <a:cubicBezTo>
                      <a:pt x="8" y="0"/>
                      <a:pt x="10" y="2"/>
                      <a:pt x="10" y="4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1"/>
                      <a:pt x="7" y="32"/>
                      <a:pt x="7" y="3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26" name="Freeform 193"/>
              <p:cNvSpPr>
                <a:spLocks noChangeArrowheads="1" noEditPoints="1"/>
              </p:cNvSpPr>
              <p:nvPr/>
            </p:nvSpPr>
            <p:spPr bwMode="auto">
              <a:xfrm>
                <a:off x="2724150" y="1566863"/>
                <a:ext cx="398463" cy="536575"/>
              </a:xfrm>
              <a:custGeom>
                <a:gdLst>
                  <a:gd fmla="*/ 357113 w 106" name="T0"/>
                  <a:gd fmla="*/ 108816 h 143" name="T1"/>
                  <a:gd fmla="*/ 353354 w 106" name="T2"/>
                  <a:gd fmla="*/ 97559 h 143" name="T3"/>
                  <a:gd fmla="*/ 334559 w 106" name="T4"/>
                  <a:gd fmla="*/ 71293 h 143" name="T5"/>
                  <a:gd fmla="*/ 323281 w 106" name="T6"/>
                  <a:gd fmla="*/ 60036 h 143" name="T7"/>
                  <a:gd fmla="*/ 319522 w 106" name="T8"/>
                  <a:gd fmla="*/ 56284 h 143" name="T9"/>
                  <a:gd fmla="*/ 127809 w 106" name="T10"/>
                  <a:gd fmla="*/ 18761 h 143" name="T11"/>
                  <a:gd fmla="*/ 221786 w 106" name="T12"/>
                  <a:gd fmla="*/ 405245 h 143" name="T13"/>
                  <a:gd fmla="*/ 225545 w 106" name="T14"/>
                  <a:gd fmla="*/ 416502 h 143" name="T15"/>
                  <a:gd fmla="*/ 229304 w 106" name="T16"/>
                  <a:gd fmla="*/ 431511 h 143" name="T17"/>
                  <a:gd fmla="*/ 229304 w 106" name="T18"/>
                  <a:gd fmla="*/ 435264 h 143" name="T19"/>
                  <a:gd fmla="*/ 240581 w 106" name="T20"/>
                  <a:gd fmla="*/ 454025 h 143" name="T21"/>
                  <a:gd fmla="*/ 240581 w 106" name="T22"/>
                  <a:gd fmla="*/ 480291 h 143" name="T23"/>
                  <a:gd fmla="*/ 259377 w 106" name="T24"/>
                  <a:gd fmla="*/ 499052 h 143" name="T25"/>
                  <a:gd fmla="*/ 263136 w 106" name="T26"/>
                  <a:gd fmla="*/ 506557 h 143" name="T27"/>
                  <a:gd fmla="*/ 263136 w 106" name="T28"/>
                  <a:gd fmla="*/ 510309 h 143" name="T29"/>
                  <a:gd fmla="*/ 296968 w 106" name="T30"/>
                  <a:gd fmla="*/ 529070 h 143" name="T31"/>
                  <a:gd fmla="*/ 319522 w 106" name="T32"/>
                  <a:gd fmla="*/ 529070 h 143" name="T33"/>
                  <a:gd fmla="*/ 372149 w 106" name="T34"/>
                  <a:gd fmla="*/ 506557 h 143" name="T35"/>
                  <a:gd fmla="*/ 383427 w 106" name="T36"/>
                  <a:gd fmla="*/ 491548 h 143" name="T37"/>
                  <a:gd fmla="*/ 394704 w 106" name="T38"/>
                  <a:gd fmla="*/ 454025 h 143" name="T39"/>
                  <a:gd fmla="*/ 383427 w 106" name="T40"/>
                  <a:gd fmla="*/ 431511 h 143" name="T41"/>
                  <a:gd fmla="*/ 372149 w 106" name="T42"/>
                  <a:gd fmla="*/ 412750 h 143" name="T43"/>
                  <a:gd fmla="*/ 372149 w 106" name="T44"/>
                  <a:gd fmla="*/ 382732 h 143" name="T45"/>
                  <a:gd fmla="*/ 349595 w 106" name="T46"/>
                  <a:gd fmla="*/ 352714 h 143" name="T47"/>
                  <a:gd fmla="*/ 349595 w 106" name="T48"/>
                  <a:gd fmla="*/ 352714 h 143" name="T49"/>
                  <a:gd fmla="*/ 345836 w 106" name="T50"/>
                  <a:gd fmla="*/ 348961 h 143" name="T51"/>
                  <a:gd fmla="*/ 296968 w 106" name="T52"/>
                  <a:gd fmla="*/ 363970 h 143" name="T53"/>
                  <a:gd fmla="*/ 270654 w 106" name="T54"/>
                  <a:gd fmla="*/ 375227 h 143" name="T55"/>
                  <a:gd fmla="*/ 221786 w 106" name="T56"/>
                  <a:gd fmla="*/ 375227 h 143" name="T57"/>
                  <a:gd fmla="*/ 139086 w 106" name="T58"/>
                  <a:gd fmla="*/ 48780 h 143" name="T59"/>
                  <a:gd fmla="*/ 304486 w 106" name="T60"/>
                  <a:gd fmla="*/ 78798 h 143" name="T61"/>
                  <a:gd fmla="*/ 308245 w 106" name="T62"/>
                  <a:gd fmla="*/ 82550 h 143" name="T63"/>
                  <a:gd fmla="*/ 315763 w 106" name="T64"/>
                  <a:gd fmla="*/ 90055 h 143" name="T65"/>
                  <a:gd fmla="*/ 330799 w 106" name="T66"/>
                  <a:gd fmla="*/ 116320 h 143" name="T67"/>
                  <a:gd fmla="*/ 334559 w 106" name="T68"/>
                  <a:gd fmla="*/ 123825 h 143" name="T69"/>
                  <a:gd fmla="*/ 327040 w 106" name="T70"/>
                  <a:gd fmla="*/ 330200 h 143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106" name="T108"/>
                  <a:gd fmla="*/ 0 h 143" name="T109"/>
                  <a:gd fmla="*/ 106 w 106" name="T110"/>
                  <a:gd fmla="*/ 143 h 143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143" w="105">
                    <a:moveTo>
                      <a:pt x="96" y="31"/>
                    </a:moveTo>
                    <a:cubicBezTo>
                      <a:pt x="96" y="31"/>
                      <a:pt x="96" y="30"/>
                      <a:pt x="95" y="29"/>
                    </a:cubicBezTo>
                    <a:cubicBezTo>
                      <a:pt x="95" y="29"/>
                      <a:pt x="95" y="28"/>
                      <a:pt x="95" y="28"/>
                    </a:cubicBezTo>
                    <a:cubicBezTo>
                      <a:pt x="94" y="27"/>
                      <a:pt x="94" y="27"/>
                      <a:pt x="94" y="26"/>
                    </a:cubicBezTo>
                    <a:cubicBezTo>
                      <a:pt x="93" y="24"/>
                      <a:pt x="92" y="22"/>
                      <a:pt x="90" y="21"/>
                    </a:cubicBezTo>
                    <a:cubicBezTo>
                      <a:pt x="90" y="20"/>
                      <a:pt x="89" y="19"/>
                      <a:pt x="89" y="19"/>
                    </a:cubicBezTo>
                    <a:cubicBezTo>
                      <a:pt x="88" y="18"/>
                      <a:pt x="87" y="17"/>
                      <a:pt x="87" y="16"/>
                    </a:cubicBezTo>
                    <a:cubicBezTo>
                      <a:pt x="86" y="16"/>
                      <a:pt x="86" y="16"/>
                      <a:pt x="86" y="16"/>
                    </a:cubicBezTo>
                    <a:cubicBezTo>
                      <a:pt x="86" y="15"/>
                      <a:pt x="86" y="15"/>
                      <a:pt x="86" y="15"/>
                    </a:cubicBezTo>
                    <a:cubicBezTo>
                      <a:pt x="85" y="15"/>
                      <a:pt x="85" y="15"/>
                      <a:pt x="85" y="15"/>
                    </a:cubicBezTo>
                    <a:cubicBezTo>
                      <a:pt x="81" y="11"/>
                      <a:pt x="77" y="8"/>
                      <a:pt x="72" y="6"/>
                    </a:cubicBezTo>
                    <a:cubicBezTo>
                      <a:pt x="60" y="0"/>
                      <a:pt x="46" y="0"/>
                      <a:pt x="34" y="5"/>
                    </a:cubicBezTo>
                    <a:cubicBezTo>
                      <a:pt x="10" y="16"/>
                      <a:pt x="0" y="43"/>
                      <a:pt x="10" y="67"/>
                    </a:cubicBezTo>
                    <a:cubicBezTo>
                      <a:pt x="18" y="84"/>
                      <a:pt x="42" y="93"/>
                      <a:pt x="59" y="108"/>
                    </a:cubicBezTo>
                    <a:cubicBezTo>
                      <a:pt x="58" y="108"/>
                      <a:pt x="58" y="108"/>
                      <a:pt x="58" y="109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1" y="115"/>
                      <a:pt x="61" y="115"/>
                      <a:pt x="61" y="115"/>
                    </a:cubicBezTo>
                    <a:cubicBezTo>
                      <a:pt x="61" y="115"/>
                      <a:pt x="61" y="115"/>
                      <a:pt x="61" y="115"/>
                    </a:cubicBezTo>
                    <a:cubicBezTo>
                      <a:pt x="61" y="116"/>
                      <a:pt x="61" y="116"/>
                      <a:pt x="61" y="116"/>
                    </a:cubicBezTo>
                    <a:cubicBezTo>
                      <a:pt x="60" y="117"/>
                      <a:pt x="60" y="118"/>
                      <a:pt x="60" y="119"/>
                    </a:cubicBezTo>
                    <a:cubicBezTo>
                      <a:pt x="61" y="120"/>
                      <a:pt x="62" y="121"/>
                      <a:pt x="64" y="121"/>
                    </a:cubicBezTo>
                    <a:cubicBezTo>
                      <a:pt x="65" y="125"/>
                      <a:pt x="65" y="125"/>
                      <a:pt x="65" y="125"/>
                    </a:cubicBezTo>
                    <a:cubicBezTo>
                      <a:pt x="64" y="126"/>
                      <a:pt x="64" y="127"/>
                      <a:pt x="64" y="128"/>
                    </a:cubicBezTo>
                    <a:cubicBezTo>
                      <a:pt x="65" y="129"/>
                      <a:pt x="66" y="129"/>
                      <a:pt x="68" y="130"/>
                    </a:cubicBezTo>
                    <a:cubicBezTo>
                      <a:pt x="69" y="133"/>
                      <a:pt x="69" y="133"/>
                      <a:pt x="69" y="133"/>
                    </a:cubicBezTo>
                    <a:cubicBezTo>
                      <a:pt x="69" y="133"/>
                      <a:pt x="69" y="133"/>
                      <a:pt x="69" y="133"/>
                    </a:cubicBezTo>
                    <a:cubicBezTo>
                      <a:pt x="70" y="135"/>
                      <a:pt x="70" y="135"/>
                      <a:pt x="70" y="135"/>
                    </a:cubicBezTo>
                    <a:cubicBezTo>
                      <a:pt x="70" y="135"/>
                      <a:pt x="70" y="135"/>
                      <a:pt x="70" y="135"/>
                    </a:cubicBezTo>
                    <a:cubicBezTo>
                      <a:pt x="70" y="136"/>
                      <a:pt x="70" y="136"/>
                      <a:pt x="70" y="136"/>
                    </a:cubicBezTo>
                    <a:cubicBezTo>
                      <a:pt x="71" y="137"/>
                      <a:pt x="72" y="138"/>
                      <a:pt x="75" y="138"/>
                    </a:cubicBezTo>
                    <a:cubicBezTo>
                      <a:pt x="77" y="139"/>
                      <a:pt x="78" y="140"/>
                      <a:pt x="79" y="141"/>
                    </a:cubicBezTo>
                    <a:cubicBezTo>
                      <a:pt x="80" y="142"/>
                      <a:pt x="81" y="143"/>
                      <a:pt x="82" y="142"/>
                    </a:cubicBezTo>
                    <a:cubicBezTo>
                      <a:pt x="83" y="142"/>
                      <a:pt x="84" y="142"/>
                      <a:pt x="85" y="141"/>
                    </a:cubicBezTo>
                    <a:cubicBezTo>
                      <a:pt x="88" y="142"/>
                      <a:pt x="90" y="142"/>
                      <a:pt x="93" y="141"/>
                    </a:cubicBezTo>
                    <a:cubicBezTo>
                      <a:pt x="96" y="140"/>
                      <a:pt x="98" y="138"/>
                      <a:pt x="99" y="135"/>
                    </a:cubicBezTo>
                    <a:cubicBezTo>
                      <a:pt x="100" y="135"/>
                      <a:pt x="100" y="135"/>
                      <a:pt x="100" y="134"/>
                    </a:cubicBezTo>
                    <a:cubicBezTo>
                      <a:pt x="102" y="134"/>
                      <a:pt x="102" y="132"/>
                      <a:pt x="102" y="131"/>
                    </a:cubicBezTo>
                    <a:cubicBezTo>
                      <a:pt x="102" y="130"/>
                      <a:pt x="102" y="128"/>
                      <a:pt x="103" y="127"/>
                    </a:cubicBezTo>
                    <a:cubicBezTo>
                      <a:pt x="105" y="124"/>
                      <a:pt x="106" y="122"/>
                      <a:pt x="105" y="121"/>
                    </a:cubicBezTo>
                    <a:cubicBezTo>
                      <a:pt x="105" y="120"/>
                      <a:pt x="104" y="120"/>
                      <a:pt x="104" y="120"/>
                    </a:cubicBezTo>
                    <a:cubicBezTo>
                      <a:pt x="102" y="115"/>
                      <a:pt x="102" y="115"/>
                      <a:pt x="102" y="115"/>
                    </a:cubicBezTo>
                    <a:cubicBezTo>
                      <a:pt x="103" y="113"/>
                      <a:pt x="103" y="112"/>
                      <a:pt x="103" y="111"/>
                    </a:cubicBezTo>
                    <a:cubicBezTo>
                      <a:pt x="102" y="110"/>
                      <a:pt x="101" y="109"/>
                      <a:pt x="99" y="110"/>
                    </a:cubicBezTo>
                    <a:cubicBezTo>
                      <a:pt x="98" y="106"/>
                      <a:pt x="98" y="106"/>
                      <a:pt x="98" y="106"/>
                    </a:cubicBezTo>
                    <a:cubicBezTo>
                      <a:pt x="99" y="104"/>
                      <a:pt x="99" y="103"/>
                      <a:pt x="99" y="102"/>
                    </a:cubicBezTo>
                    <a:cubicBezTo>
                      <a:pt x="98" y="101"/>
                      <a:pt x="97" y="100"/>
                      <a:pt x="95" y="100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2" y="93"/>
                      <a:pt x="92" y="93"/>
                      <a:pt x="92" y="93"/>
                    </a:cubicBezTo>
                    <a:cubicBezTo>
                      <a:pt x="90" y="73"/>
                      <a:pt x="103" y="49"/>
                      <a:pt x="96" y="31"/>
                    </a:cubicBezTo>
                    <a:close/>
                    <a:moveTo>
                      <a:pt x="79" y="97"/>
                    </a:moveTo>
                    <a:cubicBezTo>
                      <a:pt x="77" y="98"/>
                      <a:pt x="76" y="98"/>
                      <a:pt x="75" y="99"/>
                    </a:cubicBezTo>
                    <a:cubicBezTo>
                      <a:pt x="74" y="99"/>
                      <a:pt x="73" y="100"/>
                      <a:pt x="72" y="100"/>
                    </a:cubicBezTo>
                    <a:moveTo>
                      <a:pt x="69" y="101"/>
                    </a:moveTo>
                    <a:cubicBezTo>
                      <a:pt x="65" y="102"/>
                      <a:pt x="62" y="103"/>
                      <a:pt x="59" y="100"/>
                    </a:cubicBezTo>
                    <a:cubicBezTo>
                      <a:pt x="45" y="88"/>
                      <a:pt x="24" y="80"/>
                      <a:pt x="17" y="65"/>
                    </a:cubicBezTo>
                    <a:cubicBezTo>
                      <a:pt x="8" y="45"/>
                      <a:pt x="17" y="22"/>
                      <a:pt x="37" y="13"/>
                    </a:cubicBezTo>
                    <a:cubicBezTo>
                      <a:pt x="48" y="8"/>
                      <a:pt x="60" y="9"/>
                      <a:pt x="69" y="13"/>
                    </a:cubicBezTo>
                    <a:cubicBezTo>
                      <a:pt x="74" y="15"/>
                      <a:pt x="78" y="18"/>
                      <a:pt x="81" y="21"/>
                    </a:cubicBezTo>
                    <a:cubicBezTo>
                      <a:pt x="81" y="21"/>
                      <a:pt x="81" y="21"/>
                      <a:pt x="81" y="21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3" y="23"/>
                      <a:pt x="83" y="24"/>
                      <a:pt x="84" y="24"/>
                    </a:cubicBezTo>
                    <a:cubicBezTo>
                      <a:pt x="84" y="25"/>
                      <a:pt x="85" y="25"/>
                      <a:pt x="85" y="26"/>
                    </a:cubicBezTo>
                    <a:cubicBezTo>
                      <a:pt x="86" y="27"/>
                      <a:pt x="87" y="29"/>
                      <a:pt x="88" y="31"/>
                    </a:cubicBezTo>
                    <a:cubicBezTo>
                      <a:pt x="88" y="31"/>
                      <a:pt x="89" y="32"/>
                      <a:pt x="89" y="32"/>
                    </a:cubicBezTo>
                    <a:cubicBezTo>
                      <a:pt x="89" y="32"/>
                      <a:pt x="89" y="33"/>
                      <a:pt x="89" y="33"/>
                    </a:cubicBezTo>
                    <a:cubicBezTo>
                      <a:pt x="90" y="34"/>
                      <a:pt x="90" y="35"/>
                      <a:pt x="90" y="35"/>
                    </a:cubicBezTo>
                    <a:cubicBezTo>
                      <a:pt x="96" y="50"/>
                      <a:pt x="85" y="70"/>
                      <a:pt x="87" y="88"/>
                    </a:cubicBezTo>
                    <a:cubicBezTo>
                      <a:pt x="87" y="92"/>
                      <a:pt x="85" y="94"/>
                      <a:pt x="81" y="96"/>
                    </a:cubicBezTo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27" name="Freeform 194"/>
              <p:cNvSpPr>
                <a:spLocks noChangeArrowheads="1"/>
              </p:cNvSpPr>
              <p:nvPr/>
            </p:nvSpPr>
            <p:spPr bwMode="auto">
              <a:xfrm>
                <a:off x="635000" y="2182813"/>
                <a:ext cx="590550" cy="552450"/>
              </a:xfrm>
              <a:custGeom>
                <a:gdLst>
                  <a:gd fmla="*/ 567981 w 157" name="T0"/>
                  <a:gd fmla="*/ 22549 h 147" name="T1"/>
                  <a:gd fmla="*/ 567981 w 157" name="T2"/>
                  <a:gd fmla="*/ 22549 h 147" name="T3"/>
                  <a:gd fmla="*/ 567981 w 157" name="T4"/>
                  <a:gd fmla="*/ 18791 h 147" name="T5"/>
                  <a:gd fmla="*/ 564220 w 157" name="T6"/>
                  <a:gd fmla="*/ 15033 h 147" name="T7"/>
                  <a:gd fmla="*/ 564220 w 157" name="T8"/>
                  <a:gd fmla="*/ 11274 h 147" name="T9"/>
                  <a:gd fmla="*/ 552935 w 157" name="T10"/>
                  <a:gd fmla="*/ 3758 h 147" name="T11"/>
                  <a:gd fmla="*/ 549174 w 157" name="T12"/>
                  <a:gd fmla="*/ 3758 h 147" name="T13"/>
                  <a:gd fmla="*/ 545412 w 157" name="T14"/>
                  <a:gd fmla="*/ 3758 h 147" name="T15"/>
                  <a:gd fmla="*/ 541651 w 157" name="T16"/>
                  <a:gd fmla="*/ 3758 h 147" name="T17"/>
                  <a:gd fmla="*/ 541651 w 157" name="T18"/>
                  <a:gd fmla="*/ 3758 h 147" name="T19"/>
                  <a:gd fmla="*/ 534128 w 157" name="T20"/>
                  <a:gd fmla="*/ 3758 h 147" name="T21"/>
                  <a:gd fmla="*/ 387431 w 157" name="T22"/>
                  <a:gd fmla="*/ 22549 h 147" name="T23"/>
                  <a:gd fmla="*/ 357339 w 157" name="T24"/>
                  <a:gd fmla="*/ 60131 h 147" name="T25"/>
                  <a:gd fmla="*/ 394954 w 157" name="T26"/>
                  <a:gd fmla="*/ 86438 h 147" name="T27"/>
                  <a:gd fmla="*/ 462660 w 157" name="T28"/>
                  <a:gd fmla="*/ 78921 h 147" name="T29"/>
                  <a:gd fmla="*/ 349816 w 157" name="T30"/>
                  <a:gd fmla="*/ 236764 h 147" name="T31"/>
                  <a:gd fmla="*/ 206881 w 157" name="T32"/>
                  <a:gd fmla="*/ 255555 h 147" name="T33"/>
                  <a:gd fmla="*/ 206881 w 157" name="T34"/>
                  <a:gd fmla="*/ 255555 h 147" name="T35"/>
                  <a:gd fmla="*/ 203119 w 157" name="T36"/>
                  <a:gd fmla="*/ 255555 h 147" name="T37"/>
                  <a:gd fmla="*/ 199358 w 157" name="T38"/>
                  <a:gd fmla="*/ 259313 h 147" name="T39"/>
                  <a:gd fmla="*/ 199358 w 157" name="T40"/>
                  <a:gd fmla="*/ 259313 h 147" name="T41"/>
                  <a:gd fmla="*/ 180550 w 157" name="T42"/>
                  <a:gd fmla="*/ 274346 h 147" name="T43"/>
                  <a:gd fmla="*/ 11284 w 157" name="T44"/>
                  <a:gd fmla="*/ 499836 h 147" name="T45"/>
                  <a:gd fmla="*/ 18807 w 157" name="T46"/>
                  <a:gd fmla="*/ 544934 h 147" name="T47"/>
                  <a:gd fmla="*/ 41376 w 157" name="T48"/>
                  <a:gd fmla="*/ 552450 h 147" name="T49"/>
                  <a:gd fmla="*/ 63945 w 157" name="T50"/>
                  <a:gd fmla="*/ 537417 h 147" name="T51"/>
                  <a:gd fmla="*/ 229449 w 157" name="T52"/>
                  <a:gd fmla="*/ 319444 h 147" name="T53"/>
                  <a:gd fmla="*/ 372385 w 157" name="T54"/>
                  <a:gd fmla="*/ 300653 h 147" name="T55"/>
                  <a:gd fmla="*/ 372385 w 157" name="T56"/>
                  <a:gd fmla="*/ 300653 h 147" name="T57"/>
                  <a:gd fmla="*/ 372385 w 157" name="T58"/>
                  <a:gd fmla="*/ 300653 h 147" name="T59"/>
                  <a:gd fmla="*/ 372385 w 157" name="T60"/>
                  <a:gd fmla="*/ 300653 h 147" name="T61"/>
                  <a:gd fmla="*/ 376146 w 157" name="T62"/>
                  <a:gd fmla="*/ 300653 h 147" name="T63"/>
                  <a:gd fmla="*/ 379908 w 157" name="T64"/>
                  <a:gd fmla="*/ 296895 h 147" name="T65"/>
                  <a:gd fmla="*/ 398715 w 157" name="T66"/>
                  <a:gd fmla="*/ 281862 h 147" name="T67"/>
                  <a:gd fmla="*/ 515321 w 157" name="T68"/>
                  <a:gd fmla="*/ 120261 h 147" name="T69"/>
                  <a:gd fmla="*/ 522844 w 157" name="T70"/>
                  <a:gd fmla="*/ 169117 h 147" name="T71"/>
                  <a:gd fmla="*/ 560458 w 157" name="T72"/>
                  <a:gd fmla="*/ 199183 h 147" name="T73"/>
                  <a:gd fmla="*/ 590550 w 157" name="T74"/>
                  <a:gd fmla="*/ 161601 h 147" name="T75"/>
                  <a:gd fmla="*/ 571743 w 157" name="T76"/>
                  <a:gd fmla="*/ 30065 h 147" name="T77"/>
                  <a:gd fmla="*/ 567981 w 157" name="T78"/>
                  <a:gd fmla="*/ 22549 h 147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w 157" name="T120"/>
                  <a:gd fmla="*/ 0 h 147" name="T121"/>
                  <a:gd fmla="*/ 157 w 157" name="T122"/>
                  <a:gd fmla="*/ 147 h 147" name="T123"/>
                </a:gdLst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b="T123" l="T120" r="T122" t="T121"/>
                <a:pathLst>
                  <a:path h="147" w="157">
                    <a:moveTo>
                      <a:pt x="151" y="6"/>
                    </a:moveTo>
                    <a:cubicBezTo>
                      <a:pt x="151" y="6"/>
                      <a:pt x="151" y="6"/>
                      <a:pt x="151" y="6"/>
                    </a:cubicBezTo>
                    <a:cubicBezTo>
                      <a:pt x="151" y="5"/>
                      <a:pt x="151" y="5"/>
                      <a:pt x="151" y="5"/>
                    </a:cubicBezTo>
                    <a:cubicBezTo>
                      <a:pt x="150" y="4"/>
                      <a:pt x="150" y="4"/>
                      <a:pt x="150" y="4"/>
                    </a:cubicBezTo>
                    <a:cubicBezTo>
                      <a:pt x="150" y="3"/>
                      <a:pt x="150" y="3"/>
                      <a:pt x="150" y="3"/>
                    </a:cubicBezTo>
                    <a:cubicBezTo>
                      <a:pt x="149" y="3"/>
                      <a:pt x="148" y="2"/>
                      <a:pt x="147" y="1"/>
                    </a:cubicBezTo>
                    <a:cubicBezTo>
                      <a:pt x="146" y="1"/>
                      <a:pt x="146" y="1"/>
                      <a:pt x="146" y="1"/>
                    </a:cubicBezTo>
                    <a:cubicBezTo>
                      <a:pt x="145" y="1"/>
                      <a:pt x="145" y="1"/>
                      <a:pt x="145" y="1"/>
                    </a:cubicBezTo>
                    <a:cubicBezTo>
                      <a:pt x="144" y="1"/>
                      <a:pt x="144" y="1"/>
                      <a:pt x="144" y="1"/>
                    </a:cubicBezTo>
                    <a:cubicBezTo>
                      <a:pt x="144" y="1"/>
                      <a:pt x="144" y="1"/>
                      <a:pt x="144" y="1"/>
                    </a:cubicBezTo>
                    <a:cubicBezTo>
                      <a:pt x="143" y="0"/>
                      <a:pt x="142" y="1"/>
                      <a:pt x="142" y="1"/>
                    </a:cubicBezTo>
                    <a:cubicBezTo>
                      <a:pt x="103" y="6"/>
                      <a:pt x="103" y="6"/>
                      <a:pt x="103" y="6"/>
                    </a:cubicBezTo>
                    <a:cubicBezTo>
                      <a:pt x="98" y="7"/>
                      <a:pt x="95" y="11"/>
                      <a:pt x="95" y="16"/>
                    </a:cubicBezTo>
                    <a:cubicBezTo>
                      <a:pt x="96" y="21"/>
                      <a:pt x="101" y="24"/>
                      <a:pt x="105" y="23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93" y="63"/>
                      <a:pt x="93" y="63"/>
                      <a:pt x="93" y="6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69"/>
                      <a:pt x="49" y="71"/>
                      <a:pt x="48" y="73"/>
                    </a:cubicBezTo>
                    <a:cubicBezTo>
                      <a:pt x="3" y="133"/>
                      <a:pt x="3" y="133"/>
                      <a:pt x="3" y="133"/>
                    </a:cubicBezTo>
                    <a:cubicBezTo>
                      <a:pt x="0" y="137"/>
                      <a:pt x="1" y="142"/>
                      <a:pt x="5" y="145"/>
                    </a:cubicBezTo>
                    <a:cubicBezTo>
                      <a:pt x="7" y="146"/>
                      <a:pt x="9" y="147"/>
                      <a:pt x="11" y="147"/>
                    </a:cubicBezTo>
                    <a:cubicBezTo>
                      <a:pt x="13" y="146"/>
                      <a:pt x="15" y="145"/>
                      <a:pt x="17" y="143"/>
                    </a:cubicBezTo>
                    <a:cubicBezTo>
                      <a:pt x="61" y="85"/>
                      <a:pt x="61" y="85"/>
                      <a:pt x="61" y="85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100" y="80"/>
                      <a:pt x="100" y="80"/>
                      <a:pt x="100" y="80"/>
                    </a:cubicBezTo>
                    <a:cubicBezTo>
                      <a:pt x="100" y="80"/>
                      <a:pt x="100" y="79"/>
                      <a:pt x="101" y="79"/>
                    </a:cubicBezTo>
                    <a:cubicBezTo>
                      <a:pt x="103" y="79"/>
                      <a:pt x="105" y="77"/>
                      <a:pt x="106" y="75"/>
                    </a:cubicBezTo>
                    <a:cubicBezTo>
                      <a:pt x="137" y="32"/>
                      <a:pt x="137" y="32"/>
                      <a:pt x="137" y="32"/>
                    </a:cubicBezTo>
                    <a:cubicBezTo>
                      <a:pt x="139" y="45"/>
                      <a:pt x="139" y="45"/>
                      <a:pt x="139" y="45"/>
                    </a:cubicBezTo>
                    <a:cubicBezTo>
                      <a:pt x="140" y="50"/>
                      <a:pt x="144" y="53"/>
                      <a:pt x="149" y="53"/>
                    </a:cubicBezTo>
                    <a:cubicBezTo>
                      <a:pt x="154" y="52"/>
                      <a:pt x="157" y="48"/>
                      <a:pt x="157" y="43"/>
                    </a:cubicBezTo>
                    <a:cubicBezTo>
                      <a:pt x="152" y="8"/>
                      <a:pt x="152" y="8"/>
                      <a:pt x="152" y="8"/>
                    </a:cubicBezTo>
                    <a:cubicBezTo>
                      <a:pt x="152" y="8"/>
                      <a:pt x="152" y="7"/>
                      <a:pt x="151" y="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28" name="Freeform 195"/>
              <p:cNvSpPr>
                <a:spLocks noChangeArrowheads="1"/>
              </p:cNvSpPr>
              <p:nvPr/>
            </p:nvSpPr>
            <p:spPr bwMode="auto">
              <a:xfrm>
                <a:off x="363538" y="1146175"/>
                <a:ext cx="312738" cy="701675"/>
              </a:xfrm>
              <a:custGeom>
                <a:gdLst>
                  <a:gd fmla="*/ 305202 w 83" name="T0"/>
                  <a:gd fmla="*/ 660400 h 187" name="T1"/>
                  <a:gd fmla="*/ 290130 w 83" name="T2"/>
                  <a:gd fmla="*/ 697923 h 187" name="T3"/>
                  <a:gd fmla="*/ 256219 w 83" name="T4"/>
                  <a:gd fmla="*/ 682914 h 187" name="T5"/>
                  <a:gd fmla="*/ 7536 w 83" name="T6"/>
                  <a:gd fmla="*/ 41275 h 187" name="T7"/>
                  <a:gd fmla="*/ 22608 w 83" name="T8"/>
                  <a:gd fmla="*/ 7505 h 187" name="T9"/>
                  <a:gd fmla="*/ 60287 w 83" name="T10"/>
                  <a:gd fmla="*/ 22514 h 187" name="T11"/>
                  <a:gd fmla="*/ 305202 w 83" name="T12"/>
                  <a:gd fmla="*/ 660400 h 187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83" name="T21"/>
                  <a:gd fmla="*/ 0 h 187" name="T22"/>
                  <a:gd fmla="*/ 83 w 83" name="T23"/>
                  <a:gd fmla="*/ 187 h 187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87" w="83">
                    <a:moveTo>
                      <a:pt x="81" y="176"/>
                    </a:moveTo>
                    <a:cubicBezTo>
                      <a:pt x="83" y="180"/>
                      <a:pt x="81" y="184"/>
                      <a:pt x="77" y="186"/>
                    </a:cubicBezTo>
                    <a:cubicBezTo>
                      <a:pt x="73" y="187"/>
                      <a:pt x="69" y="186"/>
                      <a:pt x="68" y="18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0" y="8"/>
                      <a:pt x="2" y="3"/>
                      <a:pt x="6" y="2"/>
                    </a:cubicBezTo>
                    <a:cubicBezTo>
                      <a:pt x="10" y="0"/>
                      <a:pt x="14" y="2"/>
                      <a:pt x="16" y="6"/>
                    </a:cubicBezTo>
                    <a:lnTo>
                      <a:pt x="81" y="17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29" name="Freeform 196"/>
              <p:cNvSpPr>
                <a:spLocks noChangeArrowheads="1"/>
              </p:cNvSpPr>
              <p:nvPr/>
            </p:nvSpPr>
            <p:spPr bwMode="auto">
              <a:xfrm>
                <a:off x="627063" y="1454150"/>
                <a:ext cx="925513" cy="390525"/>
              </a:xfrm>
              <a:custGeom>
                <a:gdLst>
                  <a:gd fmla="*/ 48909 w 246" name="T0"/>
                  <a:gd fmla="*/ 386770 h 104" name="T1"/>
                  <a:gd fmla="*/ 3762 w 246" name="T2"/>
                  <a:gd fmla="*/ 371750 h 104" name="T3"/>
                  <a:gd fmla="*/ 26336 w 246" name="T4"/>
                  <a:gd fmla="*/ 334199 h 104" name="T5"/>
                  <a:gd fmla="*/ 872842 w 246" name="T6"/>
                  <a:gd fmla="*/ 7510 h 104" name="T7"/>
                  <a:gd fmla="*/ 917989 w 246" name="T8"/>
                  <a:gd fmla="*/ 18775 h 104" name="T9"/>
                  <a:gd fmla="*/ 895415 w 246" name="T10"/>
                  <a:gd fmla="*/ 60081 h 104" name="T11"/>
                  <a:gd fmla="*/ 48909 w 246" name="T12"/>
                  <a:gd fmla="*/ 386770 h 104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46" name="T21"/>
                  <a:gd fmla="*/ 0 h 104" name="T22"/>
                  <a:gd fmla="*/ 246 w 246" name="T23"/>
                  <a:gd fmla="*/ 104 h 104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04" w="246">
                    <a:moveTo>
                      <a:pt x="13" y="103"/>
                    </a:moveTo>
                    <a:cubicBezTo>
                      <a:pt x="8" y="104"/>
                      <a:pt x="2" y="103"/>
                      <a:pt x="1" y="99"/>
                    </a:cubicBezTo>
                    <a:cubicBezTo>
                      <a:pt x="0" y="95"/>
                      <a:pt x="2" y="91"/>
                      <a:pt x="7" y="89"/>
                    </a:cubicBezTo>
                    <a:cubicBezTo>
                      <a:pt x="232" y="2"/>
                      <a:pt x="232" y="2"/>
                      <a:pt x="232" y="2"/>
                    </a:cubicBezTo>
                    <a:cubicBezTo>
                      <a:pt x="237" y="0"/>
                      <a:pt x="243" y="2"/>
                      <a:pt x="244" y="5"/>
                    </a:cubicBezTo>
                    <a:cubicBezTo>
                      <a:pt x="246" y="9"/>
                      <a:pt x="243" y="14"/>
                      <a:pt x="238" y="16"/>
                    </a:cubicBezTo>
                    <a:lnTo>
                      <a:pt x="13" y="10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30" name="Freeform 197"/>
              <p:cNvSpPr>
                <a:spLocks noChangeArrowheads="1"/>
              </p:cNvSpPr>
              <p:nvPr/>
            </p:nvSpPr>
            <p:spPr bwMode="auto">
              <a:xfrm>
                <a:off x="1443038" y="269875"/>
                <a:ext cx="228600" cy="417513"/>
              </a:xfrm>
              <a:custGeom>
                <a:gdLst>
                  <a:gd fmla="*/ 49212 w 144" name="T0"/>
                  <a:gd fmla="*/ 0 h 263" name="T1"/>
                  <a:gd fmla="*/ 228600 w 144" name="T2"/>
                  <a:gd fmla="*/ 19050 h 263" name="T3"/>
                  <a:gd fmla="*/ 180975 w 144" name="T4"/>
                  <a:gd fmla="*/ 417513 h 263" name="T5"/>
                  <a:gd fmla="*/ 0 w 144" name="T6"/>
                  <a:gd fmla="*/ 395288 h 263" name="T7"/>
                  <a:gd fmla="*/ 49212 w 144" name="T8"/>
                  <a:gd fmla="*/ 0 h 263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44" name="T15"/>
                  <a:gd fmla="*/ 0 h 263" name="T16"/>
                  <a:gd fmla="*/ 144 w 144" name="T17"/>
                  <a:gd fmla="*/ 263 h 263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263" w="144">
                    <a:moveTo>
                      <a:pt x="31" y="0"/>
                    </a:moveTo>
                    <a:lnTo>
                      <a:pt x="144" y="12"/>
                    </a:lnTo>
                    <a:lnTo>
                      <a:pt x="114" y="263"/>
                    </a:lnTo>
                    <a:lnTo>
                      <a:pt x="0" y="249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31" name="Freeform 198"/>
              <p:cNvSpPr>
                <a:spLocks noChangeArrowheads="1"/>
              </p:cNvSpPr>
              <p:nvPr/>
            </p:nvSpPr>
            <p:spPr bwMode="auto">
              <a:xfrm>
                <a:off x="1665288" y="454025"/>
                <a:ext cx="209550" cy="258763"/>
              </a:xfrm>
              <a:custGeom>
                <a:gdLst>
                  <a:gd fmla="*/ 30162 w 132" name="T0"/>
                  <a:gd fmla="*/ 0 h 163" name="T1"/>
                  <a:gd fmla="*/ 209550 w 132" name="T2"/>
                  <a:gd fmla="*/ 22225 h 163" name="T3"/>
                  <a:gd fmla="*/ 184150 w 132" name="T4"/>
                  <a:gd fmla="*/ 258763 h 163" name="T5"/>
                  <a:gd fmla="*/ 0 w 132" name="T6"/>
                  <a:gd fmla="*/ 236538 h 163" name="T7"/>
                  <a:gd fmla="*/ 30162 w 132" name="T8"/>
                  <a:gd fmla="*/ 0 h 163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32" name="T15"/>
                  <a:gd fmla="*/ 0 h 163" name="T16"/>
                  <a:gd fmla="*/ 132 w 132" name="T17"/>
                  <a:gd fmla="*/ 163 h 163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63" w="132">
                    <a:moveTo>
                      <a:pt x="19" y="0"/>
                    </a:moveTo>
                    <a:lnTo>
                      <a:pt x="132" y="14"/>
                    </a:lnTo>
                    <a:lnTo>
                      <a:pt x="116" y="163"/>
                    </a:lnTo>
                    <a:lnTo>
                      <a:pt x="0" y="149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32" name="Freeform 199"/>
              <p:cNvSpPr>
                <a:spLocks noChangeArrowheads="1"/>
              </p:cNvSpPr>
              <p:nvPr/>
            </p:nvSpPr>
            <p:spPr bwMode="auto">
              <a:xfrm>
                <a:off x="1893888" y="657225"/>
                <a:ext cx="187325" cy="82550"/>
              </a:xfrm>
              <a:custGeom>
                <a:gdLst>
                  <a:gd fmla="*/ 7938 w 118" name="T0"/>
                  <a:gd fmla="*/ 0 h 52" name="T1"/>
                  <a:gd fmla="*/ 187325 w 118" name="T2"/>
                  <a:gd fmla="*/ 22225 h 52" name="T3"/>
                  <a:gd fmla="*/ 180975 w 118" name="T4"/>
                  <a:gd fmla="*/ 82550 h 52" name="T5"/>
                  <a:gd fmla="*/ 0 w 118" name="T6"/>
                  <a:gd fmla="*/ 63500 h 52" name="T7"/>
                  <a:gd fmla="*/ 7938 w 118" name="T8"/>
                  <a:gd fmla="*/ 0 h 52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18" name="T15"/>
                  <a:gd fmla="*/ 0 h 52" name="T16"/>
                  <a:gd fmla="*/ 118 w 118" name="T17"/>
                  <a:gd fmla="*/ 52 h 52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52" w="118">
                    <a:moveTo>
                      <a:pt x="5" y="0"/>
                    </a:moveTo>
                    <a:lnTo>
                      <a:pt x="118" y="14"/>
                    </a:lnTo>
                    <a:lnTo>
                      <a:pt x="114" y="52"/>
                    </a:lnTo>
                    <a:lnTo>
                      <a:pt x="0" y="4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33" name="Freeform 200"/>
              <p:cNvSpPr>
                <a:spLocks noChangeArrowheads="1"/>
              </p:cNvSpPr>
              <p:nvPr/>
            </p:nvSpPr>
            <p:spPr bwMode="auto">
              <a:xfrm>
                <a:off x="93663" y="2130425"/>
                <a:ext cx="596900" cy="476250"/>
              </a:xfrm>
              <a:custGeom>
                <a:gdLst>
                  <a:gd fmla="*/ 563113 w 159" name="T0"/>
                  <a:gd fmla="*/ 26250 h 127" name="T1"/>
                  <a:gd fmla="*/ 465507 w 159" name="T2"/>
                  <a:gd fmla="*/ 33750 h 127" name="T3"/>
                  <a:gd fmla="*/ 371655 w 159" name="T4"/>
                  <a:gd fmla="*/ 146250 h 127" name="T5"/>
                  <a:gd fmla="*/ 255278 w 159" name="T6"/>
                  <a:gd fmla="*/ 285000 h 127" name="T7"/>
                  <a:gd fmla="*/ 195213 w 159" name="T8"/>
                  <a:gd fmla="*/ 202500 h 127" name="T9"/>
                  <a:gd fmla="*/ 0 w 159" name="T10"/>
                  <a:gd fmla="*/ 168750 h 127" name="T11"/>
                  <a:gd fmla="*/ 195213 w 159" name="T12"/>
                  <a:gd fmla="*/ 442500 h 127" name="T13"/>
                  <a:gd fmla="*/ 236508 w 159" name="T14"/>
                  <a:gd fmla="*/ 468750 h 127" name="T15"/>
                  <a:gd fmla="*/ 240262 w 159" name="T16"/>
                  <a:gd fmla="*/ 468750 h 127" name="T17"/>
                  <a:gd fmla="*/ 240262 w 159" name="T18"/>
                  <a:gd fmla="*/ 472500 h 127" name="T19"/>
                  <a:gd fmla="*/ 307835 w 159" name="T20"/>
                  <a:gd fmla="*/ 446250 h 127" name="T21"/>
                  <a:gd fmla="*/ 570621 w 159" name="T22"/>
                  <a:gd fmla="*/ 123750 h 127" name="T23"/>
                  <a:gd fmla="*/ 563113 w 159" name="T24"/>
                  <a:gd fmla="*/ 26250 h 127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59" name="T39"/>
                  <a:gd fmla="*/ 0 h 127" name="T40"/>
                  <a:gd fmla="*/ 159 w 159" name="T41"/>
                  <a:gd fmla="*/ 127 h 127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27" w="159">
                    <a:moveTo>
                      <a:pt x="150" y="7"/>
                    </a:moveTo>
                    <a:cubicBezTo>
                      <a:pt x="142" y="0"/>
                      <a:pt x="130" y="1"/>
                      <a:pt x="124" y="9"/>
                    </a:cubicBezTo>
                    <a:cubicBezTo>
                      <a:pt x="99" y="39"/>
                      <a:pt x="99" y="39"/>
                      <a:pt x="99" y="39"/>
                    </a:cubicBezTo>
                    <a:cubicBezTo>
                      <a:pt x="68" y="76"/>
                      <a:pt x="68" y="76"/>
                      <a:pt x="68" y="76"/>
                    </a:cubicBezTo>
                    <a:cubicBezTo>
                      <a:pt x="52" y="54"/>
                      <a:pt x="52" y="54"/>
                      <a:pt x="52" y="54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52" y="118"/>
                      <a:pt x="52" y="118"/>
                      <a:pt x="52" y="118"/>
                    </a:cubicBezTo>
                    <a:cubicBezTo>
                      <a:pt x="55" y="122"/>
                      <a:pt x="59" y="125"/>
                      <a:pt x="63" y="125"/>
                    </a:cubicBezTo>
                    <a:cubicBezTo>
                      <a:pt x="64" y="125"/>
                      <a:pt x="64" y="125"/>
                      <a:pt x="64" y="125"/>
                    </a:cubicBezTo>
                    <a:cubicBezTo>
                      <a:pt x="64" y="126"/>
                      <a:pt x="64" y="126"/>
                      <a:pt x="64" y="126"/>
                    </a:cubicBezTo>
                    <a:cubicBezTo>
                      <a:pt x="71" y="127"/>
                      <a:pt x="77" y="124"/>
                      <a:pt x="82" y="119"/>
                    </a:cubicBezTo>
                    <a:cubicBezTo>
                      <a:pt x="152" y="33"/>
                      <a:pt x="152" y="33"/>
                      <a:pt x="152" y="33"/>
                    </a:cubicBezTo>
                    <a:cubicBezTo>
                      <a:pt x="159" y="25"/>
                      <a:pt x="158" y="13"/>
                      <a:pt x="150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34" name="Freeform 201"/>
              <p:cNvSpPr>
                <a:spLocks noChangeArrowheads="1"/>
              </p:cNvSpPr>
              <p:nvPr/>
            </p:nvSpPr>
            <p:spPr bwMode="auto">
              <a:xfrm>
                <a:off x="2157413" y="427038"/>
                <a:ext cx="714375" cy="725488"/>
              </a:xfrm>
              <a:custGeom>
                <a:gdLst>
                  <a:gd fmla="*/ 424865 w 190" name="T0"/>
                  <a:gd fmla="*/ 18795 h 193" name="T1"/>
                  <a:gd fmla="*/ 82717 w 190" name="T2"/>
                  <a:gd fmla="*/ 191709 h 193" name="T3"/>
                  <a:gd fmla="*/ 225592 w 190" name="T4"/>
                  <a:gd fmla="*/ 639031 h 193" name="T5"/>
                  <a:gd fmla="*/ 673016 w 190" name="T6"/>
                  <a:gd fmla="*/ 499948 h 193" name="T7"/>
                  <a:gd fmla="*/ 706855 w 190" name="T8"/>
                  <a:gd fmla="*/ 315756 h 193" name="T9"/>
                  <a:gd fmla="*/ 379747 w 190" name="T10"/>
                  <a:gd fmla="*/ 345828 h 193" name="T11"/>
                  <a:gd fmla="*/ 424865 w 190" name="T12"/>
                  <a:gd fmla="*/ 18795 h 19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90" name="T21"/>
                  <a:gd fmla="*/ 0 h 193" name="T22"/>
                  <a:gd fmla="*/ 190 w 190" name="T23"/>
                  <a:gd fmla="*/ 193 h 19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93" w="190">
                    <a:moveTo>
                      <a:pt x="113" y="5"/>
                    </a:moveTo>
                    <a:cubicBezTo>
                      <a:pt x="77" y="0"/>
                      <a:pt x="40" y="17"/>
                      <a:pt x="22" y="51"/>
                    </a:cubicBezTo>
                    <a:cubicBezTo>
                      <a:pt x="0" y="94"/>
                      <a:pt x="17" y="148"/>
                      <a:pt x="60" y="170"/>
                    </a:cubicBezTo>
                    <a:cubicBezTo>
                      <a:pt x="103" y="193"/>
                      <a:pt x="156" y="176"/>
                      <a:pt x="179" y="133"/>
                    </a:cubicBezTo>
                    <a:cubicBezTo>
                      <a:pt x="187" y="117"/>
                      <a:pt x="190" y="100"/>
                      <a:pt x="188" y="84"/>
                    </a:cubicBezTo>
                    <a:cubicBezTo>
                      <a:pt x="101" y="92"/>
                      <a:pt x="101" y="92"/>
                      <a:pt x="101" y="92"/>
                    </a:cubicBezTo>
                    <a:lnTo>
                      <a:pt x="113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35" name="Freeform 202"/>
              <p:cNvSpPr>
                <a:spLocks noChangeArrowheads="1"/>
              </p:cNvSpPr>
              <p:nvPr/>
            </p:nvSpPr>
            <p:spPr bwMode="auto">
              <a:xfrm>
                <a:off x="2627313" y="338138"/>
                <a:ext cx="330200" cy="330200"/>
              </a:xfrm>
              <a:custGeom>
                <a:gdLst>
                  <a:gd fmla="*/ 153843 w 88" name="T0"/>
                  <a:gd fmla="*/ 33770 h 88" name="T1"/>
                  <a:gd fmla="*/ 48780 w 88" name="T2"/>
                  <a:gd fmla="*/ 0 h 88" name="T3"/>
                  <a:gd fmla="*/ 0 w 88" name="T4"/>
                  <a:gd fmla="*/ 330200 h 88" name="T5"/>
                  <a:gd fmla="*/ 330200 w 88" name="T6"/>
                  <a:gd fmla="*/ 300182 h 88" name="T7"/>
                  <a:gd fmla="*/ 153843 w 88" name="T8"/>
                  <a:gd fmla="*/ 33770 h 88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88" name="T15"/>
                  <a:gd fmla="*/ 0 h 88" name="T16"/>
                  <a:gd fmla="*/ 88 w 88" name="T17"/>
                  <a:gd fmla="*/ 88 h 88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88" w="88">
                    <a:moveTo>
                      <a:pt x="41" y="9"/>
                    </a:moveTo>
                    <a:cubicBezTo>
                      <a:pt x="32" y="5"/>
                      <a:pt x="22" y="1"/>
                      <a:pt x="13" y="0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88" y="80"/>
                      <a:pt x="88" y="80"/>
                      <a:pt x="88" y="80"/>
                    </a:cubicBezTo>
                    <a:cubicBezTo>
                      <a:pt x="86" y="51"/>
                      <a:pt x="69" y="24"/>
                      <a:pt x="41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36" name="Freeform 203"/>
              <p:cNvSpPr>
                <a:spLocks noChangeArrowheads="1"/>
              </p:cNvSpPr>
              <p:nvPr/>
            </p:nvSpPr>
            <p:spPr bwMode="auto">
              <a:xfrm>
                <a:off x="1404938" y="3670300"/>
                <a:ext cx="530225" cy="630238"/>
              </a:xfrm>
              <a:custGeom>
                <a:gdLst>
                  <a:gd fmla="*/ 413651 w 141" name="T0"/>
                  <a:gd fmla="*/ 498938 h 168" name="T1"/>
                  <a:gd fmla="*/ 402369 w 141" name="T2"/>
                  <a:gd fmla="*/ 491436 h 168" name="T3"/>
                  <a:gd fmla="*/ 368525 w 141" name="T4"/>
                  <a:gd fmla="*/ 502690 h 168" name="T5"/>
                  <a:gd fmla="*/ 233149 w 141" name="T6"/>
                  <a:gd fmla="*/ 536453 h 168" name="T7"/>
                  <a:gd fmla="*/ 127856 w 141" name="T8"/>
                  <a:gd fmla="*/ 341379 h 168" name="T9"/>
                  <a:gd fmla="*/ 315879 w 141" name="T10"/>
                  <a:gd fmla="*/ 397650 h 168" name="T11"/>
                  <a:gd fmla="*/ 345962 w 141" name="T12"/>
                  <a:gd fmla="*/ 382644 h 168" name="T13"/>
                  <a:gd fmla="*/ 327160 w 141" name="T14"/>
                  <a:gd fmla="*/ 348882 h 168" name="T15"/>
                  <a:gd fmla="*/ 139137 w 141" name="T16"/>
                  <a:gd fmla="*/ 292611 h 168" name="T17"/>
                  <a:gd fmla="*/ 146658 w 141" name="T18"/>
                  <a:gd fmla="*/ 266351 h 168" name="T19"/>
                  <a:gd fmla="*/ 157939 w 141" name="T20"/>
                  <a:gd fmla="*/ 236339 h 168" name="T21"/>
                  <a:gd fmla="*/ 383567 w 141" name="T22"/>
                  <a:gd fmla="*/ 303865 h 168" name="T23"/>
                  <a:gd fmla="*/ 413651 w 141" name="T24"/>
                  <a:gd fmla="*/ 288859 h 168" name="T25"/>
                  <a:gd fmla="*/ 398609 w 141" name="T26"/>
                  <a:gd fmla="*/ 258848 h 168" name="T27"/>
                  <a:gd fmla="*/ 176742 w 141" name="T28"/>
                  <a:gd fmla="*/ 191322 h 168" name="T29"/>
                  <a:gd fmla="*/ 203065 w 141" name="T30"/>
                  <a:gd fmla="*/ 153808 h 168" name="T31"/>
                  <a:gd fmla="*/ 368525 w 141" name="T32"/>
                  <a:gd fmla="*/ 93785 h 168" name="T33"/>
                  <a:gd fmla="*/ 462537 w 141" name="T34"/>
                  <a:gd fmla="*/ 202576 h 168" name="T35"/>
                  <a:gd fmla="*/ 481339 w 141" name="T36"/>
                  <a:gd fmla="*/ 228836 h 168" name="T37"/>
                  <a:gd fmla="*/ 500141 w 141" name="T38"/>
                  <a:gd fmla="*/ 232588 h 168" name="T39"/>
                  <a:gd fmla="*/ 530225 w 141" name="T40"/>
                  <a:gd fmla="*/ 210079 h 168" name="T41"/>
                  <a:gd fmla="*/ 530225 w 141" name="T42"/>
                  <a:gd fmla="*/ 195074 h 168" name="T43"/>
                  <a:gd fmla="*/ 387327 w 141" name="T44"/>
                  <a:gd fmla="*/ 33763 h 168" name="T45"/>
                  <a:gd fmla="*/ 124095 w 141" name="T46"/>
                  <a:gd fmla="*/ 150057 h 168" name="T47"/>
                  <a:gd fmla="*/ 112814 w 141" name="T48"/>
                  <a:gd fmla="*/ 168814 h 168" name="T49"/>
                  <a:gd fmla="*/ 67688 w 141" name="T50"/>
                  <a:gd fmla="*/ 157560 h 168" name="T51"/>
                  <a:gd fmla="*/ 37605 w 141" name="T52"/>
                  <a:gd fmla="*/ 172565 h 168" name="T53"/>
                  <a:gd fmla="*/ 52646 w 141" name="T54"/>
                  <a:gd fmla="*/ 202576 h 168" name="T55"/>
                  <a:gd fmla="*/ 94012 w 141" name="T56"/>
                  <a:gd fmla="*/ 213831 h 168" name="T57"/>
                  <a:gd fmla="*/ 82730 w 141" name="T58"/>
                  <a:gd fmla="*/ 247594 h 168" name="T59"/>
                  <a:gd fmla="*/ 75209 w 141" name="T60"/>
                  <a:gd fmla="*/ 273853 h 168" name="T61"/>
                  <a:gd fmla="*/ 33844 w 141" name="T62"/>
                  <a:gd fmla="*/ 258848 h 168" name="T63"/>
                  <a:gd fmla="*/ 3760 w 141" name="T64"/>
                  <a:gd fmla="*/ 277605 h 168" name="T65"/>
                  <a:gd fmla="*/ 18802 w 141" name="T66"/>
                  <a:gd fmla="*/ 307616 h 168" name="T67"/>
                  <a:gd fmla="*/ 63928 w 141" name="T68"/>
                  <a:gd fmla="*/ 322622 h 168" name="T69"/>
                  <a:gd fmla="*/ 214346 w 141" name="T70"/>
                  <a:gd fmla="*/ 600227 h 168" name="T71"/>
                  <a:gd fmla="*/ 424932 w 141" name="T72"/>
                  <a:gd fmla="*/ 543955 h 168" name="T73"/>
                  <a:gd fmla="*/ 432453 w 141" name="T74"/>
                  <a:gd fmla="*/ 532701 h 168" name="T75"/>
                  <a:gd fmla="*/ 413651 w 141" name="T76"/>
                  <a:gd fmla="*/ 498938 h 168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141" name="T117"/>
                  <a:gd fmla="*/ 0 h 168" name="T118"/>
                  <a:gd fmla="*/ 141 w 141" name="T119"/>
                  <a:gd fmla="*/ 168 h 168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168" w="141">
                    <a:moveTo>
                      <a:pt x="110" y="133"/>
                    </a:moveTo>
                    <a:cubicBezTo>
                      <a:pt x="109" y="132"/>
                      <a:pt x="108" y="131"/>
                      <a:pt x="107" y="131"/>
                    </a:cubicBezTo>
                    <a:cubicBezTo>
                      <a:pt x="104" y="130"/>
                      <a:pt x="101" y="131"/>
                      <a:pt x="98" y="134"/>
                    </a:cubicBezTo>
                    <a:cubicBezTo>
                      <a:pt x="88" y="146"/>
                      <a:pt x="79" y="148"/>
                      <a:pt x="62" y="143"/>
                    </a:cubicBezTo>
                    <a:cubicBezTo>
                      <a:pt x="41" y="137"/>
                      <a:pt x="31" y="118"/>
                      <a:pt x="34" y="91"/>
                    </a:cubicBezTo>
                    <a:cubicBezTo>
                      <a:pt x="84" y="106"/>
                      <a:pt x="84" y="106"/>
                      <a:pt x="84" y="106"/>
                    </a:cubicBezTo>
                    <a:cubicBezTo>
                      <a:pt x="87" y="107"/>
                      <a:pt x="91" y="106"/>
                      <a:pt x="92" y="102"/>
                    </a:cubicBezTo>
                    <a:cubicBezTo>
                      <a:pt x="93" y="97"/>
                      <a:pt x="92" y="95"/>
                      <a:pt x="87" y="93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7" y="76"/>
                      <a:pt x="38" y="73"/>
                      <a:pt x="39" y="71"/>
                    </a:cubicBezTo>
                    <a:cubicBezTo>
                      <a:pt x="40" y="68"/>
                      <a:pt x="41" y="65"/>
                      <a:pt x="42" y="63"/>
                    </a:cubicBezTo>
                    <a:cubicBezTo>
                      <a:pt x="102" y="81"/>
                      <a:pt x="102" y="81"/>
                      <a:pt x="102" y="81"/>
                    </a:cubicBezTo>
                    <a:cubicBezTo>
                      <a:pt x="106" y="82"/>
                      <a:pt x="109" y="81"/>
                      <a:pt x="110" y="77"/>
                    </a:cubicBezTo>
                    <a:cubicBezTo>
                      <a:pt x="111" y="72"/>
                      <a:pt x="110" y="70"/>
                      <a:pt x="106" y="69"/>
                    </a:cubicBezTo>
                    <a:cubicBezTo>
                      <a:pt x="47" y="51"/>
                      <a:pt x="47" y="51"/>
                      <a:pt x="47" y="51"/>
                    </a:cubicBezTo>
                    <a:cubicBezTo>
                      <a:pt x="49" y="47"/>
                      <a:pt x="52" y="44"/>
                      <a:pt x="54" y="41"/>
                    </a:cubicBezTo>
                    <a:cubicBezTo>
                      <a:pt x="66" y="26"/>
                      <a:pt x="82" y="20"/>
                      <a:pt x="98" y="25"/>
                    </a:cubicBezTo>
                    <a:cubicBezTo>
                      <a:pt x="115" y="30"/>
                      <a:pt x="121" y="39"/>
                      <a:pt x="123" y="54"/>
                    </a:cubicBezTo>
                    <a:cubicBezTo>
                      <a:pt x="123" y="58"/>
                      <a:pt x="125" y="60"/>
                      <a:pt x="128" y="61"/>
                    </a:cubicBezTo>
                    <a:cubicBezTo>
                      <a:pt x="130" y="61"/>
                      <a:pt x="131" y="61"/>
                      <a:pt x="133" y="62"/>
                    </a:cubicBezTo>
                    <a:cubicBezTo>
                      <a:pt x="136" y="61"/>
                      <a:pt x="139" y="59"/>
                      <a:pt x="141" y="56"/>
                    </a:cubicBezTo>
                    <a:cubicBezTo>
                      <a:pt x="141" y="55"/>
                      <a:pt x="141" y="53"/>
                      <a:pt x="141" y="52"/>
                    </a:cubicBezTo>
                    <a:cubicBezTo>
                      <a:pt x="139" y="33"/>
                      <a:pt x="130" y="17"/>
                      <a:pt x="103" y="9"/>
                    </a:cubicBezTo>
                    <a:cubicBezTo>
                      <a:pt x="76" y="0"/>
                      <a:pt x="50" y="12"/>
                      <a:pt x="33" y="40"/>
                    </a:cubicBezTo>
                    <a:cubicBezTo>
                      <a:pt x="32" y="42"/>
                      <a:pt x="31" y="43"/>
                      <a:pt x="30" y="45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4" y="40"/>
                      <a:pt x="11" y="42"/>
                      <a:pt x="10" y="46"/>
                    </a:cubicBezTo>
                    <a:cubicBezTo>
                      <a:pt x="8" y="50"/>
                      <a:pt x="10" y="53"/>
                      <a:pt x="14" y="54"/>
                    </a:cubicBezTo>
                    <a:cubicBezTo>
                      <a:pt x="25" y="57"/>
                      <a:pt x="25" y="57"/>
                      <a:pt x="25" y="57"/>
                    </a:cubicBezTo>
                    <a:cubicBezTo>
                      <a:pt x="24" y="60"/>
                      <a:pt x="23" y="63"/>
                      <a:pt x="22" y="66"/>
                    </a:cubicBezTo>
                    <a:cubicBezTo>
                      <a:pt x="21" y="68"/>
                      <a:pt x="20" y="70"/>
                      <a:pt x="20" y="73"/>
                    </a:cubicBezTo>
                    <a:cubicBezTo>
                      <a:pt x="9" y="69"/>
                      <a:pt x="9" y="69"/>
                      <a:pt x="9" y="69"/>
                    </a:cubicBezTo>
                    <a:cubicBezTo>
                      <a:pt x="5" y="68"/>
                      <a:pt x="2" y="70"/>
                      <a:pt x="1" y="74"/>
                    </a:cubicBezTo>
                    <a:cubicBezTo>
                      <a:pt x="0" y="78"/>
                      <a:pt x="1" y="81"/>
                      <a:pt x="5" y="82"/>
                    </a:cubicBezTo>
                    <a:cubicBezTo>
                      <a:pt x="17" y="86"/>
                      <a:pt x="17" y="86"/>
                      <a:pt x="17" y="86"/>
                    </a:cubicBezTo>
                    <a:cubicBezTo>
                      <a:pt x="11" y="122"/>
                      <a:pt x="25" y="150"/>
                      <a:pt x="57" y="160"/>
                    </a:cubicBezTo>
                    <a:cubicBezTo>
                      <a:pt x="83" y="168"/>
                      <a:pt x="100" y="161"/>
                      <a:pt x="113" y="145"/>
                    </a:cubicBezTo>
                    <a:cubicBezTo>
                      <a:pt x="114" y="144"/>
                      <a:pt x="114" y="143"/>
                      <a:pt x="115" y="142"/>
                    </a:cubicBezTo>
                    <a:cubicBezTo>
                      <a:pt x="116" y="139"/>
                      <a:pt x="114" y="135"/>
                      <a:pt x="110" y="13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37" name="Freeform 204"/>
              <p:cNvSpPr>
                <a:spLocks noChangeArrowheads="1"/>
              </p:cNvSpPr>
              <p:nvPr/>
            </p:nvSpPr>
            <p:spPr bwMode="auto">
              <a:xfrm>
                <a:off x="642938" y="1050925"/>
                <a:ext cx="796925" cy="774700"/>
              </a:xfrm>
              <a:custGeom>
                <a:gdLst>
                  <a:gd fmla="*/ 747713 w 502" name="T0"/>
                  <a:gd fmla="*/ 95250 h 488" name="T1"/>
                  <a:gd fmla="*/ 446088 w 502" name="T2"/>
                  <a:gd fmla="*/ 488950 h 488" name="T3"/>
                  <a:gd fmla="*/ 409575 w 502" name="T4"/>
                  <a:gd fmla="*/ 346075 h 488" name="T5"/>
                  <a:gd fmla="*/ 280988 w 502" name="T6"/>
                  <a:gd fmla="*/ 587375 h 488" name="T7"/>
                  <a:gd fmla="*/ 228600 w 502" name="T8"/>
                  <a:gd fmla="*/ 417513 h 488" name="T9"/>
                  <a:gd fmla="*/ 36513 w 502" name="T10"/>
                  <a:gd fmla="*/ 774700 h 488" name="T11"/>
                  <a:gd fmla="*/ 0 w 502" name="T12"/>
                  <a:gd fmla="*/ 736600 h 488" name="T13"/>
                  <a:gd fmla="*/ 239713 w 502" name="T14"/>
                  <a:gd fmla="*/ 304800 h 488" name="T15"/>
                  <a:gd fmla="*/ 292100 w 502" name="T16"/>
                  <a:gd fmla="*/ 474663 h 488" name="T17"/>
                  <a:gd fmla="*/ 420688 w 502" name="T18"/>
                  <a:gd fmla="*/ 230188 h 488" name="T19"/>
                  <a:gd fmla="*/ 465138 w 502" name="T20"/>
                  <a:gd fmla="*/ 390525 h 488" name="T21"/>
                  <a:gd fmla="*/ 712788 w 502" name="T22"/>
                  <a:gd fmla="*/ 68263 h 488" name="T23"/>
                  <a:gd fmla="*/ 687388 w 502" name="T24"/>
                  <a:gd fmla="*/ 46038 h 488" name="T25"/>
                  <a:gd fmla="*/ 796925 w 502" name="T26"/>
                  <a:gd fmla="*/ 0 h 488" name="T27"/>
                  <a:gd fmla="*/ 777875 w 502" name="T28"/>
                  <a:gd fmla="*/ 117475 h 488" name="T29"/>
                  <a:gd fmla="*/ 747713 w 502" name="T30"/>
                  <a:gd fmla="*/ 95250 h 488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502" name="T48"/>
                  <a:gd fmla="*/ 0 h 488" name="T49"/>
                  <a:gd fmla="*/ 502 w 502" name="T50"/>
                  <a:gd fmla="*/ 488 h 488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488" w="502">
                    <a:moveTo>
                      <a:pt x="471" y="60"/>
                    </a:moveTo>
                    <a:lnTo>
                      <a:pt x="281" y="308"/>
                    </a:lnTo>
                    <a:lnTo>
                      <a:pt x="258" y="218"/>
                    </a:lnTo>
                    <a:lnTo>
                      <a:pt x="177" y="370"/>
                    </a:lnTo>
                    <a:lnTo>
                      <a:pt x="144" y="263"/>
                    </a:lnTo>
                    <a:lnTo>
                      <a:pt x="23" y="488"/>
                    </a:lnTo>
                    <a:lnTo>
                      <a:pt x="0" y="464"/>
                    </a:lnTo>
                    <a:lnTo>
                      <a:pt x="151" y="192"/>
                    </a:lnTo>
                    <a:lnTo>
                      <a:pt x="184" y="299"/>
                    </a:lnTo>
                    <a:lnTo>
                      <a:pt x="265" y="145"/>
                    </a:lnTo>
                    <a:lnTo>
                      <a:pt x="293" y="246"/>
                    </a:lnTo>
                    <a:lnTo>
                      <a:pt x="449" y="43"/>
                    </a:lnTo>
                    <a:lnTo>
                      <a:pt x="433" y="29"/>
                    </a:lnTo>
                    <a:lnTo>
                      <a:pt x="502" y="0"/>
                    </a:lnTo>
                    <a:lnTo>
                      <a:pt x="490" y="74"/>
                    </a:lnTo>
                    <a:lnTo>
                      <a:pt x="471" y="6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38" name="Freeform 206"/>
              <p:cNvSpPr>
                <a:spLocks noChangeArrowheads="1"/>
              </p:cNvSpPr>
              <p:nvPr/>
            </p:nvSpPr>
            <p:spPr bwMode="auto">
              <a:xfrm>
                <a:off x="1338263" y="2103438"/>
                <a:ext cx="173038" cy="184150"/>
              </a:xfrm>
              <a:custGeom>
                <a:gdLst>
                  <a:gd fmla="*/ 119063 w 109" name="T0"/>
                  <a:gd fmla="*/ 14288 h 116" name="T1"/>
                  <a:gd fmla="*/ 96838 w 109" name="T2"/>
                  <a:gd fmla="*/ 22225 h 116" name="T3"/>
                  <a:gd fmla="*/ 63500 w 109" name="T4"/>
                  <a:gd fmla="*/ 112713 h 116" name="T5"/>
                  <a:gd fmla="*/ 17463 w 109" name="T6"/>
                  <a:gd fmla="*/ 0 h 116" name="T7"/>
                  <a:gd fmla="*/ 0 w 109" name="T8"/>
                  <a:gd fmla="*/ 7938 h 116" name="T9"/>
                  <a:gd fmla="*/ 63500 w 109" name="T10"/>
                  <a:gd fmla="*/ 184150 h 116" name="T11"/>
                  <a:gd fmla="*/ 85725 w 109" name="T12"/>
                  <a:gd fmla="*/ 176213 h 116" name="T13"/>
                  <a:gd fmla="*/ 71438 w 109" name="T14"/>
                  <a:gd fmla="*/ 139700 h 116" name="T15"/>
                  <a:gd fmla="*/ 85725 w 109" name="T16"/>
                  <a:gd fmla="*/ 93662 h 116" name="T17"/>
                  <a:gd fmla="*/ 153988 w 109" name="T18"/>
                  <a:gd fmla="*/ 153988 h 116" name="T19"/>
                  <a:gd fmla="*/ 173038 w 109" name="T20"/>
                  <a:gd fmla="*/ 146050 h 116" name="T21"/>
                  <a:gd fmla="*/ 96838 w 109" name="T22"/>
                  <a:gd fmla="*/ 79375 h 116" name="T23"/>
                  <a:gd fmla="*/ 119063 w 109" name="T24"/>
                  <a:gd fmla="*/ 14288 h 11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09" name="T39"/>
                  <a:gd fmla="*/ 0 h 116" name="T40"/>
                  <a:gd fmla="*/ 109 w 109" name="T41"/>
                  <a:gd fmla="*/ 116 h 116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15" w="109">
                    <a:moveTo>
                      <a:pt x="75" y="9"/>
                    </a:moveTo>
                    <a:lnTo>
                      <a:pt x="61" y="14"/>
                    </a:lnTo>
                    <a:lnTo>
                      <a:pt x="40" y="71"/>
                    </a:lnTo>
                    <a:lnTo>
                      <a:pt x="11" y="0"/>
                    </a:lnTo>
                    <a:lnTo>
                      <a:pt x="0" y="5"/>
                    </a:lnTo>
                    <a:lnTo>
                      <a:pt x="40" y="116"/>
                    </a:lnTo>
                    <a:lnTo>
                      <a:pt x="54" y="111"/>
                    </a:lnTo>
                    <a:lnTo>
                      <a:pt x="45" y="88"/>
                    </a:lnTo>
                    <a:lnTo>
                      <a:pt x="54" y="59"/>
                    </a:lnTo>
                    <a:lnTo>
                      <a:pt x="97" y="97"/>
                    </a:lnTo>
                    <a:lnTo>
                      <a:pt x="109" y="92"/>
                    </a:lnTo>
                    <a:lnTo>
                      <a:pt x="61" y="50"/>
                    </a:lnTo>
                    <a:lnTo>
                      <a:pt x="75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39" name="Freeform 207"/>
              <p:cNvSpPr>
                <a:spLocks noChangeArrowheads="1"/>
              </p:cNvSpPr>
              <p:nvPr/>
            </p:nvSpPr>
            <p:spPr bwMode="auto">
              <a:xfrm>
                <a:off x="1487488" y="2076450"/>
                <a:ext cx="153988" cy="166688"/>
              </a:xfrm>
              <a:custGeom>
                <a:gdLst>
                  <a:gd fmla="*/ 86384 w 41" name="T0"/>
                  <a:gd fmla="*/ 3788 h 44" name="T1"/>
                  <a:gd fmla="*/ 60093 w 41" name="T2"/>
                  <a:gd fmla="*/ 7577 h 44" name="T3"/>
                  <a:gd fmla="*/ 30046 w 41" name="T4"/>
                  <a:gd fmla="*/ 49249 h 44" name="T5"/>
                  <a:gd fmla="*/ 18779 w 41" name="T6"/>
                  <a:gd fmla="*/ 26519 h 44" name="T7"/>
                  <a:gd fmla="*/ 0 w 41" name="T8"/>
                  <a:gd fmla="*/ 30307 h 44" name="T9"/>
                  <a:gd fmla="*/ 48825 w 41" name="T10"/>
                  <a:gd fmla="*/ 166688 h 44" name="T11"/>
                  <a:gd fmla="*/ 67604 w 41" name="T12"/>
                  <a:gd fmla="*/ 159111 h 44" name="T13"/>
                  <a:gd fmla="*/ 41314 w 41" name="T14"/>
                  <a:gd fmla="*/ 83344 h 44" name="T15"/>
                  <a:gd fmla="*/ 41314 w 41" name="T16"/>
                  <a:gd fmla="*/ 45460 h 44" name="T17"/>
                  <a:gd fmla="*/ 63849 w 41" name="T18"/>
                  <a:gd fmla="*/ 26519 h 44" name="T19"/>
                  <a:gd fmla="*/ 86384 w 41" name="T20"/>
                  <a:gd fmla="*/ 26519 h 44" name="T21"/>
                  <a:gd fmla="*/ 101407 w 41" name="T22"/>
                  <a:gd fmla="*/ 49249 h 44" name="T23"/>
                  <a:gd fmla="*/ 131453 w 41" name="T24"/>
                  <a:gd fmla="*/ 132593 h 44" name="T25"/>
                  <a:gd fmla="*/ 153988 w 41" name="T26"/>
                  <a:gd fmla="*/ 125016 h 44" name="T27"/>
                  <a:gd fmla="*/ 123942 w 41" name="T28"/>
                  <a:gd fmla="*/ 49249 h 44" name="T29"/>
                  <a:gd fmla="*/ 108918 w 41" name="T30"/>
                  <a:gd fmla="*/ 15153 h 44" name="T31"/>
                  <a:gd fmla="*/ 86384 w 41" name="T32"/>
                  <a:gd fmla="*/ 3788 h 44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41" name="T51"/>
                  <a:gd fmla="*/ 0 h 44" name="T52"/>
                  <a:gd fmla="*/ 41 w 41" name="T53"/>
                  <a:gd fmla="*/ 44 h 44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4" w="41">
                    <a:moveTo>
                      <a:pt x="23" y="1"/>
                    </a:moveTo>
                    <a:cubicBezTo>
                      <a:pt x="21" y="0"/>
                      <a:pt x="19" y="1"/>
                      <a:pt x="16" y="2"/>
                    </a:cubicBezTo>
                    <a:cubicBezTo>
                      <a:pt x="11" y="3"/>
                      <a:pt x="9" y="7"/>
                      <a:pt x="8" y="1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19"/>
                      <a:pt x="10" y="15"/>
                      <a:pt x="11" y="12"/>
                    </a:cubicBezTo>
                    <a:cubicBezTo>
                      <a:pt x="12" y="10"/>
                      <a:pt x="14" y="8"/>
                      <a:pt x="17" y="7"/>
                    </a:cubicBezTo>
                    <a:cubicBezTo>
                      <a:pt x="19" y="6"/>
                      <a:pt x="21" y="6"/>
                      <a:pt x="23" y="7"/>
                    </a:cubicBezTo>
                    <a:cubicBezTo>
                      <a:pt x="25" y="7"/>
                      <a:pt x="26" y="10"/>
                      <a:pt x="27" y="13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41" y="33"/>
                      <a:pt x="41" y="33"/>
                      <a:pt x="41" y="3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2" y="9"/>
                      <a:pt x="30" y="6"/>
                      <a:pt x="29" y="4"/>
                    </a:cubicBezTo>
                    <a:cubicBezTo>
                      <a:pt x="28" y="3"/>
                      <a:pt x="26" y="2"/>
                      <a:pt x="23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40" name="Freeform 208"/>
              <p:cNvSpPr>
                <a:spLocks noChangeArrowheads="1" noEditPoints="1"/>
              </p:cNvSpPr>
              <p:nvPr/>
            </p:nvSpPr>
            <p:spPr bwMode="auto">
              <a:xfrm>
                <a:off x="1638300" y="2028825"/>
                <a:ext cx="134938" cy="153988"/>
              </a:xfrm>
              <a:custGeom>
                <a:gdLst>
                  <a:gd fmla="*/ 44979 w 36" name="T0"/>
                  <a:gd fmla="*/ 7512 h 41" name="T1"/>
                  <a:gd fmla="*/ 7497 w 36" name="T2"/>
                  <a:gd fmla="*/ 41314 h 41" name="T3"/>
                  <a:gd fmla="*/ 7497 w 36" name="T4"/>
                  <a:gd fmla="*/ 97651 h 41" name="T5"/>
                  <a:gd fmla="*/ 41231 w 36" name="T6"/>
                  <a:gd fmla="*/ 142721 h 41" name="T7"/>
                  <a:gd fmla="*/ 89959 w 36" name="T8"/>
                  <a:gd fmla="*/ 146476 h 41" name="T9"/>
                  <a:gd fmla="*/ 127441 w 36" name="T10"/>
                  <a:gd fmla="*/ 108918 h 41" name="T11"/>
                  <a:gd fmla="*/ 127441 w 36" name="T12"/>
                  <a:gd fmla="*/ 52581 h 41" name="T13"/>
                  <a:gd fmla="*/ 93707 w 36" name="T14"/>
                  <a:gd fmla="*/ 11267 h 41" name="T15"/>
                  <a:gd fmla="*/ 44979 w 36" name="T16"/>
                  <a:gd fmla="*/ 7512 h 41" name="T17"/>
                  <a:gd fmla="*/ 108700 w 36" name="T18"/>
                  <a:gd fmla="*/ 105163 h 41" name="T19"/>
                  <a:gd fmla="*/ 86210 w 36" name="T20"/>
                  <a:gd fmla="*/ 127697 h 41" name="T21"/>
                  <a:gd fmla="*/ 56224 w 36" name="T22"/>
                  <a:gd fmla="*/ 123942 h 41" name="T23"/>
                  <a:gd fmla="*/ 29986 w 36" name="T24"/>
                  <a:gd fmla="*/ 90139 h 41" name="T25"/>
                  <a:gd fmla="*/ 26238 w 36" name="T26"/>
                  <a:gd fmla="*/ 45070 h 41" name="T27"/>
                  <a:gd fmla="*/ 48728 w 36" name="T28"/>
                  <a:gd fmla="*/ 22535 h 41" name="T29"/>
                  <a:gd fmla="*/ 78714 w 36" name="T30"/>
                  <a:gd fmla="*/ 26291 h 41" name="T31"/>
                  <a:gd fmla="*/ 104952 w 36" name="T32"/>
                  <a:gd fmla="*/ 63849 h 41" name="T33"/>
                  <a:gd fmla="*/ 108700 w 36" name="T34"/>
                  <a:gd fmla="*/ 105163 h 41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36" name="T54"/>
                  <a:gd fmla="*/ 0 h 41" name="T55"/>
                  <a:gd fmla="*/ 36 w 36" name="T56"/>
                  <a:gd fmla="*/ 41 h 41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41" w="36">
                    <a:moveTo>
                      <a:pt x="12" y="2"/>
                    </a:moveTo>
                    <a:cubicBezTo>
                      <a:pt x="7" y="3"/>
                      <a:pt x="4" y="6"/>
                      <a:pt x="2" y="11"/>
                    </a:cubicBezTo>
                    <a:cubicBezTo>
                      <a:pt x="0" y="15"/>
                      <a:pt x="0" y="20"/>
                      <a:pt x="2" y="26"/>
                    </a:cubicBezTo>
                    <a:cubicBezTo>
                      <a:pt x="4" y="31"/>
                      <a:pt x="7" y="35"/>
                      <a:pt x="11" y="38"/>
                    </a:cubicBezTo>
                    <a:cubicBezTo>
                      <a:pt x="15" y="40"/>
                      <a:pt x="20" y="41"/>
                      <a:pt x="24" y="39"/>
                    </a:cubicBezTo>
                    <a:cubicBezTo>
                      <a:pt x="29" y="37"/>
                      <a:pt x="32" y="34"/>
                      <a:pt x="34" y="29"/>
                    </a:cubicBezTo>
                    <a:cubicBezTo>
                      <a:pt x="36" y="25"/>
                      <a:pt x="36" y="20"/>
                      <a:pt x="34" y="14"/>
                    </a:cubicBezTo>
                    <a:cubicBezTo>
                      <a:pt x="32" y="9"/>
                      <a:pt x="29" y="5"/>
                      <a:pt x="25" y="3"/>
                    </a:cubicBezTo>
                    <a:cubicBezTo>
                      <a:pt x="21" y="0"/>
                      <a:pt x="16" y="0"/>
                      <a:pt x="12" y="2"/>
                    </a:cubicBezTo>
                    <a:close/>
                    <a:moveTo>
                      <a:pt x="29" y="28"/>
                    </a:moveTo>
                    <a:cubicBezTo>
                      <a:pt x="28" y="31"/>
                      <a:pt x="26" y="33"/>
                      <a:pt x="23" y="34"/>
                    </a:cubicBezTo>
                    <a:cubicBezTo>
                      <a:pt x="20" y="35"/>
                      <a:pt x="18" y="35"/>
                      <a:pt x="15" y="33"/>
                    </a:cubicBezTo>
                    <a:cubicBezTo>
                      <a:pt x="12" y="32"/>
                      <a:pt x="10" y="29"/>
                      <a:pt x="8" y="24"/>
                    </a:cubicBezTo>
                    <a:cubicBezTo>
                      <a:pt x="7" y="19"/>
                      <a:pt x="6" y="15"/>
                      <a:pt x="7" y="12"/>
                    </a:cubicBezTo>
                    <a:cubicBezTo>
                      <a:pt x="8" y="9"/>
                      <a:pt x="10" y="7"/>
                      <a:pt x="13" y="6"/>
                    </a:cubicBezTo>
                    <a:cubicBezTo>
                      <a:pt x="16" y="5"/>
                      <a:pt x="18" y="6"/>
                      <a:pt x="21" y="7"/>
                    </a:cubicBezTo>
                    <a:cubicBezTo>
                      <a:pt x="24" y="8"/>
                      <a:pt x="26" y="12"/>
                      <a:pt x="28" y="17"/>
                    </a:cubicBezTo>
                    <a:cubicBezTo>
                      <a:pt x="30" y="21"/>
                      <a:pt x="30" y="25"/>
                      <a:pt x="29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41" name="Freeform 209"/>
              <p:cNvSpPr>
                <a:spLocks noChangeArrowheads="1"/>
              </p:cNvSpPr>
              <p:nvPr/>
            </p:nvSpPr>
            <p:spPr bwMode="auto">
              <a:xfrm>
                <a:off x="1754188" y="1952625"/>
                <a:ext cx="177800" cy="177800"/>
              </a:xfrm>
              <a:custGeom>
                <a:gdLst>
                  <a:gd fmla="*/ 158750 w 112" name="T0"/>
                  <a:gd fmla="*/ 112713 h 112" name="T1"/>
                  <a:gd fmla="*/ 90487 w 112" name="T2"/>
                  <a:gd fmla="*/ 26988 h 112" name="T3"/>
                  <a:gd fmla="*/ 76200 w 112" name="T4"/>
                  <a:gd fmla="*/ 30163 h 112" name="T5"/>
                  <a:gd fmla="*/ 84138 w 112" name="T6"/>
                  <a:gd fmla="*/ 139700 h 112" name="T7"/>
                  <a:gd fmla="*/ 19050 w 112" name="T8"/>
                  <a:gd fmla="*/ 52388 h 112" name="T9"/>
                  <a:gd fmla="*/ 0 w 112" name="T10"/>
                  <a:gd fmla="*/ 60325 h 112" name="T11"/>
                  <a:gd fmla="*/ 87313 w 112" name="T12"/>
                  <a:gd fmla="*/ 177800 h 112" name="T13"/>
                  <a:gd fmla="*/ 101600 w 112" name="T14"/>
                  <a:gd fmla="*/ 169863 h 112" name="T15"/>
                  <a:gd fmla="*/ 95250 w 112" name="T16"/>
                  <a:gd fmla="*/ 65088 h 112" name="T17"/>
                  <a:gd fmla="*/ 158750 w 112" name="T18"/>
                  <a:gd fmla="*/ 150813 h 112" name="T19"/>
                  <a:gd fmla="*/ 177800 w 112" name="T20"/>
                  <a:gd fmla="*/ 142875 h 112" name="T21"/>
                  <a:gd fmla="*/ 166688 w 112" name="T22"/>
                  <a:gd fmla="*/ 0 h 112" name="T23"/>
                  <a:gd fmla="*/ 150813 w 112" name="T24"/>
                  <a:gd fmla="*/ 4763 h 112" name="T25"/>
                  <a:gd fmla="*/ 158750 w 112" name="T26"/>
                  <a:gd fmla="*/ 112713 h 112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112" name="T42"/>
                  <a:gd fmla="*/ 0 h 112" name="T43"/>
                  <a:gd fmla="*/ 112 w 112" name="T44"/>
                  <a:gd fmla="*/ 112 h 112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112" w="112">
                    <a:moveTo>
                      <a:pt x="100" y="71"/>
                    </a:moveTo>
                    <a:lnTo>
                      <a:pt x="57" y="17"/>
                    </a:lnTo>
                    <a:lnTo>
                      <a:pt x="48" y="19"/>
                    </a:lnTo>
                    <a:lnTo>
                      <a:pt x="53" y="88"/>
                    </a:lnTo>
                    <a:lnTo>
                      <a:pt x="12" y="33"/>
                    </a:lnTo>
                    <a:lnTo>
                      <a:pt x="0" y="38"/>
                    </a:lnTo>
                    <a:lnTo>
                      <a:pt x="55" y="112"/>
                    </a:lnTo>
                    <a:lnTo>
                      <a:pt x="64" y="107"/>
                    </a:lnTo>
                    <a:lnTo>
                      <a:pt x="60" y="41"/>
                    </a:lnTo>
                    <a:lnTo>
                      <a:pt x="100" y="95"/>
                    </a:lnTo>
                    <a:lnTo>
                      <a:pt x="112" y="90"/>
                    </a:lnTo>
                    <a:lnTo>
                      <a:pt x="105" y="0"/>
                    </a:lnTo>
                    <a:lnTo>
                      <a:pt x="95" y="3"/>
                    </a:lnTo>
                    <a:lnTo>
                      <a:pt x="100" y="7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42" name="Freeform 210"/>
              <p:cNvSpPr>
                <a:spLocks noChangeArrowheads="1"/>
              </p:cNvSpPr>
              <p:nvPr/>
            </p:nvSpPr>
            <p:spPr bwMode="auto">
              <a:xfrm>
                <a:off x="2003425" y="1863725"/>
                <a:ext cx="165100" cy="182563"/>
              </a:xfrm>
              <a:custGeom>
                <a:gdLst>
                  <a:gd fmla="*/ 116320 w 44" name="T0"/>
                  <a:gd fmla="*/ 29806 h 49" name="T1"/>
                  <a:gd fmla="*/ 97559 w 44" name="T2"/>
                  <a:gd fmla="*/ 26080 h 49" name="T3"/>
                  <a:gd fmla="*/ 75045 w 44" name="T4"/>
                  <a:gd fmla="*/ 26080 h 49" name="T5"/>
                  <a:gd fmla="*/ 45027 w 44" name="T6"/>
                  <a:gd fmla="*/ 70790 h 49" name="T7"/>
                  <a:gd fmla="*/ 18761 w 44" name="T8"/>
                  <a:gd fmla="*/ 0 h 49" name="T9"/>
                  <a:gd fmla="*/ 0 w 44" name="T10"/>
                  <a:gd fmla="*/ 7452 h 49" name="T11"/>
                  <a:gd fmla="*/ 63789 w 44" name="T12"/>
                  <a:gd fmla="*/ 182563 h 49" name="T13"/>
                  <a:gd fmla="*/ 82550 w 44" name="T14"/>
                  <a:gd fmla="*/ 175111 h 49" name="T15"/>
                  <a:gd fmla="*/ 56284 w 44" name="T16"/>
                  <a:gd fmla="*/ 104322 h 49" name="T17"/>
                  <a:gd fmla="*/ 56284 w 44" name="T18"/>
                  <a:gd fmla="*/ 67064 h 49" name="T19"/>
                  <a:gd fmla="*/ 78798 w 44" name="T20"/>
                  <a:gd fmla="*/ 44709 h 49" name="T21"/>
                  <a:gd fmla="*/ 93807 w 44" name="T22"/>
                  <a:gd fmla="*/ 44709 h 49" name="T23"/>
                  <a:gd fmla="*/ 108816 w 44" name="T24"/>
                  <a:gd fmla="*/ 55887 h 49" name="T25"/>
                  <a:gd fmla="*/ 116320 w 44" name="T26"/>
                  <a:gd fmla="*/ 74516 h 49" name="T27"/>
                  <a:gd fmla="*/ 146339 w 44" name="T28"/>
                  <a:gd fmla="*/ 152757 h 49" name="T29"/>
                  <a:gd fmla="*/ 165100 w 44" name="T30"/>
                  <a:gd fmla="*/ 145305 h 49" name="T31"/>
                  <a:gd fmla="*/ 138834 w 44" name="T32"/>
                  <a:gd fmla="*/ 67064 h 49" name="T33"/>
                  <a:gd fmla="*/ 127577 w 44" name="T34"/>
                  <a:gd fmla="*/ 44709 h 49" name="T35"/>
                  <a:gd fmla="*/ 116320 w 44" name="T36"/>
                  <a:gd fmla="*/ 29806 h 49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44" name="T57"/>
                  <a:gd fmla="*/ 0 h 49" name="T58"/>
                  <a:gd fmla="*/ 44 w 44" name="T59"/>
                  <a:gd fmla="*/ 49 h 49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49" w="44">
                    <a:moveTo>
                      <a:pt x="31" y="8"/>
                    </a:moveTo>
                    <a:cubicBezTo>
                      <a:pt x="29" y="7"/>
                      <a:pt x="28" y="7"/>
                      <a:pt x="26" y="7"/>
                    </a:cubicBezTo>
                    <a:cubicBezTo>
                      <a:pt x="24" y="6"/>
                      <a:pt x="22" y="7"/>
                      <a:pt x="20" y="7"/>
                    </a:cubicBezTo>
                    <a:cubicBezTo>
                      <a:pt x="15" y="9"/>
                      <a:pt x="13" y="13"/>
                      <a:pt x="12" y="19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7" y="49"/>
                      <a:pt x="17" y="49"/>
                      <a:pt x="17" y="49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4" y="25"/>
                      <a:pt x="14" y="21"/>
                      <a:pt x="15" y="18"/>
                    </a:cubicBezTo>
                    <a:cubicBezTo>
                      <a:pt x="16" y="15"/>
                      <a:pt x="18" y="13"/>
                      <a:pt x="21" y="12"/>
                    </a:cubicBezTo>
                    <a:cubicBezTo>
                      <a:pt x="22" y="12"/>
                      <a:pt x="24" y="12"/>
                      <a:pt x="25" y="12"/>
                    </a:cubicBezTo>
                    <a:cubicBezTo>
                      <a:pt x="27" y="13"/>
                      <a:pt x="28" y="13"/>
                      <a:pt x="29" y="15"/>
                    </a:cubicBezTo>
                    <a:cubicBezTo>
                      <a:pt x="29" y="16"/>
                      <a:pt x="30" y="17"/>
                      <a:pt x="31" y="20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5" y="15"/>
                      <a:pt x="35" y="13"/>
                      <a:pt x="34" y="12"/>
                    </a:cubicBezTo>
                    <a:cubicBezTo>
                      <a:pt x="33" y="11"/>
                      <a:pt x="32" y="9"/>
                      <a:pt x="31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43" name="Freeform 211"/>
              <p:cNvSpPr>
                <a:spLocks noChangeArrowheads="1" noEditPoints="1"/>
              </p:cNvSpPr>
              <p:nvPr/>
            </p:nvSpPr>
            <p:spPr bwMode="auto">
              <a:xfrm>
                <a:off x="2168525" y="1836738"/>
                <a:ext cx="134938" cy="153988"/>
              </a:xfrm>
              <a:custGeom>
                <a:gdLst>
                  <a:gd fmla="*/ 41231 w 36" name="T0"/>
                  <a:gd fmla="*/ 3756 h 41" name="T1"/>
                  <a:gd fmla="*/ 7497 w 36" name="T2"/>
                  <a:gd fmla="*/ 41314 h 41" name="T3"/>
                  <a:gd fmla="*/ 7497 w 36" name="T4"/>
                  <a:gd fmla="*/ 97651 h 41" name="T5"/>
                  <a:gd fmla="*/ 41231 w 36" name="T6"/>
                  <a:gd fmla="*/ 138965 h 41" name="T7"/>
                  <a:gd fmla="*/ 89959 w 36" name="T8"/>
                  <a:gd fmla="*/ 146476 h 41" name="T9"/>
                  <a:gd fmla="*/ 127441 w 36" name="T10"/>
                  <a:gd fmla="*/ 108918 h 41" name="T11"/>
                  <a:gd fmla="*/ 127441 w 36" name="T12"/>
                  <a:gd fmla="*/ 52581 h 41" name="T13"/>
                  <a:gd fmla="*/ 93707 w 36" name="T14"/>
                  <a:gd fmla="*/ 11267 h 41" name="T15"/>
                  <a:gd fmla="*/ 41231 w 36" name="T16"/>
                  <a:gd fmla="*/ 3756 h 41" name="T17"/>
                  <a:gd fmla="*/ 108700 w 36" name="T18"/>
                  <a:gd fmla="*/ 105163 h 41" name="T19"/>
                  <a:gd fmla="*/ 86210 w 36" name="T20"/>
                  <a:gd fmla="*/ 127697 h 41" name="T21"/>
                  <a:gd fmla="*/ 56224 w 36" name="T22"/>
                  <a:gd fmla="*/ 123942 h 41" name="T23"/>
                  <a:gd fmla="*/ 29986 w 36" name="T24"/>
                  <a:gd fmla="*/ 86384 h 41" name="T25"/>
                  <a:gd fmla="*/ 26238 w 36" name="T26"/>
                  <a:gd fmla="*/ 45070 h 41" name="T27"/>
                  <a:gd fmla="*/ 48728 w 36" name="T28"/>
                  <a:gd fmla="*/ 22535 h 41" name="T29"/>
                  <a:gd fmla="*/ 78714 w 36" name="T30"/>
                  <a:gd fmla="*/ 26291 h 41" name="T31"/>
                  <a:gd fmla="*/ 104952 w 36" name="T32"/>
                  <a:gd fmla="*/ 60093 h 41" name="T33"/>
                  <a:gd fmla="*/ 108700 w 36" name="T34"/>
                  <a:gd fmla="*/ 105163 h 41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36" name="T54"/>
                  <a:gd fmla="*/ 0 h 41" name="T55"/>
                  <a:gd fmla="*/ 36 w 36" name="T56"/>
                  <a:gd fmla="*/ 41 h 41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41" w="36">
                    <a:moveTo>
                      <a:pt x="11" y="1"/>
                    </a:moveTo>
                    <a:cubicBezTo>
                      <a:pt x="7" y="3"/>
                      <a:pt x="4" y="6"/>
                      <a:pt x="2" y="11"/>
                    </a:cubicBezTo>
                    <a:cubicBezTo>
                      <a:pt x="0" y="15"/>
                      <a:pt x="0" y="20"/>
                      <a:pt x="2" y="26"/>
                    </a:cubicBezTo>
                    <a:cubicBezTo>
                      <a:pt x="4" y="31"/>
                      <a:pt x="7" y="35"/>
                      <a:pt x="11" y="37"/>
                    </a:cubicBezTo>
                    <a:cubicBezTo>
                      <a:pt x="15" y="40"/>
                      <a:pt x="19" y="41"/>
                      <a:pt x="24" y="39"/>
                    </a:cubicBezTo>
                    <a:cubicBezTo>
                      <a:pt x="29" y="37"/>
                      <a:pt x="32" y="34"/>
                      <a:pt x="34" y="29"/>
                    </a:cubicBezTo>
                    <a:cubicBezTo>
                      <a:pt x="36" y="25"/>
                      <a:pt x="36" y="20"/>
                      <a:pt x="34" y="14"/>
                    </a:cubicBezTo>
                    <a:cubicBezTo>
                      <a:pt x="32" y="9"/>
                      <a:pt x="29" y="5"/>
                      <a:pt x="25" y="3"/>
                    </a:cubicBezTo>
                    <a:cubicBezTo>
                      <a:pt x="21" y="0"/>
                      <a:pt x="16" y="0"/>
                      <a:pt x="11" y="1"/>
                    </a:cubicBezTo>
                    <a:close/>
                    <a:moveTo>
                      <a:pt x="29" y="28"/>
                    </a:moveTo>
                    <a:cubicBezTo>
                      <a:pt x="28" y="31"/>
                      <a:pt x="26" y="33"/>
                      <a:pt x="23" y="34"/>
                    </a:cubicBezTo>
                    <a:cubicBezTo>
                      <a:pt x="20" y="35"/>
                      <a:pt x="17" y="35"/>
                      <a:pt x="15" y="33"/>
                    </a:cubicBezTo>
                    <a:cubicBezTo>
                      <a:pt x="12" y="32"/>
                      <a:pt x="10" y="29"/>
                      <a:pt x="8" y="23"/>
                    </a:cubicBezTo>
                    <a:cubicBezTo>
                      <a:pt x="6" y="19"/>
                      <a:pt x="6" y="15"/>
                      <a:pt x="7" y="12"/>
                    </a:cubicBezTo>
                    <a:cubicBezTo>
                      <a:pt x="8" y="9"/>
                      <a:pt x="10" y="7"/>
                      <a:pt x="13" y="6"/>
                    </a:cubicBezTo>
                    <a:cubicBezTo>
                      <a:pt x="15" y="5"/>
                      <a:pt x="18" y="5"/>
                      <a:pt x="21" y="7"/>
                    </a:cubicBezTo>
                    <a:cubicBezTo>
                      <a:pt x="24" y="8"/>
                      <a:pt x="26" y="12"/>
                      <a:pt x="28" y="16"/>
                    </a:cubicBezTo>
                    <a:cubicBezTo>
                      <a:pt x="29" y="21"/>
                      <a:pt x="30" y="25"/>
                      <a:pt x="29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44" name="Freeform 212"/>
              <p:cNvSpPr>
                <a:spLocks noChangeArrowheads="1"/>
              </p:cNvSpPr>
              <p:nvPr/>
            </p:nvSpPr>
            <p:spPr bwMode="auto">
              <a:xfrm>
                <a:off x="2281238" y="1757363"/>
                <a:ext cx="180975" cy="180975"/>
              </a:xfrm>
              <a:custGeom>
                <a:gdLst>
                  <a:gd fmla="*/ 153988 w 114" name="T0"/>
                  <a:gd fmla="*/ 7938 h 114" name="T1"/>
                  <a:gd fmla="*/ 157163 w 114" name="T2"/>
                  <a:gd fmla="*/ 117475 h 114" name="T3"/>
                  <a:gd fmla="*/ 93662 w 114" name="T4"/>
                  <a:gd fmla="*/ 30163 h 114" name="T5"/>
                  <a:gd fmla="*/ 79375 w 114" name="T6"/>
                  <a:gd fmla="*/ 34925 h 114" name="T7"/>
                  <a:gd fmla="*/ 85725 w 114" name="T8"/>
                  <a:gd fmla="*/ 142875 h 114" name="T9"/>
                  <a:gd fmla="*/ 22225 w 114" name="T10"/>
                  <a:gd fmla="*/ 57150 h 114" name="T11"/>
                  <a:gd fmla="*/ 0 w 114" name="T12"/>
                  <a:gd fmla="*/ 63500 h 114" name="T13"/>
                  <a:gd fmla="*/ 90488 w 114" name="T14"/>
                  <a:gd fmla="*/ 180975 h 114" name="T15"/>
                  <a:gd fmla="*/ 104775 w 114" name="T16"/>
                  <a:gd fmla="*/ 173038 h 114" name="T17"/>
                  <a:gd fmla="*/ 98425 w 114" name="T18"/>
                  <a:gd fmla="*/ 68263 h 114" name="T19"/>
                  <a:gd fmla="*/ 161925 w 114" name="T20"/>
                  <a:gd fmla="*/ 153988 h 114" name="T21"/>
                  <a:gd fmla="*/ 180975 w 114" name="T22"/>
                  <a:gd fmla="*/ 147638 h 114" name="T23"/>
                  <a:gd fmla="*/ 169863 w 114" name="T24"/>
                  <a:gd fmla="*/ 0 h 114" name="T25"/>
                  <a:gd fmla="*/ 153988 w 114" name="T26"/>
                  <a:gd fmla="*/ 7938 h 114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114" name="T42"/>
                  <a:gd fmla="*/ 0 h 114" name="T43"/>
                  <a:gd fmla="*/ 114 w 114" name="T44"/>
                  <a:gd fmla="*/ 114 h 114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114" w="114">
                    <a:moveTo>
                      <a:pt x="97" y="5"/>
                    </a:moveTo>
                    <a:lnTo>
                      <a:pt x="99" y="74"/>
                    </a:lnTo>
                    <a:lnTo>
                      <a:pt x="59" y="19"/>
                    </a:lnTo>
                    <a:lnTo>
                      <a:pt x="50" y="22"/>
                    </a:lnTo>
                    <a:lnTo>
                      <a:pt x="54" y="90"/>
                    </a:lnTo>
                    <a:lnTo>
                      <a:pt x="14" y="36"/>
                    </a:lnTo>
                    <a:lnTo>
                      <a:pt x="0" y="40"/>
                    </a:lnTo>
                    <a:lnTo>
                      <a:pt x="57" y="114"/>
                    </a:lnTo>
                    <a:lnTo>
                      <a:pt x="66" y="109"/>
                    </a:lnTo>
                    <a:lnTo>
                      <a:pt x="62" y="43"/>
                    </a:lnTo>
                    <a:lnTo>
                      <a:pt x="102" y="97"/>
                    </a:lnTo>
                    <a:lnTo>
                      <a:pt x="114" y="93"/>
                    </a:lnTo>
                    <a:lnTo>
                      <a:pt x="107" y="0"/>
                    </a:lnTo>
                    <a:lnTo>
                      <a:pt x="97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45" name="Freeform 213"/>
              <p:cNvSpPr>
                <a:spLocks noChangeArrowheads="1"/>
              </p:cNvSpPr>
              <p:nvPr/>
            </p:nvSpPr>
            <p:spPr bwMode="auto">
              <a:xfrm>
                <a:off x="1946275" y="1987550"/>
                <a:ext cx="57150" cy="30163"/>
              </a:xfrm>
              <a:custGeom>
                <a:gdLst>
                  <a:gd fmla="*/ 49212 w 36" name="T0"/>
                  <a:gd fmla="*/ 0 h 19" name="T1"/>
                  <a:gd fmla="*/ 57150 w 36" name="T2"/>
                  <a:gd fmla="*/ 11113 h 19" name="T3"/>
                  <a:gd fmla="*/ 4762 w 36" name="T4"/>
                  <a:gd fmla="*/ 30163 h 19" name="T5"/>
                  <a:gd fmla="*/ 0 w 36" name="T6"/>
                  <a:gd fmla="*/ 14288 h 19" name="T7"/>
                  <a:gd fmla="*/ 49212 w 36" name="T8"/>
                  <a:gd fmla="*/ 0 h 19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36" name="T15"/>
                  <a:gd fmla="*/ 0 h 19" name="T16"/>
                  <a:gd fmla="*/ 36 w 36" name="T17"/>
                  <a:gd fmla="*/ 19 h 19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9" w="36">
                    <a:moveTo>
                      <a:pt x="31" y="0"/>
                    </a:moveTo>
                    <a:lnTo>
                      <a:pt x="36" y="7"/>
                    </a:lnTo>
                    <a:lnTo>
                      <a:pt x="3" y="19"/>
                    </a:lnTo>
                    <a:lnTo>
                      <a:pt x="0" y="9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46" name="Freeform 214"/>
              <p:cNvSpPr>
                <a:spLocks noChangeArrowheads="1"/>
              </p:cNvSpPr>
              <p:nvPr/>
            </p:nvSpPr>
            <p:spPr bwMode="auto">
              <a:xfrm>
                <a:off x="3319463" y="2103438"/>
                <a:ext cx="142875" cy="180975"/>
              </a:xfrm>
              <a:custGeom>
                <a:gdLst>
                  <a:gd fmla="*/ 18799 w 38" name="T0"/>
                  <a:gd fmla="*/ 11311 h 48" name="T1"/>
                  <a:gd fmla="*/ 7520 w 38" name="T2"/>
                  <a:gd fmla="*/ 33933 h 48" name="T3"/>
                  <a:gd fmla="*/ 33839 w 38" name="T4"/>
                  <a:gd fmla="*/ 79177 h 48" name="T5"/>
                  <a:gd fmla="*/ 11280 w 38" name="T6"/>
                  <a:gd fmla="*/ 90488 h 48" name="T7"/>
                  <a:gd fmla="*/ 0 w 38" name="T8"/>
                  <a:gd fmla="*/ 113109 h 48" name="T9"/>
                  <a:gd fmla="*/ 26319 w 38" name="T10"/>
                  <a:gd fmla="*/ 154583 h 48" name="T11"/>
                  <a:gd fmla="*/ 0 w 38" name="T12"/>
                  <a:gd fmla="*/ 150813 h 48" name="T13"/>
                  <a:gd fmla="*/ 0 w 38" name="T14"/>
                  <a:gd fmla="*/ 169664 h 48" name="T15"/>
                  <a:gd fmla="*/ 127836 w 38" name="T16"/>
                  <a:gd fmla="*/ 180975 h 48" name="T17"/>
                  <a:gd fmla="*/ 127836 w 38" name="T18"/>
                  <a:gd fmla="*/ 162123 h 48" name="T19"/>
                  <a:gd fmla="*/ 52638 w 38" name="T20"/>
                  <a:gd fmla="*/ 154583 h 48" name="T21"/>
                  <a:gd fmla="*/ 26319 w 38" name="T22"/>
                  <a:gd fmla="*/ 143272 h 48" name="T23"/>
                  <a:gd fmla="*/ 15039 w 38" name="T24"/>
                  <a:gd fmla="*/ 120650 h 48" name="T25"/>
                  <a:gd fmla="*/ 26319 w 38" name="T26"/>
                  <a:gd fmla="*/ 101798 h 48" name="T27"/>
                  <a:gd fmla="*/ 48878 w 38" name="T28"/>
                  <a:gd fmla="*/ 98028 h 48" name="T29"/>
                  <a:gd fmla="*/ 135355 w 38" name="T30"/>
                  <a:gd fmla="*/ 105569 h 48" name="T31"/>
                  <a:gd fmla="*/ 135355 w 38" name="T32"/>
                  <a:gd fmla="*/ 86717 h 48" name="T33"/>
                  <a:gd fmla="*/ 63918 w 38" name="T34"/>
                  <a:gd fmla="*/ 79177 h 48" name="T35"/>
                  <a:gd fmla="*/ 33839 w 38" name="T36"/>
                  <a:gd fmla="*/ 64095 h 48" name="T37"/>
                  <a:gd fmla="*/ 26319 w 38" name="T38"/>
                  <a:gd fmla="*/ 41473 h 48" name="T39"/>
                  <a:gd fmla="*/ 30079 w 38" name="T40"/>
                  <a:gd fmla="*/ 26392 h 48" name="T41"/>
                  <a:gd fmla="*/ 45118 w 38" name="T42"/>
                  <a:gd fmla="*/ 18852 h 48" name="T43"/>
                  <a:gd fmla="*/ 63918 w 38" name="T44"/>
                  <a:gd fmla="*/ 18852 h 48" name="T45"/>
                  <a:gd fmla="*/ 142875 w 38" name="T46"/>
                  <a:gd fmla="*/ 30163 h 48" name="T47"/>
                  <a:gd fmla="*/ 142875 w 38" name="T48"/>
                  <a:gd fmla="*/ 7541 h 48" name="T49"/>
                  <a:gd fmla="*/ 63918 w 38" name="T50"/>
                  <a:gd fmla="*/ 0 h 48" name="T51"/>
                  <a:gd fmla="*/ 37599 w 38" name="T52"/>
                  <a:gd fmla="*/ 0 h 48" name="T53"/>
                  <a:gd fmla="*/ 18799 w 38" name="T54"/>
                  <a:gd fmla="*/ 11311 h 48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38" name="T84"/>
                  <a:gd fmla="*/ 0 h 48" name="T85"/>
                  <a:gd fmla="*/ 38 w 38" name="T86"/>
                  <a:gd fmla="*/ 48 h 48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8" w="38">
                    <a:moveTo>
                      <a:pt x="5" y="3"/>
                    </a:moveTo>
                    <a:cubicBezTo>
                      <a:pt x="3" y="5"/>
                      <a:pt x="2" y="7"/>
                      <a:pt x="2" y="9"/>
                    </a:cubicBezTo>
                    <a:cubicBezTo>
                      <a:pt x="2" y="14"/>
                      <a:pt x="4" y="18"/>
                      <a:pt x="9" y="21"/>
                    </a:cubicBezTo>
                    <a:cubicBezTo>
                      <a:pt x="7" y="21"/>
                      <a:pt x="5" y="22"/>
                      <a:pt x="3" y="24"/>
                    </a:cubicBezTo>
                    <a:cubicBezTo>
                      <a:pt x="1" y="25"/>
                      <a:pt x="0" y="27"/>
                      <a:pt x="0" y="30"/>
                    </a:cubicBezTo>
                    <a:cubicBezTo>
                      <a:pt x="0" y="34"/>
                      <a:pt x="2" y="38"/>
                      <a:pt x="7" y="41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1" y="41"/>
                      <a:pt x="8" y="40"/>
                      <a:pt x="7" y="38"/>
                    </a:cubicBezTo>
                    <a:cubicBezTo>
                      <a:pt x="5" y="36"/>
                      <a:pt x="4" y="34"/>
                      <a:pt x="4" y="32"/>
                    </a:cubicBezTo>
                    <a:cubicBezTo>
                      <a:pt x="4" y="30"/>
                      <a:pt x="5" y="29"/>
                      <a:pt x="7" y="27"/>
                    </a:cubicBezTo>
                    <a:cubicBezTo>
                      <a:pt x="8" y="26"/>
                      <a:pt x="10" y="26"/>
                      <a:pt x="13" y="26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3" y="21"/>
                      <a:pt x="10" y="19"/>
                      <a:pt x="9" y="17"/>
                    </a:cubicBezTo>
                    <a:cubicBezTo>
                      <a:pt x="7" y="15"/>
                      <a:pt x="6" y="13"/>
                      <a:pt x="7" y="11"/>
                    </a:cubicBezTo>
                    <a:cubicBezTo>
                      <a:pt x="7" y="10"/>
                      <a:pt x="7" y="8"/>
                      <a:pt x="8" y="7"/>
                    </a:cubicBezTo>
                    <a:cubicBezTo>
                      <a:pt x="9" y="6"/>
                      <a:pt x="10" y="6"/>
                      <a:pt x="12" y="5"/>
                    </a:cubicBezTo>
                    <a:cubicBezTo>
                      <a:pt x="13" y="5"/>
                      <a:pt x="14" y="5"/>
                      <a:pt x="17" y="5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4" y="0"/>
                      <a:pt x="11" y="0"/>
                      <a:pt x="10" y="0"/>
                    </a:cubicBezTo>
                    <a:cubicBezTo>
                      <a:pt x="8" y="1"/>
                      <a:pt x="6" y="2"/>
                      <a:pt x="5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47" name="Freeform 215"/>
              <p:cNvSpPr>
                <a:spLocks noChangeArrowheads="1" noEditPoints="1"/>
              </p:cNvSpPr>
              <p:nvPr/>
            </p:nvSpPr>
            <p:spPr bwMode="auto">
              <a:xfrm>
                <a:off x="3336925" y="1957388"/>
                <a:ext cx="139700" cy="119063"/>
              </a:xfrm>
              <a:custGeom>
                <a:gdLst>
                  <a:gd fmla="*/ 0 w 37" name="T0"/>
                  <a:gd fmla="*/ 52090 h 32" name="T1"/>
                  <a:gd fmla="*/ 15103 w 37" name="T2"/>
                  <a:gd fmla="*/ 96739 h 32" name="T3"/>
                  <a:gd fmla="*/ 64186 w 37" name="T4"/>
                  <a:gd fmla="*/ 119063 h 32" name="T5"/>
                  <a:gd fmla="*/ 113270 w 37" name="T6"/>
                  <a:gd fmla="*/ 107901 h 32" name="T7"/>
                  <a:gd fmla="*/ 139700 w 37" name="T8"/>
                  <a:gd fmla="*/ 66973 h 32" name="T9"/>
                  <a:gd fmla="*/ 124597 w 37" name="T10"/>
                  <a:gd fmla="*/ 26045 h 32" name="T11"/>
                  <a:gd fmla="*/ 75514 w 37" name="T12"/>
                  <a:gd fmla="*/ 3721 h 32" name="T13"/>
                  <a:gd fmla="*/ 26430 w 37" name="T14"/>
                  <a:gd fmla="*/ 14883 h 32" name="T15"/>
                  <a:gd fmla="*/ 0 w 37" name="T16"/>
                  <a:gd fmla="*/ 52090 h 32" name="T17"/>
                  <a:gd fmla="*/ 113270 w 37" name="T18"/>
                  <a:gd fmla="*/ 37207 h 32" name="T19"/>
                  <a:gd fmla="*/ 120822 w 37" name="T20"/>
                  <a:gd fmla="*/ 66973 h 32" name="T21"/>
                  <a:gd fmla="*/ 105719 w 37" name="T22"/>
                  <a:gd fmla="*/ 89297 h 32" name="T23"/>
                  <a:gd fmla="*/ 64186 w 37" name="T24"/>
                  <a:gd fmla="*/ 96739 h 32" name="T25"/>
                  <a:gd fmla="*/ 26430 w 37" name="T26"/>
                  <a:gd fmla="*/ 81856 h 32" name="T27"/>
                  <a:gd fmla="*/ 18878 w 37" name="T28"/>
                  <a:gd fmla="*/ 55811 h 32" name="T29"/>
                  <a:gd fmla="*/ 33981 w 37" name="T30"/>
                  <a:gd fmla="*/ 33486 h 32" name="T31"/>
                  <a:gd fmla="*/ 71738 w 37" name="T32"/>
                  <a:gd fmla="*/ 26045 h 32" name="T33"/>
                  <a:gd fmla="*/ 113270 w 37" name="T34"/>
                  <a:gd fmla="*/ 37207 h 32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37" name="T54"/>
                  <a:gd fmla="*/ 0 h 32" name="T55"/>
                  <a:gd fmla="*/ 37 w 37" name="T56"/>
                  <a:gd fmla="*/ 32 h 32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32" w="37">
                    <a:moveTo>
                      <a:pt x="0" y="14"/>
                    </a:moveTo>
                    <a:cubicBezTo>
                      <a:pt x="0" y="19"/>
                      <a:pt x="1" y="23"/>
                      <a:pt x="4" y="26"/>
                    </a:cubicBezTo>
                    <a:cubicBezTo>
                      <a:pt x="7" y="29"/>
                      <a:pt x="11" y="31"/>
                      <a:pt x="17" y="32"/>
                    </a:cubicBezTo>
                    <a:cubicBezTo>
                      <a:pt x="22" y="32"/>
                      <a:pt x="27" y="31"/>
                      <a:pt x="30" y="29"/>
                    </a:cubicBezTo>
                    <a:cubicBezTo>
                      <a:pt x="34" y="27"/>
                      <a:pt x="36" y="23"/>
                      <a:pt x="37" y="18"/>
                    </a:cubicBezTo>
                    <a:cubicBezTo>
                      <a:pt x="37" y="14"/>
                      <a:pt x="36" y="10"/>
                      <a:pt x="33" y="7"/>
                    </a:cubicBezTo>
                    <a:cubicBezTo>
                      <a:pt x="30" y="3"/>
                      <a:pt x="25" y="1"/>
                      <a:pt x="20" y="1"/>
                    </a:cubicBezTo>
                    <a:cubicBezTo>
                      <a:pt x="15" y="0"/>
                      <a:pt x="10" y="1"/>
                      <a:pt x="7" y="4"/>
                    </a:cubicBezTo>
                    <a:cubicBezTo>
                      <a:pt x="3" y="6"/>
                      <a:pt x="1" y="10"/>
                      <a:pt x="0" y="14"/>
                    </a:cubicBezTo>
                    <a:close/>
                    <a:moveTo>
                      <a:pt x="30" y="10"/>
                    </a:moveTo>
                    <a:cubicBezTo>
                      <a:pt x="32" y="13"/>
                      <a:pt x="33" y="15"/>
                      <a:pt x="32" y="18"/>
                    </a:cubicBezTo>
                    <a:cubicBezTo>
                      <a:pt x="32" y="20"/>
                      <a:pt x="31" y="22"/>
                      <a:pt x="28" y="24"/>
                    </a:cubicBezTo>
                    <a:cubicBezTo>
                      <a:pt x="26" y="26"/>
                      <a:pt x="22" y="26"/>
                      <a:pt x="17" y="26"/>
                    </a:cubicBezTo>
                    <a:cubicBezTo>
                      <a:pt x="13" y="25"/>
                      <a:pt x="9" y="24"/>
                      <a:pt x="7" y="22"/>
                    </a:cubicBezTo>
                    <a:cubicBezTo>
                      <a:pt x="5" y="20"/>
                      <a:pt x="5" y="18"/>
                      <a:pt x="5" y="15"/>
                    </a:cubicBezTo>
                    <a:cubicBezTo>
                      <a:pt x="5" y="12"/>
                      <a:pt x="6" y="10"/>
                      <a:pt x="9" y="9"/>
                    </a:cubicBezTo>
                    <a:cubicBezTo>
                      <a:pt x="11" y="7"/>
                      <a:pt x="15" y="6"/>
                      <a:pt x="19" y="7"/>
                    </a:cubicBezTo>
                    <a:cubicBezTo>
                      <a:pt x="24" y="7"/>
                      <a:pt x="27" y="8"/>
                      <a:pt x="30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48" name="Freeform 216"/>
              <p:cNvSpPr>
                <a:spLocks noChangeArrowheads="1" noEditPoints="1"/>
              </p:cNvSpPr>
              <p:nvPr/>
            </p:nvSpPr>
            <p:spPr bwMode="auto">
              <a:xfrm>
                <a:off x="3314700" y="1817688"/>
                <a:ext cx="176213" cy="123825"/>
              </a:xfrm>
              <a:custGeom>
                <a:gdLst>
                  <a:gd fmla="*/ 59987 w 47" name="T0"/>
                  <a:gd fmla="*/ 26266 h 33" name="T1"/>
                  <a:gd fmla="*/ 37492 w 47" name="T2"/>
                  <a:gd fmla="*/ 63789 h 33" name="T3"/>
                  <a:gd fmla="*/ 52489 w 47" name="T4"/>
                  <a:gd fmla="*/ 101311 h 33" name="T5"/>
                  <a:gd fmla="*/ 101229 w 47" name="T6"/>
                  <a:gd fmla="*/ 120073 h 33" name="T7"/>
                  <a:gd fmla="*/ 149969 w 47" name="T8"/>
                  <a:gd fmla="*/ 112568 h 33" name="T9"/>
                  <a:gd fmla="*/ 172464 w 47" name="T10"/>
                  <a:gd fmla="*/ 75045 h 33" name="T11"/>
                  <a:gd fmla="*/ 149969 w 47" name="T12"/>
                  <a:gd fmla="*/ 33770 h 33" name="T13"/>
                  <a:gd fmla="*/ 172464 w 47" name="T14"/>
                  <a:gd fmla="*/ 33770 h 33" name="T15"/>
                  <a:gd fmla="*/ 176213 w 47" name="T16"/>
                  <a:gd fmla="*/ 18761 h 33" name="T17"/>
                  <a:gd fmla="*/ 0 w 47" name="T18"/>
                  <a:gd fmla="*/ 0 h 33" name="T19"/>
                  <a:gd fmla="*/ 0 w 47" name="T20"/>
                  <a:gd fmla="*/ 18761 h 33" name="T21"/>
                  <a:gd fmla="*/ 59987 w 47" name="T22"/>
                  <a:gd fmla="*/ 26266 h 33" name="T23"/>
                  <a:gd fmla="*/ 119975 w 47" name="T24"/>
                  <a:gd fmla="*/ 33770 h 33" name="T25"/>
                  <a:gd fmla="*/ 146219 w 47" name="T26"/>
                  <a:gd fmla="*/ 45027 h 33" name="T27"/>
                  <a:gd fmla="*/ 157467 w 47" name="T28"/>
                  <a:gd fmla="*/ 71293 h 33" name="T29"/>
                  <a:gd fmla="*/ 138721 w 47" name="T30"/>
                  <a:gd fmla="*/ 93807 h 33" name="T31"/>
                  <a:gd fmla="*/ 101229 w 47" name="T32"/>
                  <a:gd fmla="*/ 101311 h 33" name="T33"/>
                  <a:gd fmla="*/ 63737 w 47" name="T34"/>
                  <a:gd fmla="*/ 86302 h 33" name="T35"/>
                  <a:gd fmla="*/ 52489 w 47" name="T36"/>
                  <a:gd fmla="*/ 60036 h 33" name="T37"/>
                  <a:gd fmla="*/ 67486 w 47" name="T38"/>
                  <a:gd fmla="*/ 37523 h 33" name="T39"/>
                  <a:gd fmla="*/ 93730 w 47" name="T40"/>
                  <a:gd fmla="*/ 30018 h 33" name="T41"/>
                  <a:gd fmla="*/ 119975 w 47" name="T42"/>
                  <a:gd fmla="*/ 33770 h 33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47" name="T66"/>
                  <a:gd fmla="*/ 0 h 33" name="T67"/>
                  <a:gd fmla="*/ 47 w 47" name="T68"/>
                  <a:gd fmla="*/ 33 h 33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33" w="47">
                    <a:moveTo>
                      <a:pt x="16" y="7"/>
                    </a:moveTo>
                    <a:cubicBezTo>
                      <a:pt x="12" y="9"/>
                      <a:pt x="10" y="12"/>
                      <a:pt x="10" y="17"/>
                    </a:cubicBezTo>
                    <a:cubicBezTo>
                      <a:pt x="9" y="21"/>
                      <a:pt x="11" y="24"/>
                      <a:pt x="14" y="27"/>
                    </a:cubicBezTo>
                    <a:cubicBezTo>
                      <a:pt x="17" y="30"/>
                      <a:pt x="22" y="32"/>
                      <a:pt x="27" y="32"/>
                    </a:cubicBezTo>
                    <a:cubicBezTo>
                      <a:pt x="32" y="33"/>
                      <a:pt x="36" y="32"/>
                      <a:pt x="40" y="30"/>
                    </a:cubicBezTo>
                    <a:cubicBezTo>
                      <a:pt x="44" y="28"/>
                      <a:pt x="46" y="24"/>
                      <a:pt x="46" y="20"/>
                    </a:cubicBezTo>
                    <a:cubicBezTo>
                      <a:pt x="47" y="16"/>
                      <a:pt x="45" y="12"/>
                      <a:pt x="40" y="9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0" y="5"/>
                      <a:pt x="0" y="5"/>
                    </a:cubicBezTo>
                    <a:lnTo>
                      <a:pt x="16" y="7"/>
                    </a:lnTo>
                    <a:close/>
                    <a:moveTo>
                      <a:pt x="32" y="9"/>
                    </a:moveTo>
                    <a:cubicBezTo>
                      <a:pt x="35" y="9"/>
                      <a:pt x="37" y="10"/>
                      <a:pt x="39" y="12"/>
                    </a:cubicBezTo>
                    <a:cubicBezTo>
                      <a:pt x="41" y="14"/>
                      <a:pt x="42" y="17"/>
                      <a:pt x="42" y="19"/>
                    </a:cubicBezTo>
                    <a:cubicBezTo>
                      <a:pt x="41" y="22"/>
                      <a:pt x="40" y="24"/>
                      <a:pt x="37" y="25"/>
                    </a:cubicBezTo>
                    <a:cubicBezTo>
                      <a:pt x="35" y="27"/>
                      <a:pt x="31" y="27"/>
                      <a:pt x="27" y="27"/>
                    </a:cubicBezTo>
                    <a:cubicBezTo>
                      <a:pt x="22" y="26"/>
                      <a:pt x="19" y="25"/>
                      <a:pt x="17" y="23"/>
                    </a:cubicBezTo>
                    <a:cubicBezTo>
                      <a:pt x="15" y="21"/>
                      <a:pt x="14" y="19"/>
                      <a:pt x="14" y="16"/>
                    </a:cubicBezTo>
                    <a:cubicBezTo>
                      <a:pt x="14" y="14"/>
                      <a:pt x="16" y="12"/>
                      <a:pt x="18" y="10"/>
                    </a:cubicBezTo>
                    <a:cubicBezTo>
                      <a:pt x="20" y="8"/>
                      <a:pt x="22" y="8"/>
                      <a:pt x="25" y="8"/>
                    </a:cubicBezTo>
                    <a:lnTo>
                      <a:pt x="32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49" name="Freeform 217"/>
              <p:cNvSpPr>
                <a:spLocks noChangeArrowheads="1" noEditPoints="1"/>
              </p:cNvSpPr>
              <p:nvPr/>
            </p:nvSpPr>
            <p:spPr bwMode="auto">
              <a:xfrm>
                <a:off x="3363913" y="1682750"/>
                <a:ext cx="139700" cy="115888"/>
              </a:xfrm>
              <a:custGeom>
                <a:gdLst>
                  <a:gd fmla="*/ 22654 w 37" name="T0"/>
                  <a:gd fmla="*/ 11215 h 31" name="T1"/>
                  <a:gd fmla="*/ 3776 w 37" name="T2"/>
                  <a:gd fmla="*/ 48598 h 31" name="T3"/>
                  <a:gd fmla="*/ 18878 w 37" name="T4"/>
                  <a:gd fmla="*/ 93458 h 31" name="T5"/>
                  <a:gd fmla="*/ 64186 w 37" name="T6"/>
                  <a:gd fmla="*/ 115888 h 31" name="T7"/>
                  <a:gd fmla="*/ 117046 w 37" name="T8"/>
                  <a:gd fmla="*/ 104673 h 31" name="T9"/>
                  <a:gd fmla="*/ 139700 w 37" name="T10"/>
                  <a:gd fmla="*/ 63551 h 31" name="T11"/>
                  <a:gd fmla="*/ 132149 w 37" name="T12"/>
                  <a:gd fmla="*/ 26168 h 31" name="T13"/>
                  <a:gd fmla="*/ 105719 w 37" name="T14"/>
                  <a:gd fmla="*/ 3738 h 31" name="T15"/>
                  <a:gd fmla="*/ 101943 w 37" name="T16"/>
                  <a:gd fmla="*/ 22430 h 31" name="T17"/>
                  <a:gd fmla="*/ 124597 w 37" name="T18"/>
                  <a:gd fmla="*/ 59813 h 31" name="T19"/>
                  <a:gd fmla="*/ 109495 w 37" name="T20"/>
                  <a:gd fmla="*/ 85981 h 31" name="T21"/>
                  <a:gd fmla="*/ 67962 w 37" name="T22"/>
                  <a:gd fmla="*/ 93458 h 31" name="T23"/>
                  <a:gd fmla="*/ 79289 w 37" name="T24"/>
                  <a:gd fmla="*/ 0 h 31" name="T25"/>
                  <a:gd fmla="*/ 22654 w 37" name="T26"/>
                  <a:gd fmla="*/ 11215 h 31" name="T27"/>
                  <a:gd fmla="*/ 52859 w 37" name="T28"/>
                  <a:gd fmla="*/ 89720 h 31" name="T29"/>
                  <a:gd fmla="*/ 26430 w 37" name="T30"/>
                  <a:gd fmla="*/ 78505 h 31" name="T31"/>
                  <a:gd fmla="*/ 18878 w 37" name="T32"/>
                  <a:gd fmla="*/ 52337 h 31" name="T33"/>
                  <a:gd fmla="*/ 26430 w 37" name="T34"/>
                  <a:gd fmla="*/ 33645 h 31" name="T35"/>
                  <a:gd fmla="*/ 41532 w 37" name="T36"/>
                  <a:gd fmla="*/ 22430 h 31" name="T37"/>
                  <a:gd fmla="*/ 60411 w 37" name="T38"/>
                  <a:gd fmla="*/ 22430 h 31" name="T39"/>
                  <a:gd fmla="*/ 52859 w 37" name="T40"/>
                  <a:gd fmla="*/ 89720 h 31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37" name="T63"/>
                  <a:gd fmla="*/ 0 h 31" name="T64"/>
                  <a:gd fmla="*/ 37 w 37" name="T65"/>
                  <a:gd fmla="*/ 31 h 31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31" w="37">
                    <a:moveTo>
                      <a:pt x="6" y="3"/>
                    </a:moveTo>
                    <a:cubicBezTo>
                      <a:pt x="3" y="5"/>
                      <a:pt x="1" y="9"/>
                      <a:pt x="1" y="13"/>
                    </a:cubicBezTo>
                    <a:cubicBezTo>
                      <a:pt x="0" y="18"/>
                      <a:pt x="2" y="22"/>
                      <a:pt x="5" y="25"/>
                    </a:cubicBezTo>
                    <a:cubicBezTo>
                      <a:pt x="8" y="28"/>
                      <a:pt x="12" y="30"/>
                      <a:pt x="17" y="31"/>
                    </a:cubicBezTo>
                    <a:cubicBezTo>
                      <a:pt x="23" y="31"/>
                      <a:pt x="27" y="30"/>
                      <a:pt x="31" y="28"/>
                    </a:cubicBezTo>
                    <a:cubicBezTo>
                      <a:pt x="34" y="25"/>
                      <a:pt x="36" y="22"/>
                      <a:pt x="37" y="17"/>
                    </a:cubicBezTo>
                    <a:cubicBezTo>
                      <a:pt x="37" y="13"/>
                      <a:pt x="37" y="10"/>
                      <a:pt x="35" y="7"/>
                    </a:cubicBezTo>
                    <a:cubicBezTo>
                      <a:pt x="33" y="5"/>
                      <a:pt x="31" y="3"/>
                      <a:pt x="28" y="1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31" y="8"/>
                      <a:pt x="33" y="12"/>
                      <a:pt x="33" y="16"/>
                    </a:cubicBezTo>
                    <a:cubicBezTo>
                      <a:pt x="32" y="19"/>
                      <a:pt x="31" y="21"/>
                      <a:pt x="29" y="23"/>
                    </a:cubicBezTo>
                    <a:cubicBezTo>
                      <a:pt x="27" y="25"/>
                      <a:pt x="24" y="26"/>
                      <a:pt x="18" y="25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5" y="0"/>
                      <a:pt x="10" y="0"/>
                      <a:pt x="6" y="3"/>
                    </a:cubicBezTo>
                    <a:close/>
                    <a:moveTo>
                      <a:pt x="14" y="24"/>
                    </a:moveTo>
                    <a:cubicBezTo>
                      <a:pt x="11" y="24"/>
                      <a:pt x="9" y="23"/>
                      <a:pt x="7" y="21"/>
                    </a:cubicBezTo>
                    <a:cubicBezTo>
                      <a:pt x="5" y="19"/>
                      <a:pt x="5" y="16"/>
                      <a:pt x="5" y="14"/>
                    </a:cubicBezTo>
                    <a:cubicBezTo>
                      <a:pt x="5" y="12"/>
                      <a:pt x="6" y="10"/>
                      <a:pt x="7" y="9"/>
                    </a:cubicBezTo>
                    <a:cubicBezTo>
                      <a:pt x="8" y="7"/>
                      <a:pt x="9" y="6"/>
                      <a:pt x="11" y="6"/>
                    </a:cubicBezTo>
                    <a:cubicBezTo>
                      <a:pt x="13" y="6"/>
                      <a:pt x="14" y="5"/>
                      <a:pt x="16" y="6"/>
                    </a:cubicBezTo>
                    <a:lnTo>
                      <a:pt x="14" y="2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50" name="Freeform 218"/>
              <p:cNvSpPr>
                <a:spLocks noChangeArrowheads="1"/>
              </p:cNvSpPr>
              <p:nvPr/>
            </p:nvSpPr>
            <p:spPr bwMode="auto">
              <a:xfrm>
                <a:off x="3378200" y="1581150"/>
                <a:ext cx="131763" cy="79375"/>
              </a:xfrm>
              <a:custGeom>
                <a:gdLst>
                  <a:gd fmla="*/ 7529 w 35" name="T0"/>
                  <a:gd fmla="*/ 30238 h 21" name="T1"/>
                  <a:gd fmla="*/ 30117 w 35" name="T2"/>
                  <a:gd fmla="*/ 49137 h 21" name="T3"/>
                  <a:gd fmla="*/ 0 w 35" name="T4"/>
                  <a:gd fmla="*/ 49137 h 21" name="T5"/>
                  <a:gd fmla="*/ 0 w 35" name="T6"/>
                  <a:gd fmla="*/ 64256 h 21" name="T7"/>
                  <a:gd fmla="*/ 127998 w 35" name="T8"/>
                  <a:gd fmla="*/ 79375 h 21" name="T9"/>
                  <a:gd fmla="*/ 131763 w 35" name="T10"/>
                  <a:gd fmla="*/ 56696 h 21" name="T11"/>
                  <a:gd fmla="*/ 63999 w 35" name="T12"/>
                  <a:gd fmla="*/ 52917 h 21" name="T13"/>
                  <a:gd fmla="*/ 30117 w 35" name="T14"/>
                  <a:gd fmla="*/ 37798 h 21" name="T15"/>
                  <a:gd fmla="*/ 22588 w 35" name="T16"/>
                  <a:gd fmla="*/ 7560 h 21" name="T17"/>
                  <a:gd fmla="*/ 22588 w 35" name="T18"/>
                  <a:gd fmla="*/ 3780 h 21" name="T19"/>
                  <a:gd fmla="*/ 3765 w 35" name="T20"/>
                  <a:gd fmla="*/ 0 h 21" name="T21"/>
                  <a:gd fmla="*/ 0 w 35" name="T22"/>
                  <a:gd fmla="*/ 7560 h 21" name="T23"/>
                  <a:gd fmla="*/ 7529 w 35" name="T24"/>
                  <a:gd fmla="*/ 30238 h 21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35" name="T39"/>
                  <a:gd fmla="*/ 0 h 21" name="T40"/>
                  <a:gd fmla="*/ 35 w 35" name="T41"/>
                  <a:gd fmla="*/ 21 h 21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21" w="35">
                    <a:moveTo>
                      <a:pt x="2" y="8"/>
                    </a:moveTo>
                    <a:cubicBezTo>
                      <a:pt x="2" y="9"/>
                      <a:pt x="5" y="11"/>
                      <a:pt x="8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3" y="13"/>
                      <a:pt x="10" y="12"/>
                      <a:pt x="8" y="10"/>
                    </a:cubicBezTo>
                    <a:cubicBezTo>
                      <a:pt x="6" y="7"/>
                      <a:pt x="5" y="5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4"/>
                      <a:pt x="1" y="6"/>
                      <a:pt x="2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51" name="Freeform 219"/>
              <p:cNvSpPr>
                <a:spLocks noChangeArrowheads="1"/>
              </p:cNvSpPr>
              <p:nvPr/>
            </p:nvSpPr>
            <p:spPr bwMode="auto">
              <a:xfrm>
                <a:off x="3386138" y="1460500"/>
                <a:ext cx="139700" cy="112713"/>
              </a:xfrm>
              <a:custGeom>
                <a:gdLst>
                  <a:gd fmla="*/ 30205 w 37" name="T0"/>
                  <a:gd fmla="*/ 3757 h 30" name="T1"/>
                  <a:gd fmla="*/ 11327 w 37" name="T2"/>
                  <a:gd fmla="*/ 15028 h 30" name="T3"/>
                  <a:gd fmla="*/ 3776 w 37" name="T4"/>
                  <a:gd fmla="*/ 37571 h 30" name="T5"/>
                  <a:gd fmla="*/ 26430 w 37" name="T6"/>
                  <a:gd fmla="*/ 82656 h 30" name="T7"/>
                  <a:gd fmla="*/ 3776 w 37" name="T8"/>
                  <a:gd fmla="*/ 78899 h 30" name="T9"/>
                  <a:gd fmla="*/ 0 w 37" name="T10"/>
                  <a:gd fmla="*/ 97685 h 30" name="T11"/>
                  <a:gd fmla="*/ 132149 w 37" name="T12"/>
                  <a:gd fmla="*/ 112713 h 30" name="T13"/>
                  <a:gd fmla="*/ 132149 w 37" name="T14"/>
                  <a:gd fmla="*/ 90170 h 30" name="T15"/>
                  <a:gd fmla="*/ 60411 w 37" name="T16"/>
                  <a:gd fmla="*/ 86413 h 30" name="T17"/>
                  <a:gd fmla="*/ 30205 w 37" name="T18"/>
                  <a:gd fmla="*/ 71385 h 30" name="T19"/>
                  <a:gd fmla="*/ 18878 w 37" name="T20"/>
                  <a:gd fmla="*/ 45085 h 30" name="T21"/>
                  <a:gd fmla="*/ 30205 w 37" name="T22"/>
                  <a:gd fmla="*/ 26300 h 30" name="T23"/>
                  <a:gd fmla="*/ 56635 w 37" name="T24"/>
                  <a:gd fmla="*/ 18786 h 30" name="T25"/>
                  <a:gd fmla="*/ 139700 w 37" name="T26"/>
                  <a:gd fmla="*/ 30057 h 30" name="T27"/>
                  <a:gd fmla="*/ 139700 w 37" name="T28"/>
                  <a:gd fmla="*/ 11271 h 30" name="T29"/>
                  <a:gd fmla="*/ 64186 w 37" name="T30"/>
                  <a:gd fmla="*/ 3757 h 30" name="T31"/>
                  <a:gd fmla="*/ 30205 w 37" name="T32"/>
                  <a:gd fmla="*/ 3757 h 30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7" name="T51"/>
                  <a:gd fmla="*/ 0 h 30" name="T52"/>
                  <a:gd fmla="*/ 37 w 37" name="T53"/>
                  <a:gd fmla="*/ 30 h 30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30" w="37">
                    <a:moveTo>
                      <a:pt x="8" y="1"/>
                    </a:moveTo>
                    <a:cubicBezTo>
                      <a:pt x="7" y="1"/>
                      <a:pt x="5" y="2"/>
                      <a:pt x="3" y="4"/>
                    </a:cubicBezTo>
                    <a:cubicBezTo>
                      <a:pt x="2" y="6"/>
                      <a:pt x="1" y="8"/>
                      <a:pt x="1" y="10"/>
                    </a:cubicBezTo>
                    <a:cubicBezTo>
                      <a:pt x="0" y="15"/>
                      <a:pt x="2" y="19"/>
                      <a:pt x="7" y="22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3" y="22"/>
                      <a:pt x="10" y="21"/>
                      <a:pt x="8" y="19"/>
                    </a:cubicBezTo>
                    <a:cubicBezTo>
                      <a:pt x="6" y="17"/>
                      <a:pt x="5" y="14"/>
                      <a:pt x="5" y="12"/>
                    </a:cubicBezTo>
                    <a:cubicBezTo>
                      <a:pt x="5" y="10"/>
                      <a:pt x="6" y="8"/>
                      <a:pt x="8" y="7"/>
                    </a:cubicBezTo>
                    <a:cubicBezTo>
                      <a:pt x="9" y="6"/>
                      <a:pt x="11" y="5"/>
                      <a:pt x="15" y="5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3" y="0"/>
                      <a:pt x="10" y="0"/>
                      <a:pt x="8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52" name="Freeform 220"/>
              <p:cNvSpPr>
                <a:spLocks noChangeArrowheads="1"/>
              </p:cNvSpPr>
              <p:nvPr/>
            </p:nvSpPr>
            <p:spPr bwMode="auto">
              <a:xfrm>
                <a:off x="1025525" y="2693988"/>
                <a:ext cx="184150" cy="325438"/>
              </a:xfrm>
              <a:custGeom>
                <a:gdLst>
                  <a:gd fmla="*/ 86438 w 49" name="T0"/>
                  <a:gd fmla="*/ 317957 h 87" name="T1"/>
                  <a:gd fmla="*/ 120261 w 49" name="T2"/>
                  <a:gd fmla="*/ 317957 h 87" name="T3"/>
                  <a:gd fmla="*/ 101470 w 49" name="T4"/>
                  <a:gd fmla="*/ 302994 h 87" name="T5"/>
                  <a:gd fmla="*/ 97712 w 49" name="T6"/>
                  <a:gd fmla="*/ 175811 h 87" name="T7"/>
                  <a:gd fmla="*/ 127778 w 49" name="T8"/>
                  <a:gd fmla="*/ 157108 h 87" name="T9"/>
                  <a:gd fmla="*/ 154085 w 49" name="T10"/>
                  <a:gd fmla="*/ 14963 h 87" name="T11"/>
                  <a:gd fmla="*/ 146568 w 49" name="T12"/>
                  <a:gd fmla="*/ 0 h 87" name="T13"/>
                  <a:gd fmla="*/ 142810 w 49" name="T14"/>
                  <a:gd fmla="*/ 18703 h 87" name="T15"/>
                  <a:gd fmla="*/ 97712 w 49" name="T16"/>
                  <a:gd fmla="*/ 153367 h 87" name="T17"/>
                  <a:gd fmla="*/ 93954 w 49" name="T18"/>
                  <a:gd fmla="*/ 63591 h 87" name="T19"/>
                  <a:gd fmla="*/ 60131 w 49" name="T20"/>
                  <a:gd fmla="*/ 18703 h 87" name="T21"/>
                  <a:gd fmla="*/ 52614 w 49" name="T22"/>
                  <a:gd fmla="*/ 134664 h 87" name="T23"/>
                  <a:gd fmla="*/ 22549 w 49" name="T24"/>
                  <a:gd fmla="*/ 123442 h 87" name="T25"/>
                  <a:gd fmla="*/ 0 w 49" name="T26"/>
                  <a:gd fmla="*/ 112220 h 87" name="T27"/>
                  <a:gd fmla="*/ 52614 w 49" name="T28"/>
                  <a:gd fmla="*/ 153367 h 87" name="T29"/>
                  <a:gd fmla="*/ 52614 w 49" name="T30"/>
                  <a:gd fmla="*/ 168330 h 87" name="T31"/>
                  <a:gd fmla="*/ 45098 w 49" name="T32"/>
                  <a:gd fmla="*/ 246884 h 87" name="T33"/>
                  <a:gd fmla="*/ 15033 w 49" name="T34"/>
                  <a:gd fmla="*/ 314216 h 87" name="T35"/>
                  <a:gd fmla="*/ 48856 w 49" name="T36"/>
                  <a:gd fmla="*/ 310475 h 87" name="T37"/>
                  <a:gd fmla="*/ 86438 w 49" name="T38"/>
                  <a:gd fmla="*/ 317957 h 87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49" name="T60"/>
                  <a:gd fmla="*/ 0 h 87" name="T61"/>
                  <a:gd fmla="*/ 49 w 49" name="T62"/>
                  <a:gd fmla="*/ 87 h 87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87" w="49">
                    <a:moveTo>
                      <a:pt x="23" y="85"/>
                    </a:moveTo>
                    <a:cubicBezTo>
                      <a:pt x="28" y="87"/>
                      <a:pt x="32" y="85"/>
                      <a:pt x="32" y="85"/>
                    </a:cubicBezTo>
                    <a:cubicBezTo>
                      <a:pt x="32" y="85"/>
                      <a:pt x="31" y="85"/>
                      <a:pt x="27" y="81"/>
                    </a:cubicBezTo>
                    <a:cubicBezTo>
                      <a:pt x="24" y="77"/>
                      <a:pt x="26" y="47"/>
                      <a:pt x="26" y="47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49" y="30"/>
                      <a:pt x="41" y="4"/>
                      <a:pt x="41" y="4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46" y="39"/>
                      <a:pt x="26" y="41"/>
                      <a:pt x="26" y="41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5" y="34"/>
                      <a:pt x="6" y="33"/>
                      <a:pt x="6" y="33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3" y="39"/>
                      <a:pt x="14" y="41"/>
                      <a:pt x="14" y="41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5"/>
                      <a:pt x="13" y="54"/>
                      <a:pt x="12" y="66"/>
                    </a:cubicBezTo>
                    <a:cubicBezTo>
                      <a:pt x="12" y="78"/>
                      <a:pt x="4" y="84"/>
                      <a:pt x="4" y="84"/>
                    </a:cubicBezTo>
                    <a:cubicBezTo>
                      <a:pt x="7" y="85"/>
                      <a:pt x="13" y="83"/>
                      <a:pt x="13" y="83"/>
                    </a:cubicBezTo>
                    <a:lnTo>
                      <a:pt x="23" y="8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53" name="Freeform 221"/>
              <p:cNvSpPr>
                <a:spLocks noChangeArrowheads="1"/>
              </p:cNvSpPr>
              <p:nvPr/>
            </p:nvSpPr>
            <p:spPr bwMode="auto">
              <a:xfrm>
                <a:off x="950913" y="2551113"/>
                <a:ext cx="322263" cy="273050"/>
              </a:xfrm>
              <a:custGeom>
                <a:gdLst>
                  <a:gd fmla="*/ 33725 w 86" name="T0"/>
                  <a:gd fmla="*/ 108472 h 73" name="T1"/>
                  <a:gd fmla="*/ 33725 w 86" name="T2"/>
                  <a:gd fmla="*/ 93510 h 73" name="T3"/>
                  <a:gd fmla="*/ 127406 w 86" name="T4"/>
                  <a:gd fmla="*/ 0 h 73" name="T5"/>
                  <a:gd fmla="*/ 198604 w 86" name="T6"/>
                  <a:gd fmla="*/ 33664 h 73" name="T7"/>
                  <a:gd fmla="*/ 284791 w 86" name="T8"/>
                  <a:gd fmla="*/ 115953 h 73" name="T9"/>
                  <a:gd fmla="*/ 322263 w 86" name="T10"/>
                  <a:gd fmla="*/ 187021 h 73" name="T11"/>
                  <a:gd fmla="*/ 224835 w 86" name="T12"/>
                  <a:gd fmla="*/ 273050 h 73" name="T13"/>
                  <a:gd fmla="*/ 142395 w 86" name="T14"/>
                  <a:gd fmla="*/ 231905 h 73" name="T15"/>
                  <a:gd fmla="*/ 82439 w 86" name="T16"/>
                  <a:gd fmla="*/ 261829 h 73" name="T17"/>
                  <a:gd fmla="*/ 0 w 86" name="T18"/>
                  <a:gd fmla="*/ 175799 h 73" name="T19"/>
                  <a:gd fmla="*/ 33725 w 86" name="T20"/>
                  <a:gd fmla="*/ 108472 h 73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86" name="T33"/>
                  <a:gd fmla="*/ 0 h 73" name="T34"/>
                  <a:gd fmla="*/ 86 w 86" name="T35"/>
                  <a:gd fmla="*/ 73 h 73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73" w="86">
                    <a:moveTo>
                      <a:pt x="9" y="29"/>
                    </a:moveTo>
                    <a:cubicBezTo>
                      <a:pt x="9" y="28"/>
                      <a:pt x="9" y="26"/>
                      <a:pt x="9" y="25"/>
                    </a:cubicBezTo>
                    <a:cubicBezTo>
                      <a:pt x="9" y="11"/>
                      <a:pt x="20" y="0"/>
                      <a:pt x="34" y="0"/>
                    </a:cubicBezTo>
                    <a:cubicBezTo>
                      <a:pt x="41" y="0"/>
                      <a:pt x="48" y="3"/>
                      <a:pt x="53" y="9"/>
                    </a:cubicBezTo>
                    <a:cubicBezTo>
                      <a:pt x="65" y="9"/>
                      <a:pt x="74" y="19"/>
                      <a:pt x="76" y="31"/>
                    </a:cubicBezTo>
                    <a:cubicBezTo>
                      <a:pt x="82" y="35"/>
                      <a:pt x="86" y="42"/>
                      <a:pt x="86" y="50"/>
                    </a:cubicBezTo>
                    <a:cubicBezTo>
                      <a:pt x="86" y="63"/>
                      <a:pt x="75" y="73"/>
                      <a:pt x="60" y="73"/>
                    </a:cubicBezTo>
                    <a:cubicBezTo>
                      <a:pt x="51" y="73"/>
                      <a:pt x="43" y="69"/>
                      <a:pt x="38" y="62"/>
                    </a:cubicBezTo>
                    <a:cubicBezTo>
                      <a:pt x="34" y="67"/>
                      <a:pt x="28" y="70"/>
                      <a:pt x="22" y="70"/>
                    </a:cubicBezTo>
                    <a:cubicBezTo>
                      <a:pt x="10" y="70"/>
                      <a:pt x="0" y="60"/>
                      <a:pt x="0" y="47"/>
                    </a:cubicBezTo>
                    <a:cubicBezTo>
                      <a:pt x="0" y="40"/>
                      <a:pt x="4" y="33"/>
                      <a:pt x="9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54" name="Freeform 222"/>
              <p:cNvSpPr>
                <a:spLocks noChangeArrowheads="1"/>
              </p:cNvSpPr>
              <p:nvPr/>
            </p:nvSpPr>
            <p:spPr bwMode="auto">
              <a:xfrm>
                <a:off x="931863" y="2551113"/>
                <a:ext cx="225425" cy="179388"/>
              </a:xfrm>
              <a:custGeom>
                <a:gdLst>
                  <a:gd fmla="*/ 180340 w 60" name="T0"/>
                  <a:gd fmla="*/ 18686 h 48" name="T1"/>
                  <a:gd fmla="*/ 180340 w 60" name="T2"/>
                  <a:gd fmla="*/ 14949 h 48" name="T3"/>
                  <a:gd fmla="*/ 127741 w 60" name="T4"/>
                  <a:gd fmla="*/ 7475 h 48" name="T5"/>
                  <a:gd fmla="*/ 116470 w 60" name="T6"/>
                  <a:gd fmla="*/ 29898 h 48" name="T7"/>
                  <a:gd fmla="*/ 108955 w 60" name="T8"/>
                  <a:gd fmla="*/ 59796 h 48" name="T9"/>
                  <a:gd fmla="*/ 105198 w 60" name="T10"/>
                  <a:gd fmla="*/ 59796 h 48" name="T11"/>
                  <a:gd fmla="*/ 101441 w 60" name="T12"/>
                  <a:gd fmla="*/ 56059 h 48" name="T13"/>
                  <a:gd fmla="*/ 33814 w 60" name="T14"/>
                  <a:gd fmla="*/ 48584 h 48" name="T15"/>
                  <a:gd fmla="*/ 18785 w 60" name="T16"/>
                  <a:gd fmla="*/ 78482 h 48" name="T17"/>
                  <a:gd fmla="*/ 15028 w 60" name="T18"/>
                  <a:gd fmla="*/ 130804 h 48" name="T19"/>
                  <a:gd fmla="*/ 22543 w 60" name="T20"/>
                  <a:gd fmla="*/ 164439 h 48" name="T21"/>
                  <a:gd fmla="*/ 90170 w 60" name="T22"/>
                  <a:gd fmla="*/ 164439 h 48" name="T23"/>
                  <a:gd fmla="*/ 105198 w 60" name="T24"/>
                  <a:gd fmla="*/ 130804 h 48" name="T25"/>
                  <a:gd fmla="*/ 139012 w 60" name="T26"/>
                  <a:gd fmla="*/ 123329 h 48" name="T27"/>
                  <a:gd fmla="*/ 150283 w 60" name="T28"/>
                  <a:gd fmla="*/ 108380 h 48" name="T29"/>
                  <a:gd fmla="*/ 172826 w 60" name="T30"/>
                  <a:gd fmla="*/ 100906 h 48" name="T31"/>
                  <a:gd fmla="*/ 184097 w 60" name="T32"/>
                  <a:gd fmla="*/ 74745 h 48" name="T33"/>
                  <a:gd fmla="*/ 210397 w 60" name="T34"/>
                  <a:gd fmla="*/ 71008 h 48" name="T35"/>
                  <a:gd fmla="*/ 210397 w 60" name="T36"/>
                  <a:gd fmla="*/ 29898 h 48" name="T37"/>
                  <a:gd fmla="*/ 180340 w 60" name="T38"/>
                  <a:gd fmla="*/ 18686 h 48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60" name="T60"/>
                  <a:gd fmla="*/ 0 h 48" name="T61"/>
                  <a:gd fmla="*/ 60 w 60" name="T62"/>
                  <a:gd fmla="*/ 48 h 48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48" w="60">
                    <a:moveTo>
                      <a:pt x="48" y="5"/>
                    </a:moveTo>
                    <a:cubicBezTo>
                      <a:pt x="48" y="4"/>
                      <a:pt x="48" y="4"/>
                      <a:pt x="48" y="4"/>
                    </a:cubicBezTo>
                    <a:cubicBezTo>
                      <a:pt x="44" y="0"/>
                      <a:pt x="38" y="0"/>
                      <a:pt x="34" y="2"/>
                    </a:cubicBezTo>
                    <a:cubicBezTo>
                      <a:pt x="32" y="4"/>
                      <a:pt x="31" y="6"/>
                      <a:pt x="31" y="8"/>
                    </a:cubicBezTo>
                    <a:cubicBezTo>
                      <a:pt x="28" y="10"/>
                      <a:pt x="28" y="13"/>
                      <a:pt x="29" y="16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8" y="16"/>
                      <a:pt x="27" y="15"/>
                      <a:pt x="27" y="15"/>
                    </a:cubicBezTo>
                    <a:cubicBezTo>
                      <a:pt x="22" y="10"/>
                      <a:pt x="14" y="10"/>
                      <a:pt x="9" y="13"/>
                    </a:cubicBezTo>
                    <a:cubicBezTo>
                      <a:pt x="6" y="15"/>
                      <a:pt x="5" y="18"/>
                      <a:pt x="5" y="21"/>
                    </a:cubicBezTo>
                    <a:cubicBezTo>
                      <a:pt x="1" y="25"/>
                      <a:pt x="0" y="30"/>
                      <a:pt x="4" y="35"/>
                    </a:cubicBezTo>
                    <a:cubicBezTo>
                      <a:pt x="3" y="38"/>
                      <a:pt x="4" y="41"/>
                      <a:pt x="6" y="44"/>
                    </a:cubicBezTo>
                    <a:cubicBezTo>
                      <a:pt x="11" y="48"/>
                      <a:pt x="19" y="48"/>
                      <a:pt x="24" y="44"/>
                    </a:cubicBezTo>
                    <a:cubicBezTo>
                      <a:pt x="27" y="42"/>
                      <a:pt x="29" y="38"/>
                      <a:pt x="28" y="35"/>
                    </a:cubicBezTo>
                    <a:cubicBezTo>
                      <a:pt x="31" y="35"/>
                      <a:pt x="35" y="35"/>
                      <a:pt x="37" y="33"/>
                    </a:cubicBezTo>
                    <a:cubicBezTo>
                      <a:pt x="39" y="32"/>
                      <a:pt x="40" y="31"/>
                      <a:pt x="40" y="29"/>
                    </a:cubicBezTo>
                    <a:cubicBezTo>
                      <a:pt x="42" y="29"/>
                      <a:pt x="45" y="28"/>
                      <a:pt x="46" y="27"/>
                    </a:cubicBezTo>
                    <a:cubicBezTo>
                      <a:pt x="49" y="25"/>
                      <a:pt x="50" y="22"/>
                      <a:pt x="49" y="20"/>
                    </a:cubicBezTo>
                    <a:cubicBezTo>
                      <a:pt x="52" y="20"/>
                      <a:pt x="54" y="20"/>
                      <a:pt x="56" y="19"/>
                    </a:cubicBezTo>
                    <a:cubicBezTo>
                      <a:pt x="60" y="16"/>
                      <a:pt x="60" y="11"/>
                      <a:pt x="56" y="8"/>
                    </a:cubicBezTo>
                    <a:cubicBezTo>
                      <a:pt x="54" y="6"/>
                      <a:pt x="51" y="5"/>
                      <a:pt x="48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55" name="Freeform 223"/>
              <p:cNvSpPr>
                <a:spLocks noChangeArrowheads="1"/>
              </p:cNvSpPr>
              <p:nvPr/>
            </p:nvSpPr>
            <p:spPr bwMode="auto">
              <a:xfrm>
                <a:off x="962025" y="2455863"/>
                <a:ext cx="311150" cy="249238"/>
              </a:xfrm>
              <a:custGeom>
                <a:gdLst>
                  <a:gd fmla="*/ 56232 w 83" name="T0"/>
                  <a:gd fmla="*/ 71750 h 66" name="T1"/>
                  <a:gd fmla="*/ 59981 w 83" name="T2"/>
                  <a:gd fmla="*/ 60421 h 66" name="T3"/>
                  <a:gd fmla="*/ 164947 w 83" name="T4"/>
                  <a:gd fmla="*/ 11329 h 66" name="T5"/>
                  <a:gd fmla="*/ 221179 w 83" name="T6"/>
                  <a:gd fmla="*/ 52869 h 66" name="T7"/>
                  <a:gd fmla="*/ 284908 w 83" name="T8"/>
                  <a:gd fmla="*/ 132172 h 66" name="T9"/>
                  <a:gd fmla="*/ 303652 w 83" name="T10"/>
                  <a:gd fmla="*/ 192593 h 66" name="T11"/>
                  <a:gd fmla="*/ 198686 w 83" name="T12"/>
                  <a:gd fmla="*/ 237909 h 66" name="T13"/>
                  <a:gd fmla="*/ 131208 w 83" name="T14"/>
                  <a:gd fmla="*/ 188817 h 66" name="T15"/>
                  <a:gd fmla="*/ 67478 w 83" name="T16"/>
                  <a:gd fmla="*/ 196369 h 66" name="T17"/>
                  <a:gd fmla="*/ 11246 w 83" name="T18"/>
                  <a:gd fmla="*/ 113290 h 66" name="T19"/>
                  <a:gd fmla="*/ 56232 w 83" name="T20"/>
                  <a:gd fmla="*/ 71750 h 6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83" name="T33"/>
                  <a:gd fmla="*/ 0 h 66" name="T34"/>
                  <a:gd fmla="*/ 83 w 83" name="T35"/>
                  <a:gd fmla="*/ 66 h 66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66" w="83">
                    <a:moveTo>
                      <a:pt x="15" y="19"/>
                    </a:moveTo>
                    <a:cubicBezTo>
                      <a:pt x="16" y="18"/>
                      <a:pt x="16" y="17"/>
                      <a:pt x="16" y="16"/>
                    </a:cubicBezTo>
                    <a:cubicBezTo>
                      <a:pt x="19" y="6"/>
                      <a:pt x="32" y="0"/>
                      <a:pt x="44" y="3"/>
                    </a:cubicBezTo>
                    <a:cubicBezTo>
                      <a:pt x="51" y="5"/>
                      <a:pt x="56" y="9"/>
                      <a:pt x="59" y="14"/>
                    </a:cubicBezTo>
                    <a:cubicBezTo>
                      <a:pt x="70" y="17"/>
                      <a:pt x="77" y="26"/>
                      <a:pt x="76" y="35"/>
                    </a:cubicBezTo>
                    <a:cubicBezTo>
                      <a:pt x="81" y="40"/>
                      <a:pt x="83" y="46"/>
                      <a:pt x="81" y="51"/>
                    </a:cubicBezTo>
                    <a:cubicBezTo>
                      <a:pt x="79" y="61"/>
                      <a:pt x="66" y="66"/>
                      <a:pt x="53" y="63"/>
                    </a:cubicBezTo>
                    <a:cubicBezTo>
                      <a:pt x="44" y="61"/>
                      <a:pt x="38" y="55"/>
                      <a:pt x="35" y="50"/>
                    </a:cubicBezTo>
                    <a:cubicBezTo>
                      <a:pt x="30" y="52"/>
                      <a:pt x="24" y="53"/>
                      <a:pt x="18" y="52"/>
                    </a:cubicBezTo>
                    <a:cubicBezTo>
                      <a:pt x="7" y="49"/>
                      <a:pt x="0" y="40"/>
                      <a:pt x="3" y="30"/>
                    </a:cubicBezTo>
                    <a:cubicBezTo>
                      <a:pt x="5" y="25"/>
                      <a:pt x="9" y="21"/>
                      <a:pt x="15" y="1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56" name="Freeform 224"/>
              <p:cNvSpPr>
                <a:spLocks noChangeArrowheads="1"/>
              </p:cNvSpPr>
              <p:nvPr/>
            </p:nvSpPr>
            <p:spPr bwMode="auto">
              <a:xfrm>
                <a:off x="1108075" y="3406775"/>
                <a:ext cx="357188" cy="342900"/>
              </a:xfrm>
              <a:custGeom>
                <a:gdLst>
                  <a:gd fmla="*/ 357188 w 95" name="T0"/>
                  <a:gd fmla="*/ 131885 h 91" name="T1"/>
                  <a:gd fmla="*/ 349668 w 95" name="T2"/>
                  <a:gd fmla="*/ 124348 h 91" name="T3"/>
                  <a:gd fmla="*/ 349668 w 95" name="T4"/>
                  <a:gd fmla="*/ 124348 h 91" name="T5"/>
                  <a:gd fmla="*/ 349668 w 95" name="T6"/>
                  <a:gd fmla="*/ 124348 h 91" name="T7"/>
                  <a:gd fmla="*/ 345908 w 95" name="T8"/>
                  <a:gd fmla="*/ 124348 h 91" name="T9"/>
                  <a:gd fmla="*/ 236872 w 95" name="T10"/>
                  <a:gd fmla="*/ 105508 h 91" name="T11"/>
                  <a:gd fmla="*/ 187994 w 95" name="T12"/>
                  <a:gd fmla="*/ 7536 h 91" name="T13"/>
                  <a:gd fmla="*/ 176714 w 95" name="T14"/>
                  <a:gd fmla="*/ 0 h 91" name="T15"/>
                  <a:gd fmla="*/ 165434 w 95" name="T16"/>
                  <a:gd fmla="*/ 7536 h 91" name="T17"/>
                  <a:gd fmla="*/ 116556 w 95" name="T18"/>
                  <a:gd fmla="*/ 105508 h 91" name="T19"/>
                  <a:gd fmla="*/ 11280 w 95" name="T20"/>
                  <a:gd fmla="*/ 124348 h 91" name="T21"/>
                  <a:gd fmla="*/ 0 w 95" name="T22"/>
                  <a:gd fmla="*/ 131885 h 91" name="T23"/>
                  <a:gd fmla="*/ 3760 w 95" name="T24"/>
                  <a:gd fmla="*/ 143189 h 91" name="T25"/>
                  <a:gd fmla="*/ 82717 w 95" name="T26"/>
                  <a:gd fmla="*/ 222320 h 91" name="T27"/>
                  <a:gd fmla="*/ 63918 w 95" name="T28"/>
                  <a:gd fmla="*/ 327827 h 91" name="T29"/>
                  <a:gd fmla="*/ 67678 w 95" name="T30"/>
                  <a:gd fmla="*/ 342900 h 91" name="T31"/>
                  <a:gd fmla="*/ 82717 w 95" name="T32"/>
                  <a:gd fmla="*/ 342900 h 91" name="T33"/>
                  <a:gd fmla="*/ 176714 w 95" name="T34"/>
                  <a:gd fmla="*/ 290146 h 91" name="T35"/>
                  <a:gd fmla="*/ 274471 w 95" name="T36"/>
                  <a:gd fmla="*/ 342900 h 91" name="T37"/>
                  <a:gd fmla="*/ 281991 w 95" name="T38"/>
                  <a:gd fmla="*/ 342900 h 91" name="T39"/>
                  <a:gd fmla="*/ 289510 w 95" name="T40"/>
                  <a:gd fmla="*/ 342900 h 91" name="T41"/>
                  <a:gd fmla="*/ 293270 w 95" name="T42"/>
                  <a:gd fmla="*/ 327827 h 91" name="T43"/>
                  <a:gd fmla="*/ 274471 w 95" name="T44"/>
                  <a:gd fmla="*/ 222320 h 91" name="T45"/>
                  <a:gd fmla="*/ 353428 w 95" name="T46"/>
                  <a:gd fmla="*/ 143189 h 91" name="T47"/>
                  <a:gd fmla="*/ 357188 w 95" name="T48"/>
                  <a:gd fmla="*/ 131885 h 91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w 95" name="T75"/>
                  <a:gd fmla="*/ 0 h 91" name="T76"/>
                  <a:gd fmla="*/ 95 w 95" name="T77"/>
                  <a:gd fmla="*/ 91 h 91" name="T78"/>
                </a:gdLst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b="T78" l="T75" r="T77" t="T76"/>
                <a:pathLst>
                  <a:path h="91" w="95">
                    <a:moveTo>
                      <a:pt x="95" y="35"/>
                    </a:moveTo>
                    <a:cubicBezTo>
                      <a:pt x="94" y="34"/>
                      <a:pt x="94" y="34"/>
                      <a:pt x="93" y="33"/>
                    </a:cubicBezTo>
                    <a:cubicBezTo>
                      <a:pt x="93" y="33"/>
                      <a:pt x="93" y="33"/>
                      <a:pt x="93" y="33"/>
                    </a:cubicBezTo>
                    <a:cubicBezTo>
                      <a:pt x="93" y="33"/>
                      <a:pt x="93" y="33"/>
                      <a:pt x="93" y="33"/>
                    </a:cubicBezTo>
                    <a:cubicBezTo>
                      <a:pt x="92" y="33"/>
                      <a:pt x="92" y="33"/>
                      <a:pt x="92" y="33"/>
                    </a:cubicBezTo>
                    <a:cubicBezTo>
                      <a:pt x="63" y="28"/>
                      <a:pt x="63" y="28"/>
                      <a:pt x="63" y="28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0" y="1"/>
                      <a:pt x="49" y="0"/>
                      <a:pt x="47" y="0"/>
                    </a:cubicBezTo>
                    <a:cubicBezTo>
                      <a:pt x="46" y="0"/>
                      <a:pt x="45" y="1"/>
                      <a:pt x="44" y="2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1" y="33"/>
                      <a:pt x="0" y="34"/>
                      <a:pt x="0" y="35"/>
                    </a:cubicBezTo>
                    <a:cubicBezTo>
                      <a:pt x="0" y="36"/>
                      <a:pt x="0" y="37"/>
                      <a:pt x="1" y="38"/>
                    </a:cubicBezTo>
                    <a:cubicBezTo>
                      <a:pt x="22" y="59"/>
                      <a:pt x="22" y="59"/>
                      <a:pt x="22" y="59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9"/>
                      <a:pt x="17" y="90"/>
                      <a:pt x="18" y="91"/>
                    </a:cubicBezTo>
                    <a:cubicBezTo>
                      <a:pt x="19" y="91"/>
                      <a:pt x="20" y="91"/>
                      <a:pt x="22" y="91"/>
                    </a:cubicBezTo>
                    <a:cubicBezTo>
                      <a:pt x="47" y="77"/>
                      <a:pt x="47" y="77"/>
                      <a:pt x="47" y="77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4" y="91"/>
                      <a:pt x="74" y="91"/>
                      <a:pt x="75" y="91"/>
                    </a:cubicBezTo>
                    <a:cubicBezTo>
                      <a:pt x="75" y="91"/>
                      <a:pt x="76" y="91"/>
                      <a:pt x="77" y="91"/>
                    </a:cubicBezTo>
                    <a:cubicBezTo>
                      <a:pt x="78" y="90"/>
                      <a:pt x="78" y="89"/>
                      <a:pt x="78" y="87"/>
                    </a:cubicBezTo>
                    <a:cubicBezTo>
                      <a:pt x="73" y="59"/>
                      <a:pt x="73" y="59"/>
                      <a:pt x="73" y="59"/>
                    </a:cubicBezTo>
                    <a:cubicBezTo>
                      <a:pt x="94" y="38"/>
                      <a:pt x="94" y="38"/>
                      <a:pt x="94" y="38"/>
                    </a:cubicBezTo>
                    <a:cubicBezTo>
                      <a:pt x="95" y="37"/>
                      <a:pt x="95" y="36"/>
                      <a:pt x="95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57" name="Freeform 225"/>
              <p:cNvSpPr>
                <a:spLocks noChangeArrowheads="1" noEditPoints="1"/>
              </p:cNvSpPr>
              <p:nvPr/>
            </p:nvSpPr>
            <p:spPr bwMode="auto">
              <a:xfrm>
                <a:off x="1412875" y="2370138"/>
                <a:ext cx="112713" cy="168275"/>
              </a:xfrm>
              <a:custGeom>
                <a:gdLst>
                  <a:gd fmla="*/ 48842 w 30" name="T0"/>
                  <a:gd fmla="*/ 3739 h 45" name="T1"/>
                  <a:gd fmla="*/ 18786 w 30" name="T2"/>
                  <a:gd fmla="*/ 37394 h 45" name="T3"/>
                  <a:gd fmla="*/ 15028 w 30" name="T4"/>
                  <a:gd fmla="*/ 14958 h 45" name="T5"/>
                  <a:gd fmla="*/ 0 w 30" name="T6"/>
                  <a:gd fmla="*/ 18697 h 45" name="T7"/>
                  <a:gd fmla="*/ 37571 w 30" name="T8"/>
                  <a:gd fmla="*/ 168275 h 45" name="T9"/>
                  <a:gd fmla="*/ 52599 w 30" name="T10"/>
                  <a:gd fmla="*/ 164536 h 45" name="T11"/>
                  <a:gd fmla="*/ 41328 w 30" name="T12"/>
                  <a:gd fmla="*/ 108444 h 45" name="T13"/>
                  <a:gd fmla="*/ 78899 w 30" name="T14"/>
                  <a:gd fmla="*/ 119662 h 45" name="T15"/>
                  <a:gd fmla="*/ 105199 w 30" name="T16"/>
                  <a:gd fmla="*/ 97226 h 45" name="T17"/>
                  <a:gd fmla="*/ 108956 w 30" name="T18"/>
                  <a:gd fmla="*/ 48613 h 45" name="T19"/>
                  <a:gd fmla="*/ 86413 w 30" name="T20"/>
                  <a:gd fmla="*/ 11218 h 45" name="T21"/>
                  <a:gd fmla="*/ 48842 w 30" name="T22"/>
                  <a:gd fmla="*/ 3739 h 45" name="T23"/>
                  <a:gd fmla="*/ 90170 w 30" name="T24"/>
                  <a:gd fmla="*/ 93486 h 45" name="T25"/>
                  <a:gd fmla="*/ 71385 w 30" name="T26"/>
                  <a:gd fmla="*/ 108444 h 45" name="T27"/>
                  <a:gd fmla="*/ 48842 w 30" name="T28"/>
                  <a:gd fmla="*/ 104704 h 45" name="T29"/>
                  <a:gd fmla="*/ 33814 w 30" name="T30"/>
                  <a:gd fmla="*/ 86007 h 45" name="T31"/>
                  <a:gd fmla="*/ 26300 w 30" name="T32"/>
                  <a:gd fmla="*/ 56092 h 45" name="T33"/>
                  <a:gd fmla="*/ 30057 w 30" name="T34"/>
                  <a:gd fmla="*/ 33655 h 45" name="T35"/>
                  <a:gd fmla="*/ 48842 w 30" name="T36"/>
                  <a:gd fmla="*/ 18697 h 45" name="T37"/>
                  <a:gd fmla="*/ 71385 w 30" name="T38"/>
                  <a:gd fmla="*/ 26176 h 45" name="T39"/>
                  <a:gd fmla="*/ 90170 w 30" name="T40"/>
                  <a:gd fmla="*/ 56092 h 45" name="T41"/>
                  <a:gd fmla="*/ 90170 w 30" name="T42"/>
                  <a:gd fmla="*/ 93486 h 45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30" name="T66"/>
                  <a:gd fmla="*/ 0 h 45" name="T67"/>
                  <a:gd fmla="*/ 30 w 30" name="T68"/>
                  <a:gd fmla="*/ 45 h 45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45" w="30">
                    <a:moveTo>
                      <a:pt x="13" y="1"/>
                    </a:moveTo>
                    <a:cubicBezTo>
                      <a:pt x="9" y="2"/>
                      <a:pt x="6" y="5"/>
                      <a:pt x="5" y="10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4" y="32"/>
                      <a:pt x="17" y="33"/>
                      <a:pt x="21" y="32"/>
                    </a:cubicBezTo>
                    <a:cubicBezTo>
                      <a:pt x="24" y="31"/>
                      <a:pt x="27" y="29"/>
                      <a:pt x="28" y="26"/>
                    </a:cubicBezTo>
                    <a:cubicBezTo>
                      <a:pt x="30" y="22"/>
                      <a:pt x="30" y="18"/>
                      <a:pt x="29" y="13"/>
                    </a:cubicBezTo>
                    <a:cubicBezTo>
                      <a:pt x="27" y="9"/>
                      <a:pt x="25" y="5"/>
                      <a:pt x="23" y="3"/>
                    </a:cubicBezTo>
                    <a:cubicBezTo>
                      <a:pt x="20" y="1"/>
                      <a:pt x="16" y="0"/>
                      <a:pt x="13" y="1"/>
                    </a:cubicBezTo>
                    <a:close/>
                    <a:moveTo>
                      <a:pt x="24" y="25"/>
                    </a:moveTo>
                    <a:cubicBezTo>
                      <a:pt x="22" y="27"/>
                      <a:pt x="21" y="28"/>
                      <a:pt x="19" y="29"/>
                    </a:cubicBezTo>
                    <a:cubicBezTo>
                      <a:pt x="17" y="29"/>
                      <a:pt x="15" y="29"/>
                      <a:pt x="13" y="28"/>
                    </a:cubicBezTo>
                    <a:cubicBezTo>
                      <a:pt x="11" y="27"/>
                      <a:pt x="10" y="25"/>
                      <a:pt x="9" y="23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2"/>
                      <a:pt x="7" y="10"/>
                      <a:pt x="8" y="9"/>
                    </a:cubicBezTo>
                    <a:cubicBezTo>
                      <a:pt x="10" y="7"/>
                      <a:pt x="11" y="6"/>
                      <a:pt x="13" y="5"/>
                    </a:cubicBezTo>
                    <a:cubicBezTo>
                      <a:pt x="15" y="5"/>
                      <a:pt x="17" y="5"/>
                      <a:pt x="19" y="7"/>
                    </a:cubicBezTo>
                    <a:cubicBezTo>
                      <a:pt x="21" y="8"/>
                      <a:pt x="23" y="11"/>
                      <a:pt x="24" y="15"/>
                    </a:cubicBezTo>
                    <a:cubicBezTo>
                      <a:pt x="25" y="19"/>
                      <a:pt x="25" y="22"/>
                      <a:pt x="24" y="2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58" name="Freeform 226"/>
              <p:cNvSpPr>
                <a:spLocks noChangeArrowheads="1"/>
              </p:cNvSpPr>
              <p:nvPr/>
            </p:nvSpPr>
            <p:spPr bwMode="auto">
              <a:xfrm>
                <a:off x="1533525" y="2339975"/>
                <a:ext cx="55563" cy="131763"/>
              </a:xfrm>
              <a:custGeom>
                <a:gdLst>
                  <a:gd fmla="*/ 29634 w 15" name="T0"/>
                  <a:gd fmla="*/ 11294 h 35" name="T1"/>
                  <a:gd fmla="*/ 22225 w 15" name="T2"/>
                  <a:gd fmla="*/ 41411 h 35" name="T3"/>
                  <a:gd fmla="*/ 14817 w 15" name="T4"/>
                  <a:gd fmla="*/ 15059 h 35" name="T5"/>
                  <a:gd fmla="*/ 0 w 15" name="T6"/>
                  <a:gd fmla="*/ 18823 h 35" name="T7"/>
                  <a:gd fmla="*/ 25929 w 15" name="T8"/>
                  <a:gd fmla="*/ 131763 h 35" name="T9"/>
                  <a:gd fmla="*/ 44450 w 15" name="T10"/>
                  <a:gd fmla="*/ 124234 h 35" name="T11"/>
                  <a:gd fmla="*/ 29634 w 15" name="T12"/>
                  <a:gd fmla="*/ 67764 h 35" name="T13"/>
                  <a:gd fmla="*/ 33338 w 15" name="T14"/>
                  <a:gd fmla="*/ 37647 h 35" name="T15"/>
                  <a:gd fmla="*/ 51859 w 15" name="T16"/>
                  <a:gd fmla="*/ 18823 h 35" name="T17"/>
                  <a:gd fmla="*/ 55563 w 15" name="T18"/>
                  <a:gd fmla="*/ 18823 h 35" name="T19"/>
                  <a:gd fmla="*/ 51859 w 15" name="T20"/>
                  <a:gd fmla="*/ 0 h 35" name="T21"/>
                  <a:gd fmla="*/ 44450 w 15" name="T22"/>
                  <a:gd fmla="*/ 3765 h 35" name="T23"/>
                  <a:gd fmla="*/ 29634 w 15" name="T24"/>
                  <a:gd fmla="*/ 11294 h 35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5" name="T39"/>
                  <a:gd fmla="*/ 0 h 35" name="T40"/>
                  <a:gd fmla="*/ 15 w 15" name="T41"/>
                  <a:gd fmla="*/ 35 h 35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35" w="15">
                    <a:moveTo>
                      <a:pt x="8" y="3"/>
                    </a:moveTo>
                    <a:cubicBezTo>
                      <a:pt x="7" y="5"/>
                      <a:pt x="6" y="7"/>
                      <a:pt x="6" y="1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7" y="15"/>
                      <a:pt x="8" y="12"/>
                      <a:pt x="9" y="10"/>
                    </a:cubicBezTo>
                    <a:cubicBezTo>
                      <a:pt x="10" y="7"/>
                      <a:pt x="12" y="6"/>
                      <a:pt x="14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1" y="1"/>
                      <a:pt x="9" y="2"/>
                      <a:pt x="8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59" name="Freeform 227"/>
              <p:cNvSpPr>
                <a:spLocks noChangeArrowheads="1" noEditPoints="1"/>
              </p:cNvSpPr>
              <p:nvPr/>
            </p:nvSpPr>
            <p:spPr bwMode="auto">
              <a:xfrm>
                <a:off x="1604963" y="2320925"/>
                <a:ext cx="107950" cy="128588"/>
              </a:xfrm>
              <a:custGeom>
                <a:gdLst>
                  <a:gd fmla="*/ 78171 w 29" name="T0"/>
                  <a:gd fmla="*/ 11346 h 34" name="T1"/>
                  <a:gd fmla="*/ 37224 w 29" name="T2"/>
                  <a:gd fmla="*/ 3782 h 34" name="T3"/>
                  <a:gd fmla="*/ 7445 w 29" name="T4"/>
                  <a:gd fmla="*/ 30256 h 34" name="T5"/>
                  <a:gd fmla="*/ 3722 w 29" name="T6"/>
                  <a:gd fmla="*/ 75640 h 34" name="T7"/>
                  <a:gd fmla="*/ 26057 w 29" name="T8"/>
                  <a:gd fmla="*/ 117242 h 34" name="T9"/>
                  <a:gd fmla="*/ 67003 w 29" name="T10"/>
                  <a:gd fmla="*/ 124806 h 34" name="T11"/>
                  <a:gd fmla="*/ 100505 w 29" name="T12"/>
                  <a:gd fmla="*/ 98332 h 34" name="T13"/>
                  <a:gd fmla="*/ 104228 w 29" name="T14"/>
                  <a:gd fmla="*/ 52948 h 34" name="T15"/>
                  <a:gd fmla="*/ 78171 w 29" name="T16"/>
                  <a:gd fmla="*/ 11346 h 34" name="T17"/>
                  <a:gd fmla="*/ 85616 w 29" name="T18"/>
                  <a:gd fmla="*/ 94550 h 34" name="T19"/>
                  <a:gd fmla="*/ 63281 w 29" name="T20"/>
                  <a:gd fmla="*/ 109678 h 34" name="T21"/>
                  <a:gd fmla="*/ 40947 w 29" name="T22"/>
                  <a:gd fmla="*/ 105896 h 34" name="T23"/>
                  <a:gd fmla="*/ 22334 w 29" name="T24"/>
                  <a:gd fmla="*/ 71858 h 34" name="T25"/>
                  <a:gd fmla="*/ 22334 w 29" name="T26"/>
                  <a:gd fmla="*/ 37820 h 34" name="T27"/>
                  <a:gd fmla="*/ 40947 w 29" name="T28"/>
                  <a:gd fmla="*/ 18910 h 34" name="T29"/>
                  <a:gd fmla="*/ 67003 w 29" name="T30"/>
                  <a:gd fmla="*/ 26474 h 34" name="T31"/>
                  <a:gd fmla="*/ 85616 w 29" name="T32"/>
                  <a:gd fmla="*/ 56730 h 34" name="T33"/>
                  <a:gd fmla="*/ 85616 w 29" name="T34"/>
                  <a:gd fmla="*/ 94550 h 34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29" name="T54"/>
                  <a:gd fmla="*/ 0 h 34" name="T55"/>
                  <a:gd fmla="*/ 29 w 29" name="T56"/>
                  <a:gd fmla="*/ 34 h 34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34" w="28">
                    <a:moveTo>
                      <a:pt x="21" y="3"/>
                    </a:moveTo>
                    <a:cubicBezTo>
                      <a:pt x="18" y="1"/>
                      <a:pt x="15" y="0"/>
                      <a:pt x="10" y="1"/>
                    </a:cubicBezTo>
                    <a:cubicBezTo>
                      <a:pt x="7" y="2"/>
                      <a:pt x="4" y="5"/>
                      <a:pt x="2" y="8"/>
                    </a:cubicBezTo>
                    <a:cubicBezTo>
                      <a:pt x="0" y="12"/>
                      <a:pt x="0" y="16"/>
                      <a:pt x="1" y="20"/>
                    </a:cubicBezTo>
                    <a:cubicBezTo>
                      <a:pt x="2" y="25"/>
                      <a:pt x="4" y="28"/>
                      <a:pt x="7" y="31"/>
                    </a:cubicBezTo>
                    <a:cubicBezTo>
                      <a:pt x="10" y="33"/>
                      <a:pt x="14" y="34"/>
                      <a:pt x="18" y="33"/>
                    </a:cubicBezTo>
                    <a:cubicBezTo>
                      <a:pt x="22" y="32"/>
                      <a:pt x="25" y="30"/>
                      <a:pt x="27" y="26"/>
                    </a:cubicBezTo>
                    <a:cubicBezTo>
                      <a:pt x="29" y="22"/>
                      <a:pt x="29" y="18"/>
                      <a:pt x="28" y="14"/>
                    </a:cubicBezTo>
                    <a:cubicBezTo>
                      <a:pt x="27" y="9"/>
                      <a:pt x="24" y="6"/>
                      <a:pt x="21" y="3"/>
                    </a:cubicBezTo>
                    <a:close/>
                    <a:moveTo>
                      <a:pt x="23" y="25"/>
                    </a:moveTo>
                    <a:cubicBezTo>
                      <a:pt x="21" y="27"/>
                      <a:pt x="20" y="28"/>
                      <a:pt x="17" y="29"/>
                    </a:cubicBezTo>
                    <a:cubicBezTo>
                      <a:pt x="15" y="30"/>
                      <a:pt x="13" y="29"/>
                      <a:pt x="11" y="28"/>
                    </a:cubicBezTo>
                    <a:cubicBezTo>
                      <a:pt x="9" y="26"/>
                      <a:pt x="7" y="23"/>
                      <a:pt x="6" y="19"/>
                    </a:cubicBezTo>
                    <a:cubicBezTo>
                      <a:pt x="5" y="15"/>
                      <a:pt x="5" y="12"/>
                      <a:pt x="6" y="10"/>
                    </a:cubicBezTo>
                    <a:cubicBezTo>
                      <a:pt x="7" y="7"/>
                      <a:pt x="9" y="6"/>
                      <a:pt x="11" y="5"/>
                    </a:cubicBezTo>
                    <a:cubicBezTo>
                      <a:pt x="13" y="5"/>
                      <a:pt x="16" y="5"/>
                      <a:pt x="18" y="7"/>
                    </a:cubicBezTo>
                    <a:cubicBezTo>
                      <a:pt x="20" y="8"/>
                      <a:pt x="22" y="11"/>
                      <a:pt x="23" y="15"/>
                    </a:cubicBezTo>
                    <a:cubicBezTo>
                      <a:pt x="24" y="19"/>
                      <a:pt x="24" y="22"/>
                      <a:pt x="23" y="2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60" name="Freeform 228"/>
              <p:cNvSpPr>
                <a:spLocks noChangeArrowheads="1"/>
              </p:cNvSpPr>
              <p:nvPr/>
            </p:nvSpPr>
            <p:spPr bwMode="auto">
              <a:xfrm>
                <a:off x="1720850" y="2306638"/>
                <a:ext cx="49213" cy="161925"/>
              </a:xfrm>
              <a:custGeom>
                <a:gdLst>
                  <a:gd fmla="*/ 30285 w 13" name="T0"/>
                  <a:gd fmla="*/ 120502 h 43" name="T1"/>
                  <a:gd fmla="*/ 30285 w 13" name="T2"/>
                  <a:gd fmla="*/ 135565 h 43" name="T3"/>
                  <a:gd fmla="*/ 15142 w 13" name="T4"/>
                  <a:gd fmla="*/ 146862 h 43" name="T5"/>
                  <a:gd fmla="*/ 3786 w 13" name="T6"/>
                  <a:gd fmla="*/ 146862 h 43" name="T7"/>
                  <a:gd fmla="*/ 7571 w 13" name="T8"/>
                  <a:gd fmla="*/ 161925 h 43" name="T9"/>
                  <a:gd fmla="*/ 22714 w 13" name="T10"/>
                  <a:gd fmla="*/ 158159 h 43" name="T11"/>
                  <a:gd fmla="*/ 45427 w 13" name="T12"/>
                  <a:gd fmla="*/ 146862 h 43" name="T13"/>
                  <a:gd fmla="*/ 45427 w 13" name="T14"/>
                  <a:gd fmla="*/ 116737 h 43" name="T15"/>
                  <a:gd fmla="*/ 15142 w 13" name="T16"/>
                  <a:gd fmla="*/ 0 h 43" name="T17"/>
                  <a:gd fmla="*/ 0 w 13" name="T18"/>
                  <a:gd fmla="*/ 3766 h 43" name="T19"/>
                  <a:gd fmla="*/ 30285 w 13" name="T20"/>
                  <a:gd fmla="*/ 120502 h 43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13" name="T33"/>
                  <a:gd fmla="*/ 0 h 43" name="T34"/>
                  <a:gd fmla="*/ 13 w 13" name="T35"/>
                  <a:gd fmla="*/ 43 h 43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43" w="13">
                    <a:moveTo>
                      <a:pt x="8" y="32"/>
                    </a:moveTo>
                    <a:cubicBezTo>
                      <a:pt x="8" y="34"/>
                      <a:pt x="8" y="35"/>
                      <a:pt x="8" y="36"/>
                    </a:cubicBezTo>
                    <a:cubicBezTo>
                      <a:pt x="7" y="37"/>
                      <a:pt x="6" y="38"/>
                      <a:pt x="4" y="39"/>
                    </a:cubicBezTo>
                    <a:cubicBezTo>
                      <a:pt x="3" y="39"/>
                      <a:pt x="2" y="39"/>
                      <a:pt x="1" y="39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3" y="43"/>
                      <a:pt x="5" y="42"/>
                      <a:pt x="6" y="42"/>
                    </a:cubicBezTo>
                    <a:cubicBezTo>
                      <a:pt x="9" y="42"/>
                      <a:pt x="10" y="40"/>
                      <a:pt x="12" y="39"/>
                    </a:cubicBezTo>
                    <a:cubicBezTo>
                      <a:pt x="13" y="37"/>
                      <a:pt x="13" y="34"/>
                      <a:pt x="12" y="3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8" y="3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61" name="Freeform 229"/>
              <p:cNvSpPr>
                <a:spLocks noChangeArrowheads="1"/>
              </p:cNvSpPr>
              <p:nvPr/>
            </p:nvSpPr>
            <p:spPr bwMode="auto">
              <a:xfrm>
                <a:off x="1709738" y="2265363"/>
                <a:ext cx="22225" cy="25400"/>
              </a:xfrm>
              <a:custGeom>
                <a:gdLst>
                  <a:gd fmla="*/ 3175 w 14" name="T0"/>
                  <a:gd fmla="*/ 25400 h 16" name="T1"/>
                  <a:gd fmla="*/ 22225 w 14" name="T2"/>
                  <a:gd fmla="*/ 22225 h 16" name="T3"/>
                  <a:gd fmla="*/ 19050 w 14" name="T4"/>
                  <a:gd fmla="*/ 0 h 16" name="T5"/>
                  <a:gd fmla="*/ 0 w 14" name="T6"/>
                  <a:gd fmla="*/ 6350 h 16" name="T7"/>
                  <a:gd fmla="*/ 3175 w 14" name="T8"/>
                  <a:gd fmla="*/ 25400 h 16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4" name="T15"/>
                  <a:gd fmla="*/ 0 h 16" name="T16"/>
                  <a:gd fmla="*/ 14 w 14" name="T17"/>
                  <a:gd fmla="*/ 16 h 16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6" w="14">
                    <a:moveTo>
                      <a:pt x="2" y="16"/>
                    </a:moveTo>
                    <a:lnTo>
                      <a:pt x="14" y="14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2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62" name="Freeform 230"/>
              <p:cNvSpPr>
                <a:spLocks noChangeArrowheads="1" noEditPoints="1"/>
              </p:cNvSpPr>
              <p:nvPr/>
            </p:nvSpPr>
            <p:spPr bwMode="auto">
              <a:xfrm>
                <a:off x="1773238" y="2279650"/>
                <a:ext cx="109538" cy="123825"/>
              </a:xfrm>
              <a:custGeom>
                <a:gdLst>
                  <a:gd fmla="*/ 79321 w 29" name="T0"/>
                  <a:gd fmla="*/ 11257 h 33" name="T1"/>
                  <a:gd fmla="*/ 41549 w 29" name="T2"/>
                  <a:gd fmla="*/ 3752 h 33" name="T3"/>
                  <a:gd fmla="*/ 7554 w 29" name="T4"/>
                  <a:gd fmla="*/ 30018 h 33" name="T5"/>
                  <a:gd fmla="*/ 3777 w 29" name="T6"/>
                  <a:gd fmla="*/ 75045 h 33" name="T7"/>
                  <a:gd fmla="*/ 30217 w 29" name="T8"/>
                  <a:gd fmla="*/ 116320 h 33" name="T9"/>
                  <a:gd fmla="*/ 71766 w 29" name="T10"/>
                  <a:gd fmla="*/ 120073 h 33" name="T11"/>
                  <a:gd fmla="*/ 98206 w 29" name="T12"/>
                  <a:gd fmla="*/ 105064 h 33" name="T13"/>
                  <a:gd fmla="*/ 109538 w 29" name="T14"/>
                  <a:gd fmla="*/ 75045 h 33" name="T15"/>
                  <a:gd fmla="*/ 94429 w 29" name="T16"/>
                  <a:gd fmla="*/ 78798 h 33" name="T17"/>
                  <a:gd fmla="*/ 67989 w 29" name="T18"/>
                  <a:gd fmla="*/ 105064 h 33" name="T19"/>
                  <a:gd fmla="*/ 45326 w 29" name="T20"/>
                  <a:gd fmla="*/ 105064 h 33" name="T21"/>
                  <a:gd fmla="*/ 22663 w 29" name="T22"/>
                  <a:gd fmla="*/ 71293 h 33" name="T23"/>
                  <a:gd fmla="*/ 105761 w 29" name="T24"/>
                  <a:gd fmla="*/ 52532 h 33" name="T25"/>
                  <a:gd fmla="*/ 79321 w 29" name="T26"/>
                  <a:gd fmla="*/ 11257 h 33" name="T27"/>
                  <a:gd fmla="*/ 22663 w 29" name="T28"/>
                  <a:gd fmla="*/ 60036 h 33" name="T29"/>
                  <a:gd fmla="*/ 26440 w 29" name="T30"/>
                  <a:gd fmla="*/ 30018 h 33" name="T31"/>
                  <a:gd fmla="*/ 45326 w 29" name="T32"/>
                  <a:gd fmla="*/ 15009 h 33" name="T33"/>
                  <a:gd fmla="*/ 64212 w 29" name="T34"/>
                  <a:gd fmla="*/ 18761 h 33" name="T35"/>
                  <a:gd fmla="*/ 75543 w 29" name="T36"/>
                  <a:gd fmla="*/ 26266 h 33" name="T37"/>
                  <a:gd fmla="*/ 83098 w 29" name="T38"/>
                  <a:gd fmla="*/ 45027 h 33" name="T39"/>
                  <a:gd fmla="*/ 22663 w 29" name="T40"/>
                  <a:gd fmla="*/ 60036 h 33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9" name="T63"/>
                  <a:gd fmla="*/ 0 h 33" name="T64"/>
                  <a:gd fmla="*/ 29 w 29" name="T65"/>
                  <a:gd fmla="*/ 33 h 33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33" w="28">
                    <a:moveTo>
                      <a:pt x="21" y="3"/>
                    </a:moveTo>
                    <a:cubicBezTo>
                      <a:pt x="18" y="0"/>
                      <a:pt x="15" y="0"/>
                      <a:pt x="11" y="1"/>
                    </a:cubicBezTo>
                    <a:cubicBezTo>
                      <a:pt x="7" y="2"/>
                      <a:pt x="4" y="4"/>
                      <a:pt x="2" y="8"/>
                    </a:cubicBezTo>
                    <a:cubicBezTo>
                      <a:pt x="0" y="11"/>
                      <a:pt x="0" y="16"/>
                      <a:pt x="1" y="20"/>
                    </a:cubicBezTo>
                    <a:cubicBezTo>
                      <a:pt x="2" y="25"/>
                      <a:pt x="5" y="28"/>
                      <a:pt x="8" y="31"/>
                    </a:cubicBezTo>
                    <a:cubicBezTo>
                      <a:pt x="11" y="33"/>
                      <a:pt x="15" y="33"/>
                      <a:pt x="19" y="32"/>
                    </a:cubicBezTo>
                    <a:cubicBezTo>
                      <a:pt x="22" y="32"/>
                      <a:pt x="24" y="30"/>
                      <a:pt x="26" y="28"/>
                    </a:cubicBezTo>
                    <a:cubicBezTo>
                      <a:pt x="28" y="26"/>
                      <a:pt x="29" y="23"/>
                      <a:pt x="29" y="2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4" y="25"/>
                      <a:pt x="22" y="27"/>
                      <a:pt x="18" y="28"/>
                    </a:cubicBezTo>
                    <a:cubicBezTo>
                      <a:pt x="16" y="29"/>
                      <a:pt x="14" y="29"/>
                      <a:pt x="12" y="28"/>
                    </a:cubicBezTo>
                    <a:cubicBezTo>
                      <a:pt x="9" y="26"/>
                      <a:pt x="8" y="24"/>
                      <a:pt x="6" y="19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7" y="8"/>
                      <a:pt x="24" y="5"/>
                      <a:pt x="21" y="3"/>
                    </a:cubicBezTo>
                    <a:close/>
                    <a:moveTo>
                      <a:pt x="6" y="16"/>
                    </a:moveTo>
                    <a:cubicBezTo>
                      <a:pt x="5" y="13"/>
                      <a:pt x="6" y="10"/>
                      <a:pt x="7" y="8"/>
                    </a:cubicBezTo>
                    <a:cubicBezTo>
                      <a:pt x="8" y="6"/>
                      <a:pt x="10" y="5"/>
                      <a:pt x="12" y="4"/>
                    </a:cubicBezTo>
                    <a:cubicBezTo>
                      <a:pt x="14" y="4"/>
                      <a:pt x="15" y="4"/>
                      <a:pt x="17" y="5"/>
                    </a:cubicBezTo>
                    <a:cubicBezTo>
                      <a:pt x="18" y="5"/>
                      <a:pt x="19" y="6"/>
                      <a:pt x="20" y="7"/>
                    </a:cubicBezTo>
                    <a:cubicBezTo>
                      <a:pt x="21" y="8"/>
                      <a:pt x="22" y="10"/>
                      <a:pt x="22" y="12"/>
                    </a:cubicBezTo>
                    <a:lnTo>
                      <a:pt x="6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63" name="Freeform 231"/>
              <p:cNvSpPr>
                <a:spLocks noChangeArrowheads="1"/>
              </p:cNvSpPr>
              <p:nvPr/>
            </p:nvSpPr>
            <p:spPr bwMode="auto">
              <a:xfrm>
                <a:off x="1890713" y="2249488"/>
                <a:ext cx="101600" cy="128588"/>
              </a:xfrm>
              <a:custGeom>
                <a:gdLst>
                  <a:gd fmla="*/ 41393 w 27" name="T0"/>
                  <a:gd fmla="*/ 18910 h 34" name="T1"/>
                  <a:gd fmla="*/ 75259 w 27" name="T2"/>
                  <a:gd fmla="*/ 41602 h 34" name="T3"/>
                  <a:gd fmla="*/ 90311 w 27" name="T4"/>
                  <a:gd fmla="*/ 34038 h 34" name="T5"/>
                  <a:gd fmla="*/ 71496 w 27" name="T6"/>
                  <a:gd fmla="*/ 7564 h 34" name="T7"/>
                  <a:gd fmla="*/ 37630 w 27" name="T8"/>
                  <a:gd fmla="*/ 3782 h 34" name="T9"/>
                  <a:gd fmla="*/ 7526 w 27" name="T10"/>
                  <a:gd fmla="*/ 30256 h 34" name="T11"/>
                  <a:gd fmla="*/ 7526 w 27" name="T12"/>
                  <a:gd fmla="*/ 75640 h 34" name="T13"/>
                  <a:gd fmla="*/ 30104 w 27" name="T14"/>
                  <a:gd fmla="*/ 113460 h 34" name="T15"/>
                  <a:gd fmla="*/ 67733 w 27" name="T16"/>
                  <a:gd fmla="*/ 124806 h 34" name="T17"/>
                  <a:gd fmla="*/ 94074 w 27" name="T18"/>
                  <a:gd fmla="*/ 105896 h 34" name="T19"/>
                  <a:gd fmla="*/ 101600 w 27" name="T20"/>
                  <a:gd fmla="*/ 71858 h 34" name="T21"/>
                  <a:gd fmla="*/ 86548 w 27" name="T22"/>
                  <a:gd fmla="*/ 71858 h 34" name="T23"/>
                  <a:gd fmla="*/ 63970 w 27" name="T24"/>
                  <a:gd fmla="*/ 109678 h 34" name="T25"/>
                  <a:gd fmla="*/ 41393 w 27" name="T26"/>
                  <a:gd fmla="*/ 102114 h 34" name="T27"/>
                  <a:gd fmla="*/ 22578 w 27" name="T28"/>
                  <a:gd fmla="*/ 71858 h 34" name="T29"/>
                  <a:gd fmla="*/ 22578 w 27" name="T30"/>
                  <a:gd fmla="*/ 37820 h 34" name="T31"/>
                  <a:gd fmla="*/ 41393 w 27" name="T32"/>
                  <a:gd fmla="*/ 18910 h 34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7" name="T51"/>
                  <a:gd fmla="*/ 0 h 34" name="T52"/>
                  <a:gd fmla="*/ 27 w 27" name="T53"/>
                  <a:gd fmla="*/ 34 h 34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34" w="27">
                    <a:moveTo>
                      <a:pt x="11" y="5"/>
                    </a:moveTo>
                    <a:cubicBezTo>
                      <a:pt x="15" y="4"/>
                      <a:pt x="18" y="6"/>
                      <a:pt x="20" y="11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3" y="6"/>
                      <a:pt x="21" y="4"/>
                      <a:pt x="19" y="2"/>
                    </a:cubicBezTo>
                    <a:cubicBezTo>
                      <a:pt x="16" y="1"/>
                      <a:pt x="13" y="0"/>
                      <a:pt x="10" y="1"/>
                    </a:cubicBezTo>
                    <a:cubicBezTo>
                      <a:pt x="6" y="2"/>
                      <a:pt x="4" y="4"/>
                      <a:pt x="2" y="8"/>
                    </a:cubicBezTo>
                    <a:cubicBezTo>
                      <a:pt x="1" y="12"/>
                      <a:pt x="0" y="16"/>
                      <a:pt x="2" y="20"/>
                    </a:cubicBezTo>
                    <a:cubicBezTo>
                      <a:pt x="3" y="25"/>
                      <a:pt x="5" y="28"/>
                      <a:pt x="8" y="30"/>
                    </a:cubicBezTo>
                    <a:cubicBezTo>
                      <a:pt x="11" y="33"/>
                      <a:pt x="14" y="34"/>
                      <a:pt x="18" y="33"/>
                    </a:cubicBezTo>
                    <a:cubicBezTo>
                      <a:pt x="21" y="32"/>
                      <a:pt x="23" y="30"/>
                      <a:pt x="25" y="28"/>
                    </a:cubicBezTo>
                    <a:cubicBezTo>
                      <a:pt x="27" y="26"/>
                      <a:pt x="27" y="23"/>
                      <a:pt x="27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25"/>
                      <a:pt x="21" y="28"/>
                      <a:pt x="17" y="29"/>
                    </a:cubicBezTo>
                    <a:cubicBezTo>
                      <a:pt x="15" y="29"/>
                      <a:pt x="13" y="29"/>
                      <a:pt x="11" y="27"/>
                    </a:cubicBezTo>
                    <a:cubicBezTo>
                      <a:pt x="9" y="25"/>
                      <a:pt x="7" y="23"/>
                      <a:pt x="6" y="19"/>
                    </a:cubicBezTo>
                    <a:cubicBezTo>
                      <a:pt x="5" y="15"/>
                      <a:pt x="5" y="12"/>
                      <a:pt x="6" y="10"/>
                    </a:cubicBezTo>
                    <a:cubicBezTo>
                      <a:pt x="7" y="7"/>
                      <a:pt x="9" y="6"/>
                      <a:pt x="11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64" name="Freeform 232"/>
              <p:cNvSpPr>
                <a:spLocks noChangeArrowheads="1"/>
              </p:cNvSpPr>
              <p:nvPr/>
            </p:nvSpPr>
            <p:spPr bwMode="auto">
              <a:xfrm>
                <a:off x="1981200" y="2205038"/>
                <a:ext cx="93663" cy="146050"/>
              </a:xfrm>
              <a:custGeom>
                <a:gdLst>
                  <a:gd fmla="*/ 78677 w 25" name="T0"/>
                  <a:gd fmla="*/ 127326 h 39" name="T1"/>
                  <a:gd fmla="*/ 56198 w 25" name="T2"/>
                  <a:gd fmla="*/ 116091 h 39" name="T3"/>
                  <a:gd fmla="*/ 37465 w 25" name="T4"/>
                  <a:gd fmla="*/ 44938 h 39" name="T5"/>
                  <a:gd fmla="*/ 63691 w 25" name="T6"/>
                  <a:gd fmla="*/ 37449 h 39" name="T7"/>
                  <a:gd fmla="*/ 59944 w 25" name="T8"/>
                  <a:gd fmla="*/ 26214 h 39" name="T9"/>
                  <a:gd fmla="*/ 33719 w 25" name="T10"/>
                  <a:gd fmla="*/ 29959 h 39" name="T11"/>
                  <a:gd fmla="*/ 26226 w 25" name="T12"/>
                  <a:gd fmla="*/ 0 h 39" name="T13"/>
                  <a:gd fmla="*/ 11240 w 25" name="T14"/>
                  <a:gd fmla="*/ 7490 h 39" name="T15"/>
                  <a:gd fmla="*/ 18733 w 25" name="T16"/>
                  <a:gd fmla="*/ 33704 h 39" name="T17"/>
                  <a:gd fmla="*/ 0 w 25" name="T18"/>
                  <a:gd fmla="*/ 41194 h 39" name="T19"/>
                  <a:gd fmla="*/ 0 w 25" name="T20"/>
                  <a:gd fmla="*/ 52428 h 39" name="T21"/>
                  <a:gd fmla="*/ 22479 w 25" name="T22"/>
                  <a:gd fmla="*/ 48683 h 39" name="T23"/>
                  <a:gd fmla="*/ 37465 w 25" name="T24"/>
                  <a:gd fmla="*/ 116091 h 39" name="T25"/>
                  <a:gd fmla="*/ 78677 w 25" name="T26"/>
                  <a:gd fmla="*/ 142305 h 39" name="T27"/>
                  <a:gd fmla="*/ 93663 w 25" name="T28"/>
                  <a:gd fmla="*/ 134815 h 39" name="T29"/>
                  <a:gd fmla="*/ 89916 w 25" name="T30"/>
                  <a:gd fmla="*/ 123581 h 39" name="T31"/>
                  <a:gd fmla="*/ 78677 w 25" name="T32"/>
                  <a:gd fmla="*/ 127326 h 39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5" name="T51"/>
                  <a:gd fmla="*/ 0 h 39" name="T52"/>
                  <a:gd fmla="*/ 25 w 25" name="T53"/>
                  <a:gd fmla="*/ 39 h 39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39" w="25">
                    <a:moveTo>
                      <a:pt x="21" y="34"/>
                    </a:moveTo>
                    <a:cubicBezTo>
                      <a:pt x="18" y="35"/>
                      <a:pt x="16" y="34"/>
                      <a:pt x="15" y="3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2" y="37"/>
                      <a:pt x="15" y="39"/>
                      <a:pt x="21" y="38"/>
                    </a:cubicBezTo>
                    <a:cubicBezTo>
                      <a:pt x="22" y="37"/>
                      <a:pt x="24" y="37"/>
                      <a:pt x="25" y="36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3" y="33"/>
                      <a:pt x="22" y="34"/>
                      <a:pt x="21" y="3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65" name="Freeform 233"/>
              <p:cNvSpPr>
                <a:spLocks noChangeArrowheads="1" noEditPoints="1"/>
              </p:cNvSpPr>
              <p:nvPr/>
            </p:nvSpPr>
            <p:spPr bwMode="auto">
              <a:xfrm>
                <a:off x="571500" y="423863"/>
                <a:ext cx="112713" cy="153988"/>
              </a:xfrm>
              <a:custGeom>
                <a:gdLst>
                  <a:gd fmla="*/ 41328 w 30" name="T0"/>
                  <a:gd fmla="*/ 3756 h 41" name="T1"/>
                  <a:gd fmla="*/ 22543 w 30" name="T2"/>
                  <a:gd fmla="*/ 41314 h 41" name="T3"/>
                  <a:gd fmla="*/ 15028 w 30" name="T4"/>
                  <a:gd fmla="*/ 22535 h 41" name="T5"/>
                  <a:gd fmla="*/ 0 w 30" name="T6"/>
                  <a:gd fmla="*/ 26291 h 41" name="T7"/>
                  <a:gd fmla="*/ 60114 w 30" name="T8"/>
                  <a:gd fmla="*/ 153988 h 41" name="T9"/>
                  <a:gd fmla="*/ 75142 w 30" name="T10"/>
                  <a:gd fmla="*/ 146476 h 41" name="T11"/>
                  <a:gd fmla="*/ 52599 w 30" name="T12"/>
                  <a:gd fmla="*/ 101407 h 41" name="T13"/>
                  <a:gd fmla="*/ 90170 w 30" name="T14"/>
                  <a:gd fmla="*/ 105163 h 41" name="T15"/>
                  <a:gd fmla="*/ 108956 w 30" name="T16"/>
                  <a:gd fmla="*/ 78872 h 41" name="T17"/>
                  <a:gd fmla="*/ 101442 w 30" name="T18"/>
                  <a:gd fmla="*/ 37558 h 41" name="T19"/>
                  <a:gd fmla="*/ 75142 w 30" name="T20"/>
                  <a:gd fmla="*/ 7512 h 41" name="T21"/>
                  <a:gd fmla="*/ 41328 w 30" name="T22"/>
                  <a:gd fmla="*/ 3756 h 41" name="T23"/>
                  <a:gd fmla="*/ 93928 w 30" name="T24"/>
                  <a:gd fmla="*/ 78872 h 41" name="T25"/>
                  <a:gd fmla="*/ 78899 w 30" name="T26"/>
                  <a:gd fmla="*/ 93895 h 41" name="T27"/>
                  <a:gd fmla="*/ 60114 w 30" name="T28"/>
                  <a:gd fmla="*/ 93895 h 41" name="T29"/>
                  <a:gd fmla="*/ 45085 w 30" name="T30"/>
                  <a:gd fmla="*/ 82628 h 41" name="T31"/>
                  <a:gd fmla="*/ 30057 w 30" name="T32"/>
                  <a:gd fmla="*/ 56337 h 41" name="T33"/>
                  <a:gd fmla="*/ 33814 w 30" name="T34"/>
                  <a:gd fmla="*/ 33802 h 41" name="T35"/>
                  <a:gd fmla="*/ 45085 w 30" name="T36"/>
                  <a:gd fmla="*/ 18779 h 41" name="T37"/>
                  <a:gd fmla="*/ 67628 w 30" name="T38"/>
                  <a:gd fmla="*/ 18779 h 41" name="T39"/>
                  <a:gd fmla="*/ 86413 w 30" name="T40"/>
                  <a:gd fmla="*/ 45070 h 41" name="T41"/>
                  <a:gd fmla="*/ 93928 w 30" name="T42"/>
                  <a:gd fmla="*/ 78872 h 41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30" name="T66"/>
                  <a:gd fmla="*/ 0 h 41" name="T67"/>
                  <a:gd fmla="*/ 30 w 30" name="T68"/>
                  <a:gd fmla="*/ 41 h 41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41" w="30">
                    <a:moveTo>
                      <a:pt x="11" y="1"/>
                    </a:moveTo>
                    <a:cubicBezTo>
                      <a:pt x="8" y="3"/>
                      <a:pt x="6" y="6"/>
                      <a:pt x="6" y="1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7" y="29"/>
                      <a:pt x="21" y="29"/>
                      <a:pt x="24" y="28"/>
                    </a:cubicBezTo>
                    <a:cubicBezTo>
                      <a:pt x="27" y="26"/>
                      <a:pt x="29" y="24"/>
                      <a:pt x="29" y="21"/>
                    </a:cubicBezTo>
                    <a:cubicBezTo>
                      <a:pt x="30" y="17"/>
                      <a:pt x="29" y="14"/>
                      <a:pt x="27" y="10"/>
                    </a:cubicBezTo>
                    <a:cubicBezTo>
                      <a:pt x="26" y="6"/>
                      <a:pt x="23" y="3"/>
                      <a:pt x="20" y="2"/>
                    </a:cubicBezTo>
                    <a:cubicBezTo>
                      <a:pt x="17" y="0"/>
                      <a:pt x="14" y="0"/>
                      <a:pt x="11" y="1"/>
                    </a:cubicBezTo>
                    <a:close/>
                    <a:moveTo>
                      <a:pt x="25" y="21"/>
                    </a:moveTo>
                    <a:cubicBezTo>
                      <a:pt x="24" y="23"/>
                      <a:pt x="23" y="24"/>
                      <a:pt x="21" y="25"/>
                    </a:cubicBezTo>
                    <a:cubicBezTo>
                      <a:pt x="20" y="26"/>
                      <a:pt x="18" y="26"/>
                      <a:pt x="16" y="25"/>
                    </a:cubicBezTo>
                    <a:cubicBezTo>
                      <a:pt x="14" y="25"/>
                      <a:pt x="13" y="23"/>
                      <a:pt x="12" y="22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3"/>
                      <a:pt x="8" y="11"/>
                      <a:pt x="9" y="9"/>
                    </a:cubicBezTo>
                    <a:cubicBezTo>
                      <a:pt x="9" y="7"/>
                      <a:pt x="10" y="6"/>
                      <a:pt x="12" y="5"/>
                    </a:cubicBezTo>
                    <a:cubicBezTo>
                      <a:pt x="14" y="4"/>
                      <a:pt x="16" y="4"/>
                      <a:pt x="18" y="5"/>
                    </a:cubicBezTo>
                    <a:cubicBezTo>
                      <a:pt x="20" y="7"/>
                      <a:pt x="22" y="9"/>
                      <a:pt x="23" y="12"/>
                    </a:cubicBezTo>
                    <a:cubicBezTo>
                      <a:pt x="25" y="16"/>
                      <a:pt x="26" y="18"/>
                      <a:pt x="25" y="2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66" name="Freeform 234"/>
              <p:cNvSpPr>
                <a:spLocks noChangeArrowheads="1"/>
              </p:cNvSpPr>
              <p:nvPr/>
            </p:nvSpPr>
            <p:spPr bwMode="auto">
              <a:xfrm>
                <a:off x="671513" y="379413"/>
                <a:ext cx="60325" cy="119063"/>
              </a:xfrm>
              <a:custGeom>
                <a:gdLst>
                  <a:gd fmla="*/ 30163 w 16" name="T0"/>
                  <a:gd fmla="*/ 11162 h 32" name="T1"/>
                  <a:gd fmla="*/ 26392 w 16" name="T2"/>
                  <a:gd fmla="*/ 40928 h 32" name="T3"/>
                  <a:gd fmla="*/ 15081 w 16" name="T4"/>
                  <a:gd fmla="*/ 18604 h 32" name="T5"/>
                  <a:gd fmla="*/ 0 w 16" name="T6"/>
                  <a:gd fmla="*/ 22324 h 32" name="T7"/>
                  <a:gd fmla="*/ 45244 w 16" name="T8"/>
                  <a:gd fmla="*/ 119063 h 32" name="T9"/>
                  <a:gd fmla="*/ 60325 w 16" name="T10"/>
                  <a:gd fmla="*/ 111622 h 32" name="T11"/>
                  <a:gd fmla="*/ 37703 w 16" name="T12"/>
                  <a:gd fmla="*/ 59532 h 32" name="T13"/>
                  <a:gd fmla="*/ 33933 w 16" name="T14"/>
                  <a:gd fmla="*/ 33486 h 32" name="T15"/>
                  <a:gd fmla="*/ 49014 w 16" name="T16"/>
                  <a:gd fmla="*/ 14883 h 32" name="T17"/>
                  <a:gd fmla="*/ 52784 w 16" name="T18"/>
                  <a:gd fmla="*/ 14883 h 32" name="T19"/>
                  <a:gd fmla="*/ 45244 w 16" name="T20"/>
                  <a:gd fmla="*/ 0 h 32" name="T21"/>
                  <a:gd fmla="*/ 41473 w 16" name="T22"/>
                  <a:gd fmla="*/ 0 h 32" name="T23"/>
                  <a:gd fmla="*/ 30163 w 16" name="T24"/>
                  <a:gd fmla="*/ 11162 h 32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6" name="T39"/>
                  <a:gd fmla="*/ 0 h 32" name="T40"/>
                  <a:gd fmla="*/ 16 w 16" name="T41"/>
                  <a:gd fmla="*/ 32 h 32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32" w="16">
                    <a:moveTo>
                      <a:pt x="8" y="3"/>
                    </a:moveTo>
                    <a:cubicBezTo>
                      <a:pt x="7" y="5"/>
                      <a:pt x="6" y="7"/>
                      <a:pt x="7" y="11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4"/>
                      <a:pt x="9" y="11"/>
                      <a:pt x="9" y="9"/>
                    </a:cubicBezTo>
                    <a:cubicBezTo>
                      <a:pt x="10" y="7"/>
                      <a:pt x="11" y="5"/>
                      <a:pt x="13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0" y="1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67" name="Freeform 235"/>
              <p:cNvSpPr>
                <a:spLocks noChangeArrowheads="1" noEditPoints="1"/>
              </p:cNvSpPr>
              <p:nvPr/>
            </p:nvSpPr>
            <p:spPr bwMode="auto">
              <a:xfrm>
                <a:off x="739775" y="349250"/>
                <a:ext cx="101600" cy="112713"/>
              </a:xfrm>
              <a:custGeom>
                <a:gdLst>
                  <a:gd fmla="*/ 26341 w 27" name="T0"/>
                  <a:gd fmla="*/ 7514 h 30" name="T1"/>
                  <a:gd fmla="*/ 3763 w 27" name="T2"/>
                  <a:gd fmla="*/ 33814 h 30" name="T3"/>
                  <a:gd fmla="*/ 7526 w 27" name="T4"/>
                  <a:gd fmla="*/ 75142 h 30" name="T5"/>
                  <a:gd fmla="*/ 37630 w 27" name="T6"/>
                  <a:gd fmla="*/ 105199 h 30" name="T7"/>
                  <a:gd fmla="*/ 75259 w 27" name="T8"/>
                  <a:gd fmla="*/ 105199 h 30" name="T9"/>
                  <a:gd fmla="*/ 97837 w 27" name="T10"/>
                  <a:gd fmla="*/ 78899 h 30" name="T11"/>
                  <a:gd fmla="*/ 94074 w 27" name="T12"/>
                  <a:gd fmla="*/ 33814 h 30" name="T13"/>
                  <a:gd fmla="*/ 63970 w 27" name="T14"/>
                  <a:gd fmla="*/ 3757 h 30" name="T15"/>
                  <a:gd fmla="*/ 26341 w 27" name="T16"/>
                  <a:gd fmla="*/ 7514 h 30" name="T17"/>
                  <a:gd fmla="*/ 82785 w 27" name="T18"/>
                  <a:gd fmla="*/ 75142 h 30" name="T19"/>
                  <a:gd fmla="*/ 67733 w 27" name="T20"/>
                  <a:gd fmla="*/ 93928 h 30" name="T21"/>
                  <a:gd fmla="*/ 45156 w 27" name="T22"/>
                  <a:gd fmla="*/ 93928 h 30" name="T23"/>
                  <a:gd fmla="*/ 26341 w 27" name="T24"/>
                  <a:gd fmla="*/ 67628 h 30" name="T25"/>
                  <a:gd fmla="*/ 18815 w 27" name="T26"/>
                  <a:gd fmla="*/ 37571 h 30" name="T27"/>
                  <a:gd fmla="*/ 33867 w 27" name="T28"/>
                  <a:gd fmla="*/ 18786 h 30" name="T29"/>
                  <a:gd fmla="*/ 56444 w 27" name="T30"/>
                  <a:gd fmla="*/ 18786 h 30" name="T31"/>
                  <a:gd fmla="*/ 79022 w 27" name="T32"/>
                  <a:gd fmla="*/ 41328 h 30" name="T33"/>
                  <a:gd fmla="*/ 82785 w 27" name="T34"/>
                  <a:gd fmla="*/ 75142 h 30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27" name="T54"/>
                  <a:gd fmla="*/ 0 h 30" name="T55"/>
                  <a:gd fmla="*/ 27 w 27" name="T56"/>
                  <a:gd fmla="*/ 30 h 30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30" w="27">
                    <a:moveTo>
                      <a:pt x="7" y="2"/>
                    </a:moveTo>
                    <a:cubicBezTo>
                      <a:pt x="4" y="3"/>
                      <a:pt x="2" y="6"/>
                      <a:pt x="1" y="9"/>
                    </a:cubicBezTo>
                    <a:cubicBezTo>
                      <a:pt x="0" y="12"/>
                      <a:pt x="0" y="16"/>
                      <a:pt x="2" y="20"/>
                    </a:cubicBezTo>
                    <a:cubicBezTo>
                      <a:pt x="4" y="24"/>
                      <a:pt x="7" y="27"/>
                      <a:pt x="10" y="28"/>
                    </a:cubicBezTo>
                    <a:cubicBezTo>
                      <a:pt x="13" y="30"/>
                      <a:pt x="16" y="30"/>
                      <a:pt x="20" y="28"/>
                    </a:cubicBezTo>
                    <a:cubicBezTo>
                      <a:pt x="23" y="27"/>
                      <a:pt x="25" y="24"/>
                      <a:pt x="26" y="21"/>
                    </a:cubicBezTo>
                    <a:cubicBezTo>
                      <a:pt x="27" y="17"/>
                      <a:pt x="27" y="13"/>
                      <a:pt x="25" y="9"/>
                    </a:cubicBezTo>
                    <a:cubicBezTo>
                      <a:pt x="23" y="6"/>
                      <a:pt x="21" y="3"/>
                      <a:pt x="17" y="1"/>
                    </a:cubicBezTo>
                    <a:cubicBezTo>
                      <a:pt x="14" y="0"/>
                      <a:pt x="11" y="0"/>
                      <a:pt x="7" y="2"/>
                    </a:cubicBezTo>
                    <a:close/>
                    <a:moveTo>
                      <a:pt x="22" y="20"/>
                    </a:moveTo>
                    <a:cubicBezTo>
                      <a:pt x="22" y="22"/>
                      <a:pt x="20" y="24"/>
                      <a:pt x="18" y="25"/>
                    </a:cubicBezTo>
                    <a:cubicBezTo>
                      <a:pt x="16" y="26"/>
                      <a:pt x="14" y="26"/>
                      <a:pt x="12" y="25"/>
                    </a:cubicBezTo>
                    <a:cubicBezTo>
                      <a:pt x="10" y="24"/>
                      <a:pt x="8" y="22"/>
                      <a:pt x="7" y="18"/>
                    </a:cubicBezTo>
                    <a:cubicBezTo>
                      <a:pt x="5" y="15"/>
                      <a:pt x="4" y="12"/>
                      <a:pt x="5" y="10"/>
                    </a:cubicBezTo>
                    <a:cubicBezTo>
                      <a:pt x="6" y="7"/>
                      <a:pt x="7" y="6"/>
                      <a:pt x="9" y="5"/>
                    </a:cubicBezTo>
                    <a:cubicBezTo>
                      <a:pt x="11" y="4"/>
                      <a:pt x="13" y="4"/>
                      <a:pt x="15" y="5"/>
                    </a:cubicBezTo>
                    <a:cubicBezTo>
                      <a:pt x="17" y="6"/>
                      <a:pt x="19" y="8"/>
                      <a:pt x="21" y="11"/>
                    </a:cubicBezTo>
                    <a:cubicBezTo>
                      <a:pt x="22" y="15"/>
                      <a:pt x="23" y="18"/>
                      <a:pt x="22" y="2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68" name="Freeform 236"/>
              <p:cNvSpPr>
                <a:spLocks noChangeArrowheads="1"/>
              </p:cNvSpPr>
              <p:nvPr/>
            </p:nvSpPr>
            <p:spPr bwMode="auto">
              <a:xfrm>
                <a:off x="814388" y="292100"/>
                <a:ext cx="106363" cy="128588"/>
              </a:xfrm>
              <a:custGeom>
                <a:gdLst>
                  <a:gd fmla="*/ 68376 w 28" name="T0"/>
                  <a:gd fmla="*/ 98332 h 34" name="T1"/>
                  <a:gd fmla="*/ 37987 w 28" name="T2"/>
                  <a:gd fmla="*/ 37820 h 34" name="T3"/>
                  <a:gd fmla="*/ 60779 w 28" name="T4"/>
                  <a:gd fmla="*/ 30256 h 34" name="T5"/>
                  <a:gd fmla="*/ 53182 w 28" name="T6"/>
                  <a:gd fmla="*/ 15128 h 34" name="T7"/>
                  <a:gd fmla="*/ 34188 w 28" name="T8"/>
                  <a:gd fmla="*/ 26474 h 34" name="T9"/>
                  <a:gd fmla="*/ 22792 w 28" name="T10"/>
                  <a:gd fmla="*/ 0 h 34" name="T11"/>
                  <a:gd fmla="*/ 7597 w 28" name="T12"/>
                  <a:gd fmla="*/ 11346 h 34" name="T13"/>
                  <a:gd fmla="*/ 18993 w 28" name="T14"/>
                  <a:gd fmla="*/ 34038 h 34" name="T15"/>
                  <a:gd fmla="*/ 0 w 28" name="T16"/>
                  <a:gd fmla="*/ 41602 h 34" name="T17"/>
                  <a:gd fmla="*/ 7597 w 28" name="T18"/>
                  <a:gd fmla="*/ 52948 h 34" name="T19"/>
                  <a:gd fmla="*/ 22792 w 28" name="T20"/>
                  <a:gd fmla="*/ 45384 h 34" name="T21"/>
                  <a:gd fmla="*/ 53182 w 28" name="T22"/>
                  <a:gd fmla="*/ 102114 h 34" name="T23"/>
                  <a:gd fmla="*/ 94967 w 28" name="T24"/>
                  <a:gd fmla="*/ 117242 h 34" name="T25"/>
                  <a:gd fmla="*/ 106363 w 28" name="T26"/>
                  <a:gd fmla="*/ 109678 h 34" name="T27"/>
                  <a:gd fmla="*/ 102564 w 28" name="T28"/>
                  <a:gd fmla="*/ 98332 h 34" name="T29"/>
                  <a:gd fmla="*/ 91168 w 28" name="T30"/>
                  <a:gd fmla="*/ 105896 h 34" name="T31"/>
                  <a:gd fmla="*/ 68376 w 28" name="T32"/>
                  <a:gd fmla="*/ 98332 h 34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8" name="T51"/>
                  <a:gd fmla="*/ 0 h 34" name="T52"/>
                  <a:gd fmla="*/ 28 w 28" name="T53"/>
                  <a:gd fmla="*/ 34 h 34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34" w="28">
                    <a:moveTo>
                      <a:pt x="18" y="26"/>
                    </a:moveTo>
                    <a:cubicBezTo>
                      <a:pt x="10" y="10"/>
                      <a:pt x="10" y="10"/>
                      <a:pt x="10" y="10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6" y="32"/>
                      <a:pt x="20" y="34"/>
                      <a:pt x="25" y="31"/>
                    </a:cubicBezTo>
                    <a:cubicBezTo>
                      <a:pt x="26" y="31"/>
                      <a:pt x="27" y="30"/>
                      <a:pt x="28" y="29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7"/>
                      <a:pt x="25" y="28"/>
                      <a:pt x="24" y="28"/>
                    </a:cubicBezTo>
                    <a:cubicBezTo>
                      <a:pt x="21" y="29"/>
                      <a:pt x="19" y="29"/>
                      <a:pt x="18" y="2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69" name="Freeform 237"/>
              <p:cNvSpPr>
                <a:spLocks noChangeArrowheads="1" noEditPoints="1"/>
              </p:cNvSpPr>
              <p:nvPr/>
            </p:nvSpPr>
            <p:spPr bwMode="auto">
              <a:xfrm>
                <a:off x="893763" y="273050"/>
                <a:ext cx="106363" cy="112713"/>
              </a:xfrm>
              <a:custGeom>
                <a:gdLst>
                  <a:gd fmla="*/ 64578 w 28" name="T0"/>
                  <a:gd fmla="*/ 3757 h 30" name="T1"/>
                  <a:gd fmla="*/ 30389 w 28" name="T2"/>
                  <a:gd fmla="*/ 7514 h 30" name="T3"/>
                  <a:gd fmla="*/ 3799 w 28" name="T4"/>
                  <a:gd fmla="*/ 37571 h 30" name="T5"/>
                  <a:gd fmla="*/ 7597 w 28" name="T6"/>
                  <a:gd fmla="*/ 78899 h 30" name="T7"/>
                  <a:gd fmla="*/ 37987 w 28" name="T8"/>
                  <a:gd fmla="*/ 108956 h 30" name="T9"/>
                  <a:gd fmla="*/ 75974 w 28" name="T10"/>
                  <a:gd fmla="*/ 105199 h 30" name="T11"/>
                  <a:gd fmla="*/ 98766 w 28" name="T12"/>
                  <a:gd fmla="*/ 86413 h 30" name="T13"/>
                  <a:gd fmla="*/ 102564 w 28" name="T14"/>
                  <a:gd fmla="*/ 60114 h 30" name="T15"/>
                  <a:gd fmla="*/ 87370 w 28" name="T16"/>
                  <a:gd fmla="*/ 63871 h 30" name="T17"/>
                  <a:gd fmla="*/ 72175 w 28" name="T18"/>
                  <a:gd fmla="*/ 93928 h 30" name="T19"/>
                  <a:gd fmla="*/ 49383 w 28" name="T20"/>
                  <a:gd fmla="*/ 93928 h 30" name="T21"/>
                  <a:gd fmla="*/ 26591 w 28" name="T22"/>
                  <a:gd fmla="*/ 71385 h 30" name="T23"/>
                  <a:gd fmla="*/ 94967 w 28" name="T24"/>
                  <a:gd fmla="*/ 37571 h 30" name="T25"/>
                  <a:gd fmla="*/ 64578 w 28" name="T26"/>
                  <a:gd fmla="*/ 3757 h 30" name="T27"/>
                  <a:gd fmla="*/ 22792 w 28" name="T28"/>
                  <a:gd fmla="*/ 60114 h 30" name="T29"/>
                  <a:gd fmla="*/ 18993 w 28" name="T30"/>
                  <a:gd fmla="*/ 33814 h 30" name="T31"/>
                  <a:gd fmla="*/ 34188 w 28" name="T32"/>
                  <a:gd fmla="*/ 18786 h 30" name="T33"/>
                  <a:gd fmla="*/ 49383 w 28" name="T34"/>
                  <a:gd fmla="*/ 15028 h 30" name="T35"/>
                  <a:gd fmla="*/ 64578 w 28" name="T36"/>
                  <a:gd fmla="*/ 22543 h 30" name="T37"/>
                  <a:gd fmla="*/ 72175 w 28" name="T38"/>
                  <a:gd fmla="*/ 33814 h 30" name="T39"/>
                  <a:gd fmla="*/ 22792 w 28" name="T40"/>
                  <a:gd fmla="*/ 60114 h 30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8" name="T63"/>
                  <a:gd fmla="*/ 0 h 30" name="T64"/>
                  <a:gd fmla="*/ 28 w 28" name="T65"/>
                  <a:gd fmla="*/ 30 h 30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30" w="28">
                    <a:moveTo>
                      <a:pt x="17" y="1"/>
                    </a:moveTo>
                    <a:cubicBezTo>
                      <a:pt x="14" y="0"/>
                      <a:pt x="11" y="0"/>
                      <a:pt x="8" y="2"/>
                    </a:cubicBezTo>
                    <a:cubicBezTo>
                      <a:pt x="4" y="3"/>
                      <a:pt x="2" y="6"/>
                      <a:pt x="1" y="10"/>
                    </a:cubicBezTo>
                    <a:cubicBezTo>
                      <a:pt x="0" y="13"/>
                      <a:pt x="0" y="17"/>
                      <a:pt x="2" y="21"/>
                    </a:cubicBezTo>
                    <a:cubicBezTo>
                      <a:pt x="4" y="25"/>
                      <a:pt x="7" y="27"/>
                      <a:pt x="10" y="29"/>
                    </a:cubicBezTo>
                    <a:cubicBezTo>
                      <a:pt x="13" y="30"/>
                      <a:pt x="17" y="30"/>
                      <a:pt x="20" y="28"/>
                    </a:cubicBezTo>
                    <a:cubicBezTo>
                      <a:pt x="23" y="27"/>
                      <a:pt x="25" y="25"/>
                      <a:pt x="26" y="23"/>
                    </a:cubicBezTo>
                    <a:cubicBezTo>
                      <a:pt x="27" y="21"/>
                      <a:pt x="28" y="18"/>
                      <a:pt x="27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4" y="21"/>
                      <a:pt x="22" y="24"/>
                      <a:pt x="19" y="25"/>
                    </a:cubicBezTo>
                    <a:cubicBezTo>
                      <a:pt x="17" y="26"/>
                      <a:pt x="15" y="26"/>
                      <a:pt x="13" y="25"/>
                    </a:cubicBezTo>
                    <a:cubicBezTo>
                      <a:pt x="11" y="25"/>
                      <a:pt x="9" y="23"/>
                      <a:pt x="7" y="19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3" y="6"/>
                      <a:pt x="20" y="3"/>
                      <a:pt x="17" y="1"/>
                    </a:cubicBezTo>
                    <a:close/>
                    <a:moveTo>
                      <a:pt x="6" y="16"/>
                    </a:moveTo>
                    <a:cubicBezTo>
                      <a:pt x="5" y="13"/>
                      <a:pt x="4" y="11"/>
                      <a:pt x="5" y="9"/>
                    </a:cubicBezTo>
                    <a:cubicBezTo>
                      <a:pt x="6" y="7"/>
                      <a:pt x="7" y="6"/>
                      <a:pt x="9" y="5"/>
                    </a:cubicBezTo>
                    <a:cubicBezTo>
                      <a:pt x="11" y="4"/>
                      <a:pt x="12" y="4"/>
                      <a:pt x="13" y="4"/>
                    </a:cubicBezTo>
                    <a:cubicBezTo>
                      <a:pt x="15" y="4"/>
                      <a:pt x="16" y="5"/>
                      <a:pt x="17" y="6"/>
                    </a:cubicBezTo>
                    <a:cubicBezTo>
                      <a:pt x="18" y="7"/>
                      <a:pt x="19" y="8"/>
                      <a:pt x="19" y="9"/>
                    </a:cubicBezTo>
                    <a:lnTo>
                      <a:pt x="6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70" name="Freeform 238"/>
              <p:cNvSpPr>
                <a:spLocks noChangeArrowheads="1"/>
              </p:cNvSpPr>
              <p:nvPr/>
            </p:nvSpPr>
            <p:spPr bwMode="auto">
              <a:xfrm>
                <a:off x="995363" y="228600"/>
                <a:ext cx="93663" cy="112713"/>
              </a:xfrm>
              <a:custGeom>
                <a:gdLst>
                  <a:gd fmla="*/ 29972 w 25" name="T0"/>
                  <a:gd fmla="*/ 18786 h 30" name="T1"/>
                  <a:gd fmla="*/ 63691 w 25" name="T2"/>
                  <a:gd fmla="*/ 30057 h 30" name="T3"/>
                  <a:gd fmla="*/ 74930 w 25" name="T4"/>
                  <a:gd fmla="*/ 22543 h 30" name="T5"/>
                  <a:gd fmla="*/ 52451 w 25" name="T6"/>
                  <a:gd fmla="*/ 3757 h 30" name="T7"/>
                  <a:gd fmla="*/ 22479 w 25" name="T8"/>
                  <a:gd fmla="*/ 7514 h 30" name="T9"/>
                  <a:gd fmla="*/ 0 w 25" name="T10"/>
                  <a:gd fmla="*/ 33814 h 30" name="T11"/>
                  <a:gd fmla="*/ 7493 w 25" name="T12"/>
                  <a:gd fmla="*/ 75142 h 30" name="T13"/>
                  <a:gd fmla="*/ 33719 w 25" name="T14"/>
                  <a:gd fmla="*/ 105199 h 30" name="T15"/>
                  <a:gd fmla="*/ 71184 w 25" name="T16"/>
                  <a:gd fmla="*/ 105199 h 30" name="T17"/>
                  <a:gd fmla="*/ 89916 w 25" name="T18"/>
                  <a:gd fmla="*/ 86413 h 30" name="T19"/>
                  <a:gd fmla="*/ 89916 w 25" name="T20"/>
                  <a:gd fmla="*/ 56357 h 30" name="T21"/>
                  <a:gd fmla="*/ 78677 w 25" name="T22"/>
                  <a:gd fmla="*/ 60114 h 30" name="T23"/>
                  <a:gd fmla="*/ 63691 w 25" name="T24"/>
                  <a:gd fmla="*/ 93928 h 30" name="T25"/>
                  <a:gd fmla="*/ 41212 w 25" name="T26"/>
                  <a:gd fmla="*/ 93928 h 30" name="T27"/>
                  <a:gd fmla="*/ 22479 w 25" name="T28"/>
                  <a:gd fmla="*/ 67628 h 30" name="T29"/>
                  <a:gd fmla="*/ 14986 w 25" name="T30"/>
                  <a:gd fmla="*/ 37571 h 30" name="T31"/>
                  <a:gd fmla="*/ 29972 w 25" name="T32"/>
                  <a:gd fmla="*/ 18786 h 30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5" name="T51"/>
                  <a:gd fmla="*/ 0 h 30" name="T52"/>
                  <a:gd fmla="*/ 25 w 25" name="T53"/>
                  <a:gd fmla="*/ 30 h 30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30" w="25">
                    <a:moveTo>
                      <a:pt x="8" y="5"/>
                    </a:moveTo>
                    <a:cubicBezTo>
                      <a:pt x="11" y="3"/>
                      <a:pt x="14" y="4"/>
                      <a:pt x="17" y="8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8" y="3"/>
                      <a:pt x="16" y="2"/>
                      <a:pt x="14" y="1"/>
                    </a:cubicBezTo>
                    <a:cubicBezTo>
                      <a:pt x="12" y="0"/>
                      <a:pt x="9" y="0"/>
                      <a:pt x="6" y="2"/>
                    </a:cubicBezTo>
                    <a:cubicBezTo>
                      <a:pt x="3" y="3"/>
                      <a:pt x="1" y="6"/>
                      <a:pt x="0" y="9"/>
                    </a:cubicBezTo>
                    <a:cubicBezTo>
                      <a:pt x="0" y="13"/>
                      <a:pt x="0" y="16"/>
                      <a:pt x="2" y="20"/>
                    </a:cubicBezTo>
                    <a:cubicBezTo>
                      <a:pt x="4" y="24"/>
                      <a:pt x="6" y="26"/>
                      <a:pt x="9" y="28"/>
                    </a:cubicBezTo>
                    <a:cubicBezTo>
                      <a:pt x="12" y="30"/>
                      <a:pt x="15" y="30"/>
                      <a:pt x="19" y="28"/>
                    </a:cubicBezTo>
                    <a:cubicBezTo>
                      <a:pt x="21" y="27"/>
                      <a:pt x="23" y="25"/>
                      <a:pt x="24" y="23"/>
                    </a:cubicBezTo>
                    <a:cubicBezTo>
                      <a:pt x="25" y="20"/>
                      <a:pt x="25" y="18"/>
                      <a:pt x="24" y="15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2" y="20"/>
                      <a:pt x="21" y="23"/>
                      <a:pt x="17" y="25"/>
                    </a:cubicBezTo>
                    <a:cubicBezTo>
                      <a:pt x="15" y="26"/>
                      <a:pt x="13" y="26"/>
                      <a:pt x="11" y="25"/>
                    </a:cubicBezTo>
                    <a:cubicBezTo>
                      <a:pt x="9" y="23"/>
                      <a:pt x="7" y="21"/>
                      <a:pt x="6" y="18"/>
                    </a:cubicBezTo>
                    <a:cubicBezTo>
                      <a:pt x="5" y="15"/>
                      <a:pt x="4" y="12"/>
                      <a:pt x="4" y="10"/>
                    </a:cubicBezTo>
                    <a:cubicBezTo>
                      <a:pt x="5" y="7"/>
                      <a:pt x="6" y="6"/>
                      <a:pt x="8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71" name="Freeform 239"/>
              <p:cNvSpPr>
                <a:spLocks noChangeArrowheads="1"/>
              </p:cNvSpPr>
              <p:nvPr/>
            </p:nvSpPr>
            <p:spPr bwMode="auto">
              <a:xfrm>
                <a:off x="1063625" y="176213"/>
                <a:ext cx="101600" cy="123825"/>
              </a:xfrm>
              <a:custGeom>
                <a:gdLst>
                  <a:gd fmla="*/ 63970 w 27" name="T0"/>
                  <a:gd fmla="*/ 97559 h 33" name="T1"/>
                  <a:gd fmla="*/ 33867 w 27" name="T2"/>
                  <a:gd fmla="*/ 37523 h 33" name="T3"/>
                  <a:gd fmla="*/ 56444 w 27" name="T4"/>
                  <a:gd fmla="*/ 26266 h 33" name="T5"/>
                  <a:gd fmla="*/ 52681 w 27" name="T6"/>
                  <a:gd fmla="*/ 15009 h 33" name="T7"/>
                  <a:gd fmla="*/ 30104 w 27" name="T8"/>
                  <a:gd fmla="*/ 26266 h 33" name="T9"/>
                  <a:gd fmla="*/ 18815 w 27" name="T10"/>
                  <a:gd fmla="*/ 0 h 33" name="T11"/>
                  <a:gd fmla="*/ 3763 w 27" name="T12"/>
                  <a:gd fmla="*/ 7505 h 33" name="T13"/>
                  <a:gd fmla="*/ 15052 w 27" name="T14"/>
                  <a:gd fmla="*/ 33770 h 33" name="T15"/>
                  <a:gd fmla="*/ 0 w 27" name="T16"/>
                  <a:gd fmla="*/ 41275 h 33" name="T17"/>
                  <a:gd fmla="*/ 3763 w 27" name="T18"/>
                  <a:gd fmla="*/ 52532 h 33" name="T19"/>
                  <a:gd fmla="*/ 22578 w 27" name="T20"/>
                  <a:gd fmla="*/ 45027 h 33" name="T21"/>
                  <a:gd fmla="*/ 48919 w 27" name="T22"/>
                  <a:gd fmla="*/ 101311 h 33" name="T23"/>
                  <a:gd fmla="*/ 90311 w 27" name="T24"/>
                  <a:gd fmla="*/ 116320 h 33" name="T25"/>
                  <a:gd fmla="*/ 101600 w 27" name="T26"/>
                  <a:gd fmla="*/ 108816 h 33" name="T27"/>
                  <a:gd fmla="*/ 97837 w 27" name="T28"/>
                  <a:gd fmla="*/ 97559 h 33" name="T29"/>
                  <a:gd fmla="*/ 86548 w 27" name="T30"/>
                  <a:gd fmla="*/ 105064 h 33" name="T31"/>
                  <a:gd fmla="*/ 63970 w 27" name="T32"/>
                  <a:gd fmla="*/ 97559 h 33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7" name="T51"/>
                  <a:gd fmla="*/ 0 h 33" name="T52"/>
                  <a:gd fmla="*/ 27 w 27" name="T53"/>
                  <a:gd fmla="*/ 33 h 33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33" w="27">
                    <a:moveTo>
                      <a:pt x="17" y="26"/>
                    </a:moveTo>
                    <a:cubicBezTo>
                      <a:pt x="9" y="10"/>
                      <a:pt x="9" y="10"/>
                      <a:pt x="9" y="10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5" y="32"/>
                      <a:pt x="19" y="33"/>
                      <a:pt x="24" y="31"/>
                    </a:cubicBezTo>
                    <a:cubicBezTo>
                      <a:pt x="25" y="31"/>
                      <a:pt x="26" y="30"/>
                      <a:pt x="27" y="29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5" y="27"/>
                      <a:pt x="24" y="27"/>
                      <a:pt x="23" y="28"/>
                    </a:cubicBezTo>
                    <a:cubicBezTo>
                      <a:pt x="20" y="29"/>
                      <a:pt x="18" y="28"/>
                      <a:pt x="17" y="2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72" name="Freeform 240"/>
              <p:cNvSpPr>
                <a:spLocks noChangeArrowheads="1"/>
              </p:cNvSpPr>
              <p:nvPr/>
            </p:nvSpPr>
            <p:spPr bwMode="auto">
              <a:xfrm>
                <a:off x="1119188" y="142875"/>
                <a:ext cx="22225" cy="22225"/>
              </a:xfrm>
              <a:custGeom>
                <a:gdLst>
                  <a:gd fmla="*/ 7938 w 14" name="T0"/>
                  <a:gd fmla="*/ 22225 h 14" name="T1"/>
                  <a:gd fmla="*/ 22225 w 14" name="T2"/>
                  <a:gd fmla="*/ 14288 h 14" name="T3"/>
                  <a:gd fmla="*/ 15875 w 14" name="T4"/>
                  <a:gd fmla="*/ 0 h 14" name="T5"/>
                  <a:gd fmla="*/ 0 w 14" name="T6"/>
                  <a:gd fmla="*/ 6350 h 14" name="T7"/>
                  <a:gd fmla="*/ 7938 w 14" name="T8"/>
                  <a:gd fmla="*/ 22225 h 14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4" name="T15"/>
                  <a:gd fmla="*/ 0 h 14" name="T16"/>
                  <a:gd fmla="*/ 14 w 14" name="T17"/>
                  <a:gd fmla="*/ 14 h 14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4" w="14">
                    <a:moveTo>
                      <a:pt x="5" y="14"/>
                    </a:moveTo>
                    <a:lnTo>
                      <a:pt x="14" y="9"/>
                    </a:lnTo>
                    <a:lnTo>
                      <a:pt x="10" y="0"/>
                    </a:lnTo>
                    <a:lnTo>
                      <a:pt x="0" y="4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73" name="Freeform 241"/>
              <p:cNvSpPr>
                <a:spLocks noChangeArrowheads="1"/>
              </p:cNvSpPr>
              <p:nvPr/>
            </p:nvSpPr>
            <p:spPr bwMode="auto">
              <a:xfrm>
                <a:off x="1135063" y="176213"/>
                <a:ext cx="60325" cy="101600"/>
              </a:xfrm>
              <a:custGeom>
                <a:gdLst>
                  <a:gd fmla="*/ 44450 w 38" name="T0"/>
                  <a:gd fmla="*/ 101600 h 64" name="T1"/>
                  <a:gd fmla="*/ 60325 w 38" name="T2"/>
                  <a:gd fmla="*/ 93662 h 64" name="T3"/>
                  <a:gd fmla="*/ 14288 w 38" name="T4"/>
                  <a:gd fmla="*/ 0 h 64" name="T5"/>
                  <a:gd fmla="*/ 0 w 38" name="T6"/>
                  <a:gd fmla="*/ 3175 h 64" name="T7"/>
                  <a:gd fmla="*/ 44450 w 38" name="T8"/>
                  <a:gd fmla="*/ 101600 h 64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38" name="T15"/>
                  <a:gd fmla="*/ 0 h 64" name="T16"/>
                  <a:gd fmla="*/ 38 w 38" name="T17"/>
                  <a:gd fmla="*/ 64 h 64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64" w="38">
                    <a:moveTo>
                      <a:pt x="28" y="64"/>
                    </a:moveTo>
                    <a:lnTo>
                      <a:pt x="38" y="59"/>
                    </a:lnTo>
                    <a:lnTo>
                      <a:pt x="9" y="0"/>
                    </a:lnTo>
                    <a:lnTo>
                      <a:pt x="0" y="2"/>
                    </a:lnTo>
                    <a:lnTo>
                      <a:pt x="28" y="6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74" name="Freeform 242"/>
              <p:cNvSpPr>
                <a:spLocks noChangeArrowheads="1" noEditPoints="1"/>
              </p:cNvSpPr>
              <p:nvPr/>
            </p:nvSpPr>
            <p:spPr bwMode="auto">
              <a:xfrm>
                <a:off x="1187450" y="134938"/>
                <a:ext cx="101600" cy="112713"/>
              </a:xfrm>
              <a:custGeom>
                <a:gdLst>
                  <a:gd fmla="*/ 26341 w 27" name="T0"/>
                  <a:gd fmla="*/ 7514 h 30" name="T1"/>
                  <a:gd fmla="*/ 3763 w 27" name="T2"/>
                  <a:gd fmla="*/ 33814 h 30" name="T3"/>
                  <a:gd fmla="*/ 7526 w 27" name="T4"/>
                  <a:gd fmla="*/ 75142 h 30" name="T5"/>
                  <a:gd fmla="*/ 37630 w 27" name="T6"/>
                  <a:gd fmla="*/ 105199 h 30" name="T7"/>
                  <a:gd fmla="*/ 71496 w 27" name="T8"/>
                  <a:gd fmla="*/ 105199 h 30" name="T9"/>
                  <a:gd fmla="*/ 97837 w 27" name="T10"/>
                  <a:gd fmla="*/ 78899 h 30" name="T11"/>
                  <a:gd fmla="*/ 94074 w 27" name="T12"/>
                  <a:gd fmla="*/ 37571 h 30" name="T13"/>
                  <a:gd fmla="*/ 63970 w 27" name="T14"/>
                  <a:gd fmla="*/ 7514 h 30" name="T15"/>
                  <a:gd fmla="*/ 26341 w 27" name="T16"/>
                  <a:gd fmla="*/ 7514 h 30" name="T17"/>
                  <a:gd fmla="*/ 82785 w 27" name="T18"/>
                  <a:gd fmla="*/ 75142 h 30" name="T19"/>
                  <a:gd fmla="*/ 67733 w 27" name="T20"/>
                  <a:gd fmla="*/ 93928 h 30" name="T21"/>
                  <a:gd fmla="*/ 45156 w 27" name="T22"/>
                  <a:gd fmla="*/ 93928 h 30" name="T23"/>
                  <a:gd fmla="*/ 22578 w 27" name="T24"/>
                  <a:gd fmla="*/ 67628 h 30" name="T25"/>
                  <a:gd fmla="*/ 18815 w 27" name="T26"/>
                  <a:gd fmla="*/ 37571 h 30" name="T27"/>
                  <a:gd fmla="*/ 33867 w 27" name="T28"/>
                  <a:gd fmla="*/ 18786 h 30" name="T29"/>
                  <a:gd fmla="*/ 56444 w 27" name="T30"/>
                  <a:gd fmla="*/ 18786 h 30" name="T31"/>
                  <a:gd fmla="*/ 75259 w 27" name="T32"/>
                  <a:gd fmla="*/ 45085 h 30" name="T33"/>
                  <a:gd fmla="*/ 82785 w 27" name="T34"/>
                  <a:gd fmla="*/ 75142 h 30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27" name="T54"/>
                  <a:gd fmla="*/ 0 h 30" name="T55"/>
                  <a:gd fmla="*/ 27 w 27" name="T56"/>
                  <a:gd fmla="*/ 30 h 30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30" w="27">
                    <a:moveTo>
                      <a:pt x="7" y="2"/>
                    </a:moveTo>
                    <a:cubicBezTo>
                      <a:pt x="4" y="3"/>
                      <a:pt x="2" y="6"/>
                      <a:pt x="1" y="9"/>
                    </a:cubicBezTo>
                    <a:cubicBezTo>
                      <a:pt x="0" y="13"/>
                      <a:pt x="0" y="16"/>
                      <a:pt x="2" y="20"/>
                    </a:cubicBezTo>
                    <a:cubicBezTo>
                      <a:pt x="4" y="24"/>
                      <a:pt x="6" y="27"/>
                      <a:pt x="10" y="28"/>
                    </a:cubicBezTo>
                    <a:cubicBezTo>
                      <a:pt x="13" y="30"/>
                      <a:pt x="16" y="30"/>
                      <a:pt x="19" y="28"/>
                    </a:cubicBezTo>
                    <a:cubicBezTo>
                      <a:pt x="23" y="27"/>
                      <a:pt x="25" y="24"/>
                      <a:pt x="26" y="21"/>
                    </a:cubicBezTo>
                    <a:cubicBezTo>
                      <a:pt x="27" y="17"/>
                      <a:pt x="27" y="13"/>
                      <a:pt x="25" y="10"/>
                    </a:cubicBezTo>
                    <a:cubicBezTo>
                      <a:pt x="23" y="6"/>
                      <a:pt x="20" y="3"/>
                      <a:pt x="17" y="2"/>
                    </a:cubicBezTo>
                    <a:cubicBezTo>
                      <a:pt x="14" y="0"/>
                      <a:pt x="11" y="0"/>
                      <a:pt x="7" y="2"/>
                    </a:cubicBezTo>
                    <a:close/>
                    <a:moveTo>
                      <a:pt x="22" y="20"/>
                    </a:moveTo>
                    <a:cubicBezTo>
                      <a:pt x="22" y="22"/>
                      <a:pt x="20" y="24"/>
                      <a:pt x="18" y="25"/>
                    </a:cubicBezTo>
                    <a:cubicBezTo>
                      <a:pt x="16" y="26"/>
                      <a:pt x="14" y="26"/>
                      <a:pt x="12" y="25"/>
                    </a:cubicBezTo>
                    <a:cubicBezTo>
                      <a:pt x="10" y="24"/>
                      <a:pt x="8" y="22"/>
                      <a:pt x="6" y="18"/>
                    </a:cubicBezTo>
                    <a:cubicBezTo>
                      <a:pt x="5" y="15"/>
                      <a:pt x="4" y="12"/>
                      <a:pt x="5" y="10"/>
                    </a:cubicBezTo>
                    <a:cubicBezTo>
                      <a:pt x="5" y="7"/>
                      <a:pt x="7" y="6"/>
                      <a:pt x="9" y="5"/>
                    </a:cubicBezTo>
                    <a:cubicBezTo>
                      <a:pt x="10" y="4"/>
                      <a:pt x="12" y="4"/>
                      <a:pt x="15" y="5"/>
                    </a:cubicBezTo>
                    <a:cubicBezTo>
                      <a:pt x="17" y="6"/>
                      <a:pt x="19" y="8"/>
                      <a:pt x="20" y="12"/>
                    </a:cubicBezTo>
                    <a:cubicBezTo>
                      <a:pt x="22" y="15"/>
                      <a:pt x="23" y="18"/>
                      <a:pt x="22" y="2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75" name="Freeform 243"/>
              <p:cNvSpPr>
                <a:spLocks noChangeArrowheads="1"/>
              </p:cNvSpPr>
              <p:nvPr/>
            </p:nvSpPr>
            <p:spPr bwMode="auto">
              <a:xfrm>
                <a:off x="1281113" y="85725"/>
                <a:ext cx="120650" cy="120650"/>
              </a:xfrm>
              <a:custGeom>
                <a:gdLst>
                  <a:gd fmla="*/ 79177 w 32" name="T0"/>
                  <a:gd fmla="*/ 7541 h 32" name="T1"/>
                  <a:gd fmla="*/ 60325 w 32" name="T2"/>
                  <a:gd fmla="*/ 0 h 32" name="T3"/>
                  <a:gd fmla="*/ 41473 w 32" name="T4"/>
                  <a:gd fmla="*/ 3770 h 32" name="T5"/>
                  <a:gd fmla="*/ 18852 w 32" name="T6"/>
                  <a:gd fmla="*/ 37703 h 32" name="T7"/>
                  <a:gd fmla="*/ 11311 w 32" name="T8"/>
                  <a:gd fmla="*/ 18852 h 32" name="T9"/>
                  <a:gd fmla="*/ 0 w 32" name="T10"/>
                  <a:gd fmla="*/ 26392 h 32" name="T11"/>
                  <a:gd fmla="*/ 45244 w 32" name="T12"/>
                  <a:gd fmla="*/ 120650 h 32" name="T13"/>
                  <a:gd fmla="*/ 60325 w 32" name="T14"/>
                  <a:gd fmla="*/ 113109 h 32" name="T15"/>
                  <a:gd fmla="*/ 33933 w 32" name="T16"/>
                  <a:gd fmla="*/ 64095 h 32" name="T17"/>
                  <a:gd fmla="*/ 30163 w 32" name="T18"/>
                  <a:gd fmla="*/ 33933 h 32" name="T19"/>
                  <a:gd fmla="*/ 45244 w 32" name="T20"/>
                  <a:gd fmla="*/ 18852 h 32" name="T21"/>
                  <a:gd fmla="*/ 60325 w 32" name="T22"/>
                  <a:gd fmla="*/ 15081 h 32" name="T23"/>
                  <a:gd fmla="*/ 75406 w 32" name="T24"/>
                  <a:gd fmla="*/ 30163 h 32" name="T25"/>
                  <a:gd fmla="*/ 105569 w 32" name="T26"/>
                  <a:gd fmla="*/ 94258 h 32" name="T27"/>
                  <a:gd fmla="*/ 120650 w 32" name="T28"/>
                  <a:gd fmla="*/ 86717 h 32" name="T29"/>
                  <a:gd fmla="*/ 94258 w 32" name="T30"/>
                  <a:gd fmla="*/ 30163 h 32" name="T31"/>
                  <a:gd fmla="*/ 79177 w 32" name="T32"/>
                  <a:gd fmla="*/ 7541 h 32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32" name="T51"/>
                  <a:gd fmla="*/ 0 h 32" name="T52"/>
                  <a:gd fmla="*/ 32 w 32" name="T53"/>
                  <a:gd fmla="*/ 32 h 32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32" w="32">
                    <a:moveTo>
                      <a:pt x="21" y="2"/>
                    </a:moveTo>
                    <a:cubicBezTo>
                      <a:pt x="20" y="1"/>
                      <a:pt x="18" y="0"/>
                      <a:pt x="16" y="0"/>
                    </a:cubicBezTo>
                    <a:cubicBezTo>
                      <a:pt x="15" y="0"/>
                      <a:pt x="13" y="0"/>
                      <a:pt x="11" y="1"/>
                    </a:cubicBezTo>
                    <a:cubicBezTo>
                      <a:pt x="8" y="2"/>
                      <a:pt x="6" y="6"/>
                      <a:pt x="5" y="10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4"/>
                      <a:pt x="7" y="12"/>
                      <a:pt x="8" y="9"/>
                    </a:cubicBezTo>
                    <a:cubicBezTo>
                      <a:pt x="9" y="7"/>
                      <a:pt x="10" y="6"/>
                      <a:pt x="12" y="5"/>
                    </a:cubicBezTo>
                    <a:cubicBezTo>
                      <a:pt x="13" y="4"/>
                      <a:pt x="15" y="4"/>
                      <a:pt x="16" y="4"/>
                    </a:cubicBezTo>
                    <a:cubicBezTo>
                      <a:pt x="18" y="5"/>
                      <a:pt x="19" y="6"/>
                      <a:pt x="20" y="8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3" y="5"/>
                      <a:pt x="22" y="3"/>
                      <a:pt x="21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76" name="Freeform 244"/>
              <p:cNvSpPr>
                <a:spLocks noChangeArrowheads="1" noEditPoints="1"/>
              </p:cNvSpPr>
              <p:nvPr/>
            </p:nvSpPr>
            <p:spPr bwMode="auto">
              <a:xfrm>
                <a:off x="1044575" y="390525"/>
                <a:ext cx="233363" cy="233363"/>
              </a:xfrm>
              <a:custGeom>
                <a:gdLst>
                  <a:gd fmla="*/ 229599 w 62" name="T0"/>
                  <a:gd fmla="*/ 41403 h 62" name="T1"/>
                  <a:gd fmla="*/ 229599 w 62" name="T2"/>
                  <a:gd fmla="*/ 30111 h 62" name="T3"/>
                  <a:gd fmla="*/ 233363 w 62" name="T4"/>
                  <a:gd fmla="*/ 11292 h 62" name="T5"/>
                  <a:gd fmla="*/ 222071 w 62" name="T6"/>
                  <a:gd fmla="*/ 0 h 62" name="T7"/>
                  <a:gd fmla="*/ 165612 w 62" name="T8"/>
                  <a:gd fmla="*/ 22584 h 62" name="T9"/>
                  <a:gd fmla="*/ 116682 w 62" name="T10"/>
                  <a:gd fmla="*/ 3764 h 62" name="T11"/>
                  <a:gd fmla="*/ 67751 w 62" name="T12"/>
                  <a:gd fmla="*/ 22584 h 62" name="T13"/>
                  <a:gd fmla="*/ 11292 w 62" name="T14"/>
                  <a:gd fmla="*/ 0 h 62" name="T15"/>
                  <a:gd fmla="*/ 0 w 62" name="T16"/>
                  <a:gd fmla="*/ 11292 h 62" name="T17"/>
                  <a:gd fmla="*/ 0 w 62" name="T18"/>
                  <a:gd fmla="*/ 26347 h 62" name="T19"/>
                  <a:gd fmla="*/ 3764 w 62" name="T20"/>
                  <a:gd fmla="*/ 41403 h 62" name="T21"/>
                  <a:gd fmla="*/ 3764 w 62" name="T22"/>
                  <a:gd fmla="*/ 52695 h 62" name="T23"/>
                  <a:gd fmla="*/ 7528 w 62" name="T24"/>
                  <a:gd fmla="*/ 63987 h 62" name="T25"/>
                  <a:gd fmla="*/ 11292 w 62" name="T26"/>
                  <a:gd fmla="*/ 75278 h 62" name="T27"/>
                  <a:gd fmla="*/ 11292 w 62" name="T28"/>
                  <a:gd fmla="*/ 82806 h 62" name="T29"/>
                  <a:gd fmla="*/ 41403 w 62" name="T30"/>
                  <a:gd fmla="*/ 169376 h 62" name="T31"/>
                  <a:gd fmla="*/ 191960 w 62" name="T32"/>
                  <a:gd fmla="*/ 169376 h 62" name="T33"/>
                  <a:gd fmla="*/ 225835 w 62" name="T34"/>
                  <a:gd fmla="*/ 67751 h 62" name="T35"/>
                  <a:gd fmla="*/ 158085 w 62" name="T36"/>
                  <a:gd fmla="*/ 210779 h 62" name="T37"/>
                  <a:gd fmla="*/ 154321 w 62" name="T38"/>
                  <a:gd fmla="*/ 214543 h 62" name="T39"/>
                  <a:gd fmla="*/ 154321 w 62" name="T40"/>
                  <a:gd fmla="*/ 214543 h 62" name="T41"/>
                  <a:gd fmla="*/ 150557 w 62" name="T42"/>
                  <a:gd fmla="*/ 218307 h 62" name="T43"/>
                  <a:gd fmla="*/ 150557 w 62" name="T44"/>
                  <a:gd fmla="*/ 218307 h 62" name="T45"/>
                  <a:gd fmla="*/ 82806 w 62" name="T46"/>
                  <a:gd fmla="*/ 218307 h 62" name="T47"/>
                  <a:gd fmla="*/ 82806 w 62" name="T48"/>
                  <a:gd fmla="*/ 218307 h 62" name="T49"/>
                  <a:gd fmla="*/ 79042 w 62" name="T50"/>
                  <a:gd fmla="*/ 214543 h 62" name="T51"/>
                  <a:gd fmla="*/ 79042 w 62" name="T52"/>
                  <a:gd fmla="*/ 214543 h 62" name="T53"/>
                  <a:gd fmla="*/ 75278 w 62" name="T54"/>
                  <a:gd fmla="*/ 210779 h 62" name="T55"/>
                  <a:gd fmla="*/ 18820 w 62" name="T56"/>
                  <a:gd fmla="*/ 86570 h 62" name="T57"/>
                  <a:gd fmla="*/ 15056 w 62" name="T58"/>
                  <a:gd fmla="*/ 75278 h 62" name="T59"/>
                  <a:gd fmla="*/ 15056 w 62" name="T60"/>
                  <a:gd fmla="*/ 67751 h 62" name="T61"/>
                  <a:gd fmla="*/ 11292 w 62" name="T62"/>
                  <a:gd fmla="*/ 45167 h 62" name="T63"/>
                  <a:gd fmla="*/ 7528 w 62" name="T64"/>
                  <a:gd fmla="*/ 33875 h 62" name="T65"/>
                  <a:gd fmla="*/ 7528 w 62" name="T66"/>
                  <a:gd fmla="*/ 26347 h 62" name="T67"/>
                  <a:gd fmla="*/ 3764 w 62" name="T68"/>
                  <a:gd fmla="*/ 11292 h 62" name="T69"/>
                  <a:gd fmla="*/ 7528 w 62" name="T70"/>
                  <a:gd fmla="*/ 7528 h 62" name="T71"/>
                  <a:gd fmla="*/ 15056 w 62" name="T72"/>
                  <a:gd fmla="*/ 7528 h 62" name="T73"/>
                  <a:gd fmla="*/ 26347 w 62" name="T74"/>
                  <a:gd fmla="*/ 15056 h 62" name="T75"/>
                  <a:gd fmla="*/ 26347 w 62" name="T76"/>
                  <a:gd fmla="*/ 15056 h 62" name="T77"/>
                  <a:gd fmla="*/ 105390 w 62" name="T78"/>
                  <a:gd fmla="*/ 15056 h 62" name="T79"/>
                  <a:gd fmla="*/ 116682 w 62" name="T80"/>
                  <a:gd fmla="*/ 11292 h 62" name="T81"/>
                  <a:gd fmla="*/ 116682 w 62" name="T82"/>
                  <a:gd fmla="*/ 11292 h 62" name="T83"/>
                  <a:gd fmla="*/ 120445 w 62" name="T84"/>
                  <a:gd fmla="*/ 11292 h 62" name="T85"/>
                  <a:gd fmla="*/ 120445 w 62" name="T86"/>
                  <a:gd fmla="*/ 11292 h 62" name="T87"/>
                  <a:gd fmla="*/ 165612 w 62" name="T88"/>
                  <a:gd fmla="*/ 26347 h 62" name="T89"/>
                  <a:gd fmla="*/ 207016 w 62" name="T90"/>
                  <a:gd fmla="*/ 15056 h 62" name="T91"/>
                  <a:gd fmla="*/ 218307 w 62" name="T92"/>
                  <a:gd fmla="*/ 7528 h 62" name="T93"/>
                  <a:gd fmla="*/ 222071 w 62" name="T94"/>
                  <a:gd fmla="*/ 7528 h 62" name="T95"/>
                  <a:gd fmla="*/ 225835 w 62" name="T96"/>
                  <a:gd fmla="*/ 7528 h 62" name="T97"/>
                  <a:gd fmla="*/ 225835 w 62" name="T98"/>
                  <a:gd fmla="*/ 7528 h 62" name="T99"/>
                  <a:gd fmla="*/ 225835 w 62" name="T100"/>
                  <a:gd fmla="*/ 7528 h 62" name="T101"/>
                  <a:gd fmla="*/ 225835 w 62" name="T102"/>
                  <a:gd fmla="*/ 11292 h 62" name="T103"/>
                  <a:gd fmla="*/ 225835 w 62" name="T104"/>
                  <a:gd fmla="*/ 22584 h 62" name="T105"/>
                  <a:gd fmla="*/ 222071 w 62" name="T106"/>
                  <a:gd fmla="*/ 37639 h 62" name="T107"/>
                  <a:gd fmla="*/ 222071 w 62" name="T108"/>
                  <a:gd fmla="*/ 52695 h 62" name="T109"/>
                  <a:gd fmla="*/ 218307 w 62" name="T110"/>
                  <a:gd fmla="*/ 63987 h 62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w 62" name="T168"/>
                  <a:gd fmla="*/ 0 h 62" name="T169"/>
                  <a:gd fmla="*/ 62 w 62" name="T170"/>
                  <a:gd fmla="*/ 62 h 62" name="T171"/>
                </a:gdLst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b="T171" l="T168" r="T170" t="T169"/>
                <a:pathLst>
                  <a:path h="62" w="62">
                    <a:moveTo>
                      <a:pt x="60" y="14"/>
                    </a:moveTo>
                    <a:cubicBezTo>
                      <a:pt x="61" y="13"/>
                      <a:pt x="61" y="12"/>
                      <a:pt x="61" y="11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61" y="9"/>
                      <a:pt x="61" y="9"/>
                      <a:pt x="61" y="8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2" y="6"/>
                      <a:pt x="62" y="4"/>
                      <a:pt x="62" y="3"/>
                    </a:cubicBezTo>
                    <a:cubicBezTo>
                      <a:pt x="62" y="2"/>
                      <a:pt x="61" y="1"/>
                      <a:pt x="60" y="1"/>
                    </a:cubicBezTo>
                    <a:cubicBezTo>
                      <a:pt x="60" y="0"/>
                      <a:pt x="59" y="0"/>
                      <a:pt x="59" y="0"/>
                    </a:cubicBezTo>
                    <a:cubicBezTo>
                      <a:pt x="58" y="0"/>
                      <a:pt x="57" y="1"/>
                      <a:pt x="57" y="1"/>
                    </a:cubicBezTo>
                    <a:cubicBezTo>
                      <a:pt x="53" y="4"/>
                      <a:pt x="49" y="6"/>
                      <a:pt x="44" y="6"/>
                    </a:cubicBezTo>
                    <a:cubicBezTo>
                      <a:pt x="40" y="6"/>
                      <a:pt x="36" y="4"/>
                      <a:pt x="33" y="2"/>
                    </a:cubicBezTo>
                    <a:cubicBezTo>
                      <a:pt x="32" y="2"/>
                      <a:pt x="32" y="1"/>
                      <a:pt x="31" y="1"/>
                    </a:cubicBezTo>
                    <a:cubicBezTo>
                      <a:pt x="30" y="1"/>
                      <a:pt x="29" y="2"/>
                      <a:pt x="29" y="2"/>
                    </a:cubicBezTo>
                    <a:cubicBezTo>
                      <a:pt x="26" y="4"/>
                      <a:pt x="22" y="6"/>
                      <a:pt x="18" y="6"/>
                    </a:cubicBezTo>
                    <a:cubicBezTo>
                      <a:pt x="13" y="6"/>
                      <a:pt x="9" y="4"/>
                      <a:pt x="5" y="1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1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9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5" y="31"/>
                      <a:pt x="8" y="39"/>
                      <a:pt x="11" y="45"/>
                    </a:cubicBezTo>
                    <a:cubicBezTo>
                      <a:pt x="18" y="59"/>
                      <a:pt x="26" y="62"/>
                      <a:pt x="31" y="62"/>
                    </a:cubicBezTo>
                    <a:cubicBezTo>
                      <a:pt x="36" y="62"/>
                      <a:pt x="44" y="59"/>
                      <a:pt x="51" y="45"/>
                    </a:cubicBezTo>
                    <a:cubicBezTo>
                      <a:pt x="55" y="37"/>
                      <a:pt x="58" y="28"/>
                      <a:pt x="60" y="18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60" y="16"/>
                      <a:pt x="60" y="15"/>
                      <a:pt x="60" y="14"/>
                    </a:cubicBezTo>
                    <a:close/>
                    <a:moveTo>
                      <a:pt x="42" y="56"/>
                    </a:moveTo>
                    <a:cubicBezTo>
                      <a:pt x="42" y="56"/>
                      <a:pt x="42" y="56"/>
                      <a:pt x="42" y="56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0" y="57"/>
                      <a:pt x="40" y="57"/>
                      <a:pt x="40" y="57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37" y="60"/>
                      <a:pt x="34" y="61"/>
                      <a:pt x="31" y="61"/>
                    </a:cubicBezTo>
                    <a:cubicBezTo>
                      <a:pt x="28" y="61"/>
                      <a:pt x="25" y="60"/>
                      <a:pt x="22" y="58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14" y="50"/>
                      <a:pt x="9" y="40"/>
                      <a:pt x="5" y="25"/>
                    </a:cubicBezTo>
                    <a:cubicBezTo>
                      <a:pt x="5" y="24"/>
                      <a:pt x="5" y="23"/>
                      <a:pt x="5" y="23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2"/>
                      <a:pt x="4" y="21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19"/>
                      <a:pt x="4" y="18"/>
                      <a:pt x="4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3" y="15"/>
                      <a:pt x="3" y="14"/>
                      <a:pt x="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2" y="10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4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0" y="6"/>
                      <a:pt x="14" y="7"/>
                      <a:pt x="18" y="7"/>
                    </a:cubicBezTo>
                    <a:cubicBezTo>
                      <a:pt x="21" y="7"/>
                      <a:pt x="25" y="6"/>
                      <a:pt x="28" y="4"/>
                    </a:cubicBezTo>
                    <a:cubicBezTo>
                      <a:pt x="29" y="4"/>
                      <a:pt x="29" y="4"/>
                      <a:pt x="30" y="3"/>
                    </a:cubicBezTo>
                    <a:cubicBezTo>
                      <a:pt x="30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5" y="6"/>
                      <a:pt x="40" y="7"/>
                      <a:pt x="44" y="7"/>
                    </a:cubicBezTo>
                    <a:cubicBezTo>
                      <a:pt x="48" y="7"/>
                      <a:pt x="52" y="6"/>
                      <a:pt x="55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56" y="4"/>
                      <a:pt x="57" y="3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8" y="2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4"/>
                      <a:pt x="60" y="5"/>
                      <a:pt x="60" y="6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60" y="8"/>
                      <a:pt x="60" y="9"/>
                      <a:pt x="59" y="10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2"/>
                      <a:pt x="59" y="13"/>
                      <a:pt x="59" y="14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9" y="15"/>
                      <a:pt x="58" y="16"/>
                      <a:pt x="58" y="17"/>
                    </a:cubicBezTo>
                    <a:cubicBezTo>
                      <a:pt x="55" y="36"/>
                      <a:pt x="49" y="49"/>
                      <a:pt x="42" y="5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77" name="Freeform 245"/>
              <p:cNvSpPr>
                <a:spLocks noChangeArrowheads="1"/>
              </p:cNvSpPr>
              <p:nvPr/>
            </p:nvSpPr>
            <p:spPr bwMode="auto">
              <a:xfrm>
                <a:off x="1055688" y="401638"/>
                <a:ext cx="211138" cy="214313"/>
              </a:xfrm>
              <a:custGeom>
                <a:gdLst>
                  <a:gd fmla="*/ 211138 w 56" name="T0"/>
                  <a:gd fmla="*/ 0 h 57" name="T1"/>
                  <a:gd fmla="*/ 154583 w 56" name="T2"/>
                  <a:gd fmla="*/ 22559 h 57" name="T3"/>
                  <a:gd fmla="*/ 105569 w 56" name="T4"/>
                  <a:gd fmla="*/ 3760 h 57" name="T5"/>
                  <a:gd fmla="*/ 56555 w 56" name="T6"/>
                  <a:gd fmla="*/ 22559 h 57" name="T7"/>
                  <a:gd fmla="*/ 0 w 56" name="T8"/>
                  <a:gd fmla="*/ 0 h 57" name="T9"/>
                  <a:gd fmla="*/ 0 w 56" name="T10"/>
                  <a:gd fmla="*/ 11280 h 57" name="T11"/>
                  <a:gd fmla="*/ 3770 w 56" name="T12"/>
                  <a:gd fmla="*/ 15040 h 57" name="T13"/>
                  <a:gd fmla="*/ 3770 w 56" name="T14"/>
                  <a:gd fmla="*/ 22559 h 57" name="T15"/>
                  <a:gd fmla="*/ 3770 w 56" name="T16"/>
                  <a:gd fmla="*/ 30079 h 57" name="T17"/>
                  <a:gd fmla="*/ 3770 w 56" name="T18"/>
                  <a:gd fmla="*/ 33839 h 57" name="T19"/>
                  <a:gd fmla="*/ 7541 w 56" name="T20"/>
                  <a:gd fmla="*/ 41359 h 57" name="T21"/>
                  <a:gd fmla="*/ 7541 w 56" name="T22"/>
                  <a:gd fmla="*/ 45119 h 57" name="T23"/>
                  <a:gd fmla="*/ 7541 w 56" name="T24"/>
                  <a:gd fmla="*/ 52638 h 57" name="T25"/>
                  <a:gd fmla="*/ 7541 w 56" name="T26"/>
                  <a:gd fmla="*/ 56398 h 57" name="T27"/>
                  <a:gd fmla="*/ 11311 w 56" name="T28"/>
                  <a:gd fmla="*/ 60158 h 57" name="T29"/>
                  <a:gd fmla="*/ 11311 w 56" name="T30"/>
                  <a:gd fmla="*/ 67678 h 57" name="T31"/>
                  <a:gd fmla="*/ 11311 w 56" name="T32"/>
                  <a:gd fmla="*/ 71438 h 57" name="T33"/>
                  <a:gd fmla="*/ 15081 w 56" name="T34"/>
                  <a:gd fmla="*/ 82717 h 57" name="T35"/>
                  <a:gd fmla="*/ 45244 w 56" name="T36"/>
                  <a:gd fmla="*/ 161675 h 57" name="T37"/>
                  <a:gd fmla="*/ 45244 w 56" name="T38"/>
                  <a:gd fmla="*/ 165435 h 57" name="T39"/>
                  <a:gd fmla="*/ 49014 w 56" name="T40"/>
                  <a:gd fmla="*/ 172954 h 57" name="T41"/>
                  <a:gd fmla="*/ 49014 w 56" name="T42"/>
                  <a:gd fmla="*/ 172954 h 57" name="T43"/>
                  <a:gd fmla="*/ 49014 w 56" name="T44"/>
                  <a:gd fmla="*/ 172954 h 57" name="T45"/>
                  <a:gd fmla="*/ 56555 w 56" name="T46"/>
                  <a:gd fmla="*/ 180474 h 57" name="T47"/>
                  <a:gd fmla="*/ 56555 w 56" name="T48"/>
                  <a:gd fmla="*/ 180474 h 57" name="T49"/>
                  <a:gd fmla="*/ 105569 w 56" name="T50"/>
                  <a:gd fmla="*/ 214313 h 57" name="T51"/>
                  <a:gd fmla="*/ 203597 w 56" name="T52"/>
                  <a:gd fmla="*/ 52638 h 57" name="T53"/>
                  <a:gd fmla="*/ 203597 w 56" name="T54"/>
                  <a:gd fmla="*/ 52638 h 57" name="T55"/>
                  <a:gd fmla="*/ 203597 w 56" name="T56"/>
                  <a:gd fmla="*/ 41359 h 57" name="T57"/>
                  <a:gd fmla="*/ 207368 w 56" name="T58"/>
                  <a:gd fmla="*/ 26319 h 57" name="T59"/>
                  <a:gd fmla="*/ 207368 w 56" name="T60"/>
                  <a:gd fmla="*/ 26319 h 57" name="T61"/>
                  <a:gd fmla="*/ 211138 w 56" name="T62"/>
                  <a:gd fmla="*/ 0 h 57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56" name="T96"/>
                  <a:gd fmla="*/ 0 h 57" name="T97"/>
                  <a:gd fmla="*/ 56 w 56" name="T98"/>
                  <a:gd fmla="*/ 57 h 57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57" w="56">
                    <a:moveTo>
                      <a:pt x="56" y="0"/>
                    </a:moveTo>
                    <a:cubicBezTo>
                      <a:pt x="52" y="3"/>
                      <a:pt x="47" y="6"/>
                      <a:pt x="41" y="6"/>
                    </a:cubicBezTo>
                    <a:cubicBezTo>
                      <a:pt x="36" y="6"/>
                      <a:pt x="31" y="4"/>
                      <a:pt x="28" y="1"/>
                    </a:cubicBezTo>
                    <a:cubicBezTo>
                      <a:pt x="24" y="4"/>
                      <a:pt x="20" y="6"/>
                      <a:pt x="15" y="6"/>
                    </a:cubicBezTo>
                    <a:cubicBezTo>
                      <a:pt x="9" y="6"/>
                      <a:pt x="4" y="3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1"/>
                    </a:cubicBezTo>
                    <a:cubicBezTo>
                      <a:pt x="2" y="11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4"/>
                      <a:pt x="2" y="15"/>
                      <a:pt x="2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7"/>
                      <a:pt x="3" y="18"/>
                      <a:pt x="3" y="18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0"/>
                      <a:pt x="4" y="21"/>
                      <a:pt x="4" y="22"/>
                    </a:cubicBezTo>
                    <a:cubicBezTo>
                      <a:pt x="6" y="30"/>
                      <a:pt x="9" y="37"/>
                      <a:pt x="12" y="43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4"/>
                      <a:pt x="13" y="45"/>
                      <a:pt x="13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4" y="47"/>
                      <a:pt x="14" y="47"/>
                      <a:pt x="15" y="48"/>
                    </a:cubicBezTo>
                    <a:cubicBezTo>
                      <a:pt x="15" y="48"/>
                      <a:pt x="15" y="48"/>
                      <a:pt x="15" y="48"/>
                    </a:cubicBezTo>
                    <a:cubicBezTo>
                      <a:pt x="19" y="54"/>
                      <a:pt x="23" y="57"/>
                      <a:pt x="28" y="57"/>
                    </a:cubicBezTo>
                    <a:cubicBezTo>
                      <a:pt x="39" y="57"/>
                      <a:pt x="49" y="40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4" y="13"/>
                      <a:pt x="54" y="12"/>
                      <a:pt x="54" y="11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5"/>
                      <a:pt x="56" y="2"/>
                      <a:pt x="56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78" name="Freeform 246"/>
              <p:cNvSpPr>
                <a:spLocks noChangeArrowheads="1" noEditPoints="1"/>
              </p:cNvSpPr>
              <p:nvPr/>
            </p:nvSpPr>
            <p:spPr bwMode="auto">
              <a:xfrm>
                <a:off x="1176338" y="3956050"/>
                <a:ext cx="195263" cy="201613"/>
              </a:xfrm>
              <a:custGeom>
                <a:gdLst>
                  <a:gd fmla="*/ 41306 w 52" name="T0"/>
                  <a:gd fmla="*/ 104540 h 54" name="T1"/>
                  <a:gd fmla="*/ 11265 w 52" name="T2"/>
                  <a:gd fmla="*/ 85872 h 54" name="T3"/>
                  <a:gd fmla="*/ 0 w 52" name="T4"/>
                  <a:gd fmla="*/ 52270 h 54" name="T5"/>
                  <a:gd fmla="*/ 11265 w 52" name="T6"/>
                  <a:gd fmla="*/ 14934 h 54" name="T7"/>
                  <a:gd fmla="*/ 41306 w 52" name="T8"/>
                  <a:gd fmla="*/ 0 h 54" name="T9"/>
                  <a:gd fmla="*/ 75101 w 52" name="T10"/>
                  <a:gd fmla="*/ 14934 h 54" name="T11"/>
                  <a:gd fmla="*/ 82611 w 52" name="T12"/>
                  <a:gd fmla="*/ 52270 h 54" name="T13"/>
                  <a:gd fmla="*/ 71346 w 52" name="T14"/>
                  <a:gd fmla="*/ 85872 h 54" name="T15"/>
                  <a:gd fmla="*/ 41306 w 52" name="T16"/>
                  <a:gd fmla="*/ 104540 h 54" name="T17"/>
                  <a:gd fmla="*/ 41306 w 52" name="T18"/>
                  <a:gd fmla="*/ 89606 h 54" name="T19"/>
                  <a:gd fmla="*/ 60081 w 52" name="T20"/>
                  <a:gd fmla="*/ 82139 h 54" name="T21"/>
                  <a:gd fmla="*/ 67591 w 52" name="T22"/>
                  <a:gd fmla="*/ 52270 h 54" name="T23"/>
                  <a:gd fmla="*/ 60081 w 52" name="T24"/>
                  <a:gd fmla="*/ 22401 h 54" name="T25"/>
                  <a:gd fmla="*/ 41306 w 52" name="T26"/>
                  <a:gd fmla="*/ 11201 h 54" name="T27"/>
                  <a:gd fmla="*/ 15020 w 52" name="T28"/>
                  <a:gd fmla="*/ 48536 h 54" name="T29"/>
                  <a:gd fmla="*/ 41306 w 52" name="T30"/>
                  <a:gd fmla="*/ 89606 h 54" name="T31"/>
                  <a:gd fmla="*/ 48816 w 52" name="T32"/>
                  <a:gd fmla="*/ 201613 h 54" name="T33"/>
                  <a:gd fmla="*/ 30040 w 52" name="T34"/>
                  <a:gd fmla="*/ 201613 h 54" name="T35"/>
                  <a:gd fmla="*/ 150202 w 52" name="T36"/>
                  <a:gd fmla="*/ 0 h 54" name="T37"/>
                  <a:gd fmla="*/ 168978 w 52" name="T38"/>
                  <a:gd fmla="*/ 0 h 54" name="T39"/>
                  <a:gd fmla="*/ 48816 w 52" name="T40"/>
                  <a:gd fmla="*/ 201613 h 54" name="T41"/>
                  <a:gd fmla="*/ 153957 w 52" name="T42"/>
                  <a:gd fmla="*/ 201613 h 54" name="T43"/>
                  <a:gd fmla="*/ 123917 w 52" name="T44"/>
                  <a:gd fmla="*/ 186679 h 54" name="T45"/>
                  <a:gd fmla="*/ 112652 w 52" name="T46"/>
                  <a:gd fmla="*/ 149343 h 54" name="T47"/>
                  <a:gd fmla="*/ 123917 w 52" name="T48"/>
                  <a:gd fmla="*/ 115741 h 54" name="T49"/>
                  <a:gd fmla="*/ 153957 w 52" name="T50"/>
                  <a:gd fmla="*/ 97073 h 54" name="T51"/>
                  <a:gd fmla="*/ 187753 w 52" name="T52"/>
                  <a:gd fmla="*/ 115741 h 54" name="T53"/>
                  <a:gd fmla="*/ 195263 w 52" name="T54"/>
                  <a:gd fmla="*/ 153077 h 54" name="T55"/>
                  <a:gd fmla="*/ 183998 w 52" name="T56"/>
                  <a:gd fmla="*/ 186679 h 54" name="T57"/>
                  <a:gd fmla="*/ 153957 w 52" name="T58"/>
                  <a:gd fmla="*/ 201613 h 54" name="T59"/>
                  <a:gd fmla="*/ 153957 w 52" name="T60"/>
                  <a:gd fmla="*/ 190412 h 54" name="T61"/>
                  <a:gd fmla="*/ 172733 w 52" name="T62"/>
                  <a:gd fmla="*/ 179212 h 54" name="T63"/>
                  <a:gd fmla="*/ 180243 w 52" name="T64"/>
                  <a:gd fmla="*/ 153077 h 54" name="T65"/>
                  <a:gd fmla="*/ 172733 w 52" name="T66"/>
                  <a:gd fmla="*/ 123208 h 54" name="T67"/>
                  <a:gd fmla="*/ 153957 w 52" name="T68"/>
                  <a:gd fmla="*/ 112007 h 54" name="T69"/>
                  <a:gd fmla="*/ 127672 w 52" name="T70"/>
                  <a:gd fmla="*/ 149343 h 54" name="T71"/>
                  <a:gd fmla="*/ 153957 w 52" name="T72"/>
                  <a:gd fmla="*/ 190412 h 54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52" name="T111"/>
                  <a:gd fmla="*/ 0 h 54" name="T112"/>
                  <a:gd fmla="*/ 52 w 52" name="T113"/>
                  <a:gd fmla="*/ 54 h 54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54" w="52">
                    <a:moveTo>
                      <a:pt x="11" y="28"/>
                    </a:moveTo>
                    <a:cubicBezTo>
                      <a:pt x="8" y="28"/>
                      <a:pt x="5" y="26"/>
                      <a:pt x="3" y="23"/>
                    </a:cubicBezTo>
                    <a:cubicBezTo>
                      <a:pt x="1" y="21"/>
                      <a:pt x="0" y="17"/>
                      <a:pt x="0" y="14"/>
                    </a:cubicBezTo>
                    <a:cubicBezTo>
                      <a:pt x="0" y="10"/>
                      <a:pt x="1" y="6"/>
                      <a:pt x="3" y="4"/>
                    </a:cubicBezTo>
                    <a:cubicBezTo>
                      <a:pt x="5" y="1"/>
                      <a:pt x="8" y="0"/>
                      <a:pt x="11" y="0"/>
                    </a:cubicBezTo>
                    <a:cubicBezTo>
                      <a:pt x="15" y="0"/>
                      <a:pt x="18" y="1"/>
                      <a:pt x="20" y="4"/>
                    </a:cubicBezTo>
                    <a:cubicBezTo>
                      <a:pt x="21" y="7"/>
                      <a:pt x="22" y="10"/>
                      <a:pt x="22" y="14"/>
                    </a:cubicBezTo>
                    <a:cubicBezTo>
                      <a:pt x="22" y="17"/>
                      <a:pt x="21" y="21"/>
                      <a:pt x="19" y="23"/>
                    </a:cubicBezTo>
                    <a:cubicBezTo>
                      <a:pt x="18" y="26"/>
                      <a:pt x="15" y="28"/>
                      <a:pt x="11" y="28"/>
                    </a:cubicBezTo>
                    <a:close/>
                    <a:moveTo>
                      <a:pt x="11" y="24"/>
                    </a:moveTo>
                    <a:cubicBezTo>
                      <a:pt x="14" y="24"/>
                      <a:pt x="15" y="24"/>
                      <a:pt x="16" y="22"/>
                    </a:cubicBezTo>
                    <a:cubicBezTo>
                      <a:pt x="18" y="20"/>
                      <a:pt x="18" y="17"/>
                      <a:pt x="18" y="14"/>
                    </a:cubicBezTo>
                    <a:cubicBezTo>
                      <a:pt x="18" y="11"/>
                      <a:pt x="18" y="8"/>
                      <a:pt x="16" y="6"/>
                    </a:cubicBezTo>
                    <a:cubicBezTo>
                      <a:pt x="15" y="4"/>
                      <a:pt x="14" y="3"/>
                      <a:pt x="11" y="3"/>
                    </a:cubicBezTo>
                    <a:cubicBezTo>
                      <a:pt x="7" y="3"/>
                      <a:pt x="4" y="6"/>
                      <a:pt x="4" y="13"/>
                    </a:cubicBezTo>
                    <a:cubicBezTo>
                      <a:pt x="4" y="21"/>
                      <a:pt x="7" y="24"/>
                      <a:pt x="11" y="24"/>
                    </a:cubicBezTo>
                    <a:close/>
                    <a:moveTo>
                      <a:pt x="13" y="54"/>
                    </a:moveTo>
                    <a:cubicBezTo>
                      <a:pt x="8" y="54"/>
                      <a:pt x="8" y="54"/>
                      <a:pt x="8" y="54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5" y="0"/>
                      <a:pt x="45" y="0"/>
                      <a:pt x="45" y="0"/>
                    </a:cubicBezTo>
                    <a:lnTo>
                      <a:pt x="13" y="54"/>
                    </a:lnTo>
                    <a:close/>
                    <a:moveTo>
                      <a:pt x="41" y="54"/>
                    </a:moveTo>
                    <a:cubicBezTo>
                      <a:pt x="38" y="54"/>
                      <a:pt x="35" y="53"/>
                      <a:pt x="33" y="50"/>
                    </a:cubicBezTo>
                    <a:cubicBezTo>
                      <a:pt x="31" y="48"/>
                      <a:pt x="30" y="44"/>
                      <a:pt x="30" y="40"/>
                    </a:cubicBezTo>
                    <a:cubicBezTo>
                      <a:pt x="30" y="36"/>
                      <a:pt x="31" y="33"/>
                      <a:pt x="33" y="31"/>
                    </a:cubicBezTo>
                    <a:cubicBezTo>
                      <a:pt x="35" y="28"/>
                      <a:pt x="38" y="26"/>
                      <a:pt x="41" y="26"/>
                    </a:cubicBezTo>
                    <a:cubicBezTo>
                      <a:pt x="45" y="26"/>
                      <a:pt x="48" y="28"/>
                      <a:pt x="50" y="31"/>
                    </a:cubicBezTo>
                    <a:cubicBezTo>
                      <a:pt x="51" y="34"/>
                      <a:pt x="52" y="37"/>
                      <a:pt x="52" y="41"/>
                    </a:cubicBezTo>
                    <a:cubicBezTo>
                      <a:pt x="52" y="44"/>
                      <a:pt x="51" y="47"/>
                      <a:pt x="49" y="50"/>
                    </a:cubicBezTo>
                    <a:cubicBezTo>
                      <a:pt x="48" y="53"/>
                      <a:pt x="45" y="54"/>
                      <a:pt x="41" y="54"/>
                    </a:cubicBezTo>
                    <a:close/>
                    <a:moveTo>
                      <a:pt x="41" y="51"/>
                    </a:moveTo>
                    <a:cubicBezTo>
                      <a:pt x="44" y="51"/>
                      <a:pt x="45" y="50"/>
                      <a:pt x="46" y="48"/>
                    </a:cubicBezTo>
                    <a:cubicBezTo>
                      <a:pt x="48" y="46"/>
                      <a:pt x="48" y="44"/>
                      <a:pt x="48" y="41"/>
                    </a:cubicBezTo>
                    <a:cubicBezTo>
                      <a:pt x="48" y="38"/>
                      <a:pt x="48" y="35"/>
                      <a:pt x="46" y="33"/>
                    </a:cubicBezTo>
                    <a:cubicBezTo>
                      <a:pt x="45" y="31"/>
                      <a:pt x="44" y="30"/>
                      <a:pt x="41" y="30"/>
                    </a:cubicBezTo>
                    <a:cubicBezTo>
                      <a:pt x="37" y="30"/>
                      <a:pt x="34" y="33"/>
                      <a:pt x="34" y="40"/>
                    </a:cubicBezTo>
                    <a:cubicBezTo>
                      <a:pt x="34" y="48"/>
                      <a:pt x="37" y="51"/>
                      <a:pt x="41" y="5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79" name="Freeform 247"/>
              <p:cNvSpPr>
                <a:spLocks noChangeArrowheads="1" noEditPoints="1"/>
              </p:cNvSpPr>
              <p:nvPr/>
            </p:nvSpPr>
            <p:spPr bwMode="auto">
              <a:xfrm>
                <a:off x="2992438" y="585788"/>
                <a:ext cx="100013" cy="115888"/>
              </a:xfrm>
              <a:custGeom>
                <a:gdLst>
                  <a:gd fmla="*/ 92605 w 27" name="T0"/>
                  <a:gd fmla="*/ 48598 h 31" name="T1"/>
                  <a:gd fmla="*/ 66675 w 27" name="T2"/>
                  <a:gd fmla="*/ 37383 h 31" name="T3"/>
                  <a:gd fmla="*/ 100013 w 27" name="T4"/>
                  <a:gd fmla="*/ 11215 h 31" name="T5"/>
                  <a:gd fmla="*/ 92605 w 27" name="T6"/>
                  <a:gd fmla="*/ 0 h 31" name="T7"/>
                  <a:gd fmla="*/ 0 w 27" name="T8"/>
                  <a:gd fmla="*/ 71028 h 31" name="T9"/>
                  <a:gd fmla="*/ 3704 w 27" name="T10"/>
                  <a:gd fmla="*/ 74766 h 31" name="T11"/>
                  <a:gd fmla="*/ 18521 w 27" name="T12"/>
                  <a:gd fmla="*/ 71028 h 31" name="T13"/>
                  <a:gd fmla="*/ 18521 w 27" name="T14"/>
                  <a:gd fmla="*/ 100935 h 31" name="T15"/>
                  <a:gd fmla="*/ 44450 w 27" name="T16"/>
                  <a:gd fmla="*/ 115888 h 31" name="T17"/>
                  <a:gd fmla="*/ 77788 w 27" name="T18"/>
                  <a:gd fmla="*/ 104673 h 31" name="T19"/>
                  <a:gd fmla="*/ 100013 w 27" name="T20"/>
                  <a:gd fmla="*/ 74766 h 31" name="T21"/>
                  <a:gd fmla="*/ 92605 w 27" name="T22"/>
                  <a:gd fmla="*/ 48598 h 31" name="T23"/>
                  <a:gd fmla="*/ 44450 w 27" name="T24"/>
                  <a:gd fmla="*/ 104673 h 31" name="T25"/>
                  <a:gd fmla="*/ 29633 w 27" name="T26"/>
                  <a:gd fmla="*/ 93458 h 31" name="T27"/>
                  <a:gd fmla="*/ 22225 w 27" name="T28"/>
                  <a:gd fmla="*/ 78505 h 31" name="T29"/>
                  <a:gd fmla="*/ 33338 w 27" name="T30"/>
                  <a:gd fmla="*/ 59813 h 31" name="T31"/>
                  <a:gd fmla="*/ 51859 w 27" name="T32"/>
                  <a:gd fmla="*/ 48598 h 31" name="T33"/>
                  <a:gd fmla="*/ 70380 w 27" name="T34"/>
                  <a:gd fmla="*/ 44860 h 31" name="T35"/>
                  <a:gd fmla="*/ 85196 w 27" name="T36"/>
                  <a:gd fmla="*/ 56075 h 31" name="T37"/>
                  <a:gd fmla="*/ 85196 w 27" name="T38"/>
                  <a:gd fmla="*/ 74766 h 31" name="T39"/>
                  <a:gd fmla="*/ 66675 w 27" name="T40"/>
                  <a:gd fmla="*/ 93458 h 31" name="T41"/>
                  <a:gd fmla="*/ 44450 w 27" name="T42"/>
                  <a:gd fmla="*/ 104673 h 31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27" name="T66"/>
                  <a:gd fmla="*/ 0 h 31" name="T67"/>
                  <a:gd fmla="*/ 27 w 27" name="T68"/>
                  <a:gd fmla="*/ 31 h 31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31" w="27">
                    <a:moveTo>
                      <a:pt x="25" y="13"/>
                    </a:moveTo>
                    <a:cubicBezTo>
                      <a:pt x="24" y="11"/>
                      <a:pt x="21" y="10"/>
                      <a:pt x="18" y="10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3" y="22"/>
                      <a:pt x="4" y="25"/>
                      <a:pt x="5" y="27"/>
                    </a:cubicBezTo>
                    <a:cubicBezTo>
                      <a:pt x="7" y="30"/>
                      <a:pt x="9" y="31"/>
                      <a:pt x="12" y="31"/>
                    </a:cubicBezTo>
                    <a:cubicBezTo>
                      <a:pt x="15" y="31"/>
                      <a:pt x="18" y="30"/>
                      <a:pt x="21" y="28"/>
                    </a:cubicBezTo>
                    <a:cubicBezTo>
                      <a:pt x="24" y="26"/>
                      <a:pt x="26" y="23"/>
                      <a:pt x="27" y="20"/>
                    </a:cubicBezTo>
                    <a:cubicBezTo>
                      <a:pt x="27" y="18"/>
                      <a:pt x="27" y="15"/>
                      <a:pt x="25" y="13"/>
                    </a:cubicBezTo>
                    <a:close/>
                    <a:moveTo>
                      <a:pt x="12" y="28"/>
                    </a:moveTo>
                    <a:cubicBezTo>
                      <a:pt x="10" y="28"/>
                      <a:pt x="9" y="27"/>
                      <a:pt x="8" y="25"/>
                    </a:cubicBezTo>
                    <a:cubicBezTo>
                      <a:pt x="7" y="24"/>
                      <a:pt x="6" y="23"/>
                      <a:pt x="6" y="21"/>
                    </a:cubicBezTo>
                    <a:cubicBezTo>
                      <a:pt x="7" y="19"/>
                      <a:pt x="8" y="18"/>
                      <a:pt x="9" y="16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2"/>
                      <a:pt x="17" y="12"/>
                      <a:pt x="19" y="12"/>
                    </a:cubicBezTo>
                    <a:cubicBezTo>
                      <a:pt x="20" y="13"/>
                      <a:pt x="22" y="13"/>
                      <a:pt x="23" y="15"/>
                    </a:cubicBezTo>
                    <a:cubicBezTo>
                      <a:pt x="24" y="16"/>
                      <a:pt x="24" y="18"/>
                      <a:pt x="23" y="20"/>
                    </a:cubicBezTo>
                    <a:cubicBezTo>
                      <a:pt x="22" y="22"/>
                      <a:pt x="21" y="23"/>
                      <a:pt x="18" y="25"/>
                    </a:cubicBezTo>
                    <a:cubicBezTo>
                      <a:pt x="16" y="27"/>
                      <a:pt x="14" y="28"/>
                      <a:pt x="12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80" name="Freeform 248"/>
              <p:cNvSpPr>
                <a:spLocks noChangeArrowheads="1"/>
              </p:cNvSpPr>
              <p:nvPr/>
            </p:nvSpPr>
            <p:spPr bwMode="auto">
              <a:xfrm>
                <a:off x="3055938" y="682625"/>
                <a:ext cx="101600" cy="106363"/>
              </a:xfrm>
              <a:custGeom>
                <a:gdLst>
                  <a:gd fmla="*/ 52681 w 27" name="T0"/>
                  <a:gd fmla="*/ 72175 h 28" name="T1"/>
                  <a:gd fmla="*/ 41393 w 27" name="T2"/>
                  <a:gd fmla="*/ 79772 h 28" name="T3"/>
                  <a:gd fmla="*/ 26341 w 27" name="T4"/>
                  <a:gd fmla="*/ 75974 h 28" name="T5"/>
                  <a:gd fmla="*/ 15052 w 27" name="T6"/>
                  <a:gd fmla="*/ 68376 h 28" name="T7"/>
                  <a:gd fmla="*/ 11289 w 27" name="T8"/>
                  <a:gd fmla="*/ 56980 h 28" name="T9"/>
                  <a:gd fmla="*/ 22578 w 27" name="T10"/>
                  <a:gd fmla="*/ 41785 h 28" name="T11"/>
                  <a:gd fmla="*/ 67733 w 27" name="T12"/>
                  <a:gd fmla="*/ 11396 h 28" name="T13"/>
                  <a:gd fmla="*/ 60207 w 27" name="T14"/>
                  <a:gd fmla="*/ 0 h 28" name="T15"/>
                  <a:gd fmla="*/ 15052 w 27" name="T16"/>
                  <a:gd fmla="*/ 30389 h 28" name="T17"/>
                  <a:gd fmla="*/ 0 w 27" name="T18"/>
                  <a:gd fmla="*/ 53182 h 28" name="T19"/>
                  <a:gd fmla="*/ 3763 w 27" name="T20"/>
                  <a:gd fmla="*/ 75974 h 28" name="T21"/>
                  <a:gd fmla="*/ 37630 w 27" name="T22"/>
                  <a:gd fmla="*/ 87370 h 28" name="T23"/>
                  <a:gd fmla="*/ 22578 w 27" name="T24"/>
                  <a:gd fmla="*/ 94967 h 28" name="T25"/>
                  <a:gd fmla="*/ 30104 w 27" name="T26"/>
                  <a:gd fmla="*/ 106363 h 28" name="T27"/>
                  <a:gd fmla="*/ 101600 w 27" name="T28"/>
                  <a:gd fmla="*/ 53182 h 28" name="T29"/>
                  <a:gd fmla="*/ 94074 w 27" name="T30"/>
                  <a:gd fmla="*/ 41785 h 28" name="T31"/>
                  <a:gd fmla="*/ 52681 w 27" name="T32"/>
                  <a:gd fmla="*/ 72175 h 28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7" name="T51"/>
                  <a:gd fmla="*/ 0 h 28" name="T52"/>
                  <a:gd fmla="*/ 27 w 27" name="T53"/>
                  <a:gd fmla="*/ 28 h 28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8" w="27">
                    <a:moveTo>
                      <a:pt x="14" y="19"/>
                    </a:moveTo>
                    <a:cubicBezTo>
                      <a:pt x="13" y="20"/>
                      <a:pt x="12" y="20"/>
                      <a:pt x="11" y="21"/>
                    </a:cubicBezTo>
                    <a:cubicBezTo>
                      <a:pt x="9" y="21"/>
                      <a:pt x="8" y="21"/>
                      <a:pt x="7" y="20"/>
                    </a:cubicBezTo>
                    <a:cubicBezTo>
                      <a:pt x="6" y="20"/>
                      <a:pt x="5" y="19"/>
                      <a:pt x="4" y="18"/>
                    </a:cubicBezTo>
                    <a:cubicBezTo>
                      <a:pt x="4" y="17"/>
                      <a:pt x="3" y="16"/>
                      <a:pt x="3" y="15"/>
                    </a:cubicBezTo>
                    <a:cubicBezTo>
                      <a:pt x="4" y="14"/>
                      <a:pt x="5" y="12"/>
                      <a:pt x="6" y="11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1" y="12"/>
                      <a:pt x="0" y="14"/>
                    </a:cubicBezTo>
                    <a:cubicBezTo>
                      <a:pt x="0" y="16"/>
                      <a:pt x="0" y="18"/>
                      <a:pt x="1" y="20"/>
                    </a:cubicBezTo>
                    <a:cubicBezTo>
                      <a:pt x="3" y="22"/>
                      <a:pt x="6" y="23"/>
                      <a:pt x="10" y="23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1"/>
                      <a:pt x="25" y="11"/>
                      <a:pt x="25" y="11"/>
                    </a:cubicBezTo>
                    <a:lnTo>
                      <a:pt x="14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81" name="Freeform 249"/>
              <p:cNvSpPr>
                <a:spLocks noChangeArrowheads="1"/>
              </p:cNvSpPr>
              <p:nvPr/>
            </p:nvSpPr>
            <p:spPr bwMode="auto">
              <a:xfrm>
                <a:off x="3105150" y="762000"/>
                <a:ext cx="93663" cy="90488"/>
              </a:xfrm>
              <a:custGeom>
                <a:gdLst>
                  <a:gd fmla="*/ 59944 w 25" name="T0"/>
                  <a:gd fmla="*/ 49014 h 24" name="T1"/>
                  <a:gd fmla="*/ 52451 w 25" name="T2"/>
                  <a:gd fmla="*/ 33933 h 24" name="T3"/>
                  <a:gd fmla="*/ 52451 w 25" name="T4"/>
                  <a:gd fmla="*/ 15081 h 24" name="T5"/>
                  <a:gd fmla="*/ 63691 w 25" name="T6"/>
                  <a:gd fmla="*/ 11311 h 24" name="T7"/>
                  <a:gd fmla="*/ 74930 w 25" name="T8"/>
                  <a:gd fmla="*/ 22622 h 24" name="T9"/>
                  <a:gd fmla="*/ 74930 w 25" name="T10"/>
                  <a:gd fmla="*/ 49014 h 24" name="T11"/>
                  <a:gd fmla="*/ 86170 w 25" name="T12"/>
                  <a:gd fmla="*/ 56555 h 24" name="T13"/>
                  <a:gd fmla="*/ 82423 w 25" name="T14"/>
                  <a:gd fmla="*/ 15081 h 24" name="T15"/>
                  <a:gd fmla="*/ 63691 w 25" name="T16"/>
                  <a:gd fmla="*/ 0 h 24" name="T17"/>
                  <a:gd fmla="*/ 44958 w 25" name="T18"/>
                  <a:gd fmla="*/ 3770 h 24" name="T19"/>
                  <a:gd fmla="*/ 33719 w 25" name="T20"/>
                  <a:gd fmla="*/ 18852 h 24" name="T21"/>
                  <a:gd fmla="*/ 37465 w 25" name="T22"/>
                  <a:gd fmla="*/ 37703 h 24" name="T23"/>
                  <a:gd fmla="*/ 44958 w 25" name="T24"/>
                  <a:gd fmla="*/ 52785 h 24" name="T25"/>
                  <a:gd fmla="*/ 44958 w 25" name="T26"/>
                  <a:gd fmla="*/ 75407 h 24" name="T27"/>
                  <a:gd fmla="*/ 33719 w 25" name="T28"/>
                  <a:gd fmla="*/ 75407 h 24" name="T29"/>
                  <a:gd fmla="*/ 22479 w 25" name="T30"/>
                  <a:gd fmla="*/ 64096 h 24" name="T31"/>
                  <a:gd fmla="*/ 18733 w 25" name="T32"/>
                  <a:gd fmla="*/ 33933 h 24" name="T33"/>
                  <a:gd fmla="*/ 7493 w 25" name="T34"/>
                  <a:gd fmla="*/ 26392 h 24" name="T35"/>
                  <a:gd fmla="*/ 11240 w 25" name="T36"/>
                  <a:gd fmla="*/ 71636 h 24" name="T37"/>
                  <a:gd fmla="*/ 33719 w 25" name="T38"/>
                  <a:gd fmla="*/ 86718 h 24" name="T39"/>
                  <a:gd fmla="*/ 52451 w 25" name="T40"/>
                  <a:gd fmla="*/ 82947 h 24" name="T41"/>
                  <a:gd fmla="*/ 59944 w 25" name="T42"/>
                  <a:gd fmla="*/ 49014 h 24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25" name="T66"/>
                  <a:gd fmla="*/ 0 h 24" name="T67"/>
                  <a:gd fmla="*/ 25 w 25" name="T68"/>
                  <a:gd fmla="*/ 24 h 24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4" w="25">
                    <a:moveTo>
                      <a:pt x="16" y="13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3" y="6"/>
                      <a:pt x="13" y="5"/>
                      <a:pt x="14" y="4"/>
                    </a:cubicBezTo>
                    <a:cubicBezTo>
                      <a:pt x="15" y="3"/>
                      <a:pt x="16" y="3"/>
                      <a:pt x="17" y="3"/>
                    </a:cubicBezTo>
                    <a:cubicBezTo>
                      <a:pt x="18" y="4"/>
                      <a:pt x="19" y="5"/>
                      <a:pt x="20" y="6"/>
                    </a:cubicBezTo>
                    <a:cubicBezTo>
                      <a:pt x="22" y="8"/>
                      <a:pt x="22" y="11"/>
                      <a:pt x="20" y="13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5" y="12"/>
                      <a:pt x="25" y="8"/>
                      <a:pt x="22" y="4"/>
                    </a:cubicBezTo>
                    <a:cubicBezTo>
                      <a:pt x="21" y="2"/>
                      <a:pt x="19" y="1"/>
                      <a:pt x="17" y="0"/>
                    </a:cubicBezTo>
                    <a:cubicBezTo>
                      <a:pt x="15" y="0"/>
                      <a:pt x="13" y="0"/>
                      <a:pt x="12" y="1"/>
                    </a:cubicBezTo>
                    <a:cubicBezTo>
                      <a:pt x="10" y="2"/>
                      <a:pt x="10" y="3"/>
                      <a:pt x="9" y="5"/>
                    </a:cubicBezTo>
                    <a:cubicBezTo>
                      <a:pt x="9" y="6"/>
                      <a:pt x="9" y="8"/>
                      <a:pt x="10" y="10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4" y="17"/>
                      <a:pt x="13" y="19"/>
                      <a:pt x="12" y="20"/>
                    </a:cubicBezTo>
                    <a:cubicBezTo>
                      <a:pt x="11" y="20"/>
                      <a:pt x="10" y="20"/>
                      <a:pt x="9" y="20"/>
                    </a:cubicBezTo>
                    <a:cubicBezTo>
                      <a:pt x="8" y="20"/>
                      <a:pt x="7" y="19"/>
                      <a:pt x="6" y="17"/>
                    </a:cubicBezTo>
                    <a:cubicBezTo>
                      <a:pt x="3" y="14"/>
                      <a:pt x="3" y="11"/>
                      <a:pt x="5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10"/>
                      <a:pt x="0" y="14"/>
                      <a:pt x="3" y="19"/>
                    </a:cubicBezTo>
                    <a:cubicBezTo>
                      <a:pt x="5" y="21"/>
                      <a:pt x="7" y="23"/>
                      <a:pt x="9" y="23"/>
                    </a:cubicBezTo>
                    <a:cubicBezTo>
                      <a:pt x="11" y="24"/>
                      <a:pt x="13" y="24"/>
                      <a:pt x="14" y="22"/>
                    </a:cubicBezTo>
                    <a:cubicBezTo>
                      <a:pt x="17" y="20"/>
                      <a:pt x="18" y="17"/>
                      <a:pt x="16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82" name="Freeform 250"/>
              <p:cNvSpPr>
                <a:spLocks noChangeArrowheads="1"/>
              </p:cNvSpPr>
              <p:nvPr/>
            </p:nvSpPr>
            <p:spPr bwMode="auto">
              <a:xfrm>
                <a:off x="3149600" y="825500"/>
                <a:ext cx="79375" cy="60325"/>
              </a:xfrm>
              <a:custGeom>
                <a:gdLst>
                  <a:gd fmla="*/ 0 w 50" name="T0"/>
                  <a:gd fmla="*/ 49212 h 38" name="T1"/>
                  <a:gd fmla="*/ 7938 w 50" name="T2"/>
                  <a:gd fmla="*/ 60325 h 38" name="T3"/>
                  <a:gd fmla="*/ 79375 w 50" name="T4"/>
                  <a:gd fmla="*/ 11112 h 38" name="T5"/>
                  <a:gd fmla="*/ 71438 w 50" name="T6"/>
                  <a:gd fmla="*/ 0 h 38" name="T7"/>
                  <a:gd fmla="*/ 0 w 50" name="T8"/>
                  <a:gd fmla="*/ 49212 h 38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50" name="T15"/>
                  <a:gd fmla="*/ 0 h 38" name="T16"/>
                  <a:gd fmla="*/ 50 w 50" name="T17"/>
                  <a:gd fmla="*/ 38 h 38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38" w="50">
                    <a:moveTo>
                      <a:pt x="0" y="31"/>
                    </a:moveTo>
                    <a:lnTo>
                      <a:pt x="5" y="38"/>
                    </a:lnTo>
                    <a:lnTo>
                      <a:pt x="50" y="7"/>
                    </a:lnTo>
                    <a:lnTo>
                      <a:pt x="45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83" name="Freeform 251"/>
              <p:cNvSpPr>
                <a:spLocks noChangeArrowheads="1"/>
              </p:cNvSpPr>
              <p:nvPr/>
            </p:nvSpPr>
            <p:spPr bwMode="auto">
              <a:xfrm>
                <a:off x="3232150" y="808038"/>
                <a:ext cx="22225" cy="17463"/>
              </a:xfrm>
              <a:custGeom>
                <a:gdLst>
                  <a:gd fmla="*/ 0 w 14" name="T0"/>
                  <a:gd fmla="*/ 6350 h 11" name="T1"/>
                  <a:gd fmla="*/ 7938 w 14" name="T2"/>
                  <a:gd fmla="*/ 17463 h 11" name="T3"/>
                  <a:gd fmla="*/ 22225 w 14" name="T4"/>
                  <a:gd fmla="*/ 11113 h 11" name="T5"/>
                  <a:gd fmla="*/ 11113 w 14" name="T6"/>
                  <a:gd fmla="*/ 0 h 11" name="T7"/>
                  <a:gd fmla="*/ 0 w 14" name="T8"/>
                  <a:gd fmla="*/ 6350 h 11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4" name="T15"/>
                  <a:gd fmla="*/ 0 h 11" name="T16"/>
                  <a:gd fmla="*/ 14 w 14" name="T17"/>
                  <a:gd fmla="*/ 11 h 11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1" w="14">
                    <a:moveTo>
                      <a:pt x="0" y="4"/>
                    </a:moveTo>
                    <a:lnTo>
                      <a:pt x="5" y="11"/>
                    </a:lnTo>
                    <a:lnTo>
                      <a:pt x="14" y="7"/>
                    </a:lnTo>
                    <a:lnTo>
                      <a:pt x="7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84" name="Freeform 252"/>
              <p:cNvSpPr>
                <a:spLocks noChangeArrowheads="1"/>
              </p:cNvSpPr>
              <p:nvPr/>
            </p:nvSpPr>
            <p:spPr bwMode="auto">
              <a:xfrm>
                <a:off x="3171825" y="860425"/>
                <a:ext cx="101600" cy="104775"/>
              </a:xfrm>
              <a:custGeom>
                <a:gdLst>
                  <a:gd fmla="*/ 101600 w 27" name="T0"/>
                  <a:gd fmla="*/ 44904 h 28" name="T1"/>
                  <a:gd fmla="*/ 97837 w 27" name="T2"/>
                  <a:gd fmla="*/ 29936 h 28" name="T3"/>
                  <a:gd fmla="*/ 67733 w 27" name="T4"/>
                  <a:gd fmla="*/ 18710 h 28" name="T5"/>
                  <a:gd fmla="*/ 79022 w 27" name="T6"/>
                  <a:gd fmla="*/ 7484 h 28" name="T7"/>
                  <a:gd fmla="*/ 71496 w 27" name="T8"/>
                  <a:gd fmla="*/ 0 h 28" name="T9"/>
                  <a:gd fmla="*/ 0 w 27" name="T10"/>
                  <a:gd fmla="*/ 48646 h 28" name="T11"/>
                  <a:gd fmla="*/ 7526 w 27" name="T12"/>
                  <a:gd fmla="*/ 59871 h 28" name="T13"/>
                  <a:gd fmla="*/ 48919 w 27" name="T14"/>
                  <a:gd fmla="*/ 33678 h 28" name="T15"/>
                  <a:gd fmla="*/ 67733 w 27" name="T16"/>
                  <a:gd fmla="*/ 26194 h 28" name="T17"/>
                  <a:gd fmla="*/ 86548 w 27" name="T18"/>
                  <a:gd fmla="*/ 33678 h 28" name="T19"/>
                  <a:gd fmla="*/ 90311 w 27" name="T20"/>
                  <a:gd fmla="*/ 48646 h 28" name="T21"/>
                  <a:gd fmla="*/ 79022 w 27" name="T22"/>
                  <a:gd fmla="*/ 59871 h 28" name="T23"/>
                  <a:gd fmla="*/ 33867 w 27" name="T24"/>
                  <a:gd fmla="*/ 93549 h 28" name="T25"/>
                  <a:gd fmla="*/ 41393 w 27" name="T26"/>
                  <a:gd fmla="*/ 104775 h 28" name="T27"/>
                  <a:gd fmla="*/ 82785 w 27" name="T28"/>
                  <a:gd fmla="*/ 74839 h 28" name="T29"/>
                  <a:gd fmla="*/ 97837 w 27" name="T30"/>
                  <a:gd fmla="*/ 59871 h 28" name="T31"/>
                  <a:gd fmla="*/ 101600 w 27" name="T32"/>
                  <a:gd fmla="*/ 44904 h 28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7" name="T51"/>
                  <a:gd fmla="*/ 0 h 28" name="T52"/>
                  <a:gd fmla="*/ 27 w 27" name="T53"/>
                  <a:gd fmla="*/ 28 h 28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8" w="27">
                    <a:moveTo>
                      <a:pt x="27" y="12"/>
                    </a:moveTo>
                    <a:cubicBezTo>
                      <a:pt x="27" y="11"/>
                      <a:pt x="27" y="9"/>
                      <a:pt x="26" y="8"/>
                    </a:cubicBezTo>
                    <a:cubicBezTo>
                      <a:pt x="24" y="5"/>
                      <a:pt x="21" y="4"/>
                      <a:pt x="18" y="5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5" y="7"/>
                      <a:pt x="17" y="7"/>
                      <a:pt x="18" y="7"/>
                    </a:cubicBezTo>
                    <a:cubicBezTo>
                      <a:pt x="20" y="7"/>
                      <a:pt x="22" y="8"/>
                      <a:pt x="23" y="9"/>
                    </a:cubicBezTo>
                    <a:cubicBezTo>
                      <a:pt x="24" y="10"/>
                      <a:pt x="24" y="11"/>
                      <a:pt x="24" y="13"/>
                    </a:cubicBezTo>
                    <a:cubicBezTo>
                      <a:pt x="24" y="14"/>
                      <a:pt x="23" y="15"/>
                      <a:pt x="21" y="16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4" y="18"/>
                      <a:pt x="26" y="17"/>
                      <a:pt x="26" y="16"/>
                    </a:cubicBezTo>
                    <a:cubicBezTo>
                      <a:pt x="27" y="15"/>
                      <a:pt x="27" y="14"/>
                      <a:pt x="27" y="1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85" name="Freeform 253"/>
              <p:cNvSpPr>
                <a:spLocks noChangeArrowheads="1" noEditPoints="1"/>
              </p:cNvSpPr>
              <p:nvPr/>
            </p:nvSpPr>
            <p:spPr bwMode="auto">
              <a:xfrm>
                <a:off x="3235325" y="946150"/>
                <a:ext cx="95250" cy="87313"/>
              </a:xfrm>
              <a:custGeom>
                <a:gdLst>
                  <a:gd fmla="*/ 91440 w 25" name="T0"/>
                  <a:gd fmla="*/ 45555 h 23" name="T1"/>
                  <a:gd fmla="*/ 87630 w 25" name="T2"/>
                  <a:gd fmla="*/ 15185 h 23" name="T3"/>
                  <a:gd fmla="*/ 57150 w 25" name="T4"/>
                  <a:gd fmla="*/ 0 h 23" name="T5"/>
                  <a:gd fmla="*/ 22860 w 25" name="T6"/>
                  <a:gd fmla="*/ 11389 h 23" name="T7"/>
                  <a:gd fmla="*/ 3810 w 25" name="T8"/>
                  <a:gd fmla="*/ 37962 h 23" name="T9"/>
                  <a:gd fmla="*/ 11430 w 25" name="T10"/>
                  <a:gd fmla="*/ 68332 h 23" name="T11"/>
                  <a:gd fmla="*/ 30480 w 25" name="T12"/>
                  <a:gd fmla="*/ 83517 h 23" name="T13"/>
                  <a:gd fmla="*/ 53340 w 25" name="T14"/>
                  <a:gd fmla="*/ 83517 h 23" name="T15"/>
                  <a:gd fmla="*/ 49530 w 25" name="T16"/>
                  <a:gd fmla="*/ 72128 h 23" name="T17"/>
                  <a:gd fmla="*/ 19050 w 25" name="T18"/>
                  <a:gd fmla="*/ 64536 h 23" name="T19"/>
                  <a:gd fmla="*/ 15240 w 25" name="T20"/>
                  <a:gd fmla="*/ 45555 h 23" name="T21"/>
                  <a:gd fmla="*/ 30480 w 25" name="T22"/>
                  <a:gd fmla="*/ 22777 h 23" name="T23"/>
                  <a:gd fmla="*/ 68580 w 25" name="T24"/>
                  <a:gd fmla="*/ 75924 h 23" name="T25"/>
                  <a:gd fmla="*/ 91440 w 25" name="T26"/>
                  <a:gd fmla="*/ 45555 h 23" name="T27"/>
                  <a:gd fmla="*/ 41910 w 25" name="T28"/>
                  <a:gd fmla="*/ 18981 h 23" name="T29"/>
                  <a:gd fmla="*/ 60960 w 25" name="T30"/>
                  <a:gd fmla="*/ 11389 h 23" name="T31"/>
                  <a:gd fmla="*/ 76200 w 25" name="T32"/>
                  <a:gd fmla="*/ 22777 h 23" name="T33"/>
                  <a:gd fmla="*/ 83820 w 25" name="T34"/>
                  <a:gd fmla="*/ 34166 h 23" name="T35"/>
                  <a:gd fmla="*/ 80010 w 25" name="T36"/>
                  <a:gd fmla="*/ 45555 h 23" name="T37"/>
                  <a:gd fmla="*/ 68580 w 25" name="T38"/>
                  <a:gd fmla="*/ 56943 h 23" name="T39"/>
                  <a:gd fmla="*/ 41910 w 25" name="T40"/>
                  <a:gd fmla="*/ 18981 h 23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5" name="T63"/>
                  <a:gd fmla="*/ 0 h 23" name="T64"/>
                  <a:gd fmla="*/ 25 w 25" name="T65"/>
                  <a:gd fmla="*/ 23 h 23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23" w="25">
                    <a:moveTo>
                      <a:pt x="24" y="12"/>
                    </a:moveTo>
                    <a:cubicBezTo>
                      <a:pt x="25" y="9"/>
                      <a:pt x="24" y="7"/>
                      <a:pt x="23" y="4"/>
                    </a:cubicBezTo>
                    <a:cubicBezTo>
                      <a:pt x="21" y="2"/>
                      <a:pt x="18" y="0"/>
                      <a:pt x="15" y="0"/>
                    </a:cubicBezTo>
                    <a:cubicBezTo>
                      <a:pt x="12" y="0"/>
                      <a:pt x="9" y="0"/>
                      <a:pt x="6" y="3"/>
                    </a:cubicBezTo>
                    <a:cubicBezTo>
                      <a:pt x="3" y="5"/>
                      <a:pt x="2" y="7"/>
                      <a:pt x="1" y="10"/>
                    </a:cubicBezTo>
                    <a:cubicBezTo>
                      <a:pt x="0" y="13"/>
                      <a:pt x="1" y="16"/>
                      <a:pt x="3" y="18"/>
                    </a:cubicBezTo>
                    <a:cubicBezTo>
                      <a:pt x="4" y="20"/>
                      <a:pt x="6" y="21"/>
                      <a:pt x="8" y="22"/>
                    </a:cubicBezTo>
                    <a:cubicBezTo>
                      <a:pt x="10" y="23"/>
                      <a:pt x="12" y="23"/>
                      <a:pt x="14" y="22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9" y="20"/>
                      <a:pt x="7" y="19"/>
                      <a:pt x="5" y="17"/>
                    </a:cubicBezTo>
                    <a:cubicBezTo>
                      <a:pt x="4" y="15"/>
                      <a:pt x="4" y="14"/>
                      <a:pt x="4" y="12"/>
                    </a:cubicBezTo>
                    <a:cubicBezTo>
                      <a:pt x="4" y="10"/>
                      <a:pt x="6" y="8"/>
                      <a:pt x="8" y="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22" y="17"/>
                      <a:pt x="24" y="15"/>
                      <a:pt x="24" y="12"/>
                    </a:cubicBezTo>
                    <a:close/>
                    <a:moveTo>
                      <a:pt x="11" y="5"/>
                    </a:moveTo>
                    <a:cubicBezTo>
                      <a:pt x="13" y="3"/>
                      <a:pt x="14" y="3"/>
                      <a:pt x="16" y="3"/>
                    </a:cubicBezTo>
                    <a:cubicBezTo>
                      <a:pt x="18" y="3"/>
                      <a:pt x="19" y="4"/>
                      <a:pt x="20" y="6"/>
                    </a:cubicBezTo>
                    <a:cubicBezTo>
                      <a:pt x="21" y="7"/>
                      <a:pt x="22" y="8"/>
                      <a:pt x="22" y="9"/>
                    </a:cubicBezTo>
                    <a:cubicBezTo>
                      <a:pt x="21" y="10"/>
                      <a:pt x="21" y="11"/>
                      <a:pt x="21" y="12"/>
                    </a:cubicBezTo>
                    <a:cubicBezTo>
                      <a:pt x="20" y="13"/>
                      <a:pt x="19" y="14"/>
                      <a:pt x="18" y="15"/>
                    </a:cubicBezTo>
                    <a:lnTo>
                      <a:pt x="11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86" name="Freeform 254"/>
              <p:cNvSpPr>
                <a:spLocks noChangeArrowheads="1"/>
              </p:cNvSpPr>
              <p:nvPr/>
            </p:nvSpPr>
            <p:spPr bwMode="auto">
              <a:xfrm>
                <a:off x="3284538" y="1009650"/>
                <a:ext cx="93663" cy="93663"/>
              </a:xfrm>
              <a:custGeom>
                <a:gdLst>
                  <a:gd fmla="*/ 59944 w 25" name="T0"/>
                  <a:gd fmla="*/ 52451 h 25" name="T1"/>
                  <a:gd fmla="*/ 52451 w 25" name="T2"/>
                  <a:gd fmla="*/ 33719 h 25" name="T3"/>
                  <a:gd fmla="*/ 52451 w 25" name="T4"/>
                  <a:gd fmla="*/ 18733 h 25" name="T5"/>
                  <a:gd fmla="*/ 63691 w 25" name="T6"/>
                  <a:gd fmla="*/ 14986 h 25" name="T7"/>
                  <a:gd fmla="*/ 74930 w 25" name="T8"/>
                  <a:gd fmla="*/ 26226 h 25" name="T9"/>
                  <a:gd fmla="*/ 74930 w 25" name="T10"/>
                  <a:gd fmla="*/ 52451 h 25" name="T11"/>
                  <a:gd fmla="*/ 86170 w 25" name="T12"/>
                  <a:gd fmla="*/ 59944 h 25" name="T13"/>
                  <a:gd fmla="*/ 82423 w 25" name="T14"/>
                  <a:gd fmla="*/ 18733 h 25" name="T15"/>
                  <a:gd fmla="*/ 63691 w 25" name="T16"/>
                  <a:gd fmla="*/ 3747 h 25" name="T17"/>
                  <a:gd fmla="*/ 44958 w 25" name="T18"/>
                  <a:gd fmla="*/ 7493 h 25" name="T19"/>
                  <a:gd fmla="*/ 33719 w 25" name="T20"/>
                  <a:gd fmla="*/ 22479 h 25" name="T21"/>
                  <a:gd fmla="*/ 37465 w 25" name="T22"/>
                  <a:gd fmla="*/ 41212 h 25" name="T23"/>
                  <a:gd fmla="*/ 44958 w 25" name="T24"/>
                  <a:gd fmla="*/ 56198 h 25" name="T25"/>
                  <a:gd fmla="*/ 44958 w 25" name="T26"/>
                  <a:gd fmla="*/ 74930 h 25" name="T27"/>
                  <a:gd fmla="*/ 33719 w 25" name="T28"/>
                  <a:gd fmla="*/ 78677 h 25" name="T29"/>
                  <a:gd fmla="*/ 22479 w 25" name="T30"/>
                  <a:gd fmla="*/ 67437 h 25" name="T31"/>
                  <a:gd fmla="*/ 18733 w 25" name="T32"/>
                  <a:gd fmla="*/ 37465 h 25" name="T33"/>
                  <a:gd fmla="*/ 7493 w 25" name="T34"/>
                  <a:gd fmla="*/ 29972 h 25" name="T35"/>
                  <a:gd fmla="*/ 11240 w 25" name="T36"/>
                  <a:gd fmla="*/ 74930 h 25" name="T37"/>
                  <a:gd fmla="*/ 33719 w 25" name="T38"/>
                  <a:gd fmla="*/ 89916 h 25" name="T39"/>
                  <a:gd fmla="*/ 52451 w 25" name="T40"/>
                  <a:gd fmla="*/ 86170 h 25" name="T41"/>
                  <a:gd fmla="*/ 59944 w 25" name="T42"/>
                  <a:gd fmla="*/ 52451 h 25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25" name="T66"/>
                  <a:gd fmla="*/ 0 h 25" name="T67"/>
                  <a:gd fmla="*/ 25 w 25" name="T68"/>
                  <a:gd fmla="*/ 25 h 25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5" w="25">
                    <a:moveTo>
                      <a:pt x="16" y="14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3" y="7"/>
                      <a:pt x="13" y="6"/>
                      <a:pt x="14" y="5"/>
                    </a:cubicBezTo>
                    <a:cubicBezTo>
                      <a:pt x="15" y="4"/>
                      <a:pt x="16" y="4"/>
                      <a:pt x="17" y="4"/>
                    </a:cubicBezTo>
                    <a:cubicBezTo>
                      <a:pt x="18" y="5"/>
                      <a:pt x="19" y="6"/>
                      <a:pt x="20" y="7"/>
                    </a:cubicBezTo>
                    <a:cubicBezTo>
                      <a:pt x="22" y="9"/>
                      <a:pt x="22" y="11"/>
                      <a:pt x="20" y="14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5" y="13"/>
                      <a:pt x="25" y="9"/>
                      <a:pt x="22" y="5"/>
                    </a:cubicBezTo>
                    <a:cubicBezTo>
                      <a:pt x="21" y="3"/>
                      <a:pt x="19" y="1"/>
                      <a:pt x="17" y="1"/>
                    </a:cubicBezTo>
                    <a:cubicBezTo>
                      <a:pt x="15" y="0"/>
                      <a:pt x="13" y="1"/>
                      <a:pt x="12" y="2"/>
                    </a:cubicBezTo>
                    <a:cubicBezTo>
                      <a:pt x="10" y="3"/>
                      <a:pt x="10" y="4"/>
                      <a:pt x="9" y="6"/>
                    </a:cubicBezTo>
                    <a:cubicBezTo>
                      <a:pt x="9" y="7"/>
                      <a:pt x="9" y="9"/>
                      <a:pt x="10" y="11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8"/>
                      <a:pt x="13" y="19"/>
                      <a:pt x="12" y="20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7" y="20"/>
                      <a:pt x="6" y="20"/>
                      <a:pt x="6" y="18"/>
                    </a:cubicBezTo>
                    <a:cubicBezTo>
                      <a:pt x="3" y="15"/>
                      <a:pt x="3" y="12"/>
                      <a:pt x="5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0" y="11"/>
                      <a:pt x="0" y="15"/>
                      <a:pt x="3" y="20"/>
                    </a:cubicBezTo>
                    <a:cubicBezTo>
                      <a:pt x="5" y="22"/>
                      <a:pt x="6" y="24"/>
                      <a:pt x="9" y="24"/>
                    </a:cubicBezTo>
                    <a:cubicBezTo>
                      <a:pt x="11" y="25"/>
                      <a:pt x="13" y="25"/>
                      <a:pt x="14" y="23"/>
                    </a:cubicBezTo>
                    <a:cubicBezTo>
                      <a:pt x="17" y="21"/>
                      <a:pt x="18" y="18"/>
                      <a:pt x="16" y="1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87" name="Freeform 255"/>
              <p:cNvSpPr>
                <a:spLocks noChangeArrowheads="1"/>
              </p:cNvSpPr>
              <p:nvPr/>
            </p:nvSpPr>
            <p:spPr bwMode="auto">
              <a:xfrm>
                <a:off x="3330575" y="1077913"/>
                <a:ext cx="96838" cy="93663"/>
              </a:xfrm>
              <a:custGeom>
                <a:gdLst>
                  <a:gd fmla="*/ 59593 w 26" name="T0"/>
                  <a:gd fmla="*/ 48705 h 25" name="T1"/>
                  <a:gd fmla="*/ 52144 w 26" name="T2"/>
                  <a:gd fmla="*/ 33719 h 25" name="T3"/>
                  <a:gd fmla="*/ 55868 w 26" name="T4"/>
                  <a:gd fmla="*/ 14986 h 25" name="T5"/>
                  <a:gd fmla="*/ 67042 w 26" name="T6"/>
                  <a:gd fmla="*/ 14986 h 25" name="T7"/>
                  <a:gd fmla="*/ 78215 w 26" name="T8"/>
                  <a:gd fmla="*/ 22479 h 25" name="T9"/>
                  <a:gd fmla="*/ 78215 w 26" name="T10"/>
                  <a:gd fmla="*/ 48705 h 25" name="T11"/>
                  <a:gd fmla="*/ 89389 w 26" name="T12"/>
                  <a:gd fmla="*/ 59944 h 25" name="T13"/>
                  <a:gd fmla="*/ 85664 w 26" name="T14"/>
                  <a:gd fmla="*/ 18733 h 25" name="T15"/>
                  <a:gd fmla="*/ 67042 w 26" name="T16"/>
                  <a:gd fmla="*/ 3747 h 25" name="T17"/>
                  <a:gd fmla="*/ 44694 w 26" name="T18"/>
                  <a:gd fmla="*/ 7493 h 25" name="T19"/>
                  <a:gd fmla="*/ 37245 w 26" name="T20"/>
                  <a:gd fmla="*/ 18733 h 25" name="T21"/>
                  <a:gd fmla="*/ 40970 w 26" name="T22"/>
                  <a:gd fmla="*/ 37465 h 25" name="T23"/>
                  <a:gd fmla="*/ 48419 w 26" name="T24"/>
                  <a:gd fmla="*/ 56198 h 25" name="T25"/>
                  <a:gd fmla="*/ 44694 w 26" name="T26"/>
                  <a:gd fmla="*/ 74930 h 25" name="T27"/>
                  <a:gd fmla="*/ 33521 w 26" name="T28"/>
                  <a:gd fmla="*/ 74930 h 25" name="T29"/>
                  <a:gd fmla="*/ 22347 w 26" name="T30"/>
                  <a:gd fmla="*/ 67437 h 25" name="T31"/>
                  <a:gd fmla="*/ 22347 w 26" name="T32"/>
                  <a:gd fmla="*/ 37465 h 25" name="T33"/>
                  <a:gd fmla="*/ 11174 w 26" name="T34"/>
                  <a:gd fmla="*/ 26226 h 25" name="T35"/>
                  <a:gd fmla="*/ 14898 w 26" name="T36"/>
                  <a:gd fmla="*/ 71184 h 25" name="T37"/>
                  <a:gd fmla="*/ 33521 w 26" name="T38"/>
                  <a:gd fmla="*/ 89916 h 25" name="T39"/>
                  <a:gd fmla="*/ 55868 w 26" name="T40"/>
                  <a:gd fmla="*/ 86170 h 25" name="T41"/>
                  <a:gd fmla="*/ 59593 w 26" name="T42"/>
                  <a:gd fmla="*/ 48705 h 25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26" name="T66"/>
                  <a:gd fmla="*/ 0 h 25" name="T67"/>
                  <a:gd fmla="*/ 26 w 26" name="T68"/>
                  <a:gd fmla="*/ 25 h 25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5" w="26">
                    <a:moveTo>
                      <a:pt x="16" y="13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3" y="7"/>
                      <a:pt x="14" y="5"/>
                      <a:pt x="15" y="4"/>
                    </a:cubicBezTo>
                    <a:cubicBezTo>
                      <a:pt x="16" y="4"/>
                      <a:pt x="17" y="4"/>
                      <a:pt x="18" y="4"/>
                    </a:cubicBezTo>
                    <a:cubicBezTo>
                      <a:pt x="19" y="4"/>
                      <a:pt x="20" y="5"/>
                      <a:pt x="21" y="6"/>
                    </a:cubicBezTo>
                    <a:cubicBezTo>
                      <a:pt x="22" y="9"/>
                      <a:pt x="22" y="11"/>
                      <a:pt x="21" y="13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6" y="12"/>
                      <a:pt x="26" y="9"/>
                      <a:pt x="23" y="5"/>
                    </a:cubicBezTo>
                    <a:cubicBezTo>
                      <a:pt x="21" y="2"/>
                      <a:pt x="20" y="1"/>
                      <a:pt x="18" y="1"/>
                    </a:cubicBezTo>
                    <a:cubicBezTo>
                      <a:pt x="16" y="0"/>
                      <a:pt x="14" y="0"/>
                      <a:pt x="12" y="2"/>
                    </a:cubicBezTo>
                    <a:cubicBezTo>
                      <a:pt x="11" y="3"/>
                      <a:pt x="10" y="4"/>
                      <a:pt x="10" y="5"/>
                    </a:cubicBezTo>
                    <a:cubicBezTo>
                      <a:pt x="10" y="7"/>
                      <a:pt x="10" y="9"/>
                      <a:pt x="11" y="10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4" y="17"/>
                      <a:pt x="14" y="19"/>
                      <a:pt x="12" y="20"/>
                    </a:cubicBezTo>
                    <a:cubicBezTo>
                      <a:pt x="11" y="21"/>
                      <a:pt x="10" y="21"/>
                      <a:pt x="9" y="20"/>
                    </a:cubicBezTo>
                    <a:cubicBezTo>
                      <a:pt x="8" y="20"/>
                      <a:pt x="7" y="19"/>
                      <a:pt x="6" y="18"/>
                    </a:cubicBezTo>
                    <a:cubicBezTo>
                      <a:pt x="4" y="15"/>
                      <a:pt x="4" y="12"/>
                      <a:pt x="6" y="1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11"/>
                      <a:pt x="0" y="15"/>
                      <a:pt x="4" y="19"/>
                    </a:cubicBezTo>
                    <a:cubicBezTo>
                      <a:pt x="5" y="22"/>
                      <a:pt x="7" y="23"/>
                      <a:pt x="9" y="24"/>
                    </a:cubicBezTo>
                    <a:cubicBezTo>
                      <a:pt x="11" y="25"/>
                      <a:pt x="13" y="24"/>
                      <a:pt x="15" y="23"/>
                    </a:cubicBezTo>
                    <a:cubicBezTo>
                      <a:pt x="18" y="21"/>
                      <a:pt x="18" y="18"/>
                      <a:pt x="16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88" name="Freeform 256"/>
              <p:cNvSpPr>
                <a:spLocks noChangeArrowheads="1"/>
              </p:cNvSpPr>
              <p:nvPr/>
            </p:nvSpPr>
            <p:spPr bwMode="auto">
              <a:xfrm>
                <a:off x="214313" y="1697038"/>
                <a:ext cx="52388" cy="60325"/>
              </a:xfrm>
              <a:custGeom>
                <a:gdLst>
                  <a:gd fmla="*/ 33678 w 14" name="T0"/>
                  <a:gd fmla="*/ 26392 h 16" name="T1"/>
                  <a:gd fmla="*/ 22452 w 14" name="T2"/>
                  <a:gd fmla="*/ 22622 h 16" name="T3"/>
                  <a:gd fmla="*/ 14968 w 14" name="T4"/>
                  <a:gd fmla="*/ 15081 h 16" name="T5"/>
                  <a:gd fmla="*/ 18710 w 14" name="T6"/>
                  <a:gd fmla="*/ 11311 h 16" name="T7"/>
                  <a:gd fmla="*/ 26194 w 14" name="T8"/>
                  <a:gd fmla="*/ 7541 h 16" name="T9"/>
                  <a:gd fmla="*/ 41162 w 14" name="T10"/>
                  <a:gd fmla="*/ 18852 h 16" name="T11"/>
                  <a:gd fmla="*/ 48646 w 14" name="T12"/>
                  <a:gd fmla="*/ 15081 h 16" name="T13"/>
                  <a:gd fmla="*/ 26194 w 14" name="T14"/>
                  <a:gd fmla="*/ 0 h 16" name="T15"/>
                  <a:gd fmla="*/ 11226 w 14" name="T16"/>
                  <a:gd fmla="*/ 3770 h 16" name="T17"/>
                  <a:gd fmla="*/ 3742 w 14" name="T18"/>
                  <a:gd fmla="*/ 15081 h 16" name="T19"/>
                  <a:gd fmla="*/ 7484 w 14" name="T20"/>
                  <a:gd fmla="*/ 26392 h 16" name="T21"/>
                  <a:gd fmla="*/ 18710 w 14" name="T22"/>
                  <a:gd fmla="*/ 33933 h 16" name="T23"/>
                  <a:gd fmla="*/ 29936 w 14" name="T24"/>
                  <a:gd fmla="*/ 33933 h 16" name="T25"/>
                  <a:gd fmla="*/ 41162 w 14" name="T26"/>
                  <a:gd fmla="*/ 45244 h 16" name="T27"/>
                  <a:gd fmla="*/ 37420 w 14" name="T28"/>
                  <a:gd fmla="*/ 52784 h 16" name="T29"/>
                  <a:gd fmla="*/ 26194 w 14" name="T30"/>
                  <a:gd fmla="*/ 52784 h 16" name="T31"/>
                  <a:gd fmla="*/ 11226 w 14" name="T32"/>
                  <a:gd fmla="*/ 41473 h 16" name="T33"/>
                  <a:gd fmla="*/ 0 w 14" name="T34"/>
                  <a:gd fmla="*/ 45244 h 16" name="T35"/>
                  <a:gd fmla="*/ 26194 w 14" name="T36"/>
                  <a:gd fmla="*/ 60325 h 16" name="T37"/>
                  <a:gd fmla="*/ 44904 w 14" name="T38"/>
                  <a:gd fmla="*/ 56555 h 16" name="T39"/>
                  <a:gd fmla="*/ 48646 w 14" name="T40"/>
                  <a:gd fmla="*/ 45244 h 16" name="T41"/>
                  <a:gd fmla="*/ 33678 w 14" name="T42"/>
                  <a:gd fmla="*/ 26392 h 1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4" name="T66"/>
                  <a:gd fmla="*/ 0 h 16" name="T67"/>
                  <a:gd fmla="*/ 14 w 14" name="T68"/>
                  <a:gd fmla="*/ 16 h 16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16" w="14">
                    <a:moveTo>
                      <a:pt x="9" y="7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5" y="2"/>
                      <a:pt x="6" y="2"/>
                      <a:pt x="7" y="2"/>
                    </a:cubicBezTo>
                    <a:cubicBezTo>
                      <a:pt x="9" y="2"/>
                      <a:pt x="10" y="3"/>
                      <a:pt x="11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1"/>
                      <a:pt x="10" y="0"/>
                      <a:pt x="7" y="0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1" y="6"/>
                      <a:pt x="1" y="7"/>
                      <a:pt x="2" y="7"/>
                    </a:cubicBezTo>
                    <a:cubicBezTo>
                      <a:pt x="3" y="8"/>
                      <a:pt x="4" y="8"/>
                      <a:pt x="5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10" y="10"/>
                      <a:pt x="11" y="11"/>
                      <a:pt x="11" y="12"/>
                    </a:cubicBezTo>
                    <a:cubicBezTo>
                      <a:pt x="11" y="13"/>
                      <a:pt x="11" y="13"/>
                      <a:pt x="10" y="14"/>
                    </a:cubicBezTo>
                    <a:cubicBezTo>
                      <a:pt x="9" y="14"/>
                      <a:pt x="8" y="14"/>
                      <a:pt x="7" y="14"/>
                    </a:cubicBezTo>
                    <a:cubicBezTo>
                      <a:pt x="5" y="14"/>
                      <a:pt x="3" y="13"/>
                      <a:pt x="3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5"/>
                      <a:pt x="3" y="16"/>
                      <a:pt x="7" y="16"/>
                    </a:cubicBezTo>
                    <a:cubicBezTo>
                      <a:pt x="9" y="16"/>
                      <a:pt x="10" y="16"/>
                      <a:pt x="12" y="15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4" y="9"/>
                      <a:pt x="12" y="8"/>
                      <a:pt x="9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89" name="Freeform 257"/>
              <p:cNvSpPr>
                <a:spLocks noChangeArrowheads="1"/>
              </p:cNvSpPr>
              <p:nvPr/>
            </p:nvSpPr>
            <p:spPr bwMode="auto">
              <a:xfrm>
                <a:off x="269875" y="1685925"/>
                <a:ext cx="33338" cy="76200"/>
              </a:xfrm>
              <a:custGeom>
                <a:gdLst>
                  <a:gd fmla="*/ 14817 w 9" name="T0"/>
                  <a:gd fmla="*/ 57150 h 20" name="T1"/>
                  <a:gd fmla="*/ 18521 w 9" name="T2"/>
                  <a:gd fmla="*/ 22860 h 20" name="T3"/>
                  <a:gd fmla="*/ 29634 w 9" name="T4"/>
                  <a:gd fmla="*/ 22860 h 20" name="T5"/>
                  <a:gd fmla="*/ 29634 w 9" name="T6"/>
                  <a:gd fmla="*/ 15240 h 20" name="T7"/>
                  <a:gd fmla="*/ 18521 w 9" name="T8"/>
                  <a:gd fmla="*/ 15240 h 20" name="T9"/>
                  <a:gd fmla="*/ 18521 w 9" name="T10"/>
                  <a:gd fmla="*/ 0 h 20" name="T11"/>
                  <a:gd fmla="*/ 11113 w 9" name="T12"/>
                  <a:gd fmla="*/ 0 h 20" name="T13"/>
                  <a:gd fmla="*/ 7408 w 9" name="T14"/>
                  <a:gd fmla="*/ 15240 h 20" name="T15"/>
                  <a:gd fmla="*/ 0 w 9" name="T16"/>
                  <a:gd fmla="*/ 15240 h 20" name="T17"/>
                  <a:gd fmla="*/ 0 w 9" name="T18"/>
                  <a:gd fmla="*/ 22860 h 20" name="T19"/>
                  <a:gd fmla="*/ 7408 w 9" name="T20"/>
                  <a:gd fmla="*/ 22860 h 20" name="T21"/>
                  <a:gd fmla="*/ 7408 w 9" name="T22"/>
                  <a:gd fmla="*/ 57150 h 20" name="T23"/>
                  <a:gd fmla="*/ 22225 w 9" name="T24"/>
                  <a:gd fmla="*/ 76200 h 20" name="T25"/>
                  <a:gd fmla="*/ 33338 w 9" name="T26"/>
                  <a:gd fmla="*/ 76200 h 20" name="T27"/>
                  <a:gd fmla="*/ 33338 w 9" name="T28"/>
                  <a:gd fmla="*/ 68580 h 20" name="T29"/>
                  <a:gd fmla="*/ 25930 w 9" name="T30"/>
                  <a:gd fmla="*/ 68580 h 20" name="T31"/>
                  <a:gd fmla="*/ 14817 w 9" name="T32"/>
                  <a:gd fmla="*/ 57150 h 20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9" name="T51"/>
                  <a:gd fmla="*/ 0 h 20" name="T52"/>
                  <a:gd fmla="*/ 9 w 9" name="T53"/>
                  <a:gd fmla="*/ 20 h 20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20" w="9">
                    <a:moveTo>
                      <a:pt x="4" y="15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8"/>
                      <a:pt x="3" y="20"/>
                      <a:pt x="6" y="20"/>
                    </a:cubicBezTo>
                    <a:cubicBezTo>
                      <a:pt x="7" y="20"/>
                      <a:pt x="8" y="20"/>
                      <a:pt x="9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8" y="18"/>
                      <a:pt x="7" y="18"/>
                      <a:pt x="7" y="18"/>
                    </a:cubicBezTo>
                    <a:cubicBezTo>
                      <a:pt x="5" y="18"/>
                      <a:pt x="4" y="17"/>
                      <a:pt x="4" y="1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90" name="Freeform 258"/>
              <p:cNvSpPr>
                <a:spLocks noChangeArrowheads="1"/>
              </p:cNvSpPr>
              <p:nvPr/>
            </p:nvSpPr>
            <p:spPr bwMode="auto">
              <a:xfrm>
                <a:off x="311150" y="1701800"/>
                <a:ext cx="49213" cy="60325"/>
              </a:xfrm>
              <a:custGeom>
                <a:gdLst>
                  <a:gd fmla="*/ 37856 w 13" name="T0"/>
                  <a:gd fmla="*/ 33933 h 16" name="T1"/>
                  <a:gd fmla="*/ 34071 w 13" name="T2"/>
                  <a:gd fmla="*/ 45244 h 16" name="T3"/>
                  <a:gd fmla="*/ 30285 w 13" name="T4"/>
                  <a:gd fmla="*/ 49014 h 16" name="T5"/>
                  <a:gd fmla="*/ 22714 w 13" name="T6"/>
                  <a:gd fmla="*/ 52784 h 16" name="T7"/>
                  <a:gd fmla="*/ 15142 w 13" name="T8"/>
                  <a:gd fmla="*/ 49014 h 16" name="T9"/>
                  <a:gd fmla="*/ 11357 w 13" name="T10"/>
                  <a:gd fmla="*/ 37703 h 16" name="T11"/>
                  <a:gd fmla="*/ 11357 w 13" name="T12"/>
                  <a:gd fmla="*/ 0 h 16" name="T13"/>
                  <a:gd fmla="*/ 3786 w 13" name="T14"/>
                  <a:gd fmla="*/ 0 h 16" name="T15"/>
                  <a:gd fmla="*/ 0 w 13" name="T16"/>
                  <a:gd fmla="*/ 37703 h 16" name="T17"/>
                  <a:gd fmla="*/ 7571 w 13" name="T18"/>
                  <a:gd fmla="*/ 52784 h 16" name="T19"/>
                  <a:gd fmla="*/ 18928 w 13" name="T20"/>
                  <a:gd fmla="*/ 60325 h 16" name="T21"/>
                  <a:gd fmla="*/ 37856 w 13" name="T22"/>
                  <a:gd fmla="*/ 49014 h 16" name="T23"/>
                  <a:gd fmla="*/ 37856 w 13" name="T24"/>
                  <a:gd fmla="*/ 60325 h 16" name="T25"/>
                  <a:gd fmla="*/ 45427 w 13" name="T26"/>
                  <a:gd fmla="*/ 60325 h 16" name="T27"/>
                  <a:gd fmla="*/ 49213 w 13" name="T28"/>
                  <a:gd fmla="*/ 0 h 16" name="T29"/>
                  <a:gd fmla="*/ 37856 w 13" name="T30"/>
                  <a:gd fmla="*/ 0 h 16" name="T31"/>
                  <a:gd fmla="*/ 37856 w 13" name="T32"/>
                  <a:gd fmla="*/ 33933 h 1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3" name="T51"/>
                  <a:gd fmla="*/ 0 h 16" name="T52"/>
                  <a:gd fmla="*/ 13 w 13" name="T53"/>
                  <a:gd fmla="*/ 16 h 16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6" w="13">
                    <a:moveTo>
                      <a:pt x="10" y="9"/>
                    </a:moveTo>
                    <a:cubicBezTo>
                      <a:pt x="10" y="10"/>
                      <a:pt x="10" y="11"/>
                      <a:pt x="9" y="12"/>
                    </a:cubicBezTo>
                    <a:cubicBezTo>
                      <a:pt x="9" y="12"/>
                      <a:pt x="9" y="13"/>
                      <a:pt x="8" y="13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5" y="14"/>
                      <a:pt x="4" y="14"/>
                      <a:pt x="4" y="13"/>
                    </a:cubicBezTo>
                    <a:cubicBezTo>
                      <a:pt x="3" y="12"/>
                      <a:pt x="3" y="11"/>
                      <a:pt x="3" y="1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2"/>
                      <a:pt x="1" y="13"/>
                      <a:pt x="2" y="14"/>
                    </a:cubicBezTo>
                    <a:cubicBezTo>
                      <a:pt x="3" y="15"/>
                      <a:pt x="4" y="16"/>
                      <a:pt x="5" y="16"/>
                    </a:cubicBezTo>
                    <a:cubicBezTo>
                      <a:pt x="7" y="16"/>
                      <a:pt x="9" y="15"/>
                      <a:pt x="10" y="13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0" y="0"/>
                      <a:pt x="10" y="0"/>
                      <a:pt x="10" y="0"/>
                    </a:cubicBezTo>
                    <a:lnTo>
                      <a:pt x="10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91" name="Freeform 259"/>
              <p:cNvSpPr>
                <a:spLocks noChangeArrowheads="1" noEditPoints="1"/>
              </p:cNvSpPr>
              <p:nvPr/>
            </p:nvSpPr>
            <p:spPr bwMode="auto">
              <a:xfrm>
                <a:off x="371475" y="1682750"/>
                <a:ext cx="52388" cy="82550"/>
              </a:xfrm>
              <a:custGeom>
                <a:gdLst>
                  <a:gd fmla="*/ 41162 w 14" name="T0"/>
                  <a:gd fmla="*/ 30018 h 22" name="T1"/>
                  <a:gd fmla="*/ 26194 w 14" name="T2"/>
                  <a:gd fmla="*/ 18761 h 22" name="T3"/>
                  <a:gd fmla="*/ 7484 w 14" name="T4"/>
                  <a:gd fmla="*/ 26266 h 22" name="T5"/>
                  <a:gd fmla="*/ 0 w 14" name="T6"/>
                  <a:gd fmla="*/ 48780 h 22" name="T7"/>
                  <a:gd fmla="*/ 7484 w 14" name="T8"/>
                  <a:gd fmla="*/ 71293 h 22" name="T9"/>
                  <a:gd fmla="*/ 22452 w 14" name="T10"/>
                  <a:gd fmla="*/ 78798 h 22" name="T11"/>
                  <a:gd fmla="*/ 41162 w 14" name="T12"/>
                  <a:gd fmla="*/ 71293 h 22" name="T13"/>
                  <a:gd fmla="*/ 41162 w 14" name="T14"/>
                  <a:gd fmla="*/ 78798 h 22" name="T15"/>
                  <a:gd fmla="*/ 48646 w 14" name="T16"/>
                  <a:gd fmla="*/ 78798 h 22" name="T17"/>
                  <a:gd fmla="*/ 52388 w 14" name="T18"/>
                  <a:gd fmla="*/ 0 h 22" name="T19"/>
                  <a:gd fmla="*/ 41162 w 14" name="T20"/>
                  <a:gd fmla="*/ 0 h 22" name="T21"/>
                  <a:gd fmla="*/ 41162 w 14" name="T22"/>
                  <a:gd fmla="*/ 30018 h 22" name="T23"/>
                  <a:gd fmla="*/ 41162 w 14" name="T24"/>
                  <a:gd fmla="*/ 56284 h 22" name="T25"/>
                  <a:gd fmla="*/ 37420 w 14" name="T26"/>
                  <a:gd fmla="*/ 67541 h 22" name="T27"/>
                  <a:gd fmla="*/ 26194 w 14" name="T28"/>
                  <a:gd fmla="*/ 71293 h 22" name="T29"/>
                  <a:gd fmla="*/ 14968 w 14" name="T30"/>
                  <a:gd fmla="*/ 67541 h 22" name="T31"/>
                  <a:gd fmla="*/ 11226 w 14" name="T32"/>
                  <a:gd fmla="*/ 48780 h 22" name="T33"/>
                  <a:gd fmla="*/ 14968 w 14" name="T34"/>
                  <a:gd fmla="*/ 33770 h 22" name="T35"/>
                  <a:gd fmla="*/ 26194 w 14" name="T36"/>
                  <a:gd fmla="*/ 26266 h 22" name="T37"/>
                  <a:gd fmla="*/ 37420 w 14" name="T38"/>
                  <a:gd fmla="*/ 30018 h 22" name="T39"/>
                  <a:gd fmla="*/ 41162 w 14" name="T40"/>
                  <a:gd fmla="*/ 45027 h 22" name="T41"/>
                  <a:gd fmla="*/ 41162 w 14" name="T42"/>
                  <a:gd fmla="*/ 56284 h 22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4" name="T66"/>
                  <a:gd fmla="*/ 0 h 22" name="T67"/>
                  <a:gd fmla="*/ 14 w 14" name="T68"/>
                  <a:gd fmla="*/ 22 h 22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2" w="14">
                    <a:moveTo>
                      <a:pt x="11" y="8"/>
                    </a:moveTo>
                    <a:cubicBezTo>
                      <a:pt x="10" y="6"/>
                      <a:pt x="9" y="5"/>
                      <a:pt x="7" y="5"/>
                    </a:cubicBezTo>
                    <a:cubicBezTo>
                      <a:pt x="5" y="5"/>
                      <a:pt x="3" y="6"/>
                      <a:pt x="2" y="7"/>
                    </a:cubicBezTo>
                    <a:cubicBezTo>
                      <a:pt x="1" y="9"/>
                      <a:pt x="0" y="11"/>
                      <a:pt x="0" y="13"/>
                    </a:cubicBezTo>
                    <a:cubicBezTo>
                      <a:pt x="0" y="16"/>
                      <a:pt x="1" y="18"/>
                      <a:pt x="2" y="19"/>
                    </a:cubicBezTo>
                    <a:cubicBezTo>
                      <a:pt x="3" y="21"/>
                      <a:pt x="4" y="21"/>
                      <a:pt x="6" y="21"/>
                    </a:cubicBezTo>
                    <a:cubicBezTo>
                      <a:pt x="8" y="22"/>
                      <a:pt x="10" y="21"/>
                      <a:pt x="11" y="19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1" y="0"/>
                      <a:pt x="11" y="0"/>
                      <a:pt x="11" y="0"/>
                    </a:cubicBezTo>
                    <a:lnTo>
                      <a:pt x="11" y="8"/>
                    </a:lnTo>
                    <a:close/>
                    <a:moveTo>
                      <a:pt x="11" y="15"/>
                    </a:moveTo>
                    <a:cubicBezTo>
                      <a:pt x="11" y="16"/>
                      <a:pt x="10" y="17"/>
                      <a:pt x="10" y="18"/>
                    </a:cubicBezTo>
                    <a:cubicBezTo>
                      <a:pt x="9" y="19"/>
                      <a:pt x="8" y="20"/>
                      <a:pt x="7" y="19"/>
                    </a:cubicBezTo>
                    <a:cubicBezTo>
                      <a:pt x="5" y="19"/>
                      <a:pt x="4" y="19"/>
                      <a:pt x="4" y="18"/>
                    </a:cubicBezTo>
                    <a:cubicBezTo>
                      <a:pt x="3" y="17"/>
                      <a:pt x="3" y="15"/>
                      <a:pt x="3" y="13"/>
                    </a:cubicBezTo>
                    <a:cubicBezTo>
                      <a:pt x="3" y="11"/>
                      <a:pt x="3" y="10"/>
                      <a:pt x="4" y="9"/>
                    </a:cubicBezTo>
                    <a:cubicBezTo>
                      <a:pt x="5" y="8"/>
                      <a:pt x="6" y="7"/>
                      <a:pt x="7" y="7"/>
                    </a:cubicBezTo>
                    <a:cubicBezTo>
                      <a:pt x="8" y="7"/>
                      <a:pt x="9" y="8"/>
                      <a:pt x="10" y="8"/>
                    </a:cubicBezTo>
                    <a:cubicBezTo>
                      <a:pt x="11" y="9"/>
                      <a:pt x="11" y="10"/>
                      <a:pt x="11" y="12"/>
                    </a:cubicBezTo>
                    <a:lnTo>
                      <a:pt x="11" y="1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92" name="Freeform 260"/>
              <p:cNvSpPr>
                <a:spLocks noChangeArrowheads="1"/>
              </p:cNvSpPr>
              <p:nvPr/>
            </p:nvSpPr>
            <p:spPr bwMode="auto">
              <a:xfrm>
                <a:off x="431800" y="1704975"/>
                <a:ext cx="49213" cy="79375"/>
              </a:xfrm>
              <a:custGeom>
                <a:gdLst>
                  <a:gd fmla="*/ 41642 w 13" name="T0"/>
                  <a:gd fmla="*/ 0 h 21" name="T1"/>
                  <a:gd fmla="*/ 22714 w 13" name="T2"/>
                  <a:gd fmla="*/ 45357 h 21" name="T3"/>
                  <a:gd fmla="*/ 11357 w 13" name="T4"/>
                  <a:gd fmla="*/ 0 h 21" name="T5"/>
                  <a:gd fmla="*/ 0 w 13" name="T6"/>
                  <a:gd fmla="*/ 0 h 21" name="T7"/>
                  <a:gd fmla="*/ 18928 w 13" name="T8"/>
                  <a:gd fmla="*/ 56696 h 21" name="T9"/>
                  <a:gd fmla="*/ 11357 w 13" name="T10"/>
                  <a:gd fmla="*/ 68036 h 21" name="T11"/>
                  <a:gd fmla="*/ 7571 w 13" name="T12"/>
                  <a:gd fmla="*/ 71815 h 21" name="T13"/>
                  <a:gd fmla="*/ 0 w 13" name="T14"/>
                  <a:gd fmla="*/ 71815 h 21" name="T15"/>
                  <a:gd fmla="*/ 0 w 13" name="T16"/>
                  <a:gd fmla="*/ 79375 h 21" name="T17"/>
                  <a:gd fmla="*/ 7571 w 13" name="T18"/>
                  <a:gd fmla="*/ 79375 h 21" name="T19"/>
                  <a:gd fmla="*/ 22714 w 13" name="T20"/>
                  <a:gd fmla="*/ 64256 h 21" name="T21"/>
                  <a:gd fmla="*/ 49213 w 13" name="T22"/>
                  <a:gd fmla="*/ 0 h 21" name="T23"/>
                  <a:gd fmla="*/ 41642 w 13" name="T24"/>
                  <a:gd fmla="*/ 0 h 21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3" name="T39"/>
                  <a:gd fmla="*/ 0 h 21" name="T40"/>
                  <a:gd fmla="*/ 13 w 13" name="T41"/>
                  <a:gd fmla="*/ 21 h 21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21" w="13">
                    <a:moveTo>
                      <a:pt x="11" y="0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7"/>
                      <a:pt x="4" y="18"/>
                      <a:pt x="3" y="18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1" y="19"/>
                      <a:pt x="1" y="19"/>
                      <a:pt x="0" y="19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1"/>
                      <a:pt x="1" y="21"/>
                      <a:pt x="2" y="21"/>
                    </a:cubicBezTo>
                    <a:cubicBezTo>
                      <a:pt x="4" y="21"/>
                      <a:pt x="5" y="20"/>
                      <a:pt x="6" y="17"/>
                    </a:cubicBezTo>
                    <a:cubicBezTo>
                      <a:pt x="13" y="0"/>
                      <a:pt x="13" y="0"/>
                      <a:pt x="13" y="0"/>
                    </a:cubicBez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93" name="Freeform 261"/>
              <p:cNvSpPr>
                <a:spLocks noChangeArrowheads="1"/>
              </p:cNvSpPr>
              <p:nvPr/>
            </p:nvSpPr>
            <p:spPr bwMode="auto">
              <a:xfrm>
                <a:off x="217488" y="1412875"/>
                <a:ext cx="44450" cy="47625"/>
              </a:xfrm>
              <a:custGeom>
                <a:gdLst>
                  <a:gd fmla="*/ 29633 w 12" name="T0"/>
                  <a:gd fmla="*/ 47625 h 13" name="T1"/>
                  <a:gd fmla="*/ 40746 w 12" name="T2"/>
                  <a:gd fmla="*/ 40298 h 13" name="T3"/>
                  <a:gd fmla="*/ 44450 w 12" name="T4"/>
                  <a:gd fmla="*/ 29308 h 13" name="T5"/>
                  <a:gd fmla="*/ 40746 w 12" name="T6"/>
                  <a:gd fmla="*/ 0 h 13" name="T7"/>
                  <a:gd fmla="*/ 0 w 12" name="T8"/>
                  <a:gd fmla="*/ 47625 h 13" name="T9"/>
                  <a:gd fmla="*/ 0 w 12" name="T10"/>
                  <a:gd fmla="*/ 47625 h 13" name="T11"/>
                  <a:gd fmla="*/ 29633 w 12" name="T12"/>
                  <a:gd fmla="*/ 47625 h 1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2" name="T21"/>
                  <a:gd fmla="*/ 0 h 13" name="T22"/>
                  <a:gd fmla="*/ 12 w 12" name="T23"/>
                  <a:gd fmla="*/ 13 h 1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3" w="12">
                    <a:moveTo>
                      <a:pt x="8" y="13"/>
                    </a:moveTo>
                    <a:cubicBezTo>
                      <a:pt x="9" y="12"/>
                      <a:pt x="10" y="12"/>
                      <a:pt x="11" y="11"/>
                    </a:cubicBezTo>
                    <a:cubicBezTo>
                      <a:pt x="12" y="10"/>
                      <a:pt x="12" y="9"/>
                      <a:pt x="12" y="8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0994" name="Freeform 262"/>
              <p:cNvSpPr>
                <a:spLocks noChangeArrowheads="1"/>
              </p:cNvSpPr>
              <p:nvPr/>
            </p:nvSpPr>
            <p:spPr bwMode="auto">
              <a:xfrm>
                <a:off x="209550" y="1389063"/>
                <a:ext cx="233363" cy="266700"/>
              </a:xfrm>
              <a:custGeom>
                <a:gdLst>
                  <a:gd fmla="*/ 214543 w 62" name="T0"/>
                  <a:gd fmla="*/ 15025 h 71" name="T1"/>
                  <a:gd fmla="*/ 207016 w 62" name="T2"/>
                  <a:gd fmla="*/ 3756 h 71" name="T3"/>
                  <a:gd fmla="*/ 195724 w 62" name="T4"/>
                  <a:gd fmla="*/ 0 h 71" name="T5"/>
                  <a:gd fmla="*/ 79042 w 62" name="T6"/>
                  <a:gd fmla="*/ 7513 h 71" name="T7"/>
                  <a:gd fmla="*/ 63987 w 62" name="T8"/>
                  <a:gd fmla="*/ 15025 h 71" name="T9"/>
                  <a:gd fmla="*/ 60223 w 62" name="T10"/>
                  <a:gd fmla="*/ 30051 h 71" name="T11"/>
                  <a:gd fmla="*/ 63987 w 62" name="T12"/>
                  <a:gd fmla="*/ 56345 h 71" name="T13"/>
                  <a:gd fmla="*/ 56459 w 62" name="T14"/>
                  <a:gd fmla="*/ 71370 h 71" name="T15"/>
                  <a:gd fmla="*/ 45167 w 62" name="T16"/>
                  <a:gd fmla="*/ 78883 h 71" name="T17"/>
                  <a:gd fmla="*/ 18820 w 62" name="T18"/>
                  <a:gd fmla="*/ 78883 h 71" name="T19"/>
                  <a:gd fmla="*/ 3764 w 62" name="T20"/>
                  <a:gd fmla="*/ 86396 h 71" name="T21"/>
                  <a:gd fmla="*/ 0 w 62" name="T22"/>
                  <a:gd fmla="*/ 101421 h 71" name="T23"/>
                  <a:gd fmla="*/ 11292 w 62" name="T24"/>
                  <a:gd fmla="*/ 251675 h 71" name="T25"/>
                  <a:gd fmla="*/ 18820 w 62" name="T26"/>
                  <a:gd fmla="*/ 262944 h 71" name="T27"/>
                  <a:gd fmla="*/ 33875 w 62" name="T28"/>
                  <a:gd fmla="*/ 266700 h 71" name="T29"/>
                  <a:gd fmla="*/ 218307 w 62" name="T30"/>
                  <a:gd fmla="*/ 251675 h 71" name="T31"/>
                  <a:gd fmla="*/ 229599 w 62" name="T32"/>
                  <a:gd fmla="*/ 247918 h 71" name="T33"/>
                  <a:gd fmla="*/ 233363 w 62" name="T34"/>
                  <a:gd fmla="*/ 232893 h 71" name="T35"/>
                  <a:gd fmla="*/ 214543 w 62" name="T36"/>
                  <a:gd fmla="*/ 15025 h 71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62" name="T57"/>
                  <a:gd fmla="*/ 0 h 71" name="T58"/>
                  <a:gd fmla="*/ 62 w 62" name="T59"/>
                  <a:gd fmla="*/ 71 h 71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71" w="62">
                    <a:moveTo>
                      <a:pt x="57" y="4"/>
                    </a:moveTo>
                    <a:cubicBezTo>
                      <a:pt x="57" y="3"/>
                      <a:pt x="56" y="2"/>
                      <a:pt x="55" y="1"/>
                    </a:cubicBezTo>
                    <a:cubicBezTo>
                      <a:pt x="54" y="0"/>
                      <a:pt x="53" y="0"/>
                      <a:pt x="52" y="0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19" y="2"/>
                      <a:pt x="18" y="3"/>
                      <a:pt x="17" y="4"/>
                    </a:cubicBezTo>
                    <a:cubicBezTo>
                      <a:pt x="16" y="5"/>
                      <a:pt x="16" y="7"/>
                      <a:pt x="16" y="8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6"/>
                      <a:pt x="16" y="18"/>
                      <a:pt x="15" y="19"/>
                    </a:cubicBezTo>
                    <a:cubicBezTo>
                      <a:pt x="14" y="20"/>
                      <a:pt x="13" y="21"/>
                      <a:pt x="12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3" y="22"/>
                      <a:pt x="2" y="22"/>
                      <a:pt x="1" y="23"/>
                    </a:cubicBezTo>
                    <a:cubicBezTo>
                      <a:pt x="0" y="24"/>
                      <a:pt x="0" y="26"/>
                      <a:pt x="0" y="27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4" y="68"/>
                      <a:pt x="4" y="69"/>
                      <a:pt x="5" y="70"/>
                    </a:cubicBezTo>
                    <a:cubicBezTo>
                      <a:pt x="6" y="71"/>
                      <a:pt x="7" y="71"/>
                      <a:pt x="9" y="71"/>
                    </a:cubicBezTo>
                    <a:cubicBezTo>
                      <a:pt x="58" y="67"/>
                      <a:pt x="58" y="67"/>
                      <a:pt x="58" y="67"/>
                    </a:cubicBezTo>
                    <a:cubicBezTo>
                      <a:pt x="59" y="67"/>
                      <a:pt x="60" y="67"/>
                      <a:pt x="61" y="66"/>
                    </a:cubicBezTo>
                    <a:cubicBezTo>
                      <a:pt x="62" y="65"/>
                      <a:pt x="62" y="63"/>
                      <a:pt x="62" y="62"/>
                    </a:cubicBezTo>
                    <a:lnTo>
                      <a:pt x="57" y="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</p:grpSp>
        <p:sp>
          <p:nvSpPr>
            <p:cNvPr id="30742" name="矩形 103"/>
            <p:cNvSpPr>
              <a:spLocks noChangeArrowheads="1"/>
            </p:cNvSpPr>
            <p:nvPr/>
          </p:nvSpPr>
          <p:spPr bwMode="auto">
            <a:xfrm>
              <a:off x="503065" y="2219884"/>
              <a:ext cx="696433" cy="77586"/>
            </a:xfrm>
            <a:prstGeom prst="rect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30743" name="矩形 104"/>
            <p:cNvSpPr>
              <a:spLocks noChangeArrowheads="1"/>
            </p:cNvSpPr>
            <p:nvPr/>
          </p:nvSpPr>
          <p:spPr bwMode="auto">
            <a:xfrm>
              <a:off x="525063" y="2344506"/>
              <a:ext cx="641024" cy="69134"/>
            </a:xfrm>
            <a:prstGeom prst="rect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30744" name="矩形 105"/>
            <p:cNvSpPr>
              <a:spLocks noChangeArrowheads="1"/>
            </p:cNvSpPr>
            <p:nvPr/>
          </p:nvSpPr>
          <p:spPr bwMode="auto">
            <a:xfrm>
              <a:off x="562031" y="2469802"/>
              <a:ext cx="573205" cy="67824"/>
            </a:xfrm>
            <a:prstGeom prst="rect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</p:grpSp>
    </p:spTree>
  </p:cSld>
  <p:clrMapOvr>
    <a:masterClrMapping/>
  </p:clrMapOvr>
  <p:transition/>
  <p:timing/>
</p:sld>
</file>

<file path=ppt/slides/slide5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31746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gdLst>
              <a:gd fmla="*/ 0 w 996" name="T0"/>
              <a:gd fmla="*/ 0 h 914" name="T1"/>
              <a:gd fmla="*/ 0 w 996" name="T2"/>
              <a:gd fmla="*/ 6078537 h 914" name="T3"/>
              <a:gd fmla="*/ 11231563 w 996" name="T4"/>
              <a:gd fmla="*/ 6078537 h 914" name="T5"/>
              <a:gd fmla="*/ 11163903 w 996" name="T6"/>
              <a:gd fmla="*/ 0 h 914" name="T7"/>
              <a:gd fmla="*/ 0 w 996" name="T8"/>
              <a:gd fmla="*/ 0 h 914" name="T9"/>
              <a:gd fmla="*/ 0 60000 65536" name="T10"/>
              <a:gd fmla="*/ 0 60000 65536" name="T11"/>
              <a:gd fmla="*/ 0 60000 65536" name="T12"/>
              <a:gd fmla="*/ 0 60000 65536" name="T13"/>
              <a:gd fmla="*/ 0 60000 65536" name="T14"/>
              <a:gd fmla="*/ 0 w 996" name="T15"/>
              <a:gd fmla="*/ 0 h 914" name="T16"/>
              <a:gd fmla="*/ 996 w 996" name="T17"/>
              <a:gd fmla="*/ 914 h 914" name="T18"/>
            </a:gdLst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b="T18" l="T15" r="T17" t="T16"/>
            <a:pathLst>
              <a:path h="914" w="996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000000"/>
              </a:solidFill>
              <a:latin charset="-122" panose="02000000000000000000" pitchFamily="2" typeface="方正兰亭细黑_GBK"/>
              <a:sym charset="-122" panose="02010600030101010101" pitchFamily="2" typeface="宋体"/>
            </a:endParaRPr>
          </a:p>
        </p:txBody>
      </p:sp>
      <p:sp>
        <p:nvSpPr>
          <p:cNvPr id="31747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FFFFFF"/>
              </a:solidFill>
              <a:latin charset="-122" panose="02010600030101010101" pitchFamily="2" typeface="宋体"/>
              <a:sym charset="-122" panose="02010600030101010101" pitchFamily="2" typeface="宋体"/>
            </a:endParaRPr>
          </a:p>
        </p:txBody>
      </p:sp>
      <p:grpSp>
        <p:nvGrpSpPr>
          <p:cNvPr id="31748" name="Group 4"/>
          <p:cNvGrpSpPr/>
          <p:nvPr/>
        </p:nvGrpSpPr>
        <p:grpSpPr>
          <a:xfrm>
            <a:off x="58738" y="658813"/>
            <a:ext cx="3478212" cy="885825"/>
            <a:chExt cx="3180410" cy="885942"/>
          </a:xfrm>
        </p:grpSpPr>
        <p:sp>
          <p:nvSpPr>
            <p:cNvPr id="31932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gdLst>
                <a:gd fmla="*/ 3177766 w 1730" name="T0"/>
                <a:gd fmla="*/ 644525 h 406" name="T1"/>
                <a:gd fmla="*/ 3177766 w 1730" name="T2"/>
                <a:gd fmla="*/ 0 h 406" name="T3"/>
                <a:gd fmla="*/ 0 w 1730" name="T4"/>
                <a:gd fmla="*/ 0 h 406" name="T5"/>
                <a:gd fmla="*/ 231444 w 1730" name="T6"/>
                <a:gd fmla="*/ 322263 h 406" name="T7"/>
                <a:gd fmla="*/ 0 w 1730" name="T8"/>
                <a:gd fmla="*/ 644525 h 406" name="T9"/>
                <a:gd fmla="*/ 3177766 w 1730" name="T10"/>
                <a:gd fmla="*/ 644525 h 40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730" name="T18"/>
                <a:gd fmla="*/ 0 h 406" name="T19"/>
                <a:gd fmla="*/ 1730 w 1730" name="T20"/>
                <a:gd fmla="*/ 406 h 40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406" w="1730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1933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</p:grpSp>
      <p:pic>
        <p:nvPicPr>
          <p:cNvPr id="31749" name="图片 6"/>
          <p:cNvPicPr>
            <a:picLocks noChangeArrowheads="1"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750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2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b="1" lang="zh-CN" sz="2000">
                <a:solidFill>
                  <a:srgbClr val="000000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</p:txBody>
      </p:sp>
      <p:grpSp>
        <p:nvGrpSpPr>
          <p:cNvPr id="3" name="Group 9"/>
          <p:cNvGrpSpPr/>
          <p:nvPr/>
        </p:nvGrpSpPr>
        <p:grpSpPr>
          <a:xfrm>
            <a:off x="993775" y="1651000"/>
            <a:ext cx="10569575" cy="4570413"/>
            <a:chExt cx="10568171" cy="4569680"/>
          </a:xfrm>
        </p:grpSpPr>
        <p:grpSp>
          <p:nvGrpSpPr>
            <p:cNvPr id="31752" name="Group 10"/>
            <p:cNvGrpSpPr/>
            <p:nvPr/>
          </p:nvGrpSpPr>
          <p:grpSpPr>
            <a:xfrm>
              <a:off x="0" y="0"/>
              <a:ext cx="9273932" cy="4569680"/>
              <a:chExt cx="7767638" cy="3827463"/>
            </a:xfrm>
          </p:grpSpPr>
          <p:sp>
            <p:nvSpPr>
              <p:cNvPr id="31760" name="Freeform 4"/>
              <p:cNvSpPr>
                <a:spLocks noChangeArrowheads="1"/>
              </p:cNvSpPr>
              <p:nvPr/>
            </p:nvSpPr>
            <p:spPr bwMode="auto">
              <a:xfrm>
                <a:off x="3898900" y="2844800"/>
                <a:ext cx="276225" cy="273050"/>
              </a:xfrm>
              <a:custGeom>
                <a:gdLst>
                  <a:gd fmla="*/ 101666 w 144" name="T0"/>
                  <a:gd fmla="*/ 261593 h 143" name="T1"/>
                  <a:gd fmla="*/ 115094 w 144" name="T2"/>
                  <a:gd fmla="*/ 253956 h 143" name="T3"/>
                  <a:gd fmla="*/ 126603 w 144" name="T4"/>
                  <a:gd fmla="*/ 269231 h 143" name="T5"/>
                  <a:gd fmla="*/ 153458 w 144" name="T6"/>
                  <a:gd fmla="*/ 269231 h 143" name="T7"/>
                  <a:gd fmla="*/ 166886 w 144" name="T8"/>
                  <a:gd fmla="*/ 255865 h 143" name="T9"/>
                  <a:gd fmla="*/ 166886 w 144" name="T10"/>
                  <a:gd fmla="*/ 112657 h 143" name="T11"/>
                  <a:gd fmla="*/ 189905 w 144" name="T12"/>
                  <a:gd fmla="*/ 105019 h 143" name="T13"/>
                  <a:gd fmla="*/ 189905 w 144" name="T14"/>
                  <a:gd fmla="*/ 30551 h 143" name="T15"/>
                  <a:gd fmla="*/ 209087 w 144" name="T16"/>
                  <a:gd fmla="*/ 28642 h 143" name="T17"/>
                  <a:gd fmla="*/ 234024 w 144" name="T18"/>
                  <a:gd fmla="*/ 21004 h 143" name="T19"/>
                  <a:gd fmla="*/ 245533 w 144" name="T20"/>
                  <a:gd fmla="*/ 30551 h 143" name="T21"/>
                  <a:gd fmla="*/ 260879 w 144" name="T22"/>
                  <a:gd fmla="*/ 21004 h 143" name="T23"/>
                  <a:gd fmla="*/ 276225 w 144" name="T24"/>
                  <a:gd fmla="*/ 17185 h 143" name="T25"/>
                  <a:gd fmla="*/ 274307 w 144" name="T26"/>
                  <a:gd fmla="*/ 11457 h 143" name="T27"/>
                  <a:gd fmla="*/ 228269 w 144" name="T28"/>
                  <a:gd fmla="*/ 15276 h 143" name="T29"/>
                  <a:gd fmla="*/ 195659 w 144" name="T30"/>
                  <a:gd fmla="*/ 17185 h 143" name="T31"/>
                  <a:gd fmla="*/ 147704 w 144" name="T32"/>
                  <a:gd fmla="*/ 17185 h 143" name="T33"/>
                  <a:gd fmla="*/ 140031 w 144" name="T34"/>
                  <a:gd fmla="*/ 9547 h 143" name="T35"/>
                  <a:gd fmla="*/ 65220 w 144" name="T36"/>
                  <a:gd fmla="*/ 9547 h 143" name="T37"/>
                  <a:gd fmla="*/ 46037 w 144" name="T38"/>
                  <a:gd fmla="*/ 5728 h 143" name="T39"/>
                  <a:gd fmla="*/ 24937 w 144" name="T40"/>
                  <a:gd fmla="*/ 3819 h 143" name="T41"/>
                  <a:gd fmla="*/ 15346 w 144" name="T42"/>
                  <a:gd fmla="*/ 0 h 143" name="T43"/>
                  <a:gd fmla="*/ 7673 w 144" name="T44"/>
                  <a:gd fmla="*/ 5728 h 143" name="T45"/>
                  <a:gd fmla="*/ 1918 w 144" name="T46"/>
                  <a:gd fmla="*/ 5728 h 143" name="T47"/>
                  <a:gd fmla="*/ 13428 w 144" name="T48"/>
                  <a:gd fmla="*/ 34370 h 143" name="T49"/>
                  <a:gd fmla="*/ 34528 w 144" name="T50"/>
                  <a:gd fmla="*/ 78287 h 143" name="T51"/>
                  <a:gd fmla="*/ 55629 w 144" name="T52"/>
                  <a:gd fmla="*/ 124114 h 143" name="T53"/>
                  <a:gd fmla="*/ 57547 w 144" name="T54"/>
                  <a:gd fmla="*/ 160393 h 143" name="T55"/>
                  <a:gd fmla="*/ 65220 w 144" name="T56"/>
                  <a:gd fmla="*/ 192853 h 143" name="T57"/>
                  <a:gd fmla="*/ 80566 w 144" name="T58"/>
                  <a:gd fmla="*/ 246318 h 143" name="T59"/>
                  <a:gd fmla="*/ 93993 w 144" name="T60"/>
                  <a:gd fmla="*/ 263503 h 143" name="T61"/>
                  <a:gd fmla="*/ 101666 w 144" name="T62"/>
                  <a:gd fmla="*/ 261593 h 143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44" name="T96"/>
                  <a:gd fmla="*/ 0 h 143" name="T97"/>
                  <a:gd fmla="*/ 144 w 144" name="T98"/>
                  <a:gd fmla="*/ 143 h 143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43" w="144">
                    <a:moveTo>
                      <a:pt x="53" y="137"/>
                    </a:moveTo>
                    <a:cubicBezTo>
                      <a:pt x="53" y="134"/>
                      <a:pt x="57" y="130"/>
                      <a:pt x="60" y="133"/>
                    </a:cubicBezTo>
                    <a:cubicBezTo>
                      <a:pt x="62" y="137"/>
                      <a:pt x="61" y="141"/>
                      <a:pt x="66" y="141"/>
                    </a:cubicBezTo>
                    <a:cubicBezTo>
                      <a:pt x="70" y="141"/>
                      <a:pt x="79" y="143"/>
                      <a:pt x="80" y="141"/>
                    </a:cubicBezTo>
                    <a:cubicBezTo>
                      <a:pt x="81" y="139"/>
                      <a:pt x="87" y="137"/>
                      <a:pt x="87" y="134"/>
                    </a:cubicBezTo>
                    <a:cubicBezTo>
                      <a:pt x="87" y="130"/>
                      <a:pt x="87" y="62"/>
                      <a:pt x="87" y="59"/>
                    </a:cubicBezTo>
                    <a:cubicBezTo>
                      <a:pt x="87" y="57"/>
                      <a:pt x="99" y="59"/>
                      <a:pt x="99" y="55"/>
                    </a:cubicBezTo>
                    <a:cubicBezTo>
                      <a:pt x="99" y="51"/>
                      <a:pt x="99" y="16"/>
                      <a:pt x="99" y="16"/>
                    </a:cubicBezTo>
                    <a:cubicBezTo>
                      <a:pt x="99" y="16"/>
                      <a:pt x="107" y="16"/>
                      <a:pt x="109" y="15"/>
                    </a:cubicBezTo>
                    <a:cubicBezTo>
                      <a:pt x="112" y="14"/>
                      <a:pt x="120" y="10"/>
                      <a:pt x="122" y="11"/>
                    </a:cubicBezTo>
                    <a:cubicBezTo>
                      <a:pt x="124" y="13"/>
                      <a:pt x="127" y="17"/>
                      <a:pt x="128" y="16"/>
                    </a:cubicBezTo>
                    <a:cubicBezTo>
                      <a:pt x="129" y="14"/>
                      <a:pt x="133" y="11"/>
                      <a:pt x="136" y="11"/>
                    </a:cubicBezTo>
                    <a:cubicBezTo>
                      <a:pt x="138" y="11"/>
                      <a:pt x="141" y="10"/>
                      <a:pt x="144" y="9"/>
                    </a:cubicBezTo>
                    <a:cubicBezTo>
                      <a:pt x="143" y="8"/>
                      <a:pt x="143" y="7"/>
                      <a:pt x="143" y="6"/>
                    </a:cubicBezTo>
                    <a:cubicBezTo>
                      <a:pt x="143" y="4"/>
                      <a:pt x="122" y="7"/>
                      <a:pt x="119" y="8"/>
                    </a:cubicBezTo>
                    <a:cubicBezTo>
                      <a:pt x="116" y="9"/>
                      <a:pt x="105" y="11"/>
                      <a:pt x="102" y="9"/>
                    </a:cubicBezTo>
                    <a:cubicBezTo>
                      <a:pt x="98" y="8"/>
                      <a:pt x="77" y="9"/>
                      <a:pt x="77" y="9"/>
                    </a:cubicBezTo>
                    <a:cubicBezTo>
                      <a:pt x="73" y="5"/>
                      <a:pt x="73" y="5"/>
                      <a:pt x="73" y="5"/>
                    </a:cubicBezTo>
                    <a:cubicBezTo>
                      <a:pt x="73" y="5"/>
                      <a:pt x="38" y="5"/>
                      <a:pt x="34" y="5"/>
                    </a:cubicBezTo>
                    <a:cubicBezTo>
                      <a:pt x="30" y="5"/>
                      <a:pt x="27" y="5"/>
                      <a:pt x="24" y="3"/>
                    </a:cubicBezTo>
                    <a:cubicBezTo>
                      <a:pt x="20" y="0"/>
                      <a:pt x="17" y="0"/>
                      <a:pt x="13" y="2"/>
                    </a:cubicBezTo>
                    <a:cubicBezTo>
                      <a:pt x="9" y="4"/>
                      <a:pt x="11" y="0"/>
                      <a:pt x="8" y="0"/>
                    </a:cubicBezTo>
                    <a:cubicBezTo>
                      <a:pt x="5" y="0"/>
                      <a:pt x="4" y="3"/>
                      <a:pt x="4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7"/>
                      <a:pt x="3" y="13"/>
                      <a:pt x="7" y="18"/>
                    </a:cubicBezTo>
                    <a:cubicBezTo>
                      <a:pt x="11" y="23"/>
                      <a:pt x="15" y="33"/>
                      <a:pt x="18" y="41"/>
                    </a:cubicBezTo>
                    <a:cubicBezTo>
                      <a:pt x="20" y="49"/>
                      <a:pt x="28" y="59"/>
                      <a:pt x="29" y="65"/>
                    </a:cubicBezTo>
                    <a:cubicBezTo>
                      <a:pt x="31" y="71"/>
                      <a:pt x="28" y="80"/>
                      <a:pt x="30" y="84"/>
                    </a:cubicBezTo>
                    <a:cubicBezTo>
                      <a:pt x="32" y="88"/>
                      <a:pt x="33" y="95"/>
                      <a:pt x="34" y="101"/>
                    </a:cubicBezTo>
                    <a:cubicBezTo>
                      <a:pt x="35" y="108"/>
                      <a:pt x="35" y="123"/>
                      <a:pt x="42" y="129"/>
                    </a:cubicBezTo>
                    <a:cubicBezTo>
                      <a:pt x="44" y="131"/>
                      <a:pt x="46" y="134"/>
                      <a:pt x="49" y="138"/>
                    </a:cubicBezTo>
                    <a:cubicBezTo>
                      <a:pt x="51" y="138"/>
                      <a:pt x="53" y="138"/>
                      <a:pt x="53" y="13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761" name="Freeform 5"/>
              <p:cNvSpPr>
                <a:spLocks noChangeArrowheads="1"/>
              </p:cNvSpPr>
              <p:nvPr/>
            </p:nvSpPr>
            <p:spPr bwMode="auto">
              <a:xfrm>
                <a:off x="4175125" y="2813050"/>
                <a:ext cx="171450" cy="149225"/>
              </a:xfrm>
              <a:custGeom>
                <a:gdLst>
                  <a:gd fmla="*/ 112395 w 90" name="T0"/>
                  <a:gd fmla="*/ 7653 h 78" name="T1"/>
                  <a:gd fmla="*/ 110490 w 90" name="T2"/>
                  <a:gd fmla="*/ 0 h 78" name="T3"/>
                  <a:gd fmla="*/ 91440 w 90" name="T4"/>
                  <a:gd fmla="*/ 0 h 78" name="T5"/>
                  <a:gd fmla="*/ 80010 w 90" name="T6"/>
                  <a:gd fmla="*/ 11479 h 78" name="T7"/>
                  <a:gd fmla="*/ 59055 w 90" name="T8"/>
                  <a:gd fmla="*/ 26784 h 78" name="T9"/>
                  <a:gd fmla="*/ 38100 w 90" name="T10"/>
                  <a:gd fmla="*/ 51655 h 78" name="T11"/>
                  <a:gd fmla="*/ 9525 w 90" name="T12"/>
                  <a:gd fmla="*/ 45915 h 78" name="T13"/>
                  <a:gd fmla="*/ 0 w 90" name="T14"/>
                  <a:gd fmla="*/ 47829 h 78" name="T15"/>
                  <a:gd fmla="*/ 11430 w 90" name="T16"/>
                  <a:gd fmla="*/ 59307 h 78" name="T17"/>
                  <a:gd fmla="*/ 22860 w 90" name="T18"/>
                  <a:gd fmla="*/ 86091 h 78" name="T19"/>
                  <a:gd fmla="*/ 43815 w 90" name="T20"/>
                  <a:gd fmla="*/ 101396 h 78" name="T21"/>
                  <a:gd fmla="*/ 53340 w 90" name="T22"/>
                  <a:gd fmla="*/ 116702 h 78" name="T23"/>
                  <a:gd fmla="*/ 68580 w 90" name="T24"/>
                  <a:gd fmla="*/ 132007 h 78" name="T25"/>
                  <a:gd fmla="*/ 83820 w 90" name="T26"/>
                  <a:gd fmla="*/ 141572 h 78" name="T27"/>
                  <a:gd fmla="*/ 104775 w 90" name="T28"/>
                  <a:gd fmla="*/ 145399 h 78" name="T29"/>
                  <a:gd fmla="*/ 127635 w 90" name="T30"/>
                  <a:gd fmla="*/ 149225 h 78" name="T31"/>
                  <a:gd fmla="*/ 150495 w 90" name="T32"/>
                  <a:gd fmla="*/ 128180 h 78" name="T33"/>
                  <a:gd fmla="*/ 156210 w 90" name="T34"/>
                  <a:gd fmla="*/ 107136 h 78" name="T35"/>
                  <a:gd fmla="*/ 167640 w 90" name="T36"/>
                  <a:gd fmla="*/ 91831 h 78" name="T37"/>
                  <a:gd fmla="*/ 160020 w 90" name="T38"/>
                  <a:gd fmla="*/ 74613 h 78" name="T39"/>
                  <a:gd fmla="*/ 165735 w 90" name="T40"/>
                  <a:gd fmla="*/ 55481 h 78" name="T41"/>
                  <a:gd fmla="*/ 165735 w 90" name="T42"/>
                  <a:gd fmla="*/ 22958 h 78" name="T43"/>
                  <a:gd fmla="*/ 140970 w 90" name="T44"/>
                  <a:gd fmla="*/ 13392 h 78" name="T45"/>
                  <a:gd fmla="*/ 112395 w 90" name="T46"/>
                  <a:gd fmla="*/ 7653 h 78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w 90" name="T72"/>
                  <a:gd fmla="*/ 0 h 78" name="T73"/>
                  <a:gd fmla="*/ 90 w 90" name="T74"/>
                  <a:gd fmla="*/ 78 h 78" name="T75"/>
                </a:gdLst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b="T75" l="T72" r="T74" t="T73"/>
                <a:pathLst>
                  <a:path h="78" w="90">
                    <a:moveTo>
                      <a:pt x="59" y="4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2" y="2"/>
                      <a:pt x="42" y="4"/>
                      <a:pt x="42" y="6"/>
                    </a:cubicBezTo>
                    <a:cubicBezTo>
                      <a:pt x="42" y="8"/>
                      <a:pt x="36" y="13"/>
                      <a:pt x="31" y="14"/>
                    </a:cubicBezTo>
                    <a:cubicBezTo>
                      <a:pt x="27" y="15"/>
                      <a:pt x="22" y="25"/>
                      <a:pt x="20" y="27"/>
                    </a:cubicBezTo>
                    <a:cubicBezTo>
                      <a:pt x="17" y="28"/>
                      <a:pt x="8" y="25"/>
                      <a:pt x="5" y="24"/>
                    </a:cubicBezTo>
                    <a:cubicBezTo>
                      <a:pt x="4" y="24"/>
                      <a:pt x="2" y="25"/>
                      <a:pt x="0" y="25"/>
                    </a:cubicBezTo>
                    <a:cubicBezTo>
                      <a:pt x="1" y="28"/>
                      <a:pt x="5" y="31"/>
                      <a:pt x="6" y="31"/>
                    </a:cubicBezTo>
                    <a:cubicBezTo>
                      <a:pt x="8" y="31"/>
                      <a:pt x="8" y="43"/>
                      <a:pt x="12" y="45"/>
                    </a:cubicBezTo>
                    <a:cubicBezTo>
                      <a:pt x="16" y="47"/>
                      <a:pt x="23" y="51"/>
                      <a:pt x="23" y="53"/>
                    </a:cubicBezTo>
                    <a:cubicBezTo>
                      <a:pt x="23" y="55"/>
                      <a:pt x="28" y="58"/>
                      <a:pt x="28" y="61"/>
                    </a:cubicBezTo>
                    <a:cubicBezTo>
                      <a:pt x="28" y="65"/>
                      <a:pt x="32" y="69"/>
                      <a:pt x="36" y="69"/>
                    </a:cubicBezTo>
                    <a:cubicBezTo>
                      <a:pt x="43" y="69"/>
                      <a:pt x="44" y="72"/>
                      <a:pt x="44" y="74"/>
                    </a:cubicBezTo>
                    <a:cubicBezTo>
                      <a:pt x="44" y="76"/>
                      <a:pt x="53" y="74"/>
                      <a:pt x="55" y="76"/>
                    </a:cubicBezTo>
                    <a:cubicBezTo>
                      <a:pt x="56" y="78"/>
                      <a:pt x="65" y="77"/>
                      <a:pt x="67" y="78"/>
                    </a:cubicBezTo>
                    <a:cubicBezTo>
                      <a:pt x="71" y="75"/>
                      <a:pt x="77" y="70"/>
                      <a:pt x="79" y="67"/>
                    </a:cubicBezTo>
                    <a:cubicBezTo>
                      <a:pt x="82" y="63"/>
                      <a:pt x="79" y="58"/>
                      <a:pt x="82" y="56"/>
                    </a:cubicBezTo>
                    <a:cubicBezTo>
                      <a:pt x="84" y="55"/>
                      <a:pt x="90" y="48"/>
                      <a:pt x="88" y="48"/>
                    </a:cubicBezTo>
                    <a:cubicBezTo>
                      <a:pt x="86" y="47"/>
                      <a:pt x="87" y="42"/>
                      <a:pt x="84" y="39"/>
                    </a:cubicBezTo>
                    <a:cubicBezTo>
                      <a:pt x="81" y="36"/>
                      <a:pt x="88" y="35"/>
                      <a:pt x="87" y="29"/>
                    </a:cubicBezTo>
                    <a:cubicBezTo>
                      <a:pt x="87" y="24"/>
                      <a:pt x="88" y="13"/>
                      <a:pt x="87" y="12"/>
                    </a:cubicBezTo>
                    <a:cubicBezTo>
                      <a:pt x="85" y="11"/>
                      <a:pt x="78" y="10"/>
                      <a:pt x="74" y="7"/>
                    </a:cubicBezTo>
                    <a:cubicBezTo>
                      <a:pt x="69" y="4"/>
                      <a:pt x="59" y="4"/>
                      <a:pt x="59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762" name="Freeform 6"/>
              <p:cNvSpPr>
                <a:spLocks noChangeArrowheads="1"/>
              </p:cNvSpPr>
              <p:nvPr/>
            </p:nvSpPr>
            <p:spPr bwMode="auto">
              <a:xfrm>
                <a:off x="4065588" y="2862262"/>
                <a:ext cx="193675" cy="207963"/>
              </a:xfrm>
              <a:custGeom>
                <a:gdLst>
                  <a:gd fmla="*/ 178334 w 101" name="T0"/>
                  <a:gd fmla="*/ 83948 h 109" name="T1"/>
                  <a:gd fmla="*/ 162994 w 101" name="T2"/>
                  <a:gd fmla="*/ 68685 h 109" name="T3"/>
                  <a:gd fmla="*/ 153406 w 101" name="T4"/>
                  <a:gd fmla="*/ 53422 h 109" name="T5"/>
                  <a:gd fmla="*/ 132313 w 101" name="T6"/>
                  <a:gd fmla="*/ 38158 h 109" name="T7"/>
                  <a:gd fmla="*/ 120807 w 101" name="T8"/>
                  <a:gd fmla="*/ 11448 h 109" name="T9"/>
                  <a:gd fmla="*/ 109302 w 101" name="T10"/>
                  <a:gd fmla="*/ 0 h 109" name="T11"/>
                  <a:gd fmla="*/ 93961 w 101" name="T12"/>
                  <a:gd fmla="*/ 3816 h 109" name="T13"/>
                  <a:gd fmla="*/ 78621 w 101" name="T14"/>
                  <a:gd fmla="*/ 13355 h 109" name="T15"/>
                  <a:gd fmla="*/ 67115 w 101" name="T16"/>
                  <a:gd fmla="*/ 3816 h 109" name="T17"/>
                  <a:gd fmla="*/ 42187 w 101" name="T18"/>
                  <a:gd fmla="*/ 11448 h 109" name="T19"/>
                  <a:gd fmla="*/ 23011 w 101" name="T20"/>
                  <a:gd fmla="*/ 13355 h 109" name="T21"/>
                  <a:gd fmla="*/ 23011 w 101" name="T22"/>
                  <a:gd fmla="*/ 87764 h 109" name="T23"/>
                  <a:gd fmla="*/ 0 w 101" name="T24"/>
                  <a:gd fmla="*/ 95396 h 109" name="T25"/>
                  <a:gd fmla="*/ 0 w 101" name="T26"/>
                  <a:gd fmla="*/ 158357 h 109" name="T27"/>
                  <a:gd fmla="*/ 11505 w 101" name="T28"/>
                  <a:gd fmla="*/ 165989 h 109" name="T29"/>
                  <a:gd fmla="*/ 17258 w 101" name="T30"/>
                  <a:gd fmla="*/ 190792 h 109" name="T31"/>
                  <a:gd fmla="*/ 13423 w 101" name="T32"/>
                  <a:gd fmla="*/ 194608 h 109" name="T33"/>
                  <a:gd fmla="*/ 17258 w 101" name="T34"/>
                  <a:gd fmla="*/ 204147 h 109" name="T35"/>
                  <a:gd fmla="*/ 38351 w 101" name="T36"/>
                  <a:gd fmla="*/ 204147 h 109" name="T37"/>
                  <a:gd fmla="*/ 59445 w 101" name="T38"/>
                  <a:gd fmla="*/ 181252 h 109" name="T39"/>
                  <a:gd fmla="*/ 72868 w 101" name="T40"/>
                  <a:gd fmla="*/ 169805 h 109" name="T41"/>
                  <a:gd fmla="*/ 99714 w 101" name="T42"/>
                  <a:gd fmla="*/ 177436 h 109" name="T43"/>
                  <a:gd fmla="*/ 118890 w 101" name="T44"/>
                  <a:gd fmla="*/ 167897 h 109" name="T45"/>
                  <a:gd fmla="*/ 128477 w 101" name="T46"/>
                  <a:gd fmla="*/ 152633 h 109" name="T47"/>
                  <a:gd fmla="*/ 145736 w 101" name="T48"/>
                  <a:gd fmla="*/ 139278 h 109" name="T49"/>
                  <a:gd fmla="*/ 155324 w 101" name="T50"/>
                  <a:gd fmla="*/ 124015 h 109" name="T51"/>
                  <a:gd fmla="*/ 172582 w 101" name="T52"/>
                  <a:gd fmla="*/ 112567 h 109" name="T53"/>
                  <a:gd fmla="*/ 186005 w 101" name="T54"/>
                  <a:gd fmla="*/ 104935 h 109" name="T55"/>
                  <a:gd fmla="*/ 193675 w 101" name="T56"/>
                  <a:gd fmla="*/ 93488 h 109" name="T57"/>
                  <a:gd fmla="*/ 193675 w 101" name="T58"/>
                  <a:gd fmla="*/ 93488 h 109" name="T59"/>
                  <a:gd fmla="*/ 178334 w 101" name="T60"/>
                  <a:gd fmla="*/ 83948 h 109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w 101" name="T93"/>
                  <a:gd fmla="*/ 0 h 109" name="T94"/>
                  <a:gd fmla="*/ 101 w 101" name="T95"/>
                  <a:gd fmla="*/ 109 h 109" name="T96"/>
                </a:gdLst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b="T96" l="T93" r="T95" t="T94"/>
                <a:pathLst>
                  <a:path h="109" w="100">
                    <a:moveTo>
                      <a:pt x="93" y="44"/>
                    </a:moveTo>
                    <a:cubicBezTo>
                      <a:pt x="89" y="44"/>
                      <a:pt x="85" y="40"/>
                      <a:pt x="85" y="36"/>
                    </a:cubicBezTo>
                    <a:cubicBezTo>
                      <a:pt x="85" y="33"/>
                      <a:pt x="80" y="30"/>
                      <a:pt x="80" y="28"/>
                    </a:cubicBezTo>
                    <a:cubicBezTo>
                      <a:pt x="80" y="26"/>
                      <a:pt x="73" y="22"/>
                      <a:pt x="69" y="20"/>
                    </a:cubicBezTo>
                    <a:cubicBezTo>
                      <a:pt x="65" y="18"/>
                      <a:pt x="65" y="6"/>
                      <a:pt x="63" y="6"/>
                    </a:cubicBezTo>
                    <a:cubicBezTo>
                      <a:pt x="62" y="6"/>
                      <a:pt x="58" y="3"/>
                      <a:pt x="57" y="0"/>
                    </a:cubicBezTo>
                    <a:cubicBezTo>
                      <a:pt x="54" y="1"/>
                      <a:pt x="51" y="2"/>
                      <a:pt x="49" y="2"/>
                    </a:cubicBezTo>
                    <a:cubicBezTo>
                      <a:pt x="46" y="2"/>
                      <a:pt x="42" y="5"/>
                      <a:pt x="41" y="7"/>
                    </a:cubicBezTo>
                    <a:cubicBezTo>
                      <a:pt x="40" y="8"/>
                      <a:pt x="37" y="4"/>
                      <a:pt x="35" y="2"/>
                    </a:cubicBezTo>
                    <a:cubicBezTo>
                      <a:pt x="33" y="1"/>
                      <a:pt x="25" y="5"/>
                      <a:pt x="22" y="6"/>
                    </a:cubicBezTo>
                    <a:cubicBezTo>
                      <a:pt x="20" y="7"/>
                      <a:pt x="12" y="7"/>
                      <a:pt x="12" y="7"/>
                    </a:cubicBezTo>
                    <a:cubicBezTo>
                      <a:pt x="12" y="7"/>
                      <a:pt x="12" y="42"/>
                      <a:pt x="12" y="46"/>
                    </a:cubicBezTo>
                    <a:cubicBezTo>
                      <a:pt x="12" y="50"/>
                      <a:pt x="0" y="48"/>
                      <a:pt x="0" y="50"/>
                    </a:cubicBezTo>
                    <a:cubicBezTo>
                      <a:pt x="0" y="51"/>
                      <a:pt x="0" y="67"/>
                      <a:pt x="0" y="83"/>
                    </a:cubicBezTo>
                    <a:cubicBezTo>
                      <a:pt x="3" y="84"/>
                      <a:pt x="5" y="85"/>
                      <a:pt x="6" y="87"/>
                    </a:cubicBezTo>
                    <a:cubicBezTo>
                      <a:pt x="7" y="90"/>
                      <a:pt x="10" y="98"/>
                      <a:pt x="9" y="100"/>
                    </a:cubicBezTo>
                    <a:cubicBezTo>
                      <a:pt x="9" y="102"/>
                      <a:pt x="7" y="100"/>
                      <a:pt x="7" y="102"/>
                    </a:cubicBezTo>
                    <a:cubicBezTo>
                      <a:pt x="7" y="104"/>
                      <a:pt x="6" y="107"/>
                      <a:pt x="9" y="107"/>
                    </a:cubicBezTo>
                    <a:cubicBezTo>
                      <a:pt x="12" y="107"/>
                      <a:pt x="18" y="109"/>
                      <a:pt x="20" y="107"/>
                    </a:cubicBezTo>
                    <a:cubicBezTo>
                      <a:pt x="23" y="104"/>
                      <a:pt x="30" y="98"/>
                      <a:pt x="31" y="95"/>
                    </a:cubicBezTo>
                    <a:cubicBezTo>
                      <a:pt x="31" y="92"/>
                      <a:pt x="33" y="85"/>
                      <a:pt x="38" y="89"/>
                    </a:cubicBezTo>
                    <a:cubicBezTo>
                      <a:pt x="44" y="93"/>
                      <a:pt x="44" y="93"/>
                      <a:pt x="52" y="93"/>
                    </a:cubicBezTo>
                    <a:cubicBezTo>
                      <a:pt x="59" y="93"/>
                      <a:pt x="61" y="93"/>
                      <a:pt x="62" y="88"/>
                    </a:cubicBezTo>
                    <a:cubicBezTo>
                      <a:pt x="64" y="84"/>
                      <a:pt x="62" y="80"/>
                      <a:pt x="67" y="80"/>
                    </a:cubicBezTo>
                    <a:cubicBezTo>
                      <a:pt x="71" y="80"/>
                      <a:pt x="76" y="76"/>
                      <a:pt x="76" y="73"/>
                    </a:cubicBezTo>
                    <a:cubicBezTo>
                      <a:pt x="76" y="70"/>
                      <a:pt x="78" y="65"/>
                      <a:pt x="81" y="65"/>
                    </a:cubicBezTo>
                    <a:cubicBezTo>
                      <a:pt x="84" y="65"/>
                      <a:pt x="89" y="62"/>
                      <a:pt x="90" y="59"/>
                    </a:cubicBezTo>
                    <a:cubicBezTo>
                      <a:pt x="91" y="55"/>
                      <a:pt x="95" y="57"/>
                      <a:pt x="97" y="55"/>
                    </a:cubicBezTo>
                    <a:cubicBezTo>
                      <a:pt x="98" y="54"/>
                      <a:pt x="99" y="51"/>
                      <a:pt x="101" y="49"/>
                    </a:cubicBezTo>
                    <a:cubicBezTo>
                      <a:pt x="101" y="49"/>
                      <a:pt x="101" y="49"/>
                      <a:pt x="101" y="49"/>
                    </a:cubicBezTo>
                    <a:cubicBezTo>
                      <a:pt x="101" y="47"/>
                      <a:pt x="100" y="44"/>
                      <a:pt x="93" y="44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763" name="Freeform 7"/>
              <p:cNvSpPr>
                <a:spLocks noChangeArrowheads="1"/>
              </p:cNvSpPr>
              <p:nvPr/>
            </p:nvSpPr>
            <p:spPr bwMode="auto">
              <a:xfrm>
                <a:off x="4292600" y="3041650"/>
                <a:ext cx="30163" cy="36513"/>
              </a:xfrm>
              <a:custGeom>
                <a:gdLst>
                  <a:gd fmla="*/ 14076 w 15" name="T0"/>
                  <a:gd fmla="*/ 0 h 19" name="T1"/>
                  <a:gd fmla="*/ 0 w 15" name="T2"/>
                  <a:gd fmla="*/ 15374 h 19" name="T3"/>
                  <a:gd fmla="*/ 14076 w 15" name="T4"/>
                  <a:gd fmla="*/ 36513 h 19" name="T5"/>
                  <a:gd fmla="*/ 26141 w 15" name="T6"/>
                  <a:gd fmla="*/ 30748 h 19" name="T7"/>
                  <a:gd fmla="*/ 30163 w 15" name="T8"/>
                  <a:gd fmla="*/ 24983 h 19" name="T9"/>
                  <a:gd fmla="*/ 28152 w 15" name="T10"/>
                  <a:gd fmla="*/ 5765 h 19" name="T11"/>
                  <a:gd fmla="*/ 14076 w 15" name="T12"/>
                  <a:gd fmla="*/ 0 h 19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5" name="T21"/>
                  <a:gd fmla="*/ 0 h 19" name="T22"/>
                  <a:gd fmla="*/ 15 w 15" name="T23"/>
                  <a:gd fmla="*/ 19 h 19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9" w="15">
                    <a:moveTo>
                      <a:pt x="7" y="0"/>
                    </a:moveTo>
                    <a:cubicBezTo>
                      <a:pt x="5" y="0"/>
                      <a:pt x="0" y="7"/>
                      <a:pt x="0" y="8"/>
                    </a:cubicBezTo>
                    <a:cubicBezTo>
                      <a:pt x="0" y="10"/>
                      <a:pt x="3" y="18"/>
                      <a:pt x="7" y="19"/>
                    </a:cubicBezTo>
                    <a:cubicBezTo>
                      <a:pt x="10" y="19"/>
                      <a:pt x="13" y="19"/>
                      <a:pt x="13" y="16"/>
                    </a:cubicBezTo>
                    <a:cubicBezTo>
                      <a:pt x="13" y="15"/>
                      <a:pt x="14" y="14"/>
                      <a:pt x="15" y="13"/>
                    </a:cubicBezTo>
                    <a:cubicBezTo>
                      <a:pt x="15" y="11"/>
                      <a:pt x="14" y="6"/>
                      <a:pt x="14" y="3"/>
                    </a:cubicBezTo>
                    <a:cubicBezTo>
                      <a:pt x="12" y="2"/>
                      <a:pt x="9" y="0"/>
                      <a:pt x="7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764" name="Freeform 8"/>
              <p:cNvSpPr>
                <a:spLocks noChangeArrowheads="1"/>
              </p:cNvSpPr>
              <p:nvPr/>
            </p:nvSpPr>
            <p:spPr bwMode="auto">
              <a:xfrm>
                <a:off x="4214813" y="3101975"/>
                <a:ext cx="47625" cy="53975"/>
              </a:xfrm>
              <a:custGeom>
                <a:gdLst>
                  <a:gd fmla="*/ 34290 w 25" name="T0"/>
                  <a:gd fmla="*/ 5783 h 28" name="T1"/>
                  <a:gd fmla="*/ 13335 w 25" name="T2"/>
                  <a:gd fmla="*/ 15421 h 28" name="T3"/>
                  <a:gd fmla="*/ 0 w 25" name="T4"/>
                  <a:gd fmla="*/ 34698 h 28" name="T5"/>
                  <a:gd fmla="*/ 13335 w 25" name="T6"/>
                  <a:gd fmla="*/ 52047 h 28" name="T7"/>
                  <a:gd fmla="*/ 20955 w 25" name="T8"/>
                  <a:gd fmla="*/ 53975 h 28" name="T9"/>
                  <a:gd fmla="*/ 26670 w 25" name="T10"/>
                  <a:gd fmla="*/ 42409 h 28" name="T11"/>
                  <a:gd fmla="*/ 40005 w 25" name="T12"/>
                  <a:gd fmla="*/ 38554 h 28" name="T13"/>
                  <a:gd fmla="*/ 47625 w 25" name="T14"/>
                  <a:gd fmla="*/ 23132 h 28" name="T15"/>
                  <a:gd fmla="*/ 34290 w 25" name="T16"/>
                  <a:gd fmla="*/ 5783 h 28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25" name="T27"/>
                  <a:gd fmla="*/ 0 h 28" name="T28"/>
                  <a:gd fmla="*/ 25 w 25" name="T29"/>
                  <a:gd fmla="*/ 28 h 28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28" w="25">
                    <a:moveTo>
                      <a:pt x="18" y="3"/>
                    </a:moveTo>
                    <a:cubicBezTo>
                      <a:pt x="17" y="0"/>
                      <a:pt x="8" y="5"/>
                      <a:pt x="7" y="8"/>
                    </a:cubicBezTo>
                    <a:cubicBezTo>
                      <a:pt x="5" y="10"/>
                      <a:pt x="0" y="18"/>
                      <a:pt x="0" y="18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8"/>
                      <a:pt x="13" y="24"/>
                      <a:pt x="14" y="22"/>
                    </a:cubicBezTo>
                    <a:cubicBezTo>
                      <a:pt x="15" y="19"/>
                      <a:pt x="21" y="22"/>
                      <a:pt x="21" y="20"/>
                    </a:cubicBezTo>
                    <a:cubicBezTo>
                      <a:pt x="21" y="17"/>
                      <a:pt x="25" y="14"/>
                      <a:pt x="25" y="12"/>
                    </a:cubicBezTo>
                    <a:cubicBezTo>
                      <a:pt x="25" y="9"/>
                      <a:pt x="19" y="6"/>
                      <a:pt x="18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765" name="Freeform 9"/>
              <p:cNvSpPr>
                <a:spLocks noChangeArrowheads="1" noEditPoints="1"/>
              </p:cNvSpPr>
              <p:nvPr/>
            </p:nvSpPr>
            <p:spPr bwMode="auto">
              <a:xfrm>
                <a:off x="3992563" y="2954337"/>
                <a:ext cx="346075" cy="304800"/>
              </a:xfrm>
              <a:custGeom>
                <a:gdLst>
                  <a:gd fmla="*/ 328867 w 181" name="T0"/>
                  <a:gd fmla="*/ 113102 h 159" name="T1"/>
                  <a:gd fmla="*/ 328867 w 181" name="T2"/>
                  <a:gd fmla="*/ 111185 h 159" name="T3"/>
                  <a:gd fmla="*/ 325043 w 181" name="T4"/>
                  <a:gd fmla="*/ 116936 h 159" name="T5"/>
                  <a:gd fmla="*/ 313571 w 181" name="T6"/>
                  <a:gd fmla="*/ 122687 h 159" name="T7"/>
                  <a:gd fmla="*/ 300187 w 181" name="T8"/>
                  <a:gd fmla="*/ 101600 h 159" name="T9"/>
                  <a:gd fmla="*/ 313571 w 181" name="T10"/>
                  <a:gd fmla="*/ 86264 h 159" name="T11"/>
                  <a:gd fmla="*/ 326955 w 181" name="T12"/>
                  <a:gd fmla="*/ 92015 h 159" name="T13"/>
                  <a:gd fmla="*/ 326955 w 181" name="T14"/>
                  <a:gd fmla="*/ 88181 h 159" name="T15"/>
                  <a:gd fmla="*/ 325043 w 181" name="T16"/>
                  <a:gd fmla="*/ 49842 h 159" name="T17"/>
                  <a:gd fmla="*/ 311659 w 181" name="T18"/>
                  <a:gd fmla="*/ 9585 h 159" name="T19"/>
                  <a:gd fmla="*/ 286803 w 181" name="T20"/>
                  <a:gd fmla="*/ 3834 h 159" name="T21"/>
                  <a:gd fmla="*/ 265770 w 181" name="T22"/>
                  <a:gd fmla="*/ 0 h 159" name="T23"/>
                  <a:gd fmla="*/ 258122 w 181" name="T24"/>
                  <a:gd fmla="*/ 11502 h 159" name="T25"/>
                  <a:gd fmla="*/ 244738 w 181" name="T26"/>
                  <a:gd fmla="*/ 19170 h 159" name="T27"/>
                  <a:gd fmla="*/ 227530 w 181" name="T28"/>
                  <a:gd fmla="*/ 30672 h 159" name="T29"/>
                  <a:gd fmla="*/ 217970 w 181" name="T30"/>
                  <a:gd fmla="*/ 46008 h 159" name="T31"/>
                  <a:gd fmla="*/ 200762 w 181" name="T32"/>
                  <a:gd fmla="*/ 59426 h 159" name="T33"/>
                  <a:gd fmla="*/ 191202 w 181" name="T34"/>
                  <a:gd fmla="*/ 74762 h 159" name="T35"/>
                  <a:gd fmla="*/ 172081 w 181" name="T36"/>
                  <a:gd fmla="*/ 84347 h 159" name="T37"/>
                  <a:gd fmla="*/ 145313 w 181" name="T38"/>
                  <a:gd fmla="*/ 76679 h 159" name="T39"/>
                  <a:gd fmla="*/ 131929 w 181" name="T40"/>
                  <a:gd fmla="*/ 88181 h 159" name="T41"/>
                  <a:gd fmla="*/ 110897 w 181" name="T42"/>
                  <a:gd fmla="*/ 111185 h 159" name="T43"/>
                  <a:gd fmla="*/ 89865 w 181" name="T44"/>
                  <a:gd fmla="*/ 111185 h 159" name="T45"/>
                  <a:gd fmla="*/ 86041 w 181" name="T46"/>
                  <a:gd fmla="*/ 101600 h 159" name="T47"/>
                  <a:gd fmla="*/ 89865 w 181" name="T48"/>
                  <a:gd fmla="*/ 97766 h 159" name="T49"/>
                  <a:gd fmla="*/ 84129 w 181" name="T50"/>
                  <a:gd fmla="*/ 72845 h 159" name="T51"/>
                  <a:gd fmla="*/ 72657 w 181" name="T52"/>
                  <a:gd fmla="*/ 65177 h 159" name="T53"/>
                  <a:gd fmla="*/ 72657 w 181" name="T54"/>
                  <a:gd fmla="*/ 145691 h 159" name="T55"/>
                  <a:gd fmla="*/ 59273 w 181" name="T56"/>
                  <a:gd fmla="*/ 159109 h 159" name="T57"/>
                  <a:gd fmla="*/ 32504 w 181" name="T58"/>
                  <a:gd fmla="*/ 159109 h 159" name="T59"/>
                  <a:gd fmla="*/ 21032 w 181" name="T60"/>
                  <a:gd fmla="*/ 143774 h 159" name="T61"/>
                  <a:gd fmla="*/ 7648 w 181" name="T62"/>
                  <a:gd fmla="*/ 151442 h 159" name="T63"/>
                  <a:gd fmla="*/ 0 w 181" name="T64"/>
                  <a:gd fmla="*/ 153358 h 159" name="T65"/>
                  <a:gd fmla="*/ 15296 w 181" name="T66"/>
                  <a:gd fmla="*/ 187864 h 159" name="T67"/>
                  <a:gd fmla="*/ 36328 w 181" name="T68"/>
                  <a:gd fmla="*/ 230038 h 159" name="T69"/>
                  <a:gd fmla="*/ 36328 w 181" name="T70"/>
                  <a:gd fmla="*/ 251125 h 159" name="T71"/>
                  <a:gd fmla="*/ 36328 w 181" name="T72"/>
                  <a:gd fmla="*/ 268377 h 159" name="T73"/>
                  <a:gd fmla="*/ 43976 w 181" name="T74"/>
                  <a:gd fmla="*/ 285630 h 159" name="T75"/>
                  <a:gd fmla="*/ 51624 w 181" name="T76"/>
                  <a:gd fmla="*/ 291381 h 159" name="T77"/>
                  <a:gd fmla="*/ 63097 w 181" name="T78"/>
                  <a:gd fmla="*/ 300966 h 159" name="T79"/>
                  <a:gd fmla="*/ 78393 w 181" name="T80"/>
                  <a:gd fmla="*/ 300966 h 159" name="T81"/>
                  <a:gd fmla="*/ 103249 w 181" name="T82"/>
                  <a:gd fmla="*/ 293298 h 159" name="T83"/>
                  <a:gd fmla="*/ 122369 w 181" name="T84"/>
                  <a:gd fmla="*/ 285630 h 159" name="T85"/>
                  <a:gd fmla="*/ 156785 w 181" name="T86"/>
                  <a:gd fmla="*/ 285630 h 159" name="T87"/>
                  <a:gd fmla="*/ 177818 w 181" name="T88"/>
                  <a:gd fmla="*/ 281796 h 159" name="T89"/>
                  <a:gd fmla="*/ 191202 w 181" name="T90"/>
                  <a:gd fmla="*/ 279879 h 159" name="T91"/>
                  <a:gd fmla="*/ 208410 w 181" name="T92"/>
                  <a:gd fmla="*/ 274128 h 159" name="T93"/>
                  <a:gd fmla="*/ 252386 w 181" name="T94"/>
                  <a:gd fmla="*/ 245374 h 159" name="T95"/>
                  <a:gd fmla="*/ 304011 w 181" name="T96"/>
                  <a:gd fmla="*/ 182113 h 159" name="T97"/>
                  <a:gd fmla="*/ 334603 w 181" name="T98"/>
                  <a:gd fmla="*/ 147608 h 159" name="T99"/>
                  <a:gd fmla="*/ 346075 w 181" name="T100"/>
                  <a:gd fmla="*/ 113102 h 159" name="T101"/>
                  <a:gd fmla="*/ 328867 w 181" name="T102"/>
                  <a:gd fmla="*/ 113102 h 159" name="T103"/>
                  <a:gd fmla="*/ 261946 w 181" name="T104"/>
                  <a:gd fmla="*/ 185947 h 159" name="T105"/>
                  <a:gd fmla="*/ 248562 w 181" name="T106"/>
                  <a:gd fmla="*/ 189781 h 159" name="T107"/>
                  <a:gd fmla="*/ 242826 w 181" name="T108"/>
                  <a:gd fmla="*/ 201283 h 159" name="T109"/>
                  <a:gd fmla="*/ 235178 w 181" name="T110"/>
                  <a:gd fmla="*/ 199366 h 159" name="T111"/>
                  <a:gd fmla="*/ 221794 w 181" name="T112"/>
                  <a:gd fmla="*/ 182113 h 159" name="T113"/>
                  <a:gd fmla="*/ 235178 w 181" name="T114"/>
                  <a:gd fmla="*/ 162943 h 159" name="T115"/>
                  <a:gd fmla="*/ 256210 w 181" name="T116"/>
                  <a:gd fmla="*/ 153358 h 159" name="T117"/>
                  <a:gd fmla="*/ 269594 w 181" name="T118"/>
                  <a:gd fmla="*/ 170611 h 159" name="T119"/>
                  <a:gd fmla="*/ 261946 w 181" name="T120"/>
                  <a:gd fmla="*/ 185947 h 159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181" name="T183"/>
                  <a:gd fmla="*/ 0 h 159" name="T184"/>
                  <a:gd fmla="*/ 181 w 181" name="T185"/>
                  <a:gd fmla="*/ 159 h 159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159" w="181">
                    <a:moveTo>
                      <a:pt x="172" y="59"/>
                    </a:moveTo>
                    <a:cubicBezTo>
                      <a:pt x="172" y="59"/>
                      <a:pt x="172" y="59"/>
                      <a:pt x="172" y="58"/>
                    </a:cubicBezTo>
                    <a:cubicBezTo>
                      <a:pt x="171" y="59"/>
                      <a:pt x="170" y="60"/>
                      <a:pt x="170" y="61"/>
                    </a:cubicBezTo>
                    <a:cubicBezTo>
                      <a:pt x="170" y="64"/>
                      <a:pt x="167" y="64"/>
                      <a:pt x="164" y="64"/>
                    </a:cubicBezTo>
                    <a:cubicBezTo>
                      <a:pt x="160" y="63"/>
                      <a:pt x="157" y="55"/>
                      <a:pt x="157" y="53"/>
                    </a:cubicBezTo>
                    <a:cubicBezTo>
                      <a:pt x="157" y="52"/>
                      <a:pt x="162" y="45"/>
                      <a:pt x="164" y="45"/>
                    </a:cubicBezTo>
                    <a:cubicBezTo>
                      <a:pt x="166" y="45"/>
                      <a:pt x="169" y="47"/>
                      <a:pt x="171" y="48"/>
                    </a:cubicBezTo>
                    <a:cubicBezTo>
                      <a:pt x="171" y="47"/>
                      <a:pt x="171" y="47"/>
                      <a:pt x="171" y="46"/>
                    </a:cubicBezTo>
                    <a:cubicBezTo>
                      <a:pt x="171" y="45"/>
                      <a:pt x="173" y="28"/>
                      <a:pt x="170" y="26"/>
                    </a:cubicBezTo>
                    <a:cubicBezTo>
                      <a:pt x="167" y="24"/>
                      <a:pt x="164" y="7"/>
                      <a:pt x="163" y="5"/>
                    </a:cubicBezTo>
                    <a:cubicBezTo>
                      <a:pt x="162" y="3"/>
                      <a:pt x="151" y="4"/>
                      <a:pt x="150" y="2"/>
                    </a:cubicBezTo>
                    <a:cubicBezTo>
                      <a:pt x="148" y="0"/>
                      <a:pt x="139" y="2"/>
                      <a:pt x="139" y="0"/>
                    </a:cubicBezTo>
                    <a:cubicBezTo>
                      <a:pt x="137" y="2"/>
                      <a:pt x="136" y="5"/>
                      <a:pt x="135" y="6"/>
                    </a:cubicBezTo>
                    <a:cubicBezTo>
                      <a:pt x="133" y="8"/>
                      <a:pt x="129" y="6"/>
                      <a:pt x="128" y="10"/>
                    </a:cubicBezTo>
                    <a:cubicBezTo>
                      <a:pt x="127" y="13"/>
                      <a:pt x="122" y="16"/>
                      <a:pt x="119" y="16"/>
                    </a:cubicBezTo>
                    <a:cubicBezTo>
                      <a:pt x="116" y="16"/>
                      <a:pt x="114" y="21"/>
                      <a:pt x="114" y="24"/>
                    </a:cubicBezTo>
                    <a:cubicBezTo>
                      <a:pt x="114" y="27"/>
                      <a:pt x="109" y="31"/>
                      <a:pt x="105" y="31"/>
                    </a:cubicBezTo>
                    <a:cubicBezTo>
                      <a:pt x="100" y="31"/>
                      <a:pt x="102" y="35"/>
                      <a:pt x="100" y="39"/>
                    </a:cubicBezTo>
                    <a:cubicBezTo>
                      <a:pt x="99" y="44"/>
                      <a:pt x="97" y="44"/>
                      <a:pt x="90" y="44"/>
                    </a:cubicBezTo>
                    <a:cubicBezTo>
                      <a:pt x="82" y="44"/>
                      <a:pt x="82" y="44"/>
                      <a:pt x="76" y="40"/>
                    </a:cubicBezTo>
                    <a:cubicBezTo>
                      <a:pt x="71" y="36"/>
                      <a:pt x="69" y="43"/>
                      <a:pt x="69" y="46"/>
                    </a:cubicBezTo>
                    <a:cubicBezTo>
                      <a:pt x="68" y="49"/>
                      <a:pt x="61" y="55"/>
                      <a:pt x="58" y="58"/>
                    </a:cubicBezTo>
                    <a:cubicBezTo>
                      <a:pt x="56" y="60"/>
                      <a:pt x="50" y="58"/>
                      <a:pt x="47" y="58"/>
                    </a:cubicBezTo>
                    <a:cubicBezTo>
                      <a:pt x="44" y="58"/>
                      <a:pt x="45" y="55"/>
                      <a:pt x="45" y="53"/>
                    </a:cubicBezTo>
                    <a:cubicBezTo>
                      <a:pt x="45" y="51"/>
                      <a:pt x="47" y="53"/>
                      <a:pt x="47" y="51"/>
                    </a:cubicBezTo>
                    <a:cubicBezTo>
                      <a:pt x="48" y="49"/>
                      <a:pt x="45" y="41"/>
                      <a:pt x="44" y="38"/>
                    </a:cubicBezTo>
                    <a:cubicBezTo>
                      <a:pt x="43" y="36"/>
                      <a:pt x="41" y="35"/>
                      <a:pt x="38" y="34"/>
                    </a:cubicBezTo>
                    <a:cubicBezTo>
                      <a:pt x="38" y="53"/>
                      <a:pt x="38" y="74"/>
                      <a:pt x="38" y="76"/>
                    </a:cubicBezTo>
                    <a:cubicBezTo>
                      <a:pt x="38" y="79"/>
                      <a:pt x="32" y="81"/>
                      <a:pt x="31" y="83"/>
                    </a:cubicBezTo>
                    <a:cubicBezTo>
                      <a:pt x="30" y="85"/>
                      <a:pt x="21" y="83"/>
                      <a:pt x="17" y="83"/>
                    </a:cubicBezTo>
                    <a:cubicBezTo>
                      <a:pt x="12" y="83"/>
                      <a:pt x="13" y="79"/>
                      <a:pt x="11" y="75"/>
                    </a:cubicBezTo>
                    <a:cubicBezTo>
                      <a:pt x="8" y="72"/>
                      <a:pt x="4" y="76"/>
                      <a:pt x="4" y="79"/>
                    </a:cubicBezTo>
                    <a:cubicBezTo>
                      <a:pt x="4" y="80"/>
                      <a:pt x="2" y="80"/>
                      <a:pt x="0" y="80"/>
                    </a:cubicBezTo>
                    <a:cubicBezTo>
                      <a:pt x="3" y="85"/>
                      <a:pt x="6" y="92"/>
                      <a:pt x="8" y="98"/>
                    </a:cubicBezTo>
                    <a:cubicBezTo>
                      <a:pt x="11" y="107"/>
                      <a:pt x="17" y="115"/>
                      <a:pt x="19" y="120"/>
                    </a:cubicBezTo>
                    <a:cubicBezTo>
                      <a:pt x="21" y="125"/>
                      <a:pt x="22" y="130"/>
                      <a:pt x="19" y="131"/>
                    </a:cubicBezTo>
                    <a:cubicBezTo>
                      <a:pt x="15" y="131"/>
                      <a:pt x="15" y="134"/>
                      <a:pt x="19" y="140"/>
                    </a:cubicBezTo>
                    <a:cubicBezTo>
                      <a:pt x="23" y="145"/>
                      <a:pt x="20" y="149"/>
                      <a:pt x="23" y="149"/>
                    </a:cubicBezTo>
                    <a:cubicBezTo>
                      <a:pt x="26" y="150"/>
                      <a:pt x="25" y="152"/>
                      <a:pt x="27" y="152"/>
                    </a:cubicBezTo>
                    <a:cubicBezTo>
                      <a:pt x="30" y="152"/>
                      <a:pt x="32" y="155"/>
                      <a:pt x="33" y="157"/>
                    </a:cubicBezTo>
                    <a:cubicBezTo>
                      <a:pt x="35" y="159"/>
                      <a:pt x="39" y="159"/>
                      <a:pt x="41" y="157"/>
                    </a:cubicBezTo>
                    <a:cubicBezTo>
                      <a:pt x="43" y="154"/>
                      <a:pt x="48" y="153"/>
                      <a:pt x="54" y="153"/>
                    </a:cubicBezTo>
                    <a:cubicBezTo>
                      <a:pt x="60" y="153"/>
                      <a:pt x="59" y="151"/>
                      <a:pt x="64" y="149"/>
                    </a:cubicBezTo>
                    <a:cubicBezTo>
                      <a:pt x="70" y="147"/>
                      <a:pt x="77" y="147"/>
                      <a:pt x="82" y="149"/>
                    </a:cubicBezTo>
                    <a:cubicBezTo>
                      <a:pt x="87" y="150"/>
                      <a:pt x="90" y="149"/>
                      <a:pt x="93" y="147"/>
                    </a:cubicBezTo>
                    <a:cubicBezTo>
                      <a:pt x="95" y="146"/>
                      <a:pt x="99" y="150"/>
                      <a:pt x="100" y="146"/>
                    </a:cubicBezTo>
                    <a:cubicBezTo>
                      <a:pt x="100" y="142"/>
                      <a:pt x="105" y="143"/>
                      <a:pt x="109" y="143"/>
                    </a:cubicBezTo>
                    <a:cubicBezTo>
                      <a:pt x="113" y="143"/>
                      <a:pt x="124" y="136"/>
                      <a:pt x="132" y="128"/>
                    </a:cubicBezTo>
                    <a:cubicBezTo>
                      <a:pt x="141" y="120"/>
                      <a:pt x="154" y="103"/>
                      <a:pt x="159" y="95"/>
                    </a:cubicBezTo>
                    <a:cubicBezTo>
                      <a:pt x="164" y="87"/>
                      <a:pt x="171" y="81"/>
                      <a:pt x="175" y="77"/>
                    </a:cubicBezTo>
                    <a:cubicBezTo>
                      <a:pt x="178" y="75"/>
                      <a:pt x="180" y="65"/>
                      <a:pt x="181" y="59"/>
                    </a:cubicBezTo>
                    <a:cubicBezTo>
                      <a:pt x="177" y="59"/>
                      <a:pt x="172" y="59"/>
                      <a:pt x="172" y="59"/>
                    </a:cubicBezTo>
                    <a:close/>
                    <a:moveTo>
                      <a:pt x="137" y="97"/>
                    </a:moveTo>
                    <a:cubicBezTo>
                      <a:pt x="137" y="99"/>
                      <a:pt x="131" y="96"/>
                      <a:pt x="130" y="99"/>
                    </a:cubicBezTo>
                    <a:cubicBezTo>
                      <a:pt x="129" y="101"/>
                      <a:pt x="127" y="105"/>
                      <a:pt x="127" y="105"/>
                    </a:cubicBezTo>
                    <a:cubicBezTo>
                      <a:pt x="123" y="104"/>
                      <a:pt x="123" y="104"/>
                      <a:pt x="123" y="104"/>
                    </a:cubicBezTo>
                    <a:cubicBezTo>
                      <a:pt x="116" y="95"/>
                      <a:pt x="116" y="95"/>
                      <a:pt x="116" y="95"/>
                    </a:cubicBezTo>
                    <a:cubicBezTo>
                      <a:pt x="116" y="95"/>
                      <a:pt x="121" y="87"/>
                      <a:pt x="123" y="85"/>
                    </a:cubicBezTo>
                    <a:cubicBezTo>
                      <a:pt x="124" y="82"/>
                      <a:pt x="133" y="77"/>
                      <a:pt x="134" y="80"/>
                    </a:cubicBezTo>
                    <a:cubicBezTo>
                      <a:pt x="135" y="83"/>
                      <a:pt x="141" y="86"/>
                      <a:pt x="141" y="89"/>
                    </a:cubicBezTo>
                    <a:cubicBezTo>
                      <a:pt x="141" y="91"/>
                      <a:pt x="137" y="94"/>
                      <a:pt x="137" y="9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766" name="Freeform 10"/>
              <p:cNvSpPr>
                <a:spLocks noChangeArrowheads="1"/>
              </p:cNvSpPr>
              <p:nvPr/>
            </p:nvSpPr>
            <p:spPr bwMode="auto">
              <a:xfrm>
                <a:off x="3898900" y="2597150"/>
                <a:ext cx="252413" cy="268288"/>
              </a:xfrm>
              <a:custGeom>
                <a:gdLst>
                  <a:gd fmla="*/ 15298 w 132" name="T0"/>
                  <a:gd fmla="*/ 247208 h 140" name="T1"/>
                  <a:gd fmla="*/ 24859 w 132" name="T2"/>
                  <a:gd fmla="*/ 251041 h 140" name="T3"/>
                  <a:gd fmla="*/ 45893 w 132" name="T4"/>
                  <a:gd fmla="*/ 252957 h 140" name="T5"/>
                  <a:gd fmla="*/ 65015 w 132" name="T6"/>
                  <a:gd fmla="*/ 256790 h 140" name="T7"/>
                  <a:gd fmla="*/ 139592 w 132" name="T8"/>
                  <a:gd fmla="*/ 256790 h 140" name="T9"/>
                  <a:gd fmla="*/ 147241 w 132" name="T10"/>
                  <a:gd fmla="*/ 264455 h 140" name="T11"/>
                  <a:gd fmla="*/ 195046 w 132" name="T12"/>
                  <a:gd fmla="*/ 264455 h 140" name="T13"/>
                  <a:gd fmla="*/ 227554 w 132" name="T14"/>
                  <a:gd fmla="*/ 262539 h 140" name="T15"/>
                  <a:gd fmla="*/ 233291 w 132" name="T16"/>
                  <a:gd fmla="*/ 260623 h 140" name="T17"/>
                  <a:gd fmla="*/ 208432 w 132" name="T18"/>
                  <a:gd fmla="*/ 228045 h 140" name="T19"/>
                  <a:gd fmla="*/ 210344 w 132" name="T20"/>
                  <a:gd fmla="*/ 155224 h 140" name="T21"/>
                  <a:gd fmla="*/ 242852 w 132" name="T22"/>
                  <a:gd fmla="*/ 157140 h 140" name="T23"/>
                  <a:gd fmla="*/ 248589 w 132" name="T24"/>
                  <a:gd fmla="*/ 151391 h 140" name="T25"/>
                  <a:gd fmla="*/ 252413 w 132" name="T26"/>
                  <a:gd fmla="*/ 109232 h 140" name="T27"/>
                  <a:gd fmla="*/ 246676 w 132" name="T28"/>
                  <a:gd fmla="*/ 109232 h 140" name="T29"/>
                  <a:gd fmla="*/ 227554 w 132" name="T30"/>
                  <a:gd fmla="*/ 111148 h 140" name="T31"/>
                  <a:gd fmla="*/ 216081 w 132" name="T32"/>
                  <a:gd fmla="*/ 116897 h 140" name="T33"/>
                  <a:gd fmla="*/ 216081 w 132" name="T34"/>
                  <a:gd fmla="*/ 99650 h 140" name="T35"/>
                  <a:gd fmla="*/ 206520 w 132" name="T36"/>
                  <a:gd fmla="*/ 82403 h 140" name="T37"/>
                  <a:gd fmla="*/ 208432 w 132" name="T38"/>
                  <a:gd fmla="*/ 51741 h 140" name="T39"/>
                  <a:gd fmla="*/ 204607 w 132" name="T40"/>
                  <a:gd fmla="*/ 34494 h 140" name="T41"/>
                  <a:gd fmla="*/ 191222 w 132" name="T42"/>
                  <a:gd fmla="*/ 30661 h 140" name="T43"/>
                  <a:gd fmla="*/ 179749 w 132" name="T44"/>
                  <a:gd fmla="*/ 26829 h 140" name="T45"/>
                  <a:gd fmla="*/ 162539 w 132" name="T46"/>
                  <a:gd fmla="*/ 26829 h 140" name="T47"/>
                  <a:gd fmla="*/ 154890 w 132" name="T48"/>
                  <a:gd fmla="*/ 45992 h 140" name="T49"/>
                  <a:gd fmla="*/ 130031 w 132" name="T50"/>
                  <a:gd fmla="*/ 49825 h 140" name="T51"/>
                  <a:gd fmla="*/ 110909 w 132" name="T52"/>
                  <a:gd fmla="*/ 36411 h 140" name="T53"/>
                  <a:gd fmla="*/ 103260 w 132" name="T54"/>
                  <a:gd fmla="*/ 19163 h 140" name="T55"/>
                  <a:gd fmla="*/ 99435 w 132" name="T56"/>
                  <a:gd fmla="*/ 1916 h 140" name="T57"/>
                  <a:gd fmla="*/ 28683 w 132" name="T58"/>
                  <a:gd fmla="*/ 1916 h 140" name="T59"/>
                  <a:gd fmla="*/ 17210 w 132" name="T60"/>
                  <a:gd fmla="*/ 7665 h 140" name="T61"/>
                  <a:gd fmla="*/ 36332 w 132" name="T62"/>
                  <a:gd fmla="*/ 53658 h 140" name="T63"/>
                  <a:gd fmla="*/ 32508 w 132" name="T64"/>
                  <a:gd fmla="*/ 74737 h 140" name="T65"/>
                  <a:gd fmla="*/ 45893 w 132" name="T66"/>
                  <a:gd fmla="*/ 120730 h 140" name="T67"/>
                  <a:gd fmla="*/ 30596 w 132" name="T68"/>
                  <a:gd fmla="*/ 151391 h 140" name="T69"/>
                  <a:gd fmla="*/ 15298 w 132" name="T70"/>
                  <a:gd fmla="*/ 193551 h 140" name="T71"/>
                  <a:gd fmla="*/ 3824 w 132" name="T72"/>
                  <a:gd fmla="*/ 224212 h 140" name="T73"/>
                  <a:gd fmla="*/ 1912 w 132" name="T74"/>
                  <a:gd fmla="*/ 252957 h 140" name="T75"/>
                  <a:gd fmla="*/ 1912 w 132" name="T76"/>
                  <a:gd fmla="*/ 252957 h 140" name="T77"/>
                  <a:gd fmla="*/ 7649 w 132" name="T78"/>
                  <a:gd fmla="*/ 252957 h 140" name="T79"/>
                  <a:gd fmla="*/ 15298 w 132" name="T80"/>
                  <a:gd fmla="*/ 247208 h 140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132" name="T123"/>
                  <a:gd fmla="*/ 0 h 140" name="T124"/>
                  <a:gd fmla="*/ 132 w 132" name="T125"/>
                  <a:gd fmla="*/ 140 h 140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140" w="132">
                    <a:moveTo>
                      <a:pt x="8" y="129"/>
                    </a:moveTo>
                    <a:cubicBezTo>
                      <a:pt x="11" y="129"/>
                      <a:pt x="9" y="133"/>
                      <a:pt x="13" y="131"/>
                    </a:cubicBezTo>
                    <a:cubicBezTo>
                      <a:pt x="17" y="129"/>
                      <a:pt x="20" y="129"/>
                      <a:pt x="24" y="132"/>
                    </a:cubicBezTo>
                    <a:cubicBezTo>
                      <a:pt x="27" y="134"/>
                      <a:pt x="30" y="134"/>
                      <a:pt x="34" y="134"/>
                    </a:cubicBezTo>
                    <a:cubicBezTo>
                      <a:pt x="38" y="134"/>
                      <a:pt x="73" y="134"/>
                      <a:pt x="73" y="134"/>
                    </a:cubicBezTo>
                    <a:cubicBezTo>
                      <a:pt x="77" y="138"/>
                      <a:pt x="77" y="138"/>
                      <a:pt x="77" y="138"/>
                    </a:cubicBezTo>
                    <a:cubicBezTo>
                      <a:pt x="77" y="138"/>
                      <a:pt x="98" y="137"/>
                      <a:pt x="102" y="138"/>
                    </a:cubicBezTo>
                    <a:cubicBezTo>
                      <a:pt x="105" y="140"/>
                      <a:pt x="116" y="138"/>
                      <a:pt x="119" y="137"/>
                    </a:cubicBezTo>
                    <a:cubicBezTo>
                      <a:pt x="120" y="137"/>
                      <a:pt x="121" y="137"/>
                      <a:pt x="122" y="136"/>
                    </a:cubicBezTo>
                    <a:cubicBezTo>
                      <a:pt x="109" y="119"/>
                      <a:pt x="109" y="119"/>
                      <a:pt x="109" y="119"/>
                    </a:cubicBezTo>
                    <a:cubicBezTo>
                      <a:pt x="110" y="81"/>
                      <a:pt x="110" y="81"/>
                      <a:pt x="110" y="81"/>
                    </a:cubicBezTo>
                    <a:cubicBezTo>
                      <a:pt x="127" y="82"/>
                      <a:pt x="127" y="82"/>
                      <a:pt x="127" y="82"/>
                    </a:cubicBezTo>
                    <a:cubicBezTo>
                      <a:pt x="130" y="79"/>
                      <a:pt x="130" y="79"/>
                      <a:pt x="130" y="79"/>
                    </a:cubicBezTo>
                    <a:cubicBezTo>
                      <a:pt x="132" y="57"/>
                      <a:pt x="132" y="57"/>
                      <a:pt x="132" y="57"/>
                    </a:cubicBezTo>
                    <a:cubicBezTo>
                      <a:pt x="132" y="56"/>
                      <a:pt x="131" y="56"/>
                      <a:pt x="129" y="57"/>
                    </a:cubicBezTo>
                    <a:cubicBezTo>
                      <a:pt x="126" y="58"/>
                      <a:pt x="123" y="58"/>
                      <a:pt x="119" y="58"/>
                    </a:cubicBezTo>
                    <a:cubicBezTo>
                      <a:pt x="116" y="58"/>
                      <a:pt x="115" y="61"/>
                      <a:pt x="113" y="61"/>
                    </a:cubicBezTo>
                    <a:cubicBezTo>
                      <a:pt x="111" y="60"/>
                      <a:pt x="113" y="54"/>
                      <a:pt x="113" y="52"/>
                    </a:cubicBezTo>
                    <a:cubicBezTo>
                      <a:pt x="114" y="49"/>
                      <a:pt x="110" y="45"/>
                      <a:pt x="108" y="43"/>
                    </a:cubicBezTo>
                    <a:cubicBezTo>
                      <a:pt x="105" y="41"/>
                      <a:pt x="111" y="28"/>
                      <a:pt x="109" y="27"/>
                    </a:cubicBezTo>
                    <a:cubicBezTo>
                      <a:pt x="108" y="25"/>
                      <a:pt x="107" y="21"/>
                      <a:pt x="107" y="18"/>
                    </a:cubicBezTo>
                    <a:cubicBezTo>
                      <a:pt x="107" y="14"/>
                      <a:pt x="105" y="16"/>
                      <a:pt x="100" y="16"/>
                    </a:cubicBezTo>
                    <a:cubicBezTo>
                      <a:pt x="95" y="16"/>
                      <a:pt x="94" y="14"/>
                      <a:pt x="94" y="14"/>
                    </a:cubicBezTo>
                    <a:cubicBezTo>
                      <a:pt x="94" y="14"/>
                      <a:pt x="88" y="12"/>
                      <a:pt x="85" y="14"/>
                    </a:cubicBezTo>
                    <a:cubicBezTo>
                      <a:pt x="82" y="15"/>
                      <a:pt x="83" y="24"/>
                      <a:pt x="81" y="24"/>
                    </a:cubicBezTo>
                    <a:cubicBezTo>
                      <a:pt x="79" y="23"/>
                      <a:pt x="73" y="24"/>
                      <a:pt x="68" y="26"/>
                    </a:cubicBezTo>
                    <a:cubicBezTo>
                      <a:pt x="63" y="27"/>
                      <a:pt x="61" y="25"/>
                      <a:pt x="58" y="19"/>
                    </a:cubicBezTo>
                    <a:cubicBezTo>
                      <a:pt x="56" y="13"/>
                      <a:pt x="53" y="15"/>
                      <a:pt x="54" y="10"/>
                    </a:cubicBezTo>
                    <a:cubicBezTo>
                      <a:pt x="55" y="6"/>
                      <a:pt x="52" y="1"/>
                      <a:pt x="52" y="1"/>
                    </a:cubicBezTo>
                    <a:cubicBezTo>
                      <a:pt x="52" y="1"/>
                      <a:pt x="19" y="0"/>
                      <a:pt x="15" y="1"/>
                    </a:cubicBezTo>
                    <a:cubicBezTo>
                      <a:pt x="14" y="1"/>
                      <a:pt x="11" y="2"/>
                      <a:pt x="9" y="4"/>
                    </a:cubicBezTo>
                    <a:cubicBezTo>
                      <a:pt x="11" y="12"/>
                      <a:pt x="17" y="25"/>
                      <a:pt x="19" y="28"/>
                    </a:cubicBezTo>
                    <a:cubicBezTo>
                      <a:pt x="20" y="31"/>
                      <a:pt x="17" y="34"/>
                      <a:pt x="17" y="39"/>
                    </a:cubicBezTo>
                    <a:cubicBezTo>
                      <a:pt x="17" y="45"/>
                      <a:pt x="23" y="56"/>
                      <a:pt x="24" y="63"/>
                    </a:cubicBezTo>
                    <a:cubicBezTo>
                      <a:pt x="25" y="70"/>
                      <a:pt x="20" y="75"/>
                      <a:pt x="16" y="79"/>
                    </a:cubicBezTo>
                    <a:cubicBezTo>
                      <a:pt x="12" y="84"/>
                      <a:pt x="8" y="95"/>
                      <a:pt x="8" y="101"/>
                    </a:cubicBezTo>
                    <a:cubicBezTo>
                      <a:pt x="8" y="108"/>
                      <a:pt x="2" y="114"/>
                      <a:pt x="2" y="117"/>
                    </a:cubicBezTo>
                    <a:cubicBezTo>
                      <a:pt x="2" y="120"/>
                      <a:pt x="1" y="129"/>
                      <a:pt x="1" y="132"/>
                    </a:cubicBezTo>
                    <a:cubicBezTo>
                      <a:pt x="0" y="132"/>
                      <a:pt x="1" y="132"/>
                      <a:pt x="1" y="132"/>
                    </a:cubicBezTo>
                    <a:cubicBezTo>
                      <a:pt x="4" y="132"/>
                      <a:pt x="4" y="132"/>
                      <a:pt x="4" y="132"/>
                    </a:cubicBezTo>
                    <a:cubicBezTo>
                      <a:pt x="4" y="132"/>
                      <a:pt x="5" y="129"/>
                      <a:pt x="8" y="129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767" name="Freeform 11"/>
              <p:cNvSpPr>
                <a:spLocks noChangeArrowheads="1"/>
              </p:cNvSpPr>
              <p:nvPr/>
            </p:nvSpPr>
            <p:spPr bwMode="auto">
              <a:xfrm>
                <a:off x="4108450" y="2647950"/>
                <a:ext cx="247650" cy="219075"/>
              </a:xfrm>
              <a:custGeom>
                <a:gdLst>
                  <a:gd fmla="*/ 190500 w 130" name="T0"/>
                  <a:gd fmla="*/ 9525 h 115" name="T1"/>
                  <a:gd fmla="*/ 175260 w 130" name="T2"/>
                  <a:gd fmla="*/ 0 h 115" name="T3"/>
                  <a:gd fmla="*/ 148590 w 130" name="T4"/>
                  <a:gd fmla="*/ 5715 h 115" name="T5"/>
                  <a:gd fmla="*/ 142875 w 130" name="T6"/>
                  <a:gd fmla="*/ 19050 h 115" name="T7"/>
                  <a:gd fmla="*/ 140970 w 130" name="T8"/>
                  <a:gd fmla="*/ 30480 h 115" name="T9"/>
                  <a:gd fmla="*/ 139065 w 130" name="T10"/>
                  <a:gd fmla="*/ 55245 h 115" name="T11"/>
                  <a:gd fmla="*/ 135255 w 130" name="T12"/>
                  <a:gd fmla="*/ 74295 h 115" name="T13"/>
                  <a:gd fmla="*/ 148590 w 130" name="T14"/>
                  <a:gd fmla="*/ 91440 h 115" name="T15"/>
                  <a:gd fmla="*/ 163830 w 130" name="T16"/>
                  <a:gd fmla="*/ 87630 h 115" name="T17"/>
                  <a:gd fmla="*/ 165735 w 130" name="T18"/>
                  <a:gd fmla="*/ 102870 h 115" name="T19"/>
                  <a:gd fmla="*/ 161925 w 130" name="T20"/>
                  <a:gd fmla="*/ 112395 h 115" name="T21"/>
                  <a:gd fmla="*/ 146685 w 130" name="T22"/>
                  <a:gd fmla="*/ 112395 h 115" name="T23"/>
                  <a:gd fmla="*/ 139065 w 130" name="T24"/>
                  <a:gd fmla="*/ 93345 h 115" name="T25"/>
                  <a:gd fmla="*/ 121920 w 130" name="T26"/>
                  <a:gd fmla="*/ 89535 h 115" name="T27"/>
                  <a:gd fmla="*/ 110490 w 130" name="T28"/>
                  <a:gd fmla="*/ 78105 h 115" name="T29"/>
                  <a:gd fmla="*/ 102870 w 130" name="T30"/>
                  <a:gd fmla="*/ 81915 h 115" name="T31"/>
                  <a:gd fmla="*/ 93345 w 130" name="T32"/>
                  <a:gd fmla="*/ 83820 h 115" name="T33"/>
                  <a:gd fmla="*/ 76200 w 130" name="T34"/>
                  <a:gd fmla="*/ 78105 h 115" name="T35"/>
                  <a:gd fmla="*/ 68580 w 130" name="T36"/>
                  <a:gd fmla="*/ 68580 h 115" name="T37"/>
                  <a:gd fmla="*/ 55245 w 130" name="T38"/>
                  <a:gd fmla="*/ 68580 h 115" name="T39"/>
                  <a:gd fmla="*/ 49530 w 130" name="T40"/>
                  <a:gd fmla="*/ 64770 h 115" name="T41"/>
                  <a:gd fmla="*/ 43815 w 130" name="T42"/>
                  <a:gd fmla="*/ 59055 h 115" name="T43"/>
                  <a:gd fmla="*/ 40005 w 130" name="T44"/>
                  <a:gd fmla="*/ 100965 h 115" name="T45"/>
                  <a:gd fmla="*/ 34290 w 130" name="T46"/>
                  <a:gd fmla="*/ 106680 h 115" name="T47"/>
                  <a:gd fmla="*/ 1905 w 130" name="T48"/>
                  <a:gd fmla="*/ 104775 h 115" name="T49"/>
                  <a:gd fmla="*/ 0 w 130" name="T50"/>
                  <a:gd fmla="*/ 177165 h 115" name="T51"/>
                  <a:gd fmla="*/ 24765 w 130" name="T52"/>
                  <a:gd fmla="*/ 209550 h 115" name="T53"/>
                  <a:gd fmla="*/ 64770 w 130" name="T54"/>
                  <a:gd fmla="*/ 207645 h 115" name="T55"/>
                  <a:gd fmla="*/ 66675 w 130" name="T56"/>
                  <a:gd fmla="*/ 213360 h 115" name="T57"/>
                  <a:gd fmla="*/ 76200 w 130" name="T58"/>
                  <a:gd fmla="*/ 211455 h 115" name="T59"/>
                  <a:gd fmla="*/ 104775 w 130" name="T60"/>
                  <a:gd fmla="*/ 217170 h 115" name="T61"/>
                  <a:gd fmla="*/ 125730 w 130" name="T62"/>
                  <a:gd fmla="*/ 192405 h 115" name="T63"/>
                  <a:gd fmla="*/ 146685 w 130" name="T64"/>
                  <a:gd fmla="*/ 177165 h 115" name="T65"/>
                  <a:gd fmla="*/ 158115 w 130" name="T66"/>
                  <a:gd fmla="*/ 165735 h 115" name="T67"/>
                  <a:gd fmla="*/ 177165 w 130" name="T68"/>
                  <a:gd fmla="*/ 165735 h 115" name="T69"/>
                  <a:gd fmla="*/ 177165 w 130" name="T70"/>
                  <a:gd fmla="*/ 165735 h 115" name="T71"/>
                  <a:gd fmla="*/ 173355 w 130" name="T72"/>
                  <a:gd fmla="*/ 150495 h 115" name="T73"/>
                  <a:gd fmla="*/ 232410 w 130" name="T74"/>
                  <a:gd fmla="*/ 127635 h 115" name="T75"/>
                  <a:gd fmla="*/ 228600 w 130" name="T76"/>
                  <a:gd fmla="*/ 118110 h 115" name="T77"/>
                  <a:gd fmla="*/ 232410 w 130" name="T78"/>
                  <a:gd fmla="*/ 97155 h 115" name="T79"/>
                  <a:gd fmla="*/ 241935 w 130" name="T80"/>
                  <a:gd fmla="*/ 91440 h 115" name="T81"/>
                  <a:gd fmla="*/ 240030 w 130" name="T82"/>
                  <a:gd fmla="*/ 57150 h 115" name="T83"/>
                  <a:gd fmla="*/ 247650 w 130" name="T84"/>
                  <a:gd fmla="*/ 53340 h 115" name="T85"/>
                  <a:gd fmla="*/ 238125 w 130" name="T86"/>
                  <a:gd fmla="*/ 30480 h 115" name="T87"/>
                  <a:gd fmla="*/ 209550 w 130" name="T88"/>
                  <a:gd fmla="*/ 17145 h 115" name="T89"/>
                  <a:gd fmla="*/ 190500 w 130" name="T90"/>
                  <a:gd fmla="*/ 9525 h 115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130" name="T138"/>
                  <a:gd fmla="*/ 0 h 115" name="T139"/>
                  <a:gd fmla="*/ 130 w 130" name="T140"/>
                  <a:gd fmla="*/ 115 h 115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15" w="130">
                    <a:moveTo>
                      <a:pt x="100" y="5"/>
                    </a:moveTo>
                    <a:cubicBezTo>
                      <a:pt x="99" y="5"/>
                      <a:pt x="95" y="3"/>
                      <a:pt x="92" y="0"/>
                    </a:cubicBezTo>
                    <a:cubicBezTo>
                      <a:pt x="90" y="3"/>
                      <a:pt x="82" y="3"/>
                      <a:pt x="78" y="3"/>
                    </a:cubicBezTo>
                    <a:cubicBezTo>
                      <a:pt x="74" y="3"/>
                      <a:pt x="78" y="8"/>
                      <a:pt x="75" y="10"/>
                    </a:cubicBezTo>
                    <a:cubicBezTo>
                      <a:pt x="73" y="12"/>
                      <a:pt x="72" y="15"/>
                      <a:pt x="74" y="16"/>
                    </a:cubicBezTo>
                    <a:cubicBezTo>
                      <a:pt x="76" y="17"/>
                      <a:pt x="73" y="26"/>
                      <a:pt x="73" y="29"/>
                    </a:cubicBezTo>
                    <a:cubicBezTo>
                      <a:pt x="73" y="32"/>
                      <a:pt x="69" y="38"/>
                      <a:pt x="71" y="39"/>
                    </a:cubicBezTo>
                    <a:cubicBezTo>
                      <a:pt x="72" y="40"/>
                      <a:pt x="75" y="47"/>
                      <a:pt x="78" y="48"/>
                    </a:cubicBezTo>
                    <a:cubicBezTo>
                      <a:pt x="82" y="49"/>
                      <a:pt x="84" y="46"/>
                      <a:pt x="86" y="46"/>
                    </a:cubicBezTo>
                    <a:cubicBezTo>
                      <a:pt x="87" y="46"/>
                      <a:pt x="87" y="50"/>
                      <a:pt x="87" y="54"/>
                    </a:cubicBezTo>
                    <a:cubicBezTo>
                      <a:pt x="87" y="57"/>
                      <a:pt x="85" y="59"/>
                      <a:pt x="85" y="59"/>
                    </a:cubicBezTo>
                    <a:cubicBezTo>
                      <a:pt x="85" y="59"/>
                      <a:pt x="80" y="61"/>
                      <a:pt x="77" y="59"/>
                    </a:cubicBezTo>
                    <a:cubicBezTo>
                      <a:pt x="75" y="57"/>
                      <a:pt x="73" y="51"/>
                      <a:pt x="73" y="49"/>
                    </a:cubicBezTo>
                    <a:cubicBezTo>
                      <a:pt x="73" y="47"/>
                      <a:pt x="67" y="47"/>
                      <a:pt x="64" y="47"/>
                    </a:cubicBezTo>
                    <a:cubicBezTo>
                      <a:pt x="62" y="47"/>
                      <a:pt x="59" y="43"/>
                      <a:pt x="58" y="41"/>
                    </a:cubicBezTo>
                    <a:cubicBezTo>
                      <a:pt x="57" y="39"/>
                      <a:pt x="54" y="41"/>
                      <a:pt x="54" y="43"/>
                    </a:cubicBezTo>
                    <a:cubicBezTo>
                      <a:pt x="54" y="44"/>
                      <a:pt x="52" y="44"/>
                      <a:pt x="49" y="44"/>
                    </a:cubicBezTo>
                    <a:cubicBezTo>
                      <a:pt x="47" y="44"/>
                      <a:pt x="42" y="40"/>
                      <a:pt x="40" y="41"/>
                    </a:cubicBezTo>
                    <a:cubicBezTo>
                      <a:pt x="38" y="42"/>
                      <a:pt x="36" y="38"/>
                      <a:pt x="36" y="36"/>
                    </a:cubicBezTo>
                    <a:cubicBezTo>
                      <a:pt x="37" y="34"/>
                      <a:pt x="31" y="35"/>
                      <a:pt x="29" y="36"/>
                    </a:cubicBezTo>
                    <a:cubicBezTo>
                      <a:pt x="27" y="37"/>
                      <a:pt x="26" y="34"/>
                      <a:pt x="26" y="34"/>
                    </a:cubicBezTo>
                    <a:cubicBezTo>
                      <a:pt x="26" y="34"/>
                      <a:pt x="25" y="32"/>
                      <a:pt x="23" y="31"/>
                    </a:cubicBezTo>
                    <a:cubicBezTo>
                      <a:pt x="21" y="53"/>
                      <a:pt x="21" y="53"/>
                      <a:pt x="21" y="53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20" y="109"/>
                      <a:pt x="34" y="107"/>
                      <a:pt x="34" y="109"/>
                    </a:cubicBezTo>
                    <a:cubicBezTo>
                      <a:pt x="34" y="110"/>
                      <a:pt x="34" y="111"/>
                      <a:pt x="35" y="112"/>
                    </a:cubicBezTo>
                    <a:cubicBezTo>
                      <a:pt x="37" y="112"/>
                      <a:pt x="39" y="111"/>
                      <a:pt x="40" y="111"/>
                    </a:cubicBezTo>
                    <a:cubicBezTo>
                      <a:pt x="43" y="112"/>
                      <a:pt x="52" y="115"/>
                      <a:pt x="55" y="114"/>
                    </a:cubicBezTo>
                    <a:cubicBezTo>
                      <a:pt x="57" y="112"/>
                      <a:pt x="62" y="102"/>
                      <a:pt x="66" y="101"/>
                    </a:cubicBezTo>
                    <a:cubicBezTo>
                      <a:pt x="71" y="100"/>
                      <a:pt x="77" y="95"/>
                      <a:pt x="77" y="93"/>
                    </a:cubicBezTo>
                    <a:cubicBezTo>
                      <a:pt x="77" y="91"/>
                      <a:pt x="77" y="89"/>
                      <a:pt x="83" y="87"/>
                    </a:cubicBezTo>
                    <a:cubicBezTo>
                      <a:pt x="93" y="87"/>
                      <a:pt x="93" y="87"/>
                      <a:pt x="93" y="87"/>
                    </a:cubicBezTo>
                    <a:cubicBezTo>
                      <a:pt x="93" y="87"/>
                      <a:pt x="93" y="87"/>
                      <a:pt x="93" y="87"/>
                    </a:cubicBezTo>
                    <a:cubicBezTo>
                      <a:pt x="91" y="79"/>
                      <a:pt x="91" y="79"/>
                      <a:pt x="91" y="79"/>
                    </a:cubicBezTo>
                    <a:cubicBezTo>
                      <a:pt x="91" y="79"/>
                      <a:pt x="121" y="67"/>
                      <a:pt x="122" y="67"/>
                    </a:cubicBezTo>
                    <a:cubicBezTo>
                      <a:pt x="121" y="65"/>
                      <a:pt x="120" y="63"/>
                      <a:pt x="120" y="62"/>
                    </a:cubicBezTo>
                    <a:cubicBezTo>
                      <a:pt x="121" y="62"/>
                      <a:pt x="122" y="54"/>
                      <a:pt x="122" y="51"/>
                    </a:cubicBezTo>
                    <a:cubicBezTo>
                      <a:pt x="122" y="49"/>
                      <a:pt x="129" y="51"/>
                      <a:pt x="127" y="48"/>
                    </a:cubicBezTo>
                    <a:cubicBezTo>
                      <a:pt x="124" y="46"/>
                      <a:pt x="125" y="33"/>
                      <a:pt x="126" y="30"/>
                    </a:cubicBezTo>
                    <a:cubicBezTo>
                      <a:pt x="127" y="27"/>
                      <a:pt x="130" y="30"/>
                      <a:pt x="130" y="28"/>
                    </a:cubicBezTo>
                    <a:cubicBezTo>
                      <a:pt x="130" y="25"/>
                      <a:pt x="127" y="18"/>
                      <a:pt x="125" y="16"/>
                    </a:cubicBezTo>
                    <a:cubicBezTo>
                      <a:pt x="124" y="14"/>
                      <a:pt x="113" y="10"/>
                      <a:pt x="110" y="9"/>
                    </a:cubicBezTo>
                    <a:cubicBezTo>
                      <a:pt x="108" y="9"/>
                      <a:pt x="103" y="5"/>
                      <a:pt x="100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768" name="Freeform 12"/>
              <p:cNvSpPr>
                <a:spLocks noChangeArrowheads="1"/>
              </p:cNvSpPr>
              <p:nvPr/>
            </p:nvSpPr>
            <p:spPr bwMode="auto">
              <a:xfrm>
                <a:off x="4254500" y="2492375"/>
                <a:ext cx="42863" cy="38100"/>
              </a:xfrm>
              <a:custGeom>
                <a:gdLst>
                  <a:gd fmla="*/ 35070 w 22" name="T0"/>
                  <a:gd fmla="*/ 0 h 20" name="T1"/>
                  <a:gd fmla="*/ 23380 w 22" name="T2"/>
                  <a:gd fmla="*/ 3810 h 20" name="T3"/>
                  <a:gd fmla="*/ 11690 w 22" name="T4"/>
                  <a:gd fmla="*/ 5715 h 20" name="T5"/>
                  <a:gd fmla="*/ 9742 w 22" name="T6"/>
                  <a:gd fmla="*/ 9525 h 20" name="T7"/>
                  <a:gd fmla="*/ 5845 w 22" name="T8"/>
                  <a:gd fmla="*/ 22860 h 20" name="T9"/>
                  <a:gd fmla="*/ 0 w 22" name="T10"/>
                  <a:gd fmla="*/ 28575 h 20" name="T11"/>
                  <a:gd fmla="*/ 5845 w 22" name="T12"/>
                  <a:gd fmla="*/ 34290 h 20" name="T13"/>
                  <a:gd fmla="*/ 11690 w 22" name="T14"/>
                  <a:gd fmla="*/ 36195 h 20" name="T15"/>
                  <a:gd fmla="*/ 23380 w 22" name="T16"/>
                  <a:gd fmla="*/ 28575 h 20" name="T17"/>
                  <a:gd fmla="*/ 42863 w 22" name="T18"/>
                  <a:gd fmla="*/ 24765 h 20" name="T19"/>
                  <a:gd fmla="*/ 38966 w 22" name="T20"/>
                  <a:gd fmla="*/ 9525 h 20" name="T21"/>
                  <a:gd fmla="*/ 35070 w 22" name="T22"/>
                  <a:gd fmla="*/ 0 h 20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22" name="T36"/>
                  <a:gd fmla="*/ 0 h 20" name="T37"/>
                  <a:gd fmla="*/ 22 w 22" name="T38"/>
                  <a:gd fmla="*/ 20 h 20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20" w="22">
                    <a:moveTo>
                      <a:pt x="18" y="0"/>
                    </a:moveTo>
                    <a:cubicBezTo>
                      <a:pt x="16" y="1"/>
                      <a:pt x="13" y="2"/>
                      <a:pt x="12" y="2"/>
                    </a:cubicBezTo>
                    <a:cubicBezTo>
                      <a:pt x="11" y="3"/>
                      <a:pt x="10" y="4"/>
                      <a:pt x="6" y="3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2" y="6"/>
                      <a:pt x="3" y="12"/>
                      <a:pt x="3" y="12"/>
                    </a:cubicBezTo>
                    <a:cubicBezTo>
                      <a:pt x="3" y="12"/>
                      <a:pt x="0" y="12"/>
                      <a:pt x="0" y="15"/>
                    </a:cubicBezTo>
                    <a:cubicBezTo>
                      <a:pt x="0" y="17"/>
                      <a:pt x="2" y="18"/>
                      <a:pt x="3" y="18"/>
                    </a:cubicBezTo>
                    <a:cubicBezTo>
                      <a:pt x="4" y="18"/>
                      <a:pt x="5" y="18"/>
                      <a:pt x="6" y="19"/>
                    </a:cubicBezTo>
                    <a:cubicBezTo>
                      <a:pt x="13" y="20"/>
                      <a:pt x="12" y="15"/>
                      <a:pt x="12" y="15"/>
                    </a:cubicBezTo>
                    <a:cubicBezTo>
                      <a:pt x="12" y="15"/>
                      <a:pt x="21" y="16"/>
                      <a:pt x="22" y="13"/>
                    </a:cubicBezTo>
                    <a:cubicBezTo>
                      <a:pt x="22" y="10"/>
                      <a:pt x="20" y="5"/>
                      <a:pt x="20" y="5"/>
                    </a:cubicBez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769" name="Freeform 13"/>
              <p:cNvSpPr>
                <a:spLocks noChangeArrowheads="1"/>
              </p:cNvSpPr>
              <p:nvPr/>
            </p:nvSpPr>
            <p:spPr bwMode="auto">
              <a:xfrm>
                <a:off x="4514850" y="2205037"/>
                <a:ext cx="223838" cy="298450"/>
              </a:xfrm>
              <a:custGeom>
                <a:gdLst>
                  <a:gd fmla="*/ 51655 w 117" name="T0"/>
                  <a:gd fmla="*/ 57029 h 157" name="T1"/>
                  <a:gd fmla="*/ 66960 w 117" name="T2"/>
                  <a:gd fmla="*/ 70335 h 157" name="T3"/>
                  <a:gd fmla="*/ 110962 w 117" name="T4"/>
                  <a:gd fmla="*/ 85543 h 157" name="T5"/>
                  <a:gd fmla="*/ 139660 w 117" name="T6"/>
                  <a:gd fmla="*/ 91246 h 157" name="T7"/>
                  <a:gd fmla="*/ 147312 w 117" name="T8"/>
                  <a:gd fmla="*/ 96949 h 157" name="T9"/>
                  <a:gd fmla="*/ 89918 w 117" name="T10"/>
                  <a:gd fmla="*/ 153977 h 157" name="T11"/>
                  <a:gd fmla="*/ 66960 w 117" name="T12"/>
                  <a:gd fmla="*/ 157779 h 157" name="T13"/>
                  <a:gd fmla="*/ 38263 w 117" name="T14"/>
                  <a:gd fmla="*/ 172987 h 157" name="T15"/>
                  <a:gd fmla="*/ 21045 w 117" name="T16"/>
                  <a:gd fmla="*/ 174888 h 157" name="T17"/>
                  <a:gd fmla="*/ 9566 w 117" name="T18"/>
                  <a:gd fmla="*/ 190096 h 157" name="T19"/>
                  <a:gd fmla="*/ 0 w 117" name="T20"/>
                  <a:gd fmla="*/ 205303 h 157" name="T21"/>
                  <a:gd fmla="*/ 1913 w 117" name="T22"/>
                  <a:gd fmla="*/ 281341 h 157" name="T23"/>
                  <a:gd fmla="*/ 11479 w 117" name="T24"/>
                  <a:gd fmla="*/ 298450 h 157" name="T25"/>
                  <a:gd fmla="*/ 59308 w 117" name="T26"/>
                  <a:gd fmla="*/ 249025 h 157" name="T27"/>
                  <a:gd fmla="*/ 97570 w 117" name="T28"/>
                  <a:gd fmla="*/ 220511 h 157" name="T29"/>
                  <a:gd fmla="*/ 151138 w 117" name="T30"/>
                  <a:gd fmla="*/ 167284 h 157" name="T31"/>
                  <a:gd fmla="*/ 176009 w 117" name="T32"/>
                  <a:gd fmla="*/ 127364 h 157" name="T33"/>
                  <a:gd fmla="*/ 195141 w 117" name="T34"/>
                  <a:gd fmla="*/ 95048 h 157" name="T35"/>
                  <a:gd fmla="*/ 216185 w 117" name="T36"/>
                  <a:gd fmla="*/ 53227 h 157" name="T37"/>
                  <a:gd fmla="*/ 223838 w 117" name="T38"/>
                  <a:gd fmla="*/ 15208 h 157" name="T39"/>
                  <a:gd fmla="*/ 208533 w 117" name="T40"/>
                  <a:gd fmla="*/ 7604 h 157" name="T41"/>
                  <a:gd fmla="*/ 160704 w 117" name="T42"/>
                  <a:gd fmla="*/ 20911 h 157" name="T43"/>
                  <a:gd fmla="*/ 126268 w 117" name="T44"/>
                  <a:gd fmla="*/ 28514 h 157" name="T45"/>
                  <a:gd fmla="*/ 97570 w 117" name="T46"/>
                  <a:gd fmla="*/ 34217 h 157" name="T47"/>
                  <a:gd fmla="*/ 63134 w 117" name="T48"/>
                  <a:gd fmla="*/ 30415 h 157" name="T49"/>
                  <a:gd fmla="*/ 51655 w 117" name="T50"/>
                  <a:gd fmla="*/ 19010 h 157" name="T51"/>
                  <a:gd fmla="*/ 38263 w 117" name="T52"/>
                  <a:gd fmla="*/ 38019 h 157" name="T53"/>
                  <a:gd fmla="*/ 51655 w 117" name="T54"/>
                  <a:gd fmla="*/ 57029 h 157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117" name="T84"/>
                  <a:gd fmla="*/ 0 h 157" name="T85"/>
                  <a:gd fmla="*/ 117 w 117" name="T86"/>
                  <a:gd fmla="*/ 157 h 157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157" w="117">
                    <a:moveTo>
                      <a:pt x="27" y="30"/>
                    </a:moveTo>
                    <a:cubicBezTo>
                      <a:pt x="29" y="31"/>
                      <a:pt x="33" y="36"/>
                      <a:pt x="35" y="37"/>
                    </a:cubicBezTo>
                    <a:cubicBezTo>
                      <a:pt x="37" y="37"/>
                      <a:pt x="50" y="41"/>
                      <a:pt x="58" y="45"/>
                    </a:cubicBezTo>
                    <a:cubicBezTo>
                      <a:pt x="66" y="48"/>
                      <a:pt x="71" y="48"/>
                      <a:pt x="73" y="48"/>
                    </a:cubicBezTo>
                    <a:cubicBezTo>
                      <a:pt x="76" y="48"/>
                      <a:pt x="79" y="49"/>
                      <a:pt x="77" y="51"/>
                    </a:cubicBezTo>
                    <a:cubicBezTo>
                      <a:pt x="75" y="52"/>
                      <a:pt x="50" y="77"/>
                      <a:pt x="47" y="81"/>
                    </a:cubicBezTo>
                    <a:cubicBezTo>
                      <a:pt x="44" y="84"/>
                      <a:pt x="42" y="83"/>
                      <a:pt x="35" y="83"/>
                    </a:cubicBezTo>
                    <a:cubicBezTo>
                      <a:pt x="27" y="83"/>
                      <a:pt x="22" y="91"/>
                      <a:pt x="20" y="91"/>
                    </a:cubicBezTo>
                    <a:cubicBezTo>
                      <a:pt x="19" y="90"/>
                      <a:pt x="14" y="91"/>
                      <a:pt x="11" y="92"/>
                    </a:cubicBezTo>
                    <a:cubicBezTo>
                      <a:pt x="5" y="100"/>
                      <a:pt x="5" y="100"/>
                      <a:pt x="5" y="100"/>
                    </a:cubicBezTo>
                    <a:cubicBezTo>
                      <a:pt x="0" y="108"/>
                      <a:pt x="0" y="108"/>
                      <a:pt x="0" y="108"/>
                    </a:cubicBezTo>
                    <a:cubicBezTo>
                      <a:pt x="1" y="148"/>
                      <a:pt x="1" y="148"/>
                      <a:pt x="1" y="148"/>
                    </a:cubicBezTo>
                    <a:cubicBezTo>
                      <a:pt x="6" y="157"/>
                      <a:pt x="6" y="157"/>
                      <a:pt x="6" y="157"/>
                    </a:cubicBezTo>
                    <a:cubicBezTo>
                      <a:pt x="11" y="151"/>
                      <a:pt x="23" y="140"/>
                      <a:pt x="31" y="131"/>
                    </a:cubicBezTo>
                    <a:cubicBezTo>
                      <a:pt x="41" y="121"/>
                      <a:pt x="46" y="118"/>
                      <a:pt x="51" y="116"/>
                    </a:cubicBezTo>
                    <a:cubicBezTo>
                      <a:pt x="56" y="113"/>
                      <a:pt x="70" y="100"/>
                      <a:pt x="79" y="88"/>
                    </a:cubicBezTo>
                    <a:cubicBezTo>
                      <a:pt x="85" y="81"/>
                      <a:pt x="91" y="73"/>
                      <a:pt x="92" y="67"/>
                    </a:cubicBezTo>
                    <a:cubicBezTo>
                      <a:pt x="93" y="62"/>
                      <a:pt x="98" y="55"/>
                      <a:pt x="102" y="50"/>
                    </a:cubicBezTo>
                    <a:cubicBezTo>
                      <a:pt x="106" y="45"/>
                      <a:pt x="113" y="32"/>
                      <a:pt x="113" y="28"/>
                    </a:cubicBezTo>
                    <a:cubicBezTo>
                      <a:pt x="113" y="24"/>
                      <a:pt x="116" y="15"/>
                      <a:pt x="117" y="8"/>
                    </a:cubicBezTo>
                    <a:cubicBezTo>
                      <a:pt x="117" y="1"/>
                      <a:pt x="111" y="0"/>
                      <a:pt x="109" y="4"/>
                    </a:cubicBezTo>
                    <a:cubicBezTo>
                      <a:pt x="107" y="8"/>
                      <a:pt x="93" y="11"/>
                      <a:pt x="84" y="11"/>
                    </a:cubicBezTo>
                    <a:cubicBezTo>
                      <a:pt x="75" y="11"/>
                      <a:pt x="69" y="12"/>
                      <a:pt x="66" y="15"/>
                    </a:cubicBezTo>
                    <a:cubicBezTo>
                      <a:pt x="63" y="18"/>
                      <a:pt x="54" y="14"/>
                      <a:pt x="51" y="18"/>
                    </a:cubicBezTo>
                    <a:cubicBezTo>
                      <a:pt x="48" y="21"/>
                      <a:pt x="36" y="24"/>
                      <a:pt x="33" y="16"/>
                    </a:cubicBezTo>
                    <a:cubicBezTo>
                      <a:pt x="31" y="13"/>
                      <a:pt x="29" y="11"/>
                      <a:pt x="27" y="10"/>
                    </a:cubicBezTo>
                    <a:cubicBezTo>
                      <a:pt x="24" y="13"/>
                      <a:pt x="20" y="18"/>
                      <a:pt x="20" y="20"/>
                    </a:cubicBezTo>
                    <a:cubicBezTo>
                      <a:pt x="21" y="22"/>
                      <a:pt x="25" y="29"/>
                      <a:pt x="27" y="3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770" name="Freeform 14"/>
              <p:cNvSpPr>
                <a:spLocks noChangeArrowheads="1"/>
              </p:cNvSpPr>
              <p:nvPr/>
            </p:nvSpPr>
            <p:spPr bwMode="auto">
              <a:xfrm>
                <a:off x="3363913" y="1655762"/>
                <a:ext cx="260350" cy="206375"/>
              </a:xfrm>
              <a:custGeom>
                <a:gdLst>
                  <a:gd fmla="*/ 95717 w 136" name="T0"/>
                  <a:gd fmla="*/ 206375 h 108" name="T1"/>
                  <a:gd fmla="*/ 95717 w 136" name="T2"/>
                  <a:gd fmla="*/ 177712 h 108" name="T3"/>
                  <a:gd fmla="*/ 130175 w 136" name="T4"/>
                  <a:gd fmla="*/ 154781 h 108" name="T5"/>
                  <a:gd fmla="*/ 143575 w 136" name="T6"/>
                  <a:gd fmla="*/ 150960 h 108" name="T7"/>
                  <a:gd fmla="*/ 162719 w 136" name="T8"/>
                  <a:gd fmla="*/ 147138 h 108" name="T9"/>
                  <a:gd fmla="*/ 174205 w 136" name="T10"/>
                  <a:gd fmla="*/ 133762 h 108" name="T11"/>
                  <a:gd fmla="*/ 189519 w 136" name="T12"/>
                  <a:gd fmla="*/ 128029 h 108" name="T13"/>
                  <a:gd fmla="*/ 199091 w 136" name="T14"/>
                  <a:gd fmla="*/ 122296 h 108" name="T15"/>
                  <a:gd fmla="*/ 202920 w 136" name="T16"/>
                  <a:gd fmla="*/ 108920 h 108" name="T17"/>
                  <a:gd fmla="*/ 210577 w 136" name="T18"/>
                  <a:gd fmla="*/ 103188 h 108" name="T19"/>
                  <a:gd fmla="*/ 222063 w 136" name="T20"/>
                  <a:gd fmla="*/ 95544 h 108" name="T21"/>
                  <a:gd fmla="*/ 254607 w 136" name="T22"/>
                  <a:gd fmla="*/ 93633 h 108" name="T23"/>
                  <a:gd fmla="*/ 258436 w 136" name="T24"/>
                  <a:gd fmla="*/ 85990 h 108" name="T25"/>
                  <a:gd fmla="*/ 250778 w 136" name="T26"/>
                  <a:gd fmla="*/ 70703 h 108" name="T27"/>
                  <a:gd fmla="*/ 248864 w 136" name="T28"/>
                  <a:gd fmla="*/ 51594 h 108" name="T29"/>
                  <a:gd fmla="*/ 243121 w 136" name="T30"/>
                  <a:gd fmla="*/ 28663 h 108" name="T31"/>
                  <a:gd fmla="*/ 239292 w 136" name="T32"/>
                  <a:gd fmla="*/ 21020 h 108" name="T33"/>
                  <a:gd fmla="*/ 214406 w 136" name="T34"/>
                  <a:gd fmla="*/ 15287 h 108" name="T35"/>
                  <a:gd fmla="*/ 178033 w 136" name="T36"/>
                  <a:gd fmla="*/ 11465 h 108" name="T37"/>
                  <a:gd fmla="*/ 156976 w 136" name="T38"/>
                  <a:gd fmla="*/ 3822 h 108" name="T39"/>
                  <a:gd fmla="*/ 134004 w 136" name="T40"/>
                  <a:gd fmla="*/ 47772 h 108" name="T41"/>
                  <a:gd fmla="*/ 101460 w 136" name="T42"/>
                  <a:gd fmla="*/ 63059 h 108" name="T43"/>
                  <a:gd fmla="*/ 84231 w 136" name="T44"/>
                  <a:gd fmla="*/ 80257 h 108" name="T45"/>
                  <a:gd fmla="*/ 72745 w 136" name="T46"/>
                  <a:gd fmla="*/ 101277 h 108" name="T47"/>
                  <a:gd fmla="*/ 72745 w 136" name="T48"/>
                  <a:gd fmla="*/ 133762 h 108" name="T49"/>
                  <a:gd fmla="*/ 47858 w 136" name="T50"/>
                  <a:gd fmla="*/ 170068 h 108" name="T51"/>
                  <a:gd fmla="*/ 15315 w 136" name="T52"/>
                  <a:gd fmla="*/ 191088 h 108" name="T53"/>
                  <a:gd fmla="*/ 0 w 136" name="T54"/>
                  <a:gd fmla="*/ 198731 h 108" name="T55"/>
                  <a:gd fmla="*/ 80402 w 136" name="T56"/>
                  <a:gd fmla="*/ 198731 h 108" name="T57"/>
                  <a:gd fmla="*/ 95717 w 136" name="T58"/>
                  <a:gd fmla="*/ 206375 h 108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136" name="T90"/>
                  <a:gd fmla="*/ 0 h 108" name="T91"/>
                  <a:gd fmla="*/ 136 w 136" name="T92"/>
                  <a:gd fmla="*/ 108 h 108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108" w="136">
                    <a:moveTo>
                      <a:pt x="50" y="108"/>
                    </a:moveTo>
                    <a:cubicBezTo>
                      <a:pt x="50" y="101"/>
                      <a:pt x="49" y="94"/>
                      <a:pt x="50" y="93"/>
                    </a:cubicBezTo>
                    <a:cubicBezTo>
                      <a:pt x="50" y="91"/>
                      <a:pt x="65" y="83"/>
                      <a:pt x="68" y="81"/>
                    </a:cubicBezTo>
                    <a:cubicBezTo>
                      <a:pt x="70" y="80"/>
                      <a:pt x="75" y="82"/>
                      <a:pt x="75" y="79"/>
                    </a:cubicBezTo>
                    <a:cubicBezTo>
                      <a:pt x="75" y="76"/>
                      <a:pt x="81" y="77"/>
                      <a:pt x="85" y="77"/>
                    </a:cubicBezTo>
                    <a:cubicBezTo>
                      <a:pt x="89" y="76"/>
                      <a:pt x="91" y="73"/>
                      <a:pt x="91" y="70"/>
                    </a:cubicBezTo>
                    <a:cubicBezTo>
                      <a:pt x="91" y="67"/>
                      <a:pt x="96" y="67"/>
                      <a:pt x="99" y="67"/>
                    </a:cubicBezTo>
                    <a:cubicBezTo>
                      <a:pt x="103" y="67"/>
                      <a:pt x="102" y="64"/>
                      <a:pt x="104" y="64"/>
                    </a:cubicBezTo>
                    <a:cubicBezTo>
                      <a:pt x="107" y="64"/>
                      <a:pt x="105" y="60"/>
                      <a:pt x="106" y="57"/>
                    </a:cubicBezTo>
                    <a:cubicBezTo>
                      <a:pt x="106" y="53"/>
                      <a:pt x="106" y="54"/>
                      <a:pt x="110" y="54"/>
                    </a:cubicBezTo>
                    <a:cubicBezTo>
                      <a:pt x="113" y="54"/>
                      <a:pt x="116" y="52"/>
                      <a:pt x="116" y="50"/>
                    </a:cubicBezTo>
                    <a:cubicBezTo>
                      <a:pt x="116" y="48"/>
                      <a:pt x="130" y="49"/>
                      <a:pt x="133" y="49"/>
                    </a:cubicBezTo>
                    <a:cubicBezTo>
                      <a:pt x="135" y="49"/>
                      <a:pt x="136" y="46"/>
                      <a:pt x="135" y="45"/>
                    </a:cubicBezTo>
                    <a:cubicBezTo>
                      <a:pt x="135" y="43"/>
                      <a:pt x="133" y="37"/>
                      <a:pt x="131" y="37"/>
                    </a:cubicBezTo>
                    <a:cubicBezTo>
                      <a:pt x="129" y="37"/>
                      <a:pt x="130" y="31"/>
                      <a:pt x="130" y="27"/>
                    </a:cubicBezTo>
                    <a:cubicBezTo>
                      <a:pt x="130" y="22"/>
                      <a:pt x="129" y="18"/>
                      <a:pt x="127" y="15"/>
                    </a:cubicBezTo>
                    <a:cubicBezTo>
                      <a:pt x="126" y="14"/>
                      <a:pt x="126" y="13"/>
                      <a:pt x="125" y="11"/>
                    </a:cubicBezTo>
                    <a:cubicBezTo>
                      <a:pt x="121" y="11"/>
                      <a:pt x="116" y="8"/>
                      <a:pt x="112" y="8"/>
                    </a:cubicBezTo>
                    <a:cubicBezTo>
                      <a:pt x="106" y="8"/>
                      <a:pt x="97" y="11"/>
                      <a:pt x="93" y="6"/>
                    </a:cubicBezTo>
                    <a:cubicBezTo>
                      <a:pt x="88" y="2"/>
                      <a:pt x="85" y="0"/>
                      <a:pt x="82" y="2"/>
                    </a:cubicBezTo>
                    <a:cubicBezTo>
                      <a:pt x="79" y="3"/>
                      <a:pt x="73" y="20"/>
                      <a:pt x="70" y="25"/>
                    </a:cubicBezTo>
                    <a:cubicBezTo>
                      <a:pt x="67" y="29"/>
                      <a:pt x="57" y="33"/>
                      <a:pt x="53" y="33"/>
                    </a:cubicBezTo>
                    <a:cubicBezTo>
                      <a:pt x="48" y="33"/>
                      <a:pt x="48" y="40"/>
                      <a:pt x="44" y="42"/>
                    </a:cubicBezTo>
                    <a:cubicBezTo>
                      <a:pt x="41" y="45"/>
                      <a:pt x="42" y="50"/>
                      <a:pt x="38" y="53"/>
                    </a:cubicBezTo>
                    <a:cubicBezTo>
                      <a:pt x="34" y="56"/>
                      <a:pt x="36" y="67"/>
                      <a:pt x="38" y="70"/>
                    </a:cubicBezTo>
                    <a:cubicBezTo>
                      <a:pt x="40" y="74"/>
                      <a:pt x="30" y="85"/>
                      <a:pt x="25" y="89"/>
                    </a:cubicBezTo>
                    <a:cubicBezTo>
                      <a:pt x="19" y="92"/>
                      <a:pt x="17" y="98"/>
                      <a:pt x="8" y="100"/>
                    </a:cubicBezTo>
                    <a:cubicBezTo>
                      <a:pt x="5" y="100"/>
                      <a:pt x="2" y="102"/>
                      <a:pt x="0" y="104"/>
                    </a:cubicBezTo>
                    <a:cubicBezTo>
                      <a:pt x="14" y="104"/>
                      <a:pt x="35" y="104"/>
                      <a:pt x="42" y="104"/>
                    </a:cubicBezTo>
                    <a:cubicBezTo>
                      <a:pt x="50" y="104"/>
                      <a:pt x="48" y="106"/>
                      <a:pt x="50" y="108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771" name="Freeform 15"/>
              <p:cNvSpPr>
                <a:spLocks noChangeArrowheads="1"/>
              </p:cNvSpPr>
              <p:nvPr/>
            </p:nvSpPr>
            <p:spPr bwMode="auto">
              <a:xfrm>
                <a:off x="3805238" y="1619250"/>
                <a:ext cx="93663" cy="174625"/>
              </a:xfrm>
              <a:custGeom>
                <a:gdLst>
                  <a:gd fmla="*/ 24849 w 49" name="T0"/>
                  <a:gd fmla="*/ 44136 h 91" name="T1"/>
                  <a:gd fmla="*/ 19115 w 49" name="T2"/>
                  <a:gd fmla="*/ 67163 h 91" name="T3"/>
                  <a:gd fmla="*/ 5734 w 49" name="T4"/>
                  <a:gd fmla="*/ 80596 h 91" name="T5"/>
                  <a:gd fmla="*/ 13380 w 49" name="T6"/>
                  <a:gd fmla="*/ 103624 h 91" name="T7"/>
                  <a:gd fmla="*/ 22938 w 49" name="T8"/>
                  <a:gd fmla="*/ 118975 h 91" name="T9"/>
                  <a:gd fmla="*/ 40141 w 49" name="T10"/>
                  <a:gd fmla="*/ 130489 h 91" name="T11"/>
                  <a:gd fmla="*/ 49699 w 49" name="T12"/>
                  <a:gd fmla="*/ 168868 h 91" name="T13"/>
                  <a:gd fmla="*/ 51610 w 49" name="T14"/>
                  <a:gd fmla="*/ 174625 h 91" name="T15"/>
                  <a:gd fmla="*/ 61168 w 49" name="T16"/>
                  <a:gd fmla="*/ 166949 h 91" name="T17"/>
                  <a:gd fmla="*/ 64991 w 49" name="T18"/>
                  <a:gd fmla="*/ 149679 h 91" name="T19"/>
                  <a:gd fmla="*/ 66902 w 49" name="T20"/>
                  <a:gd fmla="*/ 140084 h 91" name="T21"/>
                  <a:gd fmla="*/ 82194 w 49" name="T22"/>
                  <a:gd fmla="*/ 124732 h 91" name="T23"/>
                  <a:gd fmla="*/ 91752 w 49" name="T24"/>
                  <a:gd fmla="*/ 117056 h 91" name="T25"/>
                  <a:gd fmla="*/ 93663 w 49" name="T26"/>
                  <a:gd fmla="*/ 105543 h 91" name="T27"/>
                  <a:gd fmla="*/ 84106 w 49" name="T28"/>
                  <a:gd fmla="*/ 97867 h 91" name="T29"/>
                  <a:gd fmla="*/ 76460 w 49" name="T30"/>
                  <a:gd fmla="*/ 90191 h 91" name="T31"/>
                  <a:gd fmla="*/ 59256 w 49" name="T32"/>
                  <a:gd fmla="*/ 82515 h 91" name="T33"/>
                  <a:gd fmla="*/ 76460 w 49" name="T34"/>
                  <a:gd fmla="*/ 67163 h 91" name="T35"/>
                  <a:gd fmla="*/ 76460 w 49" name="T36"/>
                  <a:gd fmla="*/ 38379 h 91" name="T37"/>
                  <a:gd fmla="*/ 80283 w 49" name="T38"/>
                  <a:gd fmla="*/ 19190 h 91" name="T39"/>
                  <a:gd fmla="*/ 76460 w 49" name="T40"/>
                  <a:gd fmla="*/ 11514 h 91" name="T41"/>
                  <a:gd fmla="*/ 66902 w 49" name="T42"/>
                  <a:gd fmla="*/ 7676 h 91" name="T43"/>
                  <a:gd fmla="*/ 38230 w 49" name="T44"/>
                  <a:gd fmla="*/ 7676 h 91" name="T45"/>
                  <a:gd fmla="*/ 24849 w 49" name="T46"/>
                  <a:gd fmla="*/ 9595 h 91" name="T47"/>
                  <a:gd fmla="*/ 24849 w 49" name="T48"/>
                  <a:gd fmla="*/ 44136 h 91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w 49" name="T75"/>
                  <a:gd fmla="*/ 0 h 91" name="T76"/>
                  <a:gd fmla="*/ 49 w 49" name="T77"/>
                  <a:gd fmla="*/ 91 h 91" name="T78"/>
                </a:gdLst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b="T78" l="T75" r="T77" t="T76"/>
                <a:pathLst>
                  <a:path h="91" w="49">
                    <a:moveTo>
                      <a:pt x="13" y="23"/>
                    </a:moveTo>
                    <a:cubicBezTo>
                      <a:pt x="16" y="27"/>
                      <a:pt x="13" y="34"/>
                      <a:pt x="10" y="35"/>
                    </a:cubicBezTo>
                    <a:cubicBezTo>
                      <a:pt x="7" y="36"/>
                      <a:pt x="5" y="42"/>
                      <a:pt x="3" y="42"/>
                    </a:cubicBezTo>
                    <a:cubicBezTo>
                      <a:pt x="0" y="42"/>
                      <a:pt x="3" y="52"/>
                      <a:pt x="7" y="54"/>
                    </a:cubicBezTo>
                    <a:cubicBezTo>
                      <a:pt x="12" y="56"/>
                      <a:pt x="12" y="60"/>
                      <a:pt x="12" y="62"/>
                    </a:cubicBezTo>
                    <a:cubicBezTo>
                      <a:pt x="12" y="64"/>
                      <a:pt x="19" y="66"/>
                      <a:pt x="21" y="68"/>
                    </a:cubicBezTo>
                    <a:cubicBezTo>
                      <a:pt x="23" y="71"/>
                      <a:pt x="26" y="84"/>
                      <a:pt x="26" y="88"/>
                    </a:cubicBezTo>
                    <a:cubicBezTo>
                      <a:pt x="26" y="89"/>
                      <a:pt x="26" y="90"/>
                      <a:pt x="27" y="91"/>
                    </a:cubicBezTo>
                    <a:cubicBezTo>
                      <a:pt x="29" y="90"/>
                      <a:pt x="31" y="89"/>
                      <a:pt x="32" y="87"/>
                    </a:cubicBezTo>
                    <a:cubicBezTo>
                      <a:pt x="33" y="84"/>
                      <a:pt x="34" y="79"/>
                      <a:pt x="34" y="78"/>
                    </a:cubicBezTo>
                    <a:cubicBezTo>
                      <a:pt x="33" y="77"/>
                      <a:pt x="33" y="74"/>
                      <a:pt x="35" y="73"/>
                    </a:cubicBezTo>
                    <a:cubicBezTo>
                      <a:pt x="36" y="72"/>
                      <a:pt x="42" y="65"/>
                      <a:pt x="43" y="65"/>
                    </a:cubicBezTo>
                    <a:cubicBezTo>
                      <a:pt x="45" y="64"/>
                      <a:pt x="48" y="65"/>
                      <a:pt x="48" y="61"/>
                    </a:cubicBezTo>
                    <a:cubicBezTo>
                      <a:pt x="48" y="60"/>
                      <a:pt x="48" y="58"/>
                      <a:pt x="49" y="55"/>
                    </a:cubicBezTo>
                    <a:cubicBezTo>
                      <a:pt x="46" y="54"/>
                      <a:pt x="44" y="52"/>
                      <a:pt x="44" y="51"/>
                    </a:cubicBezTo>
                    <a:cubicBezTo>
                      <a:pt x="44" y="49"/>
                      <a:pt x="41" y="45"/>
                      <a:pt x="40" y="47"/>
                    </a:cubicBezTo>
                    <a:cubicBezTo>
                      <a:pt x="38" y="49"/>
                      <a:pt x="32" y="47"/>
                      <a:pt x="31" y="43"/>
                    </a:cubicBezTo>
                    <a:cubicBezTo>
                      <a:pt x="30" y="39"/>
                      <a:pt x="35" y="39"/>
                      <a:pt x="40" y="35"/>
                    </a:cubicBezTo>
                    <a:cubicBezTo>
                      <a:pt x="44" y="31"/>
                      <a:pt x="45" y="24"/>
                      <a:pt x="40" y="20"/>
                    </a:cubicBezTo>
                    <a:cubicBezTo>
                      <a:pt x="35" y="16"/>
                      <a:pt x="38" y="14"/>
                      <a:pt x="42" y="10"/>
                    </a:cubicBezTo>
                    <a:cubicBezTo>
                      <a:pt x="45" y="7"/>
                      <a:pt x="42" y="5"/>
                      <a:pt x="40" y="6"/>
                    </a:cubicBezTo>
                    <a:cubicBezTo>
                      <a:pt x="39" y="8"/>
                      <a:pt x="36" y="8"/>
                      <a:pt x="35" y="4"/>
                    </a:cubicBezTo>
                    <a:cubicBezTo>
                      <a:pt x="35" y="0"/>
                      <a:pt x="24" y="0"/>
                      <a:pt x="20" y="4"/>
                    </a:cubicBezTo>
                    <a:cubicBezTo>
                      <a:pt x="18" y="5"/>
                      <a:pt x="16" y="5"/>
                      <a:pt x="13" y="5"/>
                    </a:cubicBezTo>
                    <a:cubicBezTo>
                      <a:pt x="12" y="12"/>
                      <a:pt x="12" y="20"/>
                      <a:pt x="13" y="23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772" name="Freeform 16"/>
              <p:cNvSpPr>
                <a:spLocks noChangeArrowheads="1"/>
              </p:cNvSpPr>
              <p:nvPr/>
            </p:nvSpPr>
            <p:spPr bwMode="auto">
              <a:xfrm>
                <a:off x="3457575" y="1625600"/>
                <a:ext cx="449263" cy="430213"/>
              </a:xfrm>
              <a:custGeom>
                <a:gdLst>
                  <a:gd fmla="*/ 154852 w 235" name="T0"/>
                  <a:gd fmla="*/ 82218 h 225" name="T1"/>
                  <a:gd fmla="*/ 156764 w 235" name="T2"/>
                  <a:gd fmla="*/ 101339 h 225" name="T3"/>
                  <a:gd fmla="*/ 164411 w 235" name="T4"/>
                  <a:gd fmla="*/ 116636 h 225" name="T5"/>
                  <a:gd fmla="*/ 160588 w 235" name="T6"/>
                  <a:gd fmla="*/ 124284 h 225" name="T7"/>
                  <a:gd fmla="*/ 128088 w 235" name="T8"/>
                  <a:gd fmla="*/ 126196 h 225" name="T9"/>
                  <a:gd fmla="*/ 116617 w 235" name="T10"/>
                  <a:gd fmla="*/ 133844 h 225" name="T11"/>
                  <a:gd fmla="*/ 108970 w 235" name="T12"/>
                  <a:gd fmla="*/ 139580 h 225" name="T13"/>
                  <a:gd fmla="*/ 105147 w 235" name="T14"/>
                  <a:gd fmla="*/ 152965 h 225" name="T15"/>
                  <a:gd fmla="*/ 95588 w 235" name="T16"/>
                  <a:gd fmla="*/ 158701 h 225" name="T17"/>
                  <a:gd fmla="*/ 80294 w 235" name="T18"/>
                  <a:gd fmla="*/ 164437 h 225" name="T19"/>
                  <a:gd fmla="*/ 68823 w 235" name="T20"/>
                  <a:gd fmla="*/ 177821 h 225" name="T21"/>
                  <a:gd fmla="*/ 49706 w 235" name="T22"/>
                  <a:gd fmla="*/ 181645 h 225" name="T23"/>
                  <a:gd fmla="*/ 36323 w 235" name="T24"/>
                  <a:gd fmla="*/ 185470 h 225" name="T25"/>
                  <a:gd fmla="*/ 1912 w 235" name="T26"/>
                  <a:gd fmla="*/ 208414 h 225" name="T27"/>
                  <a:gd fmla="*/ 1912 w 235" name="T28"/>
                  <a:gd fmla="*/ 237095 h 225" name="T29"/>
                  <a:gd fmla="*/ 5735 w 235" name="T30"/>
                  <a:gd fmla="*/ 240919 h 225" name="T31"/>
                  <a:gd fmla="*/ 214117 w 235" name="T32"/>
                  <a:gd fmla="*/ 380500 h 225" name="T33"/>
                  <a:gd fmla="*/ 229411 w 235" name="T34"/>
                  <a:gd fmla="*/ 399620 h 225" name="T35"/>
                  <a:gd fmla="*/ 252352 w 235" name="T36"/>
                  <a:gd fmla="*/ 407268 h 225" name="T37"/>
                  <a:gd fmla="*/ 263823 w 235" name="T38"/>
                  <a:gd fmla="*/ 430213 h 225" name="T39"/>
                  <a:gd fmla="*/ 284852 w 235" name="T40"/>
                  <a:gd fmla="*/ 426389 h 225" name="T41"/>
                  <a:gd fmla="*/ 317352 w 235" name="T42"/>
                  <a:gd fmla="*/ 414917 h 225" name="T43"/>
                  <a:gd fmla="*/ 357499 w 235" name="T44"/>
                  <a:gd fmla="*/ 384324 h 225" name="T45"/>
                  <a:gd fmla="*/ 449263 w 235" name="T46"/>
                  <a:gd fmla="*/ 326962 h 225" name="T47"/>
                  <a:gd fmla="*/ 449263 w 235" name="T48"/>
                  <a:gd fmla="*/ 326962 h 225" name="T49"/>
                  <a:gd fmla="*/ 439704 w 235" name="T50"/>
                  <a:gd fmla="*/ 307841 h 225" name="T51"/>
                  <a:gd fmla="*/ 422498 w 235" name="T52"/>
                  <a:gd fmla="*/ 302105 h 225" name="T53"/>
                  <a:gd fmla="*/ 409116 w 235" name="T54"/>
                  <a:gd fmla="*/ 294457 h 225" name="T55"/>
                  <a:gd fmla="*/ 405293 w 235" name="T56"/>
                  <a:gd fmla="*/ 277248 h 225" name="T57"/>
                  <a:gd fmla="*/ 395734 w 235" name="T58"/>
                  <a:gd fmla="*/ 263864 h 225" name="T59"/>
                  <a:gd fmla="*/ 405293 w 235" name="T60"/>
                  <a:gd fmla="*/ 254304 h 225" name="T61"/>
                  <a:gd fmla="*/ 403381 w 235" name="T62"/>
                  <a:gd fmla="*/ 242831 h 225" name="T63"/>
                  <a:gd fmla="*/ 403381 w 235" name="T64"/>
                  <a:gd fmla="*/ 229447 h 225" name="T65"/>
                  <a:gd fmla="*/ 403381 w 235" name="T66"/>
                  <a:gd fmla="*/ 216063 h 225" name="T67"/>
                  <a:gd fmla="*/ 405293 w 235" name="T68"/>
                  <a:gd fmla="*/ 193118 h 225" name="T69"/>
                  <a:gd fmla="*/ 395734 w 235" name="T70"/>
                  <a:gd fmla="*/ 173997 h 225" name="T71"/>
                  <a:gd fmla="*/ 399557 w 235" name="T72"/>
                  <a:gd fmla="*/ 168261 h 225" name="T73"/>
                  <a:gd fmla="*/ 397646 w 235" name="T74"/>
                  <a:gd fmla="*/ 162525 h 225" name="T75"/>
                  <a:gd fmla="*/ 388087 w 235" name="T76"/>
                  <a:gd fmla="*/ 124284 h 225" name="T77"/>
                  <a:gd fmla="*/ 370881 w 235" name="T78"/>
                  <a:gd fmla="*/ 112811 h 225" name="T79"/>
                  <a:gd fmla="*/ 361322 w 235" name="T80"/>
                  <a:gd fmla="*/ 97515 h 225" name="T81"/>
                  <a:gd fmla="*/ 353675 w 235" name="T82"/>
                  <a:gd fmla="*/ 74570 h 225" name="T83"/>
                  <a:gd fmla="*/ 367057 w 235" name="T84"/>
                  <a:gd fmla="*/ 61186 h 225" name="T85"/>
                  <a:gd fmla="*/ 372793 w 235" name="T86"/>
                  <a:gd fmla="*/ 38241 h 225" name="T87"/>
                  <a:gd fmla="*/ 372793 w 235" name="T88"/>
                  <a:gd fmla="*/ 3824 h 225" name="T89"/>
                  <a:gd fmla="*/ 353675 w 235" name="T90"/>
                  <a:gd fmla="*/ 0 h 225" name="T91"/>
                  <a:gd fmla="*/ 330734 w 235" name="T92"/>
                  <a:gd fmla="*/ 1912 h 225" name="T93"/>
                  <a:gd fmla="*/ 302058 w 235" name="T94"/>
                  <a:gd fmla="*/ 9560 h 225" name="T95"/>
                  <a:gd fmla="*/ 219852 w 235" name="T96"/>
                  <a:gd fmla="*/ 13384 h 225" name="T97"/>
                  <a:gd fmla="*/ 187352 w 235" name="T98"/>
                  <a:gd fmla="*/ 30593 h 225" name="T99"/>
                  <a:gd fmla="*/ 152941 w 235" name="T100"/>
                  <a:gd fmla="*/ 49714 h 225" name="T101"/>
                  <a:gd fmla="*/ 145294 w 235" name="T102"/>
                  <a:gd fmla="*/ 51626 h 225" name="T103"/>
                  <a:gd fmla="*/ 149117 w 235" name="T104"/>
                  <a:gd fmla="*/ 59274 h 225" name="T105"/>
                  <a:gd fmla="*/ 154852 w 235" name="T106"/>
                  <a:gd fmla="*/ 82218 h 225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235" name="T162"/>
                  <a:gd fmla="*/ 0 h 225" name="T163"/>
                  <a:gd fmla="*/ 235 w 235" name="T164"/>
                  <a:gd fmla="*/ 225 h 225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225" w="235">
                    <a:moveTo>
                      <a:pt x="81" y="43"/>
                    </a:moveTo>
                    <a:cubicBezTo>
                      <a:pt x="81" y="47"/>
                      <a:pt x="80" y="53"/>
                      <a:pt x="82" y="53"/>
                    </a:cubicBezTo>
                    <a:cubicBezTo>
                      <a:pt x="84" y="53"/>
                      <a:pt x="86" y="59"/>
                      <a:pt x="86" y="61"/>
                    </a:cubicBezTo>
                    <a:cubicBezTo>
                      <a:pt x="87" y="62"/>
                      <a:pt x="86" y="65"/>
                      <a:pt x="84" y="65"/>
                    </a:cubicBezTo>
                    <a:cubicBezTo>
                      <a:pt x="81" y="65"/>
                      <a:pt x="67" y="64"/>
                      <a:pt x="67" y="66"/>
                    </a:cubicBezTo>
                    <a:cubicBezTo>
                      <a:pt x="67" y="68"/>
                      <a:pt x="64" y="70"/>
                      <a:pt x="61" y="70"/>
                    </a:cubicBezTo>
                    <a:cubicBezTo>
                      <a:pt x="57" y="70"/>
                      <a:pt x="57" y="69"/>
                      <a:pt x="57" y="73"/>
                    </a:cubicBezTo>
                    <a:cubicBezTo>
                      <a:pt x="56" y="76"/>
                      <a:pt x="58" y="80"/>
                      <a:pt x="55" y="80"/>
                    </a:cubicBezTo>
                    <a:cubicBezTo>
                      <a:pt x="53" y="80"/>
                      <a:pt x="54" y="83"/>
                      <a:pt x="50" y="83"/>
                    </a:cubicBezTo>
                    <a:cubicBezTo>
                      <a:pt x="47" y="83"/>
                      <a:pt x="42" y="83"/>
                      <a:pt x="42" y="86"/>
                    </a:cubicBezTo>
                    <a:cubicBezTo>
                      <a:pt x="42" y="89"/>
                      <a:pt x="40" y="92"/>
                      <a:pt x="36" y="93"/>
                    </a:cubicBezTo>
                    <a:cubicBezTo>
                      <a:pt x="32" y="93"/>
                      <a:pt x="26" y="92"/>
                      <a:pt x="26" y="95"/>
                    </a:cubicBezTo>
                    <a:cubicBezTo>
                      <a:pt x="26" y="98"/>
                      <a:pt x="21" y="96"/>
                      <a:pt x="19" y="97"/>
                    </a:cubicBezTo>
                    <a:cubicBezTo>
                      <a:pt x="16" y="99"/>
                      <a:pt x="1" y="107"/>
                      <a:pt x="1" y="109"/>
                    </a:cubicBezTo>
                    <a:cubicBezTo>
                      <a:pt x="0" y="110"/>
                      <a:pt x="1" y="117"/>
                      <a:pt x="1" y="124"/>
                    </a:cubicBezTo>
                    <a:cubicBezTo>
                      <a:pt x="1" y="125"/>
                      <a:pt x="2" y="126"/>
                      <a:pt x="3" y="126"/>
                    </a:cubicBezTo>
                    <a:cubicBezTo>
                      <a:pt x="9" y="129"/>
                      <a:pt x="109" y="196"/>
                      <a:pt x="112" y="199"/>
                    </a:cubicBezTo>
                    <a:cubicBezTo>
                      <a:pt x="116" y="202"/>
                      <a:pt x="120" y="209"/>
                      <a:pt x="120" y="209"/>
                    </a:cubicBezTo>
                    <a:cubicBezTo>
                      <a:pt x="120" y="209"/>
                      <a:pt x="127" y="210"/>
                      <a:pt x="132" y="213"/>
                    </a:cubicBezTo>
                    <a:cubicBezTo>
                      <a:pt x="138" y="217"/>
                      <a:pt x="138" y="225"/>
                      <a:pt x="138" y="225"/>
                    </a:cubicBezTo>
                    <a:cubicBezTo>
                      <a:pt x="138" y="225"/>
                      <a:pt x="145" y="224"/>
                      <a:pt x="149" y="223"/>
                    </a:cubicBezTo>
                    <a:cubicBezTo>
                      <a:pt x="153" y="222"/>
                      <a:pt x="166" y="217"/>
                      <a:pt x="166" y="217"/>
                    </a:cubicBezTo>
                    <a:cubicBezTo>
                      <a:pt x="187" y="201"/>
                      <a:pt x="187" y="201"/>
                      <a:pt x="187" y="201"/>
                    </a:cubicBezTo>
                    <a:cubicBezTo>
                      <a:pt x="235" y="171"/>
                      <a:pt x="235" y="171"/>
                      <a:pt x="235" y="171"/>
                    </a:cubicBezTo>
                    <a:cubicBezTo>
                      <a:pt x="235" y="171"/>
                      <a:pt x="235" y="171"/>
                      <a:pt x="235" y="171"/>
                    </a:cubicBezTo>
                    <a:cubicBezTo>
                      <a:pt x="234" y="165"/>
                      <a:pt x="232" y="161"/>
                      <a:pt x="230" y="161"/>
                    </a:cubicBezTo>
                    <a:cubicBezTo>
                      <a:pt x="227" y="161"/>
                      <a:pt x="225" y="158"/>
                      <a:pt x="221" y="158"/>
                    </a:cubicBezTo>
                    <a:cubicBezTo>
                      <a:pt x="218" y="158"/>
                      <a:pt x="214" y="157"/>
                      <a:pt x="214" y="154"/>
                    </a:cubicBezTo>
                    <a:cubicBezTo>
                      <a:pt x="213" y="151"/>
                      <a:pt x="215" y="149"/>
                      <a:pt x="212" y="145"/>
                    </a:cubicBezTo>
                    <a:cubicBezTo>
                      <a:pt x="210" y="141"/>
                      <a:pt x="207" y="140"/>
                      <a:pt x="207" y="138"/>
                    </a:cubicBezTo>
                    <a:cubicBezTo>
                      <a:pt x="207" y="136"/>
                      <a:pt x="212" y="133"/>
                      <a:pt x="212" y="133"/>
                    </a:cubicBezTo>
                    <a:cubicBezTo>
                      <a:pt x="213" y="132"/>
                      <a:pt x="211" y="129"/>
                      <a:pt x="211" y="127"/>
                    </a:cubicBezTo>
                    <a:cubicBezTo>
                      <a:pt x="211" y="126"/>
                      <a:pt x="209" y="122"/>
                      <a:pt x="211" y="120"/>
                    </a:cubicBezTo>
                    <a:cubicBezTo>
                      <a:pt x="212" y="118"/>
                      <a:pt x="213" y="116"/>
                      <a:pt x="211" y="113"/>
                    </a:cubicBezTo>
                    <a:cubicBezTo>
                      <a:pt x="210" y="109"/>
                      <a:pt x="214" y="106"/>
                      <a:pt x="212" y="101"/>
                    </a:cubicBezTo>
                    <a:cubicBezTo>
                      <a:pt x="210" y="96"/>
                      <a:pt x="206" y="92"/>
                      <a:pt x="207" y="91"/>
                    </a:cubicBezTo>
                    <a:cubicBezTo>
                      <a:pt x="207" y="90"/>
                      <a:pt x="208" y="89"/>
                      <a:pt x="209" y="88"/>
                    </a:cubicBezTo>
                    <a:cubicBezTo>
                      <a:pt x="208" y="87"/>
                      <a:pt x="208" y="86"/>
                      <a:pt x="208" y="85"/>
                    </a:cubicBezTo>
                    <a:cubicBezTo>
                      <a:pt x="208" y="81"/>
                      <a:pt x="205" y="68"/>
                      <a:pt x="203" y="65"/>
                    </a:cubicBezTo>
                    <a:cubicBezTo>
                      <a:pt x="201" y="63"/>
                      <a:pt x="194" y="61"/>
                      <a:pt x="194" y="59"/>
                    </a:cubicBezTo>
                    <a:cubicBezTo>
                      <a:pt x="194" y="57"/>
                      <a:pt x="194" y="53"/>
                      <a:pt x="189" y="51"/>
                    </a:cubicBezTo>
                    <a:cubicBezTo>
                      <a:pt x="185" y="49"/>
                      <a:pt x="182" y="39"/>
                      <a:pt x="185" y="39"/>
                    </a:cubicBezTo>
                    <a:cubicBezTo>
                      <a:pt x="187" y="39"/>
                      <a:pt x="189" y="33"/>
                      <a:pt x="192" y="32"/>
                    </a:cubicBezTo>
                    <a:cubicBezTo>
                      <a:pt x="195" y="31"/>
                      <a:pt x="198" y="24"/>
                      <a:pt x="195" y="20"/>
                    </a:cubicBezTo>
                    <a:cubicBezTo>
                      <a:pt x="194" y="17"/>
                      <a:pt x="194" y="9"/>
                      <a:pt x="195" y="2"/>
                    </a:cubicBezTo>
                    <a:cubicBezTo>
                      <a:pt x="191" y="2"/>
                      <a:pt x="186" y="1"/>
                      <a:pt x="185" y="0"/>
                    </a:cubicBezTo>
                    <a:cubicBezTo>
                      <a:pt x="183" y="0"/>
                      <a:pt x="177" y="1"/>
                      <a:pt x="173" y="1"/>
                    </a:cubicBezTo>
                    <a:cubicBezTo>
                      <a:pt x="170" y="2"/>
                      <a:pt x="161" y="7"/>
                      <a:pt x="158" y="5"/>
                    </a:cubicBezTo>
                    <a:cubicBezTo>
                      <a:pt x="155" y="2"/>
                      <a:pt x="124" y="7"/>
                      <a:pt x="115" y="7"/>
                    </a:cubicBezTo>
                    <a:cubicBezTo>
                      <a:pt x="107" y="7"/>
                      <a:pt x="103" y="16"/>
                      <a:pt x="98" y="16"/>
                    </a:cubicBezTo>
                    <a:cubicBezTo>
                      <a:pt x="93" y="16"/>
                      <a:pt x="85" y="21"/>
                      <a:pt x="80" y="26"/>
                    </a:cubicBezTo>
                    <a:cubicBezTo>
                      <a:pt x="79" y="27"/>
                      <a:pt x="78" y="27"/>
                      <a:pt x="76" y="27"/>
                    </a:cubicBezTo>
                    <a:cubicBezTo>
                      <a:pt x="77" y="29"/>
                      <a:pt x="77" y="30"/>
                      <a:pt x="78" y="31"/>
                    </a:cubicBezTo>
                    <a:cubicBezTo>
                      <a:pt x="80" y="34"/>
                      <a:pt x="81" y="38"/>
                      <a:pt x="81" y="43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773" name="Freeform 17"/>
              <p:cNvSpPr>
                <a:spLocks noChangeArrowheads="1"/>
              </p:cNvSpPr>
              <p:nvPr/>
            </p:nvSpPr>
            <p:spPr bwMode="auto">
              <a:xfrm>
                <a:off x="3851275" y="1724025"/>
                <a:ext cx="328613" cy="315913"/>
              </a:xfrm>
              <a:custGeom>
                <a:gdLst>
                  <a:gd fmla="*/ 36300 w 172" name="T0"/>
                  <a:gd fmla="*/ 19146 h 165" name="T1"/>
                  <a:gd fmla="*/ 21016 w 172" name="T2"/>
                  <a:gd fmla="*/ 34463 h 165" name="T3"/>
                  <a:gd fmla="*/ 19105 w 172" name="T4"/>
                  <a:gd fmla="*/ 44036 h 165" name="T5"/>
                  <a:gd fmla="*/ 15284 w 172" name="T6"/>
                  <a:gd fmla="*/ 61268 h 165" name="T7"/>
                  <a:gd fmla="*/ 1911 w 172" name="T8"/>
                  <a:gd fmla="*/ 74670 h 165" name="T9"/>
                  <a:gd fmla="*/ 11463 w 172" name="T10"/>
                  <a:gd fmla="*/ 93817 h 165" name="T11"/>
                  <a:gd fmla="*/ 9553 w 172" name="T12"/>
                  <a:gd fmla="*/ 116792 h 165" name="T13"/>
                  <a:gd fmla="*/ 9553 w 172" name="T14"/>
                  <a:gd fmla="*/ 130194 h 165" name="T15"/>
                  <a:gd fmla="*/ 9553 w 172" name="T16"/>
                  <a:gd fmla="*/ 143597 h 165" name="T17"/>
                  <a:gd fmla="*/ 11463 w 172" name="T18"/>
                  <a:gd fmla="*/ 155085 h 165" name="T19"/>
                  <a:gd fmla="*/ 1911 w 172" name="T20"/>
                  <a:gd fmla="*/ 164658 h 165" name="T21"/>
                  <a:gd fmla="*/ 11463 w 172" name="T22"/>
                  <a:gd fmla="*/ 178060 h 165" name="T23"/>
                  <a:gd fmla="*/ 15284 w 172" name="T24"/>
                  <a:gd fmla="*/ 195292 h 165" name="T25"/>
                  <a:gd fmla="*/ 28658 w 172" name="T26"/>
                  <a:gd fmla="*/ 202950 h 165" name="T27"/>
                  <a:gd fmla="*/ 45853 w 172" name="T28"/>
                  <a:gd fmla="*/ 208694 h 165" name="T29"/>
                  <a:gd fmla="*/ 55406 w 172" name="T30"/>
                  <a:gd fmla="*/ 227840 h 165" name="T31"/>
                  <a:gd fmla="*/ 87885 w 172" name="T32"/>
                  <a:gd fmla="*/ 233584 h 165" name="T33"/>
                  <a:gd fmla="*/ 101259 w 172" name="T34"/>
                  <a:gd fmla="*/ 246987 h 165" name="T35"/>
                  <a:gd fmla="*/ 137559 w 172" name="T36"/>
                  <a:gd fmla="*/ 227840 h 165" name="T37"/>
                  <a:gd fmla="*/ 301865 w 172" name="T38"/>
                  <a:gd fmla="*/ 315913 h 165" name="T39"/>
                  <a:gd fmla="*/ 301865 w 172" name="T40"/>
                  <a:gd fmla="*/ 304425 h 165" name="T41"/>
                  <a:gd fmla="*/ 322881 w 172" name="T42"/>
                  <a:gd fmla="*/ 304425 h 165" name="T43"/>
                  <a:gd fmla="*/ 322881 w 172" name="T44"/>
                  <a:gd fmla="*/ 91902 h 165" name="T45"/>
                  <a:gd fmla="*/ 322881 w 172" name="T46"/>
                  <a:gd fmla="*/ 61268 h 165" name="T47"/>
                  <a:gd fmla="*/ 324792 w 172" name="T48"/>
                  <a:gd fmla="*/ 34463 h 165" name="T49"/>
                  <a:gd fmla="*/ 326702 w 172" name="T50"/>
                  <a:gd fmla="*/ 28719 h 165" name="T51"/>
                  <a:gd fmla="*/ 326702 w 172" name="T52"/>
                  <a:gd fmla="*/ 28719 h 165" name="T53"/>
                  <a:gd fmla="*/ 298044 w 172" name="T54"/>
                  <a:gd fmla="*/ 21061 h 165" name="T55"/>
                  <a:gd fmla="*/ 263655 w 172" name="T56"/>
                  <a:gd fmla="*/ 3829 h 165" name="T57"/>
                  <a:gd fmla="*/ 215891 w 172" name="T58"/>
                  <a:gd fmla="*/ 28719 h 165" name="T59"/>
                  <a:gd fmla="*/ 219712 w 172" name="T60"/>
                  <a:gd fmla="*/ 55524 h 165" name="T61"/>
                  <a:gd fmla="*/ 185322 w 172" name="T62"/>
                  <a:gd fmla="*/ 55524 h 165" name="T63"/>
                  <a:gd fmla="*/ 147112 w 172" name="T64"/>
                  <a:gd fmla="*/ 42122 h 165" name="T65"/>
                  <a:gd fmla="*/ 124185 w 172" name="T66"/>
                  <a:gd fmla="*/ 26805 h 165" name="T67"/>
                  <a:gd fmla="*/ 110811 w 172" name="T68"/>
                  <a:gd fmla="*/ 13402 h 165" name="T69"/>
                  <a:gd fmla="*/ 72601 w 172" name="T70"/>
                  <a:gd fmla="*/ 5744 h 165" name="T71"/>
                  <a:gd fmla="*/ 47764 w 172" name="T72"/>
                  <a:gd fmla="*/ 0 h 165" name="T73"/>
                  <a:gd fmla="*/ 45853 w 172" name="T74"/>
                  <a:gd fmla="*/ 11488 h 165" name="T75"/>
                  <a:gd fmla="*/ 36300 w 172" name="T76"/>
                  <a:gd fmla="*/ 19146 h 165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172" name="T117"/>
                  <a:gd fmla="*/ 0 h 165" name="T118"/>
                  <a:gd fmla="*/ 172 w 172" name="T119"/>
                  <a:gd fmla="*/ 165 h 165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165" w="172">
                    <a:moveTo>
                      <a:pt x="19" y="10"/>
                    </a:moveTo>
                    <a:cubicBezTo>
                      <a:pt x="18" y="10"/>
                      <a:pt x="12" y="17"/>
                      <a:pt x="11" y="18"/>
                    </a:cubicBezTo>
                    <a:cubicBezTo>
                      <a:pt x="9" y="19"/>
                      <a:pt x="9" y="22"/>
                      <a:pt x="10" y="23"/>
                    </a:cubicBezTo>
                    <a:cubicBezTo>
                      <a:pt x="10" y="24"/>
                      <a:pt x="9" y="29"/>
                      <a:pt x="8" y="32"/>
                    </a:cubicBezTo>
                    <a:cubicBezTo>
                      <a:pt x="6" y="35"/>
                      <a:pt x="1" y="37"/>
                      <a:pt x="1" y="39"/>
                    </a:cubicBezTo>
                    <a:cubicBezTo>
                      <a:pt x="0" y="40"/>
                      <a:pt x="4" y="44"/>
                      <a:pt x="6" y="49"/>
                    </a:cubicBezTo>
                    <a:cubicBezTo>
                      <a:pt x="8" y="54"/>
                      <a:pt x="4" y="57"/>
                      <a:pt x="5" y="61"/>
                    </a:cubicBezTo>
                    <a:cubicBezTo>
                      <a:pt x="7" y="64"/>
                      <a:pt x="6" y="66"/>
                      <a:pt x="5" y="68"/>
                    </a:cubicBezTo>
                    <a:cubicBezTo>
                      <a:pt x="3" y="70"/>
                      <a:pt x="5" y="74"/>
                      <a:pt x="5" y="75"/>
                    </a:cubicBezTo>
                    <a:cubicBezTo>
                      <a:pt x="5" y="77"/>
                      <a:pt x="7" y="80"/>
                      <a:pt x="6" y="81"/>
                    </a:cubicBezTo>
                    <a:cubicBezTo>
                      <a:pt x="6" y="81"/>
                      <a:pt x="1" y="84"/>
                      <a:pt x="1" y="86"/>
                    </a:cubicBezTo>
                    <a:cubicBezTo>
                      <a:pt x="1" y="88"/>
                      <a:pt x="4" y="89"/>
                      <a:pt x="6" y="93"/>
                    </a:cubicBezTo>
                    <a:cubicBezTo>
                      <a:pt x="9" y="97"/>
                      <a:pt x="7" y="99"/>
                      <a:pt x="8" y="102"/>
                    </a:cubicBezTo>
                    <a:cubicBezTo>
                      <a:pt x="8" y="105"/>
                      <a:pt x="12" y="106"/>
                      <a:pt x="15" y="106"/>
                    </a:cubicBezTo>
                    <a:cubicBezTo>
                      <a:pt x="19" y="106"/>
                      <a:pt x="21" y="109"/>
                      <a:pt x="24" y="109"/>
                    </a:cubicBezTo>
                    <a:cubicBezTo>
                      <a:pt x="26" y="109"/>
                      <a:pt x="28" y="113"/>
                      <a:pt x="29" y="119"/>
                    </a:cubicBezTo>
                    <a:cubicBezTo>
                      <a:pt x="31" y="119"/>
                      <a:pt x="41" y="119"/>
                      <a:pt x="46" y="122"/>
                    </a:cubicBezTo>
                    <a:cubicBezTo>
                      <a:pt x="51" y="125"/>
                      <a:pt x="53" y="129"/>
                      <a:pt x="53" y="129"/>
                    </a:cubicBezTo>
                    <a:cubicBezTo>
                      <a:pt x="72" y="119"/>
                      <a:pt x="72" y="119"/>
                      <a:pt x="72" y="119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59"/>
                      <a:pt x="158" y="159"/>
                      <a:pt x="158" y="159"/>
                    </a:cubicBezTo>
                    <a:cubicBezTo>
                      <a:pt x="169" y="159"/>
                      <a:pt x="169" y="159"/>
                      <a:pt x="169" y="159"/>
                    </a:cubicBezTo>
                    <a:cubicBezTo>
                      <a:pt x="169" y="159"/>
                      <a:pt x="169" y="56"/>
                      <a:pt x="169" y="48"/>
                    </a:cubicBezTo>
                    <a:cubicBezTo>
                      <a:pt x="169" y="41"/>
                      <a:pt x="165" y="36"/>
                      <a:pt x="169" y="32"/>
                    </a:cubicBezTo>
                    <a:cubicBezTo>
                      <a:pt x="172" y="27"/>
                      <a:pt x="167" y="25"/>
                      <a:pt x="170" y="18"/>
                    </a:cubicBezTo>
                    <a:cubicBezTo>
                      <a:pt x="170" y="17"/>
                      <a:pt x="171" y="16"/>
                      <a:pt x="171" y="15"/>
                    </a:cubicBezTo>
                    <a:cubicBezTo>
                      <a:pt x="171" y="15"/>
                      <a:pt x="171" y="15"/>
                      <a:pt x="171" y="15"/>
                    </a:cubicBezTo>
                    <a:cubicBezTo>
                      <a:pt x="170" y="12"/>
                      <a:pt x="165" y="12"/>
                      <a:pt x="156" y="11"/>
                    </a:cubicBezTo>
                    <a:cubicBezTo>
                      <a:pt x="146" y="9"/>
                      <a:pt x="149" y="2"/>
                      <a:pt x="138" y="2"/>
                    </a:cubicBezTo>
                    <a:cubicBezTo>
                      <a:pt x="127" y="1"/>
                      <a:pt x="113" y="10"/>
                      <a:pt x="113" y="15"/>
                    </a:cubicBezTo>
                    <a:cubicBezTo>
                      <a:pt x="113" y="19"/>
                      <a:pt x="118" y="24"/>
                      <a:pt x="115" y="29"/>
                    </a:cubicBezTo>
                    <a:cubicBezTo>
                      <a:pt x="111" y="34"/>
                      <a:pt x="103" y="35"/>
                      <a:pt x="97" y="29"/>
                    </a:cubicBezTo>
                    <a:cubicBezTo>
                      <a:pt x="92" y="24"/>
                      <a:pt x="83" y="22"/>
                      <a:pt x="77" y="22"/>
                    </a:cubicBezTo>
                    <a:cubicBezTo>
                      <a:pt x="70" y="22"/>
                      <a:pt x="65" y="18"/>
                      <a:pt x="65" y="14"/>
                    </a:cubicBezTo>
                    <a:cubicBezTo>
                      <a:pt x="66" y="10"/>
                      <a:pt x="64" y="9"/>
                      <a:pt x="58" y="7"/>
                    </a:cubicBezTo>
                    <a:cubicBezTo>
                      <a:pt x="52" y="6"/>
                      <a:pt x="48" y="2"/>
                      <a:pt x="38" y="3"/>
                    </a:cubicBezTo>
                    <a:cubicBezTo>
                      <a:pt x="32" y="4"/>
                      <a:pt x="28" y="2"/>
                      <a:pt x="25" y="0"/>
                    </a:cubicBezTo>
                    <a:cubicBezTo>
                      <a:pt x="24" y="3"/>
                      <a:pt x="24" y="5"/>
                      <a:pt x="24" y="6"/>
                    </a:cubicBezTo>
                    <a:cubicBezTo>
                      <a:pt x="24" y="10"/>
                      <a:pt x="21" y="9"/>
                      <a:pt x="19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774" name="Freeform 18"/>
              <p:cNvSpPr>
                <a:spLocks noChangeArrowheads="1"/>
              </p:cNvSpPr>
              <p:nvPr/>
            </p:nvSpPr>
            <p:spPr bwMode="auto">
              <a:xfrm>
                <a:off x="3287713" y="2163762"/>
                <a:ext cx="61913" cy="22225"/>
              </a:xfrm>
              <a:custGeom>
                <a:gdLst>
                  <a:gd fmla="*/ 30957 w 32" name="T0"/>
                  <a:gd fmla="*/ 14143 h 11" name="T1"/>
                  <a:gd fmla="*/ 48370 w 32" name="T2"/>
                  <a:gd fmla="*/ 20205 h 11" name="T3"/>
                  <a:gd fmla="*/ 61913 w 32" name="T4"/>
                  <a:gd fmla="*/ 16164 h 11" name="T5"/>
                  <a:gd fmla="*/ 50304 w 32" name="T6"/>
                  <a:gd fmla="*/ 14143 h 11" name="T7"/>
                  <a:gd fmla="*/ 29022 w 32" name="T8"/>
                  <a:gd fmla="*/ 4041 h 11" name="T9"/>
                  <a:gd fmla="*/ 1935 w 32" name="T10"/>
                  <a:gd fmla="*/ 10102 h 11" name="T11"/>
                  <a:gd fmla="*/ 0 w 32" name="T12"/>
                  <a:gd fmla="*/ 22225 h 11" name="T13"/>
                  <a:gd fmla="*/ 5804 w 32" name="T14"/>
                  <a:gd fmla="*/ 22225 h 11" name="T15"/>
                  <a:gd fmla="*/ 30957 w 32" name="T16"/>
                  <a:gd fmla="*/ 14143 h 11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32" name="T27"/>
                  <a:gd fmla="*/ 0 h 11" name="T28"/>
                  <a:gd fmla="*/ 32 w 32" name="T29"/>
                  <a:gd fmla="*/ 11 h 11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11" w="32">
                    <a:moveTo>
                      <a:pt x="16" y="7"/>
                    </a:moveTo>
                    <a:cubicBezTo>
                      <a:pt x="18" y="5"/>
                      <a:pt x="22" y="9"/>
                      <a:pt x="25" y="10"/>
                    </a:cubicBezTo>
                    <a:cubicBezTo>
                      <a:pt x="29" y="10"/>
                      <a:pt x="32" y="8"/>
                      <a:pt x="32" y="8"/>
                    </a:cubicBezTo>
                    <a:cubicBezTo>
                      <a:pt x="32" y="8"/>
                      <a:pt x="32" y="7"/>
                      <a:pt x="26" y="7"/>
                    </a:cubicBezTo>
                    <a:cubicBezTo>
                      <a:pt x="21" y="7"/>
                      <a:pt x="20" y="0"/>
                      <a:pt x="15" y="2"/>
                    </a:cubicBezTo>
                    <a:cubicBezTo>
                      <a:pt x="10" y="5"/>
                      <a:pt x="7" y="5"/>
                      <a:pt x="1" y="5"/>
                    </a:cubicBezTo>
                    <a:cubicBezTo>
                      <a:pt x="1" y="6"/>
                      <a:pt x="0" y="9"/>
                      <a:pt x="0" y="11"/>
                    </a:cubicBezTo>
                    <a:cubicBezTo>
                      <a:pt x="1" y="11"/>
                      <a:pt x="2" y="11"/>
                      <a:pt x="3" y="11"/>
                    </a:cubicBezTo>
                    <a:cubicBezTo>
                      <a:pt x="6" y="11"/>
                      <a:pt x="13" y="9"/>
                      <a:pt x="16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775" name="Freeform 19"/>
              <p:cNvSpPr>
                <a:spLocks noChangeArrowheads="1"/>
              </p:cNvSpPr>
              <p:nvPr/>
            </p:nvSpPr>
            <p:spPr bwMode="auto">
              <a:xfrm>
                <a:off x="3275013" y="2105025"/>
                <a:ext cx="125413" cy="101600"/>
              </a:xfrm>
              <a:custGeom>
                <a:gdLst>
                  <a:gd fmla="*/ 28503 w 66" name="T0"/>
                  <a:gd fmla="*/ 97766 h 53" name="T1"/>
                  <a:gd fmla="*/ 39904 w 66" name="T2"/>
                  <a:gd fmla="*/ 92015 h 53" name="T3"/>
                  <a:gd fmla="*/ 70307 w 66" name="T4"/>
                  <a:gd fmla="*/ 90098 h 53" name="T5"/>
                  <a:gd fmla="*/ 76008 w 66" name="T6"/>
                  <a:gd fmla="*/ 92015 h 53" name="T7"/>
                  <a:gd fmla="*/ 76008 w 66" name="T8"/>
                  <a:gd fmla="*/ 90098 h 53" name="T9"/>
                  <a:gd fmla="*/ 91209 w 66" name="T10"/>
                  <a:gd fmla="*/ 95849 h 53" name="T11"/>
                  <a:gd fmla="*/ 123513 w 66" name="T12"/>
                  <a:gd fmla="*/ 97766 h 53" name="T13"/>
                  <a:gd fmla="*/ 125413 w 66" name="T14"/>
                  <a:gd fmla="*/ 95849 h 53" name="T15"/>
                  <a:gd fmla="*/ 125413 w 66" name="T16"/>
                  <a:gd fmla="*/ 82430 h 53" name="T17"/>
                  <a:gd fmla="*/ 114012 w 66" name="T18"/>
                  <a:gd fmla="*/ 69011 h 53" name="T19"/>
                  <a:gd fmla="*/ 110211 w 66" name="T20"/>
                  <a:gd fmla="*/ 55592 h 53" name="T21"/>
                  <a:gd fmla="*/ 106411 w 66" name="T22"/>
                  <a:gd fmla="*/ 49842 h 53" name="T23"/>
                  <a:gd fmla="*/ 95010 w 66" name="T24"/>
                  <a:gd fmla="*/ 34506 h 53" name="T25"/>
                  <a:gd fmla="*/ 79808 w 66" name="T26"/>
                  <a:gd fmla="*/ 15336 h 53" name="T27"/>
                  <a:gd fmla="*/ 72207 w 66" name="T28"/>
                  <a:gd fmla="*/ 15336 h 53" name="T29"/>
                  <a:gd fmla="*/ 60806 w 66" name="T30"/>
                  <a:gd fmla="*/ 3834 h 53" name="T31"/>
                  <a:gd fmla="*/ 43705 w 66" name="T32"/>
                  <a:gd fmla="*/ 5751 h 53" name="T33"/>
                  <a:gd fmla="*/ 24703 w 66" name="T34"/>
                  <a:gd fmla="*/ 5751 h 53" name="T35"/>
                  <a:gd fmla="*/ 11401 w 66" name="T36"/>
                  <a:gd fmla="*/ 15336 h 53" name="T37"/>
                  <a:gd fmla="*/ 11401 w 66" name="T38"/>
                  <a:gd fmla="*/ 15336 h 53" name="T39"/>
                  <a:gd fmla="*/ 5701 w 66" name="T40"/>
                  <a:gd fmla="*/ 34506 h 53" name="T41"/>
                  <a:gd fmla="*/ 13301 w 66" name="T42"/>
                  <a:gd fmla="*/ 65177 h 53" name="T43"/>
                  <a:gd fmla="*/ 15202 w 66" name="T44"/>
                  <a:gd fmla="*/ 69011 h 53" name="T45"/>
                  <a:gd fmla="*/ 41804 w 66" name="T46"/>
                  <a:gd fmla="*/ 63260 h 53" name="T47"/>
                  <a:gd fmla="*/ 62707 w 66" name="T48"/>
                  <a:gd fmla="*/ 72845 h 53" name="T49"/>
                  <a:gd fmla="*/ 74108 w 66" name="T50"/>
                  <a:gd fmla="*/ 74762 h 53" name="T51"/>
                  <a:gd fmla="*/ 60806 w 66" name="T52"/>
                  <a:gd fmla="*/ 78596 h 53" name="T53"/>
                  <a:gd fmla="*/ 43705 w 66" name="T54"/>
                  <a:gd fmla="*/ 72845 h 53" name="T55"/>
                  <a:gd fmla="*/ 19002 w 66" name="T56"/>
                  <a:gd fmla="*/ 80513 h 53" name="T57"/>
                  <a:gd fmla="*/ 13301 w 66" name="T58"/>
                  <a:gd fmla="*/ 80513 h 53" name="T59"/>
                  <a:gd fmla="*/ 15202 w 66" name="T60"/>
                  <a:gd fmla="*/ 92015 h 53" name="T61"/>
                  <a:gd fmla="*/ 17102 w 66" name="T62"/>
                  <a:gd fmla="*/ 93932 h 53" name="T63"/>
                  <a:gd fmla="*/ 28503 w 66" name="T64"/>
                  <a:gd fmla="*/ 97766 h 53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66" name="T99"/>
                  <a:gd fmla="*/ 0 h 53" name="T100"/>
                  <a:gd fmla="*/ 66 w 66" name="T101"/>
                  <a:gd fmla="*/ 53 h 53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52" w="66">
                    <a:moveTo>
                      <a:pt x="15" y="51"/>
                    </a:moveTo>
                    <a:cubicBezTo>
                      <a:pt x="17" y="51"/>
                      <a:pt x="21" y="48"/>
                      <a:pt x="21" y="48"/>
                    </a:cubicBezTo>
                    <a:cubicBezTo>
                      <a:pt x="21" y="48"/>
                      <a:pt x="35" y="47"/>
                      <a:pt x="37" y="47"/>
                    </a:cubicBezTo>
                    <a:cubicBezTo>
                      <a:pt x="38" y="47"/>
                      <a:pt x="39" y="47"/>
                      <a:pt x="40" y="48"/>
                    </a:cubicBezTo>
                    <a:cubicBezTo>
                      <a:pt x="40" y="47"/>
                      <a:pt x="40" y="47"/>
                      <a:pt x="40" y="47"/>
                    </a:cubicBezTo>
                    <a:cubicBezTo>
                      <a:pt x="40" y="47"/>
                      <a:pt x="48" y="48"/>
                      <a:pt x="48" y="50"/>
                    </a:cubicBezTo>
                    <a:cubicBezTo>
                      <a:pt x="49" y="52"/>
                      <a:pt x="59" y="53"/>
                      <a:pt x="65" y="51"/>
                    </a:cubicBezTo>
                    <a:cubicBezTo>
                      <a:pt x="65" y="51"/>
                      <a:pt x="66" y="50"/>
                      <a:pt x="66" y="50"/>
                    </a:cubicBezTo>
                    <a:cubicBezTo>
                      <a:pt x="66" y="48"/>
                      <a:pt x="66" y="44"/>
                      <a:pt x="66" y="43"/>
                    </a:cubicBezTo>
                    <a:cubicBezTo>
                      <a:pt x="66" y="42"/>
                      <a:pt x="62" y="38"/>
                      <a:pt x="60" y="36"/>
                    </a:cubicBezTo>
                    <a:cubicBezTo>
                      <a:pt x="58" y="34"/>
                      <a:pt x="58" y="29"/>
                      <a:pt x="58" y="29"/>
                    </a:cubicBezTo>
                    <a:cubicBezTo>
                      <a:pt x="56" y="26"/>
                      <a:pt x="56" y="26"/>
                      <a:pt x="56" y="26"/>
                    </a:cubicBezTo>
                    <a:cubicBezTo>
                      <a:pt x="56" y="26"/>
                      <a:pt x="55" y="19"/>
                      <a:pt x="50" y="18"/>
                    </a:cubicBezTo>
                    <a:cubicBezTo>
                      <a:pt x="45" y="16"/>
                      <a:pt x="42" y="8"/>
                      <a:pt x="42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5" y="4"/>
                      <a:pt x="32" y="2"/>
                    </a:cubicBezTo>
                    <a:cubicBezTo>
                      <a:pt x="29" y="0"/>
                      <a:pt x="23" y="3"/>
                      <a:pt x="23" y="3"/>
                    </a:cubicBezTo>
                    <a:cubicBezTo>
                      <a:pt x="23" y="3"/>
                      <a:pt x="17" y="4"/>
                      <a:pt x="13" y="3"/>
                    </a:cubicBezTo>
                    <a:cubicBezTo>
                      <a:pt x="9" y="2"/>
                      <a:pt x="10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12"/>
                      <a:pt x="5" y="15"/>
                      <a:pt x="3" y="18"/>
                    </a:cubicBezTo>
                    <a:cubicBezTo>
                      <a:pt x="0" y="23"/>
                      <a:pt x="5" y="31"/>
                      <a:pt x="7" y="34"/>
                    </a:cubicBezTo>
                    <a:cubicBezTo>
                      <a:pt x="8" y="34"/>
                      <a:pt x="8" y="35"/>
                      <a:pt x="8" y="36"/>
                    </a:cubicBezTo>
                    <a:cubicBezTo>
                      <a:pt x="14" y="36"/>
                      <a:pt x="17" y="36"/>
                      <a:pt x="22" y="33"/>
                    </a:cubicBezTo>
                    <a:cubicBezTo>
                      <a:pt x="27" y="31"/>
                      <a:pt x="28" y="38"/>
                      <a:pt x="33" y="38"/>
                    </a:cubicBezTo>
                    <a:cubicBezTo>
                      <a:pt x="39" y="38"/>
                      <a:pt x="39" y="39"/>
                      <a:pt x="39" y="39"/>
                    </a:cubicBezTo>
                    <a:cubicBezTo>
                      <a:pt x="39" y="39"/>
                      <a:pt x="36" y="41"/>
                      <a:pt x="32" y="41"/>
                    </a:cubicBezTo>
                    <a:cubicBezTo>
                      <a:pt x="29" y="40"/>
                      <a:pt x="25" y="36"/>
                      <a:pt x="23" y="38"/>
                    </a:cubicBezTo>
                    <a:cubicBezTo>
                      <a:pt x="20" y="40"/>
                      <a:pt x="13" y="42"/>
                      <a:pt x="10" y="42"/>
                    </a:cubicBezTo>
                    <a:cubicBezTo>
                      <a:pt x="9" y="42"/>
                      <a:pt x="8" y="42"/>
                      <a:pt x="7" y="42"/>
                    </a:cubicBezTo>
                    <a:cubicBezTo>
                      <a:pt x="6" y="44"/>
                      <a:pt x="6" y="46"/>
                      <a:pt x="8" y="48"/>
                    </a:cubicBezTo>
                    <a:cubicBezTo>
                      <a:pt x="8" y="48"/>
                      <a:pt x="9" y="49"/>
                      <a:pt x="9" y="49"/>
                    </a:cubicBezTo>
                    <a:cubicBezTo>
                      <a:pt x="15" y="48"/>
                      <a:pt x="13" y="50"/>
                      <a:pt x="15" y="51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776" name="Freeform 20"/>
              <p:cNvSpPr>
                <a:spLocks noChangeArrowheads="1"/>
              </p:cNvSpPr>
              <p:nvPr/>
            </p:nvSpPr>
            <p:spPr bwMode="auto">
              <a:xfrm>
                <a:off x="3290888" y="2195512"/>
                <a:ext cx="60325" cy="33338"/>
              </a:xfrm>
              <a:custGeom>
                <a:gdLst>
                  <a:gd fmla="*/ 31135 w 31" name="T0"/>
                  <a:gd fmla="*/ 31486 h 18" name="T1"/>
                  <a:gd fmla="*/ 50595 w 31" name="T2"/>
                  <a:gd fmla="*/ 22225 h 18" name="T3"/>
                  <a:gd fmla="*/ 58379 w 31" name="T4"/>
                  <a:gd fmla="*/ 18521 h 18" name="T5"/>
                  <a:gd fmla="*/ 56433 w 31" name="T6"/>
                  <a:gd fmla="*/ 9261 h 18" name="T7"/>
                  <a:gd fmla="*/ 60325 w 31" name="T8"/>
                  <a:gd fmla="*/ 1852 h 18" name="T9"/>
                  <a:gd fmla="*/ 54487 w 31" name="T10"/>
                  <a:gd fmla="*/ 0 h 18" name="T11"/>
                  <a:gd fmla="*/ 23352 w 31" name="T12"/>
                  <a:gd fmla="*/ 1852 h 18" name="T13"/>
                  <a:gd fmla="*/ 11676 w 31" name="T14"/>
                  <a:gd fmla="*/ 7408 h 18" name="T15"/>
                  <a:gd fmla="*/ 0 w 31" name="T16"/>
                  <a:gd fmla="*/ 3704 h 18" name="T17"/>
                  <a:gd fmla="*/ 17514 w 31" name="T18"/>
                  <a:gd fmla="*/ 16669 h 18" name="T19"/>
                  <a:gd fmla="*/ 27244 w 31" name="T20"/>
                  <a:gd fmla="*/ 33338 h 18" name="T21"/>
                  <a:gd fmla="*/ 29190 w 31" name="T22"/>
                  <a:gd fmla="*/ 33338 h 18" name="T23"/>
                  <a:gd fmla="*/ 31135 w 31" name="T24"/>
                  <a:gd fmla="*/ 31486 h 18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31" name="T39"/>
                  <a:gd fmla="*/ 0 h 18" name="T40"/>
                  <a:gd fmla="*/ 31 w 31" name="T41"/>
                  <a:gd fmla="*/ 18 h 18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8" w="31">
                    <a:moveTo>
                      <a:pt x="16" y="17"/>
                    </a:moveTo>
                    <a:cubicBezTo>
                      <a:pt x="19" y="16"/>
                      <a:pt x="24" y="11"/>
                      <a:pt x="26" y="12"/>
                    </a:cubicBezTo>
                    <a:cubicBezTo>
                      <a:pt x="27" y="13"/>
                      <a:pt x="30" y="11"/>
                      <a:pt x="30" y="10"/>
                    </a:cubicBezTo>
                    <a:cubicBezTo>
                      <a:pt x="30" y="9"/>
                      <a:pt x="26" y="6"/>
                      <a:pt x="29" y="5"/>
                    </a:cubicBezTo>
                    <a:cubicBezTo>
                      <a:pt x="31" y="4"/>
                      <a:pt x="31" y="2"/>
                      <a:pt x="31" y="1"/>
                    </a:cubicBezTo>
                    <a:cubicBezTo>
                      <a:pt x="30" y="0"/>
                      <a:pt x="29" y="0"/>
                      <a:pt x="28" y="0"/>
                    </a:cubicBezTo>
                    <a:cubicBezTo>
                      <a:pt x="26" y="0"/>
                      <a:pt x="12" y="1"/>
                      <a:pt x="12" y="1"/>
                    </a:cubicBezTo>
                    <a:cubicBezTo>
                      <a:pt x="12" y="1"/>
                      <a:pt x="8" y="4"/>
                      <a:pt x="6" y="4"/>
                    </a:cubicBezTo>
                    <a:cubicBezTo>
                      <a:pt x="4" y="3"/>
                      <a:pt x="6" y="1"/>
                      <a:pt x="0" y="2"/>
                    </a:cubicBezTo>
                    <a:cubicBezTo>
                      <a:pt x="3" y="6"/>
                      <a:pt x="3" y="7"/>
                      <a:pt x="9" y="9"/>
                    </a:cubicBezTo>
                    <a:cubicBezTo>
                      <a:pt x="16" y="11"/>
                      <a:pt x="9" y="14"/>
                      <a:pt x="14" y="18"/>
                    </a:cubicBezTo>
                    <a:cubicBezTo>
                      <a:pt x="14" y="18"/>
                      <a:pt x="15" y="18"/>
                      <a:pt x="15" y="18"/>
                    </a:cubicBezTo>
                    <a:cubicBezTo>
                      <a:pt x="16" y="18"/>
                      <a:pt x="16" y="17"/>
                      <a:pt x="16" y="1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777" name="Freeform 21"/>
              <p:cNvSpPr>
                <a:spLocks noChangeArrowheads="1"/>
              </p:cNvSpPr>
              <p:nvPr/>
            </p:nvSpPr>
            <p:spPr bwMode="auto">
              <a:xfrm>
                <a:off x="3959225" y="2227262"/>
                <a:ext cx="263525" cy="185738"/>
              </a:xfrm>
              <a:custGeom>
                <a:gdLst>
                  <a:gd fmla="*/ 244429 w 138" name="T0"/>
                  <a:gd fmla="*/ 105315 h 97" name="T1"/>
                  <a:gd fmla="*/ 236791 w 138" name="T2"/>
                  <a:gd fmla="*/ 89997 h 97" name="T3"/>
                  <a:gd fmla="*/ 223423 w 138" name="T4"/>
                  <a:gd fmla="*/ 78508 h 97" name="T5"/>
                  <a:gd fmla="*/ 213875 w 138" name="T6"/>
                  <a:gd fmla="*/ 65104 h 97" name="T7"/>
                  <a:gd fmla="*/ 196689 w 138" name="T8"/>
                  <a:gd fmla="*/ 57445 h 97" name="T9"/>
                  <a:gd fmla="*/ 192870 w 138" name="T10"/>
                  <a:gd fmla="*/ 51700 h 97" name="T11"/>
                  <a:gd fmla="*/ 185231 w 138" name="T12"/>
                  <a:gd fmla="*/ 49785 h 97" name="T13"/>
                  <a:gd fmla="*/ 187141 w 138" name="T14"/>
                  <a:gd fmla="*/ 42126 h 97" name="T15"/>
                  <a:gd fmla="*/ 185231 w 138" name="T16"/>
                  <a:gd fmla="*/ 22978 h 97" name="T17"/>
                  <a:gd fmla="*/ 169955 w 138" name="T18"/>
                  <a:gd fmla="*/ 1915 h 97" name="T19"/>
                  <a:gd fmla="*/ 166135 w 138" name="T20"/>
                  <a:gd fmla="*/ 1915 h 97" name="T21"/>
                  <a:gd fmla="*/ 148949 w 138" name="T22"/>
                  <a:gd fmla="*/ 9574 h 97" name="T23"/>
                  <a:gd fmla="*/ 145130 w 138" name="T24"/>
                  <a:gd fmla="*/ 19148 h 97" name="T25"/>
                  <a:gd fmla="*/ 124124 w 138" name="T26"/>
                  <a:gd fmla="*/ 40211 h 97" name="T27"/>
                  <a:gd fmla="*/ 93570 w 138" name="T28"/>
                  <a:gd fmla="*/ 47871 h 97" name="T29"/>
                  <a:gd fmla="*/ 91661 w 138" name="T30"/>
                  <a:gd fmla="*/ 59360 h 97" name="T31"/>
                  <a:gd fmla="*/ 72565 w 138" name="T32"/>
                  <a:gd fmla="*/ 68934 h 97" name="T33"/>
                  <a:gd fmla="*/ 49650 w 138" name="T34"/>
                  <a:gd fmla="*/ 76593 h 97" name="T35"/>
                  <a:gd fmla="*/ 34373 w 138" name="T36"/>
                  <a:gd fmla="*/ 76593 h 97" name="T37"/>
                  <a:gd fmla="*/ 22915 w 138" name="T38"/>
                  <a:gd fmla="*/ 80423 h 97" name="T39"/>
                  <a:gd fmla="*/ 21006 w 138" name="T40"/>
                  <a:gd fmla="*/ 78508 h 97" name="T41"/>
                  <a:gd fmla="*/ 9548 w 138" name="T42"/>
                  <a:gd fmla="*/ 91912 h 97" name="T43"/>
                  <a:gd fmla="*/ 0 w 138" name="T44"/>
                  <a:gd fmla="*/ 112975 h 97" name="T45"/>
                  <a:gd fmla="*/ 1910 w 138" name="T46"/>
                  <a:gd fmla="*/ 132123 h 97" name="T47"/>
                  <a:gd fmla="*/ 9548 w 138" name="T48"/>
                  <a:gd fmla="*/ 149356 h 97" name="T49"/>
                  <a:gd fmla="*/ 11458 w 138" name="T50"/>
                  <a:gd fmla="*/ 160845 h 97" name="T51"/>
                  <a:gd fmla="*/ 17186 w 138" name="T52"/>
                  <a:gd fmla="*/ 168505 h 97" name="T53"/>
                  <a:gd fmla="*/ 30554 w 138" name="T54"/>
                  <a:gd fmla="*/ 181908 h 97" name="T55"/>
                  <a:gd fmla="*/ 34373 w 138" name="T56"/>
                  <a:gd fmla="*/ 185738 h 97" name="T57"/>
                  <a:gd fmla="*/ 36282 w 138" name="T58"/>
                  <a:gd fmla="*/ 183823 h 97" name="T59"/>
                  <a:gd fmla="*/ 40102 w 138" name="T60"/>
                  <a:gd fmla="*/ 168505 h 97" name="T61"/>
                  <a:gd fmla="*/ 51559 w 138" name="T62"/>
                  <a:gd fmla="*/ 164675 h 97" name="T63"/>
                  <a:gd fmla="*/ 61107 w 138" name="T64"/>
                  <a:gd fmla="*/ 162760 h 97" name="T65"/>
                  <a:gd fmla="*/ 80203 w 138" name="T66"/>
                  <a:gd fmla="*/ 164675 h 97" name="T67"/>
                  <a:gd fmla="*/ 80203 w 138" name="T68"/>
                  <a:gd fmla="*/ 151271 h 97" name="T69"/>
                  <a:gd fmla="*/ 101209 w 138" name="T70"/>
                  <a:gd fmla="*/ 134038 h 97" name="T71"/>
                  <a:gd fmla="*/ 120305 w 138" name="T72"/>
                  <a:gd fmla="*/ 145527 h 97" name="T73"/>
                  <a:gd fmla="*/ 160407 w 138" name="T74"/>
                  <a:gd fmla="*/ 153186 h 97" name="T75"/>
                  <a:gd fmla="*/ 168045 w 138" name="T76"/>
                  <a:gd fmla="*/ 137867 h 97" name="T77"/>
                  <a:gd fmla="*/ 185231 w 138" name="T78"/>
                  <a:gd fmla="*/ 137867 h 97" name="T79"/>
                  <a:gd fmla="*/ 206237 w 138" name="T80"/>
                  <a:gd fmla="*/ 132123 h 97" name="T81"/>
                  <a:gd fmla="*/ 223423 w 138" name="T82"/>
                  <a:gd fmla="*/ 130208 h 97" name="T83"/>
                  <a:gd fmla="*/ 248248 w 138" name="T84"/>
                  <a:gd fmla="*/ 132123 h 97" name="T85"/>
                  <a:gd fmla="*/ 263525 w 138" name="T86"/>
                  <a:gd fmla="*/ 130208 h 97" name="T87"/>
                  <a:gd fmla="*/ 259706 w 138" name="T88"/>
                  <a:gd fmla="*/ 116804 h 97" name="T89"/>
                  <a:gd fmla="*/ 244429 w 138" name="T90"/>
                  <a:gd fmla="*/ 105315 h 97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138" name="T138"/>
                  <a:gd fmla="*/ 0 h 97" name="T139"/>
                  <a:gd fmla="*/ 138 w 138" name="T140"/>
                  <a:gd fmla="*/ 97 h 97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97" w="138">
                    <a:moveTo>
                      <a:pt x="128" y="55"/>
                    </a:moveTo>
                    <a:cubicBezTo>
                      <a:pt x="128" y="53"/>
                      <a:pt x="128" y="51"/>
                      <a:pt x="124" y="47"/>
                    </a:cubicBezTo>
                    <a:cubicBezTo>
                      <a:pt x="120" y="44"/>
                      <a:pt x="117" y="43"/>
                      <a:pt x="117" y="41"/>
                    </a:cubicBezTo>
                    <a:cubicBezTo>
                      <a:pt x="117" y="39"/>
                      <a:pt x="115" y="38"/>
                      <a:pt x="112" y="34"/>
                    </a:cubicBezTo>
                    <a:cubicBezTo>
                      <a:pt x="108" y="30"/>
                      <a:pt x="103" y="30"/>
                      <a:pt x="103" y="30"/>
                    </a:cubicBezTo>
                    <a:cubicBezTo>
                      <a:pt x="101" y="27"/>
                      <a:pt x="101" y="27"/>
                      <a:pt x="101" y="27"/>
                    </a:cubicBezTo>
                    <a:cubicBezTo>
                      <a:pt x="97" y="26"/>
                      <a:pt x="97" y="26"/>
                      <a:pt x="97" y="26"/>
                    </a:cubicBezTo>
                    <a:cubicBezTo>
                      <a:pt x="97" y="26"/>
                      <a:pt x="94" y="24"/>
                      <a:pt x="98" y="22"/>
                    </a:cubicBezTo>
                    <a:cubicBezTo>
                      <a:pt x="102" y="20"/>
                      <a:pt x="98" y="14"/>
                      <a:pt x="97" y="12"/>
                    </a:cubicBezTo>
                    <a:cubicBezTo>
                      <a:pt x="97" y="10"/>
                      <a:pt x="91" y="3"/>
                      <a:pt x="89" y="1"/>
                    </a:cubicBezTo>
                    <a:cubicBezTo>
                      <a:pt x="89" y="1"/>
                      <a:pt x="88" y="1"/>
                      <a:pt x="87" y="1"/>
                    </a:cubicBezTo>
                    <a:cubicBezTo>
                      <a:pt x="85" y="0"/>
                      <a:pt x="80" y="2"/>
                      <a:pt x="78" y="5"/>
                    </a:cubicBezTo>
                    <a:cubicBezTo>
                      <a:pt x="76" y="7"/>
                      <a:pt x="77" y="8"/>
                      <a:pt x="76" y="10"/>
                    </a:cubicBezTo>
                    <a:cubicBezTo>
                      <a:pt x="74" y="12"/>
                      <a:pt x="68" y="17"/>
                      <a:pt x="65" y="21"/>
                    </a:cubicBezTo>
                    <a:cubicBezTo>
                      <a:pt x="61" y="26"/>
                      <a:pt x="52" y="23"/>
                      <a:pt x="49" y="25"/>
                    </a:cubicBezTo>
                    <a:cubicBezTo>
                      <a:pt x="46" y="26"/>
                      <a:pt x="50" y="29"/>
                      <a:pt x="48" y="31"/>
                    </a:cubicBezTo>
                    <a:cubicBezTo>
                      <a:pt x="46" y="32"/>
                      <a:pt x="40" y="35"/>
                      <a:pt x="38" y="36"/>
                    </a:cubicBezTo>
                    <a:cubicBezTo>
                      <a:pt x="36" y="37"/>
                      <a:pt x="28" y="37"/>
                      <a:pt x="26" y="40"/>
                    </a:cubicBezTo>
                    <a:cubicBezTo>
                      <a:pt x="23" y="43"/>
                      <a:pt x="21" y="36"/>
                      <a:pt x="18" y="40"/>
                    </a:cubicBezTo>
                    <a:cubicBezTo>
                      <a:pt x="16" y="43"/>
                      <a:pt x="13" y="43"/>
                      <a:pt x="12" y="42"/>
                    </a:cubicBezTo>
                    <a:cubicBezTo>
                      <a:pt x="12" y="42"/>
                      <a:pt x="11" y="42"/>
                      <a:pt x="11" y="41"/>
                    </a:cubicBezTo>
                    <a:cubicBezTo>
                      <a:pt x="9" y="43"/>
                      <a:pt x="6" y="45"/>
                      <a:pt x="5" y="48"/>
                    </a:cubicBezTo>
                    <a:cubicBezTo>
                      <a:pt x="4" y="53"/>
                      <a:pt x="0" y="57"/>
                      <a:pt x="0" y="59"/>
                    </a:cubicBezTo>
                    <a:cubicBezTo>
                      <a:pt x="0" y="62"/>
                      <a:pt x="1" y="65"/>
                      <a:pt x="1" y="69"/>
                    </a:cubicBezTo>
                    <a:cubicBezTo>
                      <a:pt x="1" y="73"/>
                      <a:pt x="2" y="75"/>
                      <a:pt x="5" y="78"/>
                    </a:cubicBezTo>
                    <a:cubicBezTo>
                      <a:pt x="7" y="81"/>
                      <a:pt x="6" y="84"/>
                      <a:pt x="6" y="84"/>
                    </a:cubicBezTo>
                    <a:cubicBezTo>
                      <a:pt x="6" y="84"/>
                      <a:pt x="7" y="86"/>
                      <a:pt x="9" y="88"/>
                    </a:cubicBezTo>
                    <a:cubicBezTo>
                      <a:pt x="11" y="90"/>
                      <a:pt x="16" y="94"/>
                      <a:pt x="16" y="95"/>
                    </a:cubicBezTo>
                    <a:cubicBezTo>
                      <a:pt x="16" y="96"/>
                      <a:pt x="17" y="97"/>
                      <a:pt x="18" y="97"/>
                    </a:cubicBezTo>
                    <a:cubicBezTo>
                      <a:pt x="18" y="97"/>
                      <a:pt x="18" y="96"/>
                      <a:pt x="19" y="96"/>
                    </a:cubicBezTo>
                    <a:cubicBezTo>
                      <a:pt x="22" y="93"/>
                      <a:pt x="21" y="88"/>
                      <a:pt x="21" y="88"/>
                    </a:cubicBezTo>
                    <a:cubicBezTo>
                      <a:pt x="27" y="86"/>
                      <a:pt x="27" y="86"/>
                      <a:pt x="27" y="86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42" y="86"/>
                      <a:pt x="42" y="86"/>
                      <a:pt x="42" y="86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2" y="79"/>
                      <a:pt x="49" y="70"/>
                      <a:pt x="53" y="70"/>
                    </a:cubicBezTo>
                    <a:cubicBezTo>
                      <a:pt x="58" y="70"/>
                      <a:pt x="63" y="76"/>
                      <a:pt x="63" y="76"/>
                    </a:cubicBezTo>
                    <a:cubicBezTo>
                      <a:pt x="84" y="80"/>
                      <a:pt x="84" y="80"/>
                      <a:pt x="84" y="80"/>
                    </a:cubicBezTo>
                    <a:cubicBezTo>
                      <a:pt x="84" y="80"/>
                      <a:pt x="85" y="74"/>
                      <a:pt x="88" y="72"/>
                    </a:cubicBezTo>
                    <a:cubicBezTo>
                      <a:pt x="90" y="71"/>
                      <a:pt x="94" y="74"/>
                      <a:pt x="97" y="72"/>
                    </a:cubicBezTo>
                    <a:cubicBezTo>
                      <a:pt x="99" y="71"/>
                      <a:pt x="104" y="69"/>
                      <a:pt x="108" y="69"/>
                    </a:cubicBezTo>
                    <a:cubicBezTo>
                      <a:pt x="113" y="69"/>
                      <a:pt x="115" y="72"/>
                      <a:pt x="117" y="68"/>
                    </a:cubicBezTo>
                    <a:cubicBezTo>
                      <a:pt x="120" y="63"/>
                      <a:pt x="130" y="69"/>
                      <a:pt x="130" y="69"/>
                    </a:cubicBezTo>
                    <a:cubicBezTo>
                      <a:pt x="138" y="68"/>
                      <a:pt x="138" y="68"/>
                      <a:pt x="138" y="68"/>
                    </a:cubicBezTo>
                    <a:cubicBezTo>
                      <a:pt x="136" y="61"/>
                      <a:pt x="136" y="61"/>
                      <a:pt x="136" y="61"/>
                    </a:cubicBezTo>
                    <a:cubicBezTo>
                      <a:pt x="136" y="61"/>
                      <a:pt x="128" y="57"/>
                      <a:pt x="128" y="55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778" name="Freeform 22"/>
              <p:cNvSpPr>
                <a:spLocks noChangeArrowheads="1"/>
              </p:cNvSpPr>
              <p:nvPr/>
            </p:nvSpPr>
            <p:spPr bwMode="auto">
              <a:xfrm>
                <a:off x="3706813" y="2165350"/>
                <a:ext cx="255588" cy="212725"/>
              </a:xfrm>
              <a:custGeom>
                <a:gdLst>
                  <a:gd fmla="*/ 158312 w 134" name="T0"/>
                  <a:gd fmla="*/ 155232 h 111" name="T1"/>
                  <a:gd fmla="*/ 169756 w 134" name="T2"/>
                  <a:gd fmla="*/ 153315 h 111" name="T3"/>
                  <a:gd fmla="*/ 185015 w 134" name="T4"/>
                  <a:gd fmla="*/ 164814 h 111" name="T5"/>
                  <a:gd fmla="*/ 194552 w 134" name="T6"/>
                  <a:gd fmla="*/ 155232 h 111" name="T7"/>
                  <a:gd fmla="*/ 209811 w 134" name="T8"/>
                  <a:gd fmla="*/ 120736 h 111" name="T9"/>
                  <a:gd fmla="*/ 221255 w 134" name="T10"/>
                  <a:gd fmla="*/ 109237 h 111" name="T11"/>
                  <a:gd fmla="*/ 223163 w 134" name="T12"/>
                  <a:gd fmla="*/ 97739 h 111" name="T13"/>
                  <a:gd fmla="*/ 228885 w 134" name="T14"/>
                  <a:gd fmla="*/ 82407 h 111" name="T15"/>
                  <a:gd fmla="*/ 240329 w 134" name="T16"/>
                  <a:gd fmla="*/ 59410 h 111" name="T17"/>
                  <a:gd fmla="*/ 253681 w 134" name="T18"/>
                  <a:gd fmla="*/ 51744 h 111" name="T19"/>
                  <a:gd fmla="*/ 251773 w 134" name="T20"/>
                  <a:gd fmla="*/ 38329 h 111" name="T21"/>
                  <a:gd fmla="*/ 244144 w 134" name="T22"/>
                  <a:gd fmla="*/ 30663 h 111" name="T23"/>
                  <a:gd fmla="*/ 244144 w 134" name="T24"/>
                  <a:gd fmla="*/ 17248 h 111" name="T25"/>
                  <a:gd fmla="*/ 236514 w 134" name="T26"/>
                  <a:gd fmla="*/ 9582 h 111" name="T27"/>
                  <a:gd fmla="*/ 228885 w 134" name="T28"/>
                  <a:gd fmla="*/ 5749 h 111" name="T29"/>
                  <a:gd fmla="*/ 213626 w 134" name="T30"/>
                  <a:gd fmla="*/ 19164 h 111" name="T31"/>
                  <a:gd fmla="*/ 196459 w 134" name="T32"/>
                  <a:gd fmla="*/ 15332 h 111" name="T33"/>
                  <a:gd fmla="*/ 167849 w 134" name="T34"/>
                  <a:gd fmla="*/ 13415 h 111" name="T35"/>
                  <a:gd fmla="*/ 152590 w 134" name="T36"/>
                  <a:gd fmla="*/ 24914 h 111" name="T37"/>
                  <a:gd fmla="*/ 131609 w 134" name="T38"/>
                  <a:gd fmla="*/ 24914 h 111" name="T39"/>
                  <a:gd fmla="*/ 114442 w 134" name="T40"/>
                  <a:gd fmla="*/ 15332 h 111" name="T41"/>
                  <a:gd fmla="*/ 97276 w 134" name="T42"/>
                  <a:gd fmla="*/ 21081 h 111" name="T43"/>
                  <a:gd fmla="*/ 85832 w 134" name="T44"/>
                  <a:gd fmla="*/ 9582 h 111" name="T45"/>
                  <a:gd fmla="*/ 68665 w 134" name="T46"/>
                  <a:gd fmla="*/ 3833 h 111" name="T47"/>
                  <a:gd fmla="*/ 55314 w 134" name="T48"/>
                  <a:gd fmla="*/ 7666 h 111" name="T49"/>
                  <a:gd fmla="*/ 36240 w 134" name="T50"/>
                  <a:gd fmla="*/ 7666 h 111" name="T51"/>
                  <a:gd fmla="*/ 30518 w 134" name="T52"/>
                  <a:gd fmla="*/ 24914 h 111" name="T53"/>
                  <a:gd fmla="*/ 20981 w 134" name="T54"/>
                  <a:gd fmla="*/ 40245 h 111" name="T55"/>
                  <a:gd fmla="*/ 19074 w 134" name="T56"/>
                  <a:gd fmla="*/ 44078 h 111" name="T57"/>
                  <a:gd fmla="*/ 20981 w 134" name="T58"/>
                  <a:gd fmla="*/ 59410 h 111" name="T59"/>
                  <a:gd fmla="*/ 19074 w 134" name="T60"/>
                  <a:gd fmla="*/ 90073 h 111" name="T61"/>
                  <a:gd fmla="*/ 11444 w 134" name="T62"/>
                  <a:gd fmla="*/ 103488 h 111" name="T63"/>
                  <a:gd fmla="*/ 1907 w 134" name="T64"/>
                  <a:gd fmla="*/ 118819 h 111" name="T65"/>
                  <a:gd fmla="*/ 1907 w 134" name="T66"/>
                  <a:gd fmla="*/ 143733 h 111" name="T67"/>
                  <a:gd fmla="*/ 9537 w 134" name="T68"/>
                  <a:gd fmla="*/ 160981 h 111" name="T69"/>
                  <a:gd fmla="*/ 9537 w 134" name="T70"/>
                  <a:gd fmla="*/ 160981 h 111" name="T71"/>
                  <a:gd fmla="*/ 41962 w 134" name="T72"/>
                  <a:gd fmla="*/ 168647 h 111" name="T73"/>
                  <a:gd fmla="*/ 61036 w 134" name="T74"/>
                  <a:gd fmla="*/ 191644 h 111" name="T75"/>
                  <a:gd fmla="*/ 72480 w 134" name="T76"/>
                  <a:gd fmla="*/ 210809 h 111" name="T77"/>
                  <a:gd fmla="*/ 95369 w 134" name="T78"/>
                  <a:gd fmla="*/ 205059 h 111" name="T79"/>
                  <a:gd fmla="*/ 123979 w 134" name="T80"/>
                  <a:gd fmla="*/ 201226 h 111" name="T81"/>
                  <a:gd fmla="*/ 125887 w 134" name="T82"/>
                  <a:gd fmla="*/ 201226 h 111" name="T83"/>
                  <a:gd fmla="*/ 133516 w 134" name="T84"/>
                  <a:gd fmla="*/ 178229 h 111" name="T85"/>
                  <a:gd fmla="*/ 158312 w 134" name="T86"/>
                  <a:gd fmla="*/ 155232 h 111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w 134" name="T132"/>
                  <a:gd fmla="*/ 0 h 111" name="T133"/>
                  <a:gd fmla="*/ 134 w 134" name="T134"/>
                  <a:gd fmla="*/ 111 h 111" name="T135"/>
                </a:gdLst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b="T135" l="T132" r="T134" t="T133"/>
                <a:pathLst>
                  <a:path h="110" w="134">
                    <a:moveTo>
                      <a:pt x="83" y="81"/>
                    </a:moveTo>
                    <a:cubicBezTo>
                      <a:pt x="84" y="81"/>
                      <a:pt x="87" y="82"/>
                      <a:pt x="89" y="80"/>
                    </a:cubicBezTo>
                    <a:cubicBezTo>
                      <a:pt x="92" y="78"/>
                      <a:pt x="97" y="82"/>
                      <a:pt x="97" y="86"/>
                    </a:cubicBezTo>
                    <a:cubicBezTo>
                      <a:pt x="98" y="89"/>
                      <a:pt x="100" y="84"/>
                      <a:pt x="102" y="81"/>
                    </a:cubicBezTo>
                    <a:cubicBezTo>
                      <a:pt x="104" y="77"/>
                      <a:pt x="110" y="66"/>
                      <a:pt x="110" y="63"/>
                    </a:cubicBezTo>
                    <a:cubicBezTo>
                      <a:pt x="110" y="61"/>
                      <a:pt x="116" y="58"/>
                      <a:pt x="116" y="57"/>
                    </a:cubicBezTo>
                    <a:cubicBezTo>
                      <a:pt x="116" y="55"/>
                      <a:pt x="115" y="51"/>
                      <a:pt x="117" y="51"/>
                    </a:cubicBezTo>
                    <a:cubicBezTo>
                      <a:pt x="119" y="50"/>
                      <a:pt x="120" y="45"/>
                      <a:pt x="120" y="43"/>
                    </a:cubicBezTo>
                    <a:cubicBezTo>
                      <a:pt x="119" y="42"/>
                      <a:pt x="125" y="32"/>
                      <a:pt x="126" y="31"/>
                    </a:cubicBezTo>
                    <a:cubicBezTo>
                      <a:pt x="127" y="30"/>
                      <a:pt x="133" y="30"/>
                      <a:pt x="133" y="27"/>
                    </a:cubicBezTo>
                    <a:cubicBezTo>
                      <a:pt x="133" y="24"/>
                      <a:pt x="134" y="21"/>
                      <a:pt x="132" y="20"/>
                    </a:cubicBezTo>
                    <a:cubicBezTo>
                      <a:pt x="130" y="20"/>
                      <a:pt x="128" y="17"/>
                      <a:pt x="128" y="16"/>
                    </a:cubicBezTo>
                    <a:cubicBezTo>
                      <a:pt x="128" y="15"/>
                      <a:pt x="128" y="12"/>
                      <a:pt x="128" y="9"/>
                    </a:cubicBezTo>
                    <a:cubicBezTo>
                      <a:pt x="126" y="9"/>
                      <a:pt x="126" y="6"/>
                      <a:pt x="124" y="5"/>
                    </a:cubicBezTo>
                    <a:cubicBezTo>
                      <a:pt x="122" y="3"/>
                      <a:pt x="122" y="2"/>
                      <a:pt x="120" y="3"/>
                    </a:cubicBezTo>
                    <a:cubicBezTo>
                      <a:pt x="118" y="3"/>
                      <a:pt x="115" y="9"/>
                      <a:pt x="112" y="10"/>
                    </a:cubicBezTo>
                    <a:cubicBezTo>
                      <a:pt x="109" y="11"/>
                      <a:pt x="105" y="9"/>
                      <a:pt x="103" y="8"/>
                    </a:cubicBezTo>
                    <a:cubicBezTo>
                      <a:pt x="101" y="7"/>
                      <a:pt x="91" y="8"/>
                      <a:pt x="88" y="7"/>
                    </a:cubicBezTo>
                    <a:cubicBezTo>
                      <a:pt x="85" y="7"/>
                      <a:pt x="82" y="11"/>
                      <a:pt x="80" y="13"/>
                    </a:cubicBezTo>
                    <a:cubicBezTo>
                      <a:pt x="78" y="14"/>
                      <a:pt x="71" y="13"/>
                      <a:pt x="69" y="13"/>
                    </a:cubicBezTo>
                    <a:cubicBezTo>
                      <a:pt x="67" y="12"/>
                      <a:pt x="62" y="8"/>
                      <a:pt x="60" y="8"/>
                    </a:cubicBezTo>
                    <a:cubicBezTo>
                      <a:pt x="58" y="8"/>
                      <a:pt x="54" y="9"/>
                      <a:pt x="51" y="11"/>
                    </a:cubicBezTo>
                    <a:cubicBezTo>
                      <a:pt x="48" y="13"/>
                      <a:pt x="47" y="7"/>
                      <a:pt x="45" y="5"/>
                    </a:cubicBezTo>
                    <a:cubicBezTo>
                      <a:pt x="43" y="2"/>
                      <a:pt x="38" y="4"/>
                      <a:pt x="36" y="2"/>
                    </a:cubicBezTo>
                    <a:cubicBezTo>
                      <a:pt x="33" y="0"/>
                      <a:pt x="31" y="5"/>
                      <a:pt x="29" y="4"/>
                    </a:cubicBezTo>
                    <a:cubicBezTo>
                      <a:pt x="27" y="4"/>
                      <a:pt x="21" y="3"/>
                      <a:pt x="19" y="4"/>
                    </a:cubicBezTo>
                    <a:cubicBezTo>
                      <a:pt x="17" y="6"/>
                      <a:pt x="17" y="12"/>
                      <a:pt x="16" y="13"/>
                    </a:cubicBezTo>
                    <a:cubicBezTo>
                      <a:pt x="15" y="14"/>
                      <a:pt x="11" y="19"/>
                      <a:pt x="11" y="21"/>
                    </a:cubicBezTo>
                    <a:cubicBezTo>
                      <a:pt x="11" y="22"/>
                      <a:pt x="11" y="23"/>
                      <a:pt x="10" y="23"/>
                    </a:cubicBezTo>
                    <a:cubicBezTo>
                      <a:pt x="10" y="26"/>
                      <a:pt x="11" y="30"/>
                      <a:pt x="11" y="31"/>
                    </a:cubicBezTo>
                    <a:cubicBezTo>
                      <a:pt x="11" y="33"/>
                      <a:pt x="12" y="45"/>
                      <a:pt x="10" y="47"/>
                    </a:cubicBezTo>
                    <a:cubicBezTo>
                      <a:pt x="7" y="50"/>
                      <a:pt x="6" y="54"/>
                      <a:pt x="6" y="54"/>
                    </a:cubicBezTo>
                    <a:cubicBezTo>
                      <a:pt x="6" y="54"/>
                      <a:pt x="2" y="56"/>
                      <a:pt x="1" y="62"/>
                    </a:cubicBezTo>
                    <a:cubicBezTo>
                      <a:pt x="0" y="67"/>
                      <a:pt x="1" y="71"/>
                      <a:pt x="1" y="75"/>
                    </a:cubicBezTo>
                    <a:cubicBezTo>
                      <a:pt x="1" y="78"/>
                      <a:pt x="3" y="80"/>
                      <a:pt x="5" y="84"/>
                    </a:cubicBezTo>
                    <a:cubicBezTo>
                      <a:pt x="5" y="84"/>
                      <a:pt x="5" y="84"/>
                      <a:pt x="5" y="84"/>
                    </a:cubicBezTo>
                    <a:cubicBezTo>
                      <a:pt x="7" y="87"/>
                      <a:pt x="16" y="87"/>
                      <a:pt x="22" y="88"/>
                    </a:cubicBezTo>
                    <a:cubicBezTo>
                      <a:pt x="27" y="90"/>
                      <a:pt x="32" y="97"/>
                      <a:pt x="32" y="100"/>
                    </a:cubicBezTo>
                    <a:cubicBezTo>
                      <a:pt x="32" y="103"/>
                      <a:pt x="36" y="108"/>
                      <a:pt x="38" y="110"/>
                    </a:cubicBezTo>
                    <a:cubicBezTo>
                      <a:pt x="41" y="111"/>
                      <a:pt x="47" y="107"/>
                      <a:pt x="50" y="107"/>
                    </a:cubicBezTo>
                    <a:cubicBezTo>
                      <a:pt x="53" y="107"/>
                      <a:pt x="63" y="107"/>
                      <a:pt x="65" y="105"/>
                    </a:cubicBezTo>
                    <a:cubicBezTo>
                      <a:pt x="65" y="105"/>
                      <a:pt x="66" y="105"/>
                      <a:pt x="66" y="105"/>
                    </a:cubicBezTo>
                    <a:cubicBezTo>
                      <a:pt x="69" y="99"/>
                      <a:pt x="70" y="93"/>
                      <a:pt x="70" y="93"/>
                    </a:cubicBezTo>
                    <a:cubicBezTo>
                      <a:pt x="70" y="93"/>
                      <a:pt x="81" y="81"/>
                      <a:pt x="83" y="81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779" name="Freeform 23"/>
              <p:cNvSpPr>
                <a:spLocks noChangeArrowheads="1"/>
              </p:cNvSpPr>
              <p:nvPr/>
            </p:nvSpPr>
            <p:spPr bwMode="auto">
              <a:xfrm>
                <a:off x="3663950" y="2198687"/>
                <a:ext cx="65088" cy="133350"/>
              </a:xfrm>
              <a:custGeom>
                <a:gdLst>
                  <a:gd fmla="*/ 44030 w 34" name="T0"/>
                  <a:gd fmla="*/ 85725 h 70" name="T1"/>
                  <a:gd fmla="*/ 53602 w 34" name="T2"/>
                  <a:gd fmla="*/ 70485 h 70" name="T3"/>
                  <a:gd fmla="*/ 61259 w 34" name="T4"/>
                  <a:gd fmla="*/ 57150 h 70" name="T5"/>
                  <a:gd fmla="*/ 63174 w 34" name="T6"/>
                  <a:gd fmla="*/ 26670 h 70" name="T7"/>
                  <a:gd fmla="*/ 61259 w 34" name="T8"/>
                  <a:gd fmla="*/ 11430 h 70" name="T9"/>
                  <a:gd fmla="*/ 53602 w 34" name="T10"/>
                  <a:gd fmla="*/ 11430 h 70" name="T11"/>
                  <a:gd fmla="*/ 47859 w 34" name="T12"/>
                  <a:gd fmla="*/ 1905 h 70" name="T13"/>
                  <a:gd fmla="*/ 40201 w 34" name="T14"/>
                  <a:gd fmla="*/ 11430 h 70" name="T15"/>
                  <a:gd fmla="*/ 34458 w 34" name="T16"/>
                  <a:gd fmla="*/ 20955 h 70" name="T17"/>
                  <a:gd fmla="*/ 15315 w 34" name="T18"/>
                  <a:gd fmla="*/ 24765 h 70" name="T19"/>
                  <a:gd fmla="*/ 3829 w 34" name="T20"/>
                  <a:gd fmla="*/ 32385 h 70" name="T21"/>
                  <a:gd fmla="*/ 0 w 34" name="T22"/>
                  <a:gd fmla="*/ 32385 h 70" name="T23"/>
                  <a:gd fmla="*/ 11486 w 34" name="T24"/>
                  <a:gd fmla="*/ 53340 h 70" name="T25"/>
                  <a:gd fmla="*/ 17229 w 34" name="T26"/>
                  <a:gd fmla="*/ 68580 h 70" name="T27"/>
                  <a:gd fmla="*/ 19144 w 34" name="T28"/>
                  <a:gd fmla="*/ 93345 h 70" name="T29"/>
                  <a:gd fmla="*/ 21058 w 34" name="T30"/>
                  <a:gd fmla="*/ 133350 h 70" name="T31"/>
                  <a:gd fmla="*/ 36373 w 34" name="T32"/>
                  <a:gd fmla="*/ 131445 h 70" name="T33"/>
                  <a:gd fmla="*/ 51688 w 34" name="T34"/>
                  <a:gd fmla="*/ 127635 h 70" name="T35"/>
                  <a:gd fmla="*/ 44030 w 34" name="T36"/>
                  <a:gd fmla="*/ 110490 h 70" name="T37"/>
                  <a:gd fmla="*/ 44030 w 34" name="T38"/>
                  <a:gd fmla="*/ 85725 h 70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34" name="T60"/>
                  <a:gd fmla="*/ 0 h 70" name="T61"/>
                  <a:gd fmla="*/ 34 w 34" name="T62"/>
                  <a:gd fmla="*/ 70 h 70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70" w="34">
                    <a:moveTo>
                      <a:pt x="23" y="45"/>
                    </a:moveTo>
                    <a:cubicBezTo>
                      <a:pt x="24" y="39"/>
                      <a:pt x="28" y="37"/>
                      <a:pt x="28" y="37"/>
                    </a:cubicBezTo>
                    <a:cubicBezTo>
                      <a:pt x="28" y="37"/>
                      <a:pt x="29" y="33"/>
                      <a:pt x="32" y="30"/>
                    </a:cubicBezTo>
                    <a:cubicBezTo>
                      <a:pt x="34" y="28"/>
                      <a:pt x="33" y="16"/>
                      <a:pt x="33" y="14"/>
                    </a:cubicBezTo>
                    <a:cubicBezTo>
                      <a:pt x="33" y="13"/>
                      <a:pt x="32" y="9"/>
                      <a:pt x="32" y="6"/>
                    </a:cubicBezTo>
                    <a:cubicBezTo>
                      <a:pt x="31" y="7"/>
                      <a:pt x="30" y="7"/>
                      <a:pt x="28" y="6"/>
                    </a:cubicBezTo>
                    <a:cubicBezTo>
                      <a:pt x="25" y="5"/>
                      <a:pt x="28" y="2"/>
                      <a:pt x="25" y="1"/>
                    </a:cubicBezTo>
                    <a:cubicBezTo>
                      <a:pt x="21" y="0"/>
                      <a:pt x="20" y="4"/>
                      <a:pt x="21" y="6"/>
                    </a:cubicBezTo>
                    <a:cubicBezTo>
                      <a:pt x="21" y="9"/>
                      <a:pt x="19" y="9"/>
                      <a:pt x="18" y="11"/>
                    </a:cubicBezTo>
                    <a:cubicBezTo>
                      <a:pt x="16" y="12"/>
                      <a:pt x="10" y="13"/>
                      <a:pt x="8" y="13"/>
                    </a:cubicBezTo>
                    <a:cubicBezTo>
                      <a:pt x="6" y="13"/>
                      <a:pt x="4" y="16"/>
                      <a:pt x="2" y="17"/>
                    </a:cubicBezTo>
                    <a:cubicBezTo>
                      <a:pt x="2" y="17"/>
                      <a:pt x="1" y="17"/>
                      <a:pt x="0" y="17"/>
                    </a:cubicBezTo>
                    <a:cubicBezTo>
                      <a:pt x="1" y="26"/>
                      <a:pt x="2" y="25"/>
                      <a:pt x="6" y="28"/>
                    </a:cubicBezTo>
                    <a:cubicBezTo>
                      <a:pt x="11" y="30"/>
                      <a:pt x="7" y="34"/>
                      <a:pt x="9" y="36"/>
                    </a:cubicBezTo>
                    <a:cubicBezTo>
                      <a:pt x="11" y="38"/>
                      <a:pt x="10" y="43"/>
                      <a:pt x="10" y="49"/>
                    </a:cubicBezTo>
                    <a:cubicBezTo>
                      <a:pt x="11" y="53"/>
                      <a:pt x="11" y="63"/>
                      <a:pt x="11" y="70"/>
                    </a:cubicBezTo>
                    <a:cubicBezTo>
                      <a:pt x="14" y="70"/>
                      <a:pt x="17" y="69"/>
                      <a:pt x="19" y="69"/>
                    </a:cubicBezTo>
                    <a:cubicBezTo>
                      <a:pt x="22" y="69"/>
                      <a:pt x="25" y="65"/>
                      <a:pt x="27" y="67"/>
                    </a:cubicBezTo>
                    <a:cubicBezTo>
                      <a:pt x="25" y="63"/>
                      <a:pt x="23" y="61"/>
                      <a:pt x="23" y="58"/>
                    </a:cubicBezTo>
                    <a:cubicBezTo>
                      <a:pt x="23" y="54"/>
                      <a:pt x="22" y="50"/>
                      <a:pt x="23" y="45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780" name="Freeform 24"/>
              <p:cNvSpPr>
                <a:spLocks noChangeArrowheads="1"/>
              </p:cNvSpPr>
              <p:nvPr/>
            </p:nvSpPr>
            <p:spPr bwMode="auto">
              <a:xfrm>
                <a:off x="3644900" y="2227262"/>
                <a:ext cx="41275" cy="112713"/>
              </a:xfrm>
              <a:custGeom>
                <a:gdLst>
                  <a:gd fmla="*/ 37344 w 21" name="T0"/>
                  <a:gd fmla="*/ 40118 h 59" name="T1"/>
                  <a:gd fmla="*/ 31448 w 21" name="T2"/>
                  <a:gd fmla="*/ 24835 h 59" name="T3"/>
                  <a:gd fmla="*/ 19655 w 21" name="T4"/>
                  <a:gd fmla="*/ 3821 h 59" name="T5"/>
                  <a:gd fmla="*/ 3931 w 21" name="T6"/>
                  <a:gd fmla="*/ 1910 h 59" name="T7"/>
                  <a:gd fmla="*/ 0 w 21" name="T8"/>
                  <a:gd fmla="*/ 1910 h 59" name="T9"/>
                  <a:gd fmla="*/ 5896 w 21" name="T10"/>
                  <a:gd fmla="*/ 15283 h 59" name="T11"/>
                  <a:gd fmla="*/ 9827 w 21" name="T12"/>
                  <a:gd fmla="*/ 28656 h 59" name="T13"/>
                  <a:gd fmla="*/ 11793 w 21" name="T14"/>
                  <a:gd fmla="*/ 59222 h 59" name="T15"/>
                  <a:gd fmla="*/ 17689 w 21" name="T16"/>
                  <a:gd fmla="*/ 87878 h 59" name="T17"/>
                  <a:gd fmla="*/ 25551 w 21" name="T18"/>
                  <a:gd fmla="*/ 112713 h 59" name="T19"/>
                  <a:gd fmla="*/ 29482 w 21" name="T20"/>
                  <a:gd fmla="*/ 110803 h 59" name="T21"/>
                  <a:gd fmla="*/ 41275 w 21" name="T22"/>
                  <a:gd fmla="*/ 105071 h 59" name="T23"/>
                  <a:gd fmla="*/ 39310 w 21" name="T24"/>
                  <a:gd fmla="*/ 64953 h 59" name="T25"/>
                  <a:gd fmla="*/ 37344 w 21" name="T26"/>
                  <a:gd fmla="*/ 40118 h 59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21" name="T42"/>
                  <a:gd fmla="*/ 0 h 59" name="T43"/>
                  <a:gd fmla="*/ 21 w 21" name="T44"/>
                  <a:gd fmla="*/ 59 h 59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59" w="21">
                    <a:moveTo>
                      <a:pt x="19" y="21"/>
                    </a:moveTo>
                    <a:cubicBezTo>
                      <a:pt x="17" y="19"/>
                      <a:pt x="21" y="15"/>
                      <a:pt x="16" y="13"/>
                    </a:cubicBezTo>
                    <a:cubicBezTo>
                      <a:pt x="12" y="10"/>
                      <a:pt x="11" y="11"/>
                      <a:pt x="10" y="2"/>
                    </a:cubicBezTo>
                    <a:cubicBezTo>
                      <a:pt x="8" y="2"/>
                      <a:pt x="4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4"/>
                      <a:pt x="2" y="7"/>
                      <a:pt x="3" y="8"/>
                    </a:cubicBezTo>
                    <a:cubicBezTo>
                      <a:pt x="4" y="9"/>
                      <a:pt x="6" y="11"/>
                      <a:pt x="5" y="15"/>
                    </a:cubicBezTo>
                    <a:cubicBezTo>
                      <a:pt x="5" y="19"/>
                      <a:pt x="4" y="27"/>
                      <a:pt x="6" y="31"/>
                    </a:cubicBezTo>
                    <a:cubicBezTo>
                      <a:pt x="7" y="34"/>
                      <a:pt x="9" y="40"/>
                      <a:pt x="9" y="46"/>
                    </a:cubicBezTo>
                    <a:cubicBezTo>
                      <a:pt x="9" y="50"/>
                      <a:pt x="11" y="55"/>
                      <a:pt x="13" y="59"/>
                    </a:cubicBezTo>
                    <a:cubicBezTo>
                      <a:pt x="14" y="59"/>
                      <a:pt x="14" y="58"/>
                      <a:pt x="15" y="58"/>
                    </a:cubicBezTo>
                    <a:cubicBezTo>
                      <a:pt x="17" y="56"/>
                      <a:pt x="19" y="55"/>
                      <a:pt x="21" y="55"/>
                    </a:cubicBezTo>
                    <a:cubicBezTo>
                      <a:pt x="21" y="48"/>
                      <a:pt x="21" y="38"/>
                      <a:pt x="20" y="34"/>
                    </a:cubicBezTo>
                    <a:cubicBezTo>
                      <a:pt x="20" y="28"/>
                      <a:pt x="21" y="23"/>
                      <a:pt x="19" y="21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781" name="Freeform 25"/>
              <p:cNvSpPr>
                <a:spLocks noChangeArrowheads="1"/>
              </p:cNvSpPr>
              <p:nvPr/>
            </p:nvSpPr>
            <p:spPr bwMode="auto">
              <a:xfrm>
                <a:off x="3832225" y="2182812"/>
                <a:ext cx="160338" cy="249238"/>
              </a:xfrm>
              <a:custGeom>
                <a:gdLst>
                  <a:gd fmla="*/ 66808 w 84" name="T0"/>
                  <a:gd fmla="*/ 237735 h 130" name="T1"/>
                  <a:gd fmla="*/ 124071 w 84" name="T2"/>
                  <a:gd fmla="*/ 239652 h 130" name="T3"/>
                  <a:gd fmla="*/ 154612 w 84" name="T4"/>
                  <a:gd fmla="*/ 249238 h 130" name="T5"/>
                  <a:gd fmla="*/ 160338 w 84" name="T6"/>
                  <a:gd fmla="*/ 230066 h 130" name="T7"/>
                  <a:gd fmla="*/ 156520 w 84" name="T8"/>
                  <a:gd fmla="*/ 226231 h 130" name="T9"/>
                  <a:gd fmla="*/ 143159 w 84" name="T10"/>
                  <a:gd fmla="*/ 212811 h 130" name="T11"/>
                  <a:gd fmla="*/ 137433 w 84" name="T12"/>
                  <a:gd fmla="*/ 205142 h 130" name="T13"/>
                  <a:gd fmla="*/ 135524 w 84" name="T14"/>
                  <a:gd fmla="*/ 193639 h 130" name="T15"/>
                  <a:gd fmla="*/ 127889 w 84" name="T16"/>
                  <a:gd fmla="*/ 176384 h 130" name="T17"/>
                  <a:gd fmla="*/ 125980 w 84" name="T18"/>
                  <a:gd fmla="*/ 157212 h 130" name="T19"/>
                  <a:gd fmla="*/ 135524 w 84" name="T20"/>
                  <a:gd fmla="*/ 136122 h 130" name="T21"/>
                  <a:gd fmla="*/ 146977 w 84" name="T22"/>
                  <a:gd fmla="*/ 122702 h 130" name="T23"/>
                  <a:gd fmla="*/ 141250 w 84" name="T24"/>
                  <a:gd fmla="*/ 107364 h 130" name="T25"/>
                  <a:gd fmla="*/ 122162 w 84" name="T26"/>
                  <a:gd fmla="*/ 88192 h 130" name="T27"/>
                  <a:gd fmla="*/ 118345 w 84" name="T28"/>
                  <a:gd fmla="*/ 72854 h 130" name="T29"/>
                  <a:gd fmla="*/ 135524 w 84" name="T30"/>
                  <a:gd fmla="*/ 70937 h 130" name="T31"/>
                  <a:gd fmla="*/ 145068 w 84" name="T32"/>
                  <a:gd fmla="*/ 67103 h 130" name="T33"/>
                  <a:gd fmla="*/ 135524 w 84" name="T34"/>
                  <a:gd fmla="*/ 40262 h 130" name="T35"/>
                  <a:gd fmla="*/ 133615 w 84" name="T36"/>
                  <a:gd fmla="*/ 21089 h 130" name="T37"/>
                  <a:gd fmla="*/ 120253 w 84" name="T38"/>
                  <a:gd fmla="*/ 1917 h 130" name="T39"/>
                  <a:gd fmla="*/ 118345 w 84" name="T40"/>
                  <a:gd fmla="*/ 0 h 130" name="T41"/>
                  <a:gd fmla="*/ 118345 w 84" name="T42"/>
                  <a:gd fmla="*/ 13421 h 130" name="T43"/>
                  <a:gd fmla="*/ 125980 w 84" name="T44"/>
                  <a:gd fmla="*/ 21089 h 130" name="T45"/>
                  <a:gd fmla="*/ 127889 w 84" name="T46"/>
                  <a:gd fmla="*/ 34510 h 130" name="T47"/>
                  <a:gd fmla="*/ 114527 w 84" name="T48"/>
                  <a:gd fmla="*/ 42179 h 130" name="T49"/>
                  <a:gd fmla="*/ 103074 w 84" name="T50"/>
                  <a:gd fmla="*/ 65185 h 130" name="T51"/>
                  <a:gd fmla="*/ 97348 w 84" name="T52"/>
                  <a:gd fmla="*/ 80523 h 130" name="T53"/>
                  <a:gd fmla="*/ 95439 w 84" name="T54"/>
                  <a:gd fmla="*/ 92026 h 130" name="T55"/>
                  <a:gd fmla="*/ 83987 w 84" name="T56"/>
                  <a:gd fmla="*/ 103530 h 130" name="T57"/>
                  <a:gd fmla="*/ 68716 w 84" name="T58"/>
                  <a:gd fmla="*/ 138040 h 130" name="T59"/>
                  <a:gd fmla="*/ 59172 w 84" name="T60"/>
                  <a:gd fmla="*/ 147626 h 130" name="T61"/>
                  <a:gd fmla="*/ 43902 w 84" name="T62"/>
                  <a:gd fmla="*/ 136122 h 130" name="T63"/>
                  <a:gd fmla="*/ 32449 w 84" name="T64"/>
                  <a:gd fmla="*/ 138040 h 130" name="T65"/>
                  <a:gd fmla="*/ 7635 w 84" name="T66"/>
                  <a:gd fmla="*/ 161046 h 130" name="T67"/>
                  <a:gd fmla="*/ 0 w 84" name="T68"/>
                  <a:gd fmla="*/ 184053 h 130" name="T69"/>
                  <a:gd fmla="*/ 9544 w 84" name="T70"/>
                  <a:gd fmla="*/ 197473 h 130" name="T71"/>
                  <a:gd fmla="*/ 26723 w 84" name="T72"/>
                  <a:gd fmla="*/ 199390 h 130" name="T73"/>
                  <a:gd fmla="*/ 32449 w 84" name="T74"/>
                  <a:gd fmla="*/ 220480 h 130" name="T75"/>
                  <a:gd fmla="*/ 28632 w 84" name="T76"/>
                  <a:gd fmla="*/ 239652 h 130" name="T77"/>
                  <a:gd fmla="*/ 59172 w 84" name="T78"/>
                  <a:gd fmla="*/ 239652 h 130" name="T79"/>
                  <a:gd fmla="*/ 66808 w 84" name="T80"/>
                  <a:gd fmla="*/ 237735 h 130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84" name="T123"/>
                  <a:gd fmla="*/ 0 h 130" name="T124"/>
                  <a:gd fmla="*/ 84 w 84" name="T125"/>
                  <a:gd fmla="*/ 130 h 130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130" w="84">
                    <a:moveTo>
                      <a:pt x="35" y="124"/>
                    </a:moveTo>
                    <a:cubicBezTo>
                      <a:pt x="35" y="124"/>
                      <a:pt x="62" y="125"/>
                      <a:pt x="65" y="125"/>
                    </a:cubicBezTo>
                    <a:cubicBezTo>
                      <a:pt x="69" y="124"/>
                      <a:pt x="81" y="130"/>
                      <a:pt x="81" y="130"/>
                    </a:cubicBezTo>
                    <a:cubicBezTo>
                      <a:pt x="81" y="130"/>
                      <a:pt x="82" y="124"/>
                      <a:pt x="84" y="120"/>
                    </a:cubicBezTo>
                    <a:cubicBezTo>
                      <a:pt x="83" y="120"/>
                      <a:pt x="82" y="119"/>
                      <a:pt x="82" y="118"/>
                    </a:cubicBezTo>
                    <a:cubicBezTo>
                      <a:pt x="82" y="117"/>
                      <a:pt x="77" y="113"/>
                      <a:pt x="75" y="111"/>
                    </a:cubicBezTo>
                    <a:cubicBezTo>
                      <a:pt x="73" y="109"/>
                      <a:pt x="72" y="107"/>
                      <a:pt x="72" y="107"/>
                    </a:cubicBezTo>
                    <a:cubicBezTo>
                      <a:pt x="72" y="107"/>
                      <a:pt x="73" y="104"/>
                      <a:pt x="71" y="101"/>
                    </a:cubicBezTo>
                    <a:cubicBezTo>
                      <a:pt x="68" y="98"/>
                      <a:pt x="67" y="96"/>
                      <a:pt x="67" y="92"/>
                    </a:cubicBezTo>
                    <a:cubicBezTo>
                      <a:pt x="67" y="88"/>
                      <a:pt x="66" y="85"/>
                      <a:pt x="66" y="82"/>
                    </a:cubicBezTo>
                    <a:cubicBezTo>
                      <a:pt x="66" y="80"/>
                      <a:pt x="70" y="76"/>
                      <a:pt x="71" y="71"/>
                    </a:cubicBezTo>
                    <a:cubicBezTo>
                      <a:pt x="72" y="68"/>
                      <a:pt x="75" y="66"/>
                      <a:pt x="77" y="64"/>
                    </a:cubicBezTo>
                    <a:cubicBezTo>
                      <a:pt x="76" y="62"/>
                      <a:pt x="75" y="59"/>
                      <a:pt x="74" y="56"/>
                    </a:cubicBezTo>
                    <a:cubicBezTo>
                      <a:pt x="72" y="52"/>
                      <a:pt x="69" y="50"/>
                      <a:pt x="64" y="46"/>
                    </a:cubicBezTo>
                    <a:cubicBezTo>
                      <a:pt x="60" y="42"/>
                      <a:pt x="62" y="40"/>
                      <a:pt x="62" y="38"/>
                    </a:cubicBezTo>
                    <a:cubicBezTo>
                      <a:pt x="62" y="37"/>
                      <a:pt x="67" y="37"/>
                      <a:pt x="71" y="37"/>
                    </a:cubicBezTo>
                    <a:cubicBezTo>
                      <a:pt x="75" y="37"/>
                      <a:pt x="78" y="36"/>
                      <a:pt x="76" y="35"/>
                    </a:cubicBezTo>
                    <a:cubicBezTo>
                      <a:pt x="74" y="34"/>
                      <a:pt x="71" y="27"/>
                      <a:pt x="71" y="21"/>
                    </a:cubicBezTo>
                    <a:cubicBezTo>
                      <a:pt x="72" y="16"/>
                      <a:pt x="70" y="14"/>
                      <a:pt x="70" y="11"/>
                    </a:cubicBezTo>
                    <a:cubicBezTo>
                      <a:pt x="70" y="8"/>
                      <a:pt x="66" y="1"/>
                      <a:pt x="63" y="1"/>
                    </a:cubicBezTo>
                    <a:cubicBezTo>
                      <a:pt x="63" y="1"/>
                      <a:pt x="63" y="0"/>
                      <a:pt x="62" y="0"/>
                    </a:cubicBezTo>
                    <a:cubicBezTo>
                      <a:pt x="62" y="3"/>
                      <a:pt x="62" y="6"/>
                      <a:pt x="62" y="7"/>
                    </a:cubicBezTo>
                    <a:cubicBezTo>
                      <a:pt x="62" y="8"/>
                      <a:pt x="64" y="11"/>
                      <a:pt x="66" y="11"/>
                    </a:cubicBezTo>
                    <a:cubicBezTo>
                      <a:pt x="68" y="12"/>
                      <a:pt x="67" y="15"/>
                      <a:pt x="67" y="18"/>
                    </a:cubicBezTo>
                    <a:cubicBezTo>
                      <a:pt x="67" y="21"/>
                      <a:pt x="61" y="21"/>
                      <a:pt x="60" y="22"/>
                    </a:cubicBezTo>
                    <a:cubicBezTo>
                      <a:pt x="59" y="23"/>
                      <a:pt x="53" y="33"/>
                      <a:pt x="54" y="34"/>
                    </a:cubicBezTo>
                    <a:cubicBezTo>
                      <a:pt x="54" y="36"/>
                      <a:pt x="53" y="41"/>
                      <a:pt x="51" y="42"/>
                    </a:cubicBezTo>
                    <a:cubicBezTo>
                      <a:pt x="49" y="42"/>
                      <a:pt x="50" y="46"/>
                      <a:pt x="50" y="48"/>
                    </a:cubicBezTo>
                    <a:cubicBezTo>
                      <a:pt x="50" y="49"/>
                      <a:pt x="44" y="52"/>
                      <a:pt x="44" y="54"/>
                    </a:cubicBezTo>
                    <a:cubicBezTo>
                      <a:pt x="44" y="57"/>
                      <a:pt x="38" y="68"/>
                      <a:pt x="36" y="72"/>
                    </a:cubicBezTo>
                    <a:cubicBezTo>
                      <a:pt x="34" y="75"/>
                      <a:pt x="32" y="80"/>
                      <a:pt x="31" y="77"/>
                    </a:cubicBezTo>
                    <a:cubicBezTo>
                      <a:pt x="31" y="73"/>
                      <a:pt x="26" y="69"/>
                      <a:pt x="23" y="71"/>
                    </a:cubicBezTo>
                    <a:cubicBezTo>
                      <a:pt x="21" y="73"/>
                      <a:pt x="18" y="72"/>
                      <a:pt x="17" y="72"/>
                    </a:cubicBezTo>
                    <a:cubicBezTo>
                      <a:pt x="15" y="72"/>
                      <a:pt x="4" y="84"/>
                      <a:pt x="4" y="84"/>
                    </a:cubicBezTo>
                    <a:cubicBezTo>
                      <a:pt x="4" y="84"/>
                      <a:pt x="3" y="90"/>
                      <a:pt x="0" y="96"/>
                    </a:cubicBezTo>
                    <a:cubicBezTo>
                      <a:pt x="2" y="97"/>
                      <a:pt x="4" y="100"/>
                      <a:pt x="5" y="103"/>
                    </a:cubicBezTo>
                    <a:cubicBezTo>
                      <a:pt x="8" y="106"/>
                      <a:pt x="12" y="103"/>
                      <a:pt x="14" y="104"/>
                    </a:cubicBezTo>
                    <a:cubicBezTo>
                      <a:pt x="16" y="105"/>
                      <a:pt x="18" y="113"/>
                      <a:pt x="17" y="115"/>
                    </a:cubicBezTo>
                    <a:cubicBezTo>
                      <a:pt x="16" y="117"/>
                      <a:pt x="14" y="123"/>
                      <a:pt x="15" y="125"/>
                    </a:cubicBezTo>
                    <a:cubicBezTo>
                      <a:pt x="31" y="125"/>
                      <a:pt x="31" y="125"/>
                      <a:pt x="31" y="125"/>
                    </a:cubicBezTo>
                    <a:lnTo>
                      <a:pt x="35" y="124"/>
                    </a:ln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782" name="Freeform 26"/>
              <p:cNvSpPr>
                <a:spLocks noChangeArrowheads="1"/>
              </p:cNvSpPr>
              <p:nvPr/>
            </p:nvSpPr>
            <p:spPr bwMode="auto">
              <a:xfrm>
                <a:off x="3462338" y="2236787"/>
                <a:ext cx="131763" cy="134938"/>
              </a:xfrm>
              <a:custGeom>
                <a:gdLst>
                  <a:gd fmla="*/ 126034 w 69" name="T0"/>
                  <a:gd fmla="*/ 114032 h 71" name="T1"/>
                  <a:gd fmla="*/ 116486 w 69" name="T2"/>
                  <a:gd fmla="*/ 89325 h 71" name="T3"/>
                  <a:gd fmla="*/ 124125 w 69" name="T4"/>
                  <a:gd fmla="*/ 68419 h 71" name="T5"/>
                  <a:gd fmla="*/ 131763 w 69" name="T6"/>
                  <a:gd fmla="*/ 55116 h 71" name="T7"/>
                  <a:gd fmla="*/ 124125 w 69" name="T8"/>
                  <a:gd fmla="*/ 20906 h 71" name="T9"/>
                  <a:gd fmla="*/ 120305 w 69" name="T10"/>
                  <a:gd fmla="*/ 19005 h 71" name="T11"/>
                  <a:gd fmla="*/ 95480 w 69" name="T12"/>
                  <a:gd fmla="*/ 22806 h 71" name="T13"/>
                  <a:gd fmla="*/ 76384 w 69" name="T14"/>
                  <a:gd fmla="*/ 13304 h 71" name="T15"/>
                  <a:gd fmla="*/ 59198 w 69" name="T16"/>
                  <a:gd fmla="*/ 7602 h 71" name="T17"/>
                  <a:gd fmla="*/ 51559 w 69" name="T18"/>
                  <a:gd fmla="*/ 5702 h 71" name="T19"/>
                  <a:gd fmla="*/ 42011 w 69" name="T20"/>
                  <a:gd fmla="*/ 7602 h 71" name="T21"/>
                  <a:gd fmla="*/ 28644 w 69" name="T22"/>
                  <a:gd fmla="*/ 13304 h 71" name="T23"/>
                  <a:gd fmla="*/ 19096 w 69" name="T24"/>
                  <a:gd fmla="*/ 9503 h 71" name="T25"/>
                  <a:gd fmla="*/ 11458 w 69" name="T26"/>
                  <a:gd fmla="*/ 11403 h 71" name="T27"/>
                  <a:gd fmla="*/ 11458 w 69" name="T28"/>
                  <a:gd fmla="*/ 28508 h 71" name="T29"/>
                  <a:gd fmla="*/ 15277 w 69" name="T30"/>
                  <a:gd fmla="*/ 38011 h 71" name="T31"/>
                  <a:gd fmla="*/ 19096 w 69" name="T32"/>
                  <a:gd fmla="*/ 51314 h 71" name="T33"/>
                  <a:gd fmla="*/ 9548 w 69" name="T34"/>
                  <a:gd fmla="*/ 53215 h 71" name="T35"/>
                  <a:gd fmla="*/ 11458 w 69" name="T36"/>
                  <a:gd fmla="*/ 66519 h 71" name="T37"/>
                  <a:gd fmla="*/ 3819 w 69" name="T38"/>
                  <a:gd fmla="*/ 77922 h 71" name="T39"/>
                  <a:gd fmla="*/ 1910 w 69" name="T40"/>
                  <a:gd fmla="*/ 93126 h 71" name="T41"/>
                  <a:gd fmla="*/ 9548 w 69" name="T42"/>
                  <a:gd fmla="*/ 98828 h 71" name="T43"/>
                  <a:gd fmla="*/ 26735 w 69" name="T44"/>
                  <a:gd fmla="*/ 115933 h 71" name="T45"/>
                  <a:gd fmla="*/ 19096 w 69" name="T46"/>
                  <a:gd fmla="*/ 134938 h 71" name="T47"/>
                  <a:gd fmla="*/ 84023 w 69" name="T48"/>
                  <a:gd fmla="*/ 121634 h 71" name="T49"/>
                  <a:gd fmla="*/ 124125 w 69" name="T50"/>
                  <a:gd fmla="*/ 123535 h 71" name="T51"/>
                  <a:gd fmla="*/ 126034 w 69" name="T52"/>
                  <a:gd fmla="*/ 114032 h 71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69" name="T81"/>
                  <a:gd fmla="*/ 0 h 71" name="T82"/>
                  <a:gd fmla="*/ 69 w 69" name="T83"/>
                  <a:gd fmla="*/ 71 h 71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71" w="69">
                    <a:moveTo>
                      <a:pt x="66" y="60"/>
                    </a:moveTo>
                    <a:cubicBezTo>
                      <a:pt x="64" y="58"/>
                      <a:pt x="61" y="49"/>
                      <a:pt x="61" y="47"/>
                    </a:cubicBezTo>
                    <a:cubicBezTo>
                      <a:pt x="61" y="45"/>
                      <a:pt x="65" y="39"/>
                      <a:pt x="65" y="36"/>
                    </a:cubicBezTo>
                    <a:cubicBezTo>
                      <a:pt x="65" y="33"/>
                      <a:pt x="69" y="31"/>
                      <a:pt x="69" y="29"/>
                    </a:cubicBezTo>
                    <a:cubicBezTo>
                      <a:pt x="69" y="27"/>
                      <a:pt x="68" y="17"/>
                      <a:pt x="65" y="11"/>
                    </a:cubicBezTo>
                    <a:cubicBezTo>
                      <a:pt x="65" y="11"/>
                      <a:pt x="64" y="11"/>
                      <a:pt x="63" y="10"/>
                    </a:cubicBezTo>
                    <a:cubicBezTo>
                      <a:pt x="61" y="8"/>
                      <a:pt x="53" y="9"/>
                      <a:pt x="50" y="12"/>
                    </a:cubicBezTo>
                    <a:cubicBezTo>
                      <a:pt x="47" y="15"/>
                      <a:pt x="41" y="9"/>
                      <a:pt x="40" y="7"/>
                    </a:cubicBezTo>
                    <a:cubicBezTo>
                      <a:pt x="39" y="6"/>
                      <a:pt x="35" y="2"/>
                      <a:pt x="31" y="4"/>
                    </a:cubicBezTo>
                    <a:cubicBezTo>
                      <a:pt x="28" y="7"/>
                      <a:pt x="27" y="6"/>
                      <a:pt x="27" y="3"/>
                    </a:cubicBezTo>
                    <a:cubicBezTo>
                      <a:pt x="28" y="0"/>
                      <a:pt x="22" y="1"/>
                      <a:pt x="22" y="4"/>
                    </a:cubicBezTo>
                    <a:cubicBezTo>
                      <a:pt x="21" y="6"/>
                      <a:pt x="17" y="9"/>
                      <a:pt x="15" y="7"/>
                    </a:cubicBezTo>
                    <a:cubicBezTo>
                      <a:pt x="14" y="5"/>
                      <a:pt x="11" y="2"/>
                      <a:pt x="10" y="5"/>
                    </a:cubicBezTo>
                    <a:cubicBezTo>
                      <a:pt x="9" y="7"/>
                      <a:pt x="7" y="7"/>
                      <a:pt x="6" y="6"/>
                    </a:cubicBezTo>
                    <a:cubicBezTo>
                      <a:pt x="5" y="9"/>
                      <a:pt x="4" y="14"/>
                      <a:pt x="6" y="15"/>
                    </a:cubicBezTo>
                    <a:cubicBezTo>
                      <a:pt x="8" y="16"/>
                      <a:pt x="8" y="19"/>
                      <a:pt x="8" y="20"/>
                    </a:cubicBezTo>
                    <a:cubicBezTo>
                      <a:pt x="7" y="22"/>
                      <a:pt x="12" y="25"/>
                      <a:pt x="10" y="27"/>
                    </a:cubicBezTo>
                    <a:cubicBezTo>
                      <a:pt x="8" y="29"/>
                      <a:pt x="6" y="25"/>
                      <a:pt x="5" y="28"/>
                    </a:cubicBezTo>
                    <a:cubicBezTo>
                      <a:pt x="3" y="30"/>
                      <a:pt x="7" y="33"/>
                      <a:pt x="6" y="35"/>
                    </a:cubicBezTo>
                    <a:cubicBezTo>
                      <a:pt x="4" y="37"/>
                      <a:pt x="2" y="37"/>
                      <a:pt x="2" y="41"/>
                    </a:cubicBezTo>
                    <a:cubicBezTo>
                      <a:pt x="3" y="45"/>
                      <a:pt x="3" y="48"/>
                      <a:pt x="1" y="49"/>
                    </a:cubicBezTo>
                    <a:cubicBezTo>
                      <a:pt x="0" y="50"/>
                      <a:pt x="1" y="50"/>
                      <a:pt x="5" y="52"/>
                    </a:cubicBezTo>
                    <a:cubicBezTo>
                      <a:pt x="8" y="55"/>
                      <a:pt x="14" y="57"/>
                      <a:pt x="14" y="61"/>
                    </a:cubicBezTo>
                    <a:cubicBezTo>
                      <a:pt x="13" y="64"/>
                      <a:pt x="12" y="65"/>
                      <a:pt x="10" y="71"/>
                    </a:cubicBezTo>
                    <a:cubicBezTo>
                      <a:pt x="17" y="71"/>
                      <a:pt x="29" y="66"/>
                      <a:pt x="44" y="64"/>
                    </a:cubicBezTo>
                    <a:cubicBezTo>
                      <a:pt x="52" y="62"/>
                      <a:pt x="60" y="64"/>
                      <a:pt x="65" y="65"/>
                    </a:cubicBezTo>
                    <a:cubicBezTo>
                      <a:pt x="66" y="63"/>
                      <a:pt x="66" y="61"/>
                      <a:pt x="66" y="6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783" name="Freeform 27"/>
              <p:cNvSpPr>
                <a:spLocks noChangeArrowheads="1"/>
              </p:cNvSpPr>
              <p:nvPr/>
            </p:nvSpPr>
            <p:spPr bwMode="auto">
              <a:xfrm>
                <a:off x="3578225" y="2228850"/>
                <a:ext cx="92075" cy="139700"/>
              </a:xfrm>
              <a:custGeom>
                <a:gdLst>
                  <a:gd fmla="*/ 78647 w 48" name="T0"/>
                  <a:gd fmla="*/ 57411 h 73" name="T1"/>
                  <a:gd fmla="*/ 76729 w 48" name="T2"/>
                  <a:gd fmla="*/ 26792 h 73" name="T3"/>
                  <a:gd fmla="*/ 72893 w 48" name="T4"/>
                  <a:gd fmla="*/ 13396 h 73" name="T5"/>
                  <a:gd fmla="*/ 67138 w 48" name="T6"/>
                  <a:gd fmla="*/ 0 h 73" name="T7"/>
                  <a:gd fmla="*/ 61383 w 48" name="T8"/>
                  <a:gd fmla="*/ 5741 h 73" name="T9"/>
                  <a:gd fmla="*/ 7673 w 48" name="T10"/>
                  <a:gd fmla="*/ 3827 h 73" name="T11"/>
                  <a:gd fmla="*/ 11509 w 48" name="T12"/>
                  <a:gd fmla="*/ 24878 h 73" name="T13"/>
                  <a:gd fmla="*/ 7673 w 48" name="T14"/>
                  <a:gd fmla="*/ 28705 h 73" name="T15"/>
                  <a:gd fmla="*/ 15346 w 48" name="T16"/>
                  <a:gd fmla="*/ 63152 h 73" name="T17"/>
                  <a:gd fmla="*/ 7673 w 48" name="T18"/>
                  <a:gd fmla="*/ 76548 h 73" name="T19"/>
                  <a:gd fmla="*/ 0 w 48" name="T20"/>
                  <a:gd fmla="*/ 97599 h 73" name="T21"/>
                  <a:gd fmla="*/ 9591 w 48" name="T22"/>
                  <a:gd fmla="*/ 122477 h 73" name="T23"/>
                  <a:gd fmla="*/ 7673 w 48" name="T24"/>
                  <a:gd fmla="*/ 132045 h 73" name="T25"/>
                  <a:gd fmla="*/ 24937 w 48" name="T26"/>
                  <a:gd fmla="*/ 137786 h 73" name="T27"/>
                  <a:gd fmla="*/ 67138 w 48" name="T28"/>
                  <a:gd fmla="*/ 122477 h 73" name="T29"/>
                  <a:gd fmla="*/ 92075 w 48" name="T30"/>
                  <a:gd fmla="*/ 110995 h 73" name="T31"/>
                  <a:gd fmla="*/ 84402 w 48" name="T32"/>
                  <a:gd fmla="*/ 86116 h 73" name="T33"/>
                  <a:gd fmla="*/ 78647 w 48" name="T34"/>
                  <a:gd fmla="*/ 57411 h 73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48" name="T54"/>
                  <a:gd fmla="*/ 0 h 73" name="T55"/>
                  <a:gd fmla="*/ 48 w 48" name="T56"/>
                  <a:gd fmla="*/ 73 h 73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73" w="48">
                    <a:moveTo>
                      <a:pt x="41" y="30"/>
                    </a:moveTo>
                    <a:cubicBezTo>
                      <a:pt x="39" y="26"/>
                      <a:pt x="40" y="18"/>
                      <a:pt x="40" y="14"/>
                    </a:cubicBezTo>
                    <a:cubicBezTo>
                      <a:pt x="41" y="10"/>
                      <a:pt x="39" y="8"/>
                      <a:pt x="38" y="7"/>
                    </a:cubicBezTo>
                    <a:cubicBezTo>
                      <a:pt x="37" y="6"/>
                      <a:pt x="36" y="3"/>
                      <a:pt x="35" y="0"/>
                    </a:cubicBezTo>
                    <a:cubicBezTo>
                      <a:pt x="33" y="1"/>
                      <a:pt x="33" y="4"/>
                      <a:pt x="32" y="3"/>
                    </a:cubicBezTo>
                    <a:cubicBezTo>
                      <a:pt x="31" y="1"/>
                      <a:pt x="5" y="0"/>
                      <a:pt x="4" y="2"/>
                    </a:cubicBezTo>
                    <a:cubicBezTo>
                      <a:pt x="3" y="4"/>
                      <a:pt x="6" y="11"/>
                      <a:pt x="6" y="13"/>
                    </a:cubicBezTo>
                    <a:cubicBezTo>
                      <a:pt x="6" y="14"/>
                      <a:pt x="5" y="15"/>
                      <a:pt x="4" y="15"/>
                    </a:cubicBezTo>
                    <a:cubicBezTo>
                      <a:pt x="7" y="21"/>
                      <a:pt x="8" y="31"/>
                      <a:pt x="8" y="33"/>
                    </a:cubicBezTo>
                    <a:cubicBezTo>
                      <a:pt x="8" y="35"/>
                      <a:pt x="4" y="37"/>
                      <a:pt x="4" y="40"/>
                    </a:cubicBezTo>
                    <a:cubicBezTo>
                      <a:pt x="4" y="43"/>
                      <a:pt x="0" y="49"/>
                      <a:pt x="0" y="51"/>
                    </a:cubicBezTo>
                    <a:cubicBezTo>
                      <a:pt x="0" y="53"/>
                      <a:pt x="3" y="62"/>
                      <a:pt x="5" y="64"/>
                    </a:cubicBezTo>
                    <a:cubicBezTo>
                      <a:pt x="5" y="65"/>
                      <a:pt x="5" y="67"/>
                      <a:pt x="4" y="69"/>
                    </a:cubicBezTo>
                    <a:cubicBezTo>
                      <a:pt x="9" y="71"/>
                      <a:pt x="12" y="72"/>
                      <a:pt x="13" y="72"/>
                    </a:cubicBezTo>
                    <a:cubicBezTo>
                      <a:pt x="15" y="73"/>
                      <a:pt x="29" y="66"/>
                      <a:pt x="35" y="64"/>
                    </a:cubicBezTo>
                    <a:cubicBezTo>
                      <a:pt x="39" y="61"/>
                      <a:pt x="44" y="60"/>
                      <a:pt x="48" y="58"/>
                    </a:cubicBezTo>
                    <a:cubicBezTo>
                      <a:pt x="46" y="54"/>
                      <a:pt x="44" y="49"/>
                      <a:pt x="44" y="45"/>
                    </a:cubicBezTo>
                    <a:cubicBezTo>
                      <a:pt x="44" y="39"/>
                      <a:pt x="42" y="33"/>
                      <a:pt x="41" y="3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784" name="Freeform 28"/>
              <p:cNvSpPr>
                <a:spLocks noChangeArrowheads="1"/>
              </p:cNvSpPr>
              <p:nvPr/>
            </p:nvSpPr>
            <p:spPr bwMode="auto">
              <a:xfrm>
                <a:off x="3319463" y="2195512"/>
                <a:ext cx="165100" cy="122238"/>
              </a:xfrm>
              <a:custGeom>
                <a:gdLst>
                  <a:gd fmla="*/ 55673 w 86" name="T0"/>
                  <a:gd fmla="*/ 64939 h 64" name="T1"/>
                  <a:gd fmla="*/ 65272 w 86" name="T2"/>
                  <a:gd fmla="*/ 63029 h 64" name="T3"/>
                  <a:gd fmla="*/ 80630 w 86" name="T4"/>
                  <a:gd fmla="*/ 59209 h 64" name="T5"/>
                  <a:gd fmla="*/ 97908 w 86" name="T6"/>
                  <a:gd fmla="*/ 80219 h 64" name="T7"/>
                  <a:gd fmla="*/ 101748 w 86" name="T8"/>
                  <a:gd fmla="*/ 93588 h 64" name="T9"/>
                  <a:gd fmla="*/ 101748 w 86" name="T10"/>
                  <a:gd fmla="*/ 95498 h 64" name="T11"/>
                  <a:gd fmla="*/ 117106 w 86" name="T12"/>
                  <a:gd fmla="*/ 91678 h 64" name="T13"/>
                  <a:gd fmla="*/ 124785 w 86" name="T14"/>
                  <a:gd fmla="*/ 110778 h 64" name="T15"/>
                  <a:gd fmla="*/ 134384 w 86" name="T16"/>
                  <a:gd fmla="*/ 118418 h 64" name="T17"/>
                  <a:gd fmla="*/ 142063 w 86" name="T18"/>
                  <a:gd fmla="*/ 110778 h 64" name="T19"/>
                  <a:gd fmla="*/ 147822 w 86" name="T20"/>
                  <a:gd fmla="*/ 114598 h 64" name="T21"/>
                  <a:gd fmla="*/ 153581 w 86" name="T22"/>
                  <a:gd fmla="*/ 108868 h 64" name="T23"/>
                  <a:gd fmla="*/ 151662 w 86" name="T24"/>
                  <a:gd fmla="*/ 95498 h 64" name="T25"/>
                  <a:gd fmla="*/ 161260 w 86" name="T26"/>
                  <a:gd fmla="*/ 93588 h 64" name="T27"/>
                  <a:gd fmla="*/ 157421 w 86" name="T28"/>
                  <a:gd fmla="*/ 80219 h 64" name="T29"/>
                  <a:gd fmla="*/ 153581 w 86" name="T30"/>
                  <a:gd fmla="*/ 70669 h 64" name="T31"/>
                  <a:gd fmla="*/ 153581 w 86" name="T32"/>
                  <a:gd fmla="*/ 53479 h 64" name="T33"/>
                  <a:gd fmla="*/ 149742 w 86" name="T34"/>
                  <a:gd fmla="*/ 49659 h 64" name="T35"/>
                  <a:gd fmla="*/ 145902 w 86" name="T36"/>
                  <a:gd fmla="*/ 38199 h 64" name="T37"/>
                  <a:gd fmla="*/ 145902 w 86" name="T38"/>
                  <a:gd fmla="*/ 30560 h 64" name="T39"/>
                  <a:gd fmla="*/ 138223 w 86" name="T40"/>
                  <a:gd fmla="*/ 21010 h 64" name="T41"/>
                  <a:gd fmla="*/ 128624 w 86" name="T42"/>
                  <a:gd fmla="*/ 3820 h 64" name="T43"/>
                  <a:gd fmla="*/ 113266 w 86" name="T44"/>
                  <a:gd fmla="*/ 15280 h 64" name="T45"/>
                  <a:gd fmla="*/ 99828 w 86" name="T46"/>
                  <a:gd fmla="*/ 13370 h 64" name="T47"/>
                  <a:gd fmla="*/ 86390 w 86" name="T48"/>
                  <a:gd fmla="*/ 15280 h 64" name="T49"/>
                  <a:gd fmla="*/ 80630 w 86" name="T50"/>
                  <a:gd fmla="*/ 9550 h 64" name="T51"/>
                  <a:gd fmla="*/ 80630 w 86" name="T52"/>
                  <a:gd fmla="*/ 5730 h 64" name="T53"/>
                  <a:gd fmla="*/ 78710 w 86" name="T54"/>
                  <a:gd fmla="*/ 7640 h 64" name="T55"/>
                  <a:gd fmla="*/ 46074 w 86" name="T56"/>
                  <a:gd fmla="*/ 5730 h 64" name="T57"/>
                  <a:gd fmla="*/ 30716 w 86" name="T58"/>
                  <a:gd fmla="*/ 0 h 64" name="T59"/>
                  <a:gd fmla="*/ 26877 w 86" name="T60"/>
                  <a:gd fmla="*/ 9550 h 64" name="T61"/>
                  <a:gd fmla="*/ 28797 w 86" name="T62"/>
                  <a:gd fmla="*/ 19100 h 64" name="T63"/>
                  <a:gd fmla="*/ 21117 w 86" name="T64"/>
                  <a:gd fmla="*/ 22920 h 64" name="T65"/>
                  <a:gd fmla="*/ 1920 w 86" name="T66"/>
                  <a:gd fmla="*/ 32469 h 64" name="T67"/>
                  <a:gd fmla="*/ 0 w 86" name="T68"/>
                  <a:gd fmla="*/ 34379 h 64" name="T69"/>
                  <a:gd fmla="*/ 15358 w 86" name="T70"/>
                  <a:gd fmla="*/ 53479 h 64" name="T71"/>
                  <a:gd fmla="*/ 40315 w 86" name="T72"/>
                  <a:gd fmla="*/ 80219 h 64" name="T73"/>
                  <a:gd fmla="*/ 55673 w 86" name="T74"/>
                  <a:gd fmla="*/ 64939 h 64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86" name="T114"/>
                  <a:gd fmla="*/ 0 h 64" name="T115"/>
                  <a:gd fmla="*/ 86 w 86" name="T116"/>
                  <a:gd fmla="*/ 64 h 64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64" w="86">
                    <a:moveTo>
                      <a:pt x="29" y="34"/>
                    </a:moveTo>
                    <a:cubicBezTo>
                      <a:pt x="29" y="31"/>
                      <a:pt x="31" y="32"/>
                      <a:pt x="34" y="33"/>
                    </a:cubicBezTo>
                    <a:cubicBezTo>
                      <a:pt x="37" y="33"/>
                      <a:pt x="40" y="31"/>
                      <a:pt x="42" y="31"/>
                    </a:cubicBezTo>
                    <a:cubicBezTo>
                      <a:pt x="45" y="31"/>
                      <a:pt x="51" y="40"/>
                      <a:pt x="51" y="42"/>
                    </a:cubicBezTo>
                    <a:cubicBezTo>
                      <a:pt x="51" y="45"/>
                      <a:pt x="52" y="47"/>
                      <a:pt x="53" y="49"/>
                    </a:cubicBezTo>
                    <a:cubicBezTo>
                      <a:pt x="53" y="49"/>
                      <a:pt x="53" y="49"/>
                      <a:pt x="53" y="50"/>
                    </a:cubicBezTo>
                    <a:cubicBezTo>
                      <a:pt x="57" y="49"/>
                      <a:pt x="61" y="48"/>
                      <a:pt x="61" y="48"/>
                    </a:cubicBezTo>
                    <a:cubicBezTo>
                      <a:pt x="63" y="48"/>
                      <a:pt x="65" y="54"/>
                      <a:pt x="65" y="58"/>
                    </a:cubicBezTo>
                    <a:cubicBezTo>
                      <a:pt x="64" y="61"/>
                      <a:pt x="68" y="64"/>
                      <a:pt x="70" y="62"/>
                    </a:cubicBezTo>
                    <a:cubicBezTo>
                      <a:pt x="72" y="59"/>
                      <a:pt x="74" y="56"/>
                      <a:pt x="74" y="58"/>
                    </a:cubicBezTo>
                    <a:cubicBezTo>
                      <a:pt x="75" y="59"/>
                      <a:pt x="75" y="59"/>
                      <a:pt x="77" y="60"/>
                    </a:cubicBezTo>
                    <a:cubicBezTo>
                      <a:pt x="77" y="58"/>
                      <a:pt x="79" y="58"/>
                      <a:pt x="80" y="57"/>
                    </a:cubicBezTo>
                    <a:cubicBezTo>
                      <a:pt x="81" y="55"/>
                      <a:pt x="77" y="52"/>
                      <a:pt x="79" y="50"/>
                    </a:cubicBezTo>
                    <a:cubicBezTo>
                      <a:pt x="80" y="47"/>
                      <a:pt x="82" y="51"/>
                      <a:pt x="84" y="49"/>
                    </a:cubicBezTo>
                    <a:cubicBezTo>
                      <a:pt x="86" y="47"/>
                      <a:pt x="81" y="44"/>
                      <a:pt x="82" y="42"/>
                    </a:cubicBezTo>
                    <a:cubicBezTo>
                      <a:pt x="82" y="41"/>
                      <a:pt x="82" y="38"/>
                      <a:pt x="80" y="37"/>
                    </a:cubicBezTo>
                    <a:cubicBezTo>
                      <a:pt x="78" y="36"/>
                      <a:pt x="79" y="31"/>
                      <a:pt x="80" y="28"/>
                    </a:cubicBezTo>
                    <a:cubicBezTo>
                      <a:pt x="79" y="27"/>
                      <a:pt x="79" y="27"/>
                      <a:pt x="78" y="26"/>
                    </a:cubicBezTo>
                    <a:cubicBezTo>
                      <a:pt x="77" y="24"/>
                      <a:pt x="78" y="20"/>
                      <a:pt x="76" y="20"/>
                    </a:cubicBezTo>
                    <a:cubicBezTo>
                      <a:pt x="73" y="20"/>
                      <a:pt x="74" y="17"/>
                      <a:pt x="76" y="16"/>
                    </a:cubicBezTo>
                    <a:cubicBezTo>
                      <a:pt x="78" y="15"/>
                      <a:pt x="72" y="13"/>
                      <a:pt x="72" y="11"/>
                    </a:cubicBezTo>
                    <a:cubicBezTo>
                      <a:pt x="72" y="8"/>
                      <a:pt x="69" y="3"/>
                      <a:pt x="67" y="2"/>
                    </a:cubicBezTo>
                    <a:cubicBezTo>
                      <a:pt x="66" y="2"/>
                      <a:pt x="61" y="8"/>
                      <a:pt x="59" y="8"/>
                    </a:cubicBezTo>
                    <a:cubicBezTo>
                      <a:pt x="57" y="8"/>
                      <a:pt x="53" y="4"/>
                      <a:pt x="52" y="7"/>
                    </a:cubicBezTo>
                    <a:cubicBezTo>
                      <a:pt x="50" y="11"/>
                      <a:pt x="47" y="6"/>
                      <a:pt x="45" y="8"/>
                    </a:cubicBezTo>
                    <a:cubicBezTo>
                      <a:pt x="43" y="11"/>
                      <a:pt x="42" y="5"/>
                      <a:pt x="42" y="5"/>
                    </a:cubicBezTo>
                    <a:cubicBezTo>
                      <a:pt x="42" y="5"/>
                      <a:pt x="42" y="4"/>
                      <a:pt x="42" y="3"/>
                    </a:cubicBezTo>
                    <a:cubicBezTo>
                      <a:pt x="42" y="3"/>
                      <a:pt x="41" y="4"/>
                      <a:pt x="41" y="4"/>
                    </a:cubicBezTo>
                    <a:cubicBezTo>
                      <a:pt x="35" y="6"/>
                      <a:pt x="25" y="5"/>
                      <a:pt x="24" y="3"/>
                    </a:cubicBezTo>
                    <a:cubicBezTo>
                      <a:pt x="24" y="1"/>
                      <a:pt x="16" y="0"/>
                      <a:pt x="16" y="0"/>
                    </a:cubicBezTo>
                    <a:cubicBezTo>
                      <a:pt x="16" y="0"/>
                      <a:pt x="17" y="4"/>
                      <a:pt x="14" y="5"/>
                    </a:cubicBezTo>
                    <a:cubicBezTo>
                      <a:pt x="11" y="6"/>
                      <a:pt x="15" y="9"/>
                      <a:pt x="15" y="10"/>
                    </a:cubicBezTo>
                    <a:cubicBezTo>
                      <a:pt x="15" y="11"/>
                      <a:pt x="12" y="13"/>
                      <a:pt x="11" y="12"/>
                    </a:cubicBezTo>
                    <a:cubicBezTo>
                      <a:pt x="9" y="11"/>
                      <a:pt x="4" y="16"/>
                      <a:pt x="1" y="17"/>
                    </a:cubicBezTo>
                    <a:cubicBezTo>
                      <a:pt x="1" y="17"/>
                      <a:pt x="1" y="18"/>
                      <a:pt x="0" y="18"/>
                    </a:cubicBezTo>
                    <a:cubicBezTo>
                      <a:pt x="4" y="22"/>
                      <a:pt x="4" y="25"/>
                      <a:pt x="8" y="28"/>
                    </a:cubicBezTo>
                    <a:cubicBezTo>
                      <a:pt x="12" y="31"/>
                      <a:pt x="18" y="36"/>
                      <a:pt x="21" y="42"/>
                    </a:cubicBezTo>
                    <a:cubicBezTo>
                      <a:pt x="24" y="39"/>
                      <a:pt x="28" y="36"/>
                      <a:pt x="29" y="34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785" name="Freeform 29"/>
              <p:cNvSpPr>
                <a:spLocks noChangeArrowheads="1"/>
              </p:cNvSpPr>
              <p:nvPr/>
            </p:nvSpPr>
            <p:spPr bwMode="auto">
              <a:xfrm>
                <a:off x="3398838" y="2286000"/>
                <a:ext cx="88900" cy="85725"/>
              </a:xfrm>
              <a:custGeom>
                <a:gdLst>
                  <a:gd fmla="*/ 71877 w 47" name="T0"/>
                  <a:gd fmla="*/ 49530 h 45" name="T1"/>
                  <a:gd fmla="*/ 64311 w 47" name="T2"/>
                  <a:gd fmla="*/ 43815 h 45" name="T3"/>
                  <a:gd fmla="*/ 66202 w 47" name="T4"/>
                  <a:gd fmla="*/ 28575 h 45" name="T5"/>
                  <a:gd fmla="*/ 68094 w 47" name="T6"/>
                  <a:gd fmla="*/ 22860 h 45" name="T7"/>
                  <a:gd fmla="*/ 62419 w 47" name="T8"/>
                  <a:gd fmla="*/ 19050 h 45" name="T9"/>
                  <a:gd fmla="*/ 54853 w 47" name="T10"/>
                  <a:gd fmla="*/ 26670 h 45" name="T11"/>
                  <a:gd fmla="*/ 45396 w 47" name="T12"/>
                  <a:gd fmla="*/ 19050 h 45" name="T13"/>
                  <a:gd fmla="*/ 37830 w 47" name="T14"/>
                  <a:gd fmla="*/ 0 h 45" name="T15"/>
                  <a:gd fmla="*/ 22698 w 47" name="T16"/>
                  <a:gd fmla="*/ 3810 h 45" name="T17"/>
                  <a:gd fmla="*/ 20806 w 47" name="T18"/>
                  <a:gd fmla="*/ 13335 h 45" name="T19"/>
                  <a:gd fmla="*/ 3783 w 47" name="T20"/>
                  <a:gd fmla="*/ 28575 h 45" name="T21"/>
                  <a:gd fmla="*/ 0 w 47" name="T22"/>
                  <a:gd fmla="*/ 36195 h 45" name="T23"/>
                  <a:gd fmla="*/ 26481 w 47" name="T24"/>
                  <a:gd fmla="*/ 53340 h 45" name="T25"/>
                  <a:gd fmla="*/ 77551 w 47" name="T26"/>
                  <a:gd fmla="*/ 85725 h 45" name="T27"/>
                  <a:gd fmla="*/ 81334 w 47" name="T28"/>
                  <a:gd fmla="*/ 85725 h 45" name="T29"/>
                  <a:gd fmla="*/ 88900 w 47" name="T30"/>
                  <a:gd fmla="*/ 66675 h 45" name="T31"/>
                  <a:gd fmla="*/ 71877 w 47" name="T32"/>
                  <a:gd fmla="*/ 49530 h 45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47" name="T51"/>
                  <a:gd fmla="*/ 0 h 45" name="T52"/>
                  <a:gd fmla="*/ 47 w 47" name="T53"/>
                  <a:gd fmla="*/ 45 h 45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45" w="47">
                    <a:moveTo>
                      <a:pt x="38" y="26"/>
                    </a:moveTo>
                    <a:cubicBezTo>
                      <a:pt x="34" y="24"/>
                      <a:pt x="33" y="24"/>
                      <a:pt x="34" y="23"/>
                    </a:cubicBezTo>
                    <a:cubicBezTo>
                      <a:pt x="36" y="22"/>
                      <a:pt x="36" y="19"/>
                      <a:pt x="35" y="15"/>
                    </a:cubicBezTo>
                    <a:cubicBezTo>
                      <a:pt x="35" y="13"/>
                      <a:pt x="35" y="13"/>
                      <a:pt x="36" y="12"/>
                    </a:cubicBezTo>
                    <a:cubicBezTo>
                      <a:pt x="34" y="11"/>
                      <a:pt x="34" y="11"/>
                      <a:pt x="33" y="10"/>
                    </a:cubicBezTo>
                    <a:cubicBezTo>
                      <a:pt x="33" y="8"/>
                      <a:pt x="31" y="11"/>
                      <a:pt x="29" y="14"/>
                    </a:cubicBezTo>
                    <a:cubicBezTo>
                      <a:pt x="27" y="16"/>
                      <a:pt x="23" y="13"/>
                      <a:pt x="24" y="10"/>
                    </a:cubicBezTo>
                    <a:cubicBezTo>
                      <a:pt x="24" y="6"/>
                      <a:pt x="22" y="0"/>
                      <a:pt x="20" y="0"/>
                    </a:cubicBezTo>
                    <a:cubicBezTo>
                      <a:pt x="20" y="0"/>
                      <a:pt x="16" y="1"/>
                      <a:pt x="12" y="2"/>
                    </a:cubicBezTo>
                    <a:cubicBezTo>
                      <a:pt x="13" y="3"/>
                      <a:pt x="12" y="5"/>
                      <a:pt x="11" y="7"/>
                    </a:cubicBezTo>
                    <a:cubicBezTo>
                      <a:pt x="11" y="10"/>
                      <a:pt x="5" y="13"/>
                      <a:pt x="2" y="15"/>
                    </a:cubicBezTo>
                    <a:cubicBezTo>
                      <a:pt x="1" y="15"/>
                      <a:pt x="0" y="17"/>
                      <a:pt x="0" y="19"/>
                    </a:cubicBezTo>
                    <a:cubicBezTo>
                      <a:pt x="4" y="22"/>
                      <a:pt x="10" y="25"/>
                      <a:pt x="14" y="28"/>
                    </a:cubicBezTo>
                    <a:cubicBezTo>
                      <a:pt x="22" y="35"/>
                      <a:pt x="35" y="43"/>
                      <a:pt x="41" y="45"/>
                    </a:cubicBezTo>
                    <a:cubicBezTo>
                      <a:pt x="41" y="45"/>
                      <a:pt x="42" y="45"/>
                      <a:pt x="43" y="45"/>
                    </a:cubicBezTo>
                    <a:cubicBezTo>
                      <a:pt x="45" y="39"/>
                      <a:pt x="46" y="38"/>
                      <a:pt x="47" y="35"/>
                    </a:cubicBezTo>
                    <a:cubicBezTo>
                      <a:pt x="47" y="31"/>
                      <a:pt x="41" y="29"/>
                      <a:pt x="38" y="26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786" name="Freeform 30"/>
              <p:cNvSpPr>
                <a:spLocks noChangeArrowheads="1"/>
              </p:cNvSpPr>
              <p:nvPr/>
            </p:nvSpPr>
            <p:spPr bwMode="auto">
              <a:xfrm>
                <a:off x="3360738" y="2254250"/>
                <a:ext cx="63500" cy="68263"/>
              </a:xfrm>
              <a:custGeom>
                <a:gdLst>
                  <a:gd fmla="*/ 59652 w 33" name="T0"/>
                  <a:gd fmla="*/ 45509 h 36" name="T1"/>
                  <a:gd fmla="*/ 61576 w 33" name="T2"/>
                  <a:gd fmla="*/ 34132 h 36" name="T3"/>
                  <a:gd fmla="*/ 57727 w 33" name="T4"/>
                  <a:gd fmla="*/ 20858 h 36" name="T5"/>
                  <a:gd fmla="*/ 40409 w 33" name="T6"/>
                  <a:gd fmla="*/ 0 h 36" name="T7"/>
                  <a:gd fmla="*/ 25015 w 33" name="T8"/>
                  <a:gd fmla="*/ 3792 h 36" name="T9"/>
                  <a:gd fmla="*/ 15394 w 33" name="T10"/>
                  <a:gd fmla="*/ 5689 h 36" name="T11"/>
                  <a:gd fmla="*/ 0 w 33" name="T12"/>
                  <a:gd fmla="*/ 20858 h 36" name="T13"/>
                  <a:gd fmla="*/ 3848 w 33" name="T14"/>
                  <a:gd fmla="*/ 28443 h 36" name="T15"/>
                  <a:gd fmla="*/ 21167 w 33" name="T16"/>
                  <a:gd fmla="*/ 56886 h 36" name="T17"/>
                  <a:gd fmla="*/ 38485 w 33" name="T18"/>
                  <a:gd fmla="*/ 68263 h 36" name="T19"/>
                  <a:gd fmla="*/ 42333 w 33" name="T20"/>
                  <a:gd fmla="*/ 60678 h 36" name="T21"/>
                  <a:gd fmla="*/ 59652 w 33" name="T22"/>
                  <a:gd fmla="*/ 45509 h 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33" name="T36"/>
                  <a:gd fmla="*/ 0 h 36" name="T37"/>
                  <a:gd fmla="*/ 33 w 33" name="T38"/>
                  <a:gd fmla="*/ 36 h 36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36" w="33">
                    <a:moveTo>
                      <a:pt x="31" y="24"/>
                    </a:moveTo>
                    <a:cubicBezTo>
                      <a:pt x="32" y="22"/>
                      <a:pt x="33" y="20"/>
                      <a:pt x="32" y="18"/>
                    </a:cubicBezTo>
                    <a:cubicBezTo>
                      <a:pt x="31" y="16"/>
                      <a:pt x="30" y="14"/>
                      <a:pt x="30" y="11"/>
                    </a:cubicBezTo>
                    <a:cubicBezTo>
                      <a:pt x="30" y="9"/>
                      <a:pt x="24" y="0"/>
                      <a:pt x="21" y="0"/>
                    </a:cubicBezTo>
                    <a:cubicBezTo>
                      <a:pt x="19" y="0"/>
                      <a:pt x="16" y="2"/>
                      <a:pt x="13" y="2"/>
                    </a:cubicBezTo>
                    <a:cubicBezTo>
                      <a:pt x="10" y="1"/>
                      <a:pt x="8" y="0"/>
                      <a:pt x="8" y="3"/>
                    </a:cubicBezTo>
                    <a:cubicBezTo>
                      <a:pt x="7" y="5"/>
                      <a:pt x="3" y="8"/>
                      <a:pt x="0" y="11"/>
                    </a:cubicBezTo>
                    <a:cubicBezTo>
                      <a:pt x="1" y="12"/>
                      <a:pt x="1" y="14"/>
                      <a:pt x="2" y="15"/>
                    </a:cubicBezTo>
                    <a:cubicBezTo>
                      <a:pt x="4" y="25"/>
                      <a:pt x="7" y="26"/>
                      <a:pt x="11" y="30"/>
                    </a:cubicBezTo>
                    <a:cubicBezTo>
                      <a:pt x="12" y="31"/>
                      <a:pt x="16" y="33"/>
                      <a:pt x="20" y="36"/>
                    </a:cubicBezTo>
                    <a:cubicBezTo>
                      <a:pt x="20" y="34"/>
                      <a:pt x="21" y="32"/>
                      <a:pt x="22" y="32"/>
                    </a:cubicBezTo>
                    <a:cubicBezTo>
                      <a:pt x="25" y="30"/>
                      <a:pt x="31" y="27"/>
                      <a:pt x="31" y="24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787" name="Freeform 31"/>
              <p:cNvSpPr>
                <a:spLocks noChangeArrowheads="1"/>
              </p:cNvSpPr>
              <p:nvPr/>
            </p:nvSpPr>
            <p:spPr bwMode="auto">
              <a:xfrm>
                <a:off x="3279775" y="1854200"/>
                <a:ext cx="179388" cy="147638"/>
              </a:xfrm>
              <a:custGeom>
                <a:gdLst>
                  <a:gd fmla="*/ 83969 w 94" name="T0"/>
                  <a:gd fmla="*/ 113125 h 77" name="T1"/>
                  <a:gd fmla="*/ 106869 w 94" name="T2"/>
                  <a:gd fmla="*/ 97786 h 77" name="T3"/>
                  <a:gd fmla="*/ 106869 w 94" name="T4"/>
                  <a:gd fmla="*/ 38348 h 77" name="T5"/>
                  <a:gd fmla="*/ 179388 w 94" name="T6"/>
                  <a:gd fmla="*/ 38348 h 77" name="T7"/>
                  <a:gd fmla="*/ 179388 w 94" name="T8"/>
                  <a:gd fmla="*/ 7670 h 77" name="T9"/>
                  <a:gd fmla="*/ 164121 w 94" name="T10"/>
                  <a:gd fmla="*/ 0 h 77" name="T11"/>
                  <a:gd fmla="*/ 83969 w 94" name="T12"/>
                  <a:gd fmla="*/ 0 h 77" name="T13"/>
                  <a:gd fmla="*/ 72519 w 94" name="T14"/>
                  <a:gd fmla="*/ 19174 h 77" name="T15"/>
                  <a:gd fmla="*/ 43893 w 94" name="T16"/>
                  <a:gd fmla="*/ 59439 h 77" name="T17"/>
                  <a:gd fmla="*/ 5725 w 94" name="T18"/>
                  <a:gd fmla="*/ 126547 h 77" name="T19"/>
                  <a:gd fmla="*/ 0 w 94" name="T20"/>
                  <a:gd fmla="*/ 147638 h 77" name="T21"/>
                  <a:gd fmla="*/ 83969 w 94" name="T22"/>
                  <a:gd fmla="*/ 147638 h 77" name="T23"/>
                  <a:gd fmla="*/ 83969 w 94" name="T24"/>
                  <a:gd fmla="*/ 113125 h 77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94" name="T39"/>
                  <a:gd fmla="*/ 0 h 77" name="T40"/>
                  <a:gd fmla="*/ 94 w 94" name="T41"/>
                  <a:gd fmla="*/ 77 h 77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77" w="94">
                    <a:moveTo>
                      <a:pt x="44" y="59"/>
                    </a:moveTo>
                    <a:cubicBezTo>
                      <a:pt x="44" y="56"/>
                      <a:pt x="56" y="53"/>
                      <a:pt x="56" y="51"/>
                    </a:cubicBezTo>
                    <a:cubicBezTo>
                      <a:pt x="56" y="48"/>
                      <a:pt x="56" y="20"/>
                      <a:pt x="56" y="20"/>
                    </a:cubicBezTo>
                    <a:cubicBezTo>
                      <a:pt x="56" y="20"/>
                      <a:pt x="93" y="21"/>
                      <a:pt x="94" y="20"/>
                    </a:cubicBezTo>
                    <a:cubicBezTo>
                      <a:pt x="94" y="20"/>
                      <a:pt x="94" y="12"/>
                      <a:pt x="94" y="4"/>
                    </a:cubicBezTo>
                    <a:cubicBezTo>
                      <a:pt x="92" y="2"/>
                      <a:pt x="94" y="0"/>
                      <a:pt x="86" y="0"/>
                    </a:cubicBezTo>
                    <a:cubicBezTo>
                      <a:pt x="79" y="0"/>
                      <a:pt x="58" y="0"/>
                      <a:pt x="44" y="0"/>
                    </a:cubicBezTo>
                    <a:cubicBezTo>
                      <a:pt x="41" y="3"/>
                      <a:pt x="39" y="7"/>
                      <a:pt x="38" y="10"/>
                    </a:cubicBezTo>
                    <a:cubicBezTo>
                      <a:pt x="36" y="16"/>
                      <a:pt x="23" y="23"/>
                      <a:pt x="23" y="31"/>
                    </a:cubicBezTo>
                    <a:cubicBezTo>
                      <a:pt x="22" y="38"/>
                      <a:pt x="11" y="50"/>
                      <a:pt x="3" y="66"/>
                    </a:cubicBezTo>
                    <a:cubicBezTo>
                      <a:pt x="1" y="70"/>
                      <a:pt x="0" y="74"/>
                      <a:pt x="0" y="77"/>
                    </a:cubicBezTo>
                    <a:cubicBezTo>
                      <a:pt x="44" y="77"/>
                      <a:pt x="44" y="77"/>
                      <a:pt x="44" y="77"/>
                    </a:cubicBezTo>
                    <a:cubicBezTo>
                      <a:pt x="44" y="77"/>
                      <a:pt x="44" y="62"/>
                      <a:pt x="44" y="59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788" name="Freeform 32"/>
              <p:cNvSpPr>
                <a:spLocks noChangeArrowheads="1"/>
              </p:cNvSpPr>
              <p:nvPr/>
            </p:nvSpPr>
            <p:spPr bwMode="auto">
              <a:xfrm>
                <a:off x="3278188" y="1862137"/>
                <a:ext cx="261938" cy="287338"/>
              </a:xfrm>
              <a:custGeom>
                <a:gdLst>
                  <a:gd fmla="*/ 21032 w 137" name="T0"/>
                  <a:gd fmla="*/ 249026 h 150" name="T1"/>
                  <a:gd fmla="*/ 40151 w 137" name="T2"/>
                  <a:gd fmla="*/ 249026 h 150" name="T3"/>
                  <a:gd fmla="*/ 57359 w 137" name="T4"/>
                  <a:gd fmla="*/ 247111 h 150" name="T5"/>
                  <a:gd fmla="*/ 68830 w 137" name="T6"/>
                  <a:gd fmla="*/ 258604 h 150" name="T7"/>
                  <a:gd fmla="*/ 76478 w 137" name="T8"/>
                  <a:gd fmla="*/ 258604 h 150" name="T9"/>
                  <a:gd fmla="*/ 91774 w 137" name="T10"/>
                  <a:gd fmla="*/ 277760 h 150" name="T11"/>
                  <a:gd fmla="*/ 101334 w 137" name="T12"/>
                  <a:gd fmla="*/ 287338 h 150" name="T13"/>
                  <a:gd fmla="*/ 112805 w 137" name="T14"/>
                  <a:gd fmla="*/ 281591 h 150" name="T15"/>
                  <a:gd fmla="*/ 126189 w 137" name="T16"/>
                  <a:gd fmla="*/ 275844 h 150" name="T17"/>
                  <a:gd fmla="*/ 137661 w 137" name="T18"/>
                  <a:gd fmla="*/ 273929 h 150" name="T19"/>
                  <a:gd fmla="*/ 152956 w 137" name="T20"/>
                  <a:gd fmla="*/ 275844 h 150" name="T21"/>
                  <a:gd fmla="*/ 166340 w 137" name="T22"/>
                  <a:gd fmla="*/ 270098 h 150" name="T23"/>
                  <a:gd fmla="*/ 250466 w 137" name="T24"/>
                  <a:gd fmla="*/ 270098 h 150" name="T25"/>
                  <a:gd fmla="*/ 252378 w 137" name="T26"/>
                  <a:gd fmla="*/ 250942 h 150" name="T27"/>
                  <a:gd fmla="*/ 246642 w 137" name="T28"/>
                  <a:gd fmla="*/ 245195 h 150" name="T29"/>
                  <a:gd fmla="*/ 225611 w 137" name="T30"/>
                  <a:gd fmla="*/ 53636 h 150" name="T31"/>
                  <a:gd fmla="*/ 261938 w 137" name="T32"/>
                  <a:gd fmla="*/ 53636 h 150" name="T33"/>
                  <a:gd fmla="*/ 185460 w 137" name="T34"/>
                  <a:gd fmla="*/ 3831 h 150" name="T35"/>
                  <a:gd fmla="*/ 181636 w 137" name="T36"/>
                  <a:gd fmla="*/ 0 h 150" name="T37"/>
                  <a:gd fmla="*/ 181636 w 137" name="T38"/>
                  <a:gd fmla="*/ 30649 h 150" name="T39"/>
                  <a:gd fmla="*/ 108981 w 137" name="T40"/>
                  <a:gd fmla="*/ 30649 h 150" name="T41"/>
                  <a:gd fmla="*/ 108981 w 137" name="T42"/>
                  <a:gd fmla="*/ 90033 h 150" name="T43"/>
                  <a:gd fmla="*/ 86038 w 137" name="T44"/>
                  <a:gd fmla="*/ 105357 h 150" name="T45"/>
                  <a:gd fmla="*/ 86038 w 137" name="T46"/>
                  <a:gd fmla="*/ 139838 h 150" name="T47"/>
                  <a:gd fmla="*/ 1912 w 137" name="T48"/>
                  <a:gd fmla="*/ 139838 h 150" name="T49"/>
                  <a:gd fmla="*/ 13384 w 137" name="T50"/>
                  <a:gd fmla="*/ 162825 h 150" name="T51"/>
                  <a:gd fmla="*/ 17208 w 137" name="T52"/>
                  <a:gd fmla="*/ 199221 h 150" name="T53"/>
                  <a:gd fmla="*/ 11472 w 137" name="T54"/>
                  <a:gd fmla="*/ 241364 h 150" name="T55"/>
                  <a:gd fmla="*/ 7648 w 137" name="T56"/>
                  <a:gd fmla="*/ 258604 h 150" name="T57"/>
                  <a:gd fmla="*/ 7648 w 137" name="T58"/>
                  <a:gd fmla="*/ 258604 h 150" name="T59"/>
                  <a:gd fmla="*/ 21032 w 137" name="T60"/>
                  <a:gd fmla="*/ 249026 h 150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w 137" name="T93"/>
                  <a:gd fmla="*/ 0 h 150" name="T94"/>
                  <a:gd fmla="*/ 137 w 137" name="T95"/>
                  <a:gd fmla="*/ 150 h 150" name="T96"/>
                </a:gdLst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b="T96" l="T93" r="T95" t="T94"/>
                <a:pathLst>
                  <a:path h="150" w="137">
                    <a:moveTo>
                      <a:pt x="11" y="130"/>
                    </a:moveTo>
                    <a:cubicBezTo>
                      <a:pt x="15" y="131"/>
                      <a:pt x="21" y="130"/>
                      <a:pt x="21" y="130"/>
                    </a:cubicBezTo>
                    <a:cubicBezTo>
                      <a:pt x="21" y="130"/>
                      <a:pt x="27" y="127"/>
                      <a:pt x="30" y="129"/>
                    </a:cubicBezTo>
                    <a:cubicBezTo>
                      <a:pt x="33" y="131"/>
                      <a:pt x="36" y="135"/>
                      <a:pt x="36" y="135"/>
                    </a:cubicBezTo>
                    <a:cubicBezTo>
                      <a:pt x="40" y="135"/>
                      <a:pt x="40" y="135"/>
                      <a:pt x="40" y="135"/>
                    </a:cubicBezTo>
                    <a:cubicBezTo>
                      <a:pt x="40" y="135"/>
                      <a:pt x="43" y="143"/>
                      <a:pt x="48" y="145"/>
                    </a:cubicBezTo>
                    <a:cubicBezTo>
                      <a:pt x="51" y="146"/>
                      <a:pt x="52" y="148"/>
                      <a:pt x="53" y="150"/>
                    </a:cubicBezTo>
                    <a:cubicBezTo>
                      <a:pt x="57" y="150"/>
                      <a:pt x="59" y="149"/>
                      <a:pt x="59" y="147"/>
                    </a:cubicBezTo>
                    <a:cubicBezTo>
                      <a:pt x="59" y="144"/>
                      <a:pt x="61" y="139"/>
                      <a:pt x="66" y="144"/>
                    </a:cubicBezTo>
                    <a:cubicBezTo>
                      <a:pt x="71" y="149"/>
                      <a:pt x="71" y="145"/>
                      <a:pt x="72" y="143"/>
                    </a:cubicBezTo>
                    <a:cubicBezTo>
                      <a:pt x="73" y="141"/>
                      <a:pt x="76" y="144"/>
                      <a:pt x="80" y="144"/>
                    </a:cubicBezTo>
                    <a:cubicBezTo>
                      <a:pt x="83" y="144"/>
                      <a:pt x="87" y="141"/>
                      <a:pt x="87" y="141"/>
                    </a:cubicBezTo>
                    <a:cubicBezTo>
                      <a:pt x="87" y="141"/>
                      <a:pt x="129" y="142"/>
                      <a:pt x="131" y="141"/>
                    </a:cubicBezTo>
                    <a:cubicBezTo>
                      <a:pt x="133" y="140"/>
                      <a:pt x="132" y="131"/>
                      <a:pt x="132" y="131"/>
                    </a:cubicBezTo>
                    <a:cubicBezTo>
                      <a:pt x="129" y="128"/>
                      <a:pt x="129" y="128"/>
                      <a:pt x="129" y="128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37" y="28"/>
                      <a:pt x="137" y="28"/>
                      <a:pt x="137" y="28"/>
                    </a:cubicBezTo>
                    <a:cubicBezTo>
                      <a:pt x="117" y="15"/>
                      <a:pt x="99" y="3"/>
                      <a:pt x="97" y="2"/>
                    </a:cubicBezTo>
                    <a:cubicBezTo>
                      <a:pt x="96" y="2"/>
                      <a:pt x="95" y="1"/>
                      <a:pt x="95" y="0"/>
                    </a:cubicBezTo>
                    <a:cubicBezTo>
                      <a:pt x="95" y="8"/>
                      <a:pt x="95" y="16"/>
                      <a:pt x="95" y="16"/>
                    </a:cubicBezTo>
                    <a:cubicBezTo>
                      <a:pt x="94" y="17"/>
                      <a:pt x="57" y="16"/>
                      <a:pt x="57" y="16"/>
                    </a:cubicBezTo>
                    <a:cubicBezTo>
                      <a:pt x="57" y="16"/>
                      <a:pt x="57" y="44"/>
                      <a:pt x="57" y="47"/>
                    </a:cubicBezTo>
                    <a:cubicBezTo>
                      <a:pt x="57" y="49"/>
                      <a:pt x="45" y="52"/>
                      <a:pt x="45" y="55"/>
                    </a:cubicBezTo>
                    <a:cubicBezTo>
                      <a:pt x="45" y="58"/>
                      <a:pt x="45" y="73"/>
                      <a:pt x="45" y="73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80"/>
                      <a:pt x="4" y="82"/>
                      <a:pt x="7" y="85"/>
                    </a:cubicBezTo>
                    <a:cubicBezTo>
                      <a:pt x="10" y="89"/>
                      <a:pt x="4" y="96"/>
                      <a:pt x="9" y="104"/>
                    </a:cubicBezTo>
                    <a:cubicBezTo>
                      <a:pt x="15" y="111"/>
                      <a:pt x="8" y="122"/>
                      <a:pt x="6" y="126"/>
                    </a:cubicBezTo>
                    <a:cubicBezTo>
                      <a:pt x="4" y="128"/>
                      <a:pt x="4" y="132"/>
                      <a:pt x="4" y="135"/>
                    </a:cubicBezTo>
                    <a:cubicBezTo>
                      <a:pt x="4" y="135"/>
                      <a:pt x="4" y="135"/>
                      <a:pt x="4" y="135"/>
                    </a:cubicBezTo>
                    <a:cubicBezTo>
                      <a:pt x="8" y="135"/>
                      <a:pt x="7" y="129"/>
                      <a:pt x="11" y="13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789" name="Freeform 33"/>
              <p:cNvSpPr>
                <a:spLocks noChangeArrowheads="1"/>
              </p:cNvSpPr>
              <p:nvPr/>
            </p:nvSpPr>
            <p:spPr bwMode="auto">
              <a:xfrm>
                <a:off x="3379788" y="1916112"/>
                <a:ext cx="360363" cy="338138"/>
              </a:xfrm>
              <a:custGeom>
                <a:gdLst>
                  <a:gd fmla="*/ 341296 w 189" name="T0"/>
                  <a:gd fmla="*/ 139458 h 177" name="T1"/>
                  <a:gd fmla="*/ 329856 w 189" name="T2"/>
                  <a:gd fmla="*/ 116533 h 177" name="T3"/>
                  <a:gd fmla="*/ 306976 w 189" name="T4"/>
                  <a:gd fmla="*/ 108892 h 177" name="T5"/>
                  <a:gd fmla="*/ 291722 w 189" name="T6"/>
                  <a:gd fmla="*/ 89788 h 177" name="T7"/>
                  <a:gd fmla="*/ 160161 w 189" name="T8"/>
                  <a:gd fmla="*/ 0 h 177" name="T9"/>
                  <a:gd fmla="*/ 123934 w 189" name="T10"/>
                  <a:gd fmla="*/ 0 h 177" name="T11"/>
                  <a:gd fmla="*/ 144908 w 189" name="T12"/>
                  <a:gd fmla="*/ 191038 h 177" name="T13"/>
                  <a:gd fmla="*/ 150628 w 189" name="T14"/>
                  <a:gd fmla="*/ 196770 h 177" name="T15"/>
                  <a:gd fmla="*/ 148721 w 189" name="T16"/>
                  <a:gd fmla="*/ 215873 h 177" name="T17"/>
                  <a:gd fmla="*/ 64827 w 189" name="T18"/>
                  <a:gd fmla="*/ 215873 h 177" name="T19"/>
                  <a:gd fmla="*/ 51480 w 189" name="T20"/>
                  <a:gd fmla="*/ 221605 h 177" name="T21"/>
                  <a:gd fmla="*/ 36227 w 189" name="T22"/>
                  <a:gd fmla="*/ 219694 h 177" name="T23"/>
                  <a:gd fmla="*/ 24787 w 189" name="T24"/>
                  <a:gd fmla="*/ 221605 h 177" name="T25"/>
                  <a:gd fmla="*/ 11440 w 189" name="T26"/>
                  <a:gd fmla="*/ 227336 h 177" name="T27"/>
                  <a:gd fmla="*/ 0 w 189" name="T28"/>
                  <a:gd fmla="*/ 233067 h 177" name="T29"/>
                  <a:gd fmla="*/ 1907 w 189" name="T30"/>
                  <a:gd fmla="*/ 238798 h 177" name="T31"/>
                  <a:gd fmla="*/ 5720 w 189" name="T32"/>
                  <a:gd fmla="*/ 244529 h 177" name="T33"/>
                  <a:gd fmla="*/ 9533 w 189" name="T34"/>
                  <a:gd fmla="*/ 257902 h 177" name="T35"/>
                  <a:gd fmla="*/ 20974 w 189" name="T36"/>
                  <a:gd fmla="*/ 271275 h 177" name="T37"/>
                  <a:gd fmla="*/ 20974 w 189" name="T38"/>
                  <a:gd fmla="*/ 288468 h 177" name="T39"/>
                  <a:gd fmla="*/ 26694 w 189" name="T40"/>
                  <a:gd fmla="*/ 294199 h 177" name="T41"/>
                  <a:gd fmla="*/ 40040 w 189" name="T42"/>
                  <a:gd fmla="*/ 292289 h 177" name="T43"/>
                  <a:gd fmla="*/ 53387 w 189" name="T44"/>
                  <a:gd fmla="*/ 294199 h 177" name="T45"/>
                  <a:gd fmla="*/ 68641 w 189" name="T46"/>
                  <a:gd fmla="*/ 282737 h 177" name="T47"/>
                  <a:gd fmla="*/ 78174 w 189" name="T48"/>
                  <a:gd fmla="*/ 299930 h 177" name="T49"/>
                  <a:gd fmla="*/ 85801 w 189" name="T50"/>
                  <a:gd fmla="*/ 309482 h 177" name="T51"/>
                  <a:gd fmla="*/ 85801 w 189" name="T52"/>
                  <a:gd fmla="*/ 317124 h 177" name="T53"/>
                  <a:gd fmla="*/ 89614 w 189" name="T54"/>
                  <a:gd fmla="*/ 328586 h 177" name="T55"/>
                  <a:gd fmla="*/ 101054 w 189" name="T56"/>
                  <a:gd fmla="*/ 330496 h 177" name="T57"/>
                  <a:gd fmla="*/ 110588 w 189" name="T58"/>
                  <a:gd fmla="*/ 334317 h 177" name="T59"/>
                  <a:gd fmla="*/ 123934 w 189" name="T60"/>
                  <a:gd fmla="*/ 328586 h 177" name="T61"/>
                  <a:gd fmla="*/ 133468 w 189" name="T62"/>
                  <a:gd fmla="*/ 326676 h 177" name="T63"/>
                  <a:gd fmla="*/ 141095 w 189" name="T64"/>
                  <a:gd fmla="*/ 328586 h 177" name="T65"/>
                  <a:gd fmla="*/ 148721 w 189" name="T66"/>
                  <a:gd fmla="*/ 328586 h 177" name="T67"/>
                  <a:gd fmla="*/ 154441 w 189" name="T68"/>
                  <a:gd fmla="*/ 311393 h 177" name="T69"/>
                  <a:gd fmla="*/ 152535 w 189" name="T70"/>
                  <a:gd fmla="*/ 298020 h 177" name="T71"/>
                  <a:gd fmla="*/ 169695 w 189" name="T72"/>
                  <a:gd fmla="*/ 290378 h 177" name="T73"/>
                  <a:gd fmla="*/ 177321 w 189" name="T74"/>
                  <a:gd fmla="*/ 277006 h 177" name="T75"/>
                  <a:gd fmla="*/ 183042 w 189" name="T76"/>
                  <a:gd fmla="*/ 259812 h 177" name="T77"/>
                  <a:gd fmla="*/ 196388 w 189" name="T78"/>
                  <a:gd fmla="*/ 261723 h 177" name="T79"/>
                  <a:gd fmla="*/ 205922 w 189" name="T80"/>
                  <a:gd fmla="*/ 250260 h 177" name="T81"/>
                  <a:gd fmla="*/ 217362 w 189" name="T82"/>
                  <a:gd fmla="*/ 246440 h 177" name="T83"/>
                  <a:gd fmla="*/ 224989 w 189" name="T84"/>
                  <a:gd fmla="*/ 240708 h 177" name="T85"/>
                  <a:gd fmla="*/ 244055 w 189" name="T86"/>
                  <a:gd fmla="*/ 233067 h 177" name="T87"/>
                  <a:gd fmla="*/ 259309 w 189" name="T88"/>
                  <a:gd fmla="*/ 227336 h 177" name="T89"/>
                  <a:gd fmla="*/ 286002 w 189" name="T90"/>
                  <a:gd fmla="*/ 227336 h 177" name="T91"/>
                  <a:gd fmla="*/ 303163 w 189" name="T92"/>
                  <a:gd fmla="*/ 221605 h 177" name="T93"/>
                  <a:gd fmla="*/ 337483 w 189" name="T94"/>
                  <a:gd fmla="*/ 219694 h 177" name="T95"/>
                  <a:gd fmla="*/ 350830 w 189" name="T96"/>
                  <a:gd fmla="*/ 210142 h 177" name="T97"/>
                  <a:gd fmla="*/ 358456 w 189" name="T98"/>
                  <a:gd fmla="*/ 192949 h 177" name="T99"/>
                  <a:gd fmla="*/ 358456 w 189" name="T100"/>
                  <a:gd fmla="*/ 135637 h 177" name="T101"/>
                  <a:gd fmla="*/ 341296 w 189" name="T102"/>
                  <a:gd fmla="*/ 139458 h 177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w 189" name="T156"/>
                  <a:gd fmla="*/ 0 h 177" name="T157"/>
                  <a:gd fmla="*/ 189 w 189" name="T158"/>
                  <a:gd fmla="*/ 177 h 177" name="T159"/>
                </a:gdLst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b="T159" l="T156" r="T158" t="T157"/>
                <a:pathLst>
                  <a:path h="177" w="189">
                    <a:moveTo>
                      <a:pt x="179" y="73"/>
                    </a:moveTo>
                    <a:cubicBezTo>
                      <a:pt x="179" y="73"/>
                      <a:pt x="179" y="65"/>
                      <a:pt x="173" y="61"/>
                    </a:cubicBezTo>
                    <a:cubicBezTo>
                      <a:pt x="168" y="58"/>
                      <a:pt x="161" y="57"/>
                      <a:pt x="161" y="57"/>
                    </a:cubicBezTo>
                    <a:cubicBezTo>
                      <a:pt x="161" y="57"/>
                      <a:pt x="157" y="50"/>
                      <a:pt x="153" y="47"/>
                    </a:cubicBezTo>
                    <a:cubicBezTo>
                      <a:pt x="152" y="45"/>
                      <a:pt x="114" y="20"/>
                      <a:pt x="84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76" y="100"/>
                      <a:pt x="76" y="100"/>
                      <a:pt x="76" y="100"/>
                    </a:cubicBezTo>
                    <a:cubicBezTo>
                      <a:pt x="79" y="103"/>
                      <a:pt x="79" y="103"/>
                      <a:pt x="79" y="103"/>
                    </a:cubicBezTo>
                    <a:cubicBezTo>
                      <a:pt x="79" y="103"/>
                      <a:pt x="80" y="112"/>
                      <a:pt x="78" y="113"/>
                    </a:cubicBezTo>
                    <a:cubicBezTo>
                      <a:pt x="76" y="114"/>
                      <a:pt x="34" y="113"/>
                      <a:pt x="34" y="113"/>
                    </a:cubicBezTo>
                    <a:cubicBezTo>
                      <a:pt x="34" y="113"/>
                      <a:pt x="30" y="116"/>
                      <a:pt x="27" y="116"/>
                    </a:cubicBezTo>
                    <a:cubicBezTo>
                      <a:pt x="23" y="116"/>
                      <a:pt x="20" y="113"/>
                      <a:pt x="19" y="115"/>
                    </a:cubicBezTo>
                    <a:cubicBezTo>
                      <a:pt x="18" y="117"/>
                      <a:pt x="18" y="121"/>
                      <a:pt x="13" y="116"/>
                    </a:cubicBezTo>
                    <a:cubicBezTo>
                      <a:pt x="8" y="111"/>
                      <a:pt x="6" y="116"/>
                      <a:pt x="6" y="119"/>
                    </a:cubicBezTo>
                    <a:cubicBezTo>
                      <a:pt x="6" y="121"/>
                      <a:pt x="4" y="122"/>
                      <a:pt x="0" y="122"/>
                    </a:cubicBezTo>
                    <a:cubicBezTo>
                      <a:pt x="1" y="124"/>
                      <a:pt x="1" y="125"/>
                      <a:pt x="1" y="125"/>
                    </a:cubicBezTo>
                    <a:cubicBezTo>
                      <a:pt x="3" y="128"/>
                      <a:pt x="3" y="128"/>
                      <a:pt x="3" y="128"/>
                    </a:cubicBezTo>
                    <a:cubicBezTo>
                      <a:pt x="3" y="128"/>
                      <a:pt x="3" y="133"/>
                      <a:pt x="5" y="135"/>
                    </a:cubicBezTo>
                    <a:cubicBezTo>
                      <a:pt x="7" y="137"/>
                      <a:pt x="11" y="141"/>
                      <a:pt x="11" y="142"/>
                    </a:cubicBezTo>
                    <a:cubicBezTo>
                      <a:pt x="11" y="144"/>
                      <a:pt x="11" y="151"/>
                      <a:pt x="11" y="151"/>
                    </a:cubicBezTo>
                    <a:cubicBezTo>
                      <a:pt x="11" y="151"/>
                      <a:pt x="12" y="157"/>
                      <a:pt x="14" y="154"/>
                    </a:cubicBezTo>
                    <a:cubicBezTo>
                      <a:pt x="16" y="152"/>
                      <a:pt x="19" y="157"/>
                      <a:pt x="21" y="153"/>
                    </a:cubicBezTo>
                    <a:cubicBezTo>
                      <a:pt x="22" y="150"/>
                      <a:pt x="26" y="154"/>
                      <a:pt x="28" y="154"/>
                    </a:cubicBezTo>
                    <a:cubicBezTo>
                      <a:pt x="30" y="154"/>
                      <a:pt x="35" y="148"/>
                      <a:pt x="36" y="148"/>
                    </a:cubicBezTo>
                    <a:cubicBezTo>
                      <a:pt x="38" y="149"/>
                      <a:pt x="41" y="154"/>
                      <a:pt x="41" y="157"/>
                    </a:cubicBezTo>
                    <a:cubicBezTo>
                      <a:pt x="41" y="159"/>
                      <a:pt x="47" y="161"/>
                      <a:pt x="45" y="162"/>
                    </a:cubicBezTo>
                    <a:cubicBezTo>
                      <a:pt x="43" y="163"/>
                      <a:pt x="42" y="166"/>
                      <a:pt x="45" y="166"/>
                    </a:cubicBezTo>
                    <a:cubicBezTo>
                      <a:pt x="47" y="166"/>
                      <a:pt x="46" y="170"/>
                      <a:pt x="47" y="172"/>
                    </a:cubicBezTo>
                    <a:cubicBezTo>
                      <a:pt x="49" y="174"/>
                      <a:pt x="51" y="176"/>
                      <a:pt x="53" y="173"/>
                    </a:cubicBezTo>
                    <a:cubicBezTo>
                      <a:pt x="54" y="170"/>
                      <a:pt x="57" y="173"/>
                      <a:pt x="58" y="175"/>
                    </a:cubicBezTo>
                    <a:cubicBezTo>
                      <a:pt x="60" y="177"/>
                      <a:pt x="64" y="174"/>
                      <a:pt x="65" y="172"/>
                    </a:cubicBezTo>
                    <a:cubicBezTo>
                      <a:pt x="65" y="169"/>
                      <a:pt x="71" y="168"/>
                      <a:pt x="70" y="171"/>
                    </a:cubicBezTo>
                    <a:cubicBezTo>
                      <a:pt x="70" y="174"/>
                      <a:pt x="71" y="175"/>
                      <a:pt x="74" y="172"/>
                    </a:cubicBezTo>
                    <a:cubicBezTo>
                      <a:pt x="75" y="171"/>
                      <a:pt x="76" y="171"/>
                      <a:pt x="78" y="172"/>
                    </a:cubicBezTo>
                    <a:cubicBezTo>
                      <a:pt x="79" y="168"/>
                      <a:pt x="80" y="164"/>
                      <a:pt x="81" y="163"/>
                    </a:cubicBezTo>
                    <a:cubicBezTo>
                      <a:pt x="82" y="161"/>
                      <a:pt x="78" y="156"/>
                      <a:pt x="80" y="156"/>
                    </a:cubicBezTo>
                    <a:cubicBezTo>
                      <a:pt x="82" y="155"/>
                      <a:pt x="87" y="156"/>
                      <a:pt x="89" y="152"/>
                    </a:cubicBezTo>
                    <a:cubicBezTo>
                      <a:pt x="91" y="147"/>
                      <a:pt x="93" y="145"/>
                      <a:pt x="93" y="145"/>
                    </a:cubicBezTo>
                    <a:cubicBezTo>
                      <a:pt x="93" y="145"/>
                      <a:pt x="93" y="135"/>
                      <a:pt x="96" y="136"/>
                    </a:cubicBezTo>
                    <a:cubicBezTo>
                      <a:pt x="99" y="138"/>
                      <a:pt x="103" y="141"/>
                      <a:pt x="103" y="137"/>
                    </a:cubicBezTo>
                    <a:cubicBezTo>
                      <a:pt x="104" y="133"/>
                      <a:pt x="107" y="135"/>
                      <a:pt x="108" y="131"/>
                    </a:cubicBezTo>
                    <a:cubicBezTo>
                      <a:pt x="109" y="128"/>
                      <a:pt x="111" y="128"/>
                      <a:pt x="114" y="129"/>
                    </a:cubicBezTo>
                    <a:cubicBezTo>
                      <a:pt x="116" y="129"/>
                      <a:pt x="118" y="128"/>
                      <a:pt x="118" y="126"/>
                    </a:cubicBezTo>
                    <a:cubicBezTo>
                      <a:pt x="118" y="124"/>
                      <a:pt x="123" y="125"/>
                      <a:pt x="128" y="122"/>
                    </a:cubicBezTo>
                    <a:cubicBezTo>
                      <a:pt x="132" y="119"/>
                      <a:pt x="134" y="117"/>
                      <a:pt x="136" y="119"/>
                    </a:cubicBezTo>
                    <a:cubicBezTo>
                      <a:pt x="138" y="120"/>
                      <a:pt x="149" y="120"/>
                      <a:pt x="150" y="119"/>
                    </a:cubicBezTo>
                    <a:cubicBezTo>
                      <a:pt x="152" y="119"/>
                      <a:pt x="155" y="116"/>
                      <a:pt x="159" y="116"/>
                    </a:cubicBezTo>
                    <a:cubicBezTo>
                      <a:pt x="163" y="117"/>
                      <a:pt x="173" y="115"/>
                      <a:pt x="177" y="115"/>
                    </a:cubicBezTo>
                    <a:cubicBezTo>
                      <a:pt x="181" y="115"/>
                      <a:pt x="183" y="111"/>
                      <a:pt x="184" y="110"/>
                    </a:cubicBezTo>
                    <a:cubicBezTo>
                      <a:pt x="185" y="108"/>
                      <a:pt x="186" y="102"/>
                      <a:pt x="188" y="101"/>
                    </a:cubicBezTo>
                    <a:cubicBezTo>
                      <a:pt x="189" y="100"/>
                      <a:pt x="189" y="79"/>
                      <a:pt x="188" y="71"/>
                    </a:cubicBezTo>
                    <a:cubicBezTo>
                      <a:pt x="184" y="72"/>
                      <a:pt x="179" y="73"/>
                      <a:pt x="179" y="73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790" name="Freeform 34"/>
              <p:cNvSpPr>
                <a:spLocks noChangeArrowheads="1"/>
              </p:cNvSpPr>
              <p:nvPr/>
            </p:nvSpPr>
            <p:spPr bwMode="auto">
              <a:xfrm>
                <a:off x="3529013" y="2139950"/>
                <a:ext cx="176213" cy="125413"/>
              </a:xfrm>
              <a:custGeom>
                <a:gdLst>
                  <a:gd fmla="*/ 176213 w 92" name="T0"/>
                  <a:gd fmla="*/ 70307 h 66" name="T1"/>
                  <a:gd fmla="*/ 166636 w 92" name="T2"/>
                  <a:gd fmla="*/ 66507 h 66" name="T3"/>
                  <a:gd fmla="*/ 164721 w 92" name="T4"/>
                  <a:gd fmla="*/ 55106 h 66" name="T5"/>
                  <a:gd fmla="*/ 155144 w 92" name="T6"/>
                  <a:gd fmla="*/ 57006 h 66" name="T7"/>
                  <a:gd fmla="*/ 145567 w 92" name="T8"/>
                  <a:gd fmla="*/ 49405 h 66" name="T9"/>
                  <a:gd fmla="*/ 141737 w 92" name="T10"/>
                  <a:gd fmla="*/ 39904 h 66" name="T11"/>
                  <a:gd fmla="*/ 132160 w 92" name="T12"/>
                  <a:gd fmla="*/ 28503 h 66" name="T13"/>
                  <a:gd fmla="*/ 124498 w 92" name="T14"/>
                  <a:gd fmla="*/ 17102 h 66" name="T15"/>
                  <a:gd fmla="*/ 124498 w 92" name="T16"/>
                  <a:gd fmla="*/ 5701 h 66" name="T17"/>
                  <a:gd fmla="*/ 111091 w 92" name="T18"/>
                  <a:gd fmla="*/ 3800 h 66" name="T19"/>
                  <a:gd fmla="*/ 95768 w 92" name="T20"/>
                  <a:gd fmla="*/ 9501 h 66" name="T21"/>
                  <a:gd fmla="*/ 76614 w 92" name="T22"/>
                  <a:gd fmla="*/ 17102 h 66" name="T23"/>
                  <a:gd fmla="*/ 68953 w 92" name="T24"/>
                  <a:gd fmla="*/ 22802 h 66" name="T25"/>
                  <a:gd fmla="*/ 57461 w 92" name="T26"/>
                  <a:gd fmla="*/ 26603 h 66" name="T27"/>
                  <a:gd fmla="*/ 47884 w 92" name="T28"/>
                  <a:gd fmla="*/ 38004 h 66" name="T29"/>
                  <a:gd fmla="*/ 34476 w 92" name="T30"/>
                  <a:gd fmla="*/ 36104 h 66" name="T31"/>
                  <a:gd fmla="*/ 28730 w 92" name="T32"/>
                  <a:gd fmla="*/ 53206 h 66" name="T33"/>
                  <a:gd fmla="*/ 21069 w 92" name="T34"/>
                  <a:gd fmla="*/ 66507 h 66" name="T35"/>
                  <a:gd fmla="*/ 3831 w 92" name="T36"/>
                  <a:gd fmla="*/ 74108 h 66" name="T37"/>
                  <a:gd fmla="*/ 5746 w 92" name="T38"/>
                  <a:gd fmla="*/ 87409 h 66" name="T39"/>
                  <a:gd fmla="*/ 0 w 92" name="T40"/>
                  <a:gd fmla="*/ 104511 h 66" name="T41"/>
                  <a:gd fmla="*/ 9577 w 92" name="T42"/>
                  <a:gd fmla="*/ 110211 h 66" name="T43"/>
                  <a:gd fmla="*/ 28730 w 92" name="T44"/>
                  <a:gd fmla="*/ 119712 h 66" name="T45"/>
                  <a:gd fmla="*/ 53630 w 92" name="T46"/>
                  <a:gd fmla="*/ 115912 h 66" name="T47"/>
                  <a:gd fmla="*/ 61291 w 92" name="T48"/>
                  <a:gd fmla="*/ 114012 h 66" name="T49"/>
                  <a:gd fmla="*/ 57461 w 92" name="T50"/>
                  <a:gd fmla="*/ 93110 h 66" name="T51"/>
                  <a:gd fmla="*/ 111091 w 92" name="T52"/>
                  <a:gd fmla="*/ 95010 h 66" name="T53"/>
                  <a:gd fmla="*/ 120668 w 92" name="T54"/>
                  <a:gd fmla="*/ 89309 h 66" name="T55"/>
                  <a:gd fmla="*/ 139821 w 92" name="T56"/>
                  <a:gd fmla="*/ 91209 h 66" name="T57"/>
                  <a:gd fmla="*/ 151313 w 92" name="T58"/>
                  <a:gd fmla="*/ 83609 h 66" name="T59"/>
                  <a:gd fmla="*/ 170467 w 92" name="T60"/>
                  <a:gd fmla="*/ 79808 h 66" name="T61"/>
                  <a:gd fmla="*/ 176213 w 92" name="T62"/>
                  <a:gd fmla="*/ 70307 h 66" name="T63"/>
                  <a:gd fmla="*/ 176213 w 92" name="T64"/>
                  <a:gd fmla="*/ 70307 h 6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92" name="T99"/>
                  <a:gd fmla="*/ 0 h 66" name="T100"/>
                  <a:gd fmla="*/ 92 w 92" name="T101"/>
                  <a:gd fmla="*/ 66 h 66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66" w="92">
                    <a:moveTo>
                      <a:pt x="92" y="37"/>
                    </a:moveTo>
                    <a:cubicBezTo>
                      <a:pt x="90" y="35"/>
                      <a:pt x="88" y="35"/>
                      <a:pt x="87" y="35"/>
                    </a:cubicBezTo>
                    <a:cubicBezTo>
                      <a:pt x="86" y="35"/>
                      <a:pt x="87" y="30"/>
                      <a:pt x="86" y="29"/>
                    </a:cubicBezTo>
                    <a:cubicBezTo>
                      <a:pt x="86" y="28"/>
                      <a:pt x="83" y="30"/>
                      <a:pt x="81" y="30"/>
                    </a:cubicBezTo>
                    <a:cubicBezTo>
                      <a:pt x="79" y="29"/>
                      <a:pt x="78" y="26"/>
                      <a:pt x="76" y="26"/>
                    </a:cubicBezTo>
                    <a:cubicBezTo>
                      <a:pt x="74" y="26"/>
                      <a:pt x="74" y="24"/>
                      <a:pt x="74" y="21"/>
                    </a:cubicBezTo>
                    <a:cubicBezTo>
                      <a:pt x="74" y="19"/>
                      <a:pt x="71" y="17"/>
                      <a:pt x="69" y="15"/>
                    </a:cubicBezTo>
                    <a:cubicBezTo>
                      <a:pt x="67" y="14"/>
                      <a:pt x="66" y="10"/>
                      <a:pt x="65" y="9"/>
                    </a:cubicBezTo>
                    <a:cubicBezTo>
                      <a:pt x="64" y="8"/>
                      <a:pt x="65" y="5"/>
                      <a:pt x="65" y="3"/>
                    </a:cubicBezTo>
                    <a:cubicBezTo>
                      <a:pt x="62" y="3"/>
                      <a:pt x="59" y="2"/>
                      <a:pt x="58" y="2"/>
                    </a:cubicBezTo>
                    <a:cubicBezTo>
                      <a:pt x="56" y="0"/>
                      <a:pt x="54" y="2"/>
                      <a:pt x="50" y="5"/>
                    </a:cubicBezTo>
                    <a:cubicBezTo>
                      <a:pt x="45" y="8"/>
                      <a:pt x="40" y="7"/>
                      <a:pt x="40" y="9"/>
                    </a:cubicBezTo>
                    <a:cubicBezTo>
                      <a:pt x="40" y="11"/>
                      <a:pt x="38" y="12"/>
                      <a:pt x="36" y="12"/>
                    </a:cubicBezTo>
                    <a:cubicBezTo>
                      <a:pt x="33" y="11"/>
                      <a:pt x="31" y="11"/>
                      <a:pt x="30" y="14"/>
                    </a:cubicBezTo>
                    <a:cubicBezTo>
                      <a:pt x="29" y="18"/>
                      <a:pt x="26" y="16"/>
                      <a:pt x="25" y="20"/>
                    </a:cubicBezTo>
                    <a:cubicBezTo>
                      <a:pt x="25" y="24"/>
                      <a:pt x="21" y="21"/>
                      <a:pt x="18" y="19"/>
                    </a:cubicBezTo>
                    <a:cubicBezTo>
                      <a:pt x="15" y="18"/>
                      <a:pt x="15" y="28"/>
                      <a:pt x="15" y="28"/>
                    </a:cubicBezTo>
                    <a:cubicBezTo>
                      <a:pt x="15" y="28"/>
                      <a:pt x="13" y="30"/>
                      <a:pt x="11" y="35"/>
                    </a:cubicBezTo>
                    <a:cubicBezTo>
                      <a:pt x="9" y="39"/>
                      <a:pt x="4" y="38"/>
                      <a:pt x="2" y="39"/>
                    </a:cubicBezTo>
                    <a:cubicBezTo>
                      <a:pt x="0" y="39"/>
                      <a:pt x="4" y="44"/>
                      <a:pt x="3" y="46"/>
                    </a:cubicBezTo>
                    <a:cubicBezTo>
                      <a:pt x="2" y="47"/>
                      <a:pt x="1" y="51"/>
                      <a:pt x="0" y="55"/>
                    </a:cubicBezTo>
                    <a:cubicBezTo>
                      <a:pt x="2" y="55"/>
                      <a:pt x="4" y="57"/>
                      <a:pt x="5" y="58"/>
                    </a:cubicBezTo>
                    <a:cubicBezTo>
                      <a:pt x="6" y="60"/>
                      <a:pt x="12" y="66"/>
                      <a:pt x="15" y="63"/>
                    </a:cubicBezTo>
                    <a:cubicBezTo>
                      <a:pt x="18" y="60"/>
                      <a:pt x="26" y="59"/>
                      <a:pt x="28" y="61"/>
                    </a:cubicBezTo>
                    <a:cubicBezTo>
                      <a:pt x="30" y="63"/>
                      <a:pt x="32" y="62"/>
                      <a:pt x="32" y="60"/>
                    </a:cubicBezTo>
                    <a:cubicBezTo>
                      <a:pt x="32" y="58"/>
                      <a:pt x="29" y="51"/>
                      <a:pt x="30" y="49"/>
                    </a:cubicBezTo>
                    <a:cubicBezTo>
                      <a:pt x="31" y="47"/>
                      <a:pt x="57" y="48"/>
                      <a:pt x="58" y="50"/>
                    </a:cubicBezTo>
                    <a:cubicBezTo>
                      <a:pt x="59" y="51"/>
                      <a:pt x="59" y="46"/>
                      <a:pt x="63" y="47"/>
                    </a:cubicBezTo>
                    <a:cubicBezTo>
                      <a:pt x="66" y="47"/>
                      <a:pt x="71" y="49"/>
                      <a:pt x="73" y="48"/>
                    </a:cubicBezTo>
                    <a:cubicBezTo>
                      <a:pt x="75" y="47"/>
                      <a:pt x="77" y="44"/>
                      <a:pt x="79" y="44"/>
                    </a:cubicBezTo>
                    <a:cubicBezTo>
                      <a:pt x="81" y="44"/>
                      <a:pt x="87" y="43"/>
                      <a:pt x="89" y="42"/>
                    </a:cubicBezTo>
                    <a:cubicBezTo>
                      <a:pt x="90" y="40"/>
                      <a:pt x="92" y="40"/>
                      <a:pt x="92" y="37"/>
                    </a:cubicBezTo>
                    <a:cubicBezTo>
                      <a:pt x="92" y="37"/>
                      <a:pt x="92" y="37"/>
                      <a:pt x="92" y="3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791" name="Freeform 35"/>
              <p:cNvSpPr>
                <a:spLocks noChangeArrowheads="1"/>
              </p:cNvSpPr>
              <p:nvPr/>
            </p:nvSpPr>
            <p:spPr bwMode="auto">
              <a:xfrm>
                <a:off x="3651250" y="1952625"/>
                <a:ext cx="336550" cy="261938"/>
              </a:xfrm>
              <a:custGeom>
                <a:gdLst>
                  <a:gd fmla="*/ 321252 w 176" name="T0"/>
                  <a:gd fmla="*/ 38239 h 137" name="T1"/>
                  <a:gd fmla="*/ 319340 w 176" name="T2"/>
                  <a:gd fmla="*/ 9560 h 137" name="T3"/>
                  <a:gd fmla="*/ 302130 w 176" name="T4"/>
                  <a:gd fmla="*/ 19120 h 137" name="T5"/>
                  <a:gd fmla="*/ 288745 w 176" name="T6"/>
                  <a:gd fmla="*/ 5736 h 137" name="T7"/>
                  <a:gd fmla="*/ 256237 w 176" name="T8"/>
                  <a:gd fmla="*/ 0 h 137" name="T9"/>
                  <a:gd fmla="*/ 164451 w 176" name="T10"/>
                  <a:gd fmla="*/ 57359 h 137" name="T11"/>
                  <a:gd fmla="*/ 124294 w 176" name="T12"/>
                  <a:gd fmla="*/ 87950 h 137" name="T13"/>
                  <a:gd fmla="*/ 91786 w 176" name="T14"/>
                  <a:gd fmla="*/ 99422 h 137" name="T15"/>
                  <a:gd fmla="*/ 87962 w 176" name="T16"/>
                  <a:gd fmla="*/ 99422 h 137" name="T17"/>
                  <a:gd fmla="*/ 87962 w 176" name="T18"/>
                  <a:gd fmla="*/ 156780 h 137" name="T19"/>
                  <a:gd fmla="*/ 80313 w 176" name="T20"/>
                  <a:gd fmla="*/ 173988 h 137" name="T21"/>
                  <a:gd fmla="*/ 66928 w 176" name="T22"/>
                  <a:gd fmla="*/ 183548 h 137" name="T23"/>
                  <a:gd fmla="*/ 32508 w 176" name="T24"/>
                  <a:gd fmla="*/ 185460 h 137" name="T25"/>
                  <a:gd fmla="*/ 15298 w 176" name="T26"/>
                  <a:gd fmla="*/ 191196 h 137" name="T27"/>
                  <a:gd fmla="*/ 1912 w 176" name="T28"/>
                  <a:gd fmla="*/ 193108 h 137" name="T29"/>
                  <a:gd fmla="*/ 1912 w 176" name="T30"/>
                  <a:gd fmla="*/ 204579 h 137" name="T31"/>
                  <a:gd fmla="*/ 9561 w 176" name="T32"/>
                  <a:gd fmla="*/ 216051 h 137" name="T33"/>
                  <a:gd fmla="*/ 19122 w 176" name="T34"/>
                  <a:gd fmla="*/ 227523 h 137" name="T35"/>
                  <a:gd fmla="*/ 22947 w 176" name="T36"/>
                  <a:gd fmla="*/ 237083 h 137" name="T37"/>
                  <a:gd fmla="*/ 32508 w 176" name="T38"/>
                  <a:gd fmla="*/ 244730 h 137" name="T39"/>
                  <a:gd fmla="*/ 42069 w 176" name="T40"/>
                  <a:gd fmla="*/ 242818 h 137" name="T41"/>
                  <a:gd fmla="*/ 43981 w 176" name="T42"/>
                  <a:gd fmla="*/ 254290 h 137" name="T43"/>
                  <a:gd fmla="*/ 53542 w 176" name="T44"/>
                  <a:gd fmla="*/ 258114 h 137" name="T45"/>
                  <a:gd fmla="*/ 61191 w 176" name="T46"/>
                  <a:gd fmla="*/ 248554 h 137" name="T47"/>
                  <a:gd fmla="*/ 66928 w 176" name="T48"/>
                  <a:gd fmla="*/ 258114 h 137" name="T49"/>
                  <a:gd fmla="*/ 76489 w 176" name="T50"/>
                  <a:gd fmla="*/ 254290 h 137" name="T51"/>
                  <a:gd fmla="*/ 86050 w 176" name="T52"/>
                  <a:gd fmla="*/ 238994 h 137" name="T53"/>
                  <a:gd fmla="*/ 91786 w 176" name="T54"/>
                  <a:gd fmla="*/ 221787 h 137" name="T55"/>
                  <a:gd fmla="*/ 110909 w 176" name="T56"/>
                  <a:gd fmla="*/ 221787 h 137" name="T57"/>
                  <a:gd fmla="*/ 124294 w 176" name="T58"/>
                  <a:gd fmla="*/ 217963 h 137" name="T59"/>
                  <a:gd fmla="*/ 141504 w 176" name="T60"/>
                  <a:gd fmla="*/ 223699 h 137" name="T61"/>
                  <a:gd fmla="*/ 152977 w 176" name="T62"/>
                  <a:gd fmla="*/ 235171 h 137" name="T63"/>
                  <a:gd fmla="*/ 170187 w 176" name="T64"/>
                  <a:gd fmla="*/ 229435 h 137" name="T65"/>
                  <a:gd fmla="*/ 187397 w 176" name="T66"/>
                  <a:gd fmla="*/ 238994 h 137" name="T67"/>
                  <a:gd fmla="*/ 208432 w 176" name="T68"/>
                  <a:gd fmla="*/ 238994 h 137" name="T69"/>
                  <a:gd fmla="*/ 223729 w 176" name="T70"/>
                  <a:gd fmla="*/ 227523 h 137" name="T71"/>
                  <a:gd fmla="*/ 252413 w 176" name="T72"/>
                  <a:gd fmla="*/ 229435 h 137" name="T73"/>
                  <a:gd fmla="*/ 269622 w 176" name="T74"/>
                  <a:gd fmla="*/ 233259 h 137" name="T75"/>
                  <a:gd fmla="*/ 284920 w 176" name="T76"/>
                  <a:gd fmla="*/ 219875 h 137" name="T77"/>
                  <a:gd fmla="*/ 288745 w 176" name="T78"/>
                  <a:gd fmla="*/ 217963 h 137" name="T79"/>
                  <a:gd fmla="*/ 288745 w 176" name="T80"/>
                  <a:gd fmla="*/ 212227 h 137" name="T81"/>
                  <a:gd fmla="*/ 292569 w 176" name="T82"/>
                  <a:gd fmla="*/ 193108 h 137" name="T83"/>
                  <a:gd fmla="*/ 326989 w 176" name="T84"/>
                  <a:gd fmla="*/ 151045 h 137" name="T85"/>
                  <a:gd fmla="*/ 328901 w 176" name="T86"/>
                  <a:gd fmla="*/ 97510 h 137" name="T87"/>
                  <a:gd fmla="*/ 332726 w 176" name="T88"/>
                  <a:gd fmla="*/ 74566 h 137" name="T89"/>
                  <a:gd fmla="*/ 328901 w 176" name="T90"/>
                  <a:gd fmla="*/ 57359 h 137" name="T91"/>
                  <a:gd fmla="*/ 321252 w 176" name="T92"/>
                  <a:gd fmla="*/ 38239 h 137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w 176" name="T141"/>
                  <a:gd fmla="*/ 0 h 137" name="T142"/>
                  <a:gd fmla="*/ 176 w 176" name="T143"/>
                  <a:gd fmla="*/ 137 h 137" name="T144"/>
                </a:gdLst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b="T144" l="T141" r="T143" t="T142"/>
                <a:pathLst>
                  <a:path h="137" w="176">
                    <a:moveTo>
                      <a:pt x="168" y="20"/>
                    </a:moveTo>
                    <a:cubicBezTo>
                      <a:pt x="168" y="18"/>
                      <a:pt x="167" y="11"/>
                      <a:pt x="167" y="5"/>
                    </a:cubicBezTo>
                    <a:cubicBezTo>
                      <a:pt x="158" y="10"/>
                      <a:pt x="158" y="10"/>
                      <a:pt x="158" y="10"/>
                    </a:cubicBezTo>
                    <a:cubicBezTo>
                      <a:pt x="158" y="10"/>
                      <a:pt x="156" y="6"/>
                      <a:pt x="151" y="3"/>
                    </a:cubicBezTo>
                    <a:cubicBezTo>
                      <a:pt x="146" y="0"/>
                      <a:pt x="134" y="0"/>
                      <a:pt x="134" y="0"/>
                    </a:cubicBezTo>
                    <a:cubicBezTo>
                      <a:pt x="86" y="30"/>
                      <a:pt x="86" y="30"/>
                      <a:pt x="86" y="30"/>
                    </a:cubicBezTo>
                    <a:cubicBezTo>
                      <a:pt x="65" y="46"/>
                      <a:pt x="65" y="46"/>
                      <a:pt x="65" y="46"/>
                    </a:cubicBezTo>
                    <a:cubicBezTo>
                      <a:pt x="65" y="46"/>
                      <a:pt x="52" y="51"/>
                      <a:pt x="48" y="52"/>
                    </a:cubicBezTo>
                    <a:cubicBezTo>
                      <a:pt x="47" y="52"/>
                      <a:pt x="47" y="52"/>
                      <a:pt x="46" y="52"/>
                    </a:cubicBezTo>
                    <a:cubicBezTo>
                      <a:pt x="47" y="60"/>
                      <a:pt x="47" y="81"/>
                      <a:pt x="46" y="82"/>
                    </a:cubicBezTo>
                    <a:cubicBezTo>
                      <a:pt x="44" y="83"/>
                      <a:pt x="43" y="89"/>
                      <a:pt x="42" y="91"/>
                    </a:cubicBezTo>
                    <a:cubicBezTo>
                      <a:pt x="41" y="92"/>
                      <a:pt x="39" y="96"/>
                      <a:pt x="35" y="96"/>
                    </a:cubicBezTo>
                    <a:cubicBezTo>
                      <a:pt x="31" y="96"/>
                      <a:pt x="21" y="98"/>
                      <a:pt x="17" y="97"/>
                    </a:cubicBezTo>
                    <a:cubicBezTo>
                      <a:pt x="13" y="97"/>
                      <a:pt x="10" y="100"/>
                      <a:pt x="8" y="100"/>
                    </a:cubicBezTo>
                    <a:cubicBezTo>
                      <a:pt x="8" y="101"/>
                      <a:pt x="4" y="101"/>
                      <a:pt x="1" y="101"/>
                    </a:cubicBezTo>
                    <a:cubicBezTo>
                      <a:pt x="1" y="103"/>
                      <a:pt x="0" y="106"/>
                      <a:pt x="1" y="107"/>
                    </a:cubicBezTo>
                    <a:cubicBezTo>
                      <a:pt x="2" y="108"/>
                      <a:pt x="3" y="112"/>
                      <a:pt x="5" y="113"/>
                    </a:cubicBezTo>
                    <a:cubicBezTo>
                      <a:pt x="7" y="115"/>
                      <a:pt x="10" y="117"/>
                      <a:pt x="10" y="119"/>
                    </a:cubicBezTo>
                    <a:cubicBezTo>
                      <a:pt x="10" y="122"/>
                      <a:pt x="10" y="124"/>
                      <a:pt x="12" y="124"/>
                    </a:cubicBezTo>
                    <a:cubicBezTo>
                      <a:pt x="14" y="124"/>
                      <a:pt x="15" y="127"/>
                      <a:pt x="17" y="128"/>
                    </a:cubicBezTo>
                    <a:cubicBezTo>
                      <a:pt x="19" y="128"/>
                      <a:pt x="22" y="126"/>
                      <a:pt x="22" y="127"/>
                    </a:cubicBezTo>
                    <a:cubicBezTo>
                      <a:pt x="23" y="128"/>
                      <a:pt x="22" y="133"/>
                      <a:pt x="23" y="133"/>
                    </a:cubicBezTo>
                    <a:cubicBezTo>
                      <a:pt x="24" y="133"/>
                      <a:pt x="26" y="133"/>
                      <a:pt x="28" y="135"/>
                    </a:cubicBezTo>
                    <a:cubicBezTo>
                      <a:pt x="27" y="132"/>
                      <a:pt x="28" y="129"/>
                      <a:pt x="32" y="130"/>
                    </a:cubicBezTo>
                    <a:cubicBezTo>
                      <a:pt x="35" y="131"/>
                      <a:pt x="32" y="134"/>
                      <a:pt x="35" y="135"/>
                    </a:cubicBezTo>
                    <a:cubicBezTo>
                      <a:pt x="38" y="137"/>
                      <a:pt x="40" y="136"/>
                      <a:pt x="40" y="133"/>
                    </a:cubicBezTo>
                    <a:cubicBezTo>
                      <a:pt x="40" y="131"/>
                      <a:pt x="44" y="126"/>
                      <a:pt x="45" y="125"/>
                    </a:cubicBezTo>
                    <a:cubicBezTo>
                      <a:pt x="46" y="124"/>
                      <a:pt x="46" y="118"/>
                      <a:pt x="48" y="116"/>
                    </a:cubicBezTo>
                    <a:cubicBezTo>
                      <a:pt x="50" y="115"/>
                      <a:pt x="56" y="116"/>
                      <a:pt x="58" y="116"/>
                    </a:cubicBezTo>
                    <a:cubicBezTo>
                      <a:pt x="60" y="117"/>
                      <a:pt x="62" y="112"/>
                      <a:pt x="65" y="114"/>
                    </a:cubicBezTo>
                    <a:cubicBezTo>
                      <a:pt x="67" y="116"/>
                      <a:pt x="72" y="114"/>
                      <a:pt x="74" y="117"/>
                    </a:cubicBezTo>
                    <a:cubicBezTo>
                      <a:pt x="76" y="119"/>
                      <a:pt x="77" y="125"/>
                      <a:pt x="80" y="123"/>
                    </a:cubicBezTo>
                    <a:cubicBezTo>
                      <a:pt x="83" y="121"/>
                      <a:pt x="87" y="120"/>
                      <a:pt x="89" y="120"/>
                    </a:cubicBezTo>
                    <a:cubicBezTo>
                      <a:pt x="91" y="120"/>
                      <a:pt x="96" y="124"/>
                      <a:pt x="98" y="125"/>
                    </a:cubicBezTo>
                    <a:cubicBezTo>
                      <a:pt x="100" y="125"/>
                      <a:pt x="107" y="126"/>
                      <a:pt x="109" y="125"/>
                    </a:cubicBezTo>
                    <a:cubicBezTo>
                      <a:pt x="111" y="123"/>
                      <a:pt x="114" y="119"/>
                      <a:pt x="117" y="119"/>
                    </a:cubicBezTo>
                    <a:cubicBezTo>
                      <a:pt x="120" y="120"/>
                      <a:pt x="130" y="119"/>
                      <a:pt x="132" y="120"/>
                    </a:cubicBezTo>
                    <a:cubicBezTo>
                      <a:pt x="134" y="121"/>
                      <a:pt x="138" y="123"/>
                      <a:pt x="141" y="122"/>
                    </a:cubicBezTo>
                    <a:cubicBezTo>
                      <a:pt x="144" y="121"/>
                      <a:pt x="147" y="115"/>
                      <a:pt x="149" y="115"/>
                    </a:cubicBezTo>
                    <a:cubicBezTo>
                      <a:pt x="150" y="114"/>
                      <a:pt x="150" y="114"/>
                      <a:pt x="151" y="114"/>
                    </a:cubicBezTo>
                    <a:cubicBezTo>
                      <a:pt x="151" y="113"/>
                      <a:pt x="151" y="112"/>
                      <a:pt x="151" y="111"/>
                    </a:cubicBezTo>
                    <a:cubicBezTo>
                      <a:pt x="151" y="105"/>
                      <a:pt x="152" y="107"/>
                      <a:pt x="153" y="101"/>
                    </a:cubicBezTo>
                    <a:cubicBezTo>
                      <a:pt x="154" y="95"/>
                      <a:pt x="170" y="80"/>
                      <a:pt x="171" y="79"/>
                    </a:cubicBezTo>
                    <a:cubicBezTo>
                      <a:pt x="172" y="78"/>
                      <a:pt x="172" y="54"/>
                      <a:pt x="172" y="51"/>
                    </a:cubicBezTo>
                    <a:cubicBezTo>
                      <a:pt x="172" y="47"/>
                      <a:pt x="173" y="43"/>
                      <a:pt x="174" y="39"/>
                    </a:cubicBezTo>
                    <a:cubicBezTo>
                      <a:pt x="176" y="34"/>
                      <a:pt x="172" y="34"/>
                      <a:pt x="172" y="30"/>
                    </a:cubicBezTo>
                    <a:cubicBezTo>
                      <a:pt x="173" y="26"/>
                      <a:pt x="168" y="22"/>
                      <a:pt x="168" y="2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792" name="Freeform 36"/>
              <p:cNvSpPr>
                <a:spLocks noChangeArrowheads="1"/>
              </p:cNvSpPr>
              <p:nvPr/>
            </p:nvSpPr>
            <p:spPr bwMode="auto">
              <a:xfrm>
                <a:off x="3940175" y="1952625"/>
                <a:ext cx="215900" cy="357188"/>
              </a:xfrm>
              <a:custGeom>
                <a:gdLst>
                  <a:gd fmla="*/ 213989 w 113" name="T0"/>
                  <a:gd fmla="*/ 87864 h 187" name="T1"/>
                  <a:gd fmla="*/ 49676 w 113" name="T2"/>
                  <a:gd fmla="*/ 0 h 187" name="T3"/>
                  <a:gd fmla="*/ 30570 w 113" name="T4"/>
                  <a:gd fmla="*/ 9550 h 187" name="T5"/>
                  <a:gd fmla="*/ 32481 w 113" name="T6"/>
                  <a:gd fmla="*/ 38202 h 187" name="T7"/>
                  <a:gd fmla="*/ 40123 w 113" name="T8"/>
                  <a:gd fmla="*/ 57303 h 187" name="T9"/>
                  <a:gd fmla="*/ 43944 w 113" name="T10"/>
                  <a:gd fmla="*/ 74494 h 187" name="T11"/>
                  <a:gd fmla="*/ 40123 w 113" name="T12"/>
                  <a:gd fmla="*/ 97415 h 187" name="T13"/>
                  <a:gd fmla="*/ 38212 w 113" name="T14"/>
                  <a:gd fmla="*/ 150898 h 187" name="T15"/>
                  <a:gd fmla="*/ 3821 w 113" name="T16"/>
                  <a:gd fmla="*/ 192920 h 187" name="T17"/>
                  <a:gd fmla="*/ 0 w 113" name="T18"/>
                  <a:gd fmla="*/ 212021 h 187" name="T19"/>
                  <a:gd fmla="*/ 0 w 113" name="T20"/>
                  <a:gd fmla="*/ 217751 h 187" name="T21"/>
                  <a:gd fmla="*/ 3821 w 113" name="T22"/>
                  <a:gd fmla="*/ 223481 h 187" name="T23"/>
                  <a:gd fmla="*/ 13374 w 113" name="T24"/>
                  <a:gd fmla="*/ 233032 h 187" name="T25"/>
                  <a:gd fmla="*/ 26749 w 113" name="T26"/>
                  <a:gd fmla="*/ 252133 h 187" name="T27"/>
                  <a:gd fmla="*/ 28659 w 113" name="T28"/>
                  <a:gd fmla="*/ 271234 h 187" name="T29"/>
                  <a:gd fmla="*/ 38212 w 113" name="T30"/>
                  <a:gd fmla="*/ 297975 h 187" name="T31"/>
                  <a:gd fmla="*/ 28659 w 113" name="T32"/>
                  <a:gd fmla="*/ 301795 h 187" name="T33"/>
                  <a:gd fmla="*/ 11464 w 113" name="T34"/>
                  <a:gd fmla="*/ 303705 h 187" name="T35"/>
                  <a:gd fmla="*/ 15285 w 113" name="T36"/>
                  <a:gd fmla="*/ 318986 h 187" name="T37"/>
                  <a:gd fmla="*/ 34391 w 113" name="T38"/>
                  <a:gd fmla="*/ 338087 h 187" name="T39"/>
                  <a:gd fmla="*/ 42034 w 113" name="T40"/>
                  <a:gd fmla="*/ 355278 h 187" name="T41"/>
                  <a:gd fmla="*/ 53497 w 113" name="T42"/>
                  <a:gd fmla="*/ 351458 h 187" name="T43"/>
                  <a:gd fmla="*/ 68782 w 113" name="T44"/>
                  <a:gd fmla="*/ 351458 h 187" name="T45"/>
                  <a:gd fmla="*/ 91710 w 113" name="T46"/>
                  <a:gd fmla="*/ 343817 h 187" name="T47"/>
                  <a:gd fmla="*/ 110816 w 113" name="T48"/>
                  <a:gd fmla="*/ 334267 h 187" name="T49"/>
                  <a:gd fmla="*/ 112727 w 113" name="T50"/>
                  <a:gd fmla="*/ 322806 h 187" name="T51"/>
                  <a:gd fmla="*/ 143296 w 113" name="T52"/>
                  <a:gd fmla="*/ 315166 h 187" name="T53"/>
                  <a:gd fmla="*/ 164313 w 113" name="T54"/>
                  <a:gd fmla="*/ 294155 h 187" name="T55"/>
                  <a:gd fmla="*/ 168135 w 113" name="T56"/>
                  <a:gd fmla="*/ 284604 h 187" name="T57"/>
                  <a:gd fmla="*/ 185330 w 113" name="T58"/>
                  <a:gd fmla="*/ 276964 h 187" name="T59"/>
                  <a:gd fmla="*/ 189151 w 113" name="T60"/>
                  <a:gd fmla="*/ 276964 h 187" name="T61"/>
                  <a:gd fmla="*/ 189151 w 113" name="T62"/>
                  <a:gd fmla="*/ 276964 h 187" name="T63"/>
                  <a:gd fmla="*/ 191062 w 113" name="T64"/>
                  <a:gd fmla="*/ 267414 h 187" name="T65"/>
                  <a:gd fmla="*/ 181509 w 113" name="T66"/>
                  <a:gd fmla="*/ 254043 h 187" name="T67"/>
                  <a:gd fmla="*/ 177688 w 113" name="T68"/>
                  <a:gd fmla="*/ 238762 h 187" name="T69"/>
                  <a:gd fmla="*/ 173866 w 113" name="T70"/>
                  <a:gd fmla="*/ 225391 h 187" name="T71"/>
                  <a:gd fmla="*/ 175777 w 113" name="T72"/>
                  <a:gd fmla="*/ 210111 h 187" name="T73"/>
                  <a:gd fmla="*/ 185330 w 113" name="T74"/>
                  <a:gd fmla="*/ 194830 h 187" name="T75"/>
                  <a:gd fmla="*/ 192973 w 113" name="T76"/>
                  <a:gd fmla="*/ 181459 h 187" name="T77"/>
                  <a:gd fmla="*/ 212079 w 113" name="T78"/>
                  <a:gd fmla="*/ 169999 h 187" name="T79"/>
                  <a:gd fmla="*/ 213989 w 113" name="T80"/>
                  <a:gd fmla="*/ 147077 h 187" name="T81"/>
                  <a:gd fmla="*/ 213989 w 113" name="T82"/>
                  <a:gd fmla="*/ 87864 h 187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w 113" name="T126"/>
                  <a:gd fmla="*/ 0 h 187" name="T127"/>
                  <a:gd fmla="*/ 113 w 113" name="T128"/>
                  <a:gd fmla="*/ 187 h 187" name="T129"/>
                </a:gdLst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b="T129" l="T126" r="T128" t="T127"/>
                <a:pathLst>
                  <a:path h="187" w="113">
                    <a:moveTo>
                      <a:pt x="112" y="46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11"/>
                      <a:pt x="17" y="18"/>
                      <a:pt x="17" y="20"/>
                    </a:cubicBezTo>
                    <a:cubicBezTo>
                      <a:pt x="17" y="22"/>
                      <a:pt x="22" y="26"/>
                      <a:pt x="21" y="30"/>
                    </a:cubicBezTo>
                    <a:cubicBezTo>
                      <a:pt x="21" y="34"/>
                      <a:pt x="25" y="34"/>
                      <a:pt x="23" y="39"/>
                    </a:cubicBezTo>
                    <a:cubicBezTo>
                      <a:pt x="22" y="43"/>
                      <a:pt x="21" y="47"/>
                      <a:pt x="21" y="51"/>
                    </a:cubicBezTo>
                    <a:cubicBezTo>
                      <a:pt x="21" y="54"/>
                      <a:pt x="21" y="78"/>
                      <a:pt x="20" y="79"/>
                    </a:cubicBezTo>
                    <a:cubicBezTo>
                      <a:pt x="19" y="80"/>
                      <a:pt x="3" y="95"/>
                      <a:pt x="2" y="101"/>
                    </a:cubicBezTo>
                    <a:cubicBezTo>
                      <a:pt x="1" y="107"/>
                      <a:pt x="0" y="105"/>
                      <a:pt x="0" y="111"/>
                    </a:cubicBezTo>
                    <a:cubicBezTo>
                      <a:pt x="0" y="112"/>
                      <a:pt x="0" y="113"/>
                      <a:pt x="0" y="114"/>
                    </a:cubicBezTo>
                    <a:cubicBezTo>
                      <a:pt x="0" y="115"/>
                      <a:pt x="1" y="116"/>
                      <a:pt x="2" y="117"/>
                    </a:cubicBezTo>
                    <a:cubicBezTo>
                      <a:pt x="4" y="119"/>
                      <a:pt x="4" y="122"/>
                      <a:pt x="7" y="122"/>
                    </a:cubicBezTo>
                    <a:cubicBezTo>
                      <a:pt x="10" y="122"/>
                      <a:pt x="14" y="129"/>
                      <a:pt x="14" y="132"/>
                    </a:cubicBezTo>
                    <a:cubicBezTo>
                      <a:pt x="14" y="135"/>
                      <a:pt x="16" y="137"/>
                      <a:pt x="15" y="142"/>
                    </a:cubicBezTo>
                    <a:cubicBezTo>
                      <a:pt x="15" y="148"/>
                      <a:pt x="18" y="155"/>
                      <a:pt x="20" y="156"/>
                    </a:cubicBezTo>
                    <a:cubicBezTo>
                      <a:pt x="22" y="157"/>
                      <a:pt x="19" y="158"/>
                      <a:pt x="15" y="158"/>
                    </a:cubicBezTo>
                    <a:cubicBezTo>
                      <a:pt x="11" y="158"/>
                      <a:pt x="6" y="158"/>
                      <a:pt x="6" y="159"/>
                    </a:cubicBezTo>
                    <a:cubicBezTo>
                      <a:pt x="6" y="161"/>
                      <a:pt x="4" y="163"/>
                      <a:pt x="8" y="167"/>
                    </a:cubicBezTo>
                    <a:cubicBezTo>
                      <a:pt x="13" y="171"/>
                      <a:pt x="16" y="173"/>
                      <a:pt x="18" y="177"/>
                    </a:cubicBezTo>
                    <a:cubicBezTo>
                      <a:pt x="19" y="181"/>
                      <a:pt x="21" y="185"/>
                      <a:pt x="22" y="186"/>
                    </a:cubicBezTo>
                    <a:cubicBezTo>
                      <a:pt x="23" y="187"/>
                      <a:pt x="26" y="187"/>
                      <a:pt x="28" y="184"/>
                    </a:cubicBezTo>
                    <a:cubicBezTo>
                      <a:pt x="31" y="180"/>
                      <a:pt x="33" y="187"/>
                      <a:pt x="36" y="184"/>
                    </a:cubicBezTo>
                    <a:cubicBezTo>
                      <a:pt x="38" y="181"/>
                      <a:pt x="46" y="181"/>
                      <a:pt x="48" y="180"/>
                    </a:cubicBezTo>
                    <a:cubicBezTo>
                      <a:pt x="50" y="179"/>
                      <a:pt x="56" y="176"/>
                      <a:pt x="58" y="175"/>
                    </a:cubicBezTo>
                    <a:cubicBezTo>
                      <a:pt x="60" y="173"/>
                      <a:pt x="56" y="170"/>
                      <a:pt x="59" y="169"/>
                    </a:cubicBezTo>
                    <a:cubicBezTo>
                      <a:pt x="62" y="167"/>
                      <a:pt x="71" y="170"/>
                      <a:pt x="75" y="165"/>
                    </a:cubicBezTo>
                    <a:cubicBezTo>
                      <a:pt x="78" y="161"/>
                      <a:pt x="84" y="156"/>
                      <a:pt x="86" y="154"/>
                    </a:cubicBezTo>
                    <a:cubicBezTo>
                      <a:pt x="87" y="152"/>
                      <a:pt x="86" y="151"/>
                      <a:pt x="88" y="149"/>
                    </a:cubicBezTo>
                    <a:cubicBezTo>
                      <a:pt x="90" y="146"/>
                      <a:pt x="95" y="144"/>
                      <a:pt x="97" y="145"/>
                    </a:cubicBezTo>
                    <a:cubicBezTo>
                      <a:pt x="98" y="145"/>
                      <a:pt x="99" y="145"/>
                      <a:pt x="99" y="145"/>
                    </a:cubicBezTo>
                    <a:cubicBezTo>
                      <a:pt x="99" y="145"/>
                      <a:pt x="99" y="145"/>
                      <a:pt x="99" y="145"/>
                    </a:cubicBezTo>
                    <a:cubicBezTo>
                      <a:pt x="100" y="140"/>
                      <a:pt x="100" y="140"/>
                      <a:pt x="100" y="140"/>
                    </a:cubicBezTo>
                    <a:cubicBezTo>
                      <a:pt x="100" y="140"/>
                      <a:pt x="95" y="137"/>
                      <a:pt x="95" y="133"/>
                    </a:cubicBezTo>
                    <a:cubicBezTo>
                      <a:pt x="95" y="129"/>
                      <a:pt x="96" y="125"/>
                      <a:pt x="93" y="125"/>
                    </a:cubicBezTo>
                    <a:cubicBezTo>
                      <a:pt x="89" y="125"/>
                      <a:pt x="89" y="121"/>
                      <a:pt x="91" y="118"/>
                    </a:cubicBezTo>
                    <a:cubicBezTo>
                      <a:pt x="94" y="116"/>
                      <a:pt x="87" y="110"/>
                      <a:pt x="92" y="110"/>
                    </a:cubicBezTo>
                    <a:cubicBezTo>
                      <a:pt x="97" y="110"/>
                      <a:pt x="93" y="102"/>
                      <a:pt x="97" y="102"/>
                    </a:cubicBezTo>
                    <a:cubicBezTo>
                      <a:pt x="100" y="101"/>
                      <a:pt x="101" y="98"/>
                      <a:pt x="101" y="95"/>
                    </a:cubicBezTo>
                    <a:cubicBezTo>
                      <a:pt x="101" y="91"/>
                      <a:pt x="109" y="89"/>
                      <a:pt x="111" y="89"/>
                    </a:cubicBezTo>
                    <a:cubicBezTo>
                      <a:pt x="113" y="88"/>
                      <a:pt x="112" y="77"/>
                      <a:pt x="112" y="77"/>
                    </a:cubicBezTo>
                    <a:lnTo>
                      <a:pt x="112" y="46"/>
                    </a:ln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793" name="Freeform 37"/>
              <p:cNvSpPr>
                <a:spLocks noChangeArrowheads="1"/>
              </p:cNvSpPr>
              <p:nvPr/>
            </p:nvSpPr>
            <p:spPr bwMode="auto">
              <a:xfrm>
                <a:off x="4167188" y="1754187"/>
                <a:ext cx="236538" cy="234950"/>
              </a:xfrm>
              <a:custGeom>
                <a:gdLst>
                  <a:gd fmla="*/ 219370 w 124" name="T0"/>
                  <a:gd fmla="*/ 51574 h 123" name="T1"/>
                  <a:gd fmla="*/ 204109 w 124" name="T2"/>
                  <a:gd fmla="*/ 13371 h 123" name="T3"/>
                  <a:gd fmla="*/ 202202 w 124" name="T4"/>
                  <a:gd fmla="*/ 17191 h 123" name="T5"/>
                  <a:gd fmla="*/ 179311 w 124" name="T6"/>
                  <a:gd fmla="*/ 15281 h 123" name="T7"/>
                  <a:gd fmla="*/ 152605 w 124" name="T8"/>
                  <a:gd fmla="*/ 9551 h 123" name="T9"/>
                  <a:gd fmla="*/ 106824 w 124" name="T10"/>
                  <a:gd fmla="*/ 17191 h 123" name="T11"/>
                  <a:gd fmla="*/ 83933 w 124" name="T12"/>
                  <a:gd fmla="*/ 19102 h 123" name="T13"/>
                  <a:gd fmla="*/ 43874 w 124" name="T14"/>
                  <a:gd fmla="*/ 7641 h 123" name="T15"/>
                  <a:gd fmla="*/ 11445 w 124" name="T16"/>
                  <a:gd fmla="*/ 0 h 123" name="T17"/>
                  <a:gd fmla="*/ 9538 w 124" name="T18"/>
                  <a:gd fmla="*/ 5730 h 123" name="T19"/>
                  <a:gd fmla="*/ 7630 w 124" name="T20"/>
                  <a:gd fmla="*/ 32473 h 123" name="T21"/>
                  <a:gd fmla="*/ 7630 w 124" name="T22"/>
                  <a:gd fmla="*/ 63035 h 123" name="T23"/>
                  <a:gd fmla="*/ 7630 w 124" name="T24"/>
                  <a:gd fmla="*/ 229220 h 123" name="T25"/>
                  <a:gd fmla="*/ 137345 w 124" name="T26"/>
                  <a:gd fmla="*/ 229220 h 123" name="T27"/>
                  <a:gd fmla="*/ 144975 w 124" name="T28"/>
                  <a:gd fmla="*/ 225399 h 123" name="T29"/>
                  <a:gd fmla="*/ 156420 w 124" name="T30"/>
                  <a:gd fmla="*/ 229220 h 123" name="T31"/>
                  <a:gd fmla="*/ 183126 w 124" name="T32"/>
                  <a:gd fmla="*/ 229220 h 123" name="T33"/>
                  <a:gd fmla="*/ 194572 w 124" name="T34"/>
                  <a:gd fmla="*/ 234950 h 123" name="T35"/>
                  <a:gd fmla="*/ 207925 w 124" name="T36"/>
                  <a:gd fmla="*/ 225399 h 123" name="T37"/>
                  <a:gd fmla="*/ 221277 w 124" name="T38"/>
                  <a:gd fmla="*/ 210118 h 123" name="T39"/>
                  <a:gd fmla="*/ 232723 w 124" name="T40"/>
                  <a:gd fmla="*/ 202477 h 123" name="T41"/>
                  <a:gd fmla="*/ 234630 w 124" name="T42"/>
                  <a:gd fmla="*/ 200567 h 123" name="T43"/>
                  <a:gd fmla="*/ 234630 w 124" name="T44"/>
                  <a:gd fmla="*/ 192926 h 123" name="T45"/>
                  <a:gd fmla="*/ 225093 w 124" name="T46"/>
                  <a:gd fmla="*/ 168094 h 123" name="T47"/>
                  <a:gd fmla="*/ 202202 w 124" name="T48"/>
                  <a:gd fmla="*/ 124161 h 123" name="T49"/>
                  <a:gd fmla="*/ 190756 w 124" name="T50"/>
                  <a:gd fmla="*/ 103149 h 123" name="T51"/>
                  <a:gd fmla="*/ 177404 w 124" name="T52"/>
                  <a:gd fmla="*/ 78317 h 123" name="T53"/>
                  <a:gd fmla="*/ 165958 w 124" name="T54"/>
                  <a:gd fmla="*/ 38203 h 123" name="T55"/>
                  <a:gd fmla="*/ 181219 w 124" name="T56"/>
                  <a:gd fmla="*/ 66856 h 123" name="T57"/>
                  <a:gd fmla="*/ 202202 w 124" name="T58"/>
                  <a:gd fmla="*/ 95508 h 123" name="T59"/>
                  <a:gd fmla="*/ 215555 w 124" name="T60"/>
                  <a:gd fmla="*/ 64946 h 123" name="T61"/>
                  <a:gd fmla="*/ 215555 w 124" name="T62"/>
                  <a:gd fmla="*/ 64946 h 123" name="T63"/>
                  <a:gd fmla="*/ 217462 w 124" name="T64"/>
                  <a:gd fmla="*/ 59215 h 123" name="T65"/>
                  <a:gd fmla="*/ 219370 w 124" name="T66"/>
                  <a:gd fmla="*/ 51574 h 123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124" name="T102"/>
                  <a:gd fmla="*/ 0 h 123" name="T103"/>
                  <a:gd fmla="*/ 124 w 124" name="T104"/>
                  <a:gd fmla="*/ 123 h 123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123" w="124">
                    <a:moveTo>
                      <a:pt x="115" y="27"/>
                    </a:moveTo>
                    <a:cubicBezTo>
                      <a:pt x="107" y="7"/>
                      <a:pt x="107" y="7"/>
                      <a:pt x="107" y="7"/>
                    </a:cubicBezTo>
                    <a:cubicBezTo>
                      <a:pt x="107" y="8"/>
                      <a:pt x="106" y="8"/>
                      <a:pt x="106" y="9"/>
                    </a:cubicBezTo>
                    <a:cubicBezTo>
                      <a:pt x="105" y="10"/>
                      <a:pt x="99" y="7"/>
                      <a:pt x="94" y="8"/>
                    </a:cubicBezTo>
                    <a:cubicBezTo>
                      <a:pt x="89" y="9"/>
                      <a:pt x="85" y="7"/>
                      <a:pt x="80" y="5"/>
                    </a:cubicBezTo>
                    <a:cubicBezTo>
                      <a:pt x="75" y="2"/>
                      <a:pt x="59" y="6"/>
                      <a:pt x="56" y="9"/>
                    </a:cubicBezTo>
                    <a:cubicBezTo>
                      <a:pt x="54" y="12"/>
                      <a:pt x="49" y="12"/>
                      <a:pt x="44" y="10"/>
                    </a:cubicBezTo>
                    <a:cubicBezTo>
                      <a:pt x="39" y="8"/>
                      <a:pt x="32" y="5"/>
                      <a:pt x="23" y="4"/>
                    </a:cubicBezTo>
                    <a:cubicBezTo>
                      <a:pt x="14" y="3"/>
                      <a:pt x="8" y="2"/>
                      <a:pt x="6" y="0"/>
                    </a:cubicBezTo>
                    <a:cubicBezTo>
                      <a:pt x="6" y="1"/>
                      <a:pt x="5" y="2"/>
                      <a:pt x="5" y="3"/>
                    </a:cubicBezTo>
                    <a:cubicBezTo>
                      <a:pt x="2" y="10"/>
                      <a:pt x="7" y="12"/>
                      <a:pt x="4" y="17"/>
                    </a:cubicBezTo>
                    <a:cubicBezTo>
                      <a:pt x="0" y="21"/>
                      <a:pt x="4" y="26"/>
                      <a:pt x="4" y="33"/>
                    </a:cubicBezTo>
                    <a:cubicBezTo>
                      <a:pt x="4" y="39"/>
                      <a:pt x="4" y="89"/>
                      <a:pt x="4" y="120"/>
                    </a:cubicBezTo>
                    <a:cubicBezTo>
                      <a:pt x="72" y="120"/>
                      <a:pt x="72" y="120"/>
                      <a:pt x="72" y="120"/>
                    </a:cubicBezTo>
                    <a:cubicBezTo>
                      <a:pt x="72" y="120"/>
                      <a:pt x="74" y="119"/>
                      <a:pt x="76" y="118"/>
                    </a:cubicBezTo>
                    <a:cubicBezTo>
                      <a:pt x="78" y="116"/>
                      <a:pt x="82" y="120"/>
                      <a:pt x="82" y="120"/>
                    </a:cubicBezTo>
                    <a:cubicBezTo>
                      <a:pt x="96" y="120"/>
                      <a:pt x="96" y="120"/>
                      <a:pt x="96" y="120"/>
                    </a:cubicBezTo>
                    <a:cubicBezTo>
                      <a:pt x="96" y="120"/>
                      <a:pt x="99" y="123"/>
                      <a:pt x="102" y="123"/>
                    </a:cubicBezTo>
                    <a:cubicBezTo>
                      <a:pt x="106" y="123"/>
                      <a:pt x="104" y="118"/>
                      <a:pt x="109" y="118"/>
                    </a:cubicBezTo>
                    <a:cubicBezTo>
                      <a:pt x="114" y="118"/>
                      <a:pt x="113" y="110"/>
                      <a:pt x="116" y="110"/>
                    </a:cubicBezTo>
                    <a:cubicBezTo>
                      <a:pt x="120" y="110"/>
                      <a:pt x="119" y="110"/>
                      <a:pt x="122" y="106"/>
                    </a:cubicBezTo>
                    <a:cubicBezTo>
                      <a:pt x="122" y="105"/>
                      <a:pt x="123" y="105"/>
                      <a:pt x="123" y="105"/>
                    </a:cubicBezTo>
                    <a:cubicBezTo>
                      <a:pt x="122" y="104"/>
                      <a:pt x="122" y="102"/>
                      <a:pt x="123" y="101"/>
                    </a:cubicBezTo>
                    <a:cubicBezTo>
                      <a:pt x="124" y="95"/>
                      <a:pt x="120" y="96"/>
                      <a:pt x="118" y="88"/>
                    </a:cubicBezTo>
                    <a:cubicBezTo>
                      <a:pt x="115" y="81"/>
                      <a:pt x="106" y="69"/>
                      <a:pt x="106" y="65"/>
                    </a:cubicBezTo>
                    <a:cubicBezTo>
                      <a:pt x="105" y="61"/>
                      <a:pt x="100" y="58"/>
                      <a:pt x="100" y="54"/>
                    </a:cubicBezTo>
                    <a:cubicBezTo>
                      <a:pt x="100" y="49"/>
                      <a:pt x="98" y="48"/>
                      <a:pt x="93" y="41"/>
                    </a:cubicBezTo>
                    <a:cubicBezTo>
                      <a:pt x="87" y="34"/>
                      <a:pt x="86" y="21"/>
                      <a:pt x="87" y="20"/>
                    </a:cubicBezTo>
                    <a:cubicBezTo>
                      <a:pt x="89" y="20"/>
                      <a:pt x="93" y="31"/>
                      <a:pt x="95" y="35"/>
                    </a:cubicBezTo>
                    <a:cubicBezTo>
                      <a:pt x="97" y="39"/>
                      <a:pt x="102" y="50"/>
                      <a:pt x="106" y="50"/>
                    </a:cubicBezTo>
                    <a:cubicBezTo>
                      <a:pt x="110" y="50"/>
                      <a:pt x="112" y="33"/>
                      <a:pt x="113" y="34"/>
                    </a:cubicBezTo>
                    <a:cubicBezTo>
                      <a:pt x="113" y="34"/>
                      <a:pt x="113" y="34"/>
                      <a:pt x="113" y="34"/>
                    </a:cubicBezTo>
                    <a:cubicBezTo>
                      <a:pt x="114" y="31"/>
                      <a:pt x="114" y="31"/>
                      <a:pt x="114" y="31"/>
                    </a:cubicBezTo>
                    <a:lnTo>
                      <a:pt x="115" y="27"/>
                    </a:ln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794" name="Freeform 38"/>
              <p:cNvSpPr>
                <a:spLocks noChangeArrowheads="1"/>
              </p:cNvSpPr>
              <p:nvPr/>
            </p:nvSpPr>
            <p:spPr bwMode="auto">
              <a:xfrm>
                <a:off x="3836988" y="2420937"/>
                <a:ext cx="122238" cy="134938"/>
              </a:xfrm>
              <a:custGeom>
                <a:gdLst>
                  <a:gd fmla="*/ 61119 w 64" name="T0"/>
                  <a:gd fmla="*/ 127336 h 71" name="T1"/>
                  <a:gd fmla="*/ 64939 w 64" name="T2"/>
                  <a:gd fmla="*/ 110231 h 71" name="T3"/>
                  <a:gd fmla="*/ 78309 w 64" name="T4"/>
                  <a:gd fmla="*/ 100728 h 71" name="T5"/>
                  <a:gd fmla="*/ 85949 w 64" name="T6"/>
                  <a:gd fmla="*/ 89325 h 71" name="T7"/>
                  <a:gd fmla="*/ 99318 w 64" name="T8"/>
                  <a:gd fmla="*/ 102629 h 71" name="T9"/>
                  <a:gd fmla="*/ 114598 w 64" name="T10"/>
                  <a:gd fmla="*/ 106430 h 71" name="T11"/>
                  <a:gd fmla="*/ 122238 w 64" name="T12"/>
                  <a:gd fmla="*/ 79822 h 71" name="T13"/>
                  <a:gd fmla="*/ 116508 w 64" name="T14"/>
                  <a:gd fmla="*/ 57016 h 71" name="T15"/>
                  <a:gd fmla="*/ 112688 w 64" name="T16"/>
                  <a:gd fmla="*/ 39911 h 71" name="T17"/>
                  <a:gd fmla="*/ 114598 w 64" name="T18"/>
                  <a:gd fmla="*/ 22806 h 71" name="T19"/>
                  <a:gd fmla="*/ 93588 w 64" name="T20"/>
                  <a:gd fmla="*/ 22806 h 71" name="T21"/>
                  <a:gd fmla="*/ 95498 w 64" name="T22"/>
                  <a:gd fmla="*/ 1901 h 71" name="T23"/>
                  <a:gd fmla="*/ 63029 w 64" name="T24"/>
                  <a:gd fmla="*/ 0 h 71" name="T25"/>
                  <a:gd fmla="*/ 59209 w 64" name="T26"/>
                  <a:gd fmla="*/ 1901 h 71" name="T27"/>
                  <a:gd fmla="*/ 59209 w 64" name="T28"/>
                  <a:gd fmla="*/ 28508 h 71" name="T29"/>
                  <a:gd fmla="*/ 28650 w 64" name="T30"/>
                  <a:gd fmla="*/ 30409 h 71" name="T31"/>
                  <a:gd fmla="*/ 19100 w 64" name="T32"/>
                  <a:gd fmla="*/ 30409 h 71" name="T33"/>
                  <a:gd fmla="*/ 15280 w 64" name="T34"/>
                  <a:gd fmla="*/ 36110 h 71" name="T35"/>
                  <a:gd fmla="*/ 24830 w 64" name="T36"/>
                  <a:gd fmla="*/ 47513 h 71" name="T37"/>
                  <a:gd fmla="*/ 13370 w 64" name="T38"/>
                  <a:gd fmla="*/ 55116 h 71" name="T39"/>
                  <a:gd fmla="*/ 3820 w 64" name="T40"/>
                  <a:gd fmla="*/ 68419 h 71" name="T41"/>
                  <a:gd fmla="*/ 15280 w 64" name="T42"/>
                  <a:gd fmla="*/ 87425 h 71" name="T43"/>
                  <a:gd fmla="*/ 30560 w 64" name="T44"/>
                  <a:gd fmla="*/ 108330 h 71" name="T45"/>
                  <a:gd fmla="*/ 51569 w 64" name="T46"/>
                  <a:gd fmla="*/ 134938 h 71" name="T47"/>
                  <a:gd fmla="*/ 61119 w 64" name="T48"/>
                  <a:gd fmla="*/ 127336 h 71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w 64" name="T75"/>
                  <a:gd fmla="*/ 0 h 71" name="T76"/>
                  <a:gd fmla="*/ 64 w 64" name="T77"/>
                  <a:gd fmla="*/ 71 h 71" name="T78"/>
                </a:gdLst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b="T78" l="T75" r="T77" t="T76"/>
                <a:pathLst>
                  <a:path h="71" w="64">
                    <a:moveTo>
                      <a:pt x="32" y="67"/>
                    </a:moveTo>
                    <a:cubicBezTo>
                      <a:pt x="38" y="67"/>
                      <a:pt x="36" y="64"/>
                      <a:pt x="34" y="58"/>
                    </a:cubicBezTo>
                    <a:cubicBezTo>
                      <a:pt x="32" y="53"/>
                      <a:pt x="37" y="53"/>
                      <a:pt x="41" y="53"/>
                    </a:cubicBezTo>
                    <a:cubicBezTo>
                      <a:pt x="44" y="53"/>
                      <a:pt x="43" y="47"/>
                      <a:pt x="45" y="47"/>
                    </a:cubicBezTo>
                    <a:cubicBezTo>
                      <a:pt x="48" y="47"/>
                      <a:pt x="49" y="55"/>
                      <a:pt x="52" y="54"/>
                    </a:cubicBezTo>
                    <a:cubicBezTo>
                      <a:pt x="55" y="53"/>
                      <a:pt x="57" y="56"/>
                      <a:pt x="60" y="56"/>
                    </a:cubicBezTo>
                    <a:cubicBezTo>
                      <a:pt x="64" y="55"/>
                      <a:pt x="64" y="48"/>
                      <a:pt x="64" y="42"/>
                    </a:cubicBezTo>
                    <a:cubicBezTo>
                      <a:pt x="64" y="37"/>
                      <a:pt x="64" y="33"/>
                      <a:pt x="61" y="30"/>
                    </a:cubicBezTo>
                    <a:cubicBezTo>
                      <a:pt x="57" y="28"/>
                      <a:pt x="55" y="23"/>
                      <a:pt x="59" y="21"/>
                    </a:cubicBezTo>
                    <a:cubicBezTo>
                      <a:pt x="63" y="19"/>
                      <a:pt x="64" y="15"/>
                      <a:pt x="60" y="12"/>
                    </a:cubicBezTo>
                    <a:cubicBezTo>
                      <a:pt x="57" y="10"/>
                      <a:pt x="49" y="15"/>
                      <a:pt x="49" y="12"/>
                    </a:cubicBezTo>
                    <a:cubicBezTo>
                      <a:pt x="49" y="11"/>
                      <a:pt x="50" y="5"/>
                      <a:pt x="50" y="1"/>
                    </a:cubicBezTo>
                    <a:cubicBezTo>
                      <a:pt x="42" y="0"/>
                      <a:pt x="33" y="0"/>
                      <a:pt x="33" y="0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2" y="9"/>
                      <a:pt x="31" y="15"/>
                      <a:pt x="31" y="15"/>
                    </a:cubicBezTo>
                    <a:cubicBezTo>
                      <a:pt x="31" y="15"/>
                      <a:pt x="18" y="16"/>
                      <a:pt x="15" y="16"/>
                    </a:cubicBezTo>
                    <a:cubicBezTo>
                      <a:pt x="15" y="16"/>
                      <a:pt x="13" y="16"/>
                      <a:pt x="10" y="16"/>
                    </a:cubicBezTo>
                    <a:cubicBezTo>
                      <a:pt x="10" y="17"/>
                      <a:pt x="9" y="18"/>
                      <a:pt x="8" y="19"/>
                    </a:cubicBezTo>
                    <a:cubicBezTo>
                      <a:pt x="7" y="20"/>
                      <a:pt x="12" y="22"/>
                      <a:pt x="13" y="25"/>
                    </a:cubicBezTo>
                    <a:cubicBezTo>
                      <a:pt x="14" y="27"/>
                      <a:pt x="6" y="26"/>
                      <a:pt x="7" y="29"/>
                    </a:cubicBezTo>
                    <a:cubicBezTo>
                      <a:pt x="7" y="32"/>
                      <a:pt x="4" y="35"/>
                      <a:pt x="2" y="36"/>
                    </a:cubicBezTo>
                    <a:cubicBezTo>
                      <a:pt x="0" y="38"/>
                      <a:pt x="7" y="44"/>
                      <a:pt x="8" y="46"/>
                    </a:cubicBezTo>
                    <a:cubicBezTo>
                      <a:pt x="8" y="49"/>
                      <a:pt x="9" y="51"/>
                      <a:pt x="16" y="57"/>
                    </a:cubicBezTo>
                    <a:cubicBezTo>
                      <a:pt x="22" y="63"/>
                      <a:pt x="19" y="64"/>
                      <a:pt x="27" y="71"/>
                    </a:cubicBezTo>
                    <a:cubicBezTo>
                      <a:pt x="28" y="69"/>
                      <a:pt x="30" y="67"/>
                      <a:pt x="32" y="6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795" name="Freeform 39"/>
              <p:cNvSpPr>
                <a:spLocks noChangeArrowheads="1"/>
              </p:cNvSpPr>
              <p:nvPr/>
            </p:nvSpPr>
            <p:spPr bwMode="auto">
              <a:xfrm>
                <a:off x="3849688" y="2422525"/>
                <a:ext cx="47625" cy="28575"/>
              </a:xfrm>
              <a:custGeom>
                <a:gdLst>
                  <a:gd fmla="*/ 45720 w 25" name="T0"/>
                  <a:gd fmla="*/ 26670 h 15" name="T1"/>
                  <a:gd fmla="*/ 45720 w 25" name="T2"/>
                  <a:gd fmla="*/ 0 h 15" name="T3"/>
                  <a:gd fmla="*/ 41910 w 25" name="T4"/>
                  <a:gd fmla="*/ 0 h 15" name="T5"/>
                  <a:gd fmla="*/ 11430 w 25" name="T6"/>
                  <a:gd fmla="*/ 0 h 15" name="T7"/>
                  <a:gd fmla="*/ 11430 w 25" name="T8"/>
                  <a:gd fmla="*/ 1905 h 15" name="T9"/>
                  <a:gd fmla="*/ 5715 w 25" name="T10"/>
                  <a:gd fmla="*/ 15240 h 15" name="T11"/>
                  <a:gd fmla="*/ 5715 w 25" name="T12"/>
                  <a:gd fmla="*/ 24765 h 15" name="T13"/>
                  <a:gd fmla="*/ 5715 w 25" name="T14"/>
                  <a:gd fmla="*/ 28575 h 15" name="T15"/>
                  <a:gd fmla="*/ 15240 w 25" name="T16"/>
                  <a:gd fmla="*/ 28575 h 15" name="T17"/>
                  <a:gd fmla="*/ 45720 w 25" name="T18"/>
                  <a:gd fmla="*/ 26670 h 15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25" name="T30"/>
                  <a:gd fmla="*/ 0 h 15" name="T31"/>
                  <a:gd fmla="*/ 25 w 25" name="T32"/>
                  <a:gd fmla="*/ 15 h 15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15" w="25">
                    <a:moveTo>
                      <a:pt x="24" y="14"/>
                    </a:moveTo>
                    <a:cubicBezTo>
                      <a:pt x="24" y="14"/>
                      <a:pt x="25" y="8"/>
                      <a:pt x="24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8" y="3"/>
                      <a:pt x="7" y="7"/>
                      <a:pt x="3" y="8"/>
                    </a:cubicBezTo>
                    <a:cubicBezTo>
                      <a:pt x="0" y="9"/>
                      <a:pt x="0" y="12"/>
                      <a:pt x="3" y="13"/>
                    </a:cubicBezTo>
                    <a:cubicBezTo>
                      <a:pt x="5" y="13"/>
                      <a:pt x="4" y="14"/>
                      <a:pt x="3" y="15"/>
                    </a:cubicBezTo>
                    <a:cubicBezTo>
                      <a:pt x="6" y="15"/>
                      <a:pt x="8" y="15"/>
                      <a:pt x="8" y="15"/>
                    </a:cubicBezTo>
                    <a:cubicBezTo>
                      <a:pt x="11" y="15"/>
                      <a:pt x="24" y="14"/>
                      <a:pt x="24" y="14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796" name="Freeform 40"/>
              <p:cNvSpPr>
                <a:spLocks noChangeArrowheads="1"/>
              </p:cNvSpPr>
              <p:nvPr/>
            </p:nvSpPr>
            <p:spPr bwMode="auto">
              <a:xfrm>
                <a:off x="3887788" y="2389187"/>
                <a:ext cx="153988" cy="188913"/>
              </a:xfrm>
              <a:custGeom>
                <a:gdLst>
                  <a:gd fmla="*/ 40422 w 80" name="T0"/>
                  <a:gd fmla="*/ 179372 h 99" name="T1"/>
                  <a:gd fmla="*/ 55821 w 80" name="T2"/>
                  <a:gd fmla="*/ 181280 h 99" name="T3"/>
                  <a:gd fmla="*/ 73144 w 80" name="T4"/>
                  <a:gd fmla="*/ 181280 h 99" name="T5"/>
                  <a:gd fmla="*/ 82769 w 80" name="T6"/>
                  <a:gd fmla="*/ 181280 h 99" name="T7"/>
                  <a:gd fmla="*/ 96242 w 80" name="T8"/>
                  <a:gd fmla="*/ 167923 h 99" name="T9"/>
                  <a:gd fmla="*/ 103942 w 80" name="T10"/>
                  <a:gd fmla="*/ 152657 h 99" name="T11"/>
                  <a:gd fmla="*/ 105867 w 80" name="T12"/>
                  <a:gd fmla="*/ 116401 h 99" name="T13"/>
                  <a:gd fmla="*/ 123190 w 80" name="T14"/>
                  <a:gd fmla="*/ 93502 h 99" name="T15"/>
                  <a:gd fmla="*/ 140514 w 80" name="T16"/>
                  <a:gd fmla="*/ 47705 h 99" name="T17"/>
                  <a:gd fmla="*/ 148213 w 80" name="T18"/>
                  <a:gd fmla="*/ 24807 h 99" name="T19"/>
                  <a:gd fmla="*/ 152063 w 80" name="T20"/>
                  <a:gd fmla="*/ 1908 h 99" name="T21"/>
                  <a:gd fmla="*/ 152063 w 80" name="T22"/>
                  <a:gd fmla="*/ 1908 h 99" name="T23"/>
                  <a:gd fmla="*/ 132815 w 80" name="T24"/>
                  <a:gd fmla="*/ 0 h 99" name="T25"/>
                  <a:gd fmla="*/ 123190 w 80" name="T26"/>
                  <a:gd fmla="*/ 1908 h 99" name="T27"/>
                  <a:gd fmla="*/ 111641 w 80" name="T28"/>
                  <a:gd fmla="*/ 5725 h 99" name="T29"/>
                  <a:gd fmla="*/ 107792 w 80" name="T30"/>
                  <a:gd fmla="*/ 20990 h 99" name="T31"/>
                  <a:gd fmla="*/ 100092 w 80" name="T32"/>
                  <a:gd fmla="*/ 41981 h 99" name="T33"/>
                  <a:gd fmla="*/ 69295 w 80" name="T34"/>
                  <a:gd fmla="*/ 32440 h 99" name="T35"/>
                  <a:gd fmla="*/ 44272 w 80" name="T36"/>
                  <a:gd fmla="*/ 32440 h 99" name="T37"/>
                  <a:gd fmla="*/ 42347 w 80" name="T38"/>
                  <a:gd fmla="*/ 53430 h 99" name="T39"/>
                  <a:gd fmla="*/ 63520 w 80" name="T40"/>
                  <a:gd fmla="*/ 53430 h 99" name="T41"/>
                  <a:gd fmla="*/ 61595 w 80" name="T42"/>
                  <a:gd fmla="*/ 70604 h 99" name="T43"/>
                  <a:gd fmla="*/ 65445 w 80" name="T44"/>
                  <a:gd fmla="*/ 87778 h 99" name="T45"/>
                  <a:gd fmla="*/ 71219 w 80" name="T46"/>
                  <a:gd fmla="*/ 110676 h 99" name="T47"/>
                  <a:gd fmla="*/ 63520 w 80" name="T48"/>
                  <a:gd fmla="*/ 137391 h 99" name="T49"/>
                  <a:gd fmla="*/ 48121 w 80" name="T50"/>
                  <a:gd fmla="*/ 133575 h 99" name="T51"/>
                  <a:gd fmla="*/ 34647 w 80" name="T52"/>
                  <a:gd fmla="*/ 120217 h 99" name="T53"/>
                  <a:gd fmla="*/ 26948 w 80" name="T54"/>
                  <a:gd fmla="*/ 131667 h 99" name="T55"/>
                  <a:gd fmla="*/ 13474 w 80" name="T56"/>
                  <a:gd fmla="*/ 141208 h 99" name="T57"/>
                  <a:gd fmla="*/ 9624 w 80" name="T58"/>
                  <a:gd fmla="*/ 158382 h 99" name="T59"/>
                  <a:gd fmla="*/ 0 w 80" name="T60"/>
                  <a:gd fmla="*/ 166014 h 99" name="T61"/>
                  <a:gd fmla="*/ 1925 w 80" name="T62"/>
                  <a:gd fmla="*/ 167923 h 99" name="T63"/>
                  <a:gd fmla="*/ 21173 w 80" name="T64"/>
                  <a:gd fmla="*/ 188913 h 99" name="T65"/>
                  <a:gd fmla="*/ 40422 w 80" name="T66"/>
                  <a:gd fmla="*/ 179372 h 99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80" name="T102"/>
                  <a:gd fmla="*/ 0 h 99" name="T103"/>
                  <a:gd fmla="*/ 80 w 80" name="T104"/>
                  <a:gd fmla="*/ 99 h 99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99" w="80">
                    <a:moveTo>
                      <a:pt x="21" y="94"/>
                    </a:moveTo>
                    <a:cubicBezTo>
                      <a:pt x="23" y="95"/>
                      <a:pt x="25" y="98"/>
                      <a:pt x="29" y="95"/>
                    </a:cubicBezTo>
                    <a:cubicBezTo>
                      <a:pt x="33" y="91"/>
                      <a:pt x="38" y="92"/>
                      <a:pt x="38" y="95"/>
                    </a:cubicBezTo>
                    <a:cubicBezTo>
                      <a:pt x="38" y="99"/>
                      <a:pt x="39" y="98"/>
                      <a:pt x="43" y="95"/>
                    </a:cubicBezTo>
                    <a:cubicBezTo>
                      <a:pt x="46" y="91"/>
                      <a:pt x="50" y="95"/>
                      <a:pt x="50" y="88"/>
                    </a:cubicBezTo>
                    <a:cubicBezTo>
                      <a:pt x="50" y="81"/>
                      <a:pt x="54" y="88"/>
                      <a:pt x="54" y="80"/>
                    </a:cubicBezTo>
                    <a:cubicBezTo>
                      <a:pt x="54" y="72"/>
                      <a:pt x="55" y="65"/>
                      <a:pt x="55" y="61"/>
                    </a:cubicBezTo>
                    <a:cubicBezTo>
                      <a:pt x="55" y="58"/>
                      <a:pt x="64" y="54"/>
                      <a:pt x="64" y="49"/>
                    </a:cubicBezTo>
                    <a:cubicBezTo>
                      <a:pt x="64" y="43"/>
                      <a:pt x="73" y="32"/>
                      <a:pt x="73" y="25"/>
                    </a:cubicBezTo>
                    <a:cubicBezTo>
                      <a:pt x="73" y="18"/>
                      <a:pt x="75" y="16"/>
                      <a:pt x="77" y="13"/>
                    </a:cubicBezTo>
                    <a:cubicBezTo>
                      <a:pt x="78" y="11"/>
                      <a:pt x="80" y="6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4" y="1"/>
                      <a:pt x="64" y="1"/>
                      <a:pt x="64" y="1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9" y="8"/>
                      <a:pt x="56" y="11"/>
                    </a:cubicBezTo>
                    <a:cubicBezTo>
                      <a:pt x="53" y="15"/>
                      <a:pt x="52" y="22"/>
                      <a:pt x="52" y="22"/>
                    </a:cubicBezTo>
                    <a:cubicBezTo>
                      <a:pt x="52" y="22"/>
                      <a:pt x="40" y="16"/>
                      <a:pt x="36" y="17"/>
                    </a:cubicBezTo>
                    <a:cubicBezTo>
                      <a:pt x="35" y="17"/>
                      <a:pt x="29" y="17"/>
                      <a:pt x="23" y="17"/>
                    </a:cubicBezTo>
                    <a:cubicBezTo>
                      <a:pt x="23" y="21"/>
                      <a:pt x="22" y="27"/>
                      <a:pt x="22" y="28"/>
                    </a:cubicBezTo>
                    <a:cubicBezTo>
                      <a:pt x="22" y="31"/>
                      <a:pt x="30" y="26"/>
                      <a:pt x="33" y="28"/>
                    </a:cubicBezTo>
                    <a:cubicBezTo>
                      <a:pt x="37" y="31"/>
                      <a:pt x="36" y="35"/>
                      <a:pt x="32" y="37"/>
                    </a:cubicBezTo>
                    <a:cubicBezTo>
                      <a:pt x="28" y="39"/>
                      <a:pt x="30" y="44"/>
                      <a:pt x="34" y="46"/>
                    </a:cubicBezTo>
                    <a:cubicBezTo>
                      <a:pt x="37" y="49"/>
                      <a:pt x="37" y="53"/>
                      <a:pt x="37" y="58"/>
                    </a:cubicBezTo>
                    <a:cubicBezTo>
                      <a:pt x="37" y="64"/>
                      <a:pt x="37" y="71"/>
                      <a:pt x="33" y="72"/>
                    </a:cubicBezTo>
                    <a:cubicBezTo>
                      <a:pt x="30" y="72"/>
                      <a:pt x="28" y="69"/>
                      <a:pt x="25" y="70"/>
                    </a:cubicBezTo>
                    <a:cubicBezTo>
                      <a:pt x="22" y="71"/>
                      <a:pt x="21" y="63"/>
                      <a:pt x="18" y="63"/>
                    </a:cubicBezTo>
                    <a:cubicBezTo>
                      <a:pt x="16" y="63"/>
                      <a:pt x="17" y="69"/>
                      <a:pt x="14" y="69"/>
                    </a:cubicBezTo>
                    <a:cubicBezTo>
                      <a:pt x="10" y="69"/>
                      <a:pt x="5" y="69"/>
                      <a:pt x="7" y="74"/>
                    </a:cubicBezTo>
                    <a:cubicBezTo>
                      <a:pt x="9" y="80"/>
                      <a:pt x="11" y="83"/>
                      <a:pt x="5" y="83"/>
                    </a:cubicBezTo>
                    <a:cubicBezTo>
                      <a:pt x="3" y="83"/>
                      <a:pt x="1" y="85"/>
                      <a:pt x="0" y="87"/>
                    </a:cubicBezTo>
                    <a:cubicBezTo>
                      <a:pt x="0" y="87"/>
                      <a:pt x="1" y="87"/>
                      <a:pt x="1" y="88"/>
                    </a:cubicBezTo>
                    <a:cubicBezTo>
                      <a:pt x="6" y="91"/>
                      <a:pt x="9" y="95"/>
                      <a:pt x="11" y="99"/>
                    </a:cubicBezTo>
                    <a:cubicBezTo>
                      <a:pt x="15" y="96"/>
                      <a:pt x="20" y="93"/>
                      <a:pt x="21" y="94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797" name="Freeform 41"/>
              <p:cNvSpPr>
                <a:spLocks noChangeArrowheads="1"/>
              </p:cNvSpPr>
              <p:nvPr/>
            </p:nvSpPr>
            <p:spPr bwMode="auto">
              <a:xfrm>
                <a:off x="4105275" y="1954212"/>
                <a:ext cx="358775" cy="441325"/>
              </a:xfrm>
              <a:custGeom>
                <a:gdLst>
                  <a:gd fmla="*/ 270520 w 187" name="T0"/>
                  <a:gd fmla="*/ 24836 h 231" name="T1"/>
                  <a:gd fmla="*/ 245579 w 187" name="T2"/>
                  <a:gd fmla="*/ 28657 h 231" name="T3"/>
                  <a:gd fmla="*/ 207207 w 187" name="T4"/>
                  <a:gd fmla="*/ 24836 h 231" name="T5"/>
                  <a:gd fmla="*/ 69069 w 187" name="T6"/>
                  <a:gd fmla="*/ 28657 h 231" name="T7"/>
                  <a:gd fmla="*/ 47965 w 187" name="T8"/>
                  <a:gd fmla="*/ 74509 h 231" name="T9"/>
                  <a:gd fmla="*/ 46046 w 187" name="T10"/>
                  <a:gd fmla="*/ 168124 h 231" name="T11"/>
                  <a:gd fmla="*/ 19186 w 187" name="T12"/>
                  <a:gd fmla="*/ 192960 h 231" name="T13"/>
                  <a:gd fmla="*/ 7674 w 187" name="T14"/>
                  <a:gd fmla="*/ 223528 h 231" name="T15"/>
                  <a:gd fmla="*/ 15349 w 187" name="T16"/>
                  <a:gd fmla="*/ 252186 h 231" name="T17"/>
                  <a:gd fmla="*/ 23023 w 187" name="T18"/>
                  <a:gd fmla="*/ 275112 h 231" name="T19"/>
                  <a:gd fmla="*/ 40290 w 187" name="T20"/>
                  <a:gd fmla="*/ 315232 h 231" name="T21"/>
                  <a:gd fmla="*/ 46046 w 187" name="T22"/>
                  <a:gd fmla="*/ 324785 h 231" name="T23"/>
                  <a:gd fmla="*/ 67150 w 187" name="T24"/>
                  <a:gd fmla="*/ 338158 h 231" name="T25"/>
                  <a:gd fmla="*/ 90173 w 187" name="T26"/>
                  <a:gd fmla="*/ 362995 h 231" name="T27"/>
                  <a:gd fmla="*/ 113196 w 187" name="T28"/>
                  <a:gd fmla="*/ 389742 h 231" name="T29"/>
                  <a:gd fmla="*/ 122789 w 187" name="T30"/>
                  <a:gd fmla="*/ 406936 h 231" name="T31"/>
                  <a:gd fmla="*/ 145812 w 187" name="T32"/>
                  <a:gd fmla="*/ 418399 h 231" name="T33"/>
                  <a:gd fmla="*/ 168835 w 187" name="T34"/>
                  <a:gd fmla="*/ 416489 h 231" name="T35"/>
                  <a:gd fmla="*/ 209126 w 187" name="T36"/>
                  <a:gd fmla="*/ 433683 h 231" name="T37"/>
                  <a:gd fmla="*/ 237904 w 187" name="T38"/>
                  <a:gd fmla="*/ 431773 h 231" name="T39"/>
                  <a:gd fmla="*/ 259009 w 187" name="T40"/>
                  <a:gd fmla="*/ 424131 h 231" name="T41"/>
                  <a:gd fmla="*/ 280113 w 187" name="T42"/>
                  <a:gd fmla="*/ 408847 h 231" name="T43"/>
                  <a:gd fmla="*/ 297380 w 187" name="T44"/>
                  <a:gd fmla="*/ 414578 h 231" name="T45"/>
                  <a:gd fmla="*/ 278195 w 187" name="T46"/>
                  <a:gd fmla="*/ 378279 h 231" name="T47"/>
                  <a:gd fmla="*/ 239823 w 187" name="T48"/>
                  <a:gd fmla="*/ 343890 h 231" name="T49"/>
                  <a:gd fmla="*/ 260927 w 187" name="T50"/>
                  <a:gd fmla="*/ 328606 h 231" name="T51"/>
                  <a:gd fmla="*/ 270520 w 187" name="T52"/>
                  <a:gd fmla="*/ 284664 h 231" name="T53"/>
                  <a:gd fmla="*/ 285869 w 187" name="T54"/>
                  <a:gd fmla="*/ 254096 h 231" name="T55"/>
                  <a:gd fmla="*/ 308892 w 187" name="T56"/>
                  <a:gd fmla="*/ 227349 h 231" name="T57"/>
                  <a:gd fmla="*/ 318485 w 187" name="T58"/>
                  <a:gd fmla="*/ 171945 h 231" name="T59"/>
                  <a:gd fmla="*/ 337671 w 187" name="T60"/>
                  <a:gd fmla="*/ 139466 h 231" name="T61"/>
                  <a:gd fmla="*/ 345345 w 187" name="T62"/>
                  <a:gd fmla="*/ 108898 h 231" name="T63"/>
                  <a:gd fmla="*/ 328078 w 187" name="T64"/>
                  <a:gd fmla="*/ 38210 h 231" name="T65"/>
                  <a:gd fmla="*/ 297380 w 187" name="T66"/>
                  <a:gd fmla="*/ 0 h 231" name="T67"/>
                  <a:gd fmla="*/ 283950 w 187" name="T68"/>
                  <a:gd fmla="*/ 9552 h 231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187" name="T105"/>
                  <a:gd fmla="*/ 0 h 231" name="T106"/>
                  <a:gd fmla="*/ 187 w 187" name="T107"/>
                  <a:gd fmla="*/ 231 h 231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231" w="187">
                    <a:moveTo>
                      <a:pt x="148" y="5"/>
                    </a:moveTo>
                    <a:cubicBezTo>
                      <a:pt x="145" y="5"/>
                      <a:pt x="146" y="13"/>
                      <a:pt x="141" y="13"/>
                    </a:cubicBezTo>
                    <a:cubicBezTo>
                      <a:pt x="136" y="13"/>
                      <a:pt x="138" y="18"/>
                      <a:pt x="134" y="18"/>
                    </a:cubicBezTo>
                    <a:cubicBezTo>
                      <a:pt x="131" y="18"/>
                      <a:pt x="128" y="15"/>
                      <a:pt x="128" y="15"/>
                    </a:cubicBezTo>
                    <a:cubicBezTo>
                      <a:pt x="114" y="15"/>
                      <a:pt x="114" y="15"/>
                      <a:pt x="114" y="15"/>
                    </a:cubicBezTo>
                    <a:cubicBezTo>
                      <a:pt x="114" y="15"/>
                      <a:pt x="110" y="11"/>
                      <a:pt x="108" y="13"/>
                    </a:cubicBezTo>
                    <a:cubicBezTo>
                      <a:pt x="106" y="14"/>
                      <a:pt x="104" y="15"/>
                      <a:pt x="104" y="15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29"/>
                      <a:pt x="36" y="39"/>
                      <a:pt x="36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5" y="76"/>
                      <a:pt x="26" y="87"/>
                      <a:pt x="24" y="88"/>
                    </a:cubicBezTo>
                    <a:cubicBezTo>
                      <a:pt x="22" y="88"/>
                      <a:pt x="14" y="90"/>
                      <a:pt x="14" y="94"/>
                    </a:cubicBezTo>
                    <a:cubicBezTo>
                      <a:pt x="14" y="97"/>
                      <a:pt x="13" y="100"/>
                      <a:pt x="10" y="101"/>
                    </a:cubicBezTo>
                    <a:cubicBezTo>
                      <a:pt x="6" y="101"/>
                      <a:pt x="10" y="109"/>
                      <a:pt x="5" y="109"/>
                    </a:cubicBezTo>
                    <a:cubicBezTo>
                      <a:pt x="0" y="109"/>
                      <a:pt x="7" y="115"/>
                      <a:pt x="4" y="117"/>
                    </a:cubicBezTo>
                    <a:cubicBezTo>
                      <a:pt x="2" y="120"/>
                      <a:pt x="2" y="124"/>
                      <a:pt x="6" y="124"/>
                    </a:cubicBezTo>
                    <a:cubicBezTo>
                      <a:pt x="9" y="124"/>
                      <a:pt x="8" y="128"/>
                      <a:pt x="8" y="132"/>
                    </a:cubicBezTo>
                    <a:cubicBezTo>
                      <a:pt x="8" y="136"/>
                      <a:pt x="13" y="139"/>
                      <a:pt x="13" y="139"/>
                    </a:cubicBezTo>
                    <a:cubicBezTo>
                      <a:pt x="12" y="144"/>
                      <a:pt x="12" y="144"/>
                      <a:pt x="12" y="144"/>
                    </a:cubicBezTo>
                    <a:cubicBezTo>
                      <a:pt x="12" y="144"/>
                      <a:pt x="20" y="153"/>
                      <a:pt x="20" y="155"/>
                    </a:cubicBezTo>
                    <a:cubicBezTo>
                      <a:pt x="21" y="157"/>
                      <a:pt x="25" y="163"/>
                      <a:pt x="21" y="165"/>
                    </a:cubicBezTo>
                    <a:cubicBezTo>
                      <a:pt x="17" y="167"/>
                      <a:pt x="20" y="169"/>
                      <a:pt x="20" y="169"/>
                    </a:cubicBezTo>
                    <a:cubicBezTo>
                      <a:pt x="24" y="170"/>
                      <a:pt x="24" y="170"/>
                      <a:pt x="24" y="170"/>
                    </a:cubicBezTo>
                    <a:cubicBezTo>
                      <a:pt x="26" y="173"/>
                      <a:pt x="26" y="173"/>
                      <a:pt x="26" y="173"/>
                    </a:cubicBezTo>
                    <a:cubicBezTo>
                      <a:pt x="26" y="173"/>
                      <a:pt x="31" y="173"/>
                      <a:pt x="35" y="177"/>
                    </a:cubicBezTo>
                    <a:cubicBezTo>
                      <a:pt x="38" y="181"/>
                      <a:pt x="40" y="182"/>
                      <a:pt x="40" y="184"/>
                    </a:cubicBezTo>
                    <a:cubicBezTo>
                      <a:pt x="40" y="186"/>
                      <a:pt x="43" y="187"/>
                      <a:pt x="47" y="190"/>
                    </a:cubicBezTo>
                    <a:cubicBezTo>
                      <a:pt x="51" y="194"/>
                      <a:pt x="51" y="196"/>
                      <a:pt x="51" y="198"/>
                    </a:cubicBezTo>
                    <a:cubicBezTo>
                      <a:pt x="51" y="200"/>
                      <a:pt x="59" y="204"/>
                      <a:pt x="59" y="204"/>
                    </a:cubicBezTo>
                    <a:cubicBezTo>
                      <a:pt x="61" y="210"/>
                      <a:pt x="61" y="210"/>
                      <a:pt x="61" y="210"/>
                    </a:cubicBezTo>
                    <a:cubicBezTo>
                      <a:pt x="62" y="211"/>
                      <a:pt x="63" y="212"/>
                      <a:pt x="64" y="213"/>
                    </a:cubicBezTo>
                    <a:cubicBezTo>
                      <a:pt x="65" y="217"/>
                      <a:pt x="69" y="219"/>
                      <a:pt x="69" y="219"/>
                    </a:cubicBezTo>
                    <a:cubicBezTo>
                      <a:pt x="69" y="219"/>
                      <a:pt x="73" y="221"/>
                      <a:pt x="76" y="219"/>
                    </a:cubicBezTo>
                    <a:cubicBezTo>
                      <a:pt x="79" y="216"/>
                      <a:pt x="82" y="219"/>
                      <a:pt x="82" y="219"/>
                    </a:cubicBezTo>
                    <a:cubicBezTo>
                      <a:pt x="82" y="219"/>
                      <a:pt x="86" y="217"/>
                      <a:pt x="88" y="218"/>
                    </a:cubicBezTo>
                    <a:cubicBezTo>
                      <a:pt x="89" y="219"/>
                      <a:pt x="95" y="224"/>
                      <a:pt x="101" y="229"/>
                    </a:cubicBezTo>
                    <a:cubicBezTo>
                      <a:pt x="102" y="229"/>
                      <a:pt x="107" y="227"/>
                      <a:pt x="109" y="227"/>
                    </a:cubicBezTo>
                    <a:cubicBezTo>
                      <a:pt x="112" y="226"/>
                      <a:pt x="115" y="231"/>
                      <a:pt x="116" y="229"/>
                    </a:cubicBezTo>
                    <a:cubicBezTo>
                      <a:pt x="117" y="228"/>
                      <a:pt x="122" y="225"/>
                      <a:pt x="124" y="226"/>
                    </a:cubicBezTo>
                    <a:cubicBezTo>
                      <a:pt x="126" y="227"/>
                      <a:pt x="131" y="228"/>
                      <a:pt x="131" y="226"/>
                    </a:cubicBezTo>
                    <a:cubicBezTo>
                      <a:pt x="132" y="225"/>
                      <a:pt x="134" y="223"/>
                      <a:pt x="135" y="222"/>
                    </a:cubicBezTo>
                    <a:cubicBezTo>
                      <a:pt x="136" y="222"/>
                      <a:pt x="136" y="221"/>
                      <a:pt x="137" y="220"/>
                    </a:cubicBezTo>
                    <a:cubicBezTo>
                      <a:pt x="137" y="218"/>
                      <a:pt x="143" y="215"/>
                      <a:pt x="146" y="214"/>
                    </a:cubicBezTo>
                    <a:cubicBezTo>
                      <a:pt x="148" y="214"/>
                      <a:pt x="151" y="214"/>
                      <a:pt x="152" y="215"/>
                    </a:cubicBezTo>
                    <a:cubicBezTo>
                      <a:pt x="153" y="216"/>
                      <a:pt x="154" y="216"/>
                      <a:pt x="155" y="217"/>
                    </a:cubicBezTo>
                    <a:cubicBezTo>
                      <a:pt x="156" y="210"/>
                      <a:pt x="157" y="207"/>
                      <a:pt x="155" y="207"/>
                    </a:cubicBezTo>
                    <a:cubicBezTo>
                      <a:pt x="153" y="207"/>
                      <a:pt x="147" y="204"/>
                      <a:pt x="145" y="198"/>
                    </a:cubicBezTo>
                    <a:cubicBezTo>
                      <a:pt x="143" y="193"/>
                      <a:pt x="137" y="189"/>
                      <a:pt x="135" y="186"/>
                    </a:cubicBezTo>
                    <a:cubicBezTo>
                      <a:pt x="134" y="182"/>
                      <a:pt x="126" y="183"/>
                      <a:pt x="125" y="180"/>
                    </a:cubicBezTo>
                    <a:cubicBezTo>
                      <a:pt x="123" y="178"/>
                      <a:pt x="127" y="178"/>
                      <a:pt x="127" y="174"/>
                    </a:cubicBezTo>
                    <a:cubicBezTo>
                      <a:pt x="127" y="171"/>
                      <a:pt x="135" y="173"/>
                      <a:pt x="136" y="172"/>
                    </a:cubicBezTo>
                    <a:cubicBezTo>
                      <a:pt x="137" y="171"/>
                      <a:pt x="137" y="164"/>
                      <a:pt x="137" y="159"/>
                    </a:cubicBezTo>
                    <a:cubicBezTo>
                      <a:pt x="137" y="155"/>
                      <a:pt x="143" y="151"/>
                      <a:pt x="141" y="149"/>
                    </a:cubicBezTo>
                    <a:cubicBezTo>
                      <a:pt x="139" y="147"/>
                      <a:pt x="143" y="146"/>
                      <a:pt x="146" y="144"/>
                    </a:cubicBezTo>
                    <a:cubicBezTo>
                      <a:pt x="148" y="142"/>
                      <a:pt x="146" y="136"/>
                      <a:pt x="149" y="133"/>
                    </a:cubicBezTo>
                    <a:cubicBezTo>
                      <a:pt x="152" y="130"/>
                      <a:pt x="154" y="125"/>
                      <a:pt x="156" y="125"/>
                    </a:cubicBezTo>
                    <a:cubicBezTo>
                      <a:pt x="158" y="125"/>
                      <a:pt x="161" y="122"/>
                      <a:pt x="161" y="119"/>
                    </a:cubicBezTo>
                    <a:cubicBezTo>
                      <a:pt x="161" y="116"/>
                      <a:pt x="166" y="111"/>
                      <a:pt x="165" y="106"/>
                    </a:cubicBezTo>
                    <a:cubicBezTo>
                      <a:pt x="164" y="101"/>
                      <a:pt x="162" y="95"/>
                      <a:pt x="166" y="90"/>
                    </a:cubicBezTo>
                    <a:cubicBezTo>
                      <a:pt x="169" y="86"/>
                      <a:pt x="171" y="83"/>
                      <a:pt x="170" y="79"/>
                    </a:cubicBezTo>
                    <a:cubicBezTo>
                      <a:pt x="169" y="76"/>
                      <a:pt x="174" y="75"/>
                      <a:pt x="176" y="73"/>
                    </a:cubicBezTo>
                    <a:cubicBezTo>
                      <a:pt x="178" y="72"/>
                      <a:pt x="183" y="69"/>
                      <a:pt x="187" y="63"/>
                    </a:cubicBezTo>
                    <a:cubicBezTo>
                      <a:pt x="184" y="60"/>
                      <a:pt x="182" y="57"/>
                      <a:pt x="180" y="57"/>
                    </a:cubicBezTo>
                    <a:cubicBezTo>
                      <a:pt x="176" y="55"/>
                      <a:pt x="173" y="48"/>
                      <a:pt x="173" y="39"/>
                    </a:cubicBezTo>
                    <a:cubicBezTo>
                      <a:pt x="173" y="30"/>
                      <a:pt x="171" y="23"/>
                      <a:pt x="171" y="20"/>
                    </a:cubicBezTo>
                    <a:cubicBezTo>
                      <a:pt x="171" y="17"/>
                      <a:pt x="166" y="11"/>
                      <a:pt x="161" y="9"/>
                    </a:cubicBezTo>
                    <a:cubicBezTo>
                      <a:pt x="157" y="7"/>
                      <a:pt x="155" y="4"/>
                      <a:pt x="155" y="0"/>
                    </a:cubicBezTo>
                    <a:cubicBezTo>
                      <a:pt x="155" y="0"/>
                      <a:pt x="154" y="0"/>
                      <a:pt x="154" y="1"/>
                    </a:cubicBezTo>
                    <a:cubicBezTo>
                      <a:pt x="151" y="5"/>
                      <a:pt x="152" y="5"/>
                      <a:pt x="148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798" name="Freeform 42"/>
              <p:cNvSpPr>
                <a:spLocks noChangeArrowheads="1"/>
              </p:cNvSpPr>
              <p:nvPr/>
            </p:nvSpPr>
            <p:spPr bwMode="auto">
              <a:xfrm>
                <a:off x="4530725" y="2192337"/>
                <a:ext cx="41275" cy="41275"/>
              </a:xfrm>
              <a:custGeom>
                <a:gdLst>
                  <a:gd fmla="*/ 15009 w 22" name="T0"/>
                  <a:gd fmla="*/ 5896 h 21" name="T1"/>
                  <a:gd fmla="*/ 5628 w 22" name="T2"/>
                  <a:gd fmla="*/ 19655 h 21" name="T3"/>
                  <a:gd fmla="*/ 3752 w 22" name="T4"/>
                  <a:gd fmla="*/ 39310 h 21" name="T5"/>
                  <a:gd fmla="*/ 16885 w 22" name="T6"/>
                  <a:gd fmla="*/ 37344 h 21" name="T7"/>
                  <a:gd fmla="*/ 26266 w 22" name="T8"/>
                  <a:gd fmla="*/ 41275 h 21" name="T9"/>
                  <a:gd fmla="*/ 35647 w 22" name="T10"/>
                  <a:gd fmla="*/ 31448 h 21" name="T11"/>
                  <a:gd fmla="*/ 24390 w 22" name="T12"/>
                  <a:gd fmla="*/ 25551 h 21" name="T13"/>
                  <a:gd fmla="*/ 35647 w 22" name="T14"/>
                  <a:gd fmla="*/ 15724 h 21" name="T15"/>
                  <a:gd fmla="*/ 33770 w 22" name="T16"/>
                  <a:gd fmla="*/ 1965 h 21" name="T17"/>
                  <a:gd fmla="*/ 31894 w 22" name="T18"/>
                  <a:gd fmla="*/ 0 h 21" name="T19"/>
                  <a:gd fmla="*/ 26266 w 22" name="T20"/>
                  <a:gd fmla="*/ 3931 h 21" name="T21"/>
                  <a:gd fmla="*/ 15009 w 22" name="T22"/>
                  <a:gd fmla="*/ 5896 h 21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22" name="T36"/>
                  <a:gd fmla="*/ 0 h 21" name="T37"/>
                  <a:gd fmla="*/ 22 w 22" name="T38"/>
                  <a:gd fmla="*/ 21 h 21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21" w="22">
                    <a:moveTo>
                      <a:pt x="8" y="3"/>
                    </a:moveTo>
                    <a:cubicBezTo>
                      <a:pt x="8" y="4"/>
                      <a:pt x="5" y="8"/>
                      <a:pt x="3" y="10"/>
                    </a:cubicBezTo>
                    <a:cubicBezTo>
                      <a:pt x="0" y="13"/>
                      <a:pt x="2" y="18"/>
                      <a:pt x="2" y="20"/>
                    </a:cubicBezTo>
                    <a:cubicBezTo>
                      <a:pt x="3" y="21"/>
                      <a:pt x="7" y="21"/>
                      <a:pt x="9" y="19"/>
                    </a:cubicBezTo>
                    <a:cubicBezTo>
                      <a:pt x="10" y="18"/>
                      <a:pt x="12" y="19"/>
                      <a:pt x="14" y="21"/>
                    </a:cubicBezTo>
                    <a:cubicBezTo>
                      <a:pt x="15" y="19"/>
                      <a:pt x="17" y="17"/>
                      <a:pt x="19" y="16"/>
                    </a:cubicBezTo>
                    <a:cubicBezTo>
                      <a:pt x="16" y="14"/>
                      <a:pt x="13" y="14"/>
                      <a:pt x="13" y="13"/>
                    </a:cubicBezTo>
                    <a:cubicBezTo>
                      <a:pt x="12" y="12"/>
                      <a:pt x="16" y="9"/>
                      <a:pt x="19" y="8"/>
                    </a:cubicBezTo>
                    <a:cubicBezTo>
                      <a:pt x="22" y="7"/>
                      <a:pt x="21" y="4"/>
                      <a:pt x="18" y="1"/>
                    </a:cubicBezTo>
                    <a:cubicBezTo>
                      <a:pt x="18" y="1"/>
                      <a:pt x="17" y="0"/>
                      <a:pt x="17" y="0"/>
                    </a:cubicBezTo>
                    <a:cubicBezTo>
                      <a:pt x="15" y="1"/>
                      <a:pt x="14" y="2"/>
                      <a:pt x="14" y="2"/>
                    </a:cubicBezTo>
                    <a:cubicBezTo>
                      <a:pt x="13" y="3"/>
                      <a:pt x="11" y="3"/>
                      <a:pt x="8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799" name="Freeform 43"/>
              <p:cNvSpPr>
                <a:spLocks noChangeArrowheads="1"/>
              </p:cNvSpPr>
              <p:nvPr/>
            </p:nvSpPr>
            <p:spPr bwMode="auto">
              <a:xfrm>
                <a:off x="4416425" y="2074862"/>
                <a:ext cx="146050" cy="123825"/>
              </a:xfrm>
              <a:custGeom>
                <a:gdLst>
                  <a:gd fmla="*/ 26555 w 77" name="T0"/>
                  <a:gd fmla="*/ 19050 h 65" name="T1"/>
                  <a:gd fmla="*/ 15174 w 77" name="T2"/>
                  <a:gd fmla="*/ 30480 h 65" name="T3"/>
                  <a:gd fmla="*/ 7587 w 77" name="T4"/>
                  <a:gd fmla="*/ 51435 h 65" name="T5"/>
                  <a:gd fmla="*/ 5690 w 77" name="T6"/>
                  <a:gd fmla="*/ 81915 h 65" name="T7"/>
                  <a:gd fmla="*/ 24658 w 77" name="T8"/>
                  <a:gd fmla="*/ 81915 h 65" name="T9"/>
                  <a:gd fmla="*/ 30348 w 77" name="T10"/>
                  <a:gd fmla="*/ 76200 h 65" name="T11"/>
                  <a:gd fmla="*/ 39832 w 77" name="T12"/>
                  <a:gd fmla="*/ 72390 h 65" name="T13"/>
                  <a:gd fmla="*/ 53109 w 77" name="T14"/>
                  <a:gd fmla="*/ 78105 h 65" name="T15"/>
                  <a:gd fmla="*/ 62593 w 77" name="T16"/>
                  <a:gd fmla="*/ 78105 h 65" name="T17"/>
                  <a:gd fmla="*/ 85354 w 77" name="T18"/>
                  <a:gd fmla="*/ 78105 h 65" name="T19"/>
                  <a:gd fmla="*/ 128979 w 77" name="T20"/>
                  <a:gd fmla="*/ 121920 h 65" name="T21"/>
                  <a:gd fmla="*/ 128979 w 77" name="T22"/>
                  <a:gd fmla="*/ 123825 h 65" name="T23"/>
                  <a:gd fmla="*/ 140360 w 77" name="T24"/>
                  <a:gd fmla="*/ 121920 h 65" name="T25"/>
                  <a:gd fmla="*/ 146050 w 77" name="T26"/>
                  <a:gd fmla="*/ 118110 h 65" name="T27"/>
                  <a:gd fmla="*/ 123289 w 77" name="T28"/>
                  <a:gd fmla="*/ 93345 h 65" name="T29"/>
                  <a:gd fmla="*/ 89147 w 77" name="T30"/>
                  <a:gd fmla="*/ 68580 h 65" name="T31"/>
                  <a:gd fmla="*/ 75870 w 77" name="T32"/>
                  <a:gd fmla="*/ 55245 h 65" name="T33"/>
                  <a:gd fmla="*/ 58799 w 77" name="T34"/>
                  <a:gd fmla="*/ 24765 h 65" name="T35"/>
                  <a:gd fmla="*/ 47419 w 77" name="T36"/>
                  <a:gd fmla="*/ 0 h 65" name="T37"/>
                  <a:gd fmla="*/ 26555 w 77" name="T38"/>
                  <a:gd fmla="*/ 19050 h 65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77" name="T60"/>
                  <a:gd fmla="*/ 0 h 65" name="T61"/>
                  <a:gd fmla="*/ 77 w 77" name="T62"/>
                  <a:gd fmla="*/ 65 h 65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65" w="77">
                    <a:moveTo>
                      <a:pt x="14" y="10"/>
                    </a:moveTo>
                    <a:cubicBezTo>
                      <a:pt x="12" y="12"/>
                      <a:pt x="7" y="13"/>
                      <a:pt x="8" y="16"/>
                    </a:cubicBezTo>
                    <a:cubicBezTo>
                      <a:pt x="9" y="20"/>
                      <a:pt x="7" y="23"/>
                      <a:pt x="4" y="27"/>
                    </a:cubicBezTo>
                    <a:cubicBezTo>
                      <a:pt x="0" y="32"/>
                      <a:pt x="2" y="38"/>
                      <a:pt x="3" y="43"/>
                    </a:cubicBezTo>
                    <a:cubicBezTo>
                      <a:pt x="7" y="42"/>
                      <a:pt x="12" y="42"/>
                      <a:pt x="13" y="43"/>
                    </a:cubicBezTo>
                    <a:cubicBezTo>
                      <a:pt x="14" y="45"/>
                      <a:pt x="15" y="43"/>
                      <a:pt x="16" y="40"/>
                    </a:cubicBezTo>
                    <a:cubicBezTo>
                      <a:pt x="17" y="36"/>
                      <a:pt x="19" y="36"/>
                      <a:pt x="21" y="38"/>
                    </a:cubicBezTo>
                    <a:cubicBezTo>
                      <a:pt x="23" y="40"/>
                      <a:pt x="25" y="43"/>
                      <a:pt x="28" y="41"/>
                    </a:cubicBezTo>
                    <a:cubicBezTo>
                      <a:pt x="32" y="39"/>
                      <a:pt x="32" y="40"/>
                      <a:pt x="33" y="41"/>
                    </a:cubicBezTo>
                    <a:cubicBezTo>
                      <a:pt x="35" y="42"/>
                      <a:pt x="42" y="41"/>
                      <a:pt x="45" y="41"/>
                    </a:cubicBezTo>
                    <a:cubicBezTo>
                      <a:pt x="47" y="41"/>
                      <a:pt x="68" y="64"/>
                      <a:pt x="68" y="64"/>
                    </a:cubicBezTo>
                    <a:cubicBezTo>
                      <a:pt x="68" y="64"/>
                      <a:pt x="68" y="64"/>
                      <a:pt x="68" y="65"/>
                    </a:cubicBezTo>
                    <a:cubicBezTo>
                      <a:pt x="71" y="65"/>
                      <a:pt x="73" y="65"/>
                      <a:pt x="74" y="64"/>
                    </a:cubicBezTo>
                    <a:cubicBezTo>
                      <a:pt x="74" y="64"/>
                      <a:pt x="75" y="63"/>
                      <a:pt x="77" y="62"/>
                    </a:cubicBezTo>
                    <a:cubicBezTo>
                      <a:pt x="74" y="59"/>
                      <a:pt x="70" y="55"/>
                      <a:pt x="65" y="49"/>
                    </a:cubicBezTo>
                    <a:cubicBezTo>
                      <a:pt x="58" y="41"/>
                      <a:pt x="51" y="36"/>
                      <a:pt x="47" y="36"/>
                    </a:cubicBezTo>
                    <a:cubicBezTo>
                      <a:pt x="43" y="36"/>
                      <a:pt x="42" y="29"/>
                      <a:pt x="40" y="29"/>
                    </a:cubicBezTo>
                    <a:cubicBezTo>
                      <a:pt x="37" y="29"/>
                      <a:pt x="32" y="19"/>
                      <a:pt x="31" y="13"/>
                    </a:cubicBezTo>
                    <a:cubicBezTo>
                      <a:pt x="31" y="9"/>
                      <a:pt x="28" y="4"/>
                      <a:pt x="25" y="0"/>
                    </a:cubicBezTo>
                    <a:cubicBezTo>
                      <a:pt x="21" y="6"/>
                      <a:pt x="16" y="9"/>
                      <a:pt x="14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00" name="Freeform 44"/>
              <p:cNvSpPr>
                <a:spLocks noChangeArrowheads="1"/>
              </p:cNvSpPr>
              <p:nvPr/>
            </p:nvSpPr>
            <p:spPr bwMode="auto">
              <a:xfrm>
                <a:off x="4341813" y="2143125"/>
                <a:ext cx="323850" cy="252413"/>
              </a:xfrm>
              <a:custGeom>
                <a:gdLst>
                  <a:gd fmla="*/ 22860 w 170" name="T0"/>
                  <a:gd fmla="*/ 166363 h 132" name="T1"/>
                  <a:gd fmla="*/ 41910 w 170" name="T2"/>
                  <a:gd fmla="*/ 189310 h 132" name="T3"/>
                  <a:gd fmla="*/ 60960 w 170" name="T4"/>
                  <a:gd fmla="*/ 206520 h 132" name="T5"/>
                  <a:gd fmla="*/ 60960 w 170" name="T6"/>
                  <a:gd fmla="*/ 225642 h 132" name="T7"/>
                  <a:gd fmla="*/ 68580 w 170" name="T8"/>
                  <a:gd fmla="*/ 227554 h 132" name="T9"/>
                  <a:gd fmla="*/ 89535 w 170" name="T10"/>
                  <a:gd fmla="*/ 233291 h 132" name="T11"/>
                  <a:gd fmla="*/ 114300 w 170" name="T12"/>
                  <a:gd fmla="*/ 246676 h 132" name="T13"/>
                  <a:gd fmla="*/ 139065 w 170" name="T14"/>
                  <a:gd fmla="*/ 250501 h 132" name="T15"/>
                  <a:gd fmla="*/ 154305 w 170" name="T16"/>
                  <a:gd fmla="*/ 239027 h 132" name="T17"/>
                  <a:gd fmla="*/ 173355 w 170" name="T18"/>
                  <a:gd fmla="*/ 235203 h 132" name="T19"/>
                  <a:gd fmla="*/ 182880 w 170" name="T20"/>
                  <a:gd fmla="*/ 240940 h 132" name="T21"/>
                  <a:gd fmla="*/ 194310 w 170" name="T22"/>
                  <a:gd fmla="*/ 237115 h 132" name="T23"/>
                  <a:gd fmla="*/ 211455 w 170" name="T24"/>
                  <a:gd fmla="*/ 235203 h 132" name="T25"/>
                  <a:gd fmla="*/ 240030 w 170" name="T26"/>
                  <a:gd fmla="*/ 219905 h 132" name="T27"/>
                  <a:gd fmla="*/ 262890 w 170" name="T28"/>
                  <a:gd fmla="*/ 216081 h 132" name="T29"/>
                  <a:gd fmla="*/ 320040 w 170" name="T30"/>
                  <a:gd fmla="*/ 158714 h 132" name="T31"/>
                  <a:gd fmla="*/ 312420 w 170" name="T32"/>
                  <a:gd fmla="*/ 152978 h 132" name="T33"/>
                  <a:gd fmla="*/ 283845 w 170" name="T34"/>
                  <a:gd fmla="*/ 147241 h 132" name="T35"/>
                  <a:gd fmla="*/ 240030 w 170" name="T36"/>
                  <a:gd fmla="*/ 131943 h 132" name="T37"/>
                  <a:gd fmla="*/ 224790 w 170" name="T38"/>
                  <a:gd fmla="*/ 118558 h 132" name="T39"/>
                  <a:gd fmla="*/ 211455 w 170" name="T40"/>
                  <a:gd fmla="*/ 99435 h 132" name="T41"/>
                  <a:gd fmla="*/ 215265 w 170" name="T42"/>
                  <a:gd fmla="*/ 89874 h 132" name="T43"/>
                  <a:gd fmla="*/ 205740 w 170" name="T44"/>
                  <a:gd fmla="*/ 86050 h 132" name="T45"/>
                  <a:gd fmla="*/ 192405 w 170" name="T46"/>
                  <a:gd fmla="*/ 87962 h 132" name="T47"/>
                  <a:gd fmla="*/ 194310 w 170" name="T48"/>
                  <a:gd fmla="*/ 68840 h 132" name="T49"/>
                  <a:gd fmla="*/ 203835 w 170" name="T50"/>
                  <a:gd fmla="*/ 53542 h 132" name="T51"/>
                  <a:gd fmla="*/ 160020 w 170" name="T52"/>
                  <a:gd fmla="*/ 9561 h 132" name="T53"/>
                  <a:gd fmla="*/ 137160 w 170" name="T54"/>
                  <a:gd fmla="*/ 9561 h 132" name="T55"/>
                  <a:gd fmla="*/ 127635 w 170" name="T56"/>
                  <a:gd fmla="*/ 9561 h 132" name="T57"/>
                  <a:gd fmla="*/ 114300 w 170" name="T58"/>
                  <a:gd fmla="*/ 3824 h 132" name="T59"/>
                  <a:gd fmla="*/ 104775 w 170" name="T60"/>
                  <a:gd fmla="*/ 7649 h 132" name="T61"/>
                  <a:gd fmla="*/ 99060 w 170" name="T62"/>
                  <a:gd fmla="*/ 13386 h 132" name="T63"/>
                  <a:gd fmla="*/ 80010 w 170" name="T64"/>
                  <a:gd fmla="*/ 13386 h 132" name="T65"/>
                  <a:gd fmla="*/ 80010 w 170" name="T66"/>
                  <a:gd fmla="*/ 13386 h 132" name="T67"/>
                  <a:gd fmla="*/ 72390 w 170" name="T68"/>
                  <a:gd fmla="*/ 38244 h 132" name="T69"/>
                  <a:gd fmla="*/ 62865 w 170" name="T70"/>
                  <a:gd fmla="*/ 49718 h 132" name="T71"/>
                  <a:gd fmla="*/ 49530 w 170" name="T72"/>
                  <a:gd fmla="*/ 65015 h 132" name="T73"/>
                  <a:gd fmla="*/ 43815 w 170" name="T74"/>
                  <a:gd fmla="*/ 86050 h 132" name="T75"/>
                  <a:gd fmla="*/ 34290 w 170" name="T76"/>
                  <a:gd fmla="*/ 95611 h 132" name="T77"/>
                  <a:gd fmla="*/ 26670 w 170" name="T78"/>
                  <a:gd fmla="*/ 114733 h 132" name="T79"/>
                  <a:gd fmla="*/ 24765 w 170" name="T80"/>
                  <a:gd fmla="*/ 139592 h 132" name="T81"/>
                  <a:gd fmla="*/ 7620 w 170" name="T82"/>
                  <a:gd fmla="*/ 143416 h 132" name="T83"/>
                  <a:gd fmla="*/ 3810 w 170" name="T84"/>
                  <a:gd fmla="*/ 154890 h 132" name="T85"/>
                  <a:gd fmla="*/ 22860 w 170" name="T86"/>
                  <a:gd fmla="*/ 166363 h 132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w 170" name="T132"/>
                  <a:gd fmla="*/ 0 h 132" name="T133"/>
                  <a:gd fmla="*/ 170 w 170" name="T134"/>
                  <a:gd fmla="*/ 132 h 132" name="T135"/>
                </a:gdLst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b="T135" l="T132" r="T134" t="T133"/>
                <a:pathLst>
                  <a:path h="132" w="170">
                    <a:moveTo>
                      <a:pt x="12" y="87"/>
                    </a:moveTo>
                    <a:cubicBezTo>
                      <a:pt x="14" y="90"/>
                      <a:pt x="20" y="94"/>
                      <a:pt x="22" y="99"/>
                    </a:cubicBezTo>
                    <a:cubicBezTo>
                      <a:pt x="24" y="105"/>
                      <a:pt x="30" y="108"/>
                      <a:pt x="32" y="108"/>
                    </a:cubicBezTo>
                    <a:cubicBezTo>
                      <a:pt x="34" y="108"/>
                      <a:pt x="33" y="111"/>
                      <a:pt x="32" y="118"/>
                    </a:cubicBezTo>
                    <a:cubicBezTo>
                      <a:pt x="33" y="118"/>
                      <a:pt x="35" y="119"/>
                      <a:pt x="36" y="119"/>
                    </a:cubicBezTo>
                    <a:cubicBezTo>
                      <a:pt x="38" y="120"/>
                      <a:pt x="45" y="119"/>
                      <a:pt x="47" y="122"/>
                    </a:cubicBezTo>
                    <a:cubicBezTo>
                      <a:pt x="50" y="124"/>
                      <a:pt x="58" y="129"/>
                      <a:pt x="60" y="129"/>
                    </a:cubicBezTo>
                    <a:cubicBezTo>
                      <a:pt x="63" y="129"/>
                      <a:pt x="72" y="130"/>
                      <a:pt x="73" y="131"/>
                    </a:cubicBezTo>
                    <a:cubicBezTo>
                      <a:pt x="75" y="132"/>
                      <a:pt x="77" y="128"/>
                      <a:pt x="81" y="125"/>
                    </a:cubicBezTo>
                    <a:cubicBezTo>
                      <a:pt x="85" y="123"/>
                      <a:pt x="90" y="122"/>
                      <a:pt x="91" y="123"/>
                    </a:cubicBezTo>
                    <a:cubicBezTo>
                      <a:pt x="91" y="125"/>
                      <a:pt x="94" y="127"/>
                      <a:pt x="96" y="126"/>
                    </a:cubicBezTo>
                    <a:cubicBezTo>
                      <a:pt x="97" y="125"/>
                      <a:pt x="99" y="125"/>
                      <a:pt x="102" y="124"/>
                    </a:cubicBezTo>
                    <a:cubicBezTo>
                      <a:pt x="105" y="123"/>
                      <a:pt x="110" y="122"/>
                      <a:pt x="111" y="123"/>
                    </a:cubicBezTo>
                    <a:cubicBezTo>
                      <a:pt x="113" y="123"/>
                      <a:pt x="118" y="115"/>
                      <a:pt x="126" y="115"/>
                    </a:cubicBezTo>
                    <a:cubicBezTo>
                      <a:pt x="133" y="115"/>
                      <a:pt x="135" y="116"/>
                      <a:pt x="138" y="113"/>
                    </a:cubicBezTo>
                    <a:cubicBezTo>
                      <a:pt x="141" y="109"/>
                      <a:pt x="166" y="84"/>
                      <a:pt x="168" y="83"/>
                    </a:cubicBezTo>
                    <a:cubicBezTo>
                      <a:pt x="170" y="81"/>
                      <a:pt x="167" y="80"/>
                      <a:pt x="164" y="80"/>
                    </a:cubicBezTo>
                    <a:cubicBezTo>
                      <a:pt x="162" y="80"/>
                      <a:pt x="157" y="80"/>
                      <a:pt x="149" y="77"/>
                    </a:cubicBezTo>
                    <a:cubicBezTo>
                      <a:pt x="141" y="73"/>
                      <a:pt x="128" y="69"/>
                      <a:pt x="126" y="69"/>
                    </a:cubicBezTo>
                    <a:cubicBezTo>
                      <a:pt x="124" y="68"/>
                      <a:pt x="120" y="63"/>
                      <a:pt x="118" y="62"/>
                    </a:cubicBezTo>
                    <a:cubicBezTo>
                      <a:pt x="116" y="61"/>
                      <a:pt x="112" y="54"/>
                      <a:pt x="111" y="52"/>
                    </a:cubicBezTo>
                    <a:cubicBezTo>
                      <a:pt x="111" y="51"/>
                      <a:pt x="112" y="49"/>
                      <a:pt x="113" y="47"/>
                    </a:cubicBezTo>
                    <a:cubicBezTo>
                      <a:pt x="111" y="45"/>
                      <a:pt x="109" y="44"/>
                      <a:pt x="108" y="45"/>
                    </a:cubicBezTo>
                    <a:cubicBezTo>
                      <a:pt x="106" y="47"/>
                      <a:pt x="102" y="47"/>
                      <a:pt x="101" y="46"/>
                    </a:cubicBezTo>
                    <a:cubicBezTo>
                      <a:pt x="101" y="44"/>
                      <a:pt x="99" y="39"/>
                      <a:pt x="102" y="36"/>
                    </a:cubicBezTo>
                    <a:cubicBezTo>
                      <a:pt x="104" y="34"/>
                      <a:pt x="107" y="28"/>
                      <a:pt x="107" y="28"/>
                    </a:cubicBezTo>
                    <a:cubicBezTo>
                      <a:pt x="107" y="28"/>
                      <a:pt x="86" y="5"/>
                      <a:pt x="84" y="5"/>
                    </a:cubicBezTo>
                    <a:cubicBezTo>
                      <a:pt x="81" y="5"/>
                      <a:pt x="74" y="6"/>
                      <a:pt x="72" y="5"/>
                    </a:cubicBezTo>
                    <a:cubicBezTo>
                      <a:pt x="71" y="4"/>
                      <a:pt x="71" y="3"/>
                      <a:pt x="67" y="5"/>
                    </a:cubicBezTo>
                    <a:cubicBezTo>
                      <a:pt x="64" y="7"/>
                      <a:pt x="62" y="4"/>
                      <a:pt x="60" y="2"/>
                    </a:cubicBezTo>
                    <a:cubicBezTo>
                      <a:pt x="58" y="0"/>
                      <a:pt x="56" y="0"/>
                      <a:pt x="55" y="4"/>
                    </a:cubicBezTo>
                    <a:cubicBezTo>
                      <a:pt x="54" y="7"/>
                      <a:pt x="53" y="9"/>
                      <a:pt x="52" y="7"/>
                    </a:cubicBezTo>
                    <a:cubicBezTo>
                      <a:pt x="51" y="6"/>
                      <a:pt x="46" y="6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3" y="12"/>
                      <a:pt x="38" y="17"/>
                      <a:pt x="38" y="20"/>
                    </a:cubicBezTo>
                    <a:cubicBezTo>
                      <a:pt x="38" y="23"/>
                      <a:pt x="35" y="26"/>
                      <a:pt x="33" y="26"/>
                    </a:cubicBezTo>
                    <a:cubicBezTo>
                      <a:pt x="31" y="26"/>
                      <a:pt x="29" y="31"/>
                      <a:pt x="26" y="34"/>
                    </a:cubicBezTo>
                    <a:cubicBezTo>
                      <a:pt x="23" y="37"/>
                      <a:pt x="25" y="43"/>
                      <a:pt x="23" y="45"/>
                    </a:cubicBezTo>
                    <a:cubicBezTo>
                      <a:pt x="20" y="47"/>
                      <a:pt x="16" y="48"/>
                      <a:pt x="18" y="50"/>
                    </a:cubicBezTo>
                    <a:cubicBezTo>
                      <a:pt x="20" y="52"/>
                      <a:pt x="14" y="56"/>
                      <a:pt x="14" y="60"/>
                    </a:cubicBezTo>
                    <a:cubicBezTo>
                      <a:pt x="14" y="65"/>
                      <a:pt x="14" y="72"/>
                      <a:pt x="13" y="73"/>
                    </a:cubicBezTo>
                    <a:cubicBezTo>
                      <a:pt x="12" y="74"/>
                      <a:pt x="4" y="72"/>
                      <a:pt x="4" y="75"/>
                    </a:cubicBezTo>
                    <a:cubicBezTo>
                      <a:pt x="4" y="79"/>
                      <a:pt x="0" y="79"/>
                      <a:pt x="2" y="81"/>
                    </a:cubicBezTo>
                    <a:cubicBezTo>
                      <a:pt x="3" y="84"/>
                      <a:pt x="11" y="83"/>
                      <a:pt x="12" y="8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01" name="Freeform 45"/>
              <p:cNvSpPr>
                <a:spLocks noChangeArrowheads="1"/>
              </p:cNvSpPr>
              <p:nvPr/>
            </p:nvSpPr>
            <p:spPr bwMode="auto">
              <a:xfrm>
                <a:off x="4392613" y="1682750"/>
                <a:ext cx="33338" cy="39688"/>
              </a:xfrm>
              <a:custGeom>
                <a:gdLst>
                  <a:gd fmla="*/ 27455 w 17" name="T0"/>
                  <a:gd fmla="*/ 17009 h 21" name="T1"/>
                  <a:gd fmla="*/ 15688 w 17" name="T2"/>
                  <a:gd fmla="*/ 0 h 21" name="T3"/>
                  <a:gd fmla="*/ 15688 w 17" name="T4"/>
                  <a:gd fmla="*/ 3780 h 21" name="T5"/>
                  <a:gd fmla="*/ 0 w 17" name="T6"/>
                  <a:gd fmla="*/ 34018 h 21" name="T7"/>
                  <a:gd fmla="*/ 9805 w 17" name="T8"/>
                  <a:gd fmla="*/ 39688 h 21" name="T9"/>
                  <a:gd fmla="*/ 27455 w 17" name="T10"/>
                  <a:gd fmla="*/ 17009 h 21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7" name="T18"/>
                  <a:gd fmla="*/ 0 h 21" name="T19"/>
                  <a:gd fmla="*/ 17 w 17" name="T20"/>
                  <a:gd fmla="*/ 21 h 21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1" w="17">
                    <a:moveTo>
                      <a:pt x="14" y="9"/>
                    </a:moveTo>
                    <a:cubicBezTo>
                      <a:pt x="16" y="7"/>
                      <a:pt x="17" y="0"/>
                      <a:pt x="8" y="0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8" y="5"/>
                      <a:pt x="3" y="12"/>
                      <a:pt x="0" y="18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8" y="16"/>
                      <a:pt x="12" y="10"/>
                      <a:pt x="14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02" name="Freeform 46"/>
              <p:cNvSpPr>
                <a:spLocks noChangeArrowheads="1"/>
              </p:cNvSpPr>
              <p:nvPr/>
            </p:nvSpPr>
            <p:spPr bwMode="auto">
              <a:xfrm>
                <a:off x="4402138" y="1620837"/>
                <a:ext cx="149225" cy="119063"/>
              </a:xfrm>
              <a:custGeom>
                <a:gdLst>
                  <a:gd fmla="*/ 17218 w 78" name="T0"/>
                  <a:gd fmla="*/ 78735 h 62" name="T1"/>
                  <a:gd fmla="*/ 0 w 78" name="T2"/>
                  <a:gd fmla="*/ 101780 h 62" name="T3"/>
                  <a:gd fmla="*/ 1913 w 78" name="T4"/>
                  <a:gd fmla="*/ 101780 h 62" name="T5"/>
                  <a:gd fmla="*/ 3826 w 78" name="T6"/>
                  <a:gd fmla="*/ 109461 h 62" name="T7"/>
                  <a:gd fmla="*/ 22958 w 78" name="T8"/>
                  <a:gd fmla="*/ 119063 h 62" name="T9"/>
                  <a:gd fmla="*/ 44002 w 78" name="T10"/>
                  <a:gd fmla="*/ 107541 h 62" name="T11"/>
                  <a:gd fmla="*/ 116702 w 78" name="T12"/>
                  <a:gd fmla="*/ 71054 h 62" name="T13"/>
                  <a:gd fmla="*/ 122441 w 78" name="T14"/>
                  <a:gd fmla="*/ 57611 h 62" name="T15"/>
                  <a:gd fmla="*/ 124354 w 78" name="T16"/>
                  <a:gd fmla="*/ 40328 h 62" name="T17"/>
                  <a:gd fmla="*/ 122441 w 78" name="T18"/>
                  <a:gd fmla="*/ 23044 h 62" name="T19"/>
                  <a:gd fmla="*/ 135833 w 78" name="T20"/>
                  <a:gd fmla="*/ 13443 h 62" name="T21"/>
                  <a:gd fmla="*/ 149225 w 78" name="T22"/>
                  <a:gd fmla="*/ 3841 h 62" name="T23"/>
                  <a:gd fmla="*/ 139659 w 78" name="T24"/>
                  <a:gd fmla="*/ 0 h 62" name="T25"/>
                  <a:gd fmla="*/ 116702 w 78" name="T26"/>
                  <a:gd fmla="*/ 3841 h 62" name="T27"/>
                  <a:gd fmla="*/ 88004 w 78" name="T28"/>
                  <a:gd fmla="*/ 13443 h 62" name="T29"/>
                  <a:gd fmla="*/ 63134 w 78" name="T30"/>
                  <a:gd fmla="*/ 11522 h 62" name="T31"/>
                  <a:gd fmla="*/ 49742 w 78" name="T32"/>
                  <a:gd fmla="*/ 15363 h 62" name="T33"/>
                  <a:gd fmla="*/ 30610 w 78" name="T34"/>
                  <a:gd fmla="*/ 15363 h 62" name="T35"/>
                  <a:gd fmla="*/ 21045 w 78" name="T36"/>
                  <a:gd fmla="*/ 19204 h 62" name="T37"/>
                  <a:gd fmla="*/ 7653 w 78" name="T38"/>
                  <a:gd fmla="*/ 34567 h 62" name="T39"/>
                  <a:gd fmla="*/ 7653 w 78" name="T40"/>
                  <a:gd fmla="*/ 46089 h 62" name="T41"/>
                  <a:gd fmla="*/ 5739 w 78" name="T42"/>
                  <a:gd fmla="*/ 61452 h 62" name="T43"/>
                  <a:gd fmla="*/ 17218 w 78" name="T44"/>
                  <a:gd fmla="*/ 78735 h 62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w 78" name="T69"/>
                  <a:gd fmla="*/ 0 h 62" name="T70"/>
                  <a:gd fmla="*/ 78 w 78" name="T71"/>
                  <a:gd fmla="*/ 62 h 62" name="T72"/>
                </a:gdLst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b="T72" l="T69" r="T71" t="T70"/>
                <a:pathLst>
                  <a:path h="62" w="78">
                    <a:moveTo>
                      <a:pt x="9" y="41"/>
                    </a:moveTo>
                    <a:cubicBezTo>
                      <a:pt x="7" y="42"/>
                      <a:pt x="3" y="48"/>
                      <a:pt x="0" y="53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12" y="62"/>
                      <a:pt x="12" y="62"/>
                      <a:pt x="12" y="62"/>
                    </a:cubicBezTo>
                    <a:cubicBezTo>
                      <a:pt x="12" y="62"/>
                      <a:pt x="20" y="57"/>
                      <a:pt x="23" y="56"/>
                    </a:cubicBezTo>
                    <a:cubicBezTo>
                      <a:pt x="26" y="56"/>
                      <a:pt x="61" y="37"/>
                      <a:pt x="61" y="37"/>
                    </a:cubicBezTo>
                    <a:cubicBezTo>
                      <a:pt x="61" y="37"/>
                      <a:pt x="65" y="32"/>
                      <a:pt x="64" y="30"/>
                    </a:cubicBezTo>
                    <a:cubicBezTo>
                      <a:pt x="64" y="28"/>
                      <a:pt x="63" y="24"/>
                      <a:pt x="65" y="21"/>
                    </a:cubicBezTo>
                    <a:cubicBezTo>
                      <a:pt x="67" y="19"/>
                      <a:pt x="63" y="16"/>
                      <a:pt x="64" y="12"/>
                    </a:cubicBezTo>
                    <a:cubicBezTo>
                      <a:pt x="65" y="8"/>
                      <a:pt x="71" y="7"/>
                      <a:pt x="71" y="7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73" y="0"/>
                      <a:pt x="68" y="3"/>
                      <a:pt x="61" y="2"/>
                    </a:cubicBezTo>
                    <a:cubicBezTo>
                      <a:pt x="54" y="2"/>
                      <a:pt x="53" y="7"/>
                      <a:pt x="46" y="7"/>
                    </a:cubicBezTo>
                    <a:cubicBezTo>
                      <a:pt x="39" y="7"/>
                      <a:pt x="35" y="8"/>
                      <a:pt x="33" y="6"/>
                    </a:cubicBezTo>
                    <a:cubicBezTo>
                      <a:pt x="31" y="4"/>
                      <a:pt x="31" y="5"/>
                      <a:pt x="26" y="8"/>
                    </a:cubicBezTo>
                    <a:cubicBezTo>
                      <a:pt x="21" y="10"/>
                      <a:pt x="18" y="9"/>
                      <a:pt x="16" y="8"/>
                    </a:cubicBezTo>
                    <a:cubicBezTo>
                      <a:pt x="13" y="6"/>
                      <a:pt x="12" y="8"/>
                      <a:pt x="11" y="10"/>
                    </a:cubicBezTo>
                    <a:cubicBezTo>
                      <a:pt x="11" y="12"/>
                      <a:pt x="11" y="17"/>
                      <a:pt x="4" y="18"/>
                    </a:cubicBezTo>
                    <a:cubicBezTo>
                      <a:pt x="4" y="20"/>
                      <a:pt x="3" y="22"/>
                      <a:pt x="4" y="24"/>
                    </a:cubicBezTo>
                    <a:cubicBezTo>
                      <a:pt x="6" y="26"/>
                      <a:pt x="4" y="28"/>
                      <a:pt x="3" y="32"/>
                    </a:cubicBezTo>
                    <a:cubicBezTo>
                      <a:pt x="12" y="32"/>
                      <a:pt x="11" y="39"/>
                      <a:pt x="9" y="41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03" name="Freeform 47"/>
              <p:cNvSpPr>
                <a:spLocks noChangeArrowheads="1"/>
              </p:cNvSpPr>
              <p:nvPr/>
            </p:nvSpPr>
            <p:spPr bwMode="auto">
              <a:xfrm>
                <a:off x="6343650" y="1597025"/>
                <a:ext cx="80963" cy="101600"/>
              </a:xfrm>
              <a:custGeom>
                <a:gdLst>
                  <a:gd fmla="*/ 18829 w 43" name="T0"/>
                  <a:gd fmla="*/ 7668 h 53" name="T1"/>
                  <a:gd fmla="*/ 7531 w 43" name="T2"/>
                  <a:gd fmla="*/ 17253 h 53" name="T3"/>
                  <a:gd fmla="*/ 13180 w 43" name="T4"/>
                  <a:gd fmla="*/ 28755 h 53" name="T5"/>
                  <a:gd fmla="*/ 13180 w 43" name="T6"/>
                  <a:gd fmla="*/ 38340 h 53" name="T7"/>
                  <a:gd fmla="*/ 11297 w 43" name="T8"/>
                  <a:gd fmla="*/ 57509 h 53" name="T9"/>
                  <a:gd fmla="*/ 5649 w 43" name="T10"/>
                  <a:gd fmla="*/ 84347 h 53" name="T11"/>
                  <a:gd fmla="*/ 7531 w 43" name="T12"/>
                  <a:gd fmla="*/ 97766 h 53" name="T13"/>
                  <a:gd fmla="*/ 48954 w 43" name="T14"/>
                  <a:gd fmla="*/ 84347 h 53" name="T15"/>
                  <a:gd fmla="*/ 69666 w 43" name="T16"/>
                  <a:gd fmla="*/ 76679 h 53" name="T17"/>
                  <a:gd fmla="*/ 77197 w 43" name="T18"/>
                  <a:gd fmla="*/ 67094 h 53" name="T19"/>
                  <a:gd fmla="*/ 71549 w 43" name="T20"/>
                  <a:gd fmla="*/ 36423 h 53" name="T21"/>
                  <a:gd fmla="*/ 50837 w 43" name="T22"/>
                  <a:gd fmla="*/ 0 h 53" name="T23"/>
                  <a:gd fmla="*/ 39540 w 43" name="T24"/>
                  <a:gd fmla="*/ 3834 h 53" name="T25"/>
                  <a:gd fmla="*/ 18829 w 43" name="T26"/>
                  <a:gd fmla="*/ 7668 h 53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43" name="T42"/>
                  <a:gd fmla="*/ 0 h 53" name="T43"/>
                  <a:gd fmla="*/ 43 w 43" name="T44"/>
                  <a:gd fmla="*/ 53 h 53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52" w="43">
                    <a:moveTo>
                      <a:pt x="10" y="4"/>
                    </a:moveTo>
                    <a:cubicBezTo>
                      <a:pt x="9" y="5"/>
                      <a:pt x="6" y="7"/>
                      <a:pt x="4" y="9"/>
                    </a:cubicBezTo>
                    <a:cubicBezTo>
                      <a:pt x="5" y="11"/>
                      <a:pt x="5" y="15"/>
                      <a:pt x="7" y="15"/>
                    </a:cubicBezTo>
                    <a:cubicBezTo>
                      <a:pt x="11" y="15"/>
                      <a:pt x="11" y="21"/>
                      <a:pt x="7" y="20"/>
                    </a:cubicBezTo>
                    <a:cubicBezTo>
                      <a:pt x="3" y="19"/>
                      <a:pt x="3" y="25"/>
                      <a:pt x="6" y="30"/>
                    </a:cubicBezTo>
                    <a:cubicBezTo>
                      <a:pt x="10" y="35"/>
                      <a:pt x="0" y="41"/>
                      <a:pt x="3" y="44"/>
                    </a:cubicBezTo>
                    <a:cubicBezTo>
                      <a:pt x="5" y="47"/>
                      <a:pt x="3" y="50"/>
                      <a:pt x="4" y="51"/>
                    </a:cubicBezTo>
                    <a:cubicBezTo>
                      <a:pt x="5" y="53"/>
                      <a:pt x="20" y="51"/>
                      <a:pt x="26" y="44"/>
                    </a:cubicBezTo>
                    <a:cubicBezTo>
                      <a:pt x="32" y="38"/>
                      <a:pt x="34" y="39"/>
                      <a:pt x="37" y="40"/>
                    </a:cubicBezTo>
                    <a:cubicBezTo>
                      <a:pt x="40" y="41"/>
                      <a:pt x="43" y="37"/>
                      <a:pt x="41" y="35"/>
                    </a:cubicBezTo>
                    <a:cubicBezTo>
                      <a:pt x="40" y="32"/>
                      <a:pt x="38" y="26"/>
                      <a:pt x="38" y="19"/>
                    </a:cubicBezTo>
                    <a:cubicBezTo>
                      <a:pt x="39" y="14"/>
                      <a:pt x="33" y="6"/>
                      <a:pt x="27" y="0"/>
                    </a:cubicBezTo>
                    <a:cubicBezTo>
                      <a:pt x="25" y="1"/>
                      <a:pt x="23" y="2"/>
                      <a:pt x="21" y="2"/>
                    </a:cubicBezTo>
                    <a:cubicBezTo>
                      <a:pt x="17" y="2"/>
                      <a:pt x="12" y="2"/>
                      <a:pt x="10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04" name="Freeform 48"/>
              <p:cNvSpPr>
                <a:spLocks noChangeArrowheads="1"/>
              </p:cNvSpPr>
              <p:nvPr/>
            </p:nvSpPr>
            <p:spPr bwMode="auto">
              <a:xfrm>
                <a:off x="5532438" y="1882775"/>
                <a:ext cx="95250" cy="128588"/>
              </a:xfrm>
              <a:custGeom>
                <a:gdLst>
                  <a:gd fmla="*/ 95250 w 50" name="T0"/>
                  <a:gd fmla="*/ 107477 h 67" name="T1"/>
                  <a:gd fmla="*/ 87630 w 50" name="T2"/>
                  <a:gd fmla="*/ 65254 h 67" name="T3"/>
                  <a:gd fmla="*/ 70485 w 50" name="T4"/>
                  <a:gd fmla="*/ 82527 h 67" name="T5"/>
                  <a:gd fmla="*/ 72390 w 50" name="T6"/>
                  <a:gd fmla="*/ 59496 h 67" name="T7"/>
                  <a:gd fmla="*/ 89535 w 50" name="T8"/>
                  <a:gd fmla="*/ 36465 h 67" name="T9"/>
                  <a:gd fmla="*/ 74295 w 50" name="T10"/>
                  <a:gd fmla="*/ 32627 h 67" name="T11"/>
                  <a:gd fmla="*/ 49530 w 50" name="T12"/>
                  <a:gd fmla="*/ 32627 h 67" name="T13"/>
                  <a:gd fmla="*/ 40005 w 50" name="T14"/>
                  <a:gd fmla="*/ 23031 h 67" name="T15"/>
                  <a:gd fmla="*/ 24765 w 50" name="T16"/>
                  <a:gd fmla="*/ 11515 h 67" name="T17"/>
                  <a:gd fmla="*/ 7620 w 50" name="T18"/>
                  <a:gd fmla="*/ 11515 h 67" name="T19"/>
                  <a:gd fmla="*/ 20955 w 50" name="T20"/>
                  <a:gd fmla="*/ 28788 h 67" name="T21"/>
                  <a:gd fmla="*/ 9525 w 50" name="T22"/>
                  <a:gd fmla="*/ 38384 h 67" name="T23"/>
                  <a:gd fmla="*/ 15240 w 50" name="T24"/>
                  <a:gd fmla="*/ 71011 h 67" name="T25"/>
                  <a:gd fmla="*/ 22860 w 50" name="T26"/>
                  <a:gd fmla="*/ 109396 h 67" name="T27"/>
                  <a:gd fmla="*/ 36195 w 50" name="T28"/>
                  <a:gd fmla="*/ 105557 h 67" name="T29"/>
                  <a:gd fmla="*/ 53340 w 50" name="T30"/>
                  <a:gd fmla="*/ 97880 h 67" name="T31"/>
                  <a:gd fmla="*/ 66675 w 50" name="T32"/>
                  <a:gd fmla="*/ 88284 h 67" name="T33"/>
                  <a:gd fmla="*/ 78105 w 50" name="T34"/>
                  <a:gd fmla="*/ 117073 h 67" name="T35"/>
                  <a:gd fmla="*/ 81915 w 50" name="T36"/>
                  <a:gd fmla="*/ 128588 h 67" name="T37"/>
                  <a:gd fmla="*/ 89535 w 50" name="T38"/>
                  <a:gd fmla="*/ 120911 h 67" name="T39"/>
                  <a:gd fmla="*/ 95250 w 50" name="T40"/>
                  <a:gd fmla="*/ 107477 h 67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50" name="T63"/>
                  <a:gd fmla="*/ 0 h 67" name="T64"/>
                  <a:gd fmla="*/ 50 w 50" name="T65"/>
                  <a:gd fmla="*/ 67 h 67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67" w="50">
                    <a:moveTo>
                      <a:pt x="50" y="56"/>
                    </a:moveTo>
                    <a:cubicBezTo>
                      <a:pt x="48" y="45"/>
                      <a:pt x="47" y="34"/>
                      <a:pt x="46" y="34"/>
                    </a:cubicBezTo>
                    <a:cubicBezTo>
                      <a:pt x="43" y="34"/>
                      <a:pt x="41" y="44"/>
                      <a:pt x="37" y="43"/>
                    </a:cubicBezTo>
                    <a:cubicBezTo>
                      <a:pt x="34" y="42"/>
                      <a:pt x="34" y="31"/>
                      <a:pt x="38" y="31"/>
                    </a:cubicBezTo>
                    <a:cubicBezTo>
                      <a:pt x="42" y="31"/>
                      <a:pt x="47" y="22"/>
                      <a:pt x="47" y="19"/>
                    </a:cubicBezTo>
                    <a:cubicBezTo>
                      <a:pt x="47" y="17"/>
                      <a:pt x="43" y="17"/>
                      <a:pt x="39" y="17"/>
                    </a:cubicBezTo>
                    <a:cubicBezTo>
                      <a:pt x="35" y="17"/>
                      <a:pt x="26" y="17"/>
                      <a:pt x="26" y="17"/>
                    </a:cubicBezTo>
                    <a:cubicBezTo>
                      <a:pt x="26" y="17"/>
                      <a:pt x="21" y="15"/>
                      <a:pt x="21" y="12"/>
                    </a:cubicBezTo>
                    <a:cubicBezTo>
                      <a:pt x="21" y="8"/>
                      <a:pt x="18" y="6"/>
                      <a:pt x="13" y="6"/>
                    </a:cubicBezTo>
                    <a:cubicBezTo>
                      <a:pt x="8" y="6"/>
                      <a:pt x="8" y="0"/>
                      <a:pt x="4" y="6"/>
                    </a:cubicBezTo>
                    <a:cubicBezTo>
                      <a:pt x="0" y="11"/>
                      <a:pt x="12" y="11"/>
                      <a:pt x="11" y="15"/>
                    </a:cubicBezTo>
                    <a:cubicBezTo>
                      <a:pt x="10" y="19"/>
                      <a:pt x="6" y="17"/>
                      <a:pt x="5" y="20"/>
                    </a:cubicBezTo>
                    <a:cubicBezTo>
                      <a:pt x="4" y="23"/>
                      <a:pt x="6" y="32"/>
                      <a:pt x="8" y="37"/>
                    </a:cubicBezTo>
                    <a:cubicBezTo>
                      <a:pt x="9" y="40"/>
                      <a:pt x="12" y="50"/>
                      <a:pt x="12" y="57"/>
                    </a:cubicBezTo>
                    <a:cubicBezTo>
                      <a:pt x="15" y="57"/>
                      <a:pt x="16" y="55"/>
                      <a:pt x="19" y="55"/>
                    </a:cubicBezTo>
                    <a:cubicBezTo>
                      <a:pt x="23" y="55"/>
                      <a:pt x="28" y="55"/>
                      <a:pt x="28" y="51"/>
                    </a:cubicBezTo>
                    <a:cubicBezTo>
                      <a:pt x="29" y="47"/>
                      <a:pt x="33" y="44"/>
                      <a:pt x="35" y="46"/>
                    </a:cubicBezTo>
                    <a:cubicBezTo>
                      <a:pt x="37" y="47"/>
                      <a:pt x="41" y="56"/>
                      <a:pt x="41" y="61"/>
                    </a:cubicBezTo>
                    <a:cubicBezTo>
                      <a:pt x="41" y="62"/>
                      <a:pt x="42" y="64"/>
                      <a:pt x="43" y="67"/>
                    </a:cubicBezTo>
                    <a:cubicBezTo>
                      <a:pt x="45" y="65"/>
                      <a:pt x="47" y="63"/>
                      <a:pt x="47" y="63"/>
                    </a:cubicBezTo>
                    <a:cubicBezTo>
                      <a:pt x="47" y="63"/>
                      <a:pt x="48" y="58"/>
                      <a:pt x="50" y="56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05" name="Freeform 49"/>
              <p:cNvSpPr>
                <a:spLocks noChangeArrowheads="1"/>
              </p:cNvSpPr>
              <p:nvPr/>
            </p:nvSpPr>
            <p:spPr bwMode="auto">
              <a:xfrm>
                <a:off x="5118100" y="1666875"/>
                <a:ext cx="601663" cy="635000"/>
              </a:xfrm>
              <a:custGeom>
                <a:gdLst>
                  <a:gd fmla="*/ 424029 w 315" name="T0"/>
                  <a:gd fmla="*/ 254383 h 332" name="T1"/>
                  <a:gd fmla="*/ 422119 w 315" name="T2"/>
                  <a:gd fmla="*/ 227605 h 332" name="T3"/>
                  <a:gd fmla="*/ 454590 w 315" name="T4"/>
                  <a:gd fmla="*/ 239081 h 332" name="T5"/>
                  <a:gd fmla="*/ 488971 w 315" name="T6"/>
                  <a:gd fmla="*/ 248645 h 332" name="T7"/>
                  <a:gd fmla="*/ 487060 w 315" name="T8"/>
                  <a:gd fmla="*/ 275422 h 332" name="T9"/>
                  <a:gd fmla="*/ 502341 w 315" name="T10"/>
                  <a:gd fmla="*/ 281160 h 332" name="T11"/>
                  <a:gd fmla="*/ 513801 w 315" name="T12"/>
                  <a:gd fmla="*/ 321325 h 332" name="T13"/>
                  <a:gd fmla="*/ 523351 w 315" name="T14"/>
                  <a:gd fmla="*/ 277334 h 332" name="T15"/>
                  <a:gd fmla="*/ 548182 w 315" name="T16"/>
                  <a:gd fmla="*/ 250557 h 332" name="T17"/>
                  <a:gd fmla="*/ 569192 w 315" name="T18"/>
                  <a:gd fmla="*/ 208479 h 332" name="T19"/>
                  <a:gd fmla="*/ 595933 w 315" name="T20"/>
                  <a:gd fmla="*/ 200828 h 332" name="T21"/>
                  <a:gd fmla="*/ 599753 w 315" name="T22"/>
                  <a:gd fmla="*/ 175964 h 332" name="T23"/>
                  <a:gd fmla="*/ 578743 w 315" name="T24"/>
                  <a:gd fmla="*/ 154925 h 332" name="T25"/>
                  <a:gd fmla="*/ 540542 w 315" name="T26"/>
                  <a:gd fmla="*/ 156837 h 332" name="T27"/>
                  <a:gd fmla="*/ 513801 w 315" name="T28"/>
                  <a:gd fmla="*/ 177876 h 332" name="T29"/>
                  <a:gd fmla="*/ 492791 w 315" name="T30"/>
                  <a:gd fmla="*/ 191265 h 332" name="T31"/>
                  <a:gd fmla="*/ 473690 w 315" name="T32"/>
                  <a:gd fmla="*/ 212304 h 332" name="T33"/>
                  <a:gd fmla="*/ 439309 w 315" name="T34"/>
                  <a:gd fmla="*/ 206566 h 332" name="T35"/>
                  <a:gd fmla="*/ 425939 w 315" name="T36"/>
                  <a:gd fmla="*/ 181702 h 332" name="T37"/>
                  <a:gd fmla="*/ 416389 w 315" name="T38"/>
                  <a:gd fmla="*/ 214217 h 332" name="T39"/>
                  <a:gd fmla="*/ 351448 w 315" name="T40"/>
                  <a:gd fmla="*/ 206566 h 332" name="T41"/>
                  <a:gd fmla="*/ 318977 w 315" name="T42"/>
                  <a:gd fmla="*/ 197003 h 332" name="T43"/>
                  <a:gd fmla="*/ 284596 w 315" name="T44"/>
                  <a:gd fmla="*/ 177876 h 332" name="T45"/>
                  <a:gd fmla="*/ 255946 w 315" name="T46"/>
                  <a:gd fmla="*/ 162575 h 332" name="T47"/>
                  <a:gd fmla="*/ 269316 w 315" name="T48"/>
                  <a:gd fmla="*/ 131973 h 332" name="T49"/>
                  <a:gd fmla="*/ 248305 w 315" name="T50"/>
                  <a:gd fmla="*/ 110934 h 332" name="T51"/>
                  <a:gd fmla="*/ 221565 w 315" name="T52"/>
                  <a:gd fmla="*/ 82244 h 332" name="T53"/>
                  <a:gd fmla="*/ 240665 w 315" name="T54"/>
                  <a:gd fmla="*/ 65030 h 332" name="T55"/>
                  <a:gd fmla="*/ 227295 w 315" name="T56"/>
                  <a:gd fmla="*/ 24864 h 332" name="T57"/>
                  <a:gd fmla="*/ 206284 w 315" name="T58"/>
                  <a:gd fmla="*/ 0 h 332" name="T59"/>
                  <a:gd fmla="*/ 189094 w 315" name="T60"/>
                  <a:gd fmla="*/ 17214 h 332" name="T61"/>
                  <a:gd fmla="*/ 135613 w 315" name="T62"/>
                  <a:gd fmla="*/ 19127 h 332" name="T63"/>
                  <a:gd fmla="*/ 127973 w 315" name="T64"/>
                  <a:gd fmla="*/ 51642 h 332" name="T65"/>
                  <a:gd fmla="*/ 150893 w 315" name="T66"/>
                  <a:gd fmla="*/ 82244 h 332" name="T67"/>
                  <a:gd fmla="*/ 135613 w 315" name="T68"/>
                  <a:gd fmla="*/ 114759 h 332" name="T69"/>
                  <a:gd fmla="*/ 112692 w 315" name="T70"/>
                  <a:gd fmla="*/ 135798 h 332" name="T71"/>
                  <a:gd fmla="*/ 85952 w 315" name="T72"/>
                  <a:gd fmla="*/ 170226 h 332" name="T73"/>
                  <a:gd fmla="*/ 59211 w 315" name="T74"/>
                  <a:gd fmla="*/ 187440 h 332" name="T75"/>
                  <a:gd fmla="*/ 28651 w 315" name="T76"/>
                  <a:gd fmla="*/ 206566 h 332" name="T77"/>
                  <a:gd fmla="*/ 51571 w 315" name="T78"/>
                  <a:gd fmla="*/ 242907 h 332" name="T79"/>
                  <a:gd fmla="*/ 42021 w 315" name="T80"/>
                  <a:gd fmla="*/ 267771 h 332" name="T81"/>
                  <a:gd fmla="*/ 1910 w 315" name="T82"/>
                  <a:gd fmla="*/ 281160 h 332" name="T83"/>
                  <a:gd fmla="*/ 21010 w 315" name="T84"/>
                  <a:gd fmla="*/ 302199 h 332" name="T85"/>
                  <a:gd fmla="*/ 15280 w 315" name="T86"/>
                  <a:gd fmla="*/ 313675 h 332" name="T87"/>
                  <a:gd fmla="*/ 82132 w 315" name="T88"/>
                  <a:gd fmla="*/ 328976 h 332" name="T89"/>
                  <a:gd fmla="*/ 95502 w 315" name="T90"/>
                  <a:gd fmla="*/ 338539 h 332" name="T91"/>
                  <a:gd fmla="*/ 99322 w 315" name="T92"/>
                  <a:gd fmla="*/ 395919 h 332" name="T93"/>
                  <a:gd fmla="*/ 129883 w 315" name="T94"/>
                  <a:gd fmla="*/ 491551 h 332" name="T95"/>
                  <a:gd fmla="*/ 169994 w 315" name="T96"/>
                  <a:gd fmla="*/ 592922 h 332" name="T97"/>
                  <a:gd fmla="*/ 212015 w 315" name="T98"/>
                  <a:gd fmla="*/ 617786 h 332" name="T99"/>
                  <a:gd fmla="*/ 240665 w 315" name="T100"/>
                  <a:gd fmla="*/ 583358 h 332" name="T101"/>
                  <a:gd fmla="*/ 252125 w 315" name="T102"/>
                  <a:gd fmla="*/ 541280 h 332" name="T103"/>
                  <a:gd fmla="*/ 255946 w 315" name="T104"/>
                  <a:gd fmla="*/ 478163 h 332" name="T105"/>
                  <a:gd fmla="*/ 286506 w 315" name="T106"/>
                  <a:gd fmla="*/ 445648 h 332" name="T107"/>
                  <a:gd fmla="*/ 353358 w 315" name="T108"/>
                  <a:gd fmla="*/ 384443 h 332" name="T109"/>
                  <a:gd fmla="*/ 393468 w 315" name="T110"/>
                  <a:gd fmla="*/ 340452 h 332" name="T111"/>
                  <a:gd fmla="*/ 437399 w 315" name="T112"/>
                  <a:gd fmla="*/ 325151 h 332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w 315" name="T171"/>
                  <a:gd fmla="*/ 0 h 332" name="T172"/>
                  <a:gd fmla="*/ 315 w 315" name="T173"/>
                  <a:gd fmla="*/ 332 h 332" name="T174"/>
                </a:gdLst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b="T174" l="T171" r="T173" t="T172"/>
                <a:pathLst>
                  <a:path h="332" w="315">
                    <a:moveTo>
                      <a:pt x="225" y="150"/>
                    </a:moveTo>
                    <a:cubicBezTo>
                      <a:pt x="223" y="145"/>
                      <a:pt x="221" y="136"/>
                      <a:pt x="222" y="133"/>
                    </a:cubicBezTo>
                    <a:cubicBezTo>
                      <a:pt x="223" y="130"/>
                      <a:pt x="227" y="132"/>
                      <a:pt x="228" y="128"/>
                    </a:cubicBezTo>
                    <a:cubicBezTo>
                      <a:pt x="229" y="124"/>
                      <a:pt x="217" y="124"/>
                      <a:pt x="221" y="119"/>
                    </a:cubicBezTo>
                    <a:cubicBezTo>
                      <a:pt x="225" y="113"/>
                      <a:pt x="225" y="119"/>
                      <a:pt x="230" y="119"/>
                    </a:cubicBezTo>
                    <a:cubicBezTo>
                      <a:pt x="235" y="119"/>
                      <a:pt x="238" y="121"/>
                      <a:pt x="238" y="125"/>
                    </a:cubicBezTo>
                    <a:cubicBezTo>
                      <a:pt x="238" y="128"/>
                      <a:pt x="243" y="130"/>
                      <a:pt x="243" y="130"/>
                    </a:cubicBezTo>
                    <a:cubicBezTo>
                      <a:pt x="243" y="130"/>
                      <a:pt x="252" y="130"/>
                      <a:pt x="256" y="130"/>
                    </a:cubicBezTo>
                    <a:cubicBezTo>
                      <a:pt x="260" y="130"/>
                      <a:pt x="264" y="130"/>
                      <a:pt x="264" y="132"/>
                    </a:cubicBezTo>
                    <a:cubicBezTo>
                      <a:pt x="264" y="135"/>
                      <a:pt x="259" y="144"/>
                      <a:pt x="255" y="144"/>
                    </a:cubicBezTo>
                    <a:cubicBezTo>
                      <a:pt x="251" y="144"/>
                      <a:pt x="251" y="155"/>
                      <a:pt x="254" y="156"/>
                    </a:cubicBezTo>
                    <a:cubicBezTo>
                      <a:pt x="258" y="157"/>
                      <a:pt x="260" y="147"/>
                      <a:pt x="263" y="147"/>
                    </a:cubicBezTo>
                    <a:cubicBezTo>
                      <a:pt x="264" y="147"/>
                      <a:pt x="265" y="158"/>
                      <a:pt x="267" y="169"/>
                    </a:cubicBezTo>
                    <a:cubicBezTo>
                      <a:pt x="268" y="168"/>
                      <a:pt x="268" y="168"/>
                      <a:pt x="269" y="168"/>
                    </a:cubicBezTo>
                    <a:cubicBezTo>
                      <a:pt x="271" y="168"/>
                      <a:pt x="270" y="158"/>
                      <a:pt x="272" y="156"/>
                    </a:cubicBezTo>
                    <a:cubicBezTo>
                      <a:pt x="274" y="153"/>
                      <a:pt x="273" y="145"/>
                      <a:pt x="274" y="145"/>
                    </a:cubicBezTo>
                    <a:cubicBezTo>
                      <a:pt x="275" y="145"/>
                      <a:pt x="283" y="147"/>
                      <a:pt x="283" y="145"/>
                    </a:cubicBezTo>
                    <a:cubicBezTo>
                      <a:pt x="283" y="143"/>
                      <a:pt x="288" y="135"/>
                      <a:pt x="287" y="131"/>
                    </a:cubicBezTo>
                    <a:cubicBezTo>
                      <a:pt x="286" y="127"/>
                      <a:pt x="290" y="122"/>
                      <a:pt x="290" y="117"/>
                    </a:cubicBezTo>
                    <a:cubicBezTo>
                      <a:pt x="290" y="113"/>
                      <a:pt x="295" y="111"/>
                      <a:pt x="298" y="109"/>
                    </a:cubicBezTo>
                    <a:cubicBezTo>
                      <a:pt x="301" y="106"/>
                      <a:pt x="306" y="102"/>
                      <a:pt x="307" y="105"/>
                    </a:cubicBezTo>
                    <a:cubicBezTo>
                      <a:pt x="308" y="107"/>
                      <a:pt x="315" y="109"/>
                      <a:pt x="312" y="105"/>
                    </a:cubicBezTo>
                    <a:cubicBezTo>
                      <a:pt x="309" y="101"/>
                      <a:pt x="309" y="98"/>
                      <a:pt x="311" y="97"/>
                    </a:cubicBezTo>
                    <a:cubicBezTo>
                      <a:pt x="313" y="96"/>
                      <a:pt x="314" y="92"/>
                      <a:pt x="314" y="92"/>
                    </a:cubicBezTo>
                    <a:cubicBezTo>
                      <a:pt x="314" y="92"/>
                      <a:pt x="308" y="91"/>
                      <a:pt x="307" y="88"/>
                    </a:cubicBezTo>
                    <a:cubicBezTo>
                      <a:pt x="306" y="85"/>
                      <a:pt x="303" y="83"/>
                      <a:pt x="303" y="81"/>
                    </a:cubicBezTo>
                    <a:cubicBezTo>
                      <a:pt x="303" y="78"/>
                      <a:pt x="299" y="79"/>
                      <a:pt x="297" y="81"/>
                    </a:cubicBezTo>
                    <a:cubicBezTo>
                      <a:pt x="294" y="84"/>
                      <a:pt x="289" y="79"/>
                      <a:pt x="283" y="82"/>
                    </a:cubicBezTo>
                    <a:cubicBezTo>
                      <a:pt x="278" y="85"/>
                      <a:pt x="276" y="89"/>
                      <a:pt x="274" y="88"/>
                    </a:cubicBezTo>
                    <a:cubicBezTo>
                      <a:pt x="271" y="88"/>
                      <a:pt x="271" y="90"/>
                      <a:pt x="269" y="93"/>
                    </a:cubicBezTo>
                    <a:cubicBezTo>
                      <a:pt x="267" y="95"/>
                      <a:pt x="265" y="97"/>
                      <a:pt x="264" y="97"/>
                    </a:cubicBezTo>
                    <a:cubicBezTo>
                      <a:pt x="262" y="97"/>
                      <a:pt x="258" y="100"/>
                      <a:pt x="258" y="100"/>
                    </a:cubicBezTo>
                    <a:cubicBezTo>
                      <a:pt x="258" y="100"/>
                      <a:pt x="261" y="106"/>
                      <a:pt x="259" y="109"/>
                    </a:cubicBezTo>
                    <a:cubicBezTo>
                      <a:pt x="258" y="113"/>
                      <a:pt x="253" y="109"/>
                      <a:pt x="248" y="111"/>
                    </a:cubicBezTo>
                    <a:cubicBezTo>
                      <a:pt x="243" y="112"/>
                      <a:pt x="241" y="109"/>
                      <a:pt x="238" y="110"/>
                    </a:cubicBezTo>
                    <a:cubicBezTo>
                      <a:pt x="234" y="111"/>
                      <a:pt x="232" y="108"/>
                      <a:pt x="230" y="108"/>
                    </a:cubicBezTo>
                    <a:cubicBezTo>
                      <a:pt x="228" y="109"/>
                      <a:pt x="226" y="104"/>
                      <a:pt x="226" y="101"/>
                    </a:cubicBezTo>
                    <a:cubicBezTo>
                      <a:pt x="227" y="97"/>
                      <a:pt x="225" y="92"/>
                      <a:pt x="223" y="95"/>
                    </a:cubicBezTo>
                    <a:cubicBezTo>
                      <a:pt x="221" y="97"/>
                      <a:pt x="218" y="96"/>
                      <a:pt x="218" y="100"/>
                    </a:cubicBezTo>
                    <a:cubicBezTo>
                      <a:pt x="218" y="104"/>
                      <a:pt x="221" y="109"/>
                      <a:pt x="218" y="112"/>
                    </a:cubicBezTo>
                    <a:cubicBezTo>
                      <a:pt x="215" y="114"/>
                      <a:pt x="201" y="116"/>
                      <a:pt x="198" y="113"/>
                    </a:cubicBezTo>
                    <a:cubicBezTo>
                      <a:pt x="196" y="111"/>
                      <a:pt x="184" y="110"/>
                      <a:pt x="184" y="108"/>
                    </a:cubicBezTo>
                    <a:cubicBezTo>
                      <a:pt x="183" y="105"/>
                      <a:pt x="180" y="101"/>
                      <a:pt x="177" y="101"/>
                    </a:cubicBezTo>
                    <a:cubicBezTo>
                      <a:pt x="175" y="101"/>
                      <a:pt x="169" y="105"/>
                      <a:pt x="167" y="103"/>
                    </a:cubicBezTo>
                    <a:cubicBezTo>
                      <a:pt x="165" y="102"/>
                      <a:pt x="161" y="98"/>
                      <a:pt x="157" y="98"/>
                    </a:cubicBezTo>
                    <a:cubicBezTo>
                      <a:pt x="154" y="97"/>
                      <a:pt x="149" y="95"/>
                      <a:pt x="149" y="93"/>
                    </a:cubicBezTo>
                    <a:cubicBezTo>
                      <a:pt x="149" y="92"/>
                      <a:pt x="141" y="91"/>
                      <a:pt x="140" y="89"/>
                    </a:cubicBezTo>
                    <a:cubicBezTo>
                      <a:pt x="139" y="87"/>
                      <a:pt x="134" y="87"/>
                      <a:pt x="134" y="85"/>
                    </a:cubicBezTo>
                    <a:cubicBezTo>
                      <a:pt x="134" y="82"/>
                      <a:pt x="136" y="79"/>
                      <a:pt x="136" y="76"/>
                    </a:cubicBezTo>
                    <a:cubicBezTo>
                      <a:pt x="136" y="73"/>
                      <a:pt x="141" y="71"/>
                      <a:pt x="141" y="69"/>
                    </a:cubicBezTo>
                    <a:cubicBezTo>
                      <a:pt x="141" y="67"/>
                      <a:pt x="137" y="64"/>
                      <a:pt x="137" y="64"/>
                    </a:cubicBezTo>
                    <a:cubicBezTo>
                      <a:pt x="137" y="64"/>
                      <a:pt x="133" y="58"/>
                      <a:pt x="130" y="58"/>
                    </a:cubicBezTo>
                    <a:cubicBezTo>
                      <a:pt x="126" y="58"/>
                      <a:pt x="124" y="52"/>
                      <a:pt x="120" y="52"/>
                    </a:cubicBezTo>
                    <a:cubicBezTo>
                      <a:pt x="117" y="51"/>
                      <a:pt x="118" y="45"/>
                      <a:pt x="116" y="43"/>
                    </a:cubicBezTo>
                    <a:cubicBezTo>
                      <a:pt x="115" y="40"/>
                      <a:pt x="116" y="35"/>
                      <a:pt x="119" y="38"/>
                    </a:cubicBezTo>
                    <a:cubicBezTo>
                      <a:pt x="122" y="40"/>
                      <a:pt x="128" y="38"/>
                      <a:pt x="126" y="34"/>
                    </a:cubicBezTo>
                    <a:cubicBezTo>
                      <a:pt x="124" y="30"/>
                      <a:pt x="120" y="26"/>
                      <a:pt x="120" y="24"/>
                    </a:cubicBezTo>
                    <a:cubicBezTo>
                      <a:pt x="120" y="22"/>
                      <a:pt x="122" y="15"/>
                      <a:pt x="119" y="13"/>
                    </a:cubicBezTo>
                    <a:cubicBezTo>
                      <a:pt x="116" y="12"/>
                      <a:pt x="113" y="9"/>
                      <a:pt x="112" y="6"/>
                    </a:cubicBezTo>
                    <a:cubicBezTo>
                      <a:pt x="112" y="3"/>
                      <a:pt x="108" y="0"/>
                      <a:pt x="108" y="0"/>
                    </a:cubicBezTo>
                    <a:cubicBezTo>
                      <a:pt x="104" y="1"/>
                      <a:pt x="104" y="1"/>
                      <a:pt x="104" y="1"/>
                    </a:cubicBezTo>
                    <a:cubicBezTo>
                      <a:pt x="104" y="1"/>
                      <a:pt x="101" y="8"/>
                      <a:pt x="99" y="9"/>
                    </a:cubicBezTo>
                    <a:cubicBezTo>
                      <a:pt x="97" y="10"/>
                      <a:pt x="91" y="11"/>
                      <a:pt x="88" y="13"/>
                    </a:cubicBezTo>
                    <a:cubicBezTo>
                      <a:pt x="85" y="16"/>
                      <a:pt x="76" y="10"/>
                      <a:pt x="71" y="10"/>
                    </a:cubicBezTo>
                    <a:cubicBezTo>
                      <a:pt x="66" y="10"/>
                      <a:pt x="63" y="15"/>
                      <a:pt x="65" y="16"/>
                    </a:cubicBezTo>
                    <a:cubicBezTo>
                      <a:pt x="68" y="18"/>
                      <a:pt x="67" y="27"/>
                      <a:pt x="67" y="27"/>
                    </a:cubicBezTo>
                    <a:cubicBezTo>
                      <a:pt x="67" y="27"/>
                      <a:pt x="70" y="39"/>
                      <a:pt x="74" y="38"/>
                    </a:cubicBezTo>
                    <a:cubicBezTo>
                      <a:pt x="78" y="37"/>
                      <a:pt x="83" y="42"/>
                      <a:pt x="79" y="43"/>
                    </a:cubicBezTo>
                    <a:cubicBezTo>
                      <a:pt x="76" y="44"/>
                      <a:pt x="74" y="48"/>
                      <a:pt x="73" y="51"/>
                    </a:cubicBezTo>
                    <a:cubicBezTo>
                      <a:pt x="73" y="55"/>
                      <a:pt x="74" y="59"/>
                      <a:pt x="71" y="60"/>
                    </a:cubicBezTo>
                    <a:cubicBezTo>
                      <a:pt x="68" y="60"/>
                      <a:pt x="66" y="61"/>
                      <a:pt x="66" y="66"/>
                    </a:cubicBezTo>
                    <a:cubicBezTo>
                      <a:pt x="66" y="71"/>
                      <a:pt x="60" y="69"/>
                      <a:pt x="59" y="71"/>
                    </a:cubicBezTo>
                    <a:cubicBezTo>
                      <a:pt x="58" y="73"/>
                      <a:pt x="56" y="82"/>
                      <a:pt x="55" y="83"/>
                    </a:cubicBezTo>
                    <a:cubicBezTo>
                      <a:pt x="53" y="85"/>
                      <a:pt x="46" y="85"/>
                      <a:pt x="45" y="89"/>
                    </a:cubicBezTo>
                    <a:cubicBezTo>
                      <a:pt x="45" y="93"/>
                      <a:pt x="41" y="98"/>
                      <a:pt x="39" y="97"/>
                    </a:cubicBezTo>
                    <a:cubicBezTo>
                      <a:pt x="37" y="97"/>
                      <a:pt x="33" y="95"/>
                      <a:pt x="31" y="98"/>
                    </a:cubicBezTo>
                    <a:cubicBezTo>
                      <a:pt x="30" y="101"/>
                      <a:pt x="24" y="96"/>
                      <a:pt x="23" y="97"/>
                    </a:cubicBezTo>
                    <a:cubicBezTo>
                      <a:pt x="22" y="98"/>
                      <a:pt x="15" y="104"/>
                      <a:pt x="15" y="108"/>
                    </a:cubicBezTo>
                    <a:cubicBezTo>
                      <a:pt x="15" y="111"/>
                      <a:pt x="22" y="111"/>
                      <a:pt x="22" y="116"/>
                    </a:cubicBezTo>
                    <a:cubicBezTo>
                      <a:pt x="21" y="120"/>
                      <a:pt x="24" y="125"/>
                      <a:pt x="27" y="127"/>
                    </a:cubicBezTo>
                    <a:cubicBezTo>
                      <a:pt x="29" y="130"/>
                      <a:pt x="32" y="135"/>
                      <a:pt x="31" y="138"/>
                    </a:cubicBezTo>
                    <a:cubicBezTo>
                      <a:pt x="29" y="140"/>
                      <a:pt x="26" y="141"/>
                      <a:pt x="22" y="140"/>
                    </a:cubicBezTo>
                    <a:cubicBezTo>
                      <a:pt x="18" y="139"/>
                      <a:pt x="19" y="142"/>
                      <a:pt x="11" y="140"/>
                    </a:cubicBezTo>
                    <a:cubicBezTo>
                      <a:pt x="4" y="139"/>
                      <a:pt x="4" y="144"/>
                      <a:pt x="1" y="147"/>
                    </a:cubicBezTo>
                    <a:cubicBezTo>
                      <a:pt x="1" y="148"/>
                      <a:pt x="1" y="148"/>
                      <a:pt x="0" y="148"/>
                    </a:cubicBezTo>
                    <a:cubicBezTo>
                      <a:pt x="4" y="151"/>
                      <a:pt x="5" y="156"/>
                      <a:pt x="11" y="158"/>
                    </a:cubicBezTo>
                    <a:cubicBezTo>
                      <a:pt x="17" y="160"/>
                      <a:pt x="23" y="154"/>
                      <a:pt x="23" y="158"/>
                    </a:cubicBezTo>
                    <a:cubicBezTo>
                      <a:pt x="23" y="163"/>
                      <a:pt x="8" y="162"/>
                      <a:pt x="8" y="164"/>
                    </a:cubicBezTo>
                    <a:cubicBezTo>
                      <a:pt x="7" y="165"/>
                      <a:pt x="23" y="185"/>
                      <a:pt x="32" y="183"/>
                    </a:cubicBezTo>
                    <a:cubicBezTo>
                      <a:pt x="40" y="182"/>
                      <a:pt x="46" y="173"/>
                      <a:pt x="43" y="172"/>
                    </a:cubicBezTo>
                    <a:cubicBezTo>
                      <a:pt x="41" y="170"/>
                      <a:pt x="45" y="165"/>
                      <a:pt x="47" y="166"/>
                    </a:cubicBezTo>
                    <a:cubicBezTo>
                      <a:pt x="49" y="167"/>
                      <a:pt x="47" y="175"/>
                      <a:pt x="50" y="177"/>
                    </a:cubicBezTo>
                    <a:cubicBezTo>
                      <a:pt x="52" y="179"/>
                      <a:pt x="51" y="183"/>
                      <a:pt x="50" y="188"/>
                    </a:cubicBezTo>
                    <a:cubicBezTo>
                      <a:pt x="48" y="192"/>
                      <a:pt x="51" y="202"/>
                      <a:pt x="52" y="207"/>
                    </a:cubicBezTo>
                    <a:cubicBezTo>
                      <a:pt x="52" y="212"/>
                      <a:pt x="56" y="219"/>
                      <a:pt x="57" y="227"/>
                    </a:cubicBezTo>
                    <a:cubicBezTo>
                      <a:pt x="58" y="235"/>
                      <a:pt x="63" y="249"/>
                      <a:pt x="68" y="257"/>
                    </a:cubicBezTo>
                    <a:cubicBezTo>
                      <a:pt x="72" y="266"/>
                      <a:pt x="76" y="282"/>
                      <a:pt x="79" y="286"/>
                    </a:cubicBezTo>
                    <a:cubicBezTo>
                      <a:pt x="82" y="290"/>
                      <a:pt x="89" y="303"/>
                      <a:pt x="89" y="310"/>
                    </a:cubicBezTo>
                    <a:cubicBezTo>
                      <a:pt x="89" y="318"/>
                      <a:pt x="97" y="328"/>
                      <a:pt x="100" y="330"/>
                    </a:cubicBezTo>
                    <a:cubicBezTo>
                      <a:pt x="103" y="332"/>
                      <a:pt x="109" y="328"/>
                      <a:pt x="111" y="323"/>
                    </a:cubicBezTo>
                    <a:cubicBezTo>
                      <a:pt x="112" y="318"/>
                      <a:pt x="121" y="317"/>
                      <a:pt x="121" y="313"/>
                    </a:cubicBezTo>
                    <a:cubicBezTo>
                      <a:pt x="122" y="309"/>
                      <a:pt x="123" y="305"/>
                      <a:pt x="126" y="305"/>
                    </a:cubicBezTo>
                    <a:cubicBezTo>
                      <a:pt x="129" y="304"/>
                      <a:pt x="129" y="301"/>
                      <a:pt x="129" y="297"/>
                    </a:cubicBezTo>
                    <a:cubicBezTo>
                      <a:pt x="129" y="293"/>
                      <a:pt x="129" y="286"/>
                      <a:pt x="132" y="283"/>
                    </a:cubicBezTo>
                    <a:cubicBezTo>
                      <a:pt x="135" y="279"/>
                      <a:pt x="135" y="268"/>
                      <a:pt x="134" y="264"/>
                    </a:cubicBezTo>
                    <a:cubicBezTo>
                      <a:pt x="132" y="260"/>
                      <a:pt x="133" y="254"/>
                      <a:pt x="134" y="250"/>
                    </a:cubicBezTo>
                    <a:cubicBezTo>
                      <a:pt x="136" y="246"/>
                      <a:pt x="135" y="241"/>
                      <a:pt x="139" y="241"/>
                    </a:cubicBezTo>
                    <a:cubicBezTo>
                      <a:pt x="142" y="240"/>
                      <a:pt x="146" y="238"/>
                      <a:pt x="150" y="233"/>
                    </a:cubicBezTo>
                    <a:cubicBezTo>
                      <a:pt x="153" y="229"/>
                      <a:pt x="163" y="222"/>
                      <a:pt x="167" y="219"/>
                    </a:cubicBezTo>
                    <a:cubicBezTo>
                      <a:pt x="171" y="216"/>
                      <a:pt x="182" y="207"/>
                      <a:pt x="185" y="201"/>
                    </a:cubicBezTo>
                    <a:cubicBezTo>
                      <a:pt x="188" y="196"/>
                      <a:pt x="198" y="194"/>
                      <a:pt x="202" y="189"/>
                    </a:cubicBezTo>
                    <a:cubicBezTo>
                      <a:pt x="207" y="185"/>
                      <a:pt x="205" y="182"/>
                      <a:pt x="206" y="178"/>
                    </a:cubicBezTo>
                    <a:cubicBezTo>
                      <a:pt x="207" y="173"/>
                      <a:pt x="221" y="171"/>
                      <a:pt x="226" y="171"/>
                    </a:cubicBezTo>
                    <a:cubicBezTo>
                      <a:pt x="227" y="171"/>
                      <a:pt x="228" y="171"/>
                      <a:pt x="229" y="170"/>
                    </a:cubicBezTo>
                    <a:cubicBezTo>
                      <a:pt x="229" y="163"/>
                      <a:pt x="226" y="153"/>
                      <a:pt x="225" y="15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06" name="Freeform 50"/>
              <p:cNvSpPr>
                <a:spLocks noChangeArrowheads="1"/>
              </p:cNvSpPr>
              <p:nvPr/>
            </p:nvSpPr>
            <p:spPr bwMode="auto">
              <a:xfrm>
                <a:off x="5399278" y="1165680"/>
                <a:ext cx="677863" cy="293688"/>
              </a:xfrm>
              <a:custGeom>
                <a:gdLst>
                  <a:gd fmla="*/ 628217 w 355" name="T0"/>
                  <a:gd fmla="*/ 124769 h 153" name="T1"/>
                  <a:gd fmla="*/ 584299 w 355" name="T2"/>
                  <a:gd fmla="*/ 120930 h 153" name="T3"/>
                  <a:gd fmla="*/ 588118 w 355" name="T4"/>
                  <a:gd fmla="*/ 99816 h 153" name="T5"/>
                  <a:gd fmla="*/ 590027 w 355" name="T6"/>
                  <a:gd fmla="*/ 63344 h 153" name="T7"/>
                  <a:gd fmla="*/ 546109 w 355" name="T8"/>
                  <a:gd fmla="*/ 57586 h 153" name="T9"/>
                  <a:gd fmla="*/ 511739 w 355" name="T10"/>
                  <a:gd fmla="*/ 76781 h 153" name="T11"/>
                  <a:gd fmla="*/ 454455 w 355" name="T12"/>
                  <a:gd fmla="*/ 82540 h 153" name="T13"/>
                  <a:gd fmla="*/ 416265 w 355" name="T14"/>
                  <a:gd fmla="*/ 65264 h 153" name="T15"/>
                  <a:gd fmla="*/ 381895 w 355" name="T16"/>
                  <a:gd fmla="*/ 53747 h 153" name="T17"/>
                  <a:gd fmla="*/ 341796 w 355" name="T18"/>
                  <a:gd fmla="*/ 51827 h 153" name="T19"/>
                  <a:gd fmla="*/ 307425 w 355" name="T20"/>
                  <a:gd fmla="*/ 53747 h 153" name="T21"/>
                  <a:gd fmla="*/ 292149 w 355" name="T22"/>
                  <a:gd fmla="*/ 24954 h 153" name="T23"/>
                  <a:gd fmla="*/ 253960 w 355" name="T24"/>
                  <a:gd fmla="*/ 11517 h 153" name="T25"/>
                  <a:gd fmla="*/ 225318 w 355" name="T26"/>
                  <a:gd fmla="*/ 1920 h 153" name="T27"/>
                  <a:gd fmla="*/ 206223 w 355" name="T28"/>
                  <a:gd fmla="*/ 17276 h 153" name="T29"/>
                  <a:gd fmla="*/ 204314 w 355" name="T30"/>
                  <a:gd fmla="*/ 46069 h 153" name="T31"/>
                  <a:gd fmla="*/ 187128 w 355" name="T32"/>
                  <a:gd fmla="*/ 67184 h 153" name="T33"/>
                  <a:gd fmla="*/ 154667 w 355" name="T34"/>
                  <a:gd fmla="*/ 63344 h 153" name="T35"/>
                  <a:gd fmla="*/ 129844 w 355" name="T36"/>
                  <a:gd fmla="*/ 44149 h 153" name="T37"/>
                  <a:gd fmla="*/ 84017 w 355" name="T38"/>
                  <a:gd fmla="*/ 42230 h 153" name="T39"/>
                  <a:gd fmla="*/ 55375 w 355" name="T40"/>
                  <a:gd fmla="*/ 57586 h 153" name="T41"/>
                  <a:gd fmla="*/ 19095 w 355" name="T42"/>
                  <a:gd fmla="*/ 76781 h 153" name="T43"/>
                  <a:gd fmla="*/ 0 w 355" name="T44"/>
                  <a:gd fmla="*/ 84459 h 153" name="T45"/>
                  <a:gd fmla="*/ 17185 w 355" name="T46"/>
                  <a:gd fmla="*/ 105574 h 153" name="T47"/>
                  <a:gd fmla="*/ 55375 w 355" name="T48"/>
                  <a:gd fmla="*/ 132448 h 153" name="T49"/>
                  <a:gd fmla="*/ 64922 w 355" name="T50"/>
                  <a:gd fmla="*/ 168919 h 153" name="T51"/>
                  <a:gd fmla="*/ 108840 w 355" name="T52"/>
                  <a:gd fmla="*/ 199631 h 153" name="T53"/>
                  <a:gd fmla="*/ 137482 w 355" name="T54"/>
                  <a:gd fmla="*/ 218826 h 153" name="T55"/>
                  <a:gd fmla="*/ 168034 w 355" name="T56"/>
                  <a:gd fmla="*/ 259136 h 153" name="T57"/>
                  <a:gd fmla="*/ 246322 w 355" name="T58"/>
                  <a:gd fmla="*/ 262976 h 153" name="T59"/>
                  <a:gd fmla="*/ 309335 w 355" name="T60"/>
                  <a:gd fmla="*/ 278332 h 153" name="T61"/>
                  <a:gd fmla="*/ 347524 w 355" name="T62"/>
                  <a:gd fmla="*/ 291768 h 153" name="T63"/>
                  <a:gd fmla="*/ 433450 w 355" name="T64"/>
                  <a:gd fmla="*/ 270654 h 153" name="T65"/>
                  <a:gd fmla="*/ 498373 w 355" name="T66"/>
                  <a:gd fmla="*/ 232263 h 153" name="T67"/>
                  <a:gd fmla="*/ 513648 w 355" name="T68"/>
                  <a:gd fmla="*/ 201551 h 153" name="T69"/>
                  <a:gd fmla="*/ 580480 w 355" name="T70"/>
                  <a:gd fmla="*/ 190033 h 153" name="T71"/>
                  <a:gd fmla="*/ 626307 w 355" name="T72"/>
                  <a:gd fmla="*/ 161240 h 153" name="T73"/>
                  <a:gd fmla="*/ 675954 w 355" name="T74"/>
                  <a:gd fmla="*/ 151643 h 153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355" name="T114"/>
                  <a:gd fmla="*/ 0 h 153" name="T115"/>
                  <a:gd fmla="*/ 355 w 355" name="T116"/>
                  <a:gd fmla="*/ 153 h 153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53" w="355">
                    <a:moveTo>
                      <a:pt x="340" y="64"/>
                    </a:moveTo>
                    <a:cubicBezTo>
                      <a:pt x="336" y="60"/>
                      <a:pt x="330" y="62"/>
                      <a:pt x="329" y="65"/>
                    </a:cubicBezTo>
                    <a:cubicBezTo>
                      <a:pt x="327" y="69"/>
                      <a:pt x="324" y="64"/>
                      <a:pt x="318" y="64"/>
                    </a:cubicBezTo>
                    <a:cubicBezTo>
                      <a:pt x="311" y="64"/>
                      <a:pt x="311" y="68"/>
                      <a:pt x="306" y="63"/>
                    </a:cubicBezTo>
                    <a:cubicBezTo>
                      <a:pt x="302" y="59"/>
                      <a:pt x="308" y="57"/>
                      <a:pt x="308" y="57"/>
                    </a:cubicBezTo>
                    <a:cubicBezTo>
                      <a:pt x="308" y="52"/>
                      <a:pt x="308" y="52"/>
                      <a:pt x="308" y="52"/>
                    </a:cubicBezTo>
                    <a:cubicBezTo>
                      <a:pt x="318" y="34"/>
                      <a:pt x="318" y="34"/>
                      <a:pt x="318" y="34"/>
                    </a:cubicBezTo>
                    <a:cubicBezTo>
                      <a:pt x="315" y="33"/>
                      <a:pt x="311" y="32"/>
                      <a:pt x="309" y="33"/>
                    </a:cubicBezTo>
                    <a:cubicBezTo>
                      <a:pt x="307" y="34"/>
                      <a:pt x="300" y="33"/>
                      <a:pt x="300" y="31"/>
                    </a:cubicBezTo>
                    <a:cubicBezTo>
                      <a:pt x="299" y="29"/>
                      <a:pt x="288" y="28"/>
                      <a:pt x="286" y="30"/>
                    </a:cubicBezTo>
                    <a:cubicBezTo>
                      <a:pt x="283" y="32"/>
                      <a:pt x="277" y="34"/>
                      <a:pt x="277" y="36"/>
                    </a:cubicBezTo>
                    <a:cubicBezTo>
                      <a:pt x="276" y="39"/>
                      <a:pt x="270" y="38"/>
                      <a:pt x="268" y="40"/>
                    </a:cubicBezTo>
                    <a:cubicBezTo>
                      <a:pt x="265" y="41"/>
                      <a:pt x="253" y="42"/>
                      <a:pt x="253" y="43"/>
                    </a:cubicBezTo>
                    <a:cubicBezTo>
                      <a:pt x="253" y="45"/>
                      <a:pt x="240" y="45"/>
                      <a:pt x="238" y="43"/>
                    </a:cubicBezTo>
                    <a:cubicBezTo>
                      <a:pt x="236" y="42"/>
                      <a:pt x="225" y="43"/>
                      <a:pt x="224" y="41"/>
                    </a:cubicBezTo>
                    <a:cubicBezTo>
                      <a:pt x="222" y="38"/>
                      <a:pt x="218" y="37"/>
                      <a:pt x="218" y="34"/>
                    </a:cubicBezTo>
                    <a:cubicBezTo>
                      <a:pt x="218" y="32"/>
                      <a:pt x="209" y="32"/>
                      <a:pt x="208" y="30"/>
                    </a:cubicBezTo>
                    <a:cubicBezTo>
                      <a:pt x="207" y="28"/>
                      <a:pt x="201" y="27"/>
                      <a:pt x="200" y="28"/>
                    </a:cubicBezTo>
                    <a:cubicBezTo>
                      <a:pt x="199" y="28"/>
                      <a:pt x="191" y="26"/>
                      <a:pt x="189" y="25"/>
                    </a:cubicBezTo>
                    <a:cubicBezTo>
                      <a:pt x="187" y="25"/>
                      <a:pt x="181" y="27"/>
                      <a:pt x="179" y="27"/>
                    </a:cubicBezTo>
                    <a:cubicBezTo>
                      <a:pt x="177" y="27"/>
                      <a:pt x="173" y="30"/>
                      <a:pt x="171" y="31"/>
                    </a:cubicBezTo>
                    <a:cubicBezTo>
                      <a:pt x="169" y="31"/>
                      <a:pt x="162" y="27"/>
                      <a:pt x="161" y="28"/>
                    </a:cubicBezTo>
                    <a:cubicBezTo>
                      <a:pt x="160" y="29"/>
                      <a:pt x="156" y="24"/>
                      <a:pt x="154" y="22"/>
                    </a:cubicBezTo>
                    <a:cubicBezTo>
                      <a:pt x="152" y="20"/>
                      <a:pt x="154" y="15"/>
                      <a:pt x="153" y="13"/>
                    </a:cubicBezTo>
                    <a:cubicBezTo>
                      <a:pt x="151" y="11"/>
                      <a:pt x="144" y="11"/>
                      <a:pt x="142" y="9"/>
                    </a:cubicBezTo>
                    <a:cubicBezTo>
                      <a:pt x="139" y="8"/>
                      <a:pt x="136" y="6"/>
                      <a:pt x="133" y="6"/>
                    </a:cubicBezTo>
                    <a:cubicBezTo>
                      <a:pt x="131" y="6"/>
                      <a:pt x="127" y="5"/>
                      <a:pt x="126" y="4"/>
                    </a:cubicBezTo>
                    <a:cubicBezTo>
                      <a:pt x="125" y="3"/>
                      <a:pt x="120" y="2"/>
                      <a:pt x="118" y="1"/>
                    </a:cubicBezTo>
                    <a:cubicBezTo>
                      <a:pt x="116" y="0"/>
                      <a:pt x="115" y="3"/>
                      <a:pt x="114" y="5"/>
                    </a:cubicBezTo>
                    <a:cubicBezTo>
                      <a:pt x="113" y="6"/>
                      <a:pt x="109" y="6"/>
                      <a:pt x="108" y="9"/>
                    </a:cubicBezTo>
                    <a:cubicBezTo>
                      <a:pt x="107" y="11"/>
                      <a:pt x="103" y="12"/>
                      <a:pt x="103" y="14"/>
                    </a:cubicBezTo>
                    <a:cubicBezTo>
                      <a:pt x="104" y="17"/>
                      <a:pt x="106" y="22"/>
                      <a:pt x="107" y="24"/>
                    </a:cubicBezTo>
                    <a:cubicBezTo>
                      <a:pt x="109" y="25"/>
                      <a:pt x="108" y="29"/>
                      <a:pt x="107" y="30"/>
                    </a:cubicBezTo>
                    <a:cubicBezTo>
                      <a:pt x="106" y="32"/>
                      <a:pt x="99" y="33"/>
                      <a:pt x="98" y="35"/>
                    </a:cubicBezTo>
                    <a:cubicBezTo>
                      <a:pt x="96" y="37"/>
                      <a:pt x="93" y="35"/>
                      <a:pt x="90" y="33"/>
                    </a:cubicBezTo>
                    <a:cubicBezTo>
                      <a:pt x="86" y="31"/>
                      <a:pt x="82" y="32"/>
                      <a:pt x="81" y="33"/>
                    </a:cubicBezTo>
                    <a:cubicBezTo>
                      <a:pt x="79" y="35"/>
                      <a:pt x="73" y="30"/>
                      <a:pt x="71" y="30"/>
                    </a:cubicBezTo>
                    <a:cubicBezTo>
                      <a:pt x="70" y="29"/>
                      <a:pt x="69" y="23"/>
                      <a:pt x="68" y="23"/>
                    </a:cubicBezTo>
                    <a:cubicBezTo>
                      <a:pt x="66" y="24"/>
                      <a:pt x="54" y="21"/>
                      <a:pt x="52" y="21"/>
                    </a:cubicBezTo>
                    <a:cubicBezTo>
                      <a:pt x="50" y="20"/>
                      <a:pt x="45" y="20"/>
                      <a:pt x="44" y="22"/>
                    </a:cubicBezTo>
                    <a:cubicBezTo>
                      <a:pt x="43" y="24"/>
                      <a:pt x="37" y="23"/>
                      <a:pt x="36" y="25"/>
                    </a:cubicBezTo>
                    <a:cubicBezTo>
                      <a:pt x="35" y="27"/>
                      <a:pt x="31" y="28"/>
                      <a:pt x="29" y="30"/>
                    </a:cubicBezTo>
                    <a:cubicBezTo>
                      <a:pt x="27" y="32"/>
                      <a:pt x="22" y="32"/>
                      <a:pt x="20" y="35"/>
                    </a:cubicBezTo>
                    <a:cubicBezTo>
                      <a:pt x="19" y="38"/>
                      <a:pt x="12" y="40"/>
                      <a:pt x="10" y="40"/>
                    </a:cubicBezTo>
                    <a:cubicBezTo>
                      <a:pt x="8" y="40"/>
                      <a:pt x="3" y="41"/>
                      <a:pt x="2" y="43"/>
                    </a:cubicBezTo>
                    <a:cubicBezTo>
                      <a:pt x="2" y="44"/>
                      <a:pt x="1" y="44"/>
                      <a:pt x="0" y="44"/>
                    </a:cubicBezTo>
                    <a:cubicBezTo>
                      <a:pt x="0" y="44"/>
                      <a:pt x="1" y="44"/>
                      <a:pt x="1" y="45"/>
                    </a:cubicBezTo>
                    <a:cubicBezTo>
                      <a:pt x="2" y="52"/>
                      <a:pt x="5" y="52"/>
                      <a:pt x="9" y="55"/>
                    </a:cubicBezTo>
                    <a:cubicBezTo>
                      <a:pt x="12" y="58"/>
                      <a:pt x="15" y="61"/>
                      <a:pt x="19" y="61"/>
                    </a:cubicBezTo>
                    <a:cubicBezTo>
                      <a:pt x="23" y="61"/>
                      <a:pt x="28" y="65"/>
                      <a:pt x="29" y="69"/>
                    </a:cubicBezTo>
                    <a:cubicBezTo>
                      <a:pt x="29" y="72"/>
                      <a:pt x="33" y="76"/>
                      <a:pt x="35" y="77"/>
                    </a:cubicBezTo>
                    <a:cubicBezTo>
                      <a:pt x="37" y="79"/>
                      <a:pt x="34" y="84"/>
                      <a:pt x="34" y="88"/>
                    </a:cubicBezTo>
                    <a:cubicBezTo>
                      <a:pt x="34" y="93"/>
                      <a:pt x="29" y="94"/>
                      <a:pt x="31" y="98"/>
                    </a:cubicBezTo>
                    <a:cubicBezTo>
                      <a:pt x="34" y="102"/>
                      <a:pt x="52" y="104"/>
                      <a:pt x="57" y="104"/>
                    </a:cubicBezTo>
                    <a:cubicBezTo>
                      <a:pt x="62" y="104"/>
                      <a:pt x="64" y="109"/>
                      <a:pt x="65" y="109"/>
                    </a:cubicBezTo>
                    <a:cubicBezTo>
                      <a:pt x="68" y="110"/>
                      <a:pt x="69" y="113"/>
                      <a:pt x="72" y="114"/>
                    </a:cubicBezTo>
                    <a:cubicBezTo>
                      <a:pt x="76" y="115"/>
                      <a:pt x="80" y="117"/>
                      <a:pt x="81" y="124"/>
                    </a:cubicBezTo>
                    <a:cubicBezTo>
                      <a:pt x="83" y="130"/>
                      <a:pt x="87" y="132"/>
                      <a:pt x="88" y="135"/>
                    </a:cubicBezTo>
                    <a:cubicBezTo>
                      <a:pt x="88" y="138"/>
                      <a:pt x="96" y="136"/>
                      <a:pt x="102" y="137"/>
                    </a:cubicBezTo>
                    <a:cubicBezTo>
                      <a:pt x="108" y="137"/>
                      <a:pt x="125" y="137"/>
                      <a:pt x="129" y="137"/>
                    </a:cubicBezTo>
                    <a:cubicBezTo>
                      <a:pt x="133" y="138"/>
                      <a:pt x="144" y="137"/>
                      <a:pt x="149" y="142"/>
                    </a:cubicBezTo>
                    <a:cubicBezTo>
                      <a:pt x="155" y="146"/>
                      <a:pt x="158" y="142"/>
                      <a:pt x="162" y="145"/>
                    </a:cubicBezTo>
                    <a:cubicBezTo>
                      <a:pt x="165" y="147"/>
                      <a:pt x="168" y="148"/>
                      <a:pt x="173" y="148"/>
                    </a:cubicBezTo>
                    <a:cubicBezTo>
                      <a:pt x="179" y="147"/>
                      <a:pt x="179" y="151"/>
                      <a:pt x="182" y="152"/>
                    </a:cubicBezTo>
                    <a:cubicBezTo>
                      <a:pt x="186" y="153"/>
                      <a:pt x="192" y="146"/>
                      <a:pt x="202" y="142"/>
                    </a:cubicBezTo>
                    <a:cubicBezTo>
                      <a:pt x="211" y="137"/>
                      <a:pt x="222" y="140"/>
                      <a:pt x="227" y="141"/>
                    </a:cubicBezTo>
                    <a:cubicBezTo>
                      <a:pt x="232" y="142"/>
                      <a:pt x="242" y="139"/>
                      <a:pt x="247" y="132"/>
                    </a:cubicBezTo>
                    <a:cubicBezTo>
                      <a:pt x="253" y="126"/>
                      <a:pt x="261" y="127"/>
                      <a:pt x="261" y="121"/>
                    </a:cubicBezTo>
                    <a:cubicBezTo>
                      <a:pt x="262" y="116"/>
                      <a:pt x="255" y="113"/>
                      <a:pt x="258" y="108"/>
                    </a:cubicBezTo>
                    <a:cubicBezTo>
                      <a:pt x="261" y="103"/>
                      <a:pt x="266" y="104"/>
                      <a:pt x="269" y="105"/>
                    </a:cubicBezTo>
                    <a:cubicBezTo>
                      <a:pt x="272" y="107"/>
                      <a:pt x="280" y="109"/>
                      <a:pt x="287" y="104"/>
                    </a:cubicBezTo>
                    <a:cubicBezTo>
                      <a:pt x="295" y="99"/>
                      <a:pt x="298" y="100"/>
                      <a:pt x="304" y="99"/>
                    </a:cubicBezTo>
                    <a:cubicBezTo>
                      <a:pt x="311" y="98"/>
                      <a:pt x="310" y="94"/>
                      <a:pt x="314" y="89"/>
                    </a:cubicBezTo>
                    <a:cubicBezTo>
                      <a:pt x="319" y="85"/>
                      <a:pt x="324" y="84"/>
                      <a:pt x="328" y="84"/>
                    </a:cubicBezTo>
                    <a:cubicBezTo>
                      <a:pt x="332" y="84"/>
                      <a:pt x="338" y="79"/>
                      <a:pt x="343" y="81"/>
                    </a:cubicBezTo>
                    <a:cubicBezTo>
                      <a:pt x="347" y="82"/>
                      <a:pt x="354" y="83"/>
                      <a:pt x="354" y="79"/>
                    </a:cubicBezTo>
                    <a:cubicBezTo>
                      <a:pt x="355" y="76"/>
                      <a:pt x="343" y="68"/>
                      <a:pt x="340" y="64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07" name="Freeform 51"/>
              <p:cNvSpPr>
                <a:spLocks noChangeArrowheads="1"/>
              </p:cNvSpPr>
              <p:nvPr/>
            </p:nvSpPr>
            <p:spPr bwMode="auto">
              <a:xfrm>
                <a:off x="4391025" y="1736725"/>
                <a:ext cx="11113" cy="30163"/>
              </a:xfrm>
              <a:custGeom>
                <a:gdLst>
                  <a:gd fmla="*/ 3704 w 6" name="T0"/>
                  <a:gd fmla="*/ 0 h 16" name="T1"/>
                  <a:gd fmla="*/ 0 w 6" name="T2"/>
                  <a:gd fmla="*/ 16967 h 16" name="T3"/>
                  <a:gd fmla="*/ 7409 w 6" name="T4"/>
                  <a:gd fmla="*/ 30163 h 16" name="T5"/>
                  <a:gd fmla="*/ 9261 w 6" name="T6"/>
                  <a:gd fmla="*/ 5656 h 16" name="T7"/>
                  <a:gd fmla="*/ 11113 w 6" name="T8"/>
                  <a:gd fmla="*/ 0 h 16" name="T9"/>
                  <a:gd fmla="*/ 3704 w 6" name="T10"/>
                  <a:gd fmla="*/ 0 h 16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6" name="T18"/>
                  <a:gd fmla="*/ 0 h 16" name="T19"/>
                  <a:gd fmla="*/ 6 w 6" name="T20"/>
                  <a:gd fmla="*/ 16 h 16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6" w="6">
                    <a:moveTo>
                      <a:pt x="2" y="0"/>
                    </a:moveTo>
                    <a:cubicBezTo>
                      <a:pt x="1" y="1"/>
                      <a:pt x="0" y="8"/>
                      <a:pt x="0" y="9"/>
                    </a:cubicBezTo>
                    <a:cubicBezTo>
                      <a:pt x="0" y="9"/>
                      <a:pt x="1" y="13"/>
                      <a:pt x="4" y="16"/>
                    </a:cubicBezTo>
                    <a:cubicBezTo>
                      <a:pt x="5" y="11"/>
                      <a:pt x="5" y="4"/>
                      <a:pt x="5" y="3"/>
                    </a:cubicBezTo>
                    <a:cubicBezTo>
                      <a:pt x="5" y="2"/>
                      <a:pt x="6" y="1"/>
                      <a:pt x="6" y="0"/>
                    </a:cubicBezTo>
                    <a:cubicBezTo>
                      <a:pt x="4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08" name="Freeform 52"/>
              <p:cNvSpPr>
                <a:spLocks noChangeArrowheads="1"/>
              </p:cNvSpPr>
              <p:nvPr/>
            </p:nvSpPr>
            <p:spPr bwMode="auto">
              <a:xfrm>
                <a:off x="4371975" y="1717675"/>
                <a:ext cx="31750" cy="90488"/>
              </a:xfrm>
              <a:custGeom>
                <a:gdLst>
                  <a:gd fmla="*/ 14941 w 17" name="T0"/>
                  <a:gd fmla="*/ 88603 h 48" name="T1"/>
                  <a:gd fmla="*/ 16809 w 17" name="T2"/>
                  <a:gd fmla="*/ 90488 h 48" name="T3"/>
                  <a:gd fmla="*/ 24279 w 17" name="T4"/>
                  <a:gd fmla="*/ 58440 h 48" name="T5"/>
                  <a:gd fmla="*/ 26147 w 17" name="T6"/>
                  <a:gd fmla="*/ 49014 h 48" name="T7"/>
                  <a:gd fmla="*/ 18676 w 17" name="T8"/>
                  <a:gd fmla="*/ 35818 h 48" name="T9"/>
                  <a:gd fmla="*/ 22412 w 17" name="T10"/>
                  <a:gd fmla="*/ 18852 h 48" name="T11"/>
                  <a:gd fmla="*/ 29882 w 17" name="T12"/>
                  <a:gd fmla="*/ 18852 h 48" name="T13"/>
                  <a:gd fmla="*/ 31750 w 17" name="T14"/>
                  <a:gd fmla="*/ 5656 h 48" name="T15"/>
                  <a:gd fmla="*/ 20544 w 17" name="T16"/>
                  <a:gd fmla="*/ 0 h 48" name="T17"/>
                  <a:gd fmla="*/ 16809 w 17" name="T18"/>
                  <a:gd fmla="*/ 11311 h 48" name="T19"/>
                  <a:gd fmla="*/ 0 w 17" name="T20"/>
                  <a:gd fmla="*/ 49014 h 48" name="T21"/>
                  <a:gd fmla="*/ 14941 w 17" name="T22"/>
                  <a:gd fmla="*/ 86718 h 48" name="T23"/>
                  <a:gd fmla="*/ 14941 w 17" name="T24"/>
                  <a:gd fmla="*/ 88603 h 48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7" name="T39"/>
                  <a:gd fmla="*/ 0 h 48" name="T40"/>
                  <a:gd fmla="*/ 17 w 17" name="T41"/>
                  <a:gd fmla="*/ 48 h 48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48" w="17">
                    <a:moveTo>
                      <a:pt x="8" y="47"/>
                    </a:moveTo>
                    <a:cubicBezTo>
                      <a:pt x="8" y="47"/>
                      <a:pt x="9" y="47"/>
                      <a:pt x="9" y="48"/>
                    </a:cubicBezTo>
                    <a:cubicBezTo>
                      <a:pt x="10" y="41"/>
                      <a:pt x="11" y="33"/>
                      <a:pt x="13" y="31"/>
                    </a:cubicBezTo>
                    <a:cubicBezTo>
                      <a:pt x="13" y="30"/>
                      <a:pt x="14" y="28"/>
                      <a:pt x="14" y="26"/>
                    </a:cubicBezTo>
                    <a:cubicBezTo>
                      <a:pt x="11" y="23"/>
                      <a:pt x="10" y="19"/>
                      <a:pt x="10" y="19"/>
                    </a:cubicBezTo>
                    <a:cubicBezTo>
                      <a:pt x="10" y="18"/>
                      <a:pt x="11" y="11"/>
                      <a:pt x="12" y="10"/>
                    </a:cubicBezTo>
                    <a:cubicBezTo>
                      <a:pt x="13" y="10"/>
                      <a:pt x="14" y="10"/>
                      <a:pt x="16" y="10"/>
                    </a:cubicBezTo>
                    <a:cubicBezTo>
                      <a:pt x="16" y="8"/>
                      <a:pt x="16" y="5"/>
                      <a:pt x="17" y="3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2"/>
                      <a:pt x="9" y="4"/>
                      <a:pt x="9" y="6"/>
                    </a:cubicBezTo>
                    <a:cubicBezTo>
                      <a:pt x="8" y="12"/>
                      <a:pt x="3" y="22"/>
                      <a:pt x="0" y="26"/>
                    </a:cubicBezTo>
                    <a:cubicBezTo>
                      <a:pt x="8" y="46"/>
                      <a:pt x="8" y="46"/>
                      <a:pt x="8" y="46"/>
                    </a:cubicBezTo>
                    <a:lnTo>
                      <a:pt x="8" y="47"/>
                    </a:ln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09" name="Freeform 53"/>
              <p:cNvSpPr>
                <a:spLocks noChangeArrowheads="1"/>
              </p:cNvSpPr>
              <p:nvPr/>
            </p:nvSpPr>
            <p:spPr bwMode="auto">
              <a:xfrm>
                <a:off x="4389438" y="1717675"/>
                <a:ext cx="92075" cy="98425"/>
              </a:xfrm>
              <a:custGeom>
                <a:gdLst>
                  <a:gd fmla="*/ 84402 w 48" name="T0"/>
                  <a:gd fmla="*/ 0 h 52" name="T1"/>
                  <a:gd fmla="*/ 57547 w 48" name="T2"/>
                  <a:gd fmla="*/ 11357 h 52" name="T3"/>
                  <a:gd fmla="*/ 36446 w 48" name="T4"/>
                  <a:gd fmla="*/ 22713 h 52" name="T5"/>
                  <a:gd fmla="*/ 17264 w 48" name="T6"/>
                  <a:gd fmla="*/ 13250 h 52" name="T7"/>
                  <a:gd fmla="*/ 15346 w 48" name="T8"/>
                  <a:gd fmla="*/ 5678 h 52" name="T9"/>
                  <a:gd fmla="*/ 15346 w 48" name="T10"/>
                  <a:gd fmla="*/ 5678 h 52" name="T11"/>
                  <a:gd fmla="*/ 11509 w 48" name="T12"/>
                  <a:gd fmla="*/ 24606 h 52" name="T13"/>
                  <a:gd fmla="*/ 7673 w 48" name="T14"/>
                  <a:gd fmla="*/ 58676 h 52" name="T15"/>
                  <a:gd fmla="*/ 0 w 48" name="T16"/>
                  <a:gd fmla="*/ 90854 h 52" name="T17"/>
                  <a:gd fmla="*/ 19182 w 48" name="T18"/>
                  <a:gd fmla="*/ 98425 h 52" name="T19"/>
                  <a:gd fmla="*/ 36446 w 48" name="T20"/>
                  <a:gd fmla="*/ 85175 h 52" name="T21"/>
                  <a:gd fmla="*/ 49874 w 48" name="T22"/>
                  <a:gd fmla="*/ 79497 h 52" name="T23"/>
                  <a:gd fmla="*/ 63302 w 48" name="T24"/>
                  <a:gd fmla="*/ 70033 h 52" name="T25"/>
                  <a:gd fmla="*/ 46038 w 48" name="T26"/>
                  <a:gd fmla="*/ 51105 h 52" name="T27"/>
                  <a:gd fmla="*/ 67138 w 48" name="T28"/>
                  <a:gd fmla="*/ 37856 h 52" name="T29"/>
                  <a:gd fmla="*/ 90157 w 48" name="T30"/>
                  <a:gd fmla="*/ 30285 h 52" name="T31"/>
                  <a:gd fmla="*/ 92075 w 48" name="T32"/>
                  <a:gd fmla="*/ 30285 h 52" name="T33"/>
                  <a:gd fmla="*/ 86320 w 48" name="T34"/>
                  <a:gd fmla="*/ 9464 h 52" name="T35"/>
                  <a:gd fmla="*/ 84402 w 48" name="T36"/>
                  <a:gd fmla="*/ 0 h 52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48" name="T57"/>
                  <a:gd fmla="*/ 0 h 52" name="T58"/>
                  <a:gd fmla="*/ 48 w 48" name="T59"/>
                  <a:gd fmla="*/ 52 h 52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52" w="48">
                    <a:moveTo>
                      <a:pt x="44" y="0"/>
                    </a:moveTo>
                    <a:cubicBezTo>
                      <a:pt x="37" y="3"/>
                      <a:pt x="31" y="6"/>
                      <a:pt x="30" y="6"/>
                    </a:cubicBezTo>
                    <a:cubicBezTo>
                      <a:pt x="27" y="7"/>
                      <a:pt x="19" y="12"/>
                      <a:pt x="19" y="12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7"/>
                      <a:pt x="7" y="11"/>
                      <a:pt x="6" y="13"/>
                    </a:cubicBezTo>
                    <a:cubicBezTo>
                      <a:pt x="6" y="15"/>
                      <a:pt x="6" y="29"/>
                      <a:pt x="4" y="31"/>
                    </a:cubicBezTo>
                    <a:cubicBezTo>
                      <a:pt x="2" y="33"/>
                      <a:pt x="1" y="41"/>
                      <a:pt x="0" y="48"/>
                    </a:cubicBezTo>
                    <a:cubicBezTo>
                      <a:pt x="4" y="50"/>
                      <a:pt x="8" y="52"/>
                      <a:pt x="10" y="52"/>
                    </a:cubicBezTo>
                    <a:cubicBezTo>
                      <a:pt x="14" y="52"/>
                      <a:pt x="19" y="48"/>
                      <a:pt x="19" y="45"/>
                    </a:cubicBezTo>
                    <a:cubicBezTo>
                      <a:pt x="19" y="43"/>
                      <a:pt x="23" y="42"/>
                      <a:pt x="26" y="42"/>
                    </a:cubicBezTo>
                    <a:cubicBezTo>
                      <a:pt x="30" y="42"/>
                      <a:pt x="30" y="38"/>
                      <a:pt x="33" y="37"/>
                    </a:cubicBezTo>
                    <a:cubicBezTo>
                      <a:pt x="35" y="35"/>
                      <a:pt x="27" y="28"/>
                      <a:pt x="24" y="27"/>
                    </a:cubicBezTo>
                    <a:cubicBezTo>
                      <a:pt x="22" y="26"/>
                      <a:pt x="27" y="20"/>
                      <a:pt x="35" y="20"/>
                    </a:cubicBezTo>
                    <a:cubicBezTo>
                      <a:pt x="44" y="19"/>
                      <a:pt x="42" y="16"/>
                      <a:pt x="47" y="16"/>
                    </a:cubicBezTo>
                    <a:cubicBezTo>
                      <a:pt x="47" y="16"/>
                      <a:pt x="47" y="16"/>
                      <a:pt x="48" y="16"/>
                    </a:cubicBezTo>
                    <a:cubicBezTo>
                      <a:pt x="47" y="12"/>
                      <a:pt x="46" y="8"/>
                      <a:pt x="45" y="5"/>
                    </a:cubicBezTo>
                    <a:cubicBezTo>
                      <a:pt x="45" y="4"/>
                      <a:pt x="44" y="2"/>
                      <a:pt x="44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10" name="Freeform 54"/>
              <p:cNvSpPr>
                <a:spLocks noChangeArrowheads="1"/>
              </p:cNvSpPr>
              <p:nvPr/>
            </p:nvSpPr>
            <p:spPr bwMode="auto">
              <a:xfrm>
                <a:off x="5141913" y="1470025"/>
                <a:ext cx="234950" cy="103188"/>
              </a:xfrm>
              <a:custGeom>
                <a:gdLst>
                  <a:gd fmla="*/ 217759 w 123" name="T0"/>
                  <a:gd fmla="*/ 19109 h 54" name="T1"/>
                  <a:gd fmla="*/ 196747 w 123" name="T2"/>
                  <a:gd fmla="*/ 13376 h 54" name="T3"/>
                  <a:gd fmla="*/ 141352 w 123" name="T4"/>
                  <a:gd fmla="*/ 11465 h 54" name="T5"/>
                  <a:gd fmla="*/ 112700 w 123" name="T6"/>
                  <a:gd fmla="*/ 1911 h 54" name="T7"/>
                  <a:gd fmla="*/ 89778 w 123" name="T8"/>
                  <a:gd fmla="*/ 11465 h 54" name="T9"/>
                  <a:gd fmla="*/ 70676 w 123" name="T10"/>
                  <a:gd fmla="*/ 15287 h 54" name="T11"/>
                  <a:gd fmla="*/ 42024 w 123" name="T12"/>
                  <a:gd fmla="*/ 15287 h 54" name="T13"/>
                  <a:gd fmla="*/ 28652 w 123" name="T14"/>
                  <a:gd fmla="*/ 30574 h 54" name="T15"/>
                  <a:gd fmla="*/ 22922 w 123" name="T16"/>
                  <a:gd fmla="*/ 42040 h 54" name="T17"/>
                  <a:gd fmla="*/ 30563 w 123" name="T18"/>
                  <a:gd fmla="*/ 49683 h 54" name="T19"/>
                  <a:gd fmla="*/ 47754 w 123" name="T20"/>
                  <a:gd fmla="*/ 47772 h 54" name="T21"/>
                  <a:gd fmla="*/ 76407 w 123" name="T22"/>
                  <a:gd fmla="*/ 61148 h 54" name="T23"/>
                  <a:gd fmla="*/ 66856 w 123" name="T24"/>
                  <a:gd fmla="*/ 72614 h 54" name="T25"/>
                  <a:gd fmla="*/ 47754 w 123" name="T26"/>
                  <a:gd fmla="*/ 76436 h 54" name="T27"/>
                  <a:gd fmla="*/ 15281 w 123" name="T28"/>
                  <a:gd fmla="*/ 80257 h 54" name="T29"/>
                  <a:gd fmla="*/ 0 w 123" name="T30"/>
                  <a:gd fmla="*/ 93634 h 54" name="T31"/>
                  <a:gd fmla="*/ 30563 w 123" name="T32"/>
                  <a:gd fmla="*/ 95544 h 54" name="T33"/>
                  <a:gd fmla="*/ 49664 w 123" name="T34"/>
                  <a:gd fmla="*/ 95544 h 54" name="T35"/>
                  <a:gd fmla="*/ 68766 w 123" name="T36"/>
                  <a:gd fmla="*/ 99366 h 54" name="T37"/>
                  <a:gd fmla="*/ 97418 w 123" name="T38"/>
                  <a:gd fmla="*/ 97455 h 54" name="T39"/>
                  <a:gd fmla="*/ 99328 w 123" name="T40"/>
                  <a:gd fmla="*/ 87901 h 54" name="T41"/>
                  <a:gd fmla="*/ 108879 w 123" name="T42"/>
                  <a:gd fmla="*/ 82168 h 54" name="T43"/>
                  <a:gd fmla="*/ 122250 w 123" name="T44"/>
                  <a:gd fmla="*/ 74525 h 54" name="T45"/>
                  <a:gd fmla="*/ 133711 w 123" name="T46"/>
                  <a:gd fmla="*/ 70703 h 54" name="T47"/>
                  <a:gd fmla="*/ 147083 w 123" name="T48"/>
                  <a:gd fmla="*/ 74525 h 54" name="T49"/>
                  <a:gd fmla="*/ 160454 w 123" name="T50"/>
                  <a:gd fmla="*/ 64970 h 54" name="T51"/>
                  <a:gd fmla="*/ 179555 w 123" name="T52"/>
                  <a:gd fmla="*/ 59238 h 54" name="T53"/>
                  <a:gd fmla="*/ 196747 w 123" name="T54"/>
                  <a:gd fmla="*/ 49683 h 54" name="T55"/>
                  <a:gd fmla="*/ 213938 w 123" name="T56"/>
                  <a:gd fmla="*/ 40129 h 54" name="T57"/>
                  <a:gd fmla="*/ 233040 w 123" name="T58"/>
                  <a:gd fmla="*/ 30574 h 54" name="T59"/>
                  <a:gd fmla="*/ 234950 w 123" name="T60"/>
                  <a:gd fmla="*/ 26752 h 54" name="T61"/>
                  <a:gd fmla="*/ 217759 w 123" name="T62"/>
                  <a:gd fmla="*/ 19109 h 54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23" name="T96"/>
                  <a:gd fmla="*/ 0 h 54" name="T97"/>
                  <a:gd fmla="*/ 123 w 123" name="T98"/>
                  <a:gd fmla="*/ 54 h 54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54" w="123">
                    <a:moveTo>
                      <a:pt x="114" y="10"/>
                    </a:moveTo>
                    <a:cubicBezTo>
                      <a:pt x="109" y="5"/>
                      <a:pt x="108" y="9"/>
                      <a:pt x="103" y="7"/>
                    </a:cubicBezTo>
                    <a:cubicBezTo>
                      <a:pt x="98" y="6"/>
                      <a:pt x="78" y="4"/>
                      <a:pt x="74" y="6"/>
                    </a:cubicBezTo>
                    <a:cubicBezTo>
                      <a:pt x="70" y="7"/>
                      <a:pt x="62" y="3"/>
                      <a:pt x="59" y="1"/>
                    </a:cubicBezTo>
                    <a:cubicBezTo>
                      <a:pt x="56" y="0"/>
                      <a:pt x="48" y="1"/>
                      <a:pt x="47" y="6"/>
                    </a:cubicBezTo>
                    <a:cubicBezTo>
                      <a:pt x="47" y="11"/>
                      <a:pt x="43" y="11"/>
                      <a:pt x="37" y="8"/>
                    </a:cubicBezTo>
                    <a:cubicBezTo>
                      <a:pt x="31" y="5"/>
                      <a:pt x="22" y="5"/>
                      <a:pt x="22" y="8"/>
                    </a:cubicBezTo>
                    <a:cubicBezTo>
                      <a:pt x="22" y="11"/>
                      <a:pt x="17" y="15"/>
                      <a:pt x="15" y="16"/>
                    </a:cubicBezTo>
                    <a:cubicBezTo>
                      <a:pt x="14" y="16"/>
                      <a:pt x="13" y="19"/>
                      <a:pt x="12" y="22"/>
                    </a:cubicBezTo>
                    <a:cubicBezTo>
                      <a:pt x="13" y="22"/>
                      <a:pt x="15" y="24"/>
                      <a:pt x="16" y="26"/>
                    </a:cubicBezTo>
                    <a:cubicBezTo>
                      <a:pt x="18" y="28"/>
                      <a:pt x="24" y="28"/>
                      <a:pt x="25" y="25"/>
                    </a:cubicBezTo>
                    <a:cubicBezTo>
                      <a:pt x="26" y="22"/>
                      <a:pt x="35" y="28"/>
                      <a:pt x="40" y="32"/>
                    </a:cubicBezTo>
                    <a:cubicBezTo>
                      <a:pt x="46" y="37"/>
                      <a:pt x="38" y="34"/>
                      <a:pt x="35" y="38"/>
                    </a:cubicBezTo>
                    <a:cubicBezTo>
                      <a:pt x="33" y="42"/>
                      <a:pt x="26" y="38"/>
                      <a:pt x="25" y="40"/>
                    </a:cubicBezTo>
                    <a:cubicBezTo>
                      <a:pt x="23" y="42"/>
                      <a:pt x="11" y="42"/>
                      <a:pt x="8" y="42"/>
                    </a:cubicBezTo>
                    <a:cubicBezTo>
                      <a:pt x="5" y="42"/>
                      <a:pt x="0" y="46"/>
                      <a:pt x="0" y="49"/>
                    </a:cubicBezTo>
                    <a:cubicBezTo>
                      <a:pt x="1" y="51"/>
                      <a:pt x="12" y="47"/>
                      <a:pt x="16" y="50"/>
                    </a:cubicBezTo>
                    <a:cubicBezTo>
                      <a:pt x="20" y="53"/>
                      <a:pt x="24" y="47"/>
                      <a:pt x="26" y="50"/>
                    </a:cubicBezTo>
                    <a:cubicBezTo>
                      <a:pt x="29" y="54"/>
                      <a:pt x="34" y="51"/>
                      <a:pt x="36" y="52"/>
                    </a:cubicBezTo>
                    <a:cubicBezTo>
                      <a:pt x="38" y="53"/>
                      <a:pt x="50" y="51"/>
                      <a:pt x="51" y="51"/>
                    </a:cubicBezTo>
                    <a:cubicBezTo>
                      <a:pt x="52" y="50"/>
                      <a:pt x="52" y="48"/>
                      <a:pt x="52" y="46"/>
                    </a:cubicBezTo>
                    <a:cubicBezTo>
                      <a:pt x="52" y="43"/>
                      <a:pt x="55" y="44"/>
                      <a:pt x="57" y="43"/>
                    </a:cubicBezTo>
                    <a:cubicBezTo>
                      <a:pt x="60" y="42"/>
                      <a:pt x="62" y="39"/>
                      <a:pt x="64" y="39"/>
                    </a:cubicBezTo>
                    <a:cubicBezTo>
                      <a:pt x="66" y="39"/>
                      <a:pt x="68" y="36"/>
                      <a:pt x="70" y="37"/>
                    </a:cubicBezTo>
                    <a:cubicBezTo>
                      <a:pt x="72" y="37"/>
                      <a:pt x="75" y="41"/>
                      <a:pt x="77" y="39"/>
                    </a:cubicBezTo>
                    <a:cubicBezTo>
                      <a:pt x="80" y="37"/>
                      <a:pt x="81" y="39"/>
                      <a:pt x="84" y="34"/>
                    </a:cubicBezTo>
                    <a:cubicBezTo>
                      <a:pt x="88" y="30"/>
                      <a:pt x="90" y="31"/>
                      <a:pt x="94" y="31"/>
                    </a:cubicBezTo>
                    <a:cubicBezTo>
                      <a:pt x="100" y="32"/>
                      <a:pt x="102" y="29"/>
                      <a:pt x="103" y="26"/>
                    </a:cubicBezTo>
                    <a:cubicBezTo>
                      <a:pt x="105" y="23"/>
                      <a:pt x="109" y="23"/>
                      <a:pt x="112" y="21"/>
                    </a:cubicBezTo>
                    <a:cubicBezTo>
                      <a:pt x="115" y="19"/>
                      <a:pt x="120" y="17"/>
                      <a:pt x="122" y="16"/>
                    </a:cubicBezTo>
                    <a:cubicBezTo>
                      <a:pt x="123" y="16"/>
                      <a:pt x="123" y="15"/>
                      <a:pt x="123" y="14"/>
                    </a:cubicBezTo>
                    <a:cubicBezTo>
                      <a:pt x="119" y="11"/>
                      <a:pt x="117" y="14"/>
                      <a:pt x="114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11" name="Freeform 55"/>
              <p:cNvSpPr>
                <a:spLocks noChangeArrowheads="1"/>
              </p:cNvSpPr>
              <p:nvPr/>
            </p:nvSpPr>
            <p:spPr bwMode="auto">
              <a:xfrm>
                <a:off x="4495800" y="1458912"/>
                <a:ext cx="149225" cy="66675"/>
              </a:xfrm>
              <a:custGeom>
                <a:gdLst>
                  <a:gd fmla="*/ 59307 w 78" name="T0"/>
                  <a:gd fmla="*/ 51435 h 35" name="T1"/>
                  <a:gd fmla="*/ 74613 w 78" name="T2"/>
                  <a:gd fmla="*/ 62865 h 35" name="T3"/>
                  <a:gd fmla="*/ 76526 w 78" name="T4"/>
                  <a:gd fmla="*/ 64770 h 35" name="T5"/>
                  <a:gd fmla="*/ 97570 w 78" name="T6"/>
                  <a:gd fmla="*/ 60960 h 35" name="T7"/>
                  <a:gd fmla="*/ 116702 w 78" name="T8"/>
                  <a:gd fmla="*/ 62865 h 35" name="T9"/>
                  <a:gd fmla="*/ 114788 w 78" name="T10"/>
                  <a:gd fmla="*/ 57150 h 35" name="T11"/>
                  <a:gd fmla="*/ 130094 w 78" name="T12"/>
                  <a:gd fmla="*/ 62865 h 35" name="T13"/>
                  <a:gd fmla="*/ 147312 w 78" name="T14"/>
                  <a:gd fmla="*/ 62865 h 35" name="T15"/>
                  <a:gd fmla="*/ 139659 w 78" name="T16"/>
                  <a:gd fmla="*/ 53340 h 35" name="T17"/>
                  <a:gd fmla="*/ 143486 w 78" name="T18"/>
                  <a:gd fmla="*/ 45720 h 35" name="T19"/>
                  <a:gd fmla="*/ 130094 w 78" name="T20"/>
                  <a:gd fmla="*/ 40005 h 35" name="T21"/>
                  <a:gd fmla="*/ 124354 w 78" name="T22"/>
                  <a:gd fmla="*/ 26670 h 35" name="T23"/>
                  <a:gd fmla="*/ 116702 w 78" name="T24"/>
                  <a:gd fmla="*/ 22860 h 35" name="T25"/>
                  <a:gd fmla="*/ 93744 w 78" name="T26"/>
                  <a:gd fmla="*/ 26670 h 35" name="T27"/>
                  <a:gd fmla="*/ 80352 w 78" name="T28"/>
                  <a:gd fmla="*/ 19050 h 35" name="T29"/>
                  <a:gd fmla="*/ 66960 w 78" name="T30"/>
                  <a:gd fmla="*/ 11430 h 35" name="T31"/>
                  <a:gd fmla="*/ 34437 w 78" name="T32"/>
                  <a:gd fmla="*/ 7620 h 35" name="T33"/>
                  <a:gd fmla="*/ 7653 w 78" name="T34"/>
                  <a:gd fmla="*/ 0 h 35" name="T35"/>
                  <a:gd fmla="*/ 0 w 78" name="T36"/>
                  <a:gd fmla="*/ 3810 h 35" name="T37"/>
                  <a:gd fmla="*/ 34437 w 78" name="T38"/>
                  <a:gd fmla="*/ 22860 h 35" name="T39"/>
                  <a:gd fmla="*/ 42089 w 78" name="T40"/>
                  <a:gd fmla="*/ 43815 h 35" name="T41"/>
                  <a:gd fmla="*/ 36350 w 78" name="T42"/>
                  <a:gd fmla="*/ 51435 h 35" name="T43"/>
                  <a:gd fmla="*/ 59307 w 78" name="T44"/>
                  <a:gd fmla="*/ 51435 h 35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w 78" name="T69"/>
                  <a:gd fmla="*/ 0 h 35" name="T70"/>
                  <a:gd fmla="*/ 78 w 78" name="T71"/>
                  <a:gd fmla="*/ 35 h 35" name="T72"/>
                </a:gdLst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b="T72" l="T69" r="T71" t="T70"/>
                <a:pathLst>
                  <a:path h="35" w="78">
                    <a:moveTo>
                      <a:pt x="31" y="27"/>
                    </a:moveTo>
                    <a:cubicBezTo>
                      <a:pt x="35" y="25"/>
                      <a:pt x="36" y="29"/>
                      <a:pt x="39" y="33"/>
                    </a:cubicBezTo>
                    <a:cubicBezTo>
                      <a:pt x="39" y="33"/>
                      <a:pt x="39" y="34"/>
                      <a:pt x="40" y="34"/>
                    </a:cubicBezTo>
                    <a:cubicBezTo>
                      <a:pt x="44" y="33"/>
                      <a:pt x="47" y="32"/>
                      <a:pt x="51" y="32"/>
                    </a:cubicBezTo>
                    <a:cubicBezTo>
                      <a:pt x="54" y="31"/>
                      <a:pt x="58" y="32"/>
                      <a:pt x="61" y="33"/>
                    </a:cubicBezTo>
                    <a:cubicBezTo>
                      <a:pt x="60" y="32"/>
                      <a:pt x="60" y="31"/>
                      <a:pt x="60" y="30"/>
                    </a:cubicBezTo>
                    <a:cubicBezTo>
                      <a:pt x="61" y="28"/>
                      <a:pt x="66" y="31"/>
                      <a:pt x="68" y="33"/>
                    </a:cubicBezTo>
                    <a:cubicBezTo>
                      <a:pt x="70" y="34"/>
                      <a:pt x="75" y="35"/>
                      <a:pt x="77" y="33"/>
                    </a:cubicBezTo>
                    <a:cubicBezTo>
                      <a:pt x="78" y="32"/>
                      <a:pt x="74" y="30"/>
                      <a:pt x="73" y="28"/>
                    </a:cubicBezTo>
                    <a:cubicBezTo>
                      <a:pt x="73" y="27"/>
                      <a:pt x="74" y="26"/>
                      <a:pt x="75" y="24"/>
                    </a:cubicBezTo>
                    <a:cubicBezTo>
                      <a:pt x="72" y="22"/>
                      <a:pt x="69" y="20"/>
                      <a:pt x="68" y="21"/>
                    </a:cubicBezTo>
                    <a:cubicBezTo>
                      <a:pt x="67" y="21"/>
                      <a:pt x="67" y="14"/>
                      <a:pt x="65" y="14"/>
                    </a:cubicBezTo>
                    <a:cubicBezTo>
                      <a:pt x="63" y="14"/>
                      <a:pt x="63" y="12"/>
                      <a:pt x="61" y="12"/>
                    </a:cubicBezTo>
                    <a:cubicBezTo>
                      <a:pt x="59" y="12"/>
                      <a:pt x="51" y="12"/>
                      <a:pt x="49" y="14"/>
                    </a:cubicBezTo>
                    <a:cubicBezTo>
                      <a:pt x="47" y="15"/>
                      <a:pt x="45" y="10"/>
                      <a:pt x="42" y="10"/>
                    </a:cubicBezTo>
                    <a:cubicBezTo>
                      <a:pt x="40" y="10"/>
                      <a:pt x="37" y="8"/>
                      <a:pt x="35" y="6"/>
                    </a:cubicBezTo>
                    <a:cubicBezTo>
                      <a:pt x="34" y="4"/>
                      <a:pt x="21" y="7"/>
                      <a:pt x="18" y="4"/>
                    </a:cubicBezTo>
                    <a:cubicBezTo>
                      <a:pt x="14" y="2"/>
                      <a:pt x="8" y="0"/>
                      <a:pt x="4" y="0"/>
                    </a:cubicBezTo>
                    <a:cubicBezTo>
                      <a:pt x="3" y="0"/>
                      <a:pt x="2" y="1"/>
                      <a:pt x="0" y="2"/>
                    </a:cubicBezTo>
                    <a:cubicBezTo>
                      <a:pt x="7" y="6"/>
                      <a:pt x="16" y="5"/>
                      <a:pt x="18" y="12"/>
                    </a:cubicBezTo>
                    <a:cubicBezTo>
                      <a:pt x="19" y="20"/>
                      <a:pt x="24" y="17"/>
                      <a:pt x="22" y="23"/>
                    </a:cubicBezTo>
                    <a:cubicBezTo>
                      <a:pt x="22" y="25"/>
                      <a:pt x="21" y="26"/>
                      <a:pt x="19" y="27"/>
                    </a:cubicBezTo>
                    <a:cubicBezTo>
                      <a:pt x="24" y="28"/>
                      <a:pt x="29" y="28"/>
                      <a:pt x="31" y="2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12" name="Freeform 56"/>
              <p:cNvSpPr>
                <a:spLocks noChangeArrowheads="1" noEditPoints="1"/>
              </p:cNvSpPr>
              <p:nvPr/>
            </p:nvSpPr>
            <p:spPr bwMode="auto">
              <a:xfrm>
                <a:off x="4197350" y="1495425"/>
                <a:ext cx="406400" cy="160338"/>
              </a:xfrm>
              <a:custGeom>
                <a:gdLst>
                  <a:gd fmla="*/ 394898 w 212" name="T0"/>
                  <a:gd fmla="*/ 112618 h 84" name="T1"/>
                  <a:gd fmla="*/ 394898 w 212" name="T2"/>
                  <a:gd fmla="*/ 89713 h 84" name="T3"/>
                  <a:gd fmla="*/ 394898 w 212" name="T4"/>
                  <a:gd fmla="*/ 70625 h 84" name="T5"/>
                  <a:gd fmla="*/ 400649 w 212" name="T6"/>
                  <a:gd fmla="*/ 61081 h 84" name="T7"/>
                  <a:gd fmla="*/ 396815 w 212" name="T8"/>
                  <a:gd fmla="*/ 53446 h 84" name="T9"/>
                  <a:gd fmla="*/ 379562 w 212" name="T10"/>
                  <a:gd fmla="*/ 45811 h 84" name="T11"/>
                  <a:gd fmla="*/ 373811 w 212" name="T12"/>
                  <a:gd fmla="*/ 26723 h 84" name="T13"/>
                  <a:gd fmla="*/ 358475 w 212" name="T14"/>
                  <a:gd fmla="*/ 15270 h 84" name="T15"/>
                  <a:gd fmla="*/ 335472 w 212" name="T16"/>
                  <a:gd fmla="*/ 15270 h 84" name="T17"/>
                  <a:gd fmla="*/ 295215 w 212" name="T18"/>
                  <a:gd fmla="*/ 28632 h 84" name="T19"/>
                  <a:gd fmla="*/ 258792 w 212" name="T20"/>
                  <a:gd fmla="*/ 30541 h 84" name="T21"/>
                  <a:gd fmla="*/ 231955 w 212" name="T22"/>
                  <a:gd fmla="*/ 20997 h 84" name="T23"/>
                  <a:gd fmla="*/ 212785 w 212" name="T24"/>
                  <a:gd fmla="*/ 13361 h 84" name="T25"/>
                  <a:gd fmla="*/ 182113 w 212" name="T26"/>
                  <a:gd fmla="*/ 3818 h 84" name="T27"/>
                  <a:gd fmla="*/ 115019 w 212" name="T28"/>
                  <a:gd fmla="*/ 24814 h 84" name="T29"/>
                  <a:gd fmla="*/ 69011 w 212" name="T30"/>
                  <a:gd fmla="*/ 26723 h 84" name="T31"/>
                  <a:gd fmla="*/ 57509 w 212" name="T32"/>
                  <a:gd fmla="*/ 43902 h 84" name="T33"/>
                  <a:gd fmla="*/ 11502 w 212" name="T34"/>
                  <a:gd fmla="*/ 47720 h 84" name="T35"/>
                  <a:gd fmla="*/ 7668 w 212" name="T36"/>
                  <a:gd fmla="*/ 62990 h 84" name="T37"/>
                  <a:gd fmla="*/ 17253 w 212" name="T38"/>
                  <a:gd fmla="*/ 68716 h 84" name="T39"/>
                  <a:gd fmla="*/ 19170 w 212" name="T40"/>
                  <a:gd fmla="*/ 85895 h 84" name="T41"/>
                  <a:gd fmla="*/ 19170 w 212" name="T42"/>
                  <a:gd fmla="*/ 101166 h 84" name="T43"/>
                  <a:gd fmla="*/ 19170 w 212" name="T44"/>
                  <a:gd fmla="*/ 112618 h 84" name="T45"/>
                  <a:gd fmla="*/ 30672 w 212" name="T46"/>
                  <a:gd fmla="*/ 124071 h 84" name="T47"/>
                  <a:gd fmla="*/ 44091 w 212" name="T48"/>
                  <a:gd fmla="*/ 131706 h 84" name="T49"/>
                  <a:gd fmla="*/ 55592 w 212" name="T50"/>
                  <a:gd fmla="*/ 135524 h 84" name="T51"/>
                  <a:gd fmla="*/ 69011 w 212" name="T52"/>
                  <a:gd fmla="*/ 148885 h 84" name="T53"/>
                  <a:gd fmla="*/ 95849 w 212" name="T54"/>
                  <a:gd fmla="*/ 143159 h 84" name="T55"/>
                  <a:gd fmla="*/ 113102 w 212" name="T56"/>
                  <a:gd fmla="*/ 135524 h 84" name="T57"/>
                  <a:gd fmla="*/ 143774 w 212" name="T58"/>
                  <a:gd fmla="*/ 152703 h 84" name="T59"/>
                  <a:gd fmla="*/ 164860 w 212" name="T60"/>
                  <a:gd fmla="*/ 148885 h 84" name="T61"/>
                  <a:gd fmla="*/ 185947 w 212" name="T62"/>
                  <a:gd fmla="*/ 135524 h 84" name="T63"/>
                  <a:gd fmla="*/ 203200 w 212" name="T64"/>
                  <a:gd fmla="*/ 141250 h 84" name="T65"/>
                  <a:gd fmla="*/ 218536 w 212" name="T66"/>
                  <a:gd fmla="*/ 135524 h 84" name="T67"/>
                  <a:gd fmla="*/ 212785 w 212" name="T68"/>
                  <a:gd fmla="*/ 152703 h 84" name="T69"/>
                  <a:gd fmla="*/ 212785 w 212" name="T70"/>
                  <a:gd fmla="*/ 160338 h 84" name="T71"/>
                  <a:gd fmla="*/ 226204 w 212" name="T72"/>
                  <a:gd fmla="*/ 145068 h 84" name="T73"/>
                  <a:gd fmla="*/ 235789 w 212" name="T74"/>
                  <a:gd fmla="*/ 141250 h 84" name="T75"/>
                  <a:gd fmla="*/ 254959 w 212" name="T76"/>
                  <a:gd fmla="*/ 141250 h 84" name="T77"/>
                  <a:gd fmla="*/ 268377 w 212" name="T78"/>
                  <a:gd fmla="*/ 137433 h 84" name="T79"/>
                  <a:gd fmla="*/ 293298 w 212" name="T80"/>
                  <a:gd fmla="*/ 139341 h 84" name="T81"/>
                  <a:gd fmla="*/ 322053 w 212" name="T82"/>
                  <a:gd fmla="*/ 129797 h 84" name="T83"/>
                  <a:gd fmla="*/ 345057 w 212" name="T84"/>
                  <a:gd fmla="*/ 125980 h 84" name="T85"/>
                  <a:gd fmla="*/ 354642 w 212" name="T86"/>
                  <a:gd fmla="*/ 129797 h 84" name="T87"/>
                  <a:gd fmla="*/ 364226 w 212" name="T88"/>
                  <a:gd fmla="*/ 122162 h 84" name="T89"/>
                  <a:gd fmla="*/ 383396 w 212" name="T90"/>
                  <a:gd fmla="*/ 125980 h 84" name="T91"/>
                  <a:gd fmla="*/ 406400 w 212" name="T92"/>
                  <a:gd fmla="*/ 129797 h 84" name="T93"/>
                  <a:gd fmla="*/ 394898 w 212" name="T94"/>
                  <a:gd fmla="*/ 112618 h 84" name="T95"/>
                  <a:gd fmla="*/ 36423 w 212" name="T96"/>
                  <a:gd fmla="*/ 30541 h 84" name="T97"/>
                  <a:gd fmla="*/ 65177 w 212" name="T98"/>
                  <a:gd fmla="*/ 26723 h 84" name="T99"/>
                  <a:gd fmla="*/ 47925 w 212" name="T100"/>
                  <a:gd fmla="*/ 15270 h 84" name="T101"/>
                  <a:gd fmla="*/ 42174 w 212" name="T102"/>
                  <a:gd fmla="*/ 3818 h 84" name="T103"/>
                  <a:gd fmla="*/ 34506 w 212" name="T104"/>
                  <a:gd fmla="*/ 5726 h 84" name="T105"/>
                  <a:gd fmla="*/ 11502 w 212" name="T106"/>
                  <a:gd fmla="*/ 5726 h 84" name="T107"/>
                  <a:gd fmla="*/ 13419 w 212" name="T108"/>
                  <a:gd fmla="*/ 19088 h 84" name="T109"/>
                  <a:gd fmla="*/ 7668 w 212" name="T110"/>
                  <a:gd fmla="*/ 28632 h 84" name="T111"/>
                  <a:gd fmla="*/ 1917 w 212" name="T112"/>
                  <a:gd fmla="*/ 36267 h 84" name="T113"/>
                  <a:gd fmla="*/ 15336 w 212" name="T114"/>
                  <a:gd fmla="*/ 41993 h 84" name="T115"/>
                  <a:gd fmla="*/ 36423 w 212" name="T116"/>
                  <a:gd fmla="*/ 30541 h 84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w 212" name="T177"/>
                  <a:gd fmla="*/ 0 h 84" name="T178"/>
                  <a:gd fmla="*/ 212 w 212" name="T179"/>
                  <a:gd fmla="*/ 84 h 84" name="T180"/>
                </a:gdLst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b="T180" l="T177" r="T179" t="T178"/>
                <a:pathLst>
                  <a:path h="84" w="211">
                    <a:moveTo>
                      <a:pt x="206" y="59"/>
                    </a:moveTo>
                    <a:cubicBezTo>
                      <a:pt x="204" y="58"/>
                      <a:pt x="207" y="49"/>
                      <a:pt x="206" y="47"/>
                    </a:cubicBezTo>
                    <a:cubicBezTo>
                      <a:pt x="205" y="45"/>
                      <a:pt x="203" y="37"/>
                      <a:pt x="206" y="37"/>
                    </a:cubicBezTo>
                    <a:cubicBezTo>
                      <a:pt x="208" y="37"/>
                      <a:pt x="206" y="32"/>
                      <a:pt x="209" y="32"/>
                    </a:cubicBezTo>
                    <a:cubicBezTo>
                      <a:pt x="208" y="30"/>
                      <a:pt x="207" y="28"/>
                      <a:pt x="207" y="28"/>
                    </a:cubicBezTo>
                    <a:cubicBezTo>
                      <a:pt x="205" y="26"/>
                      <a:pt x="200" y="29"/>
                      <a:pt x="198" y="24"/>
                    </a:cubicBezTo>
                    <a:cubicBezTo>
                      <a:pt x="196" y="19"/>
                      <a:pt x="198" y="18"/>
                      <a:pt x="195" y="14"/>
                    </a:cubicBezTo>
                    <a:cubicBezTo>
                      <a:pt x="192" y="10"/>
                      <a:pt x="191" y="6"/>
                      <a:pt x="187" y="8"/>
                    </a:cubicBezTo>
                    <a:cubicBezTo>
                      <a:pt x="185" y="9"/>
                      <a:pt x="180" y="9"/>
                      <a:pt x="175" y="8"/>
                    </a:cubicBezTo>
                    <a:cubicBezTo>
                      <a:pt x="170" y="13"/>
                      <a:pt x="158" y="17"/>
                      <a:pt x="154" y="15"/>
                    </a:cubicBezTo>
                    <a:cubicBezTo>
                      <a:pt x="150" y="14"/>
                      <a:pt x="141" y="16"/>
                      <a:pt x="135" y="16"/>
                    </a:cubicBezTo>
                    <a:cubicBezTo>
                      <a:pt x="128" y="16"/>
                      <a:pt x="126" y="11"/>
                      <a:pt x="121" y="11"/>
                    </a:cubicBezTo>
                    <a:cubicBezTo>
                      <a:pt x="116" y="12"/>
                      <a:pt x="116" y="7"/>
                      <a:pt x="111" y="7"/>
                    </a:cubicBezTo>
                    <a:cubicBezTo>
                      <a:pt x="106" y="7"/>
                      <a:pt x="110" y="4"/>
                      <a:pt x="95" y="2"/>
                    </a:cubicBezTo>
                    <a:cubicBezTo>
                      <a:pt x="79" y="0"/>
                      <a:pt x="65" y="9"/>
                      <a:pt x="60" y="13"/>
                    </a:cubicBezTo>
                    <a:cubicBezTo>
                      <a:pt x="55" y="17"/>
                      <a:pt x="37" y="13"/>
                      <a:pt x="36" y="14"/>
                    </a:cubicBezTo>
                    <a:cubicBezTo>
                      <a:pt x="34" y="15"/>
                      <a:pt x="36" y="21"/>
                      <a:pt x="30" y="23"/>
                    </a:cubicBezTo>
                    <a:cubicBezTo>
                      <a:pt x="24" y="25"/>
                      <a:pt x="11" y="23"/>
                      <a:pt x="6" y="25"/>
                    </a:cubicBezTo>
                    <a:cubicBezTo>
                      <a:pt x="2" y="27"/>
                      <a:pt x="0" y="34"/>
                      <a:pt x="4" y="33"/>
                    </a:cubicBezTo>
                    <a:cubicBezTo>
                      <a:pt x="8" y="33"/>
                      <a:pt x="10" y="35"/>
                      <a:pt x="9" y="36"/>
                    </a:cubicBezTo>
                    <a:cubicBezTo>
                      <a:pt x="8" y="38"/>
                      <a:pt x="12" y="43"/>
                      <a:pt x="10" y="45"/>
                    </a:cubicBezTo>
                    <a:cubicBezTo>
                      <a:pt x="8" y="47"/>
                      <a:pt x="7" y="51"/>
                      <a:pt x="10" y="53"/>
                    </a:cubicBezTo>
                    <a:cubicBezTo>
                      <a:pt x="13" y="55"/>
                      <a:pt x="13" y="58"/>
                      <a:pt x="10" y="59"/>
                    </a:cubicBezTo>
                    <a:cubicBezTo>
                      <a:pt x="7" y="59"/>
                      <a:pt x="16" y="63"/>
                      <a:pt x="16" y="65"/>
                    </a:cubicBezTo>
                    <a:cubicBezTo>
                      <a:pt x="16" y="66"/>
                      <a:pt x="23" y="67"/>
                      <a:pt x="23" y="69"/>
                    </a:cubicBezTo>
                    <a:cubicBezTo>
                      <a:pt x="23" y="71"/>
                      <a:pt x="25" y="72"/>
                      <a:pt x="29" y="71"/>
                    </a:cubicBezTo>
                    <a:cubicBezTo>
                      <a:pt x="32" y="70"/>
                      <a:pt x="34" y="75"/>
                      <a:pt x="36" y="78"/>
                    </a:cubicBezTo>
                    <a:cubicBezTo>
                      <a:pt x="38" y="81"/>
                      <a:pt x="50" y="79"/>
                      <a:pt x="50" y="75"/>
                    </a:cubicBezTo>
                    <a:cubicBezTo>
                      <a:pt x="50" y="72"/>
                      <a:pt x="54" y="71"/>
                      <a:pt x="59" y="71"/>
                    </a:cubicBezTo>
                    <a:cubicBezTo>
                      <a:pt x="65" y="72"/>
                      <a:pt x="72" y="79"/>
                      <a:pt x="75" y="80"/>
                    </a:cubicBezTo>
                    <a:cubicBezTo>
                      <a:pt x="77" y="81"/>
                      <a:pt x="83" y="78"/>
                      <a:pt x="86" y="78"/>
                    </a:cubicBezTo>
                    <a:cubicBezTo>
                      <a:pt x="90" y="78"/>
                      <a:pt x="95" y="73"/>
                      <a:pt x="97" y="71"/>
                    </a:cubicBezTo>
                    <a:cubicBezTo>
                      <a:pt x="99" y="70"/>
                      <a:pt x="102" y="75"/>
                      <a:pt x="106" y="74"/>
                    </a:cubicBezTo>
                    <a:cubicBezTo>
                      <a:pt x="109" y="72"/>
                      <a:pt x="112" y="70"/>
                      <a:pt x="114" y="71"/>
                    </a:cubicBezTo>
                    <a:cubicBezTo>
                      <a:pt x="116" y="72"/>
                      <a:pt x="109" y="78"/>
                      <a:pt x="111" y="80"/>
                    </a:cubicBezTo>
                    <a:cubicBezTo>
                      <a:pt x="112" y="81"/>
                      <a:pt x="112" y="83"/>
                      <a:pt x="111" y="84"/>
                    </a:cubicBezTo>
                    <a:cubicBezTo>
                      <a:pt x="118" y="83"/>
                      <a:pt x="118" y="78"/>
                      <a:pt x="118" y="76"/>
                    </a:cubicBezTo>
                    <a:cubicBezTo>
                      <a:pt x="119" y="74"/>
                      <a:pt x="120" y="72"/>
                      <a:pt x="123" y="74"/>
                    </a:cubicBezTo>
                    <a:cubicBezTo>
                      <a:pt x="125" y="75"/>
                      <a:pt x="128" y="76"/>
                      <a:pt x="133" y="74"/>
                    </a:cubicBezTo>
                    <a:cubicBezTo>
                      <a:pt x="138" y="71"/>
                      <a:pt x="138" y="70"/>
                      <a:pt x="140" y="72"/>
                    </a:cubicBezTo>
                    <a:cubicBezTo>
                      <a:pt x="142" y="74"/>
                      <a:pt x="146" y="73"/>
                      <a:pt x="153" y="73"/>
                    </a:cubicBezTo>
                    <a:cubicBezTo>
                      <a:pt x="160" y="73"/>
                      <a:pt x="161" y="68"/>
                      <a:pt x="168" y="68"/>
                    </a:cubicBezTo>
                    <a:cubicBezTo>
                      <a:pt x="175" y="69"/>
                      <a:pt x="180" y="66"/>
                      <a:pt x="180" y="66"/>
                    </a:cubicBezTo>
                    <a:cubicBezTo>
                      <a:pt x="185" y="68"/>
                      <a:pt x="185" y="68"/>
                      <a:pt x="185" y="68"/>
                    </a:cubicBezTo>
                    <a:cubicBezTo>
                      <a:pt x="186" y="66"/>
                      <a:pt x="186" y="64"/>
                      <a:pt x="190" y="64"/>
                    </a:cubicBezTo>
                    <a:cubicBezTo>
                      <a:pt x="195" y="63"/>
                      <a:pt x="197" y="67"/>
                      <a:pt x="200" y="66"/>
                    </a:cubicBezTo>
                    <a:cubicBezTo>
                      <a:pt x="202" y="65"/>
                      <a:pt x="211" y="74"/>
                      <a:pt x="212" y="68"/>
                    </a:cubicBezTo>
                    <a:cubicBezTo>
                      <a:pt x="212" y="66"/>
                      <a:pt x="208" y="59"/>
                      <a:pt x="206" y="59"/>
                    </a:cubicBezTo>
                    <a:close/>
                    <a:moveTo>
                      <a:pt x="19" y="16"/>
                    </a:moveTo>
                    <a:cubicBezTo>
                      <a:pt x="23" y="14"/>
                      <a:pt x="32" y="16"/>
                      <a:pt x="34" y="14"/>
                    </a:cubicBezTo>
                    <a:cubicBezTo>
                      <a:pt x="36" y="12"/>
                      <a:pt x="28" y="10"/>
                      <a:pt x="25" y="8"/>
                    </a:cubicBezTo>
                    <a:cubicBezTo>
                      <a:pt x="24" y="6"/>
                      <a:pt x="23" y="4"/>
                      <a:pt x="22" y="2"/>
                    </a:cubicBezTo>
                    <a:cubicBezTo>
                      <a:pt x="21" y="3"/>
                      <a:pt x="19" y="3"/>
                      <a:pt x="18" y="3"/>
                    </a:cubicBezTo>
                    <a:cubicBezTo>
                      <a:pt x="15" y="1"/>
                      <a:pt x="8" y="2"/>
                      <a:pt x="6" y="3"/>
                    </a:cubicBezTo>
                    <a:cubicBezTo>
                      <a:pt x="5" y="3"/>
                      <a:pt x="7" y="7"/>
                      <a:pt x="7" y="10"/>
                    </a:cubicBezTo>
                    <a:cubicBezTo>
                      <a:pt x="7" y="13"/>
                      <a:pt x="4" y="14"/>
                      <a:pt x="4" y="15"/>
                    </a:cubicBezTo>
                    <a:cubicBezTo>
                      <a:pt x="4" y="17"/>
                      <a:pt x="3" y="18"/>
                      <a:pt x="1" y="19"/>
                    </a:cubicBezTo>
                    <a:cubicBezTo>
                      <a:pt x="4" y="21"/>
                      <a:pt x="6" y="22"/>
                      <a:pt x="8" y="22"/>
                    </a:cubicBezTo>
                    <a:cubicBezTo>
                      <a:pt x="13" y="22"/>
                      <a:pt x="15" y="17"/>
                      <a:pt x="19" y="16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13" name="Freeform 57"/>
              <p:cNvSpPr>
                <a:spLocks noChangeArrowheads="1"/>
              </p:cNvSpPr>
              <p:nvPr/>
            </p:nvSpPr>
            <p:spPr bwMode="auto">
              <a:xfrm>
                <a:off x="5329238" y="1657350"/>
                <a:ext cx="50800" cy="47625"/>
              </a:xfrm>
              <a:custGeom>
                <a:gdLst>
                  <a:gd fmla="*/ 23446 w 26" name="T0"/>
                  <a:gd fmla="*/ 0 h 25" name="T1"/>
                  <a:gd fmla="*/ 0 w 26" name="T2"/>
                  <a:gd fmla="*/ 15240 h 25" name="T3"/>
                  <a:gd fmla="*/ 1954 w 26" name="T4"/>
                  <a:gd fmla="*/ 20955 h 25" name="T5"/>
                  <a:gd fmla="*/ 15631 w 26" name="T6"/>
                  <a:gd fmla="*/ 34290 h 25" name="T7"/>
                  <a:gd fmla="*/ 17585 w 26" name="T8"/>
                  <a:gd fmla="*/ 47625 h 25" name="T9"/>
                  <a:gd fmla="*/ 27354 w 26" name="T10"/>
                  <a:gd fmla="*/ 47625 h 25" name="T11"/>
                  <a:gd fmla="*/ 48846 w 26" name="T12"/>
                  <a:gd fmla="*/ 20955 h 25" name="T13"/>
                  <a:gd fmla="*/ 23446 w 26" name="T14"/>
                  <a:gd fmla="*/ 0 h 25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26" name="T24"/>
                  <a:gd fmla="*/ 0 h 25" name="T25"/>
                  <a:gd fmla="*/ 26 w 26" name="T26"/>
                  <a:gd fmla="*/ 25 h 25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5" w="26">
                    <a:moveTo>
                      <a:pt x="12" y="0"/>
                    </a:moveTo>
                    <a:cubicBezTo>
                      <a:pt x="8" y="0"/>
                      <a:pt x="1" y="4"/>
                      <a:pt x="0" y="8"/>
                    </a:cubicBezTo>
                    <a:cubicBezTo>
                      <a:pt x="0" y="8"/>
                      <a:pt x="1" y="10"/>
                      <a:pt x="1" y="11"/>
                    </a:cubicBezTo>
                    <a:cubicBezTo>
                      <a:pt x="2" y="14"/>
                      <a:pt x="5" y="17"/>
                      <a:pt x="8" y="18"/>
                    </a:cubicBezTo>
                    <a:cubicBezTo>
                      <a:pt x="10" y="19"/>
                      <a:pt x="10" y="22"/>
                      <a:pt x="9" y="25"/>
                    </a:cubicBezTo>
                    <a:cubicBezTo>
                      <a:pt x="11" y="25"/>
                      <a:pt x="13" y="25"/>
                      <a:pt x="14" y="25"/>
                    </a:cubicBezTo>
                    <a:cubicBezTo>
                      <a:pt x="17" y="24"/>
                      <a:pt x="24" y="14"/>
                      <a:pt x="25" y="11"/>
                    </a:cubicBezTo>
                    <a:cubicBezTo>
                      <a:pt x="26" y="8"/>
                      <a:pt x="17" y="1"/>
                      <a:pt x="12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14" name="Freeform 58"/>
              <p:cNvSpPr>
                <a:spLocks noChangeArrowheads="1"/>
              </p:cNvSpPr>
              <p:nvPr/>
            </p:nvSpPr>
            <p:spPr bwMode="auto">
              <a:xfrm>
                <a:off x="6302375" y="1477962"/>
                <a:ext cx="147638" cy="141288"/>
              </a:xfrm>
              <a:custGeom>
                <a:gdLst>
                  <a:gd fmla="*/ 141886 w 77" name="T0"/>
                  <a:gd fmla="*/ 7637 h 74" name="T1"/>
                  <a:gd fmla="*/ 124629 w 77" name="T2"/>
                  <a:gd fmla="*/ 0 h 74" name="T3"/>
                  <a:gd fmla="*/ 111208 w 77" name="T4"/>
                  <a:gd fmla="*/ 17184 h 74" name="T5"/>
                  <a:gd fmla="*/ 95869 w 77" name="T6"/>
                  <a:gd fmla="*/ 28639 h 74" name="T7"/>
                  <a:gd fmla="*/ 88199 w 77" name="T8"/>
                  <a:gd fmla="*/ 36277 h 74" name="T9"/>
                  <a:gd fmla="*/ 72860 w 77" name="T10"/>
                  <a:gd fmla="*/ 40095 h 74" name="T11"/>
                  <a:gd fmla="*/ 59439 w 77" name="T12"/>
                  <a:gd fmla="*/ 34367 h 74" name="T13"/>
                  <a:gd fmla="*/ 46017 w 77" name="T14"/>
                  <a:gd fmla="*/ 49642 h 74" name="T15"/>
                  <a:gd fmla="*/ 5752 w 77" name="T16"/>
                  <a:gd fmla="*/ 72553 h 74" name="T17"/>
                  <a:gd fmla="*/ 0 w 77" name="T18"/>
                  <a:gd fmla="*/ 82100 h 74" name="T19"/>
                  <a:gd fmla="*/ 24926 w 77" name="T20"/>
                  <a:gd fmla="*/ 93556 h 74" name="T21"/>
                  <a:gd fmla="*/ 11504 w 77" name="T22"/>
                  <a:gd fmla="*/ 118376 h 74" name="T23"/>
                  <a:gd fmla="*/ 15339 w 77" name="T24"/>
                  <a:gd fmla="*/ 129832 h 74" name="T25"/>
                  <a:gd fmla="*/ 26843 w 77" name="T26"/>
                  <a:gd fmla="*/ 135560 h 74" name="T27"/>
                  <a:gd fmla="*/ 42182 w 77" name="T28"/>
                  <a:gd fmla="*/ 133651 h 74" name="T29"/>
                  <a:gd fmla="*/ 47934 w 77" name="T30"/>
                  <a:gd fmla="*/ 135560 h 74" name="T31"/>
                  <a:gd fmla="*/ 59439 w 77" name="T32"/>
                  <a:gd fmla="*/ 126014 h 74" name="T33"/>
                  <a:gd fmla="*/ 80530 w 77" name="T34"/>
                  <a:gd fmla="*/ 122195 h 74" name="T35"/>
                  <a:gd fmla="*/ 92034 w 77" name="T36"/>
                  <a:gd fmla="*/ 118376 h 74" name="T37"/>
                  <a:gd fmla="*/ 72860 w 77" name="T38"/>
                  <a:gd fmla="*/ 99283 h 74" name="T39"/>
                  <a:gd fmla="*/ 78612 w 77" name="T40"/>
                  <a:gd fmla="*/ 80190 h 74" name="T41"/>
                  <a:gd fmla="*/ 116960 w 77" name="T42"/>
                  <a:gd fmla="*/ 57279 h 74" name="T43"/>
                  <a:gd fmla="*/ 124629 w 77" name="T44"/>
                  <a:gd fmla="*/ 32458 h 74" name="T45"/>
                  <a:gd fmla="*/ 147638 w 77" name="T46"/>
                  <a:gd fmla="*/ 7637 h 74" name="T47"/>
                  <a:gd fmla="*/ 141886 w 77" name="T48"/>
                  <a:gd fmla="*/ 7637 h 74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w 77" name="T75"/>
                  <a:gd fmla="*/ 0 h 74" name="T76"/>
                  <a:gd fmla="*/ 77 w 77" name="T77"/>
                  <a:gd fmla="*/ 74 h 74" name="T78"/>
                </a:gdLst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b="T78" l="T75" r="T77" t="T76"/>
                <a:pathLst>
                  <a:path h="74" w="77">
                    <a:moveTo>
                      <a:pt x="74" y="4"/>
                    </a:moveTo>
                    <a:cubicBezTo>
                      <a:pt x="70" y="5"/>
                      <a:pt x="68" y="0"/>
                      <a:pt x="65" y="0"/>
                    </a:cubicBezTo>
                    <a:cubicBezTo>
                      <a:pt x="61" y="0"/>
                      <a:pt x="62" y="9"/>
                      <a:pt x="58" y="9"/>
                    </a:cubicBezTo>
                    <a:cubicBezTo>
                      <a:pt x="54" y="9"/>
                      <a:pt x="55" y="14"/>
                      <a:pt x="50" y="15"/>
                    </a:cubicBezTo>
                    <a:cubicBezTo>
                      <a:pt x="45" y="16"/>
                      <a:pt x="43" y="16"/>
                      <a:pt x="46" y="19"/>
                    </a:cubicBezTo>
                    <a:cubicBezTo>
                      <a:pt x="48" y="23"/>
                      <a:pt x="43" y="21"/>
                      <a:pt x="38" y="21"/>
                    </a:cubicBezTo>
                    <a:cubicBezTo>
                      <a:pt x="34" y="21"/>
                      <a:pt x="34" y="18"/>
                      <a:pt x="31" y="18"/>
                    </a:cubicBezTo>
                    <a:cubicBezTo>
                      <a:pt x="28" y="18"/>
                      <a:pt x="26" y="24"/>
                      <a:pt x="24" y="26"/>
                    </a:cubicBezTo>
                    <a:cubicBezTo>
                      <a:pt x="22" y="29"/>
                      <a:pt x="7" y="36"/>
                      <a:pt x="3" y="38"/>
                    </a:cubicBezTo>
                    <a:cubicBezTo>
                      <a:pt x="2" y="39"/>
                      <a:pt x="1" y="41"/>
                      <a:pt x="0" y="43"/>
                    </a:cubicBezTo>
                    <a:cubicBezTo>
                      <a:pt x="5" y="43"/>
                      <a:pt x="10" y="46"/>
                      <a:pt x="13" y="49"/>
                    </a:cubicBezTo>
                    <a:cubicBezTo>
                      <a:pt x="16" y="53"/>
                      <a:pt x="9" y="58"/>
                      <a:pt x="6" y="62"/>
                    </a:cubicBezTo>
                    <a:cubicBezTo>
                      <a:pt x="3" y="65"/>
                      <a:pt x="8" y="65"/>
                      <a:pt x="8" y="68"/>
                    </a:cubicBezTo>
                    <a:cubicBezTo>
                      <a:pt x="8" y="71"/>
                      <a:pt x="12" y="74"/>
                      <a:pt x="14" y="71"/>
                    </a:cubicBezTo>
                    <a:cubicBezTo>
                      <a:pt x="15" y="69"/>
                      <a:pt x="18" y="70"/>
                      <a:pt x="22" y="70"/>
                    </a:cubicBezTo>
                    <a:cubicBezTo>
                      <a:pt x="24" y="70"/>
                      <a:pt x="24" y="70"/>
                      <a:pt x="25" y="71"/>
                    </a:cubicBezTo>
                    <a:cubicBezTo>
                      <a:pt x="27" y="69"/>
                      <a:pt x="30" y="67"/>
                      <a:pt x="31" y="66"/>
                    </a:cubicBezTo>
                    <a:cubicBezTo>
                      <a:pt x="33" y="64"/>
                      <a:pt x="38" y="64"/>
                      <a:pt x="42" y="64"/>
                    </a:cubicBezTo>
                    <a:cubicBezTo>
                      <a:pt x="44" y="64"/>
                      <a:pt x="46" y="63"/>
                      <a:pt x="48" y="62"/>
                    </a:cubicBezTo>
                    <a:cubicBezTo>
                      <a:pt x="43" y="57"/>
                      <a:pt x="39" y="53"/>
                      <a:pt x="38" y="52"/>
                    </a:cubicBezTo>
                    <a:cubicBezTo>
                      <a:pt x="34" y="50"/>
                      <a:pt x="36" y="43"/>
                      <a:pt x="41" y="42"/>
                    </a:cubicBezTo>
                    <a:cubicBezTo>
                      <a:pt x="46" y="41"/>
                      <a:pt x="57" y="32"/>
                      <a:pt x="61" y="30"/>
                    </a:cubicBezTo>
                    <a:cubicBezTo>
                      <a:pt x="64" y="28"/>
                      <a:pt x="62" y="22"/>
                      <a:pt x="65" y="17"/>
                    </a:cubicBezTo>
                    <a:cubicBezTo>
                      <a:pt x="66" y="14"/>
                      <a:pt x="72" y="9"/>
                      <a:pt x="77" y="4"/>
                    </a:cubicBezTo>
                    <a:cubicBezTo>
                      <a:pt x="76" y="4"/>
                      <a:pt x="75" y="4"/>
                      <a:pt x="74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15" name="Freeform 59"/>
              <p:cNvSpPr>
                <a:spLocks noChangeArrowheads="1"/>
              </p:cNvSpPr>
              <p:nvPr/>
            </p:nvSpPr>
            <p:spPr bwMode="auto">
              <a:xfrm>
                <a:off x="5373688" y="1793875"/>
                <a:ext cx="166688" cy="95250"/>
              </a:xfrm>
              <a:custGeom>
                <a:gdLst>
                  <a:gd fmla="*/ 162856 w 87" name="T0"/>
                  <a:gd fmla="*/ 60960 h 50" name="T1"/>
                  <a:gd fmla="*/ 159024 w 87" name="T2"/>
                  <a:gd fmla="*/ 60960 h 50" name="T3"/>
                  <a:gd fmla="*/ 130285 w 87" name="T4"/>
                  <a:gd fmla="*/ 55245 h 50" name="T5"/>
                  <a:gd fmla="*/ 88134 w 87" name="T6"/>
                  <a:gd fmla="*/ 38100 h 50" name="T7"/>
                  <a:gd fmla="*/ 44067 w 87" name="T8"/>
                  <a:gd fmla="*/ 5715 h 50" name="T9"/>
                  <a:gd fmla="*/ 26823 w 87" name="T10"/>
                  <a:gd fmla="*/ 3810 h 50" name="T11"/>
                  <a:gd fmla="*/ 13412 w 87" name="T12"/>
                  <a:gd fmla="*/ 7620 h 50" name="T13"/>
                  <a:gd fmla="*/ 3832 w 87" name="T14"/>
                  <a:gd fmla="*/ 19050 h 50" name="T15"/>
                  <a:gd fmla="*/ 0 w 87" name="T16"/>
                  <a:gd fmla="*/ 36195 h 50" name="T17"/>
                  <a:gd fmla="*/ 11496 w 87" name="T18"/>
                  <a:gd fmla="*/ 43815 h 50" name="T19"/>
                  <a:gd fmla="*/ 28739 w 87" name="T20"/>
                  <a:gd fmla="*/ 51435 h 50" name="T21"/>
                  <a:gd fmla="*/ 44067 w 87" name="T22"/>
                  <a:gd fmla="*/ 60960 h 50" name="T23"/>
                  <a:gd fmla="*/ 63226 w 87" name="T24"/>
                  <a:gd fmla="*/ 70485 h 50" name="T25"/>
                  <a:gd fmla="*/ 82386 w 87" name="T26"/>
                  <a:gd fmla="*/ 66675 h 50" name="T27"/>
                  <a:gd fmla="*/ 95798 w 87" name="T28"/>
                  <a:gd fmla="*/ 80010 h 50" name="T29"/>
                  <a:gd fmla="*/ 122621 w 87" name="T30"/>
                  <a:gd fmla="*/ 89535 h 50" name="T31"/>
                  <a:gd fmla="*/ 160940 w 87" name="T32"/>
                  <a:gd fmla="*/ 87630 h 50" name="T33"/>
                  <a:gd fmla="*/ 160940 w 87" name="T34"/>
                  <a:gd fmla="*/ 64770 h 50" name="T35"/>
                  <a:gd fmla="*/ 162856 w 87" name="T36"/>
                  <a:gd fmla="*/ 60960 h 50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87" name="T57"/>
                  <a:gd fmla="*/ 0 h 50" name="T58"/>
                  <a:gd fmla="*/ 87 w 87" name="T59"/>
                  <a:gd fmla="*/ 50 h 50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50" w="87">
                    <a:moveTo>
                      <a:pt x="85" y="32"/>
                    </a:moveTo>
                    <a:cubicBezTo>
                      <a:pt x="84" y="32"/>
                      <a:pt x="84" y="31"/>
                      <a:pt x="83" y="32"/>
                    </a:cubicBezTo>
                    <a:cubicBezTo>
                      <a:pt x="76" y="32"/>
                      <a:pt x="72" y="29"/>
                      <a:pt x="68" y="29"/>
                    </a:cubicBezTo>
                    <a:cubicBezTo>
                      <a:pt x="64" y="29"/>
                      <a:pt x="51" y="24"/>
                      <a:pt x="46" y="20"/>
                    </a:cubicBezTo>
                    <a:cubicBezTo>
                      <a:pt x="41" y="16"/>
                      <a:pt x="27" y="7"/>
                      <a:pt x="23" y="3"/>
                    </a:cubicBezTo>
                    <a:cubicBezTo>
                      <a:pt x="20" y="0"/>
                      <a:pt x="15" y="0"/>
                      <a:pt x="14" y="2"/>
                    </a:cubicBezTo>
                    <a:cubicBezTo>
                      <a:pt x="14" y="3"/>
                      <a:pt x="11" y="3"/>
                      <a:pt x="7" y="4"/>
                    </a:cubicBezTo>
                    <a:cubicBezTo>
                      <a:pt x="6" y="5"/>
                      <a:pt x="2" y="8"/>
                      <a:pt x="2" y="10"/>
                    </a:cubicBezTo>
                    <a:cubicBezTo>
                      <a:pt x="2" y="13"/>
                      <a:pt x="0" y="16"/>
                      <a:pt x="0" y="19"/>
                    </a:cubicBezTo>
                    <a:cubicBezTo>
                      <a:pt x="0" y="21"/>
                      <a:pt x="5" y="21"/>
                      <a:pt x="6" y="23"/>
                    </a:cubicBezTo>
                    <a:cubicBezTo>
                      <a:pt x="7" y="25"/>
                      <a:pt x="15" y="26"/>
                      <a:pt x="15" y="27"/>
                    </a:cubicBezTo>
                    <a:cubicBezTo>
                      <a:pt x="15" y="29"/>
                      <a:pt x="20" y="31"/>
                      <a:pt x="23" y="32"/>
                    </a:cubicBezTo>
                    <a:cubicBezTo>
                      <a:pt x="27" y="32"/>
                      <a:pt x="31" y="36"/>
                      <a:pt x="33" y="37"/>
                    </a:cubicBezTo>
                    <a:cubicBezTo>
                      <a:pt x="35" y="39"/>
                      <a:pt x="41" y="35"/>
                      <a:pt x="43" y="35"/>
                    </a:cubicBezTo>
                    <a:cubicBezTo>
                      <a:pt x="46" y="35"/>
                      <a:pt x="49" y="39"/>
                      <a:pt x="50" y="42"/>
                    </a:cubicBezTo>
                    <a:cubicBezTo>
                      <a:pt x="50" y="44"/>
                      <a:pt x="62" y="45"/>
                      <a:pt x="64" y="47"/>
                    </a:cubicBezTo>
                    <a:cubicBezTo>
                      <a:pt x="67" y="50"/>
                      <a:pt x="81" y="48"/>
                      <a:pt x="84" y="46"/>
                    </a:cubicBezTo>
                    <a:cubicBezTo>
                      <a:pt x="87" y="43"/>
                      <a:pt x="84" y="38"/>
                      <a:pt x="84" y="34"/>
                    </a:cubicBezTo>
                    <a:cubicBezTo>
                      <a:pt x="84" y="33"/>
                      <a:pt x="85" y="32"/>
                      <a:pt x="85" y="32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16" name="Freeform 60"/>
              <p:cNvSpPr>
                <a:spLocks noChangeArrowheads="1"/>
              </p:cNvSpPr>
              <p:nvPr/>
            </p:nvSpPr>
            <p:spPr bwMode="auto">
              <a:xfrm>
                <a:off x="5614988" y="1836737"/>
                <a:ext cx="182563" cy="407988"/>
              </a:xfrm>
              <a:custGeom>
                <a:gdLst>
                  <a:gd fmla="*/ 148332 w 96" name="T0"/>
                  <a:gd fmla="*/ 369679 h 213" name="T1"/>
                  <a:gd fmla="*/ 140726 w 96" name="T2"/>
                  <a:gd fmla="*/ 354356 h 213" name="T3"/>
                  <a:gd fmla="*/ 133119 w 96" name="T4"/>
                  <a:gd fmla="*/ 327540 h 213" name="T5"/>
                  <a:gd fmla="*/ 125512 w 96" name="T6"/>
                  <a:gd fmla="*/ 304554 h 213" name="T7"/>
                  <a:gd fmla="*/ 127414 w 96" name="T8"/>
                  <a:gd fmla="*/ 289231 h 213" name="T9"/>
                  <a:gd fmla="*/ 129315 w 96" name="T10"/>
                  <a:gd fmla="*/ 279654 h 213" name="T11"/>
                  <a:gd fmla="*/ 125512 w 96" name="T12"/>
                  <a:gd fmla="*/ 264330 h 213" name="T13"/>
                  <a:gd fmla="*/ 108397 w 96" name="T14"/>
                  <a:gd fmla="*/ 245176 h 213" name="T15"/>
                  <a:gd fmla="*/ 112200 w 96" name="T16"/>
                  <a:gd fmla="*/ 210698 h 213" name="T17"/>
                  <a:gd fmla="*/ 125512 w 96" name="T18"/>
                  <a:gd fmla="*/ 203036 h 213" name="T19"/>
                  <a:gd fmla="*/ 140726 w 96" name="T20"/>
                  <a:gd fmla="*/ 199205 h 213" name="T21"/>
                  <a:gd fmla="*/ 159743 w 96" name="T22"/>
                  <a:gd fmla="*/ 187713 h 213" name="T23"/>
                  <a:gd fmla="*/ 171153 w 96" name="T24"/>
                  <a:gd fmla="*/ 178136 h 213" name="T25"/>
                  <a:gd fmla="*/ 182563 w 96" name="T26"/>
                  <a:gd fmla="*/ 160897 h 213" name="T27"/>
                  <a:gd fmla="*/ 182563 w 96" name="T28"/>
                  <a:gd fmla="*/ 160897 h 213" name="T29"/>
                  <a:gd fmla="*/ 173055 w 96" name="T30"/>
                  <a:gd fmla="*/ 162812 h 213" name="T31"/>
                  <a:gd fmla="*/ 159743 w 96" name="T32"/>
                  <a:gd fmla="*/ 155150 h 213" name="T33"/>
                  <a:gd fmla="*/ 148332 w 96" name="T34"/>
                  <a:gd fmla="*/ 149404 h 213" name="T35"/>
                  <a:gd fmla="*/ 148332 w 96" name="T36"/>
                  <a:gd fmla="*/ 135996 h 213" name="T37"/>
                  <a:gd fmla="*/ 140726 w 96" name="T38"/>
                  <a:gd fmla="*/ 126419 h 213" name="T39"/>
                  <a:gd fmla="*/ 133119 w 96" name="T40"/>
                  <a:gd fmla="*/ 107264 h 213" name="T41"/>
                  <a:gd fmla="*/ 114102 w 96" name="T42"/>
                  <a:gd fmla="*/ 103434 h 213" name="T43"/>
                  <a:gd fmla="*/ 110298 w 96" name="T44"/>
                  <a:gd fmla="*/ 93856 h 213" name="T45"/>
                  <a:gd fmla="*/ 127414 w 96" name="T46"/>
                  <a:gd fmla="*/ 63209 h 213" name="T47"/>
                  <a:gd fmla="*/ 133119 w 96" name="T48"/>
                  <a:gd fmla="*/ 32562 h 213" name="T49"/>
                  <a:gd fmla="*/ 123610 w 96" name="T50"/>
                  <a:gd fmla="*/ 21070 h 213" name="T51"/>
                  <a:gd fmla="*/ 119807 w 96" name="T52"/>
                  <a:gd fmla="*/ 9577 h 213" name="T53"/>
                  <a:gd fmla="*/ 104593 w 96" name="T54"/>
                  <a:gd fmla="*/ 3831 h 213" name="T55"/>
                  <a:gd fmla="*/ 100790 w 96" name="T56"/>
                  <a:gd fmla="*/ 5746 h 213" name="T57"/>
                  <a:gd fmla="*/ 102692 w 96" name="T58"/>
                  <a:gd fmla="*/ 5746 h 213" name="T59"/>
                  <a:gd fmla="*/ 96987 w 96" name="T60"/>
                  <a:gd fmla="*/ 15323 h 213" name="T61"/>
                  <a:gd fmla="*/ 98888 w 96" name="T62"/>
                  <a:gd fmla="*/ 30647 h 213" name="T63"/>
                  <a:gd fmla="*/ 89380 w 96" name="T64"/>
                  <a:gd fmla="*/ 30647 h 213" name="T65"/>
                  <a:gd fmla="*/ 72265 w 96" name="T66"/>
                  <a:gd fmla="*/ 38309 h 213" name="T67"/>
                  <a:gd fmla="*/ 57051 w 96" name="T68"/>
                  <a:gd fmla="*/ 53632 h 213" name="T69"/>
                  <a:gd fmla="*/ 51346 w 96" name="T70"/>
                  <a:gd fmla="*/ 80448 h 213" name="T71"/>
                  <a:gd fmla="*/ 43739 w 96" name="T72"/>
                  <a:gd fmla="*/ 107264 h 213" name="T73"/>
                  <a:gd fmla="*/ 26624 w 96" name="T74"/>
                  <a:gd fmla="*/ 107264 h 213" name="T75"/>
                  <a:gd fmla="*/ 22820 w 96" name="T76"/>
                  <a:gd fmla="*/ 128334 h 213" name="T77"/>
                  <a:gd fmla="*/ 17115 w 96" name="T78"/>
                  <a:gd fmla="*/ 151320 h 213" name="T79"/>
                  <a:gd fmla="*/ 7607 w 96" name="T80"/>
                  <a:gd fmla="*/ 166643 h 213" name="T81"/>
                  <a:gd fmla="*/ 0 w 96" name="T82"/>
                  <a:gd fmla="*/ 174305 h 213" name="T83"/>
                  <a:gd fmla="*/ 19017 w 96" name="T84"/>
                  <a:gd fmla="*/ 195375 h 213" name="T85"/>
                  <a:gd fmla="*/ 43739 w 96" name="T86"/>
                  <a:gd fmla="*/ 239430 h 213" name="T87"/>
                  <a:gd fmla="*/ 41837 w 96" name="T88"/>
                  <a:gd fmla="*/ 273907 h 213" name="T89"/>
                  <a:gd fmla="*/ 49444 w 96" name="T90"/>
                  <a:gd fmla="*/ 285400 h 213" name="T91"/>
                  <a:gd fmla="*/ 70363 w 96" name="T92"/>
                  <a:gd fmla="*/ 283485 h 213" name="T93"/>
                  <a:gd fmla="*/ 89380 w 96" name="T94"/>
                  <a:gd fmla="*/ 260499 h 213" name="T95"/>
                  <a:gd fmla="*/ 100790 w 96" name="T96"/>
                  <a:gd fmla="*/ 270077 h 213" name="T97"/>
                  <a:gd fmla="*/ 108397 w 96" name="T98"/>
                  <a:gd fmla="*/ 293062 h 213" name="T99"/>
                  <a:gd fmla="*/ 119807 w 96" name="T100"/>
                  <a:gd fmla="*/ 340948 h 213" name="T101"/>
                  <a:gd fmla="*/ 127414 w 96" name="T102"/>
                  <a:gd fmla="*/ 373510 h 213" name="T103"/>
                  <a:gd fmla="*/ 131217 w 96" name="T104"/>
                  <a:gd fmla="*/ 400326 h 213" name="T105"/>
                  <a:gd fmla="*/ 129315 w 96" name="T106"/>
                  <a:gd fmla="*/ 406073 h 213" name="T107"/>
                  <a:gd fmla="*/ 148332 w 96" name="T108"/>
                  <a:gd fmla="*/ 369679 h 213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96" name="T165"/>
                  <a:gd fmla="*/ 0 h 213" name="T166"/>
                  <a:gd fmla="*/ 96 w 96" name="T167"/>
                  <a:gd fmla="*/ 213 h 213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213" w="96">
                    <a:moveTo>
                      <a:pt x="78" y="193"/>
                    </a:moveTo>
                    <a:cubicBezTo>
                      <a:pt x="78" y="189"/>
                      <a:pt x="74" y="188"/>
                      <a:pt x="74" y="185"/>
                    </a:cubicBezTo>
                    <a:cubicBezTo>
                      <a:pt x="74" y="181"/>
                      <a:pt x="74" y="175"/>
                      <a:pt x="70" y="171"/>
                    </a:cubicBezTo>
                    <a:cubicBezTo>
                      <a:pt x="65" y="167"/>
                      <a:pt x="63" y="161"/>
                      <a:pt x="66" y="159"/>
                    </a:cubicBezTo>
                    <a:cubicBezTo>
                      <a:pt x="68" y="157"/>
                      <a:pt x="66" y="150"/>
                      <a:pt x="67" y="151"/>
                    </a:cubicBezTo>
                    <a:cubicBezTo>
                      <a:pt x="69" y="151"/>
                      <a:pt x="71" y="147"/>
                      <a:pt x="68" y="146"/>
                    </a:cubicBezTo>
                    <a:cubicBezTo>
                      <a:pt x="65" y="144"/>
                      <a:pt x="68" y="139"/>
                      <a:pt x="66" y="138"/>
                    </a:cubicBezTo>
                    <a:cubicBezTo>
                      <a:pt x="63" y="137"/>
                      <a:pt x="57" y="130"/>
                      <a:pt x="57" y="128"/>
                    </a:cubicBezTo>
                    <a:cubicBezTo>
                      <a:pt x="57" y="126"/>
                      <a:pt x="59" y="113"/>
                      <a:pt x="59" y="110"/>
                    </a:cubicBezTo>
                    <a:cubicBezTo>
                      <a:pt x="60" y="107"/>
                      <a:pt x="64" y="106"/>
                      <a:pt x="66" y="106"/>
                    </a:cubicBezTo>
                    <a:cubicBezTo>
                      <a:pt x="67" y="106"/>
                      <a:pt x="72" y="107"/>
                      <a:pt x="74" y="104"/>
                    </a:cubicBezTo>
                    <a:cubicBezTo>
                      <a:pt x="76" y="101"/>
                      <a:pt x="83" y="100"/>
                      <a:pt x="84" y="98"/>
                    </a:cubicBezTo>
                    <a:cubicBezTo>
                      <a:pt x="85" y="96"/>
                      <a:pt x="90" y="96"/>
                      <a:pt x="90" y="93"/>
                    </a:cubicBezTo>
                    <a:cubicBezTo>
                      <a:pt x="90" y="90"/>
                      <a:pt x="96" y="84"/>
                      <a:pt x="96" y="84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6" y="83"/>
                      <a:pt x="94" y="84"/>
                      <a:pt x="91" y="85"/>
                    </a:cubicBezTo>
                    <a:cubicBezTo>
                      <a:pt x="86" y="87"/>
                      <a:pt x="84" y="84"/>
                      <a:pt x="84" y="81"/>
                    </a:cubicBezTo>
                    <a:cubicBezTo>
                      <a:pt x="85" y="78"/>
                      <a:pt x="81" y="78"/>
                      <a:pt x="78" y="78"/>
                    </a:cubicBezTo>
                    <a:cubicBezTo>
                      <a:pt x="75" y="78"/>
                      <a:pt x="77" y="74"/>
                      <a:pt x="78" y="71"/>
                    </a:cubicBezTo>
                    <a:cubicBezTo>
                      <a:pt x="79" y="68"/>
                      <a:pt x="77" y="66"/>
                      <a:pt x="74" y="66"/>
                    </a:cubicBezTo>
                    <a:cubicBezTo>
                      <a:pt x="70" y="65"/>
                      <a:pt x="69" y="58"/>
                      <a:pt x="70" y="56"/>
                    </a:cubicBezTo>
                    <a:cubicBezTo>
                      <a:pt x="71" y="54"/>
                      <a:pt x="63" y="53"/>
                      <a:pt x="60" y="54"/>
                    </a:cubicBezTo>
                    <a:cubicBezTo>
                      <a:pt x="56" y="56"/>
                      <a:pt x="59" y="51"/>
                      <a:pt x="58" y="49"/>
                    </a:cubicBezTo>
                    <a:cubicBezTo>
                      <a:pt x="57" y="46"/>
                      <a:pt x="62" y="38"/>
                      <a:pt x="67" y="33"/>
                    </a:cubicBezTo>
                    <a:cubicBezTo>
                      <a:pt x="72" y="28"/>
                      <a:pt x="70" y="22"/>
                      <a:pt x="70" y="17"/>
                    </a:cubicBezTo>
                    <a:cubicBezTo>
                      <a:pt x="70" y="11"/>
                      <a:pt x="68" y="11"/>
                      <a:pt x="65" y="11"/>
                    </a:cubicBezTo>
                    <a:cubicBezTo>
                      <a:pt x="63" y="11"/>
                      <a:pt x="63" y="8"/>
                      <a:pt x="63" y="5"/>
                    </a:cubicBezTo>
                    <a:cubicBezTo>
                      <a:pt x="63" y="2"/>
                      <a:pt x="58" y="0"/>
                      <a:pt x="55" y="2"/>
                    </a:cubicBezTo>
                    <a:cubicBezTo>
                      <a:pt x="55" y="2"/>
                      <a:pt x="54" y="2"/>
                      <a:pt x="53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4" y="3"/>
                      <a:pt x="53" y="7"/>
                      <a:pt x="51" y="8"/>
                    </a:cubicBezTo>
                    <a:cubicBezTo>
                      <a:pt x="49" y="9"/>
                      <a:pt x="49" y="12"/>
                      <a:pt x="52" y="16"/>
                    </a:cubicBezTo>
                    <a:cubicBezTo>
                      <a:pt x="55" y="20"/>
                      <a:pt x="48" y="18"/>
                      <a:pt x="47" y="16"/>
                    </a:cubicBezTo>
                    <a:cubicBezTo>
                      <a:pt x="46" y="13"/>
                      <a:pt x="41" y="17"/>
                      <a:pt x="38" y="20"/>
                    </a:cubicBezTo>
                    <a:cubicBezTo>
                      <a:pt x="35" y="22"/>
                      <a:pt x="30" y="24"/>
                      <a:pt x="30" y="28"/>
                    </a:cubicBezTo>
                    <a:cubicBezTo>
                      <a:pt x="30" y="33"/>
                      <a:pt x="26" y="38"/>
                      <a:pt x="27" y="42"/>
                    </a:cubicBezTo>
                    <a:cubicBezTo>
                      <a:pt x="28" y="46"/>
                      <a:pt x="23" y="54"/>
                      <a:pt x="23" y="56"/>
                    </a:cubicBezTo>
                    <a:cubicBezTo>
                      <a:pt x="23" y="58"/>
                      <a:pt x="15" y="56"/>
                      <a:pt x="14" y="56"/>
                    </a:cubicBezTo>
                    <a:cubicBezTo>
                      <a:pt x="13" y="56"/>
                      <a:pt x="14" y="64"/>
                      <a:pt x="12" y="67"/>
                    </a:cubicBezTo>
                    <a:cubicBezTo>
                      <a:pt x="10" y="69"/>
                      <a:pt x="11" y="79"/>
                      <a:pt x="9" y="79"/>
                    </a:cubicBezTo>
                    <a:cubicBezTo>
                      <a:pt x="6" y="79"/>
                      <a:pt x="4" y="87"/>
                      <a:pt x="4" y="87"/>
                    </a:cubicBezTo>
                    <a:cubicBezTo>
                      <a:pt x="4" y="87"/>
                      <a:pt x="2" y="89"/>
                      <a:pt x="0" y="91"/>
                    </a:cubicBezTo>
                    <a:cubicBezTo>
                      <a:pt x="2" y="95"/>
                      <a:pt x="6" y="100"/>
                      <a:pt x="10" y="102"/>
                    </a:cubicBezTo>
                    <a:cubicBezTo>
                      <a:pt x="17" y="104"/>
                      <a:pt x="21" y="118"/>
                      <a:pt x="23" y="125"/>
                    </a:cubicBezTo>
                    <a:cubicBezTo>
                      <a:pt x="25" y="132"/>
                      <a:pt x="24" y="139"/>
                      <a:pt x="22" y="143"/>
                    </a:cubicBezTo>
                    <a:cubicBezTo>
                      <a:pt x="19" y="147"/>
                      <a:pt x="22" y="147"/>
                      <a:pt x="26" y="149"/>
                    </a:cubicBezTo>
                    <a:cubicBezTo>
                      <a:pt x="30" y="151"/>
                      <a:pt x="34" y="152"/>
                      <a:pt x="37" y="148"/>
                    </a:cubicBezTo>
                    <a:cubicBezTo>
                      <a:pt x="40" y="144"/>
                      <a:pt x="46" y="141"/>
                      <a:pt x="47" y="136"/>
                    </a:cubicBezTo>
                    <a:cubicBezTo>
                      <a:pt x="48" y="132"/>
                      <a:pt x="50" y="138"/>
                      <a:pt x="53" y="141"/>
                    </a:cubicBezTo>
                    <a:cubicBezTo>
                      <a:pt x="55" y="143"/>
                      <a:pt x="57" y="148"/>
                      <a:pt x="57" y="153"/>
                    </a:cubicBezTo>
                    <a:cubicBezTo>
                      <a:pt x="58" y="159"/>
                      <a:pt x="58" y="173"/>
                      <a:pt x="63" y="178"/>
                    </a:cubicBezTo>
                    <a:cubicBezTo>
                      <a:pt x="68" y="182"/>
                      <a:pt x="69" y="192"/>
                      <a:pt x="67" y="195"/>
                    </a:cubicBezTo>
                    <a:cubicBezTo>
                      <a:pt x="66" y="199"/>
                      <a:pt x="70" y="205"/>
                      <a:pt x="69" y="209"/>
                    </a:cubicBezTo>
                    <a:cubicBezTo>
                      <a:pt x="68" y="209"/>
                      <a:pt x="68" y="211"/>
                      <a:pt x="68" y="212"/>
                    </a:cubicBezTo>
                    <a:cubicBezTo>
                      <a:pt x="72" y="213"/>
                      <a:pt x="78" y="193"/>
                      <a:pt x="78" y="193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17" name="Freeform 61"/>
              <p:cNvSpPr>
                <a:spLocks noChangeArrowheads="1"/>
              </p:cNvSpPr>
              <p:nvPr/>
            </p:nvSpPr>
            <p:spPr bwMode="auto">
              <a:xfrm>
                <a:off x="5551488" y="1843087"/>
                <a:ext cx="65088" cy="39688"/>
              </a:xfrm>
              <a:custGeom>
                <a:gdLst>
                  <a:gd fmla="*/ 63174 w 34" name="T0"/>
                  <a:gd fmla="*/ 13229 h 21" name="T1"/>
                  <a:gd fmla="*/ 38287 w 34" name="T2"/>
                  <a:gd fmla="*/ 5670 h 21" name="T3"/>
                  <a:gd fmla="*/ 21058 w 34" name="T4"/>
                  <a:gd fmla="*/ 3780 h 21" name="T5"/>
                  <a:gd fmla="*/ 5743 w 34" name="T6"/>
                  <a:gd fmla="*/ 17009 h 21" name="T7"/>
                  <a:gd fmla="*/ 0 w 34" name="T8"/>
                  <a:gd fmla="*/ 26459 h 21" name="T9"/>
                  <a:gd fmla="*/ 5743 w 34" name="T10"/>
                  <a:gd fmla="*/ 30238 h 21" name="T11"/>
                  <a:gd fmla="*/ 21058 w 34" name="T12"/>
                  <a:gd fmla="*/ 34018 h 21" name="T13"/>
                  <a:gd fmla="*/ 40201 w 34" name="T14"/>
                  <a:gd fmla="*/ 35908 h 21" name="T15"/>
                  <a:gd fmla="*/ 61259 w 34" name="T16"/>
                  <a:gd fmla="*/ 32128 h 21" name="T17"/>
                  <a:gd fmla="*/ 59345 w 34" name="T18"/>
                  <a:gd fmla="*/ 15119 h 21" name="T19"/>
                  <a:gd fmla="*/ 63174 w 34" name="T20"/>
                  <a:gd fmla="*/ 13229 h 21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34" name="T33"/>
                  <a:gd fmla="*/ 0 h 21" name="T34"/>
                  <a:gd fmla="*/ 34 w 34" name="T35"/>
                  <a:gd fmla="*/ 21 h 21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21" w="34">
                    <a:moveTo>
                      <a:pt x="33" y="7"/>
                    </a:moveTo>
                    <a:cubicBezTo>
                      <a:pt x="26" y="1"/>
                      <a:pt x="24" y="6"/>
                      <a:pt x="20" y="3"/>
                    </a:cubicBezTo>
                    <a:cubicBezTo>
                      <a:pt x="15" y="1"/>
                      <a:pt x="13" y="0"/>
                      <a:pt x="11" y="2"/>
                    </a:cubicBezTo>
                    <a:cubicBezTo>
                      <a:pt x="8" y="4"/>
                      <a:pt x="5" y="3"/>
                      <a:pt x="3" y="9"/>
                    </a:cubicBezTo>
                    <a:cubicBezTo>
                      <a:pt x="2" y="11"/>
                      <a:pt x="1" y="12"/>
                      <a:pt x="0" y="14"/>
                    </a:cubicBezTo>
                    <a:cubicBezTo>
                      <a:pt x="1" y="15"/>
                      <a:pt x="2" y="16"/>
                      <a:pt x="3" y="16"/>
                    </a:cubicBezTo>
                    <a:cubicBezTo>
                      <a:pt x="5" y="16"/>
                      <a:pt x="7" y="19"/>
                      <a:pt x="11" y="18"/>
                    </a:cubicBezTo>
                    <a:cubicBezTo>
                      <a:pt x="14" y="17"/>
                      <a:pt x="16" y="20"/>
                      <a:pt x="21" y="19"/>
                    </a:cubicBezTo>
                    <a:cubicBezTo>
                      <a:pt x="26" y="17"/>
                      <a:pt x="31" y="21"/>
                      <a:pt x="32" y="17"/>
                    </a:cubicBezTo>
                    <a:cubicBezTo>
                      <a:pt x="34" y="14"/>
                      <a:pt x="31" y="8"/>
                      <a:pt x="31" y="8"/>
                    </a:cubicBezTo>
                    <a:cubicBezTo>
                      <a:pt x="31" y="8"/>
                      <a:pt x="32" y="7"/>
                      <a:pt x="33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18" name="Freeform 62"/>
              <p:cNvSpPr>
                <a:spLocks noChangeArrowheads="1"/>
              </p:cNvSpPr>
              <p:nvPr/>
            </p:nvSpPr>
            <p:spPr bwMode="auto">
              <a:xfrm>
                <a:off x="5821363" y="1955800"/>
                <a:ext cx="160338" cy="331788"/>
              </a:xfrm>
              <a:custGeom>
                <a:gdLst>
                  <a:gd fmla="*/ 118345 w 84" name="T0"/>
                  <a:gd fmla="*/ 41950 h 174" name="T1"/>
                  <a:gd fmla="*/ 97348 w 84" name="T2"/>
                  <a:gd fmla="*/ 24789 h 174" name="T3"/>
                  <a:gd fmla="*/ 91622 w 84" name="T4"/>
                  <a:gd fmla="*/ 13348 h 174" name="T5"/>
                  <a:gd fmla="*/ 72534 w 84" name="T6"/>
                  <a:gd fmla="*/ 3814 h 174" name="T7"/>
                  <a:gd fmla="*/ 55355 w 84" name="T8"/>
                  <a:gd fmla="*/ 13348 h 174" name="T9"/>
                  <a:gd fmla="*/ 41993 w 84" name="T10"/>
                  <a:gd fmla="*/ 17161 h 174" name="T11"/>
                  <a:gd fmla="*/ 22905 w 84" name="T12"/>
                  <a:gd fmla="*/ 17161 h 174" name="T13"/>
                  <a:gd fmla="*/ 7635 w 84" name="T14"/>
                  <a:gd fmla="*/ 19068 h 174" name="T15"/>
                  <a:gd fmla="*/ 0 w 84" name="T16"/>
                  <a:gd fmla="*/ 22882 h 174" name="T17"/>
                  <a:gd fmla="*/ 9544 w 84" name="T18"/>
                  <a:gd fmla="*/ 34323 h 174" name="T19"/>
                  <a:gd fmla="*/ 19088 w 84" name="T20"/>
                  <a:gd fmla="*/ 51484 h 174" name="T21"/>
                  <a:gd fmla="*/ 38176 w 84" name="T22"/>
                  <a:gd fmla="*/ 61018 h 174" name="T23"/>
                  <a:gd fmla="*/ 51537 w 84" name="T24"/>
                  <a:gd fmla="*/ 64832 h 174" name="T25"/>
                  <a:gd fmla="*/ 59172 w 84" name="T26"/>
                  <a:gd fmla="*/ 80087 h 174" name="T27"/>
                  <a:gd fmla="*/ 41993 w 84" name="T28"/>
                  <a:gd fmla="*/ 89621 h 174" name="T29"/>
                  <a:gd fmla="*/ 66808 w 84" name="T30"/>
                  <a:gd fmla="*/ 110596 h 174" name="T31"/>
                  <a:gd fmla="*/ 76351 w 84" name="T32"/>
                  <a:gd fmla="*/ 129664 h 174" name="T33"/>
                  <a:gd fmla="*/ 95439 w 84" name="T34"/>
                  <a:gd fmla="*/ 152546 h 174" name="T35"/>
                  <a:gd fmla="*/ 112618 w 84" name="T36"/>
                  <a:gd fmla="*/ 169708 h 174" name="T37"/>
                  <a:gd fmla="*/ 116436 w 84" name="T38"/>
                  <a:gd fmla="*/ 190683 h 174" name="T39"/>
                  <a:gd fmla="*/ 124071 w 84" name="T40"/>
                  <a:gd fmla="*/ 226912 h 174" name="T41"/>
                  <a:gd fmla="*/ 108801 w 84" name="T42"/>
                  <a:gd fmla="*/ 251701 h 174" name="T43"/>
                  <a:gd fmla="*/ 89713 w 84" name="T44"/>
                  <a:gd fmla="*/ 263142 h 174" name="T45"/>
                  <a:gd fmla="*/ 89713 w 84" name="T46"/>
                  <a:gd fmla="*/ 282211 h 174" name="T47"/>
                  <a:gd fmla="*/ 64899 w 84" name="T48"/>
                  <a:gd fmla="*/ 282211 h 174" name="T49"/>
                  <a:gd fmla="*/ 51537 w 84" name="T50"/>
                  <a:gd fmla="*/ 291745 h 174" name="T51"/>
                  <a:gd fmla="*/ 61081 w 84" name="T52"/>
                  <a:gd fmla="*/ 299372 h 174" name="T53"/>
                  <a:gd fmla="*/ 55355 w 84" name="T54"/>
                  <a:gd fmla="*/ 318440 h 174" name="T55"/>
                  <a:gd fmla="*/ 64899 w 84" name="T56"/>
                  <a:gd fmla="*/ 327974 h 174" name="T57"/>
                  <a:gd fmla="*/ 85895 w 84" name="T58"/>
                  <a:gd fmla="*/ 312720 h 174" name="T59"/>
                  <a:gd fmla="*/ 89713 w 84" name="T60"/>
                  <a:gd fmla="*/ 303186 h 174" name="T61"/>
                  <a:gd fmla="*/ 95439 w 84" name="T62"/>
                  <a:gd fmla="*/ 291745 h 174" name="T63"/>
                  <a:gd fmla="*/ 108801 w 84" name="T64"/>
                  <a:gd fmla="*/ 289838 h 174" name="T65"/>
                  <a:gd fmla="*/ 139341 w 84" name="T66"/>
                  <a:gd fmla="*/ 276490 h 174" name="T67"/>
                  <a:gd fmla="*/ 154612 w 84" name="T68"/>
                  <a:gd fmla="*/ 247888 h 174" name="T69"/>
                  <a:gd fmla="*/ 150794 w 84" name="T70"/>
                  <a:gd fmla="*/ 198310 h 174" name="T71"/>
                  <a:gd fmla="*/ 129797 w 84" name="T72"/>
                  <a:gd fmla="*/ 163987 h 174" name="T73"/>
                  <a:gd fmla="*/ 95439 w 84" name="T74"/>
                  <a:gd fmla="*/ 135385 h 174" name="T75"/>
                  <a:gd fmla="*/ 85895 w 84" name="T76"/>
                  <a:gd fmla="*/ 118223 h 174" name="T77"/>
                  <a:gd fmla="*/ 80169 w 84" name="T78"/>
                  <a:gd fmla="*/ 89621 h 174" name="T79"/>
                  <a:gd fmla="*/ 95439 w 84" name="T80"/>
                  <a:gd fmla="*/ 70553 h 174" name="T81"/>
                  <a:gd fmla="*/ 103074 w 84" name="T82"/>
                  <a:gd fmla="*/ 57205 h 174" name="T83"/>
                  <a:gd fmla="*/ 120253 w 84" name="T84"/>
                  <a:gd fmla="*/ 45764 h 174" name="T85"/>
                  <a:gd fmla="*/ 122162 w 84" name="T86"/>
                  <a:gd fmla="*/ 45764 h 174" name="T87"/>
                  <a:gd fmla="*/ 118345 w 84" name="T88"/>
                  <a:gd fmla="*/ 41950 h 174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w 84" name="T135"/>
                  <a:gd fmla="*/ 0 h 174" name="T136"/>
                  <a:gd fmla="*/ 84 w 84" name="T137"/>
                  <a:gd fmla="*/ 174 h 174" name="T138"/>
                </a:gdLst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b="T138" l="T135" r="T137" t="T136"/>
                <a:pathLst>
                  <a:path h="174" w="84">
                    <a:moveTo>
                      <a:pt x="62" y="22"/>
                    </a:moveTo>
                    <a:cubicBezTo>
                      <a:pt x="59" y="21"/>
                      <a:pt x="51" y="15"/>
                      <a:pt x="51" y="13"/>
                    </a:cubicBezTo>
                    <a:cubicBezTo>
                      <a:pt x="51" y="11"/>
                      <a:pt x="55" y="7"/>
                      <a:pt x="48" y="7"/>
                    </a:cubicBezTo>
                    <a:cubicBezTo>
                      <a:pt x="40" y="6"/>
                      <a:pt x="40" y="3"/>
                      <a:pt x="38" y="2"/>
                    </a:cubicBezTo>
                    <a:cubicBezTo>
                      <a:pt x="37" y="0"/>
                      <a:pt x="31" y="4"/>
                      <a:pt x="29" y="7"/>
                    </a:cubicBezTo>
                    <a:cubicBezTo>
                      <a:pt x="28" y="11"/>
                      <a:pt x="26" y="7"/>
                      <a:pt x="22" y="9"/>
                    </a:cubicBezTo>
                    <a:cubicBezTo>
                      <a:pt x="18" y="11"/>
                      <a:pt x="14" y="6"/>
                      <a:pt x="12" y="9"/>
                    </a:cubicBezTo>
                    <a:cubicBezTo>
                      <a:pt x="10" y="12"/>
                      <a:pt x="6" y="7"/>
                      <a:pt x="4" y="10"/>
                    </a:cubicBezTo>
                    <a:cubicBezTo>
                      <a:pt x="3" y="11"/>
                      <a:pt x="2" y="11"/>
                      <a:pt x="0" y="12"/>
                    </a:cubicBezTo>
                    <a:cubicBezTo>
                      <a:pt x="2" y="14"/>
                      <a:pt x="5" y="16"/>
                      <a:pt x="5" y="18"/>
                    </a:cubicBezTo>
                    <a:cubicBezTo>
                      <a:pt x="5" y="21"/>
                      <a:pt x="10" y="23"/>
                      <a:pt x="10" y="27"/>
                    </a:cubicBezTo>
                    <a:cubicBezTo>
                      <a:pt x="10" y="30"/>
                      <a:pt x="17" y="33"/>
                      <a:pt x="20" y="32"/>
                    </a:cubicBezTo>
                    <a:cubicBezTo>
                      <a:pt x="22" y="30"/>
                      <a:pt x="27" y="29"/>
                      <a:pt x="27" y="34"/>
                    </a:cubicBezTo>
                    <a:cubicBezTo>
                      <a:pt x="28" y="39"/>
                      <a:pt x="31" y="39"/>
                      <a:pt x="31" y="42"/>
                    </a:cubicBezTo>
                    <a:cubicBezTo>
                      <a:pt x="31" y="46"/>
                      <a:pt x="24" y="44"/>
                      <a:pt x="22" y="47"/>
                    </a:cubicBezTo>
                    <a:cubicBezTo>
                      <a:pt x="21" y="51"/>
                      <a:pt x="35" y="55"/>
                      <a:pt x="35" y="58"/>
                    </a:cubicBezTo>
                    <a:cubicBezTo>
                      <a:pt x="35" y="61"/>
                      <a:pt x="39" y="64"/>
                      <a:pt x="40" y="68"/>
                    </a:cubicBezTo>
                    <a:cubicBezTo>
                      <a:pt x="42" y="72"/>
                      <a:pt x="48" y="76"/>
                      <a:pt x="50" y="80"/>
                    </a:cubicBezTo>
                    <a:cubicBezTo>
                      <a:pt x="51" y="84"/>
                      <a:pt x="57" y="87"/>
                      <a:pt x="59" y="89"/>
                    </a:cubicBezTo>
                    <a:cubicBezTo>
                      <a:pt x="61" y="91"/>
                      <a:pt x="62" y="96"/>
                      <a:pt x="61" y="100"/>
                    </a:cubicBezTo>
                    <a:cubicBezTo>
                      <a:pt x="60" y="104"/>
                      <a:pt x="60" y="112"/>
                      <a:pt x="65" y="119"/>
                    </a:cubicBezTo>
                    <a:cubicBezTo>
                      <a:pt x="69" y="125"/>
                      <a:pt x="60" y="128"/>
                      <a:pt x="57" y="132"/>
                    </a:cubicBezTo>
                    <a:cubicBezTo>
                      <a:pt x="54" y="135"/>
                      <a:pt x="55" y="140"/>
                      <a:pt x="47" y="138"/>
                    </a:cubicBezTo>
                    <a:cubicBezTo>
                      <a:pt x="38" y="136"/>
                      <a:pt x="48" y="145"/>
                      <a:pt x="47" y="148"/>
                    </a:cubicBezTo>
                    <a:cubicBezTo>
                      <a:pt x="45" y="151"/>
                      <a:pt x="34" y="145"/>
                      <a:pt x="34" y="148"/>
                    </a:cubicBezTo>
                    <a:cubicBezTo>
                      <a:pt x="34" y="150"/>
                      <a:pt x="30" y="152"/>
                      <a:pt x="27" y="153"/>
                    </a:cubicBezTo>
                    <a:cubicBezTo>
                      <a:pt x="28" y="155"/>
                      <a:pt x="30" y="156"/>
                      <a:pt x="32" y="157"/>
                    </a:cubicBezTo>
                    <a:cubicBezTo>
                      <a:pt x="35" y="159"/>
                      <a:pt x="29" y="162"/>
                      <a:pt x="29" y="167"/>
                    </a:cubicBezTo>
                    <a:cubicBezTo>
                      <a:pt x="29" y="172"/>
                      <a:pt x="33" y="174"/>
                      <a:pt x="34" y="172"/>
                    </a:cubicBezTo>
                    <a:cubicBezTo>
                      <a:pt x="36" y="169"/>
                      <a:pt x="42" y="165"/>
                      <a:pt x="45" y="164"/>
                    </a:cubicBezTo>
                    <a:cubicBezTo>
                      <a:pt x="47" y="163"/>
                      <a:pt x="45" y="159"/>
                      <a:pt x="47" y="159"/>
                    </a:cubicBezTo>
                    <a:cubicBezTo>
                      <a:pt x="50" y="160"/>
                      <a:pt x="49" y="156"/>
                      <a:pt x="50" y="153"/>
                    </a:cubicBezTo>
                    <a:cubicBezTo>
                      <a:pt x="51" y="151"/>
                      <a:pt x="53" y="152"/>
                      <a:pt x="57" y="152"/>
                    </a:cubicBezTo>
                    <a:cubicBezTo>
                      <a:pt x="61" y="152"/>
                      <a:pt x="67" y="149"/>
                      <a:pt x="73" y="145"/>
                    </a:cubicBezTo>
                    <a:cubicBezTo>
                      <a:pt x="78" y="141"/>
                      <a:pt x="79" y="140"/>
                      <a:pt x="81" y="130"/>
                    </a:cubicBezTo>
                    <a:cubicBezTo>
                      <a:pt x="84" y="119"/>
                      <a:pt x="79" y="107"/>
                      <a:pt x="79" y="104"/>
                    </a:cubicBezTo>
                    <a:cubicBezTo>
                      <a:pt x="79" y="101"/>
                      <a:pt x="71" y="86"/>
                      <a:pt x="68" y="86"/>
                    </a:cubicBezTo>
                    <a:cubicBezTo>
                      <a:pt x="65" y="86"/>
                      <a:pt x="52" y="73"/>
                      <a:pt x="50" y="71"/>
                    </a:cubicBezTo>
                    <a:cubicBezTo>
                      <a:pt x="48" y="69"/>
                      <a:pt x="48" y="65"/>
                      <a:pt x="45" y="62"/>
                    </a:cubicBezTo>
                    <a:cubicBezTo>
                      <a:pt x="42" y="59"/>
                      <a:pt x="41" y="52"/>
                      <a:pt x="42" y="47"/>
                    </a:cubicBezTo>
                    <a:cubicBezTo>
                      <a:pt x="43" y="42"/>
                      <a:pt x="50" y="40"/>
                      <a:pt x="50" y="37"/>
                    </a:cubicBezTo>
                    <a:cubicBezTo>
                      <a:pt x="50" y="33"/>
                      <a:pt x="51" y="30"/>
                      <a:pt x="54" y="30"/>
                    </a:cubicBezTo>
                    <a:cubicBezTo>
                      <a:pt x="58" y="30"/>
                      <a:pt x="62" y="27"/>
                      <a:pt x="63" y="24"/>
                    </a:cubicBezTo>
                    <a:cubicBezTo>
                      <a:pt x="63" y="24"/>
                      <a:pt x="64" y="24"/>
                      <a:pt x="64" y="24"/>
                    </a:cubicBezTo>
                    <a:cubicBezTo>
                      <a:pt x="63" y="22"/>
                      <a:pt x="62" y="22"/>
                      <a:pt x="62" y="22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19" name="Freeform 63"/>
              <p:cNvSpPr>
                <a:spLocks noChangeArrowheads="1"/>
              </p:cNvSpPr>
              <p:nvPr/>
            </p:nvSpPr>
            <p:spPr bwMode="auto">
              <a:xfrm>
                <a:off x="5821363" y="2154237"/>
                <a:ext cx="131763" cy="93663"/>
              </a:xfrm>
              <a:custGeom>
                <a:gdLst>
                  <a:gd fmla="*/ 64927 w 69" name="T0"/>
                  <a:gd fmla="*/ 84106 h 49" name="T1"/>
                  <a:gd fmla="*/ 89752 w 69" name="T2"/>
                  <a:gd fmla="*/ 84106 h 49" name="T3"/>
                  <a:gd fmla="*/ 89752 w 69" name="T4"/>
                  <a:gd fmla="*/ 64991 h 49" name="T5"/>
                  <a:gd fmla="*/ 108848 w 69" name="T6"/>
                  <a:gd fmla="*/ 53522 h 49" name="T7"/>
                  <a:gd fmla="*/ 124125 w 69" name="T8"/>
                  <a:gd fmla="*/ 28672 h 49" name="T9"/>
                  <a:gd fmla="*/ 116486 w 69" name="T10"/>
                  <a:gd fmla="*/ 1911 h 49" name="T11"/>
                  <a:gd fmla="*/ 101209 w 69" name="T12"/>
                  <a:gd fmla="*/ 3823 h 49" name="T13"/>
                  <a:gd fmla="*/ 85932 w 69" name="T14"/>
                  <a:gd fmla="*/ 9557 h 49" name="T15"/>
                  <a:gd fmla="*/ 80204 w 69" name="T16"/>
                  <a:gd fmla="*/ 15292 h 49" name="T17"/>
                  <a:gd fmla="*/ 66836 w 69" name="T18"/>
                  <a:gd fmla="*/ 5734 h 49" name="T19"/>
                  <a:gd fmla="*/ 38192 w 69" name="T20"/>
                  <a:gd fmla="*/ 5734 h 49" name="T21"/>
                  <a:gd fmla="*/ 7638 w 69" name="T22"/>
                  <a:gd fmla="*/ 19115 h 49" name="T23"/>
                  <a:gd fmla="*/ 9548 w 69" name="T24"/>
                  <a:gd fmla="*/ 40141 h 49" name="T25"/>
                  <a:gd fmla="*/ 11458 w 69" name="T26"/>
                  <a:gd fmla="*/ 55433 h 49" name="T27"/>
                  <a:gd fmla="*/ 11458 w 69" name="T28"/>
                  <a:gd fmla="*/ 57345 h 49" name="T29"/>
                  <a:gd fmla="*/ 17186 w 69" name="T30"/>
                  <a:gd fmla="*/ 76460 h 49" name="T31"/>
                  <a:gd fmla="*/ 30554 w 69" name="T32"/>
                  <a:gd fmla="*/ 78371 h 49" name="T33"/>
                  <a:gd fmla="*/ 32463 w 69" name="T34"/>
                  <a:gd fmla="*/ 89840 h 49" name="T35"/>
                  <a:gd fmla="*/ 49650 w 69" name="T36"/>
                  <a:gd fmla="*/ 91752 h 49" name="T37"/>
                  <a:gd fmla="*/ 51559 w 69" name="T38"/>
                  <a:gd fmla="*/ 93663 h 49" name="T39"/>
                  <a:gd fmla="*/ 64927 w 69" name="T40"/>
                  <a:gd fmla="*/ 84106 h 49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69" name="T63"/>
                  <a:gd fmla="*/ 0 h 49" name="T64"/>
                  <a:gd fmla="*/ 69 w 69" name="T65"/>
                  <a:gd fmla="*/ 49 h 49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49" w="69">
                    <a:moveTo>
                      <a:pt x="34" y="44"/>
                    </a:moveTo>
                    <a:cubicBezTo>
                      <a:pt x="34" y="41"/>
                      <a:pt x="45" y="47"/>
                      <a:pt x="47" y="44"/>
                    </a:cubicBezTo>
                    <a:cubicBezTo>
                      <a:pt x="48" y="41"/>
                      <a:pt x="38" y="32"/>
                      <a:pt x="47" y="34"/>
                    </a:cubicBezTo>
                    <a:cubicBezTo>
                      <a:pt x="55" y="36"/>
                      <a:pt x="54" y="31"/>
                      <a:pt x="57" y="28"/>
                    </a:cubicBezTo>
                    <a:cubicBezTo>
                      <a:pt x="60" y="24"/>
                      <a:pt x="69" y="21"/>
                      <a:pt x="65" y="15"/>
                    </a:cubicBezTo>
                    <a:cubicBezTo>
                      <a:pt x="61" y="10"/>
                      <a:pt x="61" y="5"/>
                      <a:pt x="61" y="1"/>
                    </a:cubicBezTo>
                    <a:cubicBezTo>
                      <a:pt x="58" y="3"/>
                      <a:pt x="54" y="3"/>
                      <a:pt x="53" y="2"/>
                    </a:cubicBezTo>
                    <a:cubicBezTo>
                      <a:pt x="50" y="1"/>
                      <a:pt x="45" y="1"/>
                      <a:pt x="45" y="5"/>
                    </a:cubicBezTo>
                    <a:cubicBezTo>
                      <a:pt x="45" y="9"/>
                      <a:pt x="41" y="9"/>
                      <a:pt x="42" y="8"/>
                    </a:cubicBezTo>
                    <a:cubicBezTo>
                      <a:pt x="42" y="6"/>
                      <a:pt x="38" y="6"/>
                      <a:pt x="35" y="3"/>
                    </a:cubicBezTo>
                    <a:cubicBezTo>
                      <a:pt x="33" y="0"/>
                      <a:pt x="24" y="4"/>
                      <a:pt x="20" y="3"/>
                    </a:cubicBezTo>
                    <a:cubicBezTo>
                      <a:pt x="16" y="1"/>
                      <a:pt x="9" y="5"/>
                      <a:pt x="4" y="10"/>
                    </a:cubicBezTo>
                    <a:cubicBezTo>
                      <a:pt x="0" y="16"/>
                      <a:pt x="5" y="16"/>
                      <a:pt x="5" y="21"/>
                    </a:cubicBezTo>
                    <a:cubicBezTo>
                      <a:pt x="5" y="25"/>
                      <a:pt x="8" y="25"/>
                      <a:pt x="6" y="29"/>
                    </a:cubicBezTo>
                    <a:cubicBezTo>
                      <a:pt x="6" y="29"/>
                      <a:pt x="6" y="29"/>
                      <a:pt x="6" y="30"/>
                    </a:cubicBezTo>
                    <a:cubicBezTo>
                      <a:pt x="11" y="31"/>
                      <a:pt x="9" y="37"/>
                      <a:pt x="9" y="40"/>
                    </a:cubicBezTo>
                    <a:cubicBezTo>
                      <a:pt x="10" y="43"/>
                      <a:pt x="14" y="41"/>
                      <a:pt x="16" y="41"/>
                    </a:cubicBezTo>
                    <a:cubicBezTo>
                      <a:pt x="19" y="41"/>
                      <a:pt x="15" y="45"/>
                      <a:pt x="17" y="47"/>
                    </a:cubicBezTo>
                    <a:cubicBezTo>
                      <a:pt x="19" y="49"/>
                      <a:pt x="25" y="45"/>
                      <a:pt x="26" y="48"/>
                    </a:cubicBezTo>
                    <a:cubicBezTo>
                      <a:pt x="26" y="48"/>
                      <a:pt x="26" y="49"/>
                      <a:pt x="27" y="49"/>
                    </a:cubicBezTo>
                    <a:cubicBezTo>
                      <a:pt x="30" y="48"/>
                      <a:pt x="34" y="46"/>
                      <a:pt x="34" y="44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20" name="Freeform 64"/>
              <p:cNvSpPr>
                <a:spLocks noChangeArrowheads="1"/>
              </p:cNvSpPr>
              <p:nvPr/>
            </p:nvSpPr>
            <p:spPr bwMode="auto">
              <a:xfrm>
                <a:off x="5778500" y="1976437"/>
                <a:ext cx="160338" cy="195263"/>
              </a:xfrm>
              <a:custGeom>
                <a:gdLst>
                  <a:gd fmla="*/ 108801 w 84" name="T0"/>
                  <a:gd fmla="*/ 89974 h 102" name="T1"/>
                  <a:gd fmla="*/ 83987 w 84" name="T2"/>
                  <a:gd fmla="*/ 68916 h 102" name="T3"/>
                  <a:gd fmla="*/ 101166 w 84" name="T4"/>
                  <a:gd fmla="*/ 59345 h 102" name="T5"/>
                  <a:gd fmla="*/ 93530 w 84" name="T6"/>
                  <a:gd fmla="*/ 44030 h 102" name="T7"/>
                  <a:gd fmla="*/ 80169 w 84" name="T8"/>
                  <a:gd fmla="*/ 40201 h 102" name="T9"/>
                  <a:gd fmla="*/ 61081 w 84" name="T10"/>
                  <a:gd fmla="*/ 30629 h 102" name="T11"/>
                  <a:gd fmla="*/ 51537 w 84" name="T12"/>
                  <a:gd fmla="*/ 13400 h 102" name="T13"/>
                  <a:gd fmla="*/ 41993 w 84" name="T14"/>
                  <a:gd fmla="*/ 1914 h 102" name="T15"/>
                  <a:gd fmla="*/ 34358 w 84" name="T16"/>
                  <a:gd fmla="*/ 1914 h 102" name="T17"/>
                  <a:gd fmla="*/ 30541 w 84" name="T18"/>
                  <a:gd fmla="*/ 13400 h 102" name="T19"/>
                  <a:gd fmla="*/ 30541 w 84" name="T20"/>
                  <a:gd fmla="*/ 30629 h 102" name="T21"/>
                  <a:gd fmla="*/ 19088 w 84" name="T22"/>
                  <a:gd fmla="*/ 21058 h 102" name="T23"/>
                  <a:gd fmla="*/ 7635 w 84" name="T24"/>
                  <a:gd fmla="*/ 38287 h 102" name="T25"/>
                  <a:gd fmla="*/ 0 w 84" name="T26"/>
                  <a:gd fmla="*/ 44030 h 102" name="T27"/>
                  <a:gd fmla="*/ 3818 w 84" name="T28"/>
                  <a:gd fmla="*/ 47859 h 102" name="T29"/>
                  <a:gd fmla="*/ 5726 w 84" name="T30"/>
                  <a:gd fmla="*/ 65088 h 102" name="T31"/>
                  <a:gd fmla="*/ 20997 w 84" name="T32"/>
                  <a:gd fmla="*/ 70831 h 102" name="T33"/>
                  <a:gd fmla="*/ 19088 w 84" name="T34"/>
                  <a:gd fmla="*/ 93803 h 102" name="T35"/>
                  <a:gd fmla="*/ 13361 w 84" name="T36"/>
                  <a:gd fmla="*/ 111032 h 102" name="T37"/>
                  <a:gd fmla="*/ 32449 w 84" name="T38"/>
                  <a:gd fmla="*/ 103375 h 102" name="T39"/>
                  <a:gd fmla="*/ 49628 w 84" name="T40"/>
                  <a:gd fmla="*/ 101460 h 102" name="T41"/>
                  <a:gd fmla="*/ 62990 w 84" name="T42"/>
                  <a:gd fmla="*/ 97632 h 102" name="T43"/>
                  <a:gd fmla="*/ 82078 w 84" name="T44"/>
                  <a:gd fmla="*/ 97632 h 102" name="T45"/>
                  <a:gd fmla="*/ 99257 w 84" name="T46"/>
                  <a:gd fmla="*/ 112946 h 102" name="T47"/>
                  <a:gd fmla="*/ 99257 w 84" name="T48"/>
                  <a:gd fmla="*/ 139747 h 102" name="T49"/>
                  <a:gd fmla="*/ 114527 w 84" name="T50"/>
                  <a:gd fmla="*/ 162719 h 102" name="T51"/>
                  <a:gd fmla="*/ 112618 w 84" name="T52"/>
                  <a:gd fmla="*/ 185691 h 102" name="T53"/>
                  <a:gd fmla="*/ 122162 w 84" name="T54"/>
                  <a:gd fmla="*/ 193349 h 102" name="T55"/>
                  <a:gd fmla="*/ 127889 w 84" name="T56"/>
                  <a:gd fmla="*/ 187606 h 102" name="T57"/>
                  <a:gd fmla="*/ 143159 w 84" name="T58"/>
                  <a:gd fmla="*/ 181863 h 102" name="T59"/>
                  <a:gd fmla="*/ 158429 w 84" name="T60"/>
                  <a:gd fmla="*/ 179948 h 102" name="T61"/>
                  <a:gd fmla="*/ 158429 w 84" name="T62"/>
                  <a:gd fmla="*/ 170377 h 102" name="T63"/>
                  <a:gd fmla="*/ 154612 w 84" name="T64"/>
                  <a:gd fmla="*/ 149319 h 102" name="T65"/>
                  <a:gd fmla="*/ 137433 w 84" name="T66"/>
                  <a:gd fmla="*/ 132090 h 102" name="T67"/>
                  <a:gd fmla="*/ 118345 w 84" name="T68"/>
                  <a:gd fmla="*/ 109118 h 102" name="T69"/>
                  <a:gd fmla="*/ 108801 w 84" name="T70"/>
                  <a:gd fmla="*/ 89974 h 102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84" name="T108"/>
                  <a:gd fmla="*/ 0 h 102" name="T109"/>
                  <a:gd fmla="*/ 84 w 84" name="T110"/>
                  <a:gd fmla="*/ 102 h 102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102" w="84">
                    <a:moveTo>
                      <a:pt x="57" y="47"/>
                    </a:moveTo>
                    <a:cubicBezTo>
                      <a:pt x="57" y="44"/>
                      <a:pt x="43" y="40"/>
                      <a:pt x="44" y="36"/>
                    </a:cubicBezTo>
                    <a:cubicBezTo>
                      <a:pt x="46" y="33"/>
                      <a:pt x="53" y="35"/>
                      <a:pt x="53" y="31"/>
                    </a:cubicBezTo>
                    <a:cubicBezTo>
                      <a:pt x="53" y="28"/>
                      <a:pt x="50" y="28"/>
                      <a:pt x="49" y="23"/>
                    </a:cubicBezTo>
                    <a:cubicBezTo>
                      <a:pt x="49" y="18"/>
                      <a:pt x="44" y="19"/>
                      <a:pt x="42" y="21"/>
                    </a:cubicBezTo>
                    <a:cubicBezTo>
                      <a:pt x="39" y="22"/>
                      <a:pt x="32" y="19"/>
                      <a:pt x="32" y="16"/>
                    </a:cubicBezTo>
                    <a:cubicBezTo>
                      <a:pt x="32" y="12"/>
                      <a:pt x="27" y="10"/>
                      <a:pt x="27" y="7"/>
                    </a:cubicBezTo>
                    <a:cubicBezTo>
                      <a:pt x="27" y="5"/>
                      <a:pt x="24" y="3"/>
                      <a:pt x="22" y="1"/>
                    </a:cubicBezTo>
                    <a:cubicBezTo>
                      <a:pt x="21" y="2"/>
                      <a:pt x="19" y="2"/>
                      <a:pt x="18" y="1"/>
                    </a:cubicBezTo>
                    <a:cubicBezTo>
                      <a:pt x="17" y="0"/>
                      <a:pt x="15" y="6"/>
                      <a:pt x="16" y="7"/>
                    </a:cubicBezTo>
                    <a:cubicBezTo>
                      <a:pt x="18" y="8"/>
                      <a:pt x="19" y="17"/>
                      <a:pt x="16" y="16"/>
                    </a:cubicBezTo>
                    <a:cubicBezTo>
                      <a:pt x="12" y="15"/>
                      <a:pt x="12" y="10"/>
                      <a:pt x="10" y="11"/>
                    </a:cubicBezTo>
                    <a:cubicBezTo>
                      <a:pt x="10" y="11"/>
                      <a:pt x="4" y="17"/>
                      <a:pt x="4" y="20"/>
                    </a:cubicBezTo>
                    <a:cubicBezTo>
                      <a:pt x="4" y="22"/>
                      <a:pt x="2" y="22"/>
                      <a:pt x="0" y="23"/>
                    </a:cubicBezTo>
                    <a:cubicBezTo>
                      <a:pt x="1" y="24"/>
                      <a:pt x="2" y="25"/>
                      <a:pt x="2" y="25"/>
                    </a:cubicBezTo>
                    <a:cubicBezTo>
                      <a:pt x="3" y="27"/>
                      <a:pt x="2" y="31"/>
                      <a:pt x="3" y="34"/>
                    </a:cubicBezTo>
                    <a:cubicBezTo>
                      <a:pt x="5" y="38"/>
                      <a:pt x="10" y="32"/>
                      <a:pt x="11" y="37"/>
                    </a:cubicBezTo>
                    <a:cubicBezTo>
                      <a:pt x="13" y="42"/>
                      <a:pt x="10" y="44"/>
                      <a:pt x="10" y="49"/>
                    </a:cubicBezTo>
                    <a:cubicBezTo>
                      <a:pt x="10" y="54"/>
                      <a:pt x="6" y="53"/>
                      <a:pt x="7" y="58"/>
                    </a:cubicBezTo>
                    <a:cubicBezTo>
                      <a:pt x="8" y="62"/>
                      <a:pt x="14" y="57"/>
                      <a:pt x="17" y="54"/>
                    </a:cubicBezTo>
                    <a:cubicBezTo>
                      <a:pt x="21" y="51"/>
                      <a:pt x="24" y="51"/>
                      <a:pt x="26" y="53"/>
                    </a:cubicBezTo>
                    <a:cubicBezTo>
                      <a:pt x="27" y="55"/>
                      <a:pt x="32" y="54"/>
                      <a:pt x="33" y="51"/>
                    </a:cubicBezTo>
                    <a:cubicBezTo>
                      <a:pt x="34" y="49"/>
                      <a:pt x="41" y="48"/>
                      <a:pt x="43" y="51"/>
                    </a:cubicBezTo>
                    <a:cubicBezTo>
                      <a:pt x="46" y="54"/>
                      <a:pt x="48" y="57"/>
                      <a:pt x="52" y="59"/>
                    </a:cubicBezTo>
                    <a:cubicBezTo>
                      <a:pt x="55" y="61"/>
                      <a:pt x="49" y="72"/>
                      <a:pt x="52" y="73"/>
                    </a:cubicBezTo>
                    <a:cubicBezTo>
                      <a:pt x="56" y="74"/>
                      <a:pt x="61" y="79"/>
                      <a:pt x="60" y="85"/>
                    </a:cubicBezTo>
                    <a:cubicBezTo>
                      <a:pt x="60" y="90"/>
                      <a:pt x="63" y="93"/>
                      <a:pt x="59" y="97"/>
                    </a:cubicBezTo>
                    <a:cubicBezTo>
                      <a:pt x="61" y="99"/>
                      <a:pt x="64" y="99"/>
                      <a:pt x="64" y="101"/>
                    </a:cubicBezTo>
                    <a:cubicBezTo>
                      <a:pt x="63" y="102"/>
                      <a:pt x="67" y="102"/>
                      <a:pt x="67" y="98"/>
                    </a:cubicBezTo>
                    <a:cubicBezTo>
                      <a:pt x="67" y="94"/>
                      <a:pt x="72" y="94"/>
                      <a:pt x="75" y="95"/>
                    </a:cubicBezTo>
                    <a:cubicBezTo>
                      <a:pt x="76" y="96"/>
                      <a:pt x="80" y="96"/>
                      <a:pt x="83" y="94"/>
                    </a:cubicBezTo>
                    <a:cubicBezTo>
                      <a:pt x="83" y="92"/>
                      <a:pt x="83" y="90"/>
                      <a:pt x="83" y="89"/>
                    </a:cubicBezTo>
                    <a:cubicBezTo>
                      <a:pt x="84" y="85"/>
                      <a:pt x="83" y="80"/>
                      <a:pt x="81" y="78"/>
                    </a:cubicBezTo>
                    <a:cubicBezTo>
                      <a:pt x="79" y="76"/>
                      <a:pt x="73" y="73"/>
                      <a:pt x="72" y="69"/>
                    </a:cubicBezTo>
                    <a:cubicBezTo>
                      <a:pt x="70" y="65"/>
                      <a:pt x="64" y="61"/>
                      <a:pt x="62" y="57"/>
                    </a:cubicBezTo>
                    <a:cubicBezTo>
                      <a:pt x="61" y="53"/>
                      <a:pt x="57" y="50"/>
                      <a:pt x="57" y="4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21" name="Freeform 65"/>
              <p:cNvSpPr>
                <a:spLocks noChangeArrowheads="1"/>
              </p:cNvSpPr>
              <p:nvPr/>
            </p:nvSpPr>
            <p:spPr bwMode="auto">
              <a:xfrm>
                <a:off x="5722938" y="2020887"/>
                <a:ext cx="176213" cy="328613"/>
              </a:xfrm>
              <a:custGeom>
                <a:gdLst>
                  <a:gd fmla="*/ 107260 w 92" name="T0"/>
                  <a:gd fmla="*/ 173859 h 172" name="T1"/>
                  <a:gd fmla="*/ 105345 w 92" name="T2"/>
                  <a:gd fmla="*/ 152843 h 172" name="T3"/>
                  <a:gd fmla="*/ 135990 w 92" name="T4"/>
                  <a:gd fmla="*/ 139469 h 172" name="T5"/>
                  <a:gd fmla="*/ 164721 w 92" name="T6"/>
                  <a:gd fmla="*/ 139469 h 172" name="T7"/>
                  <a:gd fmla="*/ 168552 w 92" name="T8"/>
                  <a:gd fmla="*/ 141380 h 172" name="T9"/>
                  <a:gd fmla="*/ 170467 w 92" name="T10"/>
                  <a:gd fmla="*/ 118454 h 172" name="T11"/>
                  <a:gd fmla="*/ 155144 w 92" name="T12"/>
                  <a:gd fmla="*/ 95527 h 172" name="T13"/>
                  <a:gd fmla="*/ 155144 w 92" name="T14"/>
                  <a:gd fmla="*/ 68779 h 172" name="T15"/>
                  <a:gd fmla="*/ 137906 w 92" name="T16"/>
                  <a:gd fmla="*/ 53495 h 172" name="T17"/>
                  <a:gd fmla="*/ 118752 w 92" name="T18"/>
                  <a:gd fmla="*/ 53495 h 172" name="T19"/>
                  <a:gd fmla="*/ 105345 w 92" name="T20"/>
                  <a:gd fmla="*/ 57316 h 172" name="T21"/>
                  <a:gd fmla="*/ 88107 w 92" name="T22"/>
                  <a:gd fmla="*/ 59227 h 172" name="T23"/>
                  <a:gd fmla="*/ 68953 w 92" name="T24"/>
                  <a:gd fmla="*/ 66869 h 172" name="T25"/>
                  <a:gd fmla="*/ 74699 w 92" name="T26"/>
                  <a:gd fmla="*/ 49674 h 172" name="T27"/>
                  <a:gd fmla="*/ 76614 w 92" name="T28"/>
                  <a:gd fmla="*/ 26748 h 172" name="T29"/>
                  <a:gd fmla="*/ 61291 w 92" name="T30"/>
                  <a:gd fmla="*/ 21016 h 172" name="T31"/>
                  <a:gd fmla="*/ 59376 w 92" name="T32"/>
                  <a:gd fmla="*/ 3821 h 172" name="T33"/>
                  <a:gd fmla="*/ 55545 w 92" name="T34"/>
                  <a:gd fmla="*/ 0 h 172" name="T35"/>
                  <a:gd fmla="*/ 51715 w 92" name="T36"/>
                  <a:gd fmla="*/ 3821 h 172" name="T37"/>
                  <a:gd fmla="*/ 32561 w 92" name="T38"/>
                  <a:gd fmla="*/ 15284 h 172" name="T39"/>
                  <a:gd fmla="*/ 17238 w 92" name="T40"/>
                  <a:gd fmla="*/ 19105 h 172" name="T41"/>
                  <a:gd fmla="*/ 3831 w 92" name="T42"/>
                  <a:gd fmla="*/ 26748 h 172" name="T43"/>
                  <a:gd fmla="*/ 0 w 92" name="T44"/>
                  <a:gd fmla="*/ 61137 h 172" name="T45"/>
                  <a:gd fmla="*/ 17238 w 92" name="T46"/>
                  <a:gd fmla="*/ 80243 h 172" name="T47"/>
                  <a:gd fmla="*/ 21069 w 92" name="T48"/>
                  <a:gd fmla="*/ 95527 h 172" name="T49"/>
                  <a:gd fmla="*/ 19154 w 92" name="T50"/>
                  <a:gd fmla="*/ 105080 h 172" name="T51"/>
                  <a:gd fmla="*/ 17238 w 92" name="T52"/>
                  <a:gd fmla="*/ 120364 h 172" name="T53"/>
                  <a:gd fmla="*/ 24900 w 92" name="T54"/>
                  <a:gd fmla="*/ 143291 h 172" name="T55"/>
                  <a:gd fmla="*/ 32561 w 92" name="T56"/>
                  <a:gd fmla="*/ 170038 h 172" name="T57"/>
                  <a:gd fmla="*/ 40223 w 92" name="T58"/>
                  <a:gd fmla="*/ 185322 h 172" name="T59"/>
                  <a:gd fmla="*/ 21069 w 92" name="T60"/>
                  <a:gd fmla="*/ 221623 h 172" name="T61"/>
                  <a:gd fmla="*/ 15323 w 92" name="T62"/>
                  <a:gd fmla="*/ 252191 h 172" name="T63"/>
                  <a:gd fmla="*/ 17238 w 92" name="T64"/>
                  <a:gd fmla="*/ 271297 h 172" name="T65"/>
                  <a:gd fmla="*/ 44053 w 92" name="T66"/>
                  <a:gd fmla="*/ 299955 h 172" name="T67"/>
                  <a:gd fmla="*/ 51715 w 92" name="T68"/>
                  <a:gd fmla="*/ 309508 h 172" name="T69"/>
                  <a:gd fmla="*/ 63207 w 92" name="T70"/>
                  <a:gd fmla="*/ 311418 h 172" name="T71"/>
                  <a:gd fmla="*/ 74699 w 92" name="T72"/>
                  <a:gd fmla="*/ 324792 h 172" name="T73"/>
                  <a:gd fmla="*/ 91937 w 92" name="T74"/>
                  <a:gd fmla="*/ 326702 h 172" name="T75"/>
                  <a:gd fmla="*/ 97683 w 92" name="T76"/>
                  <a:gd fmla="*/ 317150 h 172" name="T77"/>
                  <a:gd fmla="*/ 72784 w 92" name="T78"/>
                  <a:gd fmla="*/ 303776 h 172" name="T79"/>
                  <a:gd fmla="*/ 57461 w 92" name="T80"/>
                  <a:gd fmla="*/ 278939 h 172" name="T81"/>
                  <a:gd fmla="*/ 49799 w 92" name="T82"/>
                  <a:gd fmla="*/ 257923 h 172" name="T83"/>
                  <a:gd fmla="*/ 36392 w 92" name="T84"/>
                  <a:gd fmla="*/ 248370 h 172" name="T85"/>
                  <a:gd fmla="*/ 38307 w 92" name="T86"/>
                  <a:gd fmla="*/ 213981 h 172" name="T87"/>
                  <a:gd fmla="*/ 51715 w 92" name="T88"/>
                  <a:gd fmla="*/ 170038 h 172" name="T89"/>
                  <a:gd fmla="*/ 68953 w 92" name="T90"/>
                  <a:gd fmla="*/ 164307 h 172" name="T91"/>
                  <a:gd fmla="*/ 86191 w 92" name="T92"/>
                  <a:gd fmla="*/ 177680 h 172" name="T93"/>
                  <a:gd fmla="*/ 109175 w 92" name="T94"/>
                  <a:gd fmla="*/ 189144 h 172" name="T95"/>
                  <a:gd fmla="*/ 109175 w 92" name="T96"/>
                  <a:gd fmla="*/ 191054 h 172" name="T97"/>
                  <a:gd fmla="*/ 109175 w 92" name="T98"/>
                  <a:gd fmla="*/ 189144 h 172" name="T99"/>
                  <a:gd fmla="*/ 107260 w 92" name="T100"/>
                  <a:gd fmla="*/ 173859 h 172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w 92" name="T153"/>
                  <a:gd fmla="*/ 0 h 172" name="T154"/>
                  <a:gd fmla="*/ 92 w 92" name="T155"/>
                  <a:gd fmla="*/ 172 h 172" name="T156"/>
                </a:gdLst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b="T156" l="T153" r="T155" t="T154"/>
                <a:pathLst>
                  <a:path h="172" w="92">
                    <a:moveTo>
                      <a:pt x="56" y="91"/>
                    </a:moveTo>
                    <a:cubicBezTo>
                      <a:pt x="56" y="86"/>
                      <a:pt x="51" y="86"/>
                      <a:pt x="55" y="80"/>
                    </a:cubicBezTo>
                    <a:cubicBezTo>
                      <a:pt x="60" y="75"/>
                      <a:pt x="67" y="71"/>
                      <a:pt x="71" y="73"/>
                    </a:cubicBezTo>
                    <a:cubicBezTo>
                      <a:pt x="75" y="74"/>
                      <a:pt x="84" y="70"/>
                      <a:pt x="86" y="73"/>
                    </a:cubicBezTo>
                    <a:cubicBezTo>
                      <a:pt x="87" y="74"/>
                      <a:pt x="87" y="74"/>
                      <a:pt x="88" y="74"/>
                    </a:cubicBezTo>
                    <a:cubicBezTo>
                      <a:pt x="92" y="70"/>
                      <a:pt x="89" y="67"/>
                      <a:pt x="89" y="62"/>
                    </a:cubicBezTo>
                    <a:cubicBezTo>
                      <a:pt x="90" y="56"/>
                      <a:pt x="85" y="51"/>
                      <a:pt x="81" y="50"/>
                    </a:cubicBezTo>
                    <a:cubicBezTo>
                      <a:pt x="78" y="49"/>
                      <a:pt x="84" y="38"/>
                      <a:pt x="81" y="36"/>
                    </a:cubicBezTo>
                    <a:cubicBezTo>
                      <a:pt x="77" y="34"/>
                      <a:pt x="75" y="31"/>
                      <a:pt x="72" y="28"/>
                    </a:cubicBezTo>
                    <a:cubicBezTo>
                      <a:pt x="70" y="25"/>
                      <a:pt x="63" y="26"/>
                      <a:pt x="62" y="28"/>
                    </a:cubicBezTo>
                    <a:cubicBezTo>
                      <a:pt x="61" y="31"/>
                      <a:pt x="56" y="32"/>
                      <a:pt x="55" y="30"/>
                    </a:cubicBezTo>
                    <a:cubicBezTo>
                      <a:pt x="53" y="28"/>
                      <a:pt x="50" y="28"/>
                      <a:pt x="46" y="31"/>
                    </a:cubicBezTo>
                    <a:cubicBezTo>
                      <a:pt x="43" y="34"/>
                      <a:pt x="37" y="39"/>
                      <a:pt x="36" y="35"/>
                    </a:cubicBezTo>
                    <a:cubicBezTo>
                      <a:pt x="35" y="30"/>
                      <a:pt x="39" y="31"/>
                      <a:pt x="39" y="26"/>
                    </a:cubicBezTo>
                    <a:cubicBezTo>
                      <a:pt x="39" y="21"/>
                      <a:pt x="42" y="19"/>
                      <a:pt x="40" y="14"/>
                    </a:cubicBezTo>
                    <a:cubicBezTo>
                      <a:pt x="39" y="9"/>
                      <a:pt x="34" y="15"/>
                      <a:pt x="32" y="11"/>
                    </a:cubicBezTo>
                    <a:cubicBezTo>
                      <a:pt x="31" y="8"/>
                      <a:pt x="32" y="4"/>
                      <a:pt x="31" y="2"/>
                    </a:cubicBezTo>
                    <a:cubicBezTo>
                      <a:pt x="31" y="2"/>
                      <a:pt x="30" y="1"/>
                      <a:pt x="29" y="0"/>
                    </a:cubicBezTo>
                    <a:cubicBezTo>
                      <a:pt x="28" y="1"/>
                      <a:pt x="28" y="1"/>
                      <a:pt x="27" y="2"/>
                    </a:cubicBezTo>
                    <a:cubicBezTo>
                      <a:pt x="26" y="4"/>
                      <a:pt x="19" y="5"/>
                      <a:pt x="17" y="8"/>
                    </a:cubicBezTo>
                    <a:cubicBezTo>
                      <a:pt x="15" y="11"/>
                      <a:pt x="10" y="10"/>
                      <a:pt x="9" y="10"/>
                    </a:cubicBezTo>
                    <a:cubicBezTo>
                      <a:pt x="7" y="10"/>
                      <a:pt x="3" y="11"/>
                      <a:pt x="2" y="14"/>
                    </a:cubicBezTo>
                    <a:cubicBezTo>
                      <a:pt x="2" y="17"/>
                      <a:pt x="0" y="30"/>
                      <a:pt x="0" y="32"/>
                    </a:cubicBezTo>
                    <a:cubicBezTo>
                      <a:pt x="0" y="34"/>
                      <a:pt x="6" y="41"/>
                      <a:pt x="9" y="42"/>
                    </a:cubicBezTo>
                    <a:cubicBezTo>
                      <a:pt x="11" y="43"/>
                      <a:pt x="8" y="48"/>
                      <a:pt x="11" y="50"/>
                    </a:cubicBezTo>
                    <a:cubicBezTo>
                      <a:pt x="14" y="51"/>
                      <a:pt x="12" y="55"/>
                      <a:pt x="10" y="55"/>
                    </a:cubicBezTo>
                    <a:cubicBezTo>
                      <a:pt x="9" y="54"/>
                      <a:pt x="11" y="61"/>
                      <a:pt x="9" y="63"/>
                    </a:cubicBezTo>
                    <a:cubicBezTo>
                      <a:pt x="6" y="65"/>
                      <a:pt x="8" y="71"/>
                      <a:pt x="13" y="75"/>
                    </a:cubicBezTo>
                    <a:cubicBezTo>
                      <a:pt x="17" y="79"/>
                      <a:pt x="17" y="85"/>
                      <a:pt x="17" y="89"/>
                    </a:cubicBezTo>
                    <a:cubicBezTo>
                      <a:pt x="17" y="92"/>
                      <a:pt x="21" y="93"/>
                      <a:pt x="21" y="97"/>
                    </a:cubicBezTo>
                    <a:cubicBezTo>
                      <a:pt x="21" y="97"/>
                      <a:pt x="15" y="117"/>
                      <a:pt x="11" y="116"/>
                    </a:cubicBezTo>
                    <a:cubicBezTo>
                      <a:pt x="10" y="121"/>
                      <a:pt x="9" y="128"/>
                      <a:pt x="8" y="132"/>
                    </a:cubicBezTo>
                    <a:cubicBezTo>
                      <a:pt x="7" y="138"/>
                      <a:pt x="6" y="142"/>
                      <a:pt x="9" y="142"/>
                    </a:cubicBezTo>
                    <a:cubicBezTo>
                      <a:pt x="12" y="143"/>
                      <a:pt x="18" y="150"/>
                      <a:pt x="23" y="157"/>
                    </a:cubicBezTo>
                    <a:cubicBezTo>
                      <a:pt x="25" y="159"/>
                      <a:pt x="26" y="161"/>
                      <a:pt x="27" y="162"/>
                    </a:cubicBezTo>
                    <a:cubicBezTo>
                      <a:pt x="29" y="162"/>
                      <a:pt x="31" y="162"/>
                      <a:pt x="33" y="163"/>
                    </a:cubicBezTo>
                    <a:cubicBezTo>
                      <a:pt x="38" y="164"/>
                      <a:pt x="39" y="167"/>
                      <a:pt x="39" y="170"/>
                    </a:cubicBezTo>
                    <a:cubicBezTo>
                      <a:pt x="39" y="172"/>
                      <a:pt x="46" y="171"/>
                      <a:pt x="48" y="171"/>
                    </a:cubicBezTo>
                    <a:cubicBezTo>
                      <a:pt x="49" y="170"/>
                      <a:pt x="47" y="167"/>
                      <a:pt x="51" y="166"/>
                    </a:cubicBezTo>
                    <a:cubicBezTo>
                      <a:pt x="49" y="163"/>
                      <a:pt x="43" y="159"/>
                      <a:pt x="38" y="159"/>
                    </a:cubicBezTo>
                    <a:cubicBezTo>
                      <a:pt x="33" y="158"/>
                      <a:pt x="30" y="150"/>
                      <a:pt x="30" y="146"/>
                    </a:cubicBezTo>
                    <a:cubicBezTo>
                      <a:pt x="31" y="142"/>
                      <a:pt x="26" y="139"/>
                      <a:pt x="26" y="135"/>
                    </a:cubicBezTo>
                    <a:cubicBezTo>
                      <a:pt x="26" y="132"/>
                      <a:pt x="23" y="132"/>
                      <a:pt x="19" y="130"/>
                    </a:cubicBezTo>
                    <a:cubicBezTo>
                      <a:pt x="15" y="128"/>
                      <a:pt x="20" y="117"/>
                      <a:pt x="20" y="112"/>
                    </a:cubicBezTo>
                    <a:cubicBezTo>
                      <a:pt x="21" y="107"/>
                      <a:pt x="29" y="93"/>
                      <a:pt x="27" y="89"/>
                    </a:cubicBezTo>
                    <a:cubicBezTo>
                      <a:pt x="24" y="85"/>
                      <a:pt x="35" y="81"/>
                      <a:pt x="36" y="86"/>
                    </a:cubicBezTo>
                    <a:cubicBezTo>
                      <a:pt x="37" y="91"/>
                      <a:pt x="38" y="93"/>
                      <a:pt x="45" y="93"/>
                    </a:cubicBezTo>
                    <a:cubicBezTo>
                      <a:pt x="51" y="93"/>
                      <a:pt x="51" y="98"/>
                      <a:pt x="57" y="99"/>
                    </a:cubicBezTo>
                    <a:cubicBezTo>
                      <a:pt x="57" y="99"/>
                      <a:pt x="57" y="99"/>
                      <a:pt x="57" y="100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59" y="95"/>
                      <a:pt x="56" y="95"/>
                      <a:pt x="56" y="91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22" name="Freeform 66"/>
              <p:cNvSpPr>
                <a:spLocks noChangeArrowheads="1"/>
              </p:cNvSpPr>
              <p:nvPr/>
            </p:nvSpPr>
            <p:spPr bwMode="auto">
              <a:xfrm>
                <a:off x="3951288" y="1136650"/>
                <a:ext cx="207963" cy="169863"/>
              </a:xfrm>
              <a:custGeom>
                <a:gdLst>
                  <a:gd fmla="*/ 3816 w 109" name="T0"/>
                  <a:gd fmla="*/ 36263 h 89" name="T1"/>
                  <a:gd fmla="*/ 3816 w 109" name="T2"/>
                  <a:gd fmla="*/ 59166 h 89" name="T3"/>
                  <a:gd fmla="*/ 5724 w 109" name="T4"/>
                  <a:gd fmla="*/ 68709 h 89" name="T5"/>
                  <a:gd fmla="*/ 9540 w 109" name="T6"/>
                  <a:gd fmla="*/ 78251 h 89" name="T7"/>
                  <a:gd fmla="*/ 13355 w 109" name="T8"/>
                  <a:gd fmla="*/ 89703 h 89" name="T9"/>
                  <a:gd fmla="*/ 19079 w 109" name="T10"/>
                  <a:gd fmla="*/ 106880 h 89" name="T11"/>
                  <a:gd fmla="*/ 19079 w 109" name="T12"/>
                  <a:gd fmla="*/ 116423 h 89" name="T13"/>
                  <a:gd fmla="*/ 30527 w 109" name="T14"/>
                  <a:gd fmla="*/ 124057 h 89" name="T15"/>
                  <a:gd fmla="*/ 45790 w 109" name="T16"/>
                  <a:gd fmla="*/ 133600 h 89" name="T17"/>
                  <a:gd fmla="*/ 57238 w 109" name="T18"/>
                  <a:gd fmla="*/ 139326 h 89" name="T19"/>
                  <a:gd fmla="*/ 68685 w 109" name="T20"/>
                  <a:gd fmla="*/ 137417 h 89" name="T21"/>
                  <a:gd fmla="*/ 74409 w 109" name="T22"/>
                  <a:gd fmla="*/ 145052 h 89" name="T23"/>
                  <a:gd fmla="*/ 89672 w 109" name="T24"/>
                  <a:gd fmla="*/ 148869 h 89" name="T25"/>
                  <a:gd fmla="*/ 99212 w 109" name="T26"/>
                  <a:gd fmla="*/ 160320 h 89" name="T27"/>
                  <a:gd fmla="*/ 112567 w 109" name="T28"/>
                  <a:gd fmla="*/ 158412 h 89" name="T29"/>
                  <a:gd fmla="*/ 129738 w 109" name="T30"/>
                  <a:gd fmla="*/ 162229 h 89" name="T31"/>
                  <a:gd fmla="*/ 146910 w 109" name="T32"/>
                  <a:gd fmla="*/ 162229 h 89" name="T33"/>
                  <a:gd fmla="*/ 164081 w 109" name="T34"/>
                  <a:gd fmla="*/ 167954 h 89" name="T35"/>
                  <a:gd fmla="*/ 177436 w 109" name="T36"/>
                  <a:gd fmla="*/ 169863 h 89" name="T37"/>
                  <a:gd fmla="*/ 177436 w 109" name="T38"/>
                  <a:gd fmla="*/ 156503 h 89" name="T39"/>
                  <a:gd fmla="*/ 196515 w 109" name="T40"/>
                  <a:gd fmla="*/ 135509 h 89" name="T41"/>
                  <a:gd fmla="*/ 206055 w 109" name="T42"/>
                  <a:gd fmla="*/ 127874 h 89" name="T43"/>
                  <a:gd fmla="*/ 198423 w 109" name="T44"/>
                  <a:gd fmla="*/ 106880 h 89" name="T45"/>
                  <a:gd fmla="*/ 196515 w 109" name="T46"/>
                  <a:gd fmla="*/ 87794 h 89" name="T47"/>
                  <a:gd fmla="*/ 188884 w 109" name="T48"/>
                  <a:gd fmla="*/ 76343 h 89" name="T49"/>
                  <a:gd fmla="*/ 202239 w 109" name="T50"/>
                  <a:gd fmla="*/ 66800 h 89" name="T51"/>
                  <a:gd fmla="*/ 200331 w 109" name="T52"/>
                  <a:gd fmla="*/ 47714 h 89" name="T53"/>
                  <a:gd fmla="*/ 196515 w 109" name="T54"/>
                  <a:gd fmla="*/ 30537 h 89" name="T55"/>
                  <a:gd fmla="*/ 181252 w 109" name="T56"/>
                  <a:gd fmla="*/ 19086 h 89" name="T57"/>
                  <a:gd fmla="*/ 179344 w 109" name="T58"/>
                  <a:gd fmla="*/ 17177 h 89" name="T59"/>
                  <a:gd fmla="*/ 124015 w 109" name="T60"/>
                  <a:gd fmla="*/ 15269 h 89" name="T61"/>
                  <a:gd fmla="*/ 112567 w 109" name="T62"/>
                  <a:gd fmla="*/ 11451 h 89" name="T63"/>
                  <a:gd fmla="*/ 101120 w 109" name="T64"/>
                  <a:gd fmla="*/ 17177 h 89" name="T65"/>
                  <a:gd fmla="*/ 91580 w 109" name="T66"/>
                  <a:gd fmla="*/ 3817 h 89" name="T67"/>
                  <a:gd fmla="*/ 43882 w 109" name="T68"/>
                  <a:gd fmla="*/ 17177 h 89" name="T69"/>
                  <a:gd fmla="*/ 11448 w 109" name="T70"/>
                  <a:gd fmla="*/ 28629 h 89" name="T71"/>
                  <a:gd fmla="*/ 3816 w 109" name="T72"/>
                  <a:gd fmla="*/ 34354 h 89" name="T73"/>
                  <a:gd fmla="*/ 3816 w 109" name="T74"/>
                  <a:gd fmla="*/ 36263 h 89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109" name="T114"/>
                  <a:gd fmla="*/ 0 h 89" name="T115"/>
                  <a:gd fmla="*/ 109 w 109" name="T116"/>
                  <a:gd fmla="*/ 89 h 89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89" w="109">
                    <a:moveTo>
                      <a:pt x="2" y="19"/>
                    </a:moveTo>
                    <a:cubicBezTo>
                      <a:pt x="3" y="21"/>
                      <a:pt x="4" y="28"/>
                      <a:pt x="2" y="31"/>
                    </a:cubicBezTo>
                    <a:cubicBezTo>
                      <a:pt x="0" y="34"/>
                      <a:pt x="1" y="35"/>
                      <a:pt x="3" y="36"/>
                    </a:cubicBezTo>
                    <a:cubicBezTo>
                      <a:pt x="5" y="37"/>
                      <a:pt x="5" y="39"/>
                      <a:pt x="5" y="41"/>
                    </a:cubicBezTo>
                    <a:cubicBezTo>
                      <a:pt x="5" y="43"/>
                      <a:pt x="7" y="43"/>
                      <a:pt x="7" y="47"/>
                    </a:cubicBezTo>
                    <a:cubicBezTo>
                      <a:pt x="7" y="51"/>
                      <a:pt x="8" y="54"/>
                      <a:pt x="10" y="56"/>
                    </a:cubicBezTo>
                    <a:cubicBezTo>
                      <a:pt x="11" y="57"/>
                      <a:pt x="11" y="59"/>
                      <a:pt x="10" y="61"/>
                    </a:cubicBezTo>
                    <a:cubicBezTo>
                      <a:pt x="12" y="63"/>
                      <a:pt x="14" y="64"/>
                      <a:pt x="16" y="65"/>
                    </a:cubicBezTo>
                    <a:cubicBezTo>
                      <a:pt x="22" y="67"/>
                      <a:pt x="24" y="68"/>
                      <a:pt x="24" y="70"/>
                    </a:cubicBezTo>
                    <a:cubicBezTo>
                      <a:pt x="24" y="72"/>
                      <a:pt x="29" y="75"/>
                      <a:pt x="30" y="73"/>
                    </a:cubicBezTo>
                    <a:cubicBezTo>
                      <a:pt x="31" y="70"/>
                      <a:pt x="34" y="72"/>
                      <a:pt x="36" y="72"/>
                    </a:cubicBezTo>
                    <a:cubicBezTo>
                      <a:pt x="38" y="72"/>
                      <a:pt x="39" y="74"/>
                      <a:pt x="39" y="76"/>
                    </a:cubicBezTo>
                    <a:cubicBezTo>
                      <a:pt x="40" y="77"/>
                      <a:pt x="45" y="76"/>
                      <a:pt x="47" y="78"/>
                    </a:cubicBezTo>
                    <a:cubicBezTo>
                      <a:pt x="48" y="79"/>
                      <a:pt x="49" y="83"/>
                      <a:pt x="52" y="84"/>
                    </a:cubicBezTo>
                    <a:cubicBezTo>
                      <a:pt x="54" y="86"/>
                      <a:pt x="57" y="82"/>
                      <a:pt x="59" y="83"/>
                    </a:cubicBezTo>
                    <a:cubicBezTo>
                      <a:pt x="60" y="85"/>
                      <a:pt x="65" y="86"/>
                      <a:pt x="68" y="85"/>
                    </a:cubicBezTo>
                    <a:cubicBezTo>
                      <a:pt x="71" y="83"/>
                      <a:pt x="73" y="86"/>
                      <a:pt x="77" y="85"/>
                    </a:cubicBezTo>
                    <a:cubicBezTo>
                      <a:pt x="81" y="85"/>
                      <a:pt x="85" y="86"/>
                      <a:pt x="86" y="88"/>
                    </a:cubicBezTo>
                    <a:cubicBezTo>
                      <a:pt x="87" y="88"/>
                      <a:pt x="90" y="89"/>
                      <a:pt x="93" y="89"/>
                    </a:cubicBezTo>
                    <a:cubicBezTo>
                      <a:pt x="94" y="88"/>
                      <a:pt x="92" y="83"/>
                      <a:pt x="93" y="82"/>
                    </a:cubicBezTo>
                    <a:cubicBezTo>
                      <a:pt x="93" y="81"/>
                      <a:pt x="102" y="73"/>
                      <a:pt x="103" y="71"/>
                    </a:cubicBezTo>
                    <a:cubicBezTo>
                      <a:pt x="105" y="69"/>
                      <a:pt x="107" y="69"/>
                      <a:pt x="108" y="67"/>
                    </a:cubicBezTo>
                    <a:cubicBezTo>
                      <a:pt x="109" y="65"/>
                      <a:pt x="105" y="58"/>
                      <a:pt x="104" y="56"/>
                    </a:cubicBezTo>
                    <a:cubicBezTo>
                      <a:pt x="103" y="55"/>
                      <a:pt x="102" y="49"/>
                      <a:pt x="103" y="46"/>
                    </a:cubicBezTo>
                    <a:cubicBezTo>
                      <a:pt x="104" y="44"/>
                      <a:pt x="99" y="42"/>
                      <a:pt x="99" y="40"/>
                    </a:cubicBezTo>
                    <a:cubicBezTo>
                      <a:pt x="99" y="39"/>
                      <a:pt x="103" y="36"/>
                      <a:pt x="106" y="35"/>
                    </a:cubicBezTo>
                    <a:cubicBezTo>
                      <a:pt x="108" y="34"/>
                      <a:pt x="107" y="27"/>
                      <a:pt x="105" y="25"/>
                    </a:cubicBezTo>
                    <a:cubicBezTo>
                      <a:pt x="103" y="23"/>
                      <a:pt x="102" y="20"/>
                      <a:pt x="103" y="16"/>
                    </a:cubicBezTo>
                    <a:cubicBezTo>
                      <a:pt x="105" y="13"/>
                      <a:pt x="96" y="10"/>
                      <a:pt x="95" y="10"/>
                    </a:cubicBezTo>
                    <a:cubicBezTo>
                      <a:pt x="94" y="10"/>
                      <a:pt x="94" y="10"/>
                      <a:pt x="94" y="9"/>
                    </a:cubicBezTo>
                    <a:cubicBezTo>
                      <a:pt x="86" y="11"/>
                      <a:pt x="66" y="9"/>
                      <a:pt x="65" y="8"/>
                    </a:cubicBezTo>
                    <a:cubicBezTo>
                      <a:pt x="64" y="8"/>
                      <a:pt x="61" y="7"/>
                      <a:pt x="59" y="6"/>
                    </a:cubicBezTo>
                    <a:cubicBezTo>
                      <a:pt x="58" y="8"/>
                      <a:pt x="56" y="9"/>
                      <a:pt x="53" y="9"/>
                    </a:cubicBezTo>
                    <a:cubicBezTo>
                      <a:pt x="48" y="9"/>
                      <a:pt x="48" y="5"/>
                      <a:pt x="48" y="2"/>
                    </a:cubicBezTo>
                    <a:cubicBezTo>
                      <a:pt x="48" y="0"/>
                      <a:pt x="28" y="4"/>
                      <a:pt x="23" y="9"/>
                    </a:cubicBezTo>
                    <a:cubicBezTo>
                      <a:pt x="18" y="15"/>
                      <a:pt x="6" y="13"/>
                      <a:pt x="6" y="15"/>
                    </a:cubicBezTo>
                    <a:cubicBezTo>
                      <a:pt x="5" y="17"/>
                      <a:pt x="3" y="18"/>
                      <a:pt x="2" y="18"/>
                    </a:cubicBezTo>
                    <a:cubicBezTo>
                      <a:pt x="2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23" name="Freeform 67"/>
              <p:cNvSpPr>
                <a:spLocks noChangeArrowheads="1"/>
              </p:cNvSpPr>
              <p:nvPr/>
            </p:nvSpPr>
            <p:spPr bwMode="auto">
              <a:xfrm>
                <a:off x="3981450" y="1412875"/>
                <a:ext cx="79375" cy="74613"/>
              </a:xfrm>
              <a:custGeom>
                <a:gdLst>
                  <a:gd fmla="*/ 60015 w 41" name="T0"/>
                  <a:gd fmla="*/ 66960 h 39" name="T1"/>
                  <a:gd fmla="*/ 75503 w 41" name="T2"/>
                  <a:gd fmla="*/ 44003 h 39" name="T3"/>
                  <a:gd fmla="*/ 77439 w 41" name="T4"/>
                  <a:gd fmla="*/ 15305 h 39" name="T5"/>
                  <a:gd fmla="*/ 58079 w 41" name="T6"/>
                  <a:gd fmla="*/ 3826 h 39" name="T7"/>
                  <a:gd fmla="*/ 25168 w 41" name="T8"/>
                  <a:gd fmla="*/ 1913 h 39" name="T9"/>
                  <a:gd fmla="*/ 11616 w 41" name="T10"/>
                  <a:gd fmla="*/ 3826 h 39" name="T11"/>
                  <a:gd fmla="*/ 1936 w 41" name="T12"/>
                  <a:gd fmla="*/ 9566 h 39" name="T13"/>
                  <a:gd fmla="*/ 11616 w 41" name="T14"/>
                  <a:gd fmla="*/ 24871 h 39" name="T15"/>
                  <a:gd fmla="*/ 29040 w 41" name="T16"/>
                  <a:gd fmla="*/ 45916 h 39" name="T17"/>
                  <a:gd fmla="*/ 46463 w 41" name="T18"/>
                  <a:gd fmla="*/ 65047 h 39" name="T19"/>
                  <a:gd fmla="*/ 58079 w 41" name="T20"/>
                  <a:gd fmla="*/ 74613 h 39" name="T21"/>
                  <a:gd fmla="*/ 60015 w 41" name="T22"/>
                  <a:gd fmla="*/ 66960 h 39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41" name="T36"/>
                  <a:gd fmla="*/ 0 h 39" name="T37"/>
                  <a:gd fmla="*/ 41 w 41" name="T38"/>
                  <a:gd fmla="*/ 39 h 39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39" w="41">
                    <a:moveTo>
                      <a:pt x="31" y="35"/>
                    </a:moveTo>
                    <a:cubicBezTo>
                      <a:pt x="30" y="33"/>
                      <a:pt x="37" y="23"/>
                      <a:pt x="39" y="23"/>
                    </a:cubicBezTo>
                    <a:cubicBezTo>
                      <a:pt x="41" y="23"/>
                      <a:pt x="41" y="13"/>
                      <a:pt x="40" y="8"/>
                    </a:cubicBezTo>
                    <a:cubicBezTo>
                      <a:pt x="35" y="4"/>
                      <a:pt x="30" y="2"/>
                      <a:pt x="30" y="2"/>
                    </a:cubicBezTo>
                    <a:cubicBezTo>
                      <a:pt x="30" y="2"/>
                      <a:pt x="15" y="2"/>
                      <a:pt x="13" y="1"/>
                    </a:cubicBezTo>
                    <a:cubicBezTo>
                      <a:pt x="10" y="0"/>
                      <a:pt x="8" y="4"/>
                      <a:pt x="6" y="2"/>
                    </a:cubicBezTo>
                    <a:cubicBezTo>
                      <a:pt x="3" y="0"/>
                      <a:pt x="0" y="3"/>
                      <a:pt x="1" y="5"/>
                    </a:cubicBezTo>
                    <a:cubicBezTo>
                      <a:pt x="1" y="8"/>
                      <a:pt x="6" y="9"/>
                      <a:pt x="6" y="13"/>
                    </a:cubicBezTo>
                    <a:cubicBezTo>
                      <a:pt x="6" y="17"/>
                      <a:pt x="15" y="22"/>
                      <a:pt x="15" y="24"/>
                    </a:cubicBezTo>
                    <a:cubicBezTo>
                      <a:pt x="15" y="25"/>
                      <a:pt x="21" y="29"/>
                      <a:pt x="24" y="34"/>
                    </a:cubicBezTo>
                    <a:cubicBezTo>
                      <a:pt x="26" y="35"/>
                      <a:pt x="28" y="37"/>
                      <a:pt x="30" y="39"/>
                    </a:cubicBezTo>
                    <a:cubicBezTo>
                      <a:pt x="30" y="37"/>
                      <a:pt x="31" y="36"/>
                      <a:pt x="31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24" name="Freeform 68"/>
              <p:cNvSpPr>
                <a:spLocks noChangeArrowheads="1"/>
              </p:cNvSpPr>
              <p:nvPr/>
            </p:nvSpPr>
            <p:spPr bwMode="auto">
              <a:xfrm>
                <a:off x="3943350" y="1379537"/>
                <a:ext cx="114300" cy="98425"/>
              </a:xfrm>
              <a:custGeom>
                <a:gdLst>
                  <a:gd fmla="*/ 66675 w 60" name="T0"/>
                  <a:gd fmla="*/ 79497 h 52" name="T1"/>
                  <a:gd fmla="*/ 49530 w 60" name="T2"/>
                  <a:gd fmla="*/ 58676 h 52" name="T3"/>
                  <a:gd fmla="*/ 40005 w 60" name="T4"/>
                  <a:gd fmla="*/ 43534 h 52" name="T5"/>
                  <a:gd fmla="*/ 49530 w 60" name="T6"/>
                  <a:gd fmla="*/ 37856 h 52" name="T7"/>
                  <a:gd fmla="*/ 62865 w 60" name="T8"/>
                  <a:gd fmla="*/ 35963 h 52" name="T9"/>
                  <a:gd fmla="*/ 95250 w 60" name="T10"/>
                  <a:gd fmla="*/ 37856 h 52" name="T11"/>
                  <a:gd fmla="*/ 114300 w 60" name="T12"/>
                  <a:gd fmla="*/ 49213 h 52" name="T13"/>
                  <a:gd fmla="*/ 114300 w 60" name="T14"/>
                  <a:gd fmla="*/ 43534 h 52" name="T15"/>
                  <a:gd fmla="*/ 106680 w 60" name="T16"/>
                  <a:gd fmla="*/ 28392 h 52" name="T17"/>
                  <a:gd fmla="*/ 100965 w 60" name="T18"/>
                  <a:gd fmla="*/ 15142 h 52" name="T19"/>
                  <a:gd fmla="*/ 95250 w 60" name="T20"/>
                  <a:gd fmla="*/ 17035 h 52" name="T21"/>
                  <a:gd fmla="*/ 72390 w 60" name="T22"/>
                  <a:gd fmla="*/ 13250 h 52" name="T23"/>
                  <a:gd fmla="*/ 55245 w 60" name="T24"/>
                  <a:gd fmla="*/ 0 h 52" name="T25"/>
                  <a:gd fmla="*/ 41910 w 60" name="T26"/>
                  <a:gd fmla="*/ 7571 h 52" name="T27"/>
                  <a:gd fmla="*/ 36195 w 60" name="T28"/>
                  <a:gd fmla="*/ 18928 h 52" name="T29"/>
                  <a:gd fmla="*/ 28575 w 60" name="T30"/>
                  <a:gd fmla="*/ 28392 h 52" name="T31"/>
                  <a:gd fmla="*/ 15240 w 60" name="T32"/>
                  <a:gd fmla="*/ 28392 h 52" name="T33"/>
                  <a:gd fmla="*/ 0 w 60" name="T34"/>
                  <a:gd fmla="*/ 30285 h 52" name="T35"/>
                  <a:gd fmla="*/ 3810 w 60" name="T36"/>
                  <a:gd fmla="*/ 39749 h 52" name="T37"/>
                  <a:gd fmla="*/ 20955 w 60" name="T38"/>
                  <a:gd fmla="*/ 47320 h 52" name="T39"/>
                  <a:gd fmla="*/ 40005 w 60" name="T40"/>
                  <a:gd fmla="*/ 75712 h 52" name="T41"/>
                  <a:gd fmla="*/ 57150 w 60" name="T42"/>
                  <a:gd fmla="*/ 85175 h 52" name="T43"/>
                  <a:gd fmla="*/ 76200 w 60" name="T44"/>
                  <a:gd fmla="*/ 94639 h 52" name="T45"/>
                  <a:gd fmla="*/ 83820 w 60" name="T46"/>
                  <a:gd fmla="*/ 98425 h 52" name="T47"/>
                  <a:gd fmla="*/ 66675 w 60" name="T48"/>
                  <a:gd fmla="*/ 79497 h 52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w 60" name="T75"/>
                  <a:gd fmla="*/ 0 h 52" name="T76"/>
                  <a:gd fmla="*/ 60 w 60" name="T77"/>
                  <a:gd fmla="*/ 52 h 52" name="T78"/>
                </a:gdLst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b="T78" l="T75" r="T77" t="T76"/>
                <a:pathLst>
                  <a:path h="52" w="60">
                    <a:moveTo>
                      <a:pt x="35" y="42"/>
                    </a:moveTo>
                    <a:cubicBezTo>
                      <a:pt x="35" y="40"/>
                      <a:pt x="26" y="35"/>
                      <a:pt x="26" y="31"/>
                    </a:cubicBezTo>
                    <a:cubicBezTo>
                      <a:pt x="26" y="27"/>
                      <a:pt x="21" y="26"/>
                      <a:pt x="21" y="23"/>
                    </a:cubicBezTo>
                    <a:cubicBezTo>
                      <a:pt x="20" y="21"/>
                      <a:pt x="23" y="18"/>
                      <a:pt x="26" y="20"/>
                    </a:cubicBezTo>
                    <a:cubicBezTo>
                      <a:pt x="28" y="22"/>
                      <a:pt x="30" y="18"/>
                      <a:pt x="33" y="19"/>
                    </a:cubicBezTo>
                    <a:cubicBezTo>
                      <a:pt x="35" y="20"/>
                      <a:pt x="50" y="20"/>
                      <a:pt x="50" y="20"/>
                    </a:cubicBezTo>
                    <a:cubicBezTo>
                      <a:pt x="50" y="20"/>
                      <a:pt x="55" y="22"/>
                      <a:pt x="60" y="26"/>
                    </a:cubicBezTo>
                    <a:cubicBezTo>
                      <a:pt x="60" y="24"/>
                      <a:pt x="60" y="24"/>
                      <a:pt x="60" y="23"/>
                    </a:cubicBezTo>
                    <a:cubicBezTo>
                      <a:pt x="59" y="20"/>
                      <a:pt x="60" y="16"/>
                      <a:pt x="56" y="15"/>
                    </a:cubicBezTo>
                    <a:cubicBezTo>
                      <a:pt x="55" y="14"/>
                      <a:pt x="54" y="11"/>
                      <a:pt x="53" y="8"/>
                    </a:cubicBezTo>
                    <a:cubicBezTo>
                      <a:pt x="52" y="9"/>
                      <a:pt x="50" y="9"/>
                      <a:pt x="50" y="9"/>
                    </a:cubicBezTo>
                    <a:cubicBezTo>
                      <a:pt x="47" y="10"/>
                      <a:pt x="40" y="10"/>
                      <a:pt x="38" y="7"/>
                    </a:cubicBezTo>
                    <a:cubicBezTo>
                      <a:pt x="36" y="5"/>
                      <a:pt x="31" y="1"/>
                      <a:pt x="29" y="0"/>
                    </a:cubicBezTo>
                    <a:cubicBezTo>
                      <a:pt x="28" y="1"/>
                      <a:pt x="24" y="4"/>
                      <a:pt x="22" y="4"/>
                    </a:cubicBezTo>
                    <a:cubicBezTo>
                      <a:pt x="20" y="5"/>
                      <a:pt x="21" y="10"/>
                      <a:pt x="19" y="10"/>
                    </a:cubicBezTo>
                    <a:cubicBezTo>
                      <a:pt x="17" y="10"/>
                      <a:pt x="16" y="13"/>
                      <a:pt x="15" y="15"/>
                    </a:cubicBezTo>
                    <a:cubicBezTo>
                      <a:pt x="15" y="16"/>
                      <a:pt x="10" y="14"/>
                      <a:pt x="8" y="15"/>
                    </a:cubicBezTo>
                    <a:cubicBezTo>
                      <a:pt x="7" y="15"/>
                      <a:pt x="2" y="16"/>
                      <a:pt x="0" y="16"/>
                    </a:cubicBezTo>
                    <a:cubicBezTo>
                      <a:pt x="1" y="18"/>
                      <a:pt x="0" y="21"/>
                      <a:pt x="2" y="21"/>
                    </a:cubicBezTo>
                    <a:cubicBezTo>
                      <a:pt x="5" y="21"/>
                      <a:pt x="11" y="21"/>
                      <a:pt x="11" y="25"/>
                    </a:cubicBezTo>
                    <a:cubicBezTo>
                      <a:pt x="11" y="29"/>
                      <a:pt x="18" y="37"/>
                      <a:pt x="21" y="40"/>
                    </a:cubicBezTo>
                    <a:cubicBezTo>
                      <a:pt x="24" y="43"/>
                      <a:pt x="30" y="43"/>
                      <a:pt x="30" y="45"/>
                    </a:cubicBezTo>
                    <a:cubicBezTo>
                      <a:pt x="30" y="48"/>
                      <a:pt x="35" y="50"/>
                      <a:pt x="40" y="50"/>
                    </a:cubicBezTo>
                    <a:cubicBezTo>
                      <a:pt x="41" y="50"/>
                      <a:pt x="43" y="51"/>
                      <a:pt x="44" y="52"/>
                    </a:cubicBezTo>
                    <a:cubicBezTo>
                      <a:pt x="41" y="47"/>
                      <a:pt x="35" y="43"/>
                      <a:pt x="35" y="42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25" name="Freeform 69"/>
              <p:cNvSpPr>
                <a:spLocks noChangeArrowheads="1"/>
              </p:cNvSpPr>
              <p:nvPr/>
            </p:nvSpPr>
            <p:spPr bwMode="auto">
              <a:xfrm>
                <a:off x="4054475" y="1484312"/>
                <a:ext cx="39688" cy="77788"/>
              </a:xfrm>
              <a:custGeom>
                <a:gdLst>
                  <a:gd fmla="*/ 26459 w 21" name="T0"/>
                  <a:gd fmla="*/ 66404 h 41" name="T1"/>
                  <a:gd fmla="*/ 32128 w 21" name="T2"/>
                  <a:gd fmla="*/ 58815 h 41" name="T3"/>
                  <a:gd fmla="*/ 39688 w 21" name="T4"/>
                  <a:gd fmla="*/ 45534 h 41" name="T5"/>
                  <a:gd fmla="*/ 39688 w 21" name="T6"/>
                  <a:gd fmla="*/ 45534 h 41" name="T7"/>
                  <a:gd fmla="*/ 28349 w 21" name="T8"/>
                  <a:gd fmla="*/ 32254 h 41" name="T9"/>
                  <a:gd fmla="*/ 30238 w 21" name="T10"/>
                  <a:gd fmla="*/ 9486 h 41" name="T11"/>
                  <a:gd fmla="*/ 11339 w 21" name="T12"/>
                  <a:gd fmla="*/ 0 h 41" name="T13"/>
                  <a:gd fmla="*/ 1890 w 21" name="T14"/>
                  <a:gd fmla="*/ 15178 h 41" name="T15"/>
                  <a:gd fmla="*/ 7560 w 21" name="T16"/>
                  <a:gd fmla="*/ 28459 h 41" name="T17"/>
                  <a:gd fmla="*/ 5670 w 21" name="T18"/>
                  <a:gd fmla="*/ 60713 h 41" name="T19"/>
                  <a:gd fmla="*/ 20789 w 21" name="T20"/>
                  <a:gd fmla="*/ 77788 h 41" name="T21"/>
                  <a:gd fmla="*/ 26459 w 21" name="T22"/>
                  <a:gd fmla="*/ 66404 h 41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21" name="T36"/>
                  <a:gd fmla="*/ 0 h 41" name="T37"/>
                  <a:gd fmla="*/ 21 w 21" name="T38"/>
                  <a:gd fmla="*/ 41 h 41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41" w="21">
                    <a:moveTo>
                      <a:pt x="14" y="35"/>
                    </a:moveTo>
                    <a:cubicBezTo>
                      <a:pt x="17" y="35"/>
                      <a:pt x="15" y="33"/>
                      <a:pt x="17" y="31"/>
                    </a:cubicBezTo>
                    <a:cubicBezTo>
                      <a:pt x="19" y="29"/>
                      <a:pt x="21" y="26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18" y="21"/>
                      <a:pt x="15" y="20"/>
                      <a:pt x="15" y="17"/>
                    </a:cubicBezTo>
                    <a:cubicBezTo>
                      <a:pt x="14" y="14"/>
                      <a:pt x="15" y="9"/>
                      <a:pt x="16" y="5"/>
                    </a:cubicBezTo>
                    <a:cubicBezTo>
                      <a:pt x="14" y="4"/>
                      <a:pt x="8" y="0"/>
                      <a:pt x="6" y="0"/>
                    </a:cubicBezTo>
                    <a:cubicBezTo>
                      <a:pt x="4" y="0"/>
                      <a:pt x="1" y="4"/>
                      <a:pt x="1" y="8"/>
                    </a:cubicBezTo>
                    <a:cubicBezTo>
                      <a:pt x="5" y="10"/>
                      <a:pt x="7" y="12"/>
                      <a:pt x="4" y="15"/>
                    </a:cubicBezTo>
                    <a:cubicBezTo>
                      <a:pt x="1" y="18"/>
                      <a:pt x="0" y="29"/>
                      <a:pt x="3" y="32"/>
                    </a:cubicBezTo>
                    <a:cubicBezTo>
                      <a:pt x="7" y="34"/>
                      <a:pt x="8" y="40"/>
                      <a:pt x="11" y="41"/>
                    </a:cubicBezTo>
                    <a:cubicBezTo>
                      <a:pt x="12" y="38"/>
                      <a:pt x="12" y="35"/>
                      <a:pt x="14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26" name="Freeform 70"/>
              <p:cNvSpPr>
                <a:spLocks noChangeArrowheads="1"/>
              </p:cNvSpPr>
              <p:nvPr/>
            </p:nvSpPr>
            <p:spPr bwMode="auto">
              <a:xfrm>
                <a:off x="3856038" y="1309687"/>
                <a:ext cx="160338" cy="71438"/>
              </a:xfrm>
              <a:custGeom>
                <a:gdLst>
                  <a:gd fmla="*/ 135524 w 84" name="T0"/>
                  <a:gd fmla="*/ 5792 h 37" name="T1"/>
                  <a:gd fmla="*/ 114527 w 84" name="T2"/>
                  <a:gd fmla="*/ 0 h 37" name="T3"/>
                  <a:gd fmla="*/ 110710 w 84" name="T4"/>
                  <a:gd fmla="*/ 9654 h 37" name="T5"/>
                  <a:gd fmla="*/ 91622 w 84" name="T6"/>
                  <a:gd fmla="*/ 9654 h 37" name="T7"/>
                  <a:gd fmla="*/ 80169 w 84" name="T8"/>
                  <a:gd fmla="*/ 19308 h 37" name="T9"/>
                  <a:gd fmla="*/ 72534 w 84" name="T10"/>
                  <a:gd fmla="*/ 32823 h 37" name="T11"/>
                  <a:gd fmla="*/ 62990 w 84" name="T12"/>
                  <a:gd fmla="*/ 38615 h 37" name="T13"/>
                  <a:gd fmla="*/ 41993 w 84" name="T14"/>
                  <a:gd fmla="*/ 42477 h 37" name="T15"/>
                  <a:gd fmla="*/ 28632 w 84" name="T16"/>
                  <a:gd fmla="*/ 44407 h 37" name="T17"/>
                  <a:gd fmla="*/ 17179 w 84" name="T18"/>
                  <a:gd fmla="*/ 46338 h 37" name="T19"/>
                  <a:gd fmla="*/ 3818 w 84" name="T20"/>
                  <a:gd fmla="*/ 42477 h 37" name="T21"/>
                  <a:gd fmla="*/ 1909 w 84" name="T22"/>
                  <a:gd fmla="*/ 54061 h 37" name="T23"/>
                  <a:gd fmla="*/ 13361 w 84" name="T24"/>
                  <a:gd fmla="*/ 59853 h 37" name="T25"/>
                  <a:gd fmla="*/ 26723 w 84" name="T26"/>
                  <a:gd fmla="*/ 61784 h 37" name="T27"/>
                  <a:gd fmla="*/ 40085 w 84" name="T28"/>
                  <a:gd fmla="*/ 57923 h 37" name="T29"/>
                  <a:gd fmla="*/ 57264 w 84" name="T30"/>
                  <a:gd fmla="*/ 55992 h 37" name="T31"/>
                  <a:gd fmla="*/ 61081 w 84" name="T32"/>
                  <a:gd fmla="*/ 65646 h 37" name="T33"/>
                  <a:gd fmla="*/ 80169 w 84" name="T34"/>
                  <a:gd fmla="*/ 67576 h 37" name="T35"/>
                  <a:gd fmla="*/ 104983 w 84" name="T36"/>
                  <a:gd fmla="*/ 71438 h 37" name="T37"/>
                  <a:gd fmla="*/ 122162 w 84" name="T38"/>
                  <a:gd fmla="*/ 65646 h 37" name="T39"/>
                  <a:gd fmla="*/ 137433 w 84" name="T40"/>
                  <a:gd fmla="*/ 59853 h 37" name="T41"/>
                  <a:gd fmla="*/ 137433 w 84" name="T42"/>
                  <a:gd fmla="*/ 59853 h 37" name="T43"/>
                  <a:gd fmla="*/ 141250 w 84" name="T44"/>
                  <a:gd fmla="*/ 55992 h 37" name="T45"/>
                  <a:gd fmla="*/ 145068 w 84" name="T46"/>
                  <a:gd fmla="*/ 46338 h 37" name="T47"/>
                  <a:gd fmla="*/ 146977 w 84" name="T48"/>
                  <a:gd fmla="*/ 36684 h 37" name="T49"/>
                  <a:gd fmla="*/ 156520 w 84" name="T50"/>
                  <a:gd fmla="*/ 30892 h 37" name="T51"/>
                  <a:gd fmla="*/ 160338 w 84" name="T52"/>
                  <a:gd fmla="*/ 25100 h 37" name="T53"/>
                  <a:gd fmla="*/ 150794 w 84" name="T54"/>
                  <a:gd fmla="*/ 7723 h 37" name="T55"/>
                  <a:gd fmla="*/ 135524 w 84" name="T56"/>
                  <a:gd fmla="*/ 5792 h 37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w 84" name="T87"/>
                  <a:gd fmla="*/ 0 h 37" name="T88"/>
                  <a:gd fmla="*/ 84 w 84" name="T89"/>
                  <a:gd fmla="*/ 37 h 37" name="T90"/>
                </a:gdLst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b="T90" l="T87" r="T89" t="T88"/>
                <a:pathLst>
                  <a:path h="37" w="84">
                    <a:moveTo>
                      <a:pt x="71" y="3"/>
                    </a:moveTo>
                    <a:cubicBezTo>
                      <a:pt x="68" y="0"/>
                      <a:pt x="60" y="0"/>
                      <a:pt x="60" y="0"/>
                    </a:cubicBezTo>
                    <a:cubicBezTo>
                      <a:pt x="60" y="0"/>
                      <a:pt x="59" y="3"/>
                      <a:pt x="58" y="5"/>
                    </a:cubicBezTo>
                    <a:cubicBezTo>
                      <a:pt x="57" y="6"/>
                      <a:pt x="52" y="6"/>
                      <a:pt x="48" y="5"/>
                    </a:cubicBezTo>
                    <a:cubicBezTo>
                      <a:pt x="47" y="7"/>
                      <a:pt x="43" y="8"/>
                      <a:pt x="42" y="10"/>
                    </a:cubicBezTo>
                    <a:cubicBezTo>
                      <a:pt x="42" y="12"/>
                      <a:pt x="36" y="11"/>
                      <a:pt x="38" y="17"/>
                    </a:cubicBezTo>
                    <a:cubicBezTo>
                      <a:pt x="40" y="23"/>
                      <a:pt x="35" y="21"/>
                      <a:pt x="33" y="20"/>
                    </a:cubicBezTo>
                    <a:cubicBezTo>
                      <a:pt x="32" y="19"/>
                      <a:pt x="24" y="20"/>
                      <a:pt x="22" y="22"/>
                    </a:cubicBezTo>
                    <a:cubicBezTo>
                      <a:pt x="20" y="24"/>
                      <a:pt x="17" y="24"/>
                      <a:pt x="15" y="23"/>
                    </a:cubicBezTo>
                    <a:cubicBezTo>
                      <a:pt x="14" y="22"/>
                      <a:pt x="10" y="21"/>
                      <a:pt x="9" y="24"/>
                    </a:cubicBezTo>
                    <a:cubicBezTo>
                      <a:pt x="7" y="26"/>
                      <a:pt x="4" y="22"/>
                      <a:pt x="2" y="22"/>
                    </a:cubicBezTo>
                    <a:cubicBezTo>
                      <a:pt x="0" y="22"/>
                      <a:pt x="1" y="27"/>
                      <a:pt x="1" y="28"/>
                    </a:cubicBezTo>
                    <a:cubicBezTo>
                      <a:pt x="1" y="29"/>
                      <a:pt x="4" y="32"/>
                      <a:pt x="7" y="31"/>
                    </a:cubicBezTo>
                    <a:cubicBezTo>
                      <a:pt x="9" y="30"/>
                      <a:pt x="12" y="31"/>
                      <a:pt x="14" y="32"/>
                    </a:cubicBezTo>
                    <a:cubicBezTo>
                      <a:pt x="16" y="34"/>
                      <a:pt x="19" y="31"/>
                      <a:pt x="21" y="30"/>
                    </a:cubicBezTo>
                    <a:cubicBezTo>
                      <a:pt x="22" y="29"/>
                      <a:pt x="29" y="29"/>
                      <a:pt x="30" y="29"/>
                    </a:cubicBezTo>
                    <a:cubicBezTo>
                      <a:pt x="30" y="29"/>
                      <a:pt x="31" y="33"/>
                      <a:pt x="32" y="34"/>
                    </a:cubicBezTo>
                    <a:cubicBezTo>
                      <a:pt x="33" y="34"/>
                      <a:pt x="38" y="35"/>
                      <a:pt x="42" y="35"/>
                    </a:cubicBezTo>
                    <a:cubicBezTo>
                      <a:pt x="46" y="35"/>
                      <a:pt x="53" y="37"/>
                      <a:pt x="55" y="37"/>
                    </a:cubicBezTo>
                    <a:cubicBezTo>
                      <a:pt x="57" y="37"/>
                      <a:pt x="60" y="34"/>
                      <a:pt x="64" y="34"/>
                    </a:cubicBezTo>
                    <a:cubicBezTo>
                      <a:pt x="69" y="34"/>
                      <a:pt x="71" y="31"/>
                      <a:pt x="72" y="31"/>
                    </a:cubicBezTo>
                    <a:cubicBezTo>
                      <a:pt x="72" y="31"/>
                      <a:pt x="72" y="31"/>
                      <a:pt x="72" y="31"/>
                    </a:cubicBezTo>
                    <a:cubicBezTo>
                      <a:pt x="72" y="30"/>
                      <a:pt x="73" y="29"/>
                      <a:pt x="74" y="29"/>
                    </a:cubicBezTo>
                    <a:cubicBezTo>
                      <a:pt x="76" y="28"/>
                      <a:pt x="74" y="25"/>
                      <a:pt x="76" y="24"/>
                    </a:cubicBezTo>
                    <a:cubicBezTo>
                      <a:pt x="77" y="22"/>
                      <a:pt x="75" y="19"/>
                      <a:pt x="77" y="19"/>
                    </a:cubicBezTo>
                    <a:cubicBezTo>
                      <a:pt x="79" y="20"/>
                      <a:pt x="82" y="20"/>
                      <a:pt x="82" y="16"/>
                    </a:cubicBezTo>
                    <a:cubicBezTo>
                      <a:pt x="82" y="15"/>
                      <a:pt x="83" y="14"/>
                      <a:pt x="84" y="13"/>
                    </a:cubicBezTo>
                    <a:cubicBezTo>
                      <a:pt x="81" y="10"/>
                      <a:pt x="79" y="4"/>
                      <a:pt x="79" y="4"/>
                    </a:cubicBezTo>
                    <a:cubicBezTo>
                      <a:pt x="79" y="4"/>
                      <a:pt x="74" y="6"/>
                      <a:pt x="71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27" name="Freeform 71"/>
              <p:cNvSpPr>
                <a:spLocks noChangeArrowheads="1"/>
              </p:cNvSpPr>
              <p:nvPr/>
            </p:nvSpPr>
            <p:spPr bwMode="auto">
              <a:xfrm>
                <a:off x="3992563" y="1317625"/>
                <a:ext cx="142875" cy="80963"/>
              </a:xfrm>
              <a:custGeom>
                <a:gdLst>
                  <a:gd fmla="*/ 137083 w 74" name="T0"/>
                  <a:gd fmla="*/ 15422 h 42" name="T1"/>
                  <a:gd fmla="*/ 131291 w 74" name="T2"/>
                  <a:gd fmla="*/ 13494 h 42" name="T3"/>
                  <a:gd fmla="*/ 117775 w 74" name="T4"/>
                  <a:gd fmla="*/ 7711 h 42" name="T5"/>
                  <a:gd fmla="*/ 98468 w 74" name="T6"/>
                  <a:gd fmla="*/ 1928 h 42" name="T7"/>
                  <a:gd fmla="*/ 77230 w 74" name="T8"/>
                  <a:gd fmla="*/ 13494 h 42" name="T9"/>
                  <a:gd fmla="*/ 54061 w 74" name="T10"/>
                  <a:gd fmla="*/ 21205 h 42" name="T11"/>
                  <a:gd fmla="*/ 25100 w 74" name="T12"/>
                  <a:gd fmla="*/ 21205 h 42" name="T13"/>
                  <a:gd fmla="*/ 23169 w 74" name="T14"/>
                  <a:gd fmla="*/ 17349 h 42" name="T15"/>
                  <a:gd fmla="*/ 19307 w 74" name="T16"/>
                  <a:gd fmla="*/ 23132 h 42" name="T17"/>
                  <a:gd fmla="*/ 9654 w 74" name="T18"/>
                  <a:gd fmla="*/ 28915 h 42" name="T19"/>
                  <a:gd fmla="*/ 7723 w 74" name="T20"/>
                  <a:gd fmla="*/ 38554 h 42" name="T21"/>
                  <a:gd fmla="*/ 3861 w 74" name="T22"/>
                  <a:gd fmla="*/ 48192 h 42" name="T23"/>
                  <a:gd fmla="*/ 0 w 74" name="T24"/>
                  <a:gd fmla="*/ 52048 h 42" name="T25"/>
                  <a:gd fmla="*/ 5792 w 74" name="T26"/>
                  <a:gd fmla="*/ 61686 h 42" name="T27"/>
                  <a:gd fmla="*/ 5792 w 74" name="T28"/>
                  <a:gd fmla="*/ 61686 h 42" name="T29"/>
                  <a:gd fmla="*/ 23169 w 74" name="T30"/>
                  <a:gd fmla="*/ 75180 h 42" name="T31"/>
                  <a:gd fmla="*/ 46338 w 74" name="T32"/>
                  <a:gd fmla="*/ 79035 h 42" name="T33"/>
                  <a:gd fmla="*/ 75299 w 74" name="T34"/>
                  <a:gd fmla="*/ 71325 h 42" name="T35"/>
                  <a:gd fmla="*/ 84953 w 74" name="T36"/>
                  <a:gd fmla="*/ 73252 h 42" name="T37"/>
                  <a:gd fmla="*/ 90745 w 74" name="T38"/>
                  <a:gd fmla="*/ 75180 h 42" name="T39"/>
                  <a:gd fmla="*/ 104260 w 74" name="T40"/>
                  <a:gd fmla="*/ 65541 h 42" name="T41"/>
                  <a:gd fmla="*/ 123568 w 74" name="T42"/>
                  <a:gd fmla="*/ 32771 h 42" name="T43"/>
                  <a:gd fmla="*/ 139014 w 74" name="T44"/>
                  <a:gd fmla="*/ 23132 h 42" name="T45"/>
                  <a:gd fmla="*/ 137083 w 74" name="T46"/>
                  <a:gd fmla="*/ 15422 h 42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w 74" name="T72"/>
                  <a:gd fmla="*/ 0 h 42" name="T73"/>
                  <a:gd fmla="*/ 74 w 74" name="T74"/>
                  <a:gd fmla="*/ 42 h 42" name="T75"/>
                </a:gdLst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b="T75" l="T72" r="T74" t="T73"/>
                <a:pathLst>
                  <a:path h="42" w="74">
                    <a:moveTo>
                      <a:pt x="71" y="8"/>
                    </a:moveTo>
                    <a:cubicBezTo>
                      <a:pt x="70" y="8"/>
                      <a:pt x="69" y="7"/>
                      <a:pt x="68" y="7"/>
                    </a:cubicBezTo>
                    <a:cubicBezTo>
                      <a:pt x="65" y="6"/>
                      <a:pt x="62" y="5"/>
                      <a:pt x="61" y="4"/>
                    </a:cubicBezTo>
                    <a:cubicBezTo>
                      <a:pt x="59" y="2"/>
                      <a:pt x="52" y="1"/>
                      <a:pt x="51" y="1"/>
                    </a:cubicBezTo>
                    <a:cubicBezTo>
                      <a:pt x="50" y="0"/>
                      <a:pt x="43" y="7"/>
                      <a:pt x="40" y="7"/>
                    </a:cubicBezTo>
                    <a:cubicBezTo>
                      <a:pt x="38" y="7"/>
                      <a:pt x="28" y="9"/>
                      <a:pt x="28" y="11"/>
                    </a:cubicBezTo>
                    <a:cubicBezTo>
                      <a:pt x="28" y="14"/>
                      <a:pt x="16" y="14"/>
                      <a:pt x="13" y="11"/>
                    </a:cubicBezTo>
                    <a:cubicBezTo>
                      <a:pt x="13" y="11"/>
                      <a:pt x="12" y="10"/>
                      <a:pt x="12" y="9"/>
                    </a:cubicBezTo>
                    <a:cubicBezTo>
                      <a:pt x="11" y="10"/>
                      <a:pt x="10" y="11"/>
                      <a:pt x="10" y="12"/>
                    </a:cubicBezTo>
                    <a:cubicBezTo>
                      <a:pt x="10" y="16"/>
                      <a:pt x="7" y="16"/>
                      <a:pt x="5" y="15"/>
                    </a:cubicBezTo>
                    <a:cubicBezTo>
                      <a:pt x="3" y="15"/>
                      <a:pt x="5" y="18"/>
                      <a:pt x="4" y="20"/>
                    </a:cubicBezTo>
                    <a:cubicBezTo>
                      <a:pt x="2" y="21"/>
                      <a:pt x="4" y="24"/>
                      <a:pt x="2" y="25"/>
                    </a:cubicBezTo>
                    <a:cubicBezTo>
                      <a:pt x="1" y="25"/>
                      <a:pt x="0" y="26"/>
                      <a:pt x="0" y="27"/>
                    </a:cubicBezTo>
                    <a:cubicBezTo>
                      <a:pt x="1" y="28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5" y="33"/>
                      <a:pt x="10" y="37"/>
                      <a:pt x="12" y="39"/>
                    </a:cubicBezTo>
                    <a:cubicBezTo>
                      <a:pt x="14" y="42"/>
                      <a:pt x="21" y="42"/>
                      <a:pt x="24" y="41"/>
                    </a:cubicBezTo>
                    <a:cubicBezTo>
                      <a:pt x="26" y="41"/>
                      <a:pt x="39" y="37"/>
                      <a:pt x="39" y="37"/>
                    </a:cubicBezTo>
                    <a:cubicBezTo>
                      <a:pt x="39" y="37"/>
                      <a:pt x="42" y="38"/>
                      <a:pt x="44" y="38"/>
                    </a:cubicBezTo>
                    <a:cubicBezTo>
                      <a:pt x="44" y="38"/>
                      <a:pt x="46" y="38"/>
                      <a:pt x="47" y="39"/>
                    </a:cubicBezTo>
                    <a:cubicBezTo>
                      <a:pt x="48" y="38"/>
                      <a:pt x="51" y="37"/>
                      <a:pt x="54" y="34"/>
                    </a:cubicBezTo>
                    <a:cubicBezTo>
                      <a:pt x="57" y="30"/>
                      <a:pt x="63" y="18"/>
                      <a:pt x="64" y="17"/>
                    </a:cubicBezTo>
                    <a:cubicBezTo>
                      <a:pt x="66" y="16"/>
                      <a:pt x="70" y="14"/>
                      <a:pt x="72" y="12"/>
                    </a:cubicBezTo>
                    <a:cubicBezTo>
                      <a:pt x="74" y="11"/>
                      <a:pt x="73" y="9"/>
                      <a:pt x="71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28" name="Freeform 72"/>
              <p:cNvSpPr>
                <a:spLocks noChangeArrowheads="1"/>
              </p:cNvSpPr>
              <p:nvPr/>
            </p:nvSpPr>
            <p:spPr bwMode="auto">
              <a:xfrm>
                <a:off x="3911600" y="1252537"/>
                <a:ext cx="134938" cy="69850"/>
              </a:xfrm>
              <a:custGeom>
                <a:gdLst>
                  <a:gd fmla="*/ 129236 w 71" name="T0"/>
                  <a:gd fmla="*/ 32985 h 36" name="T1"/>
                  <a:gd fmla="*/ 114032 w 71" name="T2"/>
                  <a:gd fmla="*/ 29104 h 36" name="T3"/>
                  <a:gd fmla="*/ 108330 w 71" name="T4"/>
                  <a:gd fmla="*/ 21343 h 36" name="T5"/>
                  <a:gd fmla="*/ 96927 w 71" name="T6"/>
                  <a:gd fmla="*/ 23283 h 36" name="T7"/>
                  <a:gd fmla="*/ 85524 w 71" name="T8"/>
                  <a:gd fmla="*/ 17463 h 36" name="T9"/>
                  <a:gd fmla="*/ 70320 w 71" name="T10"/>
                  <a:gd fmla="*/ 7761 h 36" name="T11"/>
                  <a:gd fmla="*/ 58917 w 71" name="T12"/>
                  <a:gd fmla="*/ 0 h 36" name="T13"/>
                  <a:gd fmla="*/ 57016 w 71" name="T14"/>
                  <a:gd fmla="*/ 1940 h 36" name="T15"/>
                  <a:gd fmla="*/ 45613 w 71" name="T16"/>
                  <a:gd fmla="*/ 3881 h 36" name="T17"/>
                  <a:gd fmla="*/ 28508 w 71" name="T18"/>
                  <a:gd fmla="*/ 11642 h 36" name="T19"/>
                  <a:gd fmla="*/ 5702 w 71" name="T20"/>
                  <a:gd fmla="*/ 19403 h 36" name="T21"/>
                  <a:gd fmla="*/ 7602 w 71" name="T22"/>
                  <a:gd fmla="*/ 31044 h 36" name="T23"/>
                  <a:gd fmla="*/ 15204 w 71" name="T24"/>
                  <a:gd fmla="*/ 50447 h 36" name="T25"/>
                  <a:gd fmla="*/ 38011 w 71" name="T26"/>
                  <a:gd fmla="*/ 67910 h 36" name="T27"/>
                  <a:gd fmla="*/ 36110 w 71" name="T28"/>
                  <a:gd fmla="*/ 67910 h 36" name="T29"/>
                  <a:gd fmla="*/ 55116 w 71" name="T30"/>
                  <a:gd fmla="*/ 67910 h 36" name="T31"/>
                  <a:gd fmla="*/ 58917 w 71" name="T32"/>
                  <a:gd fmla="*/ 58208 h 36" name="T33"/>
                  <a:gd fmla="*/ 79822 w 71" name="T34"/>
                  <a:gd fmla="*/ 64029 h 36" name="T35"/>
                  <a:gd fmla="*/ 95027 w 71" name="T36"/>
                  <a:gd fmla="*/ 65969 h 36" name="T37"/>
                  <a:gd fmla="*/ 96927 w 71" name="T38"/>
                  <a:gd fmla="*/ 69850 h 36" name="T39"/>
                  <a:gd fmla="*/ 102629 w 71" name="T40"/>
                  <a:gd fmla="*/ 64029 h 36" name="T41"/>
                  <a:gd fmla="*/ 123535 w 71" name="T42"/>
                  <a:gd fmla="*/ 52387 h 36" name="T43"/>
                  <a:gd fmla="*/ 134938 w 71" name="T44"/>
                  <a:gd fmla="*/ 42686 h 36" name="T45"/>
                  <a:gd fmla="*/ 129236 w 71" name="T46"/>
                  <a:gd fmla="*/ 32985 h 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w 71" name="T72"/>
                  <a:gd fmla="*/ 0 h 36" name="T73"/>
                  <a:gd fmla="*/ 71 w 71" name="T74"/>
                  <a:gd fmla="*/ 36 h 36" name="T75"/>
                </a:gdLst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b="T75" l="T72" r="T74" t="T73"/>
                <a:pathLst>
                  <a:path h="36" w="71">
                    <a:moveTo>
                      <a:pt x="68" y="17"/>
                    </a:moveTo>
                    <a:cubicBezTo>
                      <a:pt x="66" y="15"/>
                      <a:pt x="61" y="16"/>
                      <a:pt x="60" y="15"/>
                    </a:cubicBezTo>
                    <a:cubicBezTo>
                      <a:pt x="60" y="13"/>
                      <a:pt x="59" y="11"/>
                      <a:pt x="57" y="11"/>
                    </a:cubicBezTo>
                    <a:cubicBezTo>
                      <a:pt x="55" y="11"/>
                      <a:pt x="52" y="9"/>
                      <a:pt x="51" y="12"/>
                    </a:cubicBezTo>
                    <a:cubicBezTo>
                      <a:pt x="50" y="14"/>
                      <a:pt x="45" y="11"/>
                      <a:pt x="45" y="9"/>
                    </a:cubicBezTo>
                    <a:cubicBezTo>
                      <a:pt x="45" y="7"/>
                      <a:pt x="43" y="6"/>
                      <a:pt x="37" y="4"/>
                    </a:cubicBezTo>
                    <a:cubicBezTo>
                      <a:pt x="35" y="3"/>
                      <a:pt x="33" y="2"/>
                      <a:pt x="31" y="0"/>
                    </a:cubicBezTo>
                    <a:cubicBezTo>
                      <a:pt x="31" y="1"/>
                      <a:pt x="31" y="1"/>
                      <a:pt x="30" y="1"/>
                    </a:cubicBezTo>
                    <a:cubicBezTo>
                      <a:pt x="29" y="3"/>
                      <a:pt x="26" y="0"/>
                      <a:pt x="24" y="2"/>
                    </a:cubicBezTo>
                    <a:cubicBezTo>
                      <a:pt x="23" y="3"/>
                      <a:pt x="18" y="3"/>
                      <a:pt x="15" y="6"/>
                    </a:cubicBezTo>
                    <a:cubicBezTo>
                      <a:pt x="12" y="8"/>
                      <a:pt x="7" y="10"/>
                      <a:pt x="3" y="10"/>
                    </a:cubicBezTo>
                    <a:cubicBezTo>
                      <a:pt x="0" y="11"/>
                      <a:pt x="3" y="14"/>
                      <a:pt x="4" y="16"/>
                    </a:cubicBezTo>
                    <a:cubicBezTo>
                      <a:pt x="5" y="19"/>
                      <a:pt x="5" y="24"/>
                      <a:pt x="8" y="26"/>
                    </a:cubicBezTo>
                    <a:cubicBezTo>
                      <a:pt x="10" y="28"/>
                      <a:pt x="19" y="33"/>
                      <a:pt x="20" y="35"/>
                    </a:cubicBezTo>
                    <a:cubicBezTo>
                      <a:pt x="20" y="35"/>
                      <a:pt x="20" y="35"/>
                      <a:pt x="19" y="35"/>
                    </a:cubicBezTo>
                    <a:cubicBezTo>
                      <a:pt x="23" y="36"/>
                      <a:pt x="28" y="36"/>
                      <a:pt x="29" y="35"/>
                    </a:cubicBezTo>
                    <a:cubicBezTo>
                      <a:pt x="30" y="33"/>
                      <a:pt x="31" y="30"/>
                      <a:pt x="31" y="30"/>
                    </a:cubicBezTo>
                    <a:cubicBezTo>
                      <a:pt x="31" y="30"/>
                      <a:pt x="39" y="30"/>
                      <a:pt x="42" y="33"/>
                    </a:cubicBezTo>
                    <a:cubicBezTo>
                      <a:pt x="45" y="36"/>
                      <a:pt x="50" y="34"/>
                      <a:pt x="50" y="34"/>
                    </a:cubicBezTo>
                    <a:cubicBezTo>
                      <a:pt x="50" y="34"/>
                      <a:pt x="50" y="35"/>
                      <a:pt x="51" y="36"/>
                    </a:cubicBezTo>
                    <a:cubicBezTo>
                      <a:pt x="52" y="34"/>
                      <a:pt x="53" y="33"/>
                      <a:pt x="54" y="33"/>
                    </a:cubicBezTo>
                    <a:cubicBezTo>
                      <a:pt x="57" y="32"/>
                      <a:pt x="62" y="32"/>
                      <a:pt x="65" y="27"/>
                    </a:cubicBezTo>
                    <a:cubicBezTo>
                      <a:pt x="66" y="25"/>
                      <a:pt x="69" y="23"/>
                      <a:pt x="71" y="22"/>
                    </a:cubicBezTo>
                    <a:cubicBezTo>
                      <a:pt x="70" y="20"/>
                      <a:pt x="69" y="17"/>
                      <a:pt x="68" y="1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29" name="Freeform 73"/>
              <p:cNvSpPr>
                <a:spLocks noChangeArrowheads="1"/>
              </p:cNvSpPr>
              <p:nvPr/>
            </p:nvSpPr>
            <p:spPr bwMode="auto">
              <a:xfrm>
                <a:off x="4008438" y="1293812"/>
                <a:ext cx="120650" cy="50800"/>
              </a:xfrm>
              <a:custGeom>
                <a:gdLst>
                  <a:gd fmla="*/ 90009 w 63" name="T0"/>
                  <a:gd fmla="*/ 5644 h 27" name="T1"/>
                  <a:gd fmla="*/ 72773 w 63" name="T2"/>
                  <a:gd fmla="*/ 5644 h 27" name="T3"/>
                  <a:gd fmla="*/ 55537 w 63" name="T4"/>
                  <a:gd fmla="*/ 1881 h 27" name="T5"/>
                  <a:gd fmla="*/ 42132 w 63" name="T6"/>
                  <a:gd fmla="*/ 3763 h 27" name="T7"/>
                  <a:gd fmla="*/ 38302 w 63" name="T8"/>
                  <a:gd fmla="*/ 1881 h 27" name="T9"/>
                  <a:gd fmla="*/ 26811 w 63" name="T10"/>
                  <a:gd fmla="*/ 11289 h 27" name="T11"/>
                  <a:gd fmla="*/ 5745 w 63" name="T12"/>
                  <a:gd fmla="*/ 22578 h 27" name="T13"/>
                  <a:gd fmla="*/ 0 w 63" name="T14"/>
                  <a:gd fmla="*/ 28222 h 27" name="T15"/>
                  <a:gd fmla="*/ 9575 w 63" name="T16"/>
                  <a:gd fmla="*/ 45156 h 27" name="T17"/>
                  <a:gd fmla="*/ 38302 w 63" name="T18"/>
                  <a:gd fmla="*/ 45156 h 27" name="T19"/>
                  <a:gd fmla="*/ 61283 w 63" name="T20"/>
                  <a:gd fmla="*/ 37630 h 27" name="T21"/>
                  <a:gd fmla="*/ 82348 w 63" name="T22"/>
                  <a:gd fmla="*/ 26341 h 27" name="T23"/>
                  <a:gd fmla="*/ 101499 w 63" name="T24"/>
                  <a:gd fmla="*/ 31985 h 27" name="T25"/>
                  <a:gd fmla="*/ 114905 w 63" name="T26"/>
                  <a:gd fmla="*/ 37630 h 27" name="T27"/>
                  <a:gd fmla="*/ 111075 w 63" name="T28"/>
                  <a:gd fmla="*/ 30104 h 27" name="T29"/>
                  <a:gd fmla="*/ 120650 w 63" name="T30"/>
                  <a:gd fmla="*/ 15052 h 27" name="T31"/>
                  <a:gd fmla="*/ 120650 w 63" name="T32"/>
                  <a:gd fmla="*/ 13170 h 27" name="T33"/>
                  <a:gd fmla="*/ 107244 w 63" name="T34"/>
                  <a:gd fmla="*/ 11289 h 27" name="T35"/>
                  <a:gd fmla="*/ 90009 w 63" name="T36"/>
                  <a:gd fmla="*/ 5644 h 27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63" name="T57"/>
                  <a:gd fmla="*/ 0 h 27" name="T58"/>
                  <a:gd fmla="*/ 63 w 63" name="T59"/>
                  <a:gd fmla="*/ 27 h 27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27" w="62">
                    <a:moveTo>
                      <a:pt x="47" y="3"/>
                    </a:moveTo>
                    <a:cubicBezTo>
                      <a:pt x="43" y="4"/>
                      <a:pt x="41" y="1"/>
                      <a:pt x="38" y="3"/>
                    </a:cubicBezTo>
                    <a:cubicBezTo>
                      <a:pt x="35" y="4"/>
                      <a:pt x="30" y="3"/>
                      <a:pt x="29" y="1"/>
                    </a:cubicBezTo>
                    <a:cubicBezTo>
                      <a:pt x="27" y="0"/>
                      <a:pt x="24" y="4"/>
                      <a:pt x="22" y="2"/>
                    </a:cubicBezTo>
                    <a:cubicBezTo>
                      <a:pt x="21" y="2"/>
                      <a:pt x="21" y="1"/>
                      <a:pt x="20" y="1"/>
                    </a:cubicBezTo>
                    <a:cubicBezTo>
                      <a:pt x="18" y="2"/>
                      <a:pt x="15" y="4"/>
                      <a:pt x="14" y="6"/>
                    </a:cubicBezTo>
                    <a:cubicBezTo>
                      <a:pt x="11" y="11"/>
                      <a:pt x="6" y="11"/>
                      <a:pt x="3" y="12"/>
                    </a:cubicBezTo>
                    <a:cubicBezTo>
                      <a:pt x="2" y="12"/>
                      <a:pt x="1" y="13"/>
                      <a:pt x="0" y="15"/>
                    </a:cubicBezTo>
                    <a:cubicBezTo>
                      <a:pt x="1" y="18"/>
                      <a:pt x="3" y="22"/>
                      <a:pt x="5" y="24"/>
                    </a:cubicBezTo>
                    <a:cubicBezTo>
                      <a:pt x="8" y="27"/>
                      <a:pt x="20" y="27"/>
                      <a:pt x="20" y="24"/>
                    </a:cubicBezTo>
                    <a:cubicBezTo>
                      <a:pt x="20" y="22"/>
                      <a:pt x="30" y="20"/>
                      <a:pt x="32" y="20"/>
                    </a:cubicBezTo>
                    <a:cubicBezTo>
                      <a:pt x="35" y="20"/>
                      <a:pt x="42" y="13"/>
                      <a:pt x="43" y="14"/>
                    </a:cubicBezTo>
                    <a:cubicBezTo>
                      <a:pt x="44" y="14"/>
                      <a:pt x="51" y="15"/>
                      <a:pt x="53" y="17"/>
                    </a:cubicBezTo>
                    <a:cubicBezTo>
                      <a:pt x="54" y="18"/>
                      <a:pt x="57" y="19"/>
                      <a:pt x="60" y="20"/>
                    </a:cubicBezTo>
                    <a:cubicBezTo>
                      <a:pt x="59" y="18"/>
                      <a:pt x="58" y="17"/>
                      <a:pt x="58" y="16"/>
                    </a:cubicBezTo>
                    <a:cubicBezTo>
                      <a:pt x="58" y="14"/>
                      <a:pt x="62" y="9"/>
                      <a:pt x="63" y="8"/>
                    </a:cubicBezTo>
                    <a:cubicBezTo>
                      <a:pt x="63" y="7"/>
                      <a:pt x="63" y="7"/>
                      <a:pt x="63" y="7"/>
                    </a:cubicBezTo>
                    <a:cubicBezTo>
                      <a:pt x="60" y="7"/>
                      <a:pt x="57" y="6"/>
                      <a:pt x="56" y="6"/>
                    </a:cubicBezTo>
                    <a:cubicBezTo>
                      <a:pt x="55" y="4"/>
                      <a:pt x="51" y="3"/>
                      <a:pt x="47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30" name="Freeform 74"/>
              <p:cNvSpPr>
                <a:spLocks noChangeArrowheads="1"/>
              </p:cNvSpPr>
              <p:nvPr/>
            </p:nvSpPr>
            <p:spPr bwMode="auto">
              <a:xfrm>
                <a:off x="3436938" y="1495425"/>
                <a:ext cx="80963" cy="133350"/>
              </a:xfrm>
              <a:custGeom>
                <a:gdLst>
                  <a:gd fmla="*/ 57831 w 42" name="T0"/>
                  <a:gd fmla="*/ 108585 h 70" name="T1"/>
                  <a:gd fmla="*/ 53975 w 42" name="T2"/>
                  <a:gd fmla="*/ 99060 h 70" name="T3"/>
                  <a:gd fmla="*/ 59758 w 42" name="T4"/>
                  <a:gd fmla="*/ 85725 h 70" name="T5"/>
                  <a:gd fmla="*/ 52048 w 42" name="T6"/>
                  <a:gd fmla="*/ 74295 h 70" name="T7"/>
                  <a:gd fmla="*/ 57831 w 42" name="T8"/>
                  <a:gd fmla="*/ 66675 h 70" name="T9"/>
                  <a:gd fmla="*/ 61686 w 42" name="T10"/>
                  <a:gd fmla="*/ 51435 h 70" name="T11"/>
                  <a:gd fmla="*/ 59758 w 42" name="T12"/>
                  <a:gd fmla="*/ 32385 h 70" name="T13"/>
                  <a:gd fmla="*/ 75180 w 42" name="T14"/>
                  <a:gd fmla="*/ 19050 h 70" name="T15"/>
                  <a:gd fmla="*/ 69397 w 42" name="T16"/>
                  <a:gd fmla="*/ 11430 h 70" name="T17"/>
                  <a:gd fmla="*/ 55903 w 42" name="T18"/>
                  <a:gd fmla="*/ 7620 h 70" name="T19"/>
                  <a:gd fmla="*/ 48192 w 42" name="T20"/>
                  <a:gd fmla="*/ 7620 h 70" name="T21"/>
                  <a:gd fmla="*/ 34698 w 42" name="T22"/>
                  <a:gd fmla="*/ 5715 h 70" name="T23"/>
                  <a:gd fmla="*/ 26988 w 42" name="T24"/>
                  <a:gd fmla="*/ 3810 h 70" name="T25"/>
                  <a:gd fmla="*/ 21205 w 42" name="T26"/>
                  <a:gd fmla="*/ 7620 h 70" name="T27"/>
                  <a:gd fmla="*/ 21205 w 42" name="T28"/>
                  <a:gd fmla="*/ 20955 h 70" name="T29"/>
                  <a:gd fmla="*/ 7711 w 42" name="T30"/>
                  <a:gd fmla="*/ 72390 h 70" name="T31"/>
                  <a:gd fmla="*/ 15422 w 42" name="T32"/>
                  <a:gd fmla="*/ 91440 h 70" name="T33"/>
                  <a:gd fmla="*/ 19277 w 42" name="T34"/>
                  <a:gd fmla="*/ 127635 h 70" name="T35"/>
                  <a:gd fmla="*/ 34698 w 42" name="T36"/>
                  <a:gd fmla="*/ 133350 h 70" name="T37"/>
                  <a:gd fmla="*/ 52048 w 42" name="T38"/>
                  <a:gd fmla="*/ 129540 h 70" name="T39"/>
                  <a:gd fmla="*/ 50120 w 42" name="T40"/>
                  <a:gd fmla="*/ 121920 h 70" name="T41"/>
                  <a:gd fmla="*/ 57831 w 42" name="T42"/>
                  <a:gd fmla="*/ 108585 h 70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42" name="T66"/>
                  <a:gd fmla="*/ 0 h 70" name="T67"/>
                  <a:gd fmla="*/ 42 w 42" name="T68"/>
                  <a:gd fmla="*/ 70 h 70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70" w="42">
                    <a:moveTo>
                      <a:pt x="30" y="57"/>
                    </a:moveTo>
                    <a:cubicBezTo>
                      <a:pt x="35" y="56"/>
                      <a:pt x="29" y="53"/>
                      <a:pt x="28" y="52"/>
                    </a:cubicBezTo>
                    <a:cubicBezTo>
                      <a:pt x="27" y="50"/>
                      <a:pt x="28" y="45"/>
                      <a:pt x="31" y="45"/>
                    </a:cubicBezTo>
                    <a:cubicBezTo>
                      <a:pt x="33" y="45"/>
                      <a:pt x="31" y="43"/>
                      <a:pt x="27" y="39"/>
                    </a:cubicBezTo>
                    <a:cubicBezTo>
                      <a:pt x="24" y="36"/>
                      <a:pt x="27" y="35"/>
                      <a:pt x="30" y="35"/>
                    </a:cubicBezTo>
                    <a:cubicBezTo>
                      <a:pt x="33" y="35"/>
                      <a:pt x="29" y="30"/>
                      <a:pt x="32" y="27"/>
                    </a:cubicBezTo>
                    <a:cubicBezTo>
                      <a:pt x="35" y="24"/>
                      <a:pt x="31" y="19"/>
                      <a:pt x="31" y="17"/>
                    </a:cubicBezTo>
                    <a:cubicBezTo>
                      <a:pt x="31" y="14"/>
                      <a:pt x="35" y="13"/>
                      <a:pt x="39" y="10"/>
                    </a:cubicBezTo>
                    <a:cubicBezTo>
                      <a:pt x="42" y="7"/>
                      <a:pt x="36" y="8"/>
                      <a:pt x="36" y="6"/>
                    </a:cubicBezTo>
                    <a:cubicBezTo>
                      <a:pt x="36" y="3"/>
                      <a:pt x="32" y="2"/>
                      <a:pt x="29" y="4"/>
                    </a:cubicBezTo>
                    <a:cubicBezTo>
                      <a:pt x="26" y="6"/>
                      <a:pt x="27" y="4"/>
                      <a:pt x="25" y="4"/>
                    </a:cubicBezTo>
                    <a:cubicBezTo>
                      <a:pt x="22" y="4"/>
                      <a:pt x="18" y="5"/>
                      <a:pt x="18" y="3"/>
                    </a:cubicBezTo>
                    <a:cubicBezTo>
                      <a:pt x="18" y="0"/>
                      <a:pt x="16" y="0"/>
                      <a:pt x="14" y="2"/>
                    </a:cubicBezTo>
                    <a:cubicBezTo>
                      <a:pt x="13" y="3"/>
                      <a:pt x="12" y="4"/>
                      <a:pt x="11" y="4"/>
                    </a:cubicBezTo>
                    <a:cubicBezTo>
                      <a:pt x="10" y="7"/>
                      <a:pt x="10" y="10"/>
                      <a:pt x="11" y="11"/>
                    </a:cubicBezTo>
                    <a:cubicBezTo>
                      <a:pt x="13" y="15"/>
                      <a:pt x="8" y="33"/>
                      <a:pt x="4" y="38"/>
                    </a:cubicBezTo>
                    <a:cubicBezTo>
                      <a:pt x="0" y="43"/>
                      <a:pt x="4" y="45"/>
                      <a:pt x="8" y="48"/>
                    </a:cubicBezTo>
                    <a:cubicBezTo>
                      <a:pt x="13" y="52"/>
                      <a:pt x="10" y="64"/>
                      <a:pt x="10" y="67"/>
                    </a:cubicBezTo>
                    <a:cubicBezTo>
                      <a:pt x="10" y="70"/>
                      <a:pt x="14" y="70"/>
                      <a:pt x="18" y="70"/>
                    </a:cubicBezTo>
                    <a:cubicBezTo>
                      <a:pt x="21" y="70"/>
                      <a:pt x="24" y="68"/>
                      <a:pt x="27" y="68"/>
                    </a:cubicBezTo>
                    <a:cubicBezTo>
                      <a:pt x="26" y="66"/>
                      <a:pt x="26" y="65"/>
                      <a:pt x="26" y="64"/>
                    </a:cubicBezTo>
                    <a:cubicBezTo>
                      <a:pt x="26" y="62"/>
                      <a:pt x="26" y="58"/>
                      <a:pt x="30" y="5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31" name="Freeform 75"/>
              <p:cNvSpPr>
                <a:spLocks noChangeArrowheads="1"/>
              </p:cNvSpPr>
              <p:nvPr/>
            </p:nvSpPr>
            <p:spPr bwMode="auto">
              <a:xfrm>
                <a:off x="3716338" y="1182687"/>
                <a:ext cx="88900" cy="76200"/>
              </a:xfrm>
              <a:custGeom>
                <a:gdLst>
                  <a:gd fmla="*/ 28372 w 47" name="T0"/>
                  <a:gd fmla="*/ 59055 h 40" name="T1"/>
                  <a:gd fmla="*/ 43504 w 47" name="T2"/>
                  <a:gd fmla="*/ 60960 h 40" name="T3"/>
                  <a:gd fmla="*/ 58636 w 47" name="T4"/>
                  <a:gd fmla="*/ 72390 h 40" name="T5"/>
                  <a:gd fmla="*/ 62419 w 47" name="T6"/>
                  <a:gd fmla="*/ 76200 h 40" name="T7"/>
                  <a:gd fmla="*/ 66202 w 47" name="T8"/>
                  <a:gd fmla="*/ 60960 h 40" name="T9"/>
                  <a:gd fmla="*/ 66202 w 47" name="T10"/>
                  <a:gd fmla="*/ 49530 h 40" name="T11"/>
                  <a:gd fmla="*/ 79443 w 47" name="T12"/>
                  <a:gd fmla="*/ 43815 h 40" name="T13"/>
                  <a:gd fmla="*/ 83226 w 47" name="T14"/>
                  <a:gd fmla="*/ 38100 h 40" name="T15"/>
                  <a:gd fmla="*/ 75660 w 47" name="T16"/>
                  <a:gd fmla="*/ 26670 h 40" name="T17"/>
                  <a:gd fmla="*/ 87009 w 47" name="T18"/>
                  <a:gd fmla="*/ 15240 h 40" name="T19"/>
                  <a:gd fmla="*/ 87009 w 47" name="T20"/>
                  <a:gd fmla="*/ 1905 h 40" name="T21"/>
                  <a:gd fmla="*/ 81334 w 47" name="T22"/>
                  <a:gd fmla="*/ 3810 h 40" name="T23"/>
                  <a:gd fmla="*/ 60528 w 47" name="T24"/>
                  <a:gd fmla="*/ 3810 h 40" name="T25"/>
                  <a:gd fmla="*/ 51070 w 47" name="T26"/>
                  <a:gd fmla="*/ 19050 h 40" name="T27"/>
                  <a:gd fmla="*/ 41613 w 47" name="T28"/>
                  <a:gd fmla="*/ 19050 h 40" name="T29"/>
                  <a:gd fmla="*/ 30264 w 47" name="T30"/>
                  <a:gd fmla="*/ 24765 h 40" name="T31"/>
                  <a:gd fmla="*/ 20806 w 47" name="T32"/>
                  <a:gd fmla="*/ 41910 h 40" name="T33"/>
                  <a:gd fmla="*/ 3783 w 47" name="T34"/>
                  <a:gd fmla="*/ 62865 h 40" name="T35"/>
                  <a:gd fmla="*/ 0 w 47" name="T36"/>
                  <a:gd fmla="*/ 64770 h 40" name="T37"/>
                  <a:gd fmla="*/ 7566 w 47" name="T38"/>
                  <a:gd fmla="*/ 66675 h 40" name="T39"/>
                  <a:gd fmla="*/ 28372 w 47" name="T40"/>
                  <a:gd fmla="*/ 59055 h 40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47" name="T63"/>
                  <a:gd fmla="*/ 0 h 40" name="T64"/>
                  <a:gd fmla="*/ 47 w 47" name="T65"/>
                  <a:gd fmla="*/ 40 h 40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40" w="47">
                    <a:moveTo>
                      <a:pt x="15" y="31"/>
                    </a:moveTo>
                    <a:cubicBezTo>
                      <a:pt x="17" y="29"/>
                      <a:pt x="21" y="30"/>
                      <a:pt x="23" y="32"/>
                    </a:cubicBezTo>
                    <a:cubicBezTo>
                      <a:pt x="25" y="34"/>
                      <a:pt x="28" y="35"/>
                      <a:pt x="31" y="38"/>
                    </a:cubicBezTo>
                    <a:cubicBezTo>
                      <a:pt x="32" y="39"/>
                      <a:pt x="33" y="40"/>
                      <a:pt x="33" y="40"/>
                    </a:cubicBezTo>
                    <a:cubicBezTo>
                      <a:pt x="34" y="38"/>
                      <a:pt x="34" y="34"/>
                      <a:pt x="35" y="32"/>
                    </a:cubicBezTo>
                    <a:cubicBezTo>
                      <a:pt x="36" y="29"/>
                      <a:pt x="34" y="26"/>
                      <a:pt x="35" y="26"/>
                    </a:cubicBezTo>
                    <a:cubicBezTo>
                      <a:pt x="37" y="26"/>
                      <a:pt x="42" y="26"/>
                      <a:pt x="42" y="23"/>
                    </a:cubicBezTo>
                    <a:cubicBezTo>
                      <a:pt x="42" y="20"/>
                      <a:pt x="43" y="21"/>
                      <a:pt x="44" y="20"/>
                    </a:cubicBezTo>
                    <a:cubicBezTo>
                      <a:pt x="45" y="18"/>
                      <a:pt x="41" y="15"/>
                      <a:pt x="40" y="14"/>
                    </a:cubicBezTo>
                    <a:cubicBezTo>
                      <a:pt x="40" y="13"/>
                      <a:pt x="43" y="12"/>
                      <a:pt x="46" y="8"/>
                    </a:cubicBezTo>
                    <a:cubicBezTo>
                      <a:pt x="47" y="7"/>
                      <a:pt x="47" y="4"/>
                      <a:pt x="46" y="1"/>
                    </a:cubicBezTo>
                    <a:cubicBezTo>
                      <a:pt x="45" y="2"/>
                      <a:pt x="44" y="3"/>
                      <a:pt x="43" y="2"/>
                    </a:cubicBezTo>
                    <a:cubicBezTo>
                      <a:pt x="40" y="0"/>
                      <a:pt x="37" y="1"/>
                      <a:pt x="32" y="2"/>
                    </a:cubicBezTo>
                    <a:cubicBezTo>
                      <a:pt x="27" y="3"/>
                      <a:pt x="25" y="8"/>
                      <a:pt x="27" y="10"/>
                    </a:cubicBezTo>
                    <a:cubicBezTo>
                      <a:pt x="29" y="12"/>
                      <a:pt x="22" y="13"/>
                      <a:pt x="22" y="10"/>
                    </a:cubicBezTo>
                    <a:cubicBezTo>
                      <a:pt x="21" y="8"/>
                      <a:pt x="16" y="9"/>
                      <a:pt x="16" y="13"/>
                    </a:cubicBezTo>
                    <a:cubicBezTo>
                      <a:pt x="17" y="16"/>
                      <a:pt x="11" y="18"/>
                      <a:pt x="11" y="22"/>
                    </a:cubicBezTo>
                    <a:cubicBezTo>
                      <a:pt x="12" y="26"/>
                      <a:pt x="6" y="30"/>
                      <a:pt x="2" y="33"/>
                    </a:cubicBezTo>
                    <a:cubicBezTo>
                      <a:pt x="2" y="33"/>
                      <a:pt x="1" y="33"/>
                      <a:pt x="0" y="34"/>
                    </a:cubicBezTo>
                    <a:cubicBezTo>
                      <a:pt x="2" y="34"/>
                      <a:pt x="4" y="35"/>
                      <a:pt x="4" y="35"/>
                    </a:cubicBezTo>
                    <a:cubicBezTo>
                      <a:pt x="8" y="35"/>
                      <a:pt x="13" y="33"/>
                      <a:pt x="15" y="31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32" name="Freeform 76"/>
              <p:cNvSpPr>
                <a:spLocks noChangeArrowheads="1"/>
              </p:cNvSpPr>
              <p:nvPr/>
            </p:nvSpPr>
            <p:spPr bwMode="auto">
              <a:xfrm>
                <a:off x="3773488" y="1279525"/>
                <a:ext cx="15875" cy="19050"/>
              </a:xfrm>
              <a:custGeom>
                <a:gdLst>
                  <a:gd fmla="*/ 7938 w 8" name="T0"/>
                  <a:gd fmla="*/ 0 h 10" name="T1"/>
                  <a:gd fmla="*/ 0 w 8" name="T2"/>
                  <a:gd fmla="*/ 17145 h 10" name="T3"/>
                  <a:gd fmla="*/ 15875 w 8" name="T4"/>
                  <a:gd fmla="*/ 19050 h 10" name="T5"/>
                  <a:gd fmla="*/ 7938 w 8" name="T6"/>
                  <a:gd fmla="*/ 1905 h 10" name="T7"/>
                  <a:gd fmla="*/ 7938 w 8" name="T8"/>
                  <a:gd fmla="*/ 0 h 10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8" name="T15"/>
                  <a:gd fmla="*/ 0 h 10" name="T16"/>
                  <a:gd fmla="*/ 8 w 8" name="T17"/>
                  <a:gd fmla="*/ 10 h 10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0" w="8">
                    <a:moveTo>
                      <a:pt x="4" y="0"/>
                    </a:moveTo>
                    <a:cubicBezTo>
                      <a:pt x="2" y="1"/>
                      <a:pt x="0" y="4"/>
                      <a:pt x="0" y="9"/>
                    </a:cubicBezTo>
                    <a:cubicBezTo>
                      <a:pt x="2" y="9"/>
                      <a:pt x="5" y="10"/>
                      <a:pt x="8" y="10"/>
                    </a:cubicBezTo>
                    <a:cubicBezTo>
                      <a:pt x="7" y="4"/>
                      <a:pt x="5" y="2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33" name="Freeform 77"/>
              <p:cNvSpPr>
                <a:spLocks noChangeArrowheads="1"/>
              </p:cNvSpPr>
              <p:nvPr/>
            </p:nvSpPr>
            <p:spPr bwMode="auto">
              <a:xfrm>
                <a:off x="3702050" y="1238250"/>
                <a:ext cx="84138" cy="60325"/>
              </a:xfrm>
              <a:custGeom>
                <a:gdLst>
                  <a:gd fmla="*/ 1912 w 44" name="T0"/>
                  <a:gd fmla="*/ 16966 h 32" name="T1"/>
                  <a:gd fmla="*/ 9561 w 44" name="T2"/>
                  <a:gd fmla="*/ 26392 h 32" name="T3"/>
                  <a:gd fmla="*/ 21035 w 44" name="T4"/>
                  <a:gd fmla="*/ 32048 h 32" name="T5"/>
                  <a:gd fmla="*/ 34420 w 44" name="T6"/>
                  <a:gd fmla="*/ 39588 h 32" name="T7"/>
                  <a:gd fmla="*/ 40157 w 44" name="T8"/>
                  <a:gd fmla="*/ 47129 h 32" name="T9"/>
                  <a:gd fmla="*/ 49718 w 44" name="T10"/>
                  <a:gd fmla="*/ 43359 h 32" name="T11"/>
                  <a:gd fmla="*/ 57367 w 44" name="T12"/>
                  <a:gd fmla="*/ 52784 h 32" name="T13"/>
                  <a:gd fmla="*/ 66928 w 44" name="T14"/>
                  <a:gd fmla="*/ 60325 h 32" name="T15"/>
                  <a:gd fmla="*/ 70752 w 44" name="T16"/>
                  <a:gd fmla="*/ 58440 h 32" name="T17"/>
                  <a:gd fmla="*/ 78401 w 44" name="T18"/>
                  <a:gd fmla="*/ 41473 h 32" name="T19"/>
                  <a:gd fmla="*/ 82226 w 44" name="T20"/>
                  <a:gd fmla="*/ 35818 h 32" name="T21"/>
                  <a:gd fmla="*/ 76489 w 44" name="T22"/>
                  <a:gd fmla="*/ 22622 h 32" name="T23"/>
                  <a:gd fmla="*/ 76489 w 44" name="T24"/>
                  <a:gd fmla="*/ 20737 h 32" name="T25"/>
                  <a:gd fmla="*/ 72665 w 44" name="T26"/>
                  <a:gd fmla="*/ 16966 h 32" name="T27"/>
                  <a:gd fmla="*/ 57367 w 44" name="T28"/>
                  <a:gd fmla="*/ 5655 h 32" name="T29"/>
                  <a:gd fmla="*/ 42069 w 44" name="T30"/>
                  <a:gd fmla="*/ 3770 h 32" name="T31"/>
                  <a:gd fmla="*/ 21035 w 44" name="T32"/>
                  <a:gd fmla="*/ 11311 h 32" name="T33"/>
                  <a:gd fmla="*/ 13386 w 44" name="T34"/>
                  <a:gd fmla="*/ 9426 h 32" name="T35"/>
                  <a:gd fmla="*/ 0 w 44" name="T36"/>
                  <a:gd fmla="*/ 15081 h 32" name="T37"/>
                  <a:gd fmla="*/ 1912 w 44" name="T38"/>
                  <a:gd fmla="*/ 16966 h 32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44" name="T60"/>
                  <a:gd fmla="*/ 0 h 32" name="T61"/>
                  <a:gd fmla="*/ 44 w 44" name="T62"/>
                  <a:gd fmla="*/ 32 h 32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32" w="44">
                    <a:moveTo>
                      <a:pt x="1" y="9"/>
                    </a:moveTo>
                    <a:cubicBezTo>
                      <a:pt x="2" y="11"/>
                      <a:pt x="4" y="15"/>
                      <a:pt x="5" y="14"/>
                    </a:cubicBezTo>
                    <a:cubicBezTo>
                      <a:pt x="6" y="12"/>
                      <a:pt x="9" y="16"/>
                      <a:pt x="11" y="17"/>
                    </a:cubicBezTo>
                    <a:cubicBezTo>
                      <a:pt x="13" y="18"/>
                      <a:pt x="18" y="20"/>
                      <a:pt x="18" y="21"/>
                    </a:cubicBezTo>
                    <a:cubicBezTo>
                      <a:pt x="18" y="23"/>
                      <a:pt x="19" y="26"/>
                      <a:pt x="21" y="25"/>
                    </a:cubicBezTo>
                    <a:cubicBezTo>
                      <a:pt x="24" y="24"/>
                      <a:pt x="26" y="21"/>
                      <a:pt x="26" y="23"/>
                    </a:cubicBezTo>
                    <a:cubicBezTo>
                      <a:pt x="26" y="25"/>
                      <a:pt x="27" y="28"/>
                      <a:pt x="30" y="28"/>
                    </a:cubicBezTo>
                    <a:cubicBezTo>
                      <a:pt x="32" y="27"/>
                      <a:pt x="33" y="32"/>
                      <a:pt x="35" y="32"/>
                    </a:cubicBezTo>
                    <a:cubicBezTo>
                      <a:pt x="36" y="31"/>
                      <a:pt x="36" y="31"/>
                      <a:pt x="37" y="31"/>
                    </a:cubicBezTo>
                    <a:cubicBezTo>
                      <a:pt x="37" y="26"/>
                      <a:pt x="39" y="23"/>
                      <a:pt x="41" y="22"/>
                    </a:cubicBezTo>
                    <a:cubicBezTo>
                      <a:pt x="42" y="21"/>
                      <a:pt x="43" y="20"/>
                      <a:pt x="43" y="19"/>
                    </a:cubicBezTo>
                    <a:cubicBezTo>
                      <a:pt x="44" y="17"/>
                      <a:pt x="40" y="14"/>
                      <a:pt x="40" y="12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0" y="11"/>
                      <a:pt x="39" y="10"/>
                      <a:pt x="38" y="9"/>
                    </a:cubicBezTo>
                    <a:cubicBezTo>
                      <a:pt x="35" y="6"/>
                      <a:pt x="32" y="5"/>
                      <a:pt x="30" y="3"/>
                    </a:cubicBezTo>
                    <a:cubicBezTo>
                      <a:pt x="28" y="1"/>
                      <a:pt x="24" y="0"/>
                      <a:pt x="22" y="2"/>
                    </a:cubicBezTo>
                    <a:cubicBezTo>
                      <a:pt x="20" y="4"/>
                      <a:pt x="15" y="6"/>
                      <a:pt x="11" y="6"/>
                    </a:cubicBezTo>
                    <a:cubicBezTo>
                      <a:pt x="11" y="6"/>
                      <a:pt x="9" y="5"/>
                      <a:pt x="7" y="5"/>
                    </a:cubicBezTo>
                    <a:cubicBezTo>
                      <a:pt x="5" y="6"/>
                      <a:pt x="2" y="7"/>
                      <a:pt x="0" y="8"/>
                    </a:cubicBezTo>
                    <a:cubicBezTo>
                      <a:pt x="0" y="8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34" name="Freeform 78"/>
              <p:cNvSpPr>
                <a:spLocks noChangeArrowheads="1"/>
              </p:cNvSpPr>
              <p:nvPr/>
            </p:nvSpPr>
            <p:spPr bwMode="auto">
              <a:xfrm>
                <a:off x="4083050" y="1327150"/>
                <a:ext cx="195263" cy="128588"/>
              </a:xfrm>
              <a:custGeom>
                <a:gdLst>
                  <a:gd fmla="*/ 174205 w 102" name="T0"/>
                  <a:gd fmla="*/ 86365 h 67" name="T1"/>
                  <a:gd fmla="*/ 166548 w 102" name="T2"/>
                  <a:gd fmla="*/ 80607 h 67" name="T3"/>
                  <a:gd fmla="*/ 166548 w 102" name="T4"/>
                  <a:gd fmla="*/ 78688 h 67" name="T5"/>
                  <a:gd fmla="*/ 162719 w 102" name="T6"/>
                  <a:gd fmla="*/ 55657 h 67" name="T7"/>
                  <a:gd fmla="*/ 149319 w 102" name="T8"/>
                  <a:gd fmla="*/ 24950 h 67" name="T9"/>
                  <a:gd fmla="*/ 134004 w 102" name="T10"/>
                  <a:gd fmla="*/ 0 h 67" name="T11"/>
                  <a:gd fmla="*/ 124432 w 102" name="T12"/>
                  <a:gd fmla="*/ 5758 h 67" name="T13"/>
                  <a:gd fmla="*/ 112946 w 102" name="T14"/>
                  <a:gd fmla="*/ 11515 h 67" name="T15"/>
                  <a:gd fmla="*/ 101460 w 102" name="T16"/>
                  <a:gd fmla="*/ 13435 h 67" name="T17"/>
                  <a:gd fmla="*/ 91888 w 102" name="T18"/>
                  <a:gd fmla="*/ 15354 h 67" name="T19"/>
                  <a:gd fmla="*/ 78488 w 102" name="T20"/>
                  <a:gd fmla="*/ 11515 h 67" name="T21"/>
                  <a:gd fmla="*/ 57430 w 102" name="T22"/>
                  <a:gd fmla="*/ 7677 h 67" name="T23"/>
                  <a:gd fmla="*/ 49773 w 102" name="T24"/>
                  <a:gd fmla="*/ 9596 h 67" name="T25"/>
                  <a:gd fmla="*/ 47859 w 102" name="T26"/>
                  <a:gd fmla="*/ 13435 h 67" name="T27"/>
                  <a:gd fmla="*/ 32544 w 102" name="T28"/>
                  <a:gd fmla="*/ 23031 h 67" name="T29"/>
                  <a:gd fmla="*/ 13400 w 102" name="T30"/>
                  <a:gd fmla="*/ 55657 h 67" name="T31"/>
                  <a:gd fmla="*/ 0 w 102" name="T32"/>
                  <a:gd fmla="*/ 65254 h 67" name="T33"/>
                  <a:gd fmla="*/ 7657 w 102" name="T34"/>
                  <a:gd fmla="*/ 78688 h 67" name="T35"/>
                  <a:gd fmla="*/ 15315 w 102" name="T36"/>
                  <a:gd fmla="*/ 86365 h 67" name="T37"/>
                  <a:gd fmla="*/ 17229 w 102" name="T38"/>
                  <a:gd fmla="*/ 99800 h 67" name="T39"/>
                  <a:gd fmla="*/ 42116 w 102" name="T40"/>
                  <a:gd fmla="*/ 105557 h 67" name="T41"/>
                  <a:gd fmla="*/ 42116 w 102" name="T42"/>
                  <a:gd fmla="*/ 115153 h 67" name="T43"/>
                  <a:gd fmla="*/ 55516 w 102" name="T44"/>
                  <a:gd fmla="*/ 124750 h 67" name="T45"/>
                  <a:gd fmla="*/ 78488 w 102" name="T46"/>
                  <a:gd fmla="*/ 126669 h 67" name="T47"/>
                  <a:gd fmla="*/ 101460 w 102" name="T48"/>
                  <a:gd fmla="*/ 126669 h 67" name="T49"/>
                  <a:gd fmla="*/ 116775 w 102" name="T50"/>
                  <a:gd fmla="*/ 120911 h 67" name="T51"/>
                  <a:gd fmla="*/ 141661 w 102" name="T52"/>
                  <a:gd fmla="*/ 117073 h 67" name="T53"/>
                  <a:gd fmla="*/ 158890 w 102" name="T54"/>
                  <a:gd fmla="*/ 120911 h 67" name="T55"/>
                  <a:gd fmla="*/ 172291 w 102" name="T56"/>
                  <a:gd fmla="*/ 126669 h 67" name="T57"/>
                  <a:gd fmla="*/ 172291 w 102" name="T58"/>
                  <a:gd fmla="*/ 117073 h 67" name="T59"/>
                  <a:gd fmla="*/ 183777 w 102" name="T60"/>
                  <a:gd fmla="*/ 97880 h 67" name="T61"/>
                  <a:gd fmla="*/ 193349 w 102" name="T62"/>
                  <a:gd fmla="*/ 86365 h 67" name="T63"/>
                  <a:gd fmla="*/ 193349 w 102" name="T64"/>
                  <a:gd fmla="*/ 86365 h 67" name="T65"/>
                  <a:gd fmla="*/ 185691 w 102" name="T66"/>
                  <a:gd fmla="*/ 80607 h 67" name="T67"/>
                  <a:gd fmla="*/ 174205 w 102" name="T68"/>
                  <a:gd fmla="*/ 86365 h 67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102" name="T105"/>
                  <a:gd fmla="*/ 0 h 67" name="T106"/>
                  <a:gd fmla="*/ 102 w 102" name="T107"/>
                  <a:gd fmla="*/ 67 h 67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67" w="102">
                    <a:moveTo>
                      <a:pt x="91" y="45"/>
                    </a:moveTo>
                    <a:cubicBezTo>
                      <a:pt x="89" y="44"/>
                      <a:pt x="86" y="43"/>
                      <a:pt x="87" y="42"/>
                    </a:cubicBezTo>
                    <a:cubicBezTo>
                      <a:pt x="87" y="42"/>
                      <a:pt x="87" y="42"/>
                      <a:pt x="87" y="41"/>
                    </a:cubicBezTo>
                    <a:cubicBezTo>
                      <a:pt x="84" y="39"/>
                      <a:pt x="83" y="31"/>
                      <a:pt x="85" y="29"/>
                    </a:cubicBezTo>
                    <a:cubicBezTo>
                      <a:pt x="88" y="26"/>
                      <a:pt x="81" y="17"/>
                      <a:pt x="78" y="13"/>
                    </a:cubicBezTo>
                    <a:cubicBezTo>
                      <a:pt x="76" y="11"/>
                      <a:pt x="73" y="6"/>
                      <a:pt x="70" y="0"/>
                    </a:cubicBezTo>
                    <a:cubicBezTo>
                      <a:pt x="68" y="1"/>
                      <a:pt x="65" y="2"/>
                      <a:pt x="65" y="3"/>
                    </a:cubicBezTo>
                    <a:cubicBezTo>
                      <a:pt x="64" y="5"/>
                      <a:pt x="61" y="6"/>
                      <a:pt x="59" y="6"/>
                    </a:cubicBezTo>
                    <a:cubicBezTo>
                      <a:pt x="57" y="6"/>
                      <a:pt x="55" y="5"/>
                      <a:pt x="53" y="7"/>
                    </a:cubicBezTo>
                    <a:cubicBezTo>
                      <a:pt x="51" y="9"/>
                      <a:pt x="49" y="9"/>
                      <a:pt x="48" y="8"/>
                    </a:cubicBezTo>
                    <a:cubicBezTo>
                      <a:pt x="47" y="7"/>
                      <a:pt x="44" y="6"/>
                      <a:pt x="41" y="6"/>
                    </a:cubicBezTo>
                    <a:cubicBezTo>
                      <a:pt x="39" y="6"/>
                      <a:pt x="32" y="4"/>
                      <a:pt x="30" y="4"/>
                    </a:cubicBezTo>
                    <a:cubicBezTo>
                      <a:pt x="29" y="4"/>
                      <a:pt x="27" y="4"/>
                      <a:pt x="26" y="5"/>
                    </a:cubicBezTo>
                    <a:cubicBezTo>
                      <a:pt x="26" y="5"/>
                      <a:pt x="26" y="6"/>
                      <a:pt x="25" y="7"/>
                    </a:cubicBezTo>
                    <a:cubicBezTo>
                      <a:pt x="23" y="9"/>
                      <a:pt x="19" y="11"/>
                      <a:pt x="17" y="12"/>
                    </a:cubicBezTo>
                    <a:cubicBezTo>
                      <a:pt x="16" y="13"/>
                      <a:pt x="10" y="25"/>
                      <a:pt x="7" y="29"/>
                    </a:cubicBezTo>
                    <a:cubicBezTo>
                      <a:pt x="3" y="32"/>
                      <a:pt x="0" y="33"/>
                      <a:pt x="0" y="34"/>
                    </a:cubicBezTo>
                    <a:cubicBezTo>
                      <a:pt x="0" y="35"/>
                      <a:pt x="4" y="39"/>
                      <a:pt x="4" y="41"/>
                    </a:cubicBezTo>
                    <a:cubicBezTo>
                      <a:pt x="4" y="43"/>
                      <a:pt x="5" y="45"/>
                      <a:pt x="8" y="45"/>
                    </a:cubicBezTo>
                    <a:cubicBezTo>
                      <a:pt x="10" y="45"/>
                      <a:pt x="7" y="51"/>
                      <a:pt x="9" y="52"/>
                    </a:cubicBezTo>
                    <a:cubicBezTo>
                      <a:pt x="11" y="52"/>
                      <a:pt x="22" y="53"/>
                      <a:pt x="22" y="55"/>
                    </a:cubicBezTo>
                    <a:cubicBezTo>
                      <a:pt x="22" y="57"/>
                      <a:pt x="23" y="59"/>
                      <a:pt x="22" y="60"/>
                    </a:cubicBezTo>
                    <a:cubicBezTo>
                      <a:pt x="25" y="61"/>
                      <a:pt x="28" y="65"/>
                      <a:pt x="29" y="65"/>
                    </a:cubicBezTo>
                    <a:cubicBezTo>
                      <a:pt x="30" y="64"/>
                      <a:pt x="39" y="66"/>
                      <a:pt x="41" y="66"/>
                    </a:cubicBezTo>
                    <a:cubicBezTo>
                      <a:pt x="42" y="66"/>
                      <a:pt x="50" y="66"/>
                      <a:pt x="53" y="66"/>
                    </a:cubicBezTo>
                    <a:cubicBezTo>
                      <a:pt x="55" y="67"/>
                      <a:pt x="58" y="65"/>
                      <a:pt x="61" y="63"/>
                    </a:cubicBezTo>
                    <a:cubicBezTo>
                      <a:pt x="63" y="61"/>
                      <a:pt x="71" y="60"/>
                      <a:pt x="74" y="61"/>
                    </a:cubicBezTo>
                    <a:cubicBezTo>
                      <a:pt x="77" y="61"/>
                      <a:pt x="82" y="62"/>
                      <a:pt x="83" y="63"/>
                    </a:cubicBezTo>
                    <a:cubicBezTo>
                      <a:pt x="84" y="64"/>
                      <a:pt x="87" y="65"/>
                      <a:pt x="90" y="66"/>
                    </a:cubicBezTo>
                    <a:cubicBezTo>
                      <a:pt x="90" y="65"/>
                      <a:pt x="90" y="63"/>
                      <a:pt x="90" y="61"/>
                    </a:cubicBezTo>
                    <a:cubicBezTo>
                      <a:pt x="90" y="57"/>
                      <a:pt x="92" y="52"/>
                      <a:pt x="96" y="51"/>
                    </a:cubicBezTo>
                    <a:cubicBezTo>
                      <a:pt x="99" y="51"/>
                      <a:pt x="102" y="51"/>
                      <a:pt x="101" y="45"/>
                    </a:cubicBezTo>
                    <a:cubicBezTo>
                      <a:pt x="101" y="45"/>
                      <a:pt x="101" y="45"/>
                      <a:pt x="101" y="45"/>
                    </a:cubicBezTo>
                    <a:cubicBezTo>
                      <a:pt x="100" y="43"/>
                      <a:pt x="98" y="42"/>
                      <a:pt x="97" y="42"/>
                    </a:cubicBezTo>
                    <a:cubicBezTo>
                      <a:pt x="96" y="42"/>
                      <a:pt x="92" y="45"/>
                      <a:pt x="91" y="45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35" name="Freeform 79"/>
              <p:cNvSpPr>
                <a:spLocks noChangeArrowheads="1"/>
              </p:cNvSpPr>
              <p:nvPr/>
            </p:nvSpPr>
            <p:spPr bwMode="auto">
              <a:xfrm>
                <a:off x="4216400" y="1323975"/>
                <a:ext cx="66675" cy="82550"/>
              </a:xfrm>
              <a:custGeom>
                <a:gdLst>
                  <a:gd fmla="*/ 49530 w 35" name="T0"/>
                  <a:gd fmla="*/ 21117 h 43" name="T1"/>
                  <a:gd fmla="*/ 34290 w 35" name="T2"/>
                  <a:gd fmla="*/ 9599 h 43" name="T3"/>
                  <a:gd fmla="*/ 17145 w 35" name="T4"/>
                  <a:gd fmla="*/ 0 h 43" name="T5"/>
                  <a:gd fmla="*/ 0 w 35" name="T6"/>
                  <a:gd fmla="*/ 3840 h 43" name="T7"/>
                  <a:gd fmla="*/ 15240 w 35" name="T8"/>
                  <a:gd fmla="*/ 28797 h 43" name="T9"/>
                  <a:gd fmla="*/ 28575 w 35" name="T10"/>
                  <a:gd fmla="*/ 59513 h 43" name="T11"/>
                  <a:gd fmla="*/ 32385 w 35" name="T12"/>
                  <a:gd fmla="*/ 82550 h 43" name="T13"/>
                  <a:gd fmla="*/ 43815 w 35" name="T14"/>
                  <a:gd fmla="*/ 65272 h 43" name="T15"/>
                  <a:gd fmla="*/ 53340 w 35" name="T16"/>
                  <a:gd fmla="*/ 55673 h 43" name="T17"/>
                  <a:gd fmla="*/ 66675 w 35" name="T18"/>
                  <a:gd fmla="*/ 57593 h 43" name="T19"/>
                  <a:gd fmla="*/ 62865 w 35" name="T20"/>
                  <a:gd fmla="*/ 44155 h 43" name="T21"/>
                  <a:gd fmla="*/ 49530 w 35" name="T22"/>
                  <a:gd fmla="*/ 21117 h 43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35" name="T36"/>
                  <a:gd fmla="*/ 0 h 43" name="T37"/>
                  <a:gd fmla="*/ 35 w 35" name="T38"/>
                  <a:gd fmla="*/ 43 h 43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43" w="35">
                    <a:moveTo>
                      <a:pt x="26" y="11"/>
                    </a:moveTo>
                    <a:cubicBezTo>
                      <a:pt x="24" y="7"/>
                      <a:pt x="20" y="5"/>
                      <a:pt x="18" y="5"/>
                    </a:cubicBezTo>
                    <a:cubicBezTo>
                      <a:pt x="15" y="5"/>
                      <a:pt x="11" y="0"/>
                      <a:pt x="9" y="0"/>
                    </a:cubicBezTo>
                    <a:cubicBezTo>
                      <a:pt x="7" y="0"/>
                      <a:pt x="4" y="1"/>
                      <a:pt x="0" y="2"/>
                    </a:cubicBezTo>
                    <a:cubicBezTo>
                      <a:pt x="3" y="8"/>
                      <a:pt x="6" y="13"/>
                      <a:pt x="8" y="15"/>
                    </a:cubicBezTo>
                    <a:cubicBezTo>
                      <a:pt x="11" y="19"/>
                      <a:pt x="18" y="28"/>
                      <a:pt x="15" y="31"/>
                    </a:cubicBezTo>
                    <a:cubicBezTo>
                      <a:pt x="13" y="33"/>
                      <a:pt x="14" y="41"/>
                      <a:pt x="17" y="43"/>
                    </a:cubicBezTo>
                    <a:cubicBezTo>
                      <a:pt x="18" y="42"/>
                      <a:pt x="23" y="35"/>
                      <a:pt x="23" y="34"/>
                    </a:cubicBezTo>
                    <a:cubicBezTo>
                      <a:pt x="23" y="32"/>
                      <a:pt x="24" y="28"/>
                      <a:pt x="28" y="29"/>
                    </a:cubicBezTo>
                    <a:cubicBezTo>
                      <a:pt x="32" y="30"/>
                      <a:pt x="35" y="31"/>
                      <a:pt x="35" y="30"/>
                    </a:cubicBezTo>
                    <a:cubicBezTo>
                      <a:pt x="35" y="29"/>
                      <a:pt x="34" y="24"/>
                      <a:pt x="33" y="23"/>
                    </a:cubicBezTo>
                    <a:cubicBezTo>
                      <a:pt x="31" y="21"/>
                      <a:pt x="27" y="16"/>
                      <a:pt x="26" y="11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36" name="Freeform 80"/>
              <p:cNvSpPr>
                <a:spLocks noChangeArrowheads="1"/>
              </p:cNvSpPr>
              <p:nvPr/>
            </p:nvSpPr>
            <p:spPr bwMode="auto">
              <a:xfrm>
                <a:off x="4119563" y="1441450"/>
                <a:ext cx="134938" cy="74613"/>
              </a:xfrm>
              <a:custGeom>
                <a:gdLst>
                  <a:gd fmla="*/ 104529 w 71" name="T0"/>
                  <a:gd fmla="*/ 1913 h 39" name="T1"/>
                  <a:gd fmla="*/ 79822 w 71" name="T2"/>
                  <a:gd fmla="*/ 5739 h 39" name="T3"/>
                  <a:gd fmla="*/ 64618 w 71" name="T4"/>
                  <a:gd fmla="*/ 11479 h 39" name="T5"/>
                  <a:gd fmla="*/ 41812 w 71" name="T6"/>
                  <a:gd fmla="*/ 11479 h 39" name="T7"/>
                  <a:gd fmla="*/ 19005 w 71" name="T8"/>
                  <a:gd fmla="*/ 9566 h 39" name="T9"/>
                  <a:gd fmla="*/ 5702 w 71" name="T10"/>
                  <a:gd fmla="*/ 0 h 39" name="T11"/>
                  <a:gd fmla="*/ 3801 w 71" name="T12"/>
                  <a:gd fmla="*/ 1913 h 39" name="T13"/>
                  <a:gd fmla="*/ 3801 w 71" name="T14"/>
                  <a:gd fmla="*/ 17218 h 39" name="T15"/>
                  <a:gd fmla="*/ 11403 w 71" name="T16"/>
                  <a:gd fmla="*/ 30610 h 39" name="T17"/>
                  <a:gd fmla="*/ 3801 w 71" name="T18"/>
                  <a:gd fmla="*/ 40176 h 39" name="T19"/>
                  <a:gd fmla="*/ 3801 w 71" name="T20"/>
                  <a:gd fmla="*/ 49742 h 39" name="T21"/>
                  <a:gd fmla="*/ 15204 w 71" name="T22"/>
                  <a:gd fmla="*/ 65047 h 39" name="T23"/>
                  <a:gd fmla="*/ 20906 w 71" name="T24"/>
                  <a:gd fmla="*/ 70787 h 39" name="T25"/>
                  <a:gd fmla="*/ 49414 w 71" name="T26"/>
                  <a:gd fmla="*/ 70787 h 39" name="T27"/>
                  <a:gd fmla="*/ 72220 w 71" name="T28"/>
                  <a:gd fmla="*/ 74613 h 39" name="T29"/>
                  <a:gd fmla="*/ 79822 w 71" name="T30"/>
                  <a:gd fmla="*/ 68874 h 39" name="T31"/>
                  <a:gd fmla="*/ 89325 w 71" name="T32"/>
                  <a:gd fmla="*/ 65047 h 39" name="T33"/>
                  <a:gd fmla="*/ 89325 w 71" name="T34"/>
                  <a:gd fmla="*/ 59308 h 39" name="T35"/>
                  <a:gd fmla="*/ 112132 w 71" name="T36"/>
                  <a:gd fmla="*/ 59308 h 39" name="T37"/>
                  <a:gd fmla="*/ 119734 w 71" name="T38"/>
                  <a:gd fmla="*/ 57395 h 39" name="T39"/>
                  <a:gd fmla="*/ 117833 w 71" name="T40"/>
                  <a:gd fmla="*/ 51655 h 39" name="T41"/>
                  <a:gd fmla="*/ 114032 w 71" name="T42"/>
                  <a:gd fmla="*/ 36350 h 39" name="T43"/>
                  <a:gd fmla="*/ 131137 w 71" name="T44"/>
                  <a:gd fmla="*/ 17218 h 39" name="T45"/>
                  <a:gd fmla="*/ 134938 w 71" name="T46"/>
                  <a:gd fmla="*/ 11479 h 39" name="T47"/>
                  <a:gd fmla="*/ 121634 w 71" name="T48"/>
                  <a:gd fmla="*/ 5739 h 39" name="T49"/>
                  <a:gd fmla="*/ 104529 w 71" name="T50"/>
                  <a:gd fmla="*/ 1913 h 39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71" name="T78"/>
                  <a:gd fmla="*/ 0 h 39" name="T79"/>
                  <a:gd fmla="*/ 71 w 71" name="T80"/>
                  <a:gd fmla="*/ 39 h 39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39" w="71">
                    <a:moveTo>
                      <a:pt x="55" y="1"/>
                    </a:moveTo>
                    <a:cubicBezTo>
                      <a:pt x="52" y="0"/>
                      <a:pt x="44" y="1"/>
                      <a:pt x="42" y="3"/>
                    </a:cubicBezTo>
                    <a:cubicBezTo>
                      <a:pt x="39" y="5"/>
                      <a:pt x="36" y="7"/>
                      <a:pt x="34" y="6"/>
                    </a:cubicBezTo>
                    <a:cubicBezTo>
                      <a:pt x="31" y="6"/>
                      <a:pt x="23" y="6"/>
                      <a:pt x="22" y="6"/>
                    </a:cubicBezTo>
                    <a:cubicBezTo>
                      <a:pt x="20" y="6"/>
                      <a:pt x="11" y="4"/>
                      <a:pt x="10" y="5"/>
                    </a:cubicBezTo>
                    <a:cubicBezTo>
                      <a:pt x="9" y="5"/>
                      <a:pt x="6" y="1"/>
                      <a:pt x="3" y="0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0" y="3"/>
                      <a:pt x="0" y="7"/>
                      <a:pt x="2" y="9"/>
                    </a:cubicBezTo>
                    <a:cubicBezTo>
                      <a:pt x="5" y="11"/>
                      <a:pt x="8" y="16"/>
                      <a:pt x="6" y="16"/>
                    </a:cubicBezTo>
                    <a:cubicBezTo>
                      <a:pt x="4" y="16"/>
                      <a:pt x="2" y="19"/>
                      <a:pt x="2" y="21"/>
                    </a:cubicBezTo>
                    <a:cubicBezTo>
                      <a:pt x="2" y="22"/>
                      <a:pt x="1" y="26"/>
                      <a:pt x="2" y="26"/>
                    </a:cubicBezTo>
                    <a:cubicBezTo>
                      <a:pt x="3" y="27"/>
                      <a:pt x="8" y="32"/>
                      <a:pt x="8" y="34"/>
                    </a:cubicBezTo>
                    <a:cubicBezTo>
                      <a:pt x="9" y="35"/>
                      <a:pt x="11" y="36"/>
                      <a:pt x="11" y="37"/>
                    </a:cubicBezTo>
                    <a:cubicBezTo>
                      <a:pt x="15" y="36"/>
                      <a:pt x="24" y="36"/>
                      <a:pt x="26" y="37"/>
                    </a:cubicBezTo>
                    <a:cubicBezTo>
                      <a:pt x="28" y="38"/>
                      <a:pt x="38" y="39"/>
                      <a:pt x="38" y="39"/>
                    </a:cubicBezTo>
                    <a:cubicBezTo>
                      <a:pt x="40" y="39"/>
                      <a:pt x="43" y="38"/>
                      <a:pt x="42" y="36"/>
                    </a:cubicBezTo>
                    <a:cubicBezTo>
                      <a:pt x="41" y="35"/>
                      <a:pt x="45" y="34"/>
                      <a:pt x="47" y="34"/>
                    </a:cubicBezTo>
                    <a:cubicBezTo>
                      <a:pt x="47" y="32"/>
                      <a:pt x="47" y="31"/>
                      <a:pt x="47" y="31"/>
                    </a:cubicBezTo>
                    <a:cubicBezTo>
                      <a:pt x="49" y="30"/>
                      <a:pt x="56" y="29"/>
                      <a:pt x="59" y="31"/>
                    </a:cubicBezTo>
                    <a:cubicBezTo>
                      <a:pt x="60" y="31"/>
                      <a:pt x="62" y="31"/>
                      <a:pt x="63" y="30"/>
                    </a:cubicBezTo>
                    <a:cubicBezTo>
                      <a:pt x="63" y="28"/>
                      <a:pt x="63" y="27"/>
                      <a:pt x="62" y="27"/>
                    </a:cubicBezTo>
                    <a:cubicBezTo>
                      <a:pt x="60" y="27"/>
                      <a:pt x="57" y="19"/>
                      <a:pt x="60" y="19"/>
                    </a:cubicBezTo>
                    <a:cubicBezTo>
                      <a:pt x="62" y="18"/>
                      <a:pt x="65" y="10"/>
                      <a:pt x="69" y="9"/>
                    </a:cubicBezTo>
                    <a:cubicBezTo>
                      <a:pt x="70" y="8"/>
                      <a:pt x="71" y="8"/>
                      <a:pt x="71" y="6"/>
                    </a:cubicBezTo>
                    <a:cubicBezTo>
                      <a:pt x="68" y="5"/>
                      <a:pt x="65" y="4"/>
                      <a:pt x="64" y="3"/>
                    </a:cubicBezTo>
                    <a:cubicBezTo>
                      <a:pt x="63" y="2"/>
                      <a:pt x="58" y="1"/>
                      <a:pt x="55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37" name="Freeform 81"/>
              <p:cNvSpPr>
                <a:spLocks noChangeArrowheads="1"/>
              </p:cNvSpPr>
              <p:nvPr/>
            </p:nvSpPr>
            <p:spPr bwMode="auto">
              <a:xfrm>
                <a:off x="4081463" y="1487487"/>
                <a:ext cx="58738" cy="42863"/>
              </a:xfrm>
              <a:custGeom>
                <a:gdLst>
                  <a:gd fmla="*/ 13263 w 31" name="T0"/>
                  <a:gd fmla="*/ 42863 h 22" name="T1"/>
                  <a:gd fmla="*/ 13263 w 31" name="T2"/>
                  <a:gd fmla="*/ 42863 h 22" name="T3"/>
                  <a:gd fmla="*/ 15158 w 31" name="T4"/>
                  <a:gd fmla="*/ 42863 h 22" name="T5"/>
                  <a:gd fmla="*/ 15158 w 31" name="T6"/>
                  <a:gd fmla="*/ 42863 h 22" name="T7"/>
                  <a:gd fmla="*/ 15158 w 31" name="T8"/>
                  <a:gd fmla="*/ 42863 h 22" name="T9"/>
                  <a:gd fmla="*/ 15158 w 31" name="T10"/>
                  <a:gd fmla="*/ 42863 h 22" name="T11"/>
                  <a:gd fmla="*/ 22737 w 31" name="T12"/>
                  <a:gd fmla="*/ 42863 h 22" name="T13"/>
                  <a:gd fmla="*/ 22737 w 31" name="T14"/>
                  <a:gd fmla="*/ 42863 h 22" name="T15"/>
                  <a:gd fmla="*/ 24632 w 31" name="T16"/>
                  <a:gd fmla="*/ 40915 h 22" name="T17"/>
                  <a:gd fmla="*/ 24632 w 31" name="T18"/>
                  <a:gd fmla="*/ 40915 h 22" name="T19"/>
                  <a:gd fmla="*/ 28422 w 31" name="T20"/>
                  <a:gd fmla="*/ 40915 h 22" name="T21"/>
                  <a:gd fmla="*/ 37895 w 31" name="T22"/>
                  <a:gd fmla="*/ 35070 h 22" name="T23"/>
                  <a:gd fmla="*/ 56843 w 31" name="T24"/>
                  <a:gd fmla="*/ 25328 h 22" name="T25"/>
                  <a:gd fmla="*/ 58738 w 31" name="T26"/>
                  <a:gd fmla="*/ 25328 h 22" name="T27"/>
                  <a:gd fmla="*/ 53054 w 31" name="T28"/>
                  <a:gd fmla="*/ 19483 h 22" name="T29"/>
                  <a:gd fmla="*/ 41685 w 31" name="T30"/>
                  <a:gd fmla="*/ 3897 h 22" name="T31"/>
                  <a:gd fmla="*/ 41685 w 31" name="T32"/>
                  <a:gd fmla="*/ 1948 h 22" name="T33"/>
                  <a:gd fmla="*/ 41685 w 31" name="T34"/>
                  <a:gd fmla="*/ 1948 h 22" name="T35"/>
                  <a:gd fmla="*/ 41685 w 31" name="T36"/>
                  <a:gd fmla="*/ 0 h 22" name="T37"/>
                  <a:gd fmla="*/ 3790 w 31" name="T38"/>
                  <a:gd fmla="*/ 7793 h 22" name="T39"/>
                  <a:gd fmla="*/ 3790 w 31" name="T40"/>
                  <a:gd fmla="*/ 5845 h 22" name="T41"/>
                  <a:gd fmla="*/ 1895 w 31" name="T42"/>
                  <a:gd fmla="*/ 29225 h 22" name="T43"/>
                  <a:gd fmla="*/ 13263 w 31" name="T44"/>
                  <a:gd fmla="*/ 42863 h 22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w 31" name="T69"/>
                  <a:gd fmla="*/ 0 h 22" name="T70"/>
                  <a:gd fmla="*/ 31 w 31" name="T71"/>
                  <a:gd fmla="*/ 22 h 22" name="T72"/>
                </a:gdLst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b="T72" l="T69" r="T71" t="T70"/>
                <a:pathLst>
                  <a:path h="22" w="31">
                    <a:moveTo>
                      <a:pt x="7" y="22"/>
                    </a:move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9" y="22"/>
                      <a:pt x="11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3" y="22"/>
                      <a:pt x="13" y="22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4" y="21"/>
                      <a:pt x="14" y="21"/>
                      <a:pt x="15" y="21"/>
                    </a:cubicBezTo>
                    <a:cubicBezTo>
                      <a:pt x="18" y="21"/>
                      <a:pt x="18" y="17"/>
                      <a:pt x="20" y="18"/>
                    </a:cubicBezTo>
                    <a:cubicBezTo>
                      <a:pt x="21" y="19"/>
                      <a:pt x="29" y="15"/>
                      <a:pt x="30" y="13"/>
                    </a:cubicBezTo>
                    <a:cubicBezTo>
                      <a:pt x="30" y="13"/>
                      <a:pt x="31" y="13"/>
                      <a:pt x="31" y="13"/>
                    </a:cubicBezTo>
                    <a:cubicBezTo>
                      <a:pt x="31" y="12"/>
                      <a:pt x="29" y="11"/>
                      <a:pt x="28" y="10"/>
                    </a:cubicBezTo>
                    <a:cubicBezTo>
                      <a:pt x="28" y="8"/>
                      <a:pt x="23" y="3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0"/>
                    </a:cubicBezTo>
                    <a:cubicBezTo>
                      <a:pt x="14" y="1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1" y="7"/>
                      <a:pt x="0" y="12"/>
                      <a:pt x="1" y="15"/>
                    </a:cubicBezTo>
                    <a:cubicBezTo>
                      <a:pt x="1" y="18"/>
                      <a:pt x="4" y="19"/>
                      <a:pt x="7" y="22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38" name="Freeform 82"/>
              <p:cNvSpPr>
                <a:spLocks noChangeArrowheads="1"/>
              </p:cNvSpPr>
              <p:nvPr/>
            </p:nvSpPr>
            <p:spPr bwMode="auto">
              <a:xfrm>
                <a:off x="4119563" y="1212850"/>
                <a:ext cx="384175" cy="223838"/>
              </a:xfrm>
              <a:custGeom>
                <a:gdLst>
                  <a:gd fmla="*/ 357417 w 201" name="T0"/>
                  <a:gd fmla="*/ 128181 h 117" name="T1"/>
                  <a:gd fmla="*/ 380352 w 201" name="T2"/>
                  <a:gd fmla="*/ 114789 h 117" name="T3"/>
                  <a:gd fmla="*/ 382264 w 201" name="T4"/>
                  <a:gd fmla="*/ 101397 h 117" name="T5"/>
                  <a:gd fmla="*/ 384175 w 201" name="T6"/>
                  <a:gd fmla="*/ 86092 h 117" name="T7"/>
                  <a:gd fmla="*/ 353594 w 201" name="T8"/>
                  <a:gd fmla="*/ 74613 h 117" name="T9"/>
                  <a:gd fmla="*/ 324924 w 201" name="T10"/>
                  <a:gd fmla="*/ 59308 h 117" name="T11"/>
                  <a:gd fmla="*/ 301988 w 201" name="T12"/>
                  <a:gd fmla="*/ 61221 h 117" name="T13"/>
                  <a:gd fmla="*/ 284786 w 201" name="T14"/>
                  <a:gd fmla="*/ 53568 h 117" name="T15"/>
                  <a:gd fmla="*/ 258028 w 201" name="T16"/>
                  <a:gd fmla="*/ 32523 h 117" name="T17"/>
                  <a:gd fmla="*/ 250383 w 201" name="T18"/>
                  <a:gd fmla="*/ 3826 h 117" name="T19"/>
                  <a:gd fmla="*/ 219802 w 201" name="T20"/>
                  <a:gd fmla="*/ 1913 h 117" name="T21"/>
                  <a:gd fmla="*/ 202600 w 201" name="T22"/>
                  <a:gd fmla="*/ 5739 h 117" name="T23"/>
                  <a:gd fmla="*/ 175841 w 201" name="T24"/>
                  <a:gd fmla="*/ 22958 h 117" name="T25"/>
                  <a:gd fmla="*/ 152905 w 201" name="T26"/>
                  <a:gd fmla="*/ 28697 h 117" name="T27"/>
                  <a:gd fmla="*/ 124236 w 201" name="T28"/>
                  <a:gd fmla="*/ 22958 h 117" name="T29"/>
                  <a:gd fmla="*/ 89832 w 201" name="T30"/>
                  <a:gd fmla="*/ 17218 h 117" name="T31"/>
                  <a:gd fmla="*/ 40138 w 201" name="T32"/>
                  <a:gd fmla="*/ 21045 h 117" name="T33"/>
                  <a:gd fmla="*/ 30581 w 201" name="T34"/>
                  <a:gd fmla="*/ 30610 h 117" name="T35"/>
                  <a:gd fmla="*/ 28670 w 201" name="T36"/>
                  <a:gd fmla="*/ 59308 h 117" name="T37"/>
                  <a:gd fmla="*/ 9557 w 201" name="T38"/>
                  <a:gd fmla="*/ 95657 h 117" name="T39"/>
                  <a:gd fmla="*/ 9557 w 201" name="T40"/>
                  <a:gd fmla="*/ 120528 h 117" name="T41"/>
                  <a:gd fmla="*/ 21025 w 201" name="T42"/>
                  <a:gd fmla="*/ 122441 h 117" name="T43"/>
                  <a:gd fmla="*/ 55428 w 201" name="T44"/>
                  <a:gd fmla="*/ 130094 h 117" name="T45"/>
                  <a:gd fmla="*/ 76453 w 201" name="T46"/>
                  <a:gd fmla="*/ 126268 h 117" name="T47"/>
                  <a:gd fmla="*/ 114679 w 201" name="T48"/>
                  <a:gd fmla="*/ 110962 h 117" name="T49"/>
                  <a:gd fmla="*/ 147172 w 201" name="T50"/>
                  <a:gd fmla="*/ 132007 h 117" name="T51"/>
                  <a:gd fmla="*/ 164373 w 201" name="T52"/>
                  <a:gd fmla="*/ 168357 h 117" name="T53"/>
                  <a:gd fmla="*/ 141438 w 201" name="T54"/>
                  <a:gd fmla="*/ 176009 h 117" name="T55"/>
                  <a:gd fmla="*/ 137615 w 201" name="T56"/>
                  <a:gd fmla="*/ 200880 h 117" name="T57"/>
                  <a:gd fmla="*/ 156728 w 201" name="T58"/>
                  <a:gd fmla="*/ 200880 h 117" name="T59"/>
                  <a:gd fmla="*/ 185398 w 201" name="T60"/>
                  <a:gd fmla="*/ 162617 h 117" name="T61"/>
                  <a:gd fmla="*/ 212156 w 201" name="T62"/>
                  <a:gd fmla="*/ 172183 h 117" name="T63"/>
                  <a:gd fmla="*/ 217890 w 201" name="T64"/>
                  <a:gd fmla="*/ 193228 h 117" name="T65"/>
                  <a:gd fmla="*/ 240826 w 201" name="T66"/>
                  <a:gd fmla="*/ 220012 h 117" name="T67"/>
                  <a:gd fmla="*/ 279053 w 201" name="T68"/>
                  <a:gd fmla="*/ 206620 h 117" name="T69"/>
                  <a:gd fmla="*/ 286698 w 201" name="T70"/>
                  <a:gd fmla="*/ 197054 h 117" name="T71"/>
                  <a:gd fmla="*/ 296254 w 201" name="T72"/>
                  <a:gd fmla="*/ 162617 h 117" name="T73"/>
                  <a:gd fmla="*/ 340215 w 201" name="T74"/>
                  <a:gd fmla="*/ 149225 h 117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201" name="T114"/>
                  <a:gd fmla="*/ 0 h 117" name="T115"/>
                  <a:gd fmla="*/ 201 w 201" name="T116"/>
                  <a:gd fmla="*/ 117 h 117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17" w="201">
                    <a:moveTo>
                      <a:pt x="179" y="73"/>
                    </a:moveTo>
                    <a:cubicBezTo>
                      <a:pt x="180" y="73"/>
                      <a:pt x="186" y="67"/>
                      <a:pt x="187" y="67"/>
                    </a:cubicBezTo>
                    <a:cubicBezTo>
                      <a:pt x="189" y="67"/>
                      <a:pt x="197" y="68"/>
                      <a:pt x="197" y="67"/>
                    </a:cubicBezTo>
                    <a:cubicBezTo>
                      <a:pt x="197" y="66"/>
                      <a:pt x="199" y="62"/>
                      <a:pt x="199" y="60"/>
                    </a:cubicBezTo>
                    <a:cubicBezTo>
                      <a:pt x="198" y="59"/>
                      <a:pt x="196" y="57"/>
                      <a:pt x="196" y="56"/>
                    </a:cubicBezTo>
                    <a:cubicBezTo>
                      <a:pt x="197" y="55"/>
                      <a:pt x="200" y="55"/>
                      <a:pt x="200" y="53"/>
                    </a:cubicBezTo>
                    <a:cubicBezTo>
                      <a:pt x="200" y="52"/>
                      <a:pt x="197" y="51"/>
                      <a:pt x="197" y="50"/>
                    </a:cubicBezTo>
                    <a:cubicBezTo>
                      <a:pt x="197" y="49"/>
                      <a:pt x="201" y="47"/>
                      <a:pt x="201" y="45"/>
                    </a:cubicBezTo>
                    <a:cubicBezTo>
                      <a:pt x="200" y="43"/>
                      <a:pt x="197" y="43"/>
                      <a:pt x="194" y="41"/>
                    </a:cubicBezTo>
                    <a:cubicBezTo>
                      <a:pt x="191" y="40"/>
                      <a:pt x="188" y="40"/>
                      <a:pt x="185" y="39"/>
                    </a:cubicBezTo>
                    <a:cubicBezTo>
                      <a:pt x="182" y="37"/>
                      <a:pt x="175" y="38"/>
                      <a:pt x="175" y="37"/>
                    </a:cubicBezTo>
                    <a:cubicBezTo>
                      <a:pt x="175" y="36"/>
                      <a:pt x="171" y="33"/>
                      <a:pt x="170" y="31"/>
                    </a:cubicBezTo>
                    <a:cubicBezTo>
                      <a:pt x="169" y="30"/>
                      <a:pt x="166" y="31"/>
                      <a:pt x="164" y="32"/>
                    </a:cubicBezTo>
                    <a:cubicBezTo>
                      <a:pt x="162" y="33"/>
                      <a:pt x="160" y="34"/>
                      <a:pt x="158" y="32"/>
                    </a:cubicBezTo>
                    <a:cubicBezTo>
                      <a:pt x="156" y="31"/>
                      <a:pt x="155" y="29"/>
                      <a:pt x="153" y="30"/>
                    </a:cubicBezTo>
                    <a:cubicBezTo>
                      <a:pt x="151" y="31"/>
                      <a:pt x="148" y="30"/>
                      <a:pt x="149" y="28"/>
                    </a:cubicBezTo>
                    <a:cubicBezTo>
                      <a:pt x="149" y="25"/>
                      <a:pt x="145" y="20"/>
                      <a:pt x="144" y="19"/>
                    </a:cubicBezTo>
                    <a:cubicBezTo>
                      <a:pt x="142" y="18"/>
                      <a:pt x="137" y="19"/>
                      <a:pt x="135" y="17"/>
                    </a:cubicBezTo>
                    <a:cubicBezTo>
                      <a:pt x="134" y="14"/>
                      <a:pt x="132" y="12"/>
                      <a:pt x="133" y="11"/>
                    </a:cubicBezTo>
                    <a:cubicBezTo>
                      <a:pt x="134" y="9"/>
                      <a:pt x="133" y="4"/>
                      <a:pt x="131" y="2"/>
                    </a:cubicBezTo>
                    <a:cubicBezTo>
                      <a:pt x="130" y="0"/>
                      <a:pt x="124" y="0"/>
                      <a:pt x="122" y="1"/>
                    </a:cubicBezTo>
                    <a:cubicBezTo>
                      <a:pt x="120" y="2"/>
                      <a:pt x="116" y="0"/>
                      <a:pt x="115" y="1"/>
                    </a:cubicBezTo>
                    <a:cubicBezTo>
                      <a:pt x="113" y="2"/>
                      <a:pt x="112" y="4"/>
                      <a:pt x="109" y="4"/>
                    </a:cubicBezTo>
                    <a:cubicBezTo>
                      <a:pt x="108" y="4"/>
                      <a:pt x="107" y="4"/>
                      <a:pt x="106" y="3"/>
                    </a:cubicBezTo>
                    <a:cubicBezTo>
                      <a:pt x="104" y="4"/>
                      <a:pt x="99" y="4"/>
                      <a:pt x="99" y="4"/>
                    </a:cubicBezTo>
                    <a:cubicBezTo>
                      <a:pt x="99" y="4"/>
                      <a:pt x="92" y="10"/>
                      <a:pt x="92" y="12"/>
                    </a:cubicBezTo>
                    <a:cubicBezTo>
                      <a:pt x="92" y="14"/>
                      <a:pt x="92" y="17"/>
                      <a:pt x="90" y="15"/>
                    </a:cubicBezTo>
                    <a:cubicBezTo>
                      <a:pt x="89" y="14"/>
                      <a:pt x="82" y="14"/>
                      <a:pt x="80" y="15"/>
                    </a:cubicBezTo>
                    <a:cubicBezTo>
                      <a:pt x="78" y="16"/>
                      <a:pt x="76" y="11"/>
                      <a:pt x="73" y="12"/>
                    </a:cubicBezTo>
                    <a:cubicBezTo>
                      <a:pt x="70" y="14"/>
                      <a:pt x="66" y="10"/>
                      <a:pt x="65" y="12"/>
                    </a:cubicBezTo>
                    <a:cubicBezTo>
                      <a:pt x="65" y="13"/>
                      <a:pt x="61" y="12"/>
                      <a:pt x="58" y="11"/>
                    </a:cubicBezTo>
                    <a:cubicBezTo>
                      <a:pt x="55" y="9"/>
                      <a:pt x="49" y="11"/>
                      <a:pt x="47" y="9"/>
                    </a:cubicBezTo>
                    <a:cubicBezTo>
                      <a:pt x="45" y="7"/>
                      <a:pt x="32" y="7"/>
                      <a:pt x="28" y="7"/>
                    </a:cubicBezTo>
                    <a:cubicBezTo>
                      <a:pt x="24" y="7"/>
                      <a:pt x="23" y="9"/>
                      <a:pt x="21" y="11"/>
                    </a:cubicBezTo>
                    <a:cubicBezTo>
                      <a:pt x="19" y="13"/>
                      <a:pt x="17" y="12"/>
                      <a:pt x="15" y="12"/>
                    </a:cubicBezTo>
                    <a:cubicBezTo>
                      <a:pt x="15" y="14"/>
                      <a:pt x="15" y="15"/>
                      <a:pt x="16" y="16"/>
                    </a:cubicBezTo>
                    <a:cubicBezTo>
                      <a:pt x="17" y="18"/>
                      <a:pt x="21" y="25"/>
                      <a:pt x="20" y="27"/>
                    </a:cubicBezTo>
                    <a:cubicBezTo>
                      <a:pt x="19" y="29"/>
                      <a:pt x="17" y="29"/>
                      <a:pt x="15" y="31"/>
                    </a:cubicBezTo>
                    <a:cubicBezTo>
                      <a:pt x="14" y="33"/>
                      <a:pt x="5" y="41"/>
                      <a:pt x="5" y="42"/>
                    </a:cubicBezTo>
                    <a:cubicBezTo>
                      <a:pt x="4" y="43"/>
                      <a:pt x="6" y="49"/>
                      <a:pt x="5" y="50"/>
                    </a:cubicBezTo>
                    <a:cubicBezTo>
                      <a:pt x="4" y="51"/>
                      <a:pt x="0" y="56"/>
                      <a:pt x="0" y="58"/>
                    </a:cubicBezTo>
                    <a:cubicBezTo>
                      <a:pt x="0" y="60"/>
                      <a:pt x="3" y="63"/>
                      <a:pt x="5" y="63"/>
                    </a:cubicBezTo>
                    <a:cubicBezTo>
                      <a:pt x="6" y="64"/>
                      <a:pt x="6" y="64"/>
                      <a:pt x="7" y="65"/>
                    </a:cubicBezTo>
                    <a:cubicBezTo>
                      <a:pt x="8" y="64"/>
                      <a:pt x="10" y="64"/>
                      <a:pt x="11" y="64"/>
                    </a:cubicBezTo>
                    <a:cubicBezTo>
                      <a:pt x="13" y="64"/>
                      <a:pt x="20" y="66"/>
                      <a:pt x="22" y="66"/>
                    </a:cubicBezTo>
                    <a:cubicBezTo>
                      <a:pt x="25" y="66"/>
                      <a:pt x="28" y="67"/>
                      <a:pt x="29" y="68"/>
                    </a:cubicBezTo>
                    <a:cubicBezTo>
                      <a:pt x="30" y="69"/>
                      <a:pt x="32" y="69"/>
                      <a:pt x="34" y="67"/>
                    </a:cubicBezTo>
                    <a:cubicBezTo>
                      <a:pt x="36" y="65"/>
                      <a:pt x="38" y="66"/>
                      <a:pt x="40" y="66"/>
                    </a:cubicBezTo>
                    <a:cubicBezTo>
                      <a:pt x="42" y="66"/>
                      <a:pt x="45" y="65"/>
                      <a:pt x="46" y="63"/>
                    </a:cubicBezTo>
                    <a:cubicBezTo>
                      <a:pt x="47" y="61"/>
                      <a:pt x="57" y="59"/>
                      <a:pt x="60" y="58"/>
                    </a:cubicBezTo>
                    <a:cubicBezTo>
                      <a:pt x="62" y="58"/>
                      <a:pt x="66" y="63"/>
                      <a:pt x="69" y="63"/>
                    </a:cubicBezTo>
                    <a:cubicBezTo>
                      <a:pt x="71" y="63"/>
                      <a:pt x="75" y="65"/>
                      <a:pt x="77" y="69"/>
                    </a:cubicBezTo>
                    <a:cubicBezTo>
                      <a:pt x="78" y="74"/>
                      <a:pt x="82" y="79"/>
                      <a:pt x="84" y="81"/>
                    </a:cubicBezTo>
                    <a:cubicBezTo>
                      <a:pt x="85" y="82"/>
                      <a:pt x="86" y="87"/>
                      <a:pt x="86" y="88"/>
                    </a:cubicBezTo>
                    <a:cubicBezTo>
                      <a:pt x="86" y="89"/>
                      <a:pt x="83" y="88"/>
                      <a:pt x="79" y="87"/>
                    </a:cubicBezTo>
                    <a:cubicBezTo>
                      <a:pt x="75" y="86"/>
                      <a:pt x="74" y="90"/>
                      <a:pt x="74" y="92"/>
                    </a:cubicBezTo>
                    <a:cubicBezTo>
                      <a:pt x="74" y="94"/>
                      <a:pt x="69" y="101"/>
                      <a:pt x="68" y="102"/>
                    </a:cubicBezTo>
                    <a:cubicBezTo>
                      <a:pt x="67" y="103"/>
                      <a:pt x="70" y="104"/>
                      <a:pt x="72" y="105"/>
                    </a:cubicBezTo>
                    <a:cubicBezTo>
                      <a:pt x="73" y="105"/>
                      <a:pt x="77" y="102"/>
                      <a:pt x="78" y="102"/>
                    </a:cubicBezTo>
                    <a:cubicBezTo>
                      <a:pt x="79" y="102"/>
                      <a:pt x="81" y="103"/>
                      <a:pt x="82" y="105"/>
                    </a:cubicBezTo>
                    <a:cubicBezTo>
                      <a:pt x="82" y="99"/>
                      <a:pt x="83" y="100"/>
                      <a:pt x="88" y="96"/>
                    </a:cubicBezTo>
                    <a:cubicBezTo>
                      <a:pt x="93" y="93"/>
                      <a:pt x="93" y="86"/>
                      <a:pt x="97" y="85"/>
                    </a:cubicBezTo>
                    <a:cubicBezTo>
                      <a:pt x="102" y="84"/>
                      <a:pt x="104" y="82"/>
                      <a:pt x="110" y="83"/>
                    </a:cubicBezTo>
                    <a:cubicBezTo>
                      <a:pt x="116" y="84"/>
                      <a:pt x="107" y="88"/>
                      <a:pt x="111" y="90"/>
                    </a:cubicBezTo>
                    <a:cubicBezTo>
                      <a:pt x="115" y="93"/>
                      <a:pt x="129" y="90"/>
                      <a:pt x="129" y="93"/>
                    </a:cubicBezTo>
                    <a:cubicBezTo>
                      <a:pt x="130" y="96"/>
                      <a:pt x="114" y="100"/>
                      <a:pt x="114" y="101"/>
                    </a:cubicBezTo>
                    <a:cubicBezTo>
                      <a:pt x="115" y="103"/>
                      <a:pt x="123" y="105"/>
                      <a:pt x="126" y="107"/>
                    </a:cubicBezTo>
                    <a:cubicBezTo>
                      <a:pt x="129" y="108"/>
                      <a:pt x="125" y="114"/>
                      <a:pt x="126" y="115"/>
                    </a:cubicBezTo>
                    <a:cubicBezTo>
                      <a:pt x="128" y="117"/>
                      <a:pt x="132" y="116"/>
                      <a:pt x="135" y="113"/>
                    </a:cubicBezTo>
                    <a:cubicBezTo>
                      <a:pt x="139" y="111"/>
                      <a:pt x="142" y="111"/>
                      <a:pt x="146" y="108"/>
                    </a:cubicBezTo>
                    <a:cubicBezTo>
                      <a:pt x="151" y="105"/>
                      <a:pt x="160" y="108"/>
                      <a:pt x="161" y="106"/>
                    </a:cubicBezTo>
                    <a:cubicBezTo>
                      <a:pt x="162" y="104"/>
                      <a:pt x="159" y="103"/>
                      <a:pt x="150" y="103"/>
                    </a:cubicBezTo>
                    <a:cubicBezTo>
                      <a:pt x="141" y="104"/>
                      <a:pt x="141" y="96"/>
                      <a:pt x="141" y="94"/>
                    </a:cubicBezTo>
                    <a:cubicBezTo>
                      <a:pt x="141" y="92"/>
                      <a:pt x="150" y="86"/>
                      <a:pt x="155" y="85"/>
                    </a:cubicBezTo>
                    <a:cubicBezTo>
                      <a:pt x="160" y="85"/>
                      <a:pt x="164" y="83"/>
                      <a:pt x="169" y="81"/>
                    </a:cubicBezTo>
                    <a:cubicBezTo>
                      <a:pt x="171" y="80"/>
                      <a:pt x="175" y="79"/>
                      <a:pt x="178" y="78"/>
                    </a:cubicBezTo>
                    <a:cubicBezTo>
                      <a:pt x="178" y="76"/>
                      <a:pt x="177" y="73"/>
                      <a:pt x="179" y="73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39" name="Freeform 83"/>
              <p:cNvSpPr>
                <a:spLocks noChangeArrowheads="1"/>
              </p:cNvSpPr>
              <p:nvPr/>
            </p:nvSpPr>
            <p:spPr bwMode="auto">
              <a:xfrm>
                <a:off x="4140200" y="1098550"/>
                <a:ext cx="203200" cy="146050"/>
              </a:xfrm>
              <a:custGeom>
                <a:gdLst>
                  <a:gd fmla="*/ 189781 w 106" name="T0"/>
                  <a:gd fmla="*/ 72077 h 77" name="T1"/>
                  <a:gd fmla="*/ 178279 w 106" name="T2"/>
                  <a:gd fmla="*/ 60696 h 77" name="T3"/>
                  <a:gd fmla="*/ 168694 w 106" name="T4"/>
                  <a:gd fmla="*/ 47419 h 77" name="T5"/>
                  <a:gd fmla="*/ 164860 w 106" name="T6"/>
                  <a:gd fmla="*/ 32245 h 77" name="T7"/>
                  <a:gd fmla="*/ 162943 w 106" name="T8"/>
                  <a:gd fmla="*/ 17071 h 77" name="T9"/>
                  <a:gd fmla="*/ 143774 w 106" name="T10"/>
                  <a:gd fmla="*/ 11381 h 77" name="T11"/>
                  <a:gd fmla="*/ 132272 w 106" name="T12"/>
                  <a:gd fmla="*/ 11381 h 77" name="T13"/>
                  <a:gd fmla="*/ 120770 w 106" name="T14"/>
                  <a:gd fmla="*/ 5690 h 77" name="T15"/>
                  <a:gd fmla="*/ 109268 w 106" name="T16"/>
                  <a:gd fmla="*/ 1897 h 77" name="T17"/>
                  <a:gd fmla="*/ 109268 w 106" name="T18"/>
                  <a:gd fmla="*/ 0 h 77" name="T19"/>
                  <a:gd fmla="*/ 101600 w 106" name="T20"/>
                  <a:gd fmla="*/ 3794 h 77" name="T21"/>
                  <a:gd fmla="*/ 93932 w 106" name="T22"/>
                  <a:gd fmla="*/ 11381 h 77" name="T23"/>
                  <a:gd fmla="*/ 78596 w 106" name="T24"/>
                  <a:gd fmla="*/ 13277 h 77" name="T25"/>
                  <a:gd fmla="*/ 72845 w 106" name="T26"/>
                  <a:gd fmla="*/ 24658 h 77" name="T27"/>
                  <a:gd fmla="*/ 70928 w 106" name="T28"/>
                  <a:gd fmla="*/ 32245 h 77" name="T29"/>
                  <a:gd fmla="*/ 63260 w 106" name="T30"/>
                  <a:gd fmla="*/ 37935 h 77" name="T31"/>
                  <a:gd fmla="*/ 51758 w 106" name="T32"/>
                  <a:gd fmla="*/ 49316 h 77" name="T33"/>
                  <a:gd fmla="*/ 49842 w 106" name="T34"/>
                  <a:gd fmla="*/ 58799 h 77" name="T35"/>
                  <a:gd fmla="*/ 34506 w 106" name="T36"/>
                  <a:gd fmla="*/ 62593 h 77" name="T37"/>
                  <a:gd fmla="*/ 24921 w 106" name="T38"/>
                  <a:gd fmla="*/ 68283 h 77" name="T39"/>
                  <a:gd fmla="*/ 7668 w 106" name="T40"/>
                  <a:gd fmla="*/ 66386 h 77" name="T41"/>
                  <a:gd fmla="*/ 7668 w 106" name="T42"/>
                  <a:gd fmla="*/ 68283 h 77" name="T43"/>
                  <a:gd fmla="*/ 11502 w 106" name="T44"/>
                  <a:gd fmla="*/ 85354 h 77" name="T45"/>
                  <a:gd fmla="*/ 13419 w 106" name="T46"/>
                  <a:gd fmla="*/ 104321 h 77" name="T47"/>
                  <a:gd fmla="*/ 0 w 106" name="T48"/>
                  <a:gd fmla="*/ 113805 h 77" name="T49"/>
                  <a:gd fmla="*/ 7668 w 106" name="T50"/>
                  <a:gd fmla="*/ 125186 h 77" name="T51"/>
                  <a:gd fmla="*/ 7668 w 106" name="T52"/>
                  <a:gd fmla="*/ 136566 h 77" name="T53"/>
                  <a:gd fmla="*/ 19170 w 106" name="T54"/>
                  <a:gd fmla="*/ 134669 h 77" name="T55"/>
                  <a:gd fmla="*/ 32589 w 106" name="T56"/>
                  <a:gd fmla="*/ 127082 h 77" name="T57"/>
                  <a:gd fmla="*/ 69011 w 106" name="T58"/>
                  <a:gd fmla="*/ 130876 h 77" name="T59"/>
                  <a:gd fmla="*/ 90098 w 106" name="T60"/>
                  <a:gd fmla="*/ 134669 h 77" name="T61"/>
                  <a:gd fmla="*/ 103517 w 106" name="T62"/>
                  <a:gd fmla="*/ 136566 h 77" name="T63"/>
                  <a:gd fmla="*/ 118853 w 106" name="T64"/>
                  <a:gd fmla="*/ 136566 h 77" name="T65"/>
                  <a:gd fmla="*/ 132272 w 106" name="T66"/>
                  <a:gd fmla="*/ 142256 h 77" name="T67"/>
                  <a:gd fmla="*/ 151442 w 106" name="T68"/>
                  <a:gd fmla="*/ 142256 h 77" name="T69"/>
                  <a:gd fmla="*/ 155275 w 106" name="T70"/>
                  <a:gd fmla="*/ 136566 h 77" name="T71"/>
                  <a:gd fmla="*/ 168694 w 106" name="T72"/>
                  <a:gd fmla="*/ 121392 h 77" name="T73"/>
                  <a:gd fmla="*/ 182113 w 106" name="T74"/>
                  <a:gd fmla="*/ 119495 h 77" name="T75"/>
                  <a:gd fmla="*/ 180196 w 106" name="T76"/>
                  <a:gd fmla="*/ 110012 h 77" name="T77"/>
                  <a:gd fmla="*/ 176362 w 106" name="T78"/>
                  <a:gd fmla="*/ 91044 h 77" name="T79"/>
                  <a:gd fmla="*/ 191698 w 106" name="T80"/>
                  <a:gd fmla="*/ 92941 h 77" name="T81"/>
                  <a:gd fmla="*/ 203200 w 106" name="T82"/>
                  <a:gd fmla="*/ 83457 h 77" name="T83"/>
                  <a:gd fmla="*/ 189781 w 106" name="T84"/>
                  <a:gd fmla="*/ 72077 h 77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w 106" name="T129"/>
                  <a:gd fmla="*/ 0 h 77" name="T130"/>
                  <a:gd fmla="*/ 106 w 106" name="T131"/>
                  <a:gd fmla="*/ 77 h 77" name="T132"/>
                </a:gdLst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b="T132" l="T129" r="T131" t="T130"/>
                <a:pathLst>
                  <a:path h="77" w="105">
                    <a:moveTo>
                      <a:pt x="99" y="38"/>
                    </a:moveTo>
                    <a:cubicBezTo>
                      <a:pt x="97" y="37"/>
                      <a:pt x="96" y="33"/>
                      <a:pt x="93" y="32"/>
                    </a:cubicBezTo>
                    <a:cubicBezTo>
                      <a:pt x="90" y="30"/>
                      <a:pt x="90" y="26"/>
                      <a:pt x="88" y="25"/>
                    </a:cubicBezTo>
                    <a:cubicBezTo>
                      <a:pt x="85" y="23"/>
                      <a:pt x="87" y="19"/>
                      <a:pt x="86" y="17"/>
                    </a:cubicBezTo>
                    <a:cubicBezTo>
                      <a:pt x="86" y="14"/>
                      <a:pt x="87" y="10"/>
                      <a:pt x="85" y="9"/>
                    </a:cubicBezTo>
                    <a:cubicBezTo>
                      <a:pt x="84" y="8"/>
                      <a:pt x="78" y="5"/>
                      <a:pt x="75" y="6"/>
                    </a:cubicBezTo>
                    <a:cubicBezTo>
                      <a:pt x="72" y="7"/>
                      <a:pt x="70" y="8"/>
                      <a:pt x="69" y="6"/>
                    </a:cubicBezTo>
                    <a:cubicBezTo>
                      <a:pt x="68" y="4"/>
                      <a:pt x="66" y="2"/>
                      <a:pt x="63" y="3"/>
                    </a:cubicBezTo>
                    <a:cubicBezTo>
                      <a:pt x="60" y="4"/>
                      <a:pt x="59" y="3"/>
                      <a:pt x="57" y="1"/>
                    </a:cubicBezTo>
                    <a:cubicBezTo>
                      <a:pt x="57" y="1"/>
                      <a:pt x="57" y="1"/>
                      <a:pt x="57" y="0"/>
                    </a:cubicBezTo>
                    <a:cubicBezTo>
                      <a:pt x="55" y="1"/>
                      <a:pt x="54" y="1"/>
                      <a:pt x="53" y="2"/>
                    </a:cubicBezTo>
                    <a:cubicBezTo>
                      <a:pt x="51" y="3"/>
                      <a:pt x="51" y="6"/>
                      <a:pt x="49" y="6"/>
                    </a:cubicBezTo>
                    <a:cubicBezTo>
                      <a:pt x="46" y="6"/>
                      <a:pt x="44" y="5"/>
                      <a:pt x="41" y="7"/>
                    </a:cubicBezTo>
                    <a:cubicBezTo>
                      <a:pt x="38" y="9"/>
                      <a:pt x="38" y="11"/>
                      <a:pt x="38" y="13"/>
                    </a:cubicBezTo>
                    <a:cubicBezTo>
                      <a:pt x="38" y="15"/>
                      <a:pt x="39" y="17"/>
                      <a:pt x="37" y="17"/>
                    </a:cubicBezTo>
                    <a:cubicBezTo>
                      <a:pt x="35" y="17"/>
                      <a:pt x="35" y="20"/>
                      <a:pt x="33" y="20"/>
                    </a:cubicBezTo>
                    <a:cubicBezTo>
                      <a:pt x="31" y="21"/>
                      <a:pt x="28" y="24"/>
                      <a:pt x="27" y="26"/>
                    </a:cubicBezTo>
                    <a:cubicBezTo>
                      <a:pt x="27" y="27"/>
                      <a:pt x="27" y="31"/>
                      <a:pt x="26" y="31"/>
                    </a:cubicBezTo>
                    <a:cubicBezTo>
                      <a:pt x="24" y="31"/>
                      <a:pt x="20" y="32"/>
                      <a:pt x="18" y="33"/>
                    </a:cubicBezTo>
                    <a:cubicBezTo>
                      <a:pt x="17" y="35"/>
                      <a:pt x="15" y="37"/>
                      <a:pt x="13" y="36"/>
                    </a:cubicBezTo>
                    <a:cubicBezTo>
                      <a:pt x="11" y="36"/>
                      <a:pt x="8" y="35"/>
                      <a:pt x="4" y="35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3" y="40"/>
                      <a:pt x="4" y="43"/>
                      <a:pt x="6" y="45"/>
                    </a:cubicBezTo>
                    <a:cubicBezTo>
                      <a:pt x="8" y="47"/>
                      <a:pt x="9" y="54"/>
                      <a:pt x="7" y="55"/>
                    </a:cubicBezTo>
                    <a:cubicBezTo>
                      <a:pt x="4" y="56"/>
                      <a:pt x="0" y="59"/>
                      <a:pt x="0" y="60"/>
                    </a:cubicBezTo>
                    <a:cubicBezTo>
                      <a:pt x="0" y="62"/>
                      <a:pt x="5" y="64"/>
                      <a:pt x="4" y="66"/>
                    </a:cubicBezTo>
                    <a:cubicBezTo>
                      <a:pt x="3" y="67"/>
                      <a:pt x="3" y="70"/>
                      <a:pt x="4" y="72"/>
                    </a:cubicBezTo>
                    <a:cubicBezTo>
                      <a:pt x="6" y="72"/>
                      <a:pt x="8" y="73"/>
                      <a:pt x="10" y="71"/>
                    </a:cubicBezTo>
                    <a:cubicBezTo>
                      <a:pt x="12" y="69"/>
                      <a:pt x="13" y="67"/>
                      <a:pt x="17" y="67"/>
                    </a:cubicBezTo>
                    <a:cubicBezTo>
                      <a:pt x="21" y="67"/>
                      <a:pt x="34" y="67"/>
                      <a:pt x="36" y="69"/>
                    </a:cubicBezTo>
                    <a:cubicBezTo>
                      <a:pt x="38" y="71"/>
                      <a:pt x="44" y="69"/>
                      <a:pt x="47" y="71"/>
                    </a:cubicBezTo>
                    <a:cubicBezTo>
                      <a:pt x="50" y="72"/>
                      <a:pt x="54" y="73"/>
                      <a:pt x="54" y="72"/>
                    </a:cubicBezTo>
                    <a:cubicBezTo>
                      <a:pt x="55" y="70"/>
                      <a:pt x="59" y="74"/>
                      <a:pt x="62" y="72"/>
                    </a:cubicBezTo>
                    <a:cubicBezTo>
                      <a:pt x="65" y="71"/>
                      <a:pt x="67" y="76"/>
                      <a:pt x="69" y="75"/>
                    </a:cubicBezTo>
                    <a:cubicBezTo>
                      <a:pt x="71" y="74"/>
                      <a:pt x="78" y="74"/>
                      <a:pt x="79" y="75"/>
                    </a:cubicBezTo>
                    <a:cubicBezTo>
                      <a:pt x="81" y="77"/>
                      <a:pt x="81" y="74"/>
                      <a:pt x="81" y="72"/>
                    </a:cubicBezTo>
                    <a:cubicBezTo>
                      <a:pt x="81" y="70"/>
                      <a:pt x="88" y="64"/>
                      <a:pt x="88" y="64"/>
                    </a:cubicBezTo>
                    <a:cubicBezTo>
                      <a:pt x="88" y="64"/>
                      <a:pt x="93" y="64"/>
                      <a:pt x="95" y="63"/>
                    </a:cubicBezTo>
                    <a:cubicBezTo>
                      <a:pt x="95" y="62"/>
                      <a:pt x="94" y="60"/>
                      <a:pt x="94" y="58"/>
                    </a:cubicBezTo>
                    <a:cubicBezTo>
                      <a:pt x="92" y="53"/>
                      <a:pt x="90" y="49"/>
                      <a:pt x="92" y="48"/>
                    </a:cubicBezTo>
                    <a:cubicBezTo>
                      <a:pt x="93" y="46"/>
                      <a:pt x="98" y="50"/>
                      <a:pt x="100" y="49"/>
                    </a:cubicBezTo>
                    <a:cubicBezTo>
                      <a:pt x="102" y="48"/>
                      <a:pt x="106" y="46"/>
                      <a:pt x="106" y="44"/>
                    </a:cubicBezTo>
                    <a:cubicBezTo>
                      <a:pt x="105" y="41"/>
                      <a:pt x="101" y="38"/>
                      <a:pt x="99" y="38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40" name="Freeform 84"/>
              <p:cNvSpPr>
                <a:spLocks noChangeArrowheads="1"/>
              </p:cNvSpPr>
              <p:nvPr/>
            </p:nvSpPr>
            <p:spPr bwMode="auto">
              <a:xfrm>
                <a:off x="4089400" y="1041400"/>
                <a:ext cx="160338" cy="74613"/>
              </a:xfrm>
              <a:custGeom>
                <a:gdLst>
                  <a:gd fmla="*/ 55355 w 84" name="T0"/>
                  <a:gd fmla="*/ 51655 h 39" name="T1"/>
                  <a:gd fmla="*/ 82078 w 84" name="T2"/>
                  <a:gd fmla="*/ 51655 h 39" name="T3"/>
                  <a:gd fmla="*/ 93530 w 84" name="T4"/>
                  <a:gd fmla="*/ 57395 h 39" name="T5"/>
                  <a:gd fmla="*/ 114527 w 84" name="T6"/>
                  <a:gd fmla="*/ 68874 h 39" name="T7"/>
                  <a:gd fmla="*/ 125980 w 84" name="T8"/>
                  <a:gd fmla="*/ 74613 h 39" name="T9"/>
                  <a:gd fmla="*/ 129797 w 84" name="T10"/>
                  <a:gd fmla="*/ 70787 h 39" name="T11"/>
                  <a:gd fmla="*/ 145068 w 84" name="T12"/>
                  <a:gd fmla="*/ 68874 h 39" name="T13"/>
                  <a:gd fmla="*/ 152703 w 84" name="T14"/>
                  <a:gd fmla="*/ 61221 h 39" name="T15"/>
                  <a:gd fmla="*/ 160338 w 84" name="T16"/>
                  <a:gd fmla="*/ 57395 h 39" name="T17"/>
                  <a:gd fmla="*/ 154612 w 84" name="T18"/>
                  <a:gd fmla="*/ 45916 h 39" name="T19"/>
                  <a:gd fmla="*/ 148885 w 84" name="T20"/>
                  <a:gd fmla="*/ 32524 h 39" name="T21"/>
                  <a:gd fmla="*/ 145068 w 84" name="T22"/>
                  <a:gd fmla="*/ 21045 h 39" name="T23"/>
                  <a:gd fmla="*/ 141250 w 84" name="T24"/>
                  <a:gd fmla="*/ 15305 h 39" name="T25"/>
                  <a:gd fmla="*/ 122162 w 84" name="T26"/>
                  <a:gd fmla="*/ 13392 h 39" name="T27"/>
                  <a:gd fmla="*/ 99257 w 84" name="T28"/>
                  <a:gd fmla="*/ 1913 h 39" name="T29"/>
                  <a:gd fmla="*/ 76351 w 84" name="T30"/>
                  <a:gd fmla="*/ 1913 h 39" name="T31"/>
                  <a:gd fmla="*/ 74443 w 84" name="T32"/>
                  <a:gd fmla="*/ 22958 h 39" name="T33"/>
                  <a:gd fmla="*/ 57264 w 84" name="T34"/>
                  <a:gd fmla="*/ 30610 h 39" name="T35"/>
                  <a:gd fmla="*/ 38176 w 84" name="T36"/>
                  <a:gd fmla="*/ 9566 h 39" name="T37"/>
                  <a:gd fmla="*/ 17179 w 84" name="T38"/>
                  <a:gd fmla="*/ 19132 h 39" name="T39"/>
                  <a:gd fmla="*/ 9544 w 84" name="T40"/>
                  <a:gd fmla="*/ 36350 h 39" name="T41"/>
                  <a:gd fmla="*/ 5726 w 84" name="T42"/>
                  <a:gd fmla="*/ 55481 h 39" name="T43"/>
                  <a:gd fmla="*/ 5726 w 84" name="T44"/>
                  <a:gd fmla="*/ 57395 h 39" name="T45"/>
                  <a:gd fmla="*/ 22905 w 84" name="T46"/>
                  <a:gd fmla="*/ 51655 h 39" name="T47"/>
                  <a:gd fmla="*/ 55355 w 84" name="T48"/>
                  <a:gd fmla="*/ 51655 h 39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w 84" name="T75"/>
                  <a:gd fmla="*/ 0 h 39" name="T76"/>
                  <a:gd fmla="*/ 84 w 84" name="T77"/>
                  <a:gd fmla="*/ 39 h 39" name="T78"/>
                </a:gdLst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b="T78" l="T75" r="T77" t="T76"/>
                <a:pathLst>
                  <a:path h="39" w="84">
                    <a:moveTo>
                      <a:pt x="29" y="27"/>
                    </a:moveTo>
                    <a:cubicBezTo>
                      <a:pt x="32" y="27"/>
                      <a:pt x="39" y="29"/>
                      <a:pt x="43" y="27"/>
                    </a:cubicBezTo>
                    <a:cubicBezTo>
                      <a:pt x="47" y="26"/>
                      <a:pt x="47" y="31"/>
                      <a:pt x="49" y="30"/>
                    </a:cubicBezTo>
                    <a:cubicBezTo>
                      <a:pt x="52" y="29"/>
                      <a:pt x="57" y="33"/>
                      <a:pt x="60" y="36"/>
                    </a:cubicBezTo>
                    <a:cubicBezTo>
                      <a:pt x="62" y="37"/>
                      <a:pt x="64" y="38"/>
                      <a:pt x="66" y="39"/>
                    </a:cubicBezTo>
                    <a:cubicBezTo>
                      <a:pt x="66" y="38"/>
                      <a:pt x="67" y="38"/>
                      <a:pt x="68" y="37"/>
                    </a:cubicBezTo>
                    <a:cubicBezTo>
                      <a:pt x="71" y="35"/>
                      <a:pt x="73" y="36"/>
                      <a:pt x="76" y="36"/>
                    </a:cubicBezTo>
                    <a:cubicBezTo>
                      <a:pt x="78" y="36"/>
                      <a:pt x="78" y="33"/>
                      <a:pt x="80" y="32"/>
                    </a:cubicBezTo>
                    <a:cubicBezTo>
                      <a:pt x="81" y="31"/>
                      <a:pt x="82" y="31"/>
                      <a:pt x="84" y="30"/>
                    </a:cubicBezTo>
                    <a:cubicBezTo>
                      <a:pt x="83" y="29"/>
                      <a:pt x="83" y="25"/>
                      <a:pt x="81" y="24"/>
                    </a:cubicBezTo>
                    <a:cubicBezTo>
                      <a:pt x="79" y="22"/>
                      <a:pt x="77" y="19"/>
                      <a:pt x="78" y="17"/>
                    </a:cubicBezTo>
                    <a:cubicBezTo>
                      <a:pt x="78" y="15"/>
                      <a:pt x="78" y="13"/>
                      <a:pt x="76" y="11"/>
                    </a:cubicBezTo>
                    <a:cubicBezTo>
                      <a:pt x="75" y="10"/>
                      <a:pt x="75" y="9"/>
                      <a:pt x="74" y="8"/>
                    </a:cubicBezTo>
                    <a:cubicBezTo>
                      <a:pt x="70" y="7"/>
                      <a:pt x="65" y="7"/>
                      <a:pt x="64" y="7"/>
                    </a:cubicBezTo>
                    <a:cubicBezTo>
                      <a:pt x="62" y="8"/>
                      <a:pt x="54" y="2"/>
                      <a:pt x="52" y="1"/>
                    </a:cubicBezTo>
                    <a:cubicBezTo>
                      <a:pt x="51" y="0"/>
                      <a:pt x="46" y="0"/>
                      <a:pt x="40" y="1"/>
                    </a:cubicBezTo>
                    <a:cubicBezTo>
                      <a:pt x="37" y="4"/>
                      <a:pt x="39" y="7"/>
                      <a:pt x="39" y="12"/>
                    </a:cubicBezTo>
                    <a:cubicBezTo>
                      <a:pt x="39" y="17"/>
                      <a:pt x="33" y="16"/>
                      <a:pt x="30" y="16"/>
                    </a:cubicBezTo>
                    <a:cubicBezTo>
                      <a:pt x="27" y="16"/>
                      <a:pt x="22" y="7"/>
                      <a:pt x="20" y="5"/>
                    </a:cubicBezTo>
                    <a:cubicBezTo>
                      <a:pt x="18" y="2"/>
                      <a:pt x="13" y="7"/>
                      <a:pt x="9" y="10"/>
                    </a:cubicBezTo>
                    <a:cubicBezTo>
                      <a:pt x="5" y="12"/>
                      <a:pt x="7" y="16"/>
                      <a:pt x="5" y="19"/>
                    </a:cubicBezTo>
                    <a:cubicBezTo>
                      <a:pt x="2" y="21"/>
                      <a:pt x="0" y="24"/>
                      <a:pt x="3" y="29"/>
                    </a:cubicBezTo>
                    <a:cubicBezTo>
                      <a:pt x="3" y="29"/>
                      <a:pt x="3" y="30"/>
                      <a:pt x="3" y="30"/>
                    </a:cubicBezTo>
                    <a:cubicBezTo>
                      <a:pt x="7" y="30"/>
                      <a:pt x="10" y="29"/>
                      <a:pt x="12" y="27"/>
                    </a:cubicBezTo>
                    <a:cubicBezTo>
                      <a:pt x="16" y="25"/>
                      <a:pt x="25" y="27"/>
                      <a:pt x="29" y="2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41" name="Freeform 85"/>
              <p:cNvSpPr>
                <a:spLocks noChangeArrowheads="1"/>
              </p:cNvSpPr>
              <p:nvPr/>
            </p:nvSpPr>
            <p:spPr bwMode="auto">
              <a:xfrm>
                <a:off x="4089400" y="1089025"/>
                <a:ext cx="125413" cy="79375"/>
              </a:xfrm>
              <a:custGeom>
                <a:gdLst>
                  <a:gd fmla="*/ 19002 w 66" name="T0"/>
                  <a:gd fmla="*/ 39688 h 42" name="T1"/>
                  <a:gd fmla="*/ 30403 w 66" name="T2"/>
                  <a:gd fmla="*/ 43467 h 42" name="T3"/>
                  <a:gd fmla="*/ 43705 w 66" name="T4"/>
                  <a:gd fmla="*/ 51027 h 42" name="T5"/>
                  <a:gd fmla="*/ 43705 w 66" name="T6"/>
                  <a:gd fmla="*/ 66146 h 42" name="T7"/>
                  <a:gd fmla="*/ 58906 w 66" name="T8"/>
                  <a:gd fmla="*/ 75595 h 42" name="T9"/>
                  <a:gd fmla="*/ 76008 w 66" name="T10"/>
                  <a:gd fmla="*/ 77485 h 42" name="T11"/>
                  <a:gd fmla="*/ 85509 w 66" name="T12"/>
                  <a:gd fmla="*/ 71815 h 42" name="T13"/>
                  <a:gd fmla="*/ 100710 w 66" name="T14"/>
                  <a:gd fmla="*/ 68036 h 42" name="T15"/>
                  <a:gd fmla="*/ 102611 w 66" name="T16"/>
                  <a:gd fmla="*/ 58586 h 42" name="T17"/>
                  <a:gd fmla="*/ 114012 w 66" name="T18"/>
                  <a:gd fmla="*/ 47247 h 42" name="T19"/>
                  <a:gd fmla="*/ 121613 w 66" name="T20"/>
                  <a:gd fmla="*/ 41577 h 42" name="T21"/>
                  <a:gd fmla="*/ 123513 w 66" name="T22"/>
                  <a:gd fmla="*/ 34018 h 42" name="T23"/>
                  <a:gd fmla="*/ 125413 w 66" name="T24"/>
                  <a:gd fmla="*/ 26458 h 42" name="T25"/>
                  <a:gd fmla="*/ 114012 w 66" name="T26"/>
                  <a:gd fmla="*/ 20789 h 42" name="T27"/>
                  <a:gd fmla="*/ 93110 w 66" name="T28"/>
                  <a:gd fmla="*/ 9449 h 42" name="T29"/>
                  <a:gd fmla="*/ 81708 w 66" name="T30"/>
                  <a:gd fmla="*/ 3780 h 42" name="T31"/>
                  <a:gd fmla="*/ 55106 w 66" name="T32"/>
                  <a:gd fmla="*/ 3780 h 42" name="T33"/>
                  <a:gd fmla="*/ 22802 w 66" name="T34"/>
                  <a:gd fmla="*/ 3780 h 42" name="T35"/>
                  <a:gd fmla="*/ 5701 w 66" name="T36"/>
                  <a:gd fmla="*/ 9449 h 42" name="T37"/>
                  <a:gd fmla="*/ 3800 w 66" name="T38"/>
                  <a:gd fmla="*/ 32128 h 42" name="T39"/>
                  <a:gd fmla="*/ 5701 w 66" name="T40"/>
                  <a:gd fmla="*/ 37798 h 42" name="T41"/>
                  <a:gd fmla="*/ 19002 w 66" name="T42"/>
                  <a:gd fmla="*/ 39688 h 42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66" name="T66"/>
                  <a:gd fmla="*/ 0 h 42" name="T67"/>
                  <a:gd fmla="*/ 66 w 66" name="T68"/>
                  <a:gd fmla="*/ 42 h 42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42" w="66">
                    <a:moveTo>
                      <a:pt x="10" y="21"/>
                    </a:moveTo>
                    <a:cubicBezTo>
                      <a:pt x="11" y="23"/>
                      <a:pt x="15" y="24"/>
                      <a:pt x="16" y="23"/>
                    </a:cubicBezTo>
                    <a:cubicBezTo>
                      <a:pt x="18" y="23"/>
                      <a:pt x="23" y="25"/>
                      <a:pt x="23" y="27"/>
                    </a:cubicBezTo>
                    <a:cubicBezTo>
                      <a:pt x="23" y="29"/>
                      <a:pt x="21" y="35"/>
                      <a:pt x="23" y="35"/>
                    </a:cubicBezTo>
                    <a:cubicBezTo>
                      <a:pt x="24" y="35"/>
                      <a:pt x="31" y="37"/>
                      <a:pt x="31" y="40"/>
                    </a:cubicBezTo>
                    <a:cubicBezTo>
                      <a:pt x="35" y="40"/>
                      <a:pt x="38" y="41"/>
                      <a:pt x="40" y="41"/>
                    </a:cubicBezTo>
                    <a:cubicBezTo>
                      <a:pt x="42" y="42"/>
                      <a:pt x="44" y="40"/>
                      <a:pt x="45" y="38"/>
                    </a:cubicBezTo>
                    <a:cubicBezTo>
                      <a:pt x="47" y="37"/>
                      <a:pt x="51" y="36"/>
                      <a:pt x="53" y="36"/>
                    </a:cubicBezTo>
                    <a:cubicBezTo>
                      <a:pt x="54" y="36"/>
                      <a:pt x="54" y="32"/>
                      <a:pt x="54" y="31"/>
                    </a:cubicBezTo>
                    <a:cubicBezTo>
                      <a:pt x="55" y="29"/>
                      <a:pt x="58" y="26"/>
                      <a:pt x="60" y="25"/>
                    </a:cubicBezTo>
                    <a:cubicBezTo>
                      <a:pt x="62" y="25"/>
                      <a:pt x="62" y="22"/>
                      <a:pt x="64" y="22"/>
                    </a:cubicBezTo>
                    <a:cubicBezTo>
                      <a:pt x="66" y="22"/>
                      <a:pt x="65" y="20"/>
                      <a:pt x="65" y="18"/>
                    </a:cubicBezTo>
                    <a:cubicBezTo>
                      <a:pt x="65" y="17"/>
                      <a:pt x="65" y="16"/>
                      <a:pt x="66" y="14"/>
                    </a:cubicBezTo>
                    <a:cubicBezTo>
                      <a:pt x="64" y="13"/>
                      <a:pt x="62" y="12"/>
                      <a:pt x="60" y="11"/>
                    </a:cubicBezTo>
                    <a:cubicBezTo>
                      <a:pt x="57" y="8"/>
                      <a:pt x="52" y="4"/>
                      <a:pt x="49" y="5"/>
                    </a:cubicBezTo>
                    <a:cubicBezTo>
                      <a:pt x="47" y="6"/>
                      <a:pt x="47" y="1"/>
                      <a:pt x="43" y="2"/>
                    </a:cubicBezTo>
                    <a:cubicBezTo>
                      <a:pt x="39" y="4"/>
                      <a:pt x="32" y="2"/>
                      <a:pt x="29" y="2"/>
                    </a:cubicBezTo>
                    <a:cubicBezTo>
                      <a:pt x="25" y="2"/>
                      <a:pt x="16" y="0"/>
                      <a:pt x="12" y="2"/>
                    </a:cubicBezTo>
                    <a:cubicBezTo>
                      <a:pt x="10" y="4"/>
                      <a:pt x="7" y="5"/>
                      <a:pt x="3" y="5"/>
                    </a:cubicBezTo>
                    <a:cubicBezTo>
                      <a:pt x="6" y="9"/>
                      <a:pt x="5" y="14"/>
                      <a:pt x="2" y="17"/>
                    </a:cubicBezTo>
                    <a:cubicBezTo>
                      <a:pt x="0" y="19"/>
                      <a:pt x="1" y="19"/>
                      <a:pt x="3" y="20"/>
                    </a:cubicBezTo>
                    <a:cubicBezTo>
                      <a:pt x="5" y="20"/>
                      <a:pt x="9" y="19"/>
                      <a:pt x="10" y="21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42" name="Freeform 86"/>
              <p:cNvSpPr>
                <a:spLocks noChangeArrowheads="1"/>
              </p:cNvSpPr>
              <p:nvPr/>
            </p:nvSpPr>
            <p:spPr bwMode="auto">
              <a:xfrm>
                <a:off x="3781425" y="1346200"/>
                <a:ext cx="96838" cy="55563"/>
              </a:xfrm>
              <a:custGeom>
                <a:gdLst>
                  <a:gd fmla="*/ 87344 w 51" name="T0"/>
                  <a:gd fmla="*/ 22992 h 29" name="T1"/>
                  <a:gd fmla="*/ 75951 w 51" name="T2"/>
                  <a:gd fmla="*/ 17244 h 29" name="T3"/>
                  <a:gd fmla="*/ 75951 w 51" name="T4"/>
                  <a:gd fmla="*/ 7664 h 29" name="T5"/>
                  <a:gd fmla="*/ 62660 w 51" name="T6"/>
                  <a:gd fmla="*/ 1916 h 29" name="T7"/>
                  <a:gd fmla="*/ 49368 w 51" name="T8"/>
                  <a:gd fmla="*/ 3832 h 29" name="T9"/>
                  <a:gd fmla="*/ 30381 w 51" name="T10"/>
                  <a:gd fmla="*/ 3832 h 29" name="T11"/>
                  <a:gd fmla="*/ 28482 w 51" name="T12"/>
                  <a:gd fmla="*/ 7664 h 29" name="T13"/>
                  <a:gd fmla="*/ 17089 w 51" name="T14"/>
                  <a:gd fmla="*/ 15328 h 29" name="T15"/>
                  <a:gd fmla="*/ 3798 w 51" name="T16"/>
                  <a:gd fmla="*/ 32571 h 29" name="T17"/>
                  <a:gd fmla="*/ 5696 w 51" name="T18"/>
                  <a:gd fmla="*/ 40235 h 29" name="T19"/>
                  <a:gd fmla="*/ 15190 w 51" name="T20"/>
                  <a:gd fmla="*/ 42151 h 29" name="T21"/>
                  <a:gd fmla="*/ 18988 w 51" name="T22"/>
                  <a:gd fmla="*/ 51731 h 29" name="T23"/>
                  <a:gd fmla="*/ 18988 w 51" name="T24"/>
                  <a:gd fmla="*/ 51731 h 29" name="T25"/>
                  <a:gd fmla="*/ 37976 w 51" name="T26"/>
                  <a:gd fmla="*/ 51731 h 29" name="T27"/>
                  <a:gd fmla="*/ 47470 w 51" name="T28"/>
                  <a:gd fmla="*/ 36403 h 29" name="T29"/>
                  <a:gd fmla="*/ 60761 w 51" name="T30"/>
                  <a:gd fmla="*/ 49815 h 29" name="T31"/>
                  <a:gd fmla="*/ 66457 w 51" name="T32"/>
                  <a:gd fmla="*/ 42151 h 29" name="T33"/>
                  <a:gd fmla="*/ 74053 w 51" name="T34"/>
                  <a:gd fmla="*/ 38319 h 29" name="T35"/>
                  <a:gd fmla="*/ 83547 w 51" name="T36"/>
                  <a:gd fmla="*/ 36403 h 29" name="T37"/>
                  <a:gd fmla="*/ 89243 w 51" name="T38"/>
                  <a:gd fmla="*/ 32571 h 29" name="T39"/>
                  <a:gd fmla="*/ 93040 w 51" name="T40"/>
                  <a:gd fmla="*/ 28739 h 29" name="T41"/>
                  <a:gd fmla="*/ 96838 w 51" name="T42"/>
                  <a:gd fmla="*/ 22992 h 29" name="T43"/>
                  <a:gd fmla="*/ 87344 w 51" name="T44"/>
                  <a:gd fmla="*/ 22992 h 29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w 51" name="T69"/>
                  <a:gd fmla="*/ 0 h 29" name="T70"/>
                  <a:gd fmla="*/ 51 w 51" name="T71"/>
                  <a:gd fmla="*/ 29 h 29" name="T72"/>
                </a:gdLst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b="T72" l="T69" r="T71" t="T70"/>
                <a:pathLst>
                  <a:path h="28" w="51">
                    <a:moveTo>
                      <a:pt x="46" y="12"/>
                    </a:moveTo>
                    <a:cubicBezTo>
                      <a:pt x="43" y="13"/>
                      <a:pt x="40" y="10"/>
                      <a:pt x="40" y="9"/>
                    </a:cubicBezTo>
                    <a:cubicBezTo>
                      <a:pt x="40" y="8"/>
                      <a:pt x="39" y="6"/>
                      <a:pt x="40" y="4"/>
                    </a:cubicBezTo>
                    <a:cubicBezTo>
                      <a:pt x="38" y="3"/>
                      <a:pt x="35" y="2"/>
                      <a:pt x="33" y="1"/>
                    </a:cubicBezTo>
                    <a:cubicBezTo>
                      <a:pt x="30" y="0"/>
                      <a:pt x="28" y="0"/>
                      <a:pt x="26" y="2"/>
                    </a:cubicBezTo>
                    <a:cubicBezTo>
                      <a:pt x="24" y="2"/>
                      <a:pt x="19" y="2"/>
                      <a:pt x="16" y="2"/>
                    </a:cubicBezTo>
                    <a:cubicBezTo>
                      <a:pt x="16" y="3"/>
                      <a:pt x="15" y="4"/>
                      <a:pt x="15" y="4"/>
                    </a:cubicBezTo>
                    <a:cubicBezTo>
                      <a:pt x="12" y="4"/>
                      <a:pt x="9" y="6"/>
                      <a:pt x="9" y="8"/>
                    </a:cubicBezTo>
                    <a:cubicBezTo>
                      <a:pt x="8" y="11"/>
                      <a:pt x="3" y="13"/>
                      <a:pt x="2" y="17"/>
                    </a:cubicBezTo>
                    <a:cubicBezTo>
                      <a:pt x="0" y="22"/>
                      <a:pt x="1" y="24"/>
                      <a:pt x="3" y="21"/>
                    </a:cubicBezTo>
                    <a:cubicBezTo>
                      <a:pt x="5" y="18"/>
                      <a:pt x="8" y="19"/>
                      <a:pt x="8" y="22"/>
                    </a:cubicBezTo>
                    <a:cubicBezTo>
                      <a:pt x="8" y="24"/>
                      <a:pt x="11" y="24"/>
                      <a:pt x="10" y="27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3" y="27"/>
                      <a:pt x="18" y="27"/>
                      <a:pt x="20" y="27"/>
                    </a:cubicBezTo>
                    <a:cubicBezTo>
                      <a:pt x="22" y="27"/>
                      <a:pt x="24" y="19"/>
                      <a:pt x="25" y="19"/>
                    </a:cubicBezTo>
                    <a:cubicBezTo>
                      <a:pt x="26" y="18"/>
                      <a:pt x="29" y="24"/>
                      <a:pt x="32" y="26"/>
                    </a:cubicBezTo>
                    <a:cubicBezTo>
                      <a:pt x="34" y="29"/>
                      <a:pt x="35" y="24"/>
                      <a:pt x="35" y="22"/>
                    </a:cubicBezTo>
                    <a:cubicBezTo>
                      <a:pt x="35" y="20"/>
                      <a:pt x="37" y="20"/>
                      <a:pt x="39" y="20"/>
                    </a:cubicBezTo>
                    <a:cubicBezTo>
                      <a:pt x="40" y="20"/>
                      <a:pt x="44" y="21"/>
                      <a:pt x="44" y="19"/>
                    </a:cubicBezTo>
                    <a:cubicBezTo>
                      <a:pt x="44" y="16"/>
                      <a:pt x="46" y="17"/>
                      <a:pt x="47" y="17"/>
                    </a:cubicBezTo>
                    <a:cubicBezTo>
                      <a:pt x="49" y="17"/>
                      <a:pt x="49" y="15"/>
                      <a:pt x="49" y="15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49" y="12"/>
                      <a:pt x="47" y="11"/>
                      <a:pt x="46" y="12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43" name="Freeform 87"/>
              <p:cNvSpPr>
                <a:spLocks noChangeArrowheads="1"/>
              </p:cNvSpPr>
              <p:nvPr/>
            </p:nvSpPr>
            <p:spPr bwMode="auto">
              <a:xfrm>
                <a:off x="3779838" y="1141412"/>
                <a:ext cx="192088" cy="219075"/>
              </a:xfrm>
              <a:custGeom>
                <a:gdLst>
                  <a:gd fmla="*/ 24724 w 101" name="T0"/>
                  <a:gd fmla="*/ 55730 h 114" name="T1"/>
                  <a:gd fmla="*/ 13313 w 101" name="T2"/>
                  <a:gd fmla="*/ 67260 h 114" name="T3"/>
                  <a:gd fmla="*/ 20920 w 101" name="T4"/>
                  <a:gd fmla="*/ 78790 h 114" name="T5"/>
                  <a:gd fmla="*/ 17117 w 101" name="T6"/>
                  <a:gd fmla="*/ 84555 h 114" name="T7"/>
                  <a:gd fmla="*/ 3804 w 101" name="T8"/>
                  <a:gd fmla="*/ 90320 h 114" name="T9"/>
                  <a:gd fmla="*/ 3804 w 101" name="T10"/>
                  <a:gd fmla="*/ 101851 h 114" name="T11"/>
                  <a:gd fmla="*/ 0 w 101" name="T12"/>
                  <a:gd fmla="*/ 119146 h 114" name="T13"/>
                  <a:gd fmla="*/ 5706 w 101" name="T14"/>
                  <a:gd fmla="*/ 132598 h 114" name="T15"/>
                  <a:gd fmla="*/ 1902 w 101" name="T16"/>
                  <a:gd fmla="*/ 140285 h 114" name="T17"/>
                  <a:gd fmla="*/ 9509 w 101" name="T18"/>
                  <a:gd fmla="*/ 157580 h 114" name="T19"/>
                  <a:gd fmla="*/ 13313 w 101" name="T20"/>
                  <a:gd fmla="*/ 161424 h 114" name="T21"/>
                  <a:gd fmla="*/ 26626 w 101" name="T22"/>
                  <a:gd fmla="*/ 167189 h 114" name="T23"/>
                  <a:gd fmla="*/ 38037 w 101" name="T24"/>
                  <a:gd fmla="*/ 171032 h 114" name="T25"/>
                  <a:gd fmla="*/ 43743 w 101" name="T26"/>
                  <a:gd fmla="*/ 178719 h 114" name="T27"/>
                  <a:gd fmla="*/ 34234 w 101" name="T28"/>
                  <a:gd fmla="*/ 196014 h 114" name="T29"/>
                  <a:gd fmla="*/ 32332 w 101" name="T30"/>
                  <a:gd fmla="*/ 209466 h 114" name="T31"/>
                  <a:gd fmla="*/ 51350 w 101" name="T32"/>
                  <a:gd fmla="*/ 209466 h 114" name="T33"/>
                  <a:gd fmla="*/ 64663 w 101" name="T34"/>
                  <a:gd fmla="*/ 207545 h 114" name="T35"/>
                  <a:gd fmla="*/ 77976 w 101" name="T36"/>
                  <a:gd fmla="*/ 213310 h 114" name="T37"/>
                  <a:gd fmla="*/ 79878 w 101" name="T38"/>
                  <a:gd fmla="*/ 211388 h 114" name="T39"/>
                  <a:gd fmla="*/ 93191 w 101" name="T40"/>
                  <a:gd fmla="*/ 215232 h 114" name="T41"/>
                  <a:gd fmla="*/ 104602 w 101" name="T42"/>
                  <a:gd fmla="*/ 213310 h 114" name="T43"/>
                  <a:gd fmla="*/ 117915 w 101" name="T44"/>
                  <a:gd fmla="*/ 211388 h 114" name="T45"/>
                  <a:gd fmla="*/ 138836 w 101" name="T46"/>
                  <a:gd fmla="*/ 207545 h 114" name="T47"/>
                  <a:gd fmla="*/ 148345 w 101" name="T48"/>
                  <a:gd fmla="*/ 201780 h 114" name="T49"/>
                  <a:gd fmla="*/ 155953 w 101" name="T50"/>
                  <a:gd fmla="*/ 188328 h 114" name="T51"/>
                  <a:gd fmla="*/ 169266 w 101" name="T52"/>
                  <a:gd fmla="*/ 178719 h 114" name="T53"/>
                  <a:gd fmla="*/ 146443 w 101" name="T54"/>
                  <a:gd fmla="*/ 161424 h 114" name="T55"/>
                  <a:gd fmla="*/ 138836 w 101" name="T56"/>
                  <a:gd fmla="*/ 142207 h 114" name="T57"/>
                  <a:gd fmla="*/ 136934 w 101" name="T58"/>
                  <a:gd fmla="*/ 130676 h 114" name="T59"/>
                  <a:gd fmla="*/ 159756 w 101" name="T60"/>
                  <a:gd fmla="*/ 122989 h 114" name="T61"/>
                  <a:gd fmla="*/ 176873 w 101" name="T62"/>
                  <a:gd fmla="*/ 115303 h 114" name="T63"/>
                  <a:gd fmla="*/ 188284 w 101" name="T64"/>
                  <a:gd fmla="*/ 113381 h 114" name="T65"/>
                  <a:gd fmla="*/ 190186 w 101" name="T66"/>
                  <a:gd fmla="*/ 101851 h 114" name="T67"/>
                  <a:gd fmla="*/ 184481 w 101" name="T68"/>
                  <a:gd fmla="*/ 84555 h 114" name="T69"/>
                  <a:gd fmla="*/ 180677 w 101" name="T70"/>
                  <a:gd fmla="*/ 73025 h 114" name="T71"/>
                  <a:gd fmla="*/ 176873 w 101" name="T72"/>
                  <a:gd fmla="*/ 63416 h 114" name="T73"/>
                  <a:gd fmla="*/ 174971 w 101" name="T74"/>
                  <a:gd fmla="*/ 53808 h 114" name="T75"/>
                  <a:gd fmla="*/ 174971 w 101" name="T76"/>
                  <a:gd fmla="*/ 30747 h 114" name="T77"/>
                  <a:gd fmla="*/ 174971 w 101" name="T78"/>
                  <a:gd fmla="*/ 28826 h 114" name="T79"/>
                  <a:gd fmla="*/ 173069 w 101" name="T80"/>
                  <a:gd fmla="*/ 26904 h 114" name="T81"/>
                  <a:gd fmla="*/ 161658 w 101" name="T82"/>
                  <a:gd fmla="*/ 19217 h 114" name="T83"/>
                  <a:gd fmla="*/ 163560 w 101" name="T84"/>
                  <a:gd fmla="*/ 5765 h 114" name="T85"/>
                  <a:gd fmla="*/ 144541 w 101" name="T86"/>
                  <a:gd fmla="*/ 11530 h 114" name="T87"/>
                  <a:gd fmla="*/ 119817 w 101" name="T88"/>
                  <a:gd fmla="*/ 24982 h 114" name="T89"/>
                  <a:gd fmla="*/ 108406 w 101" name="T90"/>
                  <a:gd fmla="*/ 17295 h 114" name="T91"/>
                  <a:gd fmla="*/ 100799 w 101" name="T92"/>
                  <a:gd fmla="*/ 13452 h 114" name="T93"/>
                  <a:gd fmla="*/ 85584 w 101" name="T94"/>
                  <a:gd fmla="*/ 5765 h 114" name="T95"/>
                  <a:gd fmla="*/ 83682 w 101" name="T96"/>
                  <a:gd fmla="*/ 0 h 114" name="T97"/>
                  <a:gd fmla="*/ 76074 w 101" name="T98"/>
                  <a:gd fmla="*/ 1922 h 114" name="T99"/>
                  <a:gd fmla="*/ 57056 w 101" name="T100"/>
                  <a:gd fmla="*/ 0 h 114" name="T101"/>
                  <a:gd fmla="*/ 60860 w 101" name="T102"/>
                  <a:gd fmla="*/ 9609 h 114" name="T103"/>
                  <a:gd fmla="*/ 66565 w 101" name="T104"/>
                  <a:gd fmla="*/ 28826 h 114" name="T105"/>
                  <a:gd fmla="*/ 57056 w 101" name="T106"/>
                  <a:gd fmla="*/ 36513 h 114" name="T107"/>
                  <a:gd fmla="*/ 41841 w 101" name="T108"/>
                  <a:gd fmla="*/ 34591 h 114" name="T109"/>
                  <a:gd fmla="*/ 24724 w 101" name="T110"/>
                  <a:gd fmla="*/ 36513 h 114" name="T111"/>
                  <a:gd fmla="*/ 24724 w 101" name="T112"/>
                  <a:gd fmla="*/ 42278 h 114" name="T113"/>
                  <a:gd fmla="*/ 24724 w 101" name="T114"/>
                  <a:gd fmla="*/ 55730 h 114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w 101" name="T174"/>
                  <a:gd fmla="*/ 0 h 114" name="T175"/>
                  <a:gd fmla="*/ 101 w 101" name="T176"/>
                  <a:gd fmla="*/ 114 h 114" name="T177"/>
                </a:gdLst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b="T177" l="T174" r="T176" t="T175"/>
                <a:pathLst>
                  <a:path h="114" w="100">
                    <a:moveTo>
                      <a:pt x="13" y="29"/>
                    </a:moveTo>
                    <a:cubicBezTo>
                      <a:pt x="10" y="33"/>
                      <a:pt x="7" y="34"/>
                      <a:pt x="7" y="35"/>
                    </a:cubicBezTo>
                    <a:cubicBezTo>
                      <a:pt x="8" y="36"/>
                      <a:pt x="12" y="39"/>
                      <a:pt x="11" y="41"/>
                    </a:cubicBezTo>
                    <a:cubicBezTo>
                      <a:pt x="10" y="42"/>
                      <a:pt x="9" y="41"/>
                      <a:pt x="9" y="44"/>
                    </a:cubicBezTo>
                    <a:cubicBezTo>
                      <a:pt x="9" y="47"/>
                      <a:pt x="4" y="47"/>
                      <a:pt x="2" y="47"/>
                    </a:cubicBezTo>
                    <a:cubicBezTo>
                      <a:pt x="1" y="47"/>
                      <a:pt x="3" y="50"/>
                      <a:pt x="2" y="53"/>
                    </a:cubicBezTo>
                    <a:cubicBezTo>
                      <a:pt x="1" y="55"/>
                      <a:pt x="1" y="60"/>
                      <a:pt x="0" y="62"/>
                    </a:cubicBezTo>
                    <a:cubicBezTo>
                      <a:pt x="0" y="64"/>
                      <a:pt x="4" y="67"/>
                      <a:pt x="3" y="69"/>
                    </a:cubicBezTo>
                    <a:cubicBezTo>
                      <a:pt x="3" y="70"/>
                      <a:pt x="0" y="72"/>
                      <a:pt x="1" y="73"/>
                    </a:cubicBezTo>
                    <a:cubicBezTo>
                      <a:pt x="2" y="74"/>
                      <a:pt x="4" y="76"/>
                      <a:pt x="5" y="82"/>
                    </a:cubicBezTo>
                    <a:cubicBezTo>
                      <a:pt x="6" y="83"/>
                      <a:pt x="7" y="83"/>
                      <a:pt x="7" y="84"/>
                    </a:cubicBezTo>
                    <a:cubicBezTo>
                      <a:pt x="9" y="86"/>
                      <a:pt x="11" y="87"/>
                      <a:pt x="14" y="87"/>
                    </a:cubicBezTo>
                    <a:cubicBezTo>
                      <a:pt x="18" y="87"/>
                      <a:pt x="19" y="89"/>
                      <a:pt x="20" y="89"/>
                    </a:cubicBezTo>
                    <a:cubicBezTo>
                      <a:pt x="22" y="89"/>
                      <a:pt x="26" y="90"/>
                      <a:pt x="23" y="93"/>
                    </a:cubicBezTo>
                    <a:cubicBezTo>
                      <a:pt x="19" y="96"/>
                      <a:pt x="19" y="99"/>
                      <a:pt x="18" y="102"/>
                    </a:cubicBezTo>
                    <a:cubicBezTo>
                      <a:pt x="18" y="104"/>
                      <a:pt x="18" y="107"/>
                      <a:pt x="17" y="109"/>
                    </a:cubicBezTo>
                    <a:cubicBezTo>
                      <a:pt x="20" y="109"/>
                      <a:pt x="25" y="109"/>
                      <a:pt x="27" y="109"/>
                    </a:cubicBezTo>
                    <a:cubicBezTo>
                      <a:pt x="29" y="107"/>
                      <a:pt x="31" y="107"/>
                      <a:pt x="34" y="108"/>
                    </a:cubicBezTo>
                    <a:cubicBezTo>
                      <a:pt x="36" y="109"/>
                      <a:pt x="39" y="110"/>
                      <a:pt x="41" y="111"/>
                    </a:cubicBezTo>
                    <a:cubicBezTo>
                      <a:pt x="41" y="110"/>
                      <a:pt x="41" y="110"/>
                      <a:pt x="42" y="110"/>
                    </a:cubicBezTo>
                    <a:cubicBezTo>
                      <a:pt x="44" y="110"/>
                      <a:pt x="47" y="114"/>
                      <a:pt x="49" y="112"/>
                    </a:cubicBezTo>
                    <a:cubicBezTo>
                      <a:pt x="50" y="109"/>
                      <a:pt x="54" y="110"/>
                      <a:pt x="55" y="111"/>
                    </a:cubicBezTo>
                    <a:cubicBezTo>
                      <a:pt x="57" y="112"/>
                      <a:pt x="60" y="112"/>
                      <a:pt x="62" y="110"/>
                    </a:cubicBezTo>
                    <a:cubicBezTo>
                      <a:pt x="64" y="108"/>
                      <a:pt x="72" y="107"/>
                      <a:pt x="73" y="108"/>
                    </a:cubicBezTo>
                    <a:cubicBezTo>
                      <a:pt x="75" y="109"/>
                      <a:pt x="80" y="111"/>
                      <a:pt x="78" y="105"/>
                    </a:cubicBezTo>
                    <a:cubicBezTo>
                      <a:pt x="76" y="99"/>
                      <a:pt x="82" y="100"/>
                      <a:pt x="82" y="98"/>
                    </a:cubicBezTo>
                    <a:cubicBezTo>
                      <a:pt x="83" y="95"/>
                      <a:pt x="90" y="94"/>
                      <a:pt x="89" y="93"/>
                    </a:cubicBezTo>
                    <a:cubicBezTo>
                      <a:pt x="88" y="91"/>
                      <a:pt x="79" y="86"/>
                      <a:pt x="77" y="84"/>
                    </a:cubicBezTo>
                    <a:cubicBezTo>
                      <a:pt x="74" y="82"/>
                      <a:pt x="74" y="77"/>
                      <a:pt x="73" y="74"/>
                    </a:cubicBezTo>
                    <a:cubicBezTo>
                      <a:pt x="72" y="72"/>
                      <a:pt x="69" y="69"/>
                      <a:pt x="72" y="68"/>
                    </a:cubicBezTo>
                    <a:cubicBezTo>
                      <a:pt x="76" y="68"/>
                      <a:pt x="81" y="66"/>
                      <a:pt x="84" y="64"/>
                    </a:cubicBezTo>
                    <a:cubicBezTo>
                      <a:pt x="87" y="61"/>
                      <a:pt x="92" y="61"/>
                      <a:pt x="93" y="60"/>
                    </a:cubicBezTo>
                    <a:cubicBezTo>
                      <a:pt x="95" y="58"/>
                      <a:pt x="98" y="61"/>
                      <a:pt x="99" y="59"/>
                    </a:cubicBezTo>
                    <a:cubicBezTo>
                      <a:pt x="100" y="58"/>
                      <a:pt x="101" y="55"/>
                      <a:pt x="100" y="53"/>
                    </a:cubicBezTo>
                    <a:cubicBezTo>
                      <a:pt x="98" y="51"/>
                      <a:pt x="97" y="48"/>
                      <a:pt x="97" y="44"/>
                    </a:cubicBezTo>
                    <a:cubicBezTo>
                      <a:pt x="97" y="40"/>
                      <a:pt x="95" y="40"/>
                      <a:pt x="95" y="38"/>
                    </a:cubicBezTo>
                    <a:cubicBezTo>
                      <a:pt x="95" y="36"/>
                      <a:pt x="95" y="34"/>
                      <a:pt x="93" y="33"/>
                    </a:cubicBezTo>
                    <a:cubicBezTo>
                      <a:pt x="91" y="32"/>
                      <a:pt x="90" y="31"/>
                      <a:pt x="92" y="28"/>
                    </a:cubicBezTo>
                    <a:cubicBezTo>
                      <a:pt x="94" y="25"/>
                      <a:pt x="93" y="18"/>
                      <a:pt x="92" y="16"/>
                    </a:cubicBezTo>
                    <a:cubicBezTo>
                      <a:pt x="92" y="16"/>
                      <a:pt x="92" y="15"/>
                      <a:pt x="92" y="15"/>
                    </a:cubicBezTo>
                    <a:cubicBezTo>
                      <a:pt x="92" y="15"/>
                      <a:pt x="91" y="14"/>
                      <a:pt x="91" y="14"/>
                    </a:cubicBezTo>
                    <a:cubicBezTo>
                      <a:pt x="91" y="11"/>
                      <a:pt x="89" y="10"/>
                      <a:pt x="85" y="10"/>
                    </a:cubicBezTo>
                    <a:cubicBezTo>
                      <a:pt x="80" y="10"/>
                      <a:pt x="87" y="6"/>
                      <a:pt x="86" y="3"/>
                    </a:cubicBezTo>
                    <a:cubicBezTo>
                      <a:pt x="84" y="1"/>
                      <a:pt x="80" y="7"/>
                      <a:pt x="76" y="6"/>
                    </a:cubicBezTo>
                    <a:cubicBezTo>
                      <a:pt x="72" y="5"/>
                      <a:pt x="67" y="11"/>
                      <a:pt x="63" y="13"/>
                    </a:cubicBezTo>
                    <a:cubicBezTo>
                      <a:pt x="60" y="16"/>
                      <a:pt x="55" y="13"/>
                      <a:pt x="57" y="9"/>
                    </a:cubicBezTo>
                    <a:cubicBezTo>
                      <a:pt x="60" y="5"/>
                      <a:pt x="57" y="6"/>
                      <a:pt x="53" y="7"/>
                    </a:cubicBezTo>
                    <a:cubicBezTo>
                      <a:pt x="49" y="9"/>
                      <a:pt x="44" y="7"/>
                      <a:pt x="45" y="3"/>
                    </a:cubicBezTo>
                    <a:cubicBezTo>
                      <a:pt x="45" y="2"/>
                      <a:pt x="45" y="1"/>
                      <a:pt x="44" y="0"/>
                    </a:cubicBezTo>
                    <a:cubicBezTo>
                      <a:pt x="42" y="1"/>
                      <a:pt x="41" y="1"/>
                      <a:pt x="40" y="1"/>
                    </a:cubicBezTo>
                    <a:cubicBezTo>
                      <a:pt x="38" y="0"/>
                      <a:pt x="34" y="0"/>
                      <a:pt x="30" y="0"/>
                    </a:cubicBezTo>
                    <a:cubicBezTo>
                      <a:pt x="31" y="1"/>
                      <a:pt x="32" y="3"/>
                      <a:pt x="32" y="5"/>
                    </a:cubicBezTo>
                    <a:cubicBezTo>
                      <a:pt x="30" y="8"/>
                      <a:pt x="33" y="10"/>
                      <a:pt x="35" y="15"/>
                    </a:cubicBezTo>
                    <a:cubicBezTo>
                      <a:pt x="37" y="19"/>
                      <a:pt x="30" y="16"/>
                      <a:pt x="30" y="19"/>
                    </a:cubicBezTo>
                    <a:cubicBezTo>
                      <a:pt x="30" y="22"/>
                      <a:pt x="24" y="19"/>
                      <a:pt x="22" y="18"/>
                    </a:cubicBezTo>
                    <a:cubicBezTo>
                      <a:pt x="20" y="17"/>
                      <a:pt x="13" y="18"/>
                      <a:pt x="13" y="19"/>
                    </a:cubicBezTo>
                    <a:cubicBezTo>
                      <a:pt x="13" y="20"/>
                      <a:pt x="13" y="21"/>
                      <a:pt x="13" y="22"/>
                    </a:cubicBezTo>
                    <a:cubicBezTo>
                      <a:pt x="14" y="25"/>
                      <a:pt x="14" y="28"/>
                      <a:pt x="13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44" name="Freeform 88"/>
              <p:cNvSpPr>
                <a:spLocks noChangeArrowheads="1"/>
              </p:cNvSpPr>
              <p:nvPr/>
            </p:nvSpPr>
            <p:spPr bwMode="auto">
              <a:xfrm>
                <a:off x="4094163" y="619125"/>
                <a:ext cx="225425" cy="360363"/>
              </a:xfrm>
              <a:custGeom>
                <a:gdLst>
                  <a:gd fmla="*/ 191038 w 118" name="T0"/>
                  <a:gd fmla="*/ 301256 h 189" name="T1"/>
                  <a:gd fmla="*/ 223515 w 118" name="T2"/>
                  <a:gd fmla="*/ 270749 h 189" name="T3"/>
                  <a:gd fmla="*/ 217783 w 118" name="T4"/>
                  <a:gd fmla="*/ 253589 h 189" name="T5"/>
                  <a:gd fmla="*/ 191038 w 118" name="T6"/>
                  <a:gd fmla="*/ 232615 h 189" name="T7"/>
                  <a:gd fmla="*/ 204411 w 118" name="T8"/>
                  <a:gd fmla="*/ 221175 h 189" name="T9"/>
                  <a:gd fmla="*/ 192949 w 118" name="T10"/>
                  <a:gd fmla="*/ 209735 h 189" name="T11"/>
                  <a:gd fmla="*/ 194859 w 118" name="T12"/>
                  <a:gd fmla="*/ 198295 h 189" name="T13"/>
                  <a:gd fmla="*/ 185307 w 118" name="T14"/>
                  <a:gd fmla="*/ 192575 h 189" name="T15"/>
                  <a:gd fmla="*/ 189128 w 118" name="T16"/>
                  <a:gd fmla="*/ 184948 h 189" name="T17"/>
                  <a:gd fmla="*/ 187217 w 118" name="T18"/>
                  <a:gd fmla="*/ 169695 h 189" name="T19"/>
                  <a:gd fmla="*/ 192949 w 118" name="T20"/>
                  <a:gd fmla="*/ 156348 h 189" name="T21"/>
                  <a:gd fmla="*/ 173845 w 118" name="T22"/>
                  <a:gd fmla="*/ 123934 h 189" name="T23"/>
                  <a:gd fmla="*/ 179576 w 118" name="T24"/>
                  <a:gd fmla="*/ 110588 h 189" name="T25"/>
                  <a:gd fmla="*/ 192949 w 118" name="T26"/>
                  <a:gd fmla="*/ 95334 h 189" name="T27"/>
                  <a:gd fmla="*/ 177665 w 118" name="T28"/>
                  <a:gd fmla="*/ 80081 h 189" name="T29"/>
                  <a:gd fmla="*/ 164293 w 118" name="T30"/>
                  <a:gd fmla="*/ 72454 h 189" name="T31"/>
                  <a:gd fmla="*/ 160472 w 118" name="T32"/>
                  <a:gd fmla="*/ 59107 h 189" name="T33"/>
                  <a:gd fmla="*/ 164293 w 118" name="T34"/>
                  <a:gd fmla="*/ 47667 h 189" name="T35"/>
                  <a:gd fmla="*/ 171934 w 118" name="T36"/>
                  <a:gd fmla="*/ 41947 h 189" name="T37"/>
                  <a:gd fmla="*/ 177665 w 118" name="T38"/>
                  <a:gd fmla="*/ 34320 h 189" name="T39"/>
                  <a:gd fmla="*/ 177665 w 118" name="T40"/>
                  <a:gd fmla="*/ 20974 h 189" name="T41"/>
                  <a:gd fmla="*/ 154741 w 118" name="T42"/>
                  <a:gd fmla="*/ 5720 h 189" name="T43"/>
                  <a:gd fmla="*/ 137547 w 118" name="T44"/>
                  <a:gd fmla="*/ 5720 h 189" name="T45"/>
                  <a:gd fmla="*/ 116533 w 118" name="T46"/>
                  <a:gd fmla="*/ 11440 h 189" name="T47"/>
                  <a:gd fmla="*/ 103161 w 118" name="T48"/>
                  <a:gd fmla="*/ 26694 h 189" name="T49"/>
                  <a:gd fmla="*/ 99340 w 118" name="T50"/>
                  <a:gd fmla="*/ 43854 h 189" name="T51"/>
                  <a:gd fmla="*/ 89788 w 118" name="T52"/>
                  <a:gd fmla="*/ 57200 h 189" name="T53"/>
                  <a:gd fmla="*/ 76415 w 118" name="T54"/>
                  <a:gd fmla="*/ 53387 h 189" name="T55"/>
                  <a:gd fmla="*/ 61132 w 118" name="T56"/>
                  <a:gd fmla="*/ 53387 h 189" name="T57"/>
                  <a:gd fmla="*/ 36297 w 118" name="T58"/>
                  <a:gd fmla="*/ 51480 h 189" name="T59"/>
                  <a:gd fmla="*/ 13373 w 118" name="T60"/>
                  <a:gd fmla="*/ 34320 h 189" name="T61"/>
                  <a:gd fmla="*/ 0 w 118" name="T62"/>
                  <a:gd fmla="*/ 43854 h 189" name="T63"/>
                  <a:gd fmla="*/ 22925 w 118" name="T64"/>
                  <a:gd fmla="*/ 61014 h 189" name="T65"/>
                  <a:gd fmla="*/ 53491 w 118" name="T66"/>
                  <a:gd fmla="*/ 80081 h 189" name="T67"/>
                  <a:gd fmla="*/ 55401 w 118" name="T68"/>
                  <a:gd fmla="*/ 101054 h 189" name="T69"/>
                  <a:gd fmla="*/ 59222 w 118" name="T70"/>
                  <a:gd fmla="*/ 120121 h 189" name="T71"/>
                  <a:gd fmla="*/ 59222 w 118" name="T72"/>
                  <a:gd fmla="*/ 139188 h 189" name="T73"/>
                  <a:gd fmla="*/ 63043 w 118" name="T74"/>
                  <a:gd fmla="*/ 148721 h 189" name="T75"/>
                  <a:gd fmla="*/ 64953 w 118" name="T76"/>
                  <a:gd fmla="*/ 160161 h 189" name="T77"/>
                  <a:gd fmla="*/ 84057 w 118" name="T78"/>
                  <a:gd fmla="*/ 167788 h 189" name="T79"/>
                  <a:gd fmla="*/ 91698 w 118" name="T80"/>
                  <a:gd fmla="*/ 183042 h 189" name="T81"/>
                  <a:gd fmla="*/ 87878 w 118" name="T82"/>
                  <a:gd fmla="*/ 190668 h 189" name="T83"/>
                  <a:gd fmla="*/ 74505 w 118" name="T84"/>
                  <a:gd fmla="*/ 200202 h 189" name="T85"/>
                  <a:gd fmla="*/ 53491 w 118" name="T86"/>
                  <a:gd fmla="*/ 223082 h 189" name="T87"/>
                  <a:gd fmla="*/ 40118 w 118" name="T88"/>
                  <a:gd fmla="*/ 232615 h 189" name="T89"/>
                  <a:gd fmla="*/ 28656 w 118" name="T90"/>
                  <a:gd fmla="*/ 244055 h 189" name="T91"/>
                  <a:gd fmla="*/ 13373 w 118" name="T92"/>
                  <a:gd fmla="*/ 251682 h 189" name="T93"/>
                  <a:gd fmla="*/ 3821 w 118" name="T94"/>
                  <a:gd fmla="*/ 265029 h 189" name="T95"/>
                  <a:gd fmla="*/ 5731 w 118" name="T96"/>
                  <a:gd fmla="*/ 278376 h 189" name="T97"/>
                  <a:gd fmla="*/ 7642 w 118" name="T98"/>
                  <a:gd fmla="*/ 291722 h 189" name="T99"/>
                  <a:gd fmla="*/ 11462 w 118" name="T100"/>
                  <a:gd fmla="*/ 316509 h 189" name="T101"/>
                  <a:gd fmla="*/ 5731 w 118" name="T102"/>
                  <a:gd fmla="*/ 339389 h 189" name="T103"/>
                  <a:gd fmla="*/ 24835 w 118" name="T104"/>
                  <a:gd fmla="*/ 347016 h 189" name="T105"/>
                  <a:gd fmla="*/ 38208 w 118" name="T106"/>
                  <a:gd fmla="*/ 354643 h 189" name="T107"/>
                  <a:gd fmla="*/ 63043 w 118" name="T108"/>
                  <a:gd fmla="*/ 358456 h 189" name="T109"/>
                  <a:gd fmla="*/ 129906 w 118" name="T110"/>
                  <a:gd fmla="*/ 343203 h 189" name="T111"/>
                  <a:gd fmla="*/ 149010 w 118" name="T112"/>
                  <a:gd fmla="*/ 341296 h 189" name="T113"/>
                  <a:gd fmla="*/ 158562 w 118" name="T114"/>
                  <a:gd fmla="*/ 327949 h 189" name="T115"/>
                  <a:gd fmla="*/ 191038 w 118" name="T116"/>
                  <a:gd fmla="*/ 301256 h 189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w 118" name="T177"/>
                  <a:gd fmla="*/ 0 h 189" name="T178"/>
                  <a:gd fmla="*/ 118 w 118" name="T179"/>
                  <a:gd fmla="*/ 189 h 189" name="T180"/>
                </a:gdLst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b="T180" l="T177" r="T179" t="T178"/>
                <a:pathLst>
                  <a:path h="189" w="118">
                    <a:moveTo>
                      <a:pt x="100" y="158"/>
                    </a:moveTo>
                    <a:cubicBezTo>
                      <a:pt x="103" y="152"/>
                      <a:pt x="115" y="148"/>
                      <a:pt x="117" y="142"/>
                    </a:cubicBezTo>
                    <a:cubicBezTo>
                      <a:pt x="118" y="140"/>
                      <a:pt x="118" y="138"/>
                      <a:pt x="114" y="133"/>
                    </a:cubicBezTo>
                    <a:cubicBezTo>
                      <a:pt x="110" y="128"/>
                      <a:pt x="100" y="125"/>
                      <a:pt x="100" y="122"/>
                    </a:cubicBezTo>
                    <a:cubicBezTo>
                      <a:pt x="99" y="120"/>
                      <a:pt x="107" y="119"/>
                      <a:pt x="107" y="116"/>
                    </a:cubicBezTo>
                    <a:cubicBezTo>
                      <a:pt x="106" y="113"/>
                      <a:pt x="102" y="113"/>
                      <a:pt x="101" y="110"/>
                    </a:cubicBezTo>
                    <a:cubicBezTo>
                      <a:pt x="99" y="107"/>
                      <a:pt x="103" y="106"/>
                      <a:pt x="102" y="104"/>
                    </a:cubicBezTo>
                    <a:cubicBezTo>
                      <a:pt x="102" y="103"/>
                      <a:pt x="97" y="102"/>
                      <a:pt x="97" y="101"/>
                    </a:cubicBezTo>
                    <a:cubicBezTo>
                      <a:pt x="96" y="99"/>
                      <a:pt x="100" y="99"/>
                      <a:pt x="99" y="97"/>
                    </a:cubicBezTo>
                    <a:cubicBezTo>
                      <a:pt x="99" y="95"/>
                      <a:pt x="95" y="92"/>
                      <a:pt x="98" y="89"/>
                    </a:cubicBezTo>
                    <a:cubicBezTo>
                      <a:pt x="100" y="86"/>
                      <a:pt x="105" y="89"/>
                      <a:pt x="101" y="82"/>
                    </a:cubicBezTo>
                    <a:cubicBezTo>
                      <a:pt x="98" y="75"/>
                      <a:pt x="92" y="67"/>
                      <a:pt x="91" y="65"/>
                    </a:cubicBezTo>
                    <a:cubicBezTo>
                      <a:pt x="89" y="63"/>
                      <a:pt x="92" y="60"/>
                      <a:pt x="94" y="58"/>
                    </a:cubicBezTo>
                    <a:cubicBezTo>
                      <a:pt x="96" y="57"/>
                      <a:pt x="101" y="52"/>
                      <a:pt x="101" y="50"/>
                    </a:cubicBezTo>
                    <a:cubicBezTo>
                      <a:pt x="101" y="48"/>
                      <a:pt x="95" y="43"/>
                      <a:pt x="93" y="42"/>
                    </a:cubicBezTo>
                    <a:cubicBezTo>
                      <a:pt x="91" y="41"/>
                      <a:pt x="88" y="41"/>
                      <a:pt x="86" y="38"/>
                    </a:cubicBezTo>
                    <a:cubicBezTo>
                      <a:pt x="84" y="34"/>
                      <a:pt x="83" y="33"/>
                      <a:pt x="84" y="31"/>
                    </a:cubicBezTo>
                    <a:cubicBezTo>
                      <a:pt x="86" y="29"/>
                      <a:pt x="86" y="27"/>
                      <a:pt x="86" y="25"/>
                    </a:cubicBezTo>
                    <a:cubicBezTo>
                      <a:pt x="86" y="23"/>
                      <a:pt x="90" y="25"/>
                      <a:pt x="90" y="22"/>
                    </a:cubicBezTo>
                    <a:cubicBezTo>
                      <a:pt x="91" y="20"/>
                      <a:pt x="92" y="19"/>
                      <a:pt x="93" y="18"/>
                    </a:cubicBezTo>
                    <a:cubicBezTo>
                      <a:pt x="93" y="15"/>
                      <a:pt x="93" y="13"/>
                      <a:pt x="93" y="11"/>
                    </a:cubicBezTo>
                    <a:cubicBezTo>
                      <a:pt x="92" y="8"/>
                      <a:pt x="83" y="7"/>
                      <a:pt x="81" y="3"/>
                    </a:cubicBezTo>
                    <a:cubicBezTo>
                      <a:pt x="79" y="0"/>
                      <a:pt x="74" y="1"/>
                      <a:pt x="72" y="3"/>
                    </a:cubicBezTo>
                    <a:cubicBezTo>
                      <a:pt x="70" y="6"/>
                      <a:pt x="61" y="3"/>
                      <a:pt x="61" y="6"/>
                    </a:cubicBezTo>
                    <a:cubicBezTo>
                      <a:pt x="61" y="9"/>
                      <a:pt x="54" y="10"/>
                      <a:pt x="54" y="14"/>
                    </a:cubicBezTo>
                    <a:cubicBezTo>
                      <a:pt x="54" y="17"/>
                      <a:pt x="57" y="24"/>
                      <a:pt x="52" y="23"/>
                    </a:cubicBezTo>
                    <a:cubicBezTo>
                      <a:pt x="46" y="23"/>
                      <a:pt x="50" y="25"/>
                      <a:pt x="47" y="30"/>
                    </a:cubicBezTo>
                    <a:cubicBezTo>
                      <a:pt x="44" y="34"/>
                      <a:pt x="44" y="27"/>
                      <a:pt x="40" y="28"/>
                    </a:cubicBezTo>
                    <a:cubicBezTo>
                      <a:pt x="37" y="29"/>
                      <a:pt x="33" y="25"/>
                      <a:pt x="32" y="28"/>
                    </a:cubicBezTo>
                    <a:cubicBezTo>
                      <a:pt x="30" y="30"/>
                      <a:pt x="25" y="28"/>
                      <a:pt x="19" y="27"/>
                    </a:cubicBezTo>
                    <a:cubicBezTo>
                      <a:pt x="14" y="26"/>
                      <a:pt x="11" y="18"/>
                      <a:pt x="7" y="18"/>
                    </a:cubicBezTo>
                    <a:cubicBezTo>
                      <a:pt x="4" y="18"/>
                      <a:pt x="1" y="20"/>
                      <a:pt x="0" y="23"/>
                    </a:cubicBezTo>
                    <a:cubicBezTo>
                      <a:pt x="4" y="26"/>
                      <a:pt x="7" y="30"/>
                      <a:pt x="12" y="32"/>
                    </a:cubicBezTo>
                    <a:cubicBezTo>
                      <a:pt x="18" y="35"/>
                      <a:pt x="29" y="38"/>
                      <a:pt x="28" y="42"/>
                    </a:cubicBezTo>
                    <a:cubicBezTo>
                      <a:pt x="28" y="46"/>
                      <a:pt x="26" y="51"/>
                      <a:pt x="29" y="53"/>
                    </a:cubicBezTo>
                    <a:cubicBezTo>
                      <a:pt x="31" y="54"/>
                      <a:pt x="28" y="61"/>
                      <a:pt x="31" y="63"/>
                    </a:cubicBezTo>
                    <a:cubicBezTo>
                      <a:pt x="34" y="64"/>
                      <a:pt x="33" y="73"/>
                      <a:pt x="31" y="73"/>
                    </a:cubicBezTo>
                    <a:cubicBezTo>
                      <a:pt x="28" y="73"/>
                      <a:pt x="31" y="77"/>
                      <a:pt x="33" y="78"/>
                    </a:cubicBezTo>
                    <a:cubicBezTo>
                      <a:pt x="34" y="79"/>
                      <a:pt x="34" y="81"/>
                      <a:pt x="34" y="84"/>
                    </a:cubicBezTo>
                    <a:cubicBezTo>
                      <a:pt x="38" y="85"/>
                      <a:pt x="41" y="86"/>
                      <a:pt x="44" y="88"/>
                    </a:cubicBezTo>
                    <a:cubicBezTo>
                      <a:pt x="48" y="90"/>
                      <a:pt x="47" y="93"/>
                      <a:pt x="48" y="96"/>
                    </a:cubicBezTo>
                    <a:cubicBezTo>
                      <a:pt x="48" y="100"/>
                      <a:pt x="48" y="102"/>
                      <a:pt x="46" y="100"/>
                    </a:cubicBezTo>
                    <a:cubicBezTo>
                      <a:pt x="43" y="99"/>
                      <a:pt x="41" y="100"/>
                      <a:pt x="39" y="105"/>
                    </a:cubicBezTo>
                    <a:cubicBezTo>
                      <a:pt x="38" y="110"/>
                      <a:pt x="32" y="116"/>
                      <a:pt x="28" y="117"/>
                    </a:cubicBezTo>
                    <a:cubicBezTo>
                      <a:pt x="24" y="117"/>
                      <a:pt x="24" y="121"/>
                      <a:pt x="21" y="122"/>
                    </a:cubicBezTo>
                    <a:cubicBezTo>
                      <a:pt x="18" y="123"/>
                      <a:pt x="15" y="125"/>
                      <a:pt x="15" y="128"/>
                    </a:cubicBezTo>
                    <a:cubicBezTo>
                      <a:pt x="15" y="132"/>
                      <a:pt x="11" y="132"/>
                      <a:pt x="7" y="132"/>
                    </a:cubicBezTo>
                    <a:cubicBezTo>
                      <a:pt x="4" y="132"/>
                      <a:pt x="5" y="138"/>
                      <a:pt x="2" y="139"/>
                    </a:cubicBezTo>
                    <a:cubicBezTo>
                      <a:pt x="0" y="141"/>
                      <a:pt x="0" y="143"/>
                      <a:pt x="3" y="146"/>
                    </a:cubicBezTo>
                    <a:cubicBezTo>
                      <a:pt x="5" y="149"/>
                      <a:pt x="3" y="151"/>
                      <a:pt x="4" y="153"/>
                    </a:cubicBezTo>
                    <a:cubicBezTo>
                      <a:pt x="5" y="156"/>
                      <a:pt x="8" y="161"/>
                      <a:pt x="6" y="166"/>
                    </a:cubicBezTo>
                    <a:cubicBezTo>
                      <a:pt x="3" y="172"/>
                      <a:pt x="1" y="178"/>
                      <a:pt x="3" y="178"/>
                    </a:cubicBezTo>
                    <a:cubicBezTo>
                      <a:pt x="5" y="177"/>
                      <a:pt x="10" y="182"/>
                      <a:pt x="13" y="182"/>
                    </a:cubicBezTo>
                    <a:cubicBezTo>
                      <a:pt x="17" y="182"/>
                      <a:pt x="17" y="187"/>
                      <a:pt x="20" y="186"/>
                    </a:cubicBezTo>
                    <a:cubicBezTo>
                      <a:pt x="23" y="185"/>
                      <a:pt x="23" y="189"/>
                      <a:pt x="33" y="188"/>
                    </a:cubicBezTo>
                    <a:cubicBezTo>
                      <a:pt x="42" y="188"/>
                      <a:pt x="60" y="180"/>
                      <a:pt x="68" y="180"/>
                    </a:cubicBezTo>
                    <a:cubicBezTo>
                      <a:pt x="72" y="180"/>
                      <a:pt x="75" y="180"/>
                      <a:pt x="78" y="179"/>
                    </a:cubicBezTo>
                    <a:cubicBezTo>
                      <a:pt x="79" y="177"/>
                      <a:pt x="81" y="174"/>
                      <a:pt x="83" y="172"/>
                    </a:cubicBezTo>
                    <a:cubicBezTo>
                      <a:pt x="88" y="168"/>
                      <a:pt x="98" y="164"/>
                      <a:pt x="100" y="158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45" name="Freeform 89"/>
              <p:cNvSpPr>
                <a:spLocks noChangeArrowheads="1"/>
              </p:cNvSpPr>
              <p:nvPr/>
            </p:nvSpPr>
            <p:spPr bwMode="auto">
              <a:xfrm>
                <a:off x="4383088" y="1747837"/>
                <a:ext cx="455613" cy="363538"/>
              </a:xfrm>
              <a:custGeom>
                <a:gdLst>
                  <a:gd fmla="*/ 271836 w 238" name="T0"/>
                  <a:gd fmla="*/ 76534 h 190" name="T1"/>
                  <a:gd fmla="*/ 233550 w 238" name="T2"/>
                  <a:gd fmla="*/ 72708 h 190" name="T3"/>
                  <a:gd fmla="*/ 208663 w 238" name="T4"/>
                  <a:gd fmla="*/ 63141 h 190" name="T5"/>
                  <a:gd fmla="*/ 156976 w 238" name="T6"/>
                  <a:gd fmla="*/ 24874 h 190" name="T7"/>
                  <a:gd fmla="*/ 112946 w 238" name="T8"/>
                  <a:gd fmla="*/ 0 h 190" name="T9"/>
                  <a:gd fmla="*/ 95717 w 238" name="T10"/>
                  <a:gd fmla="*/ 0 h 190" name="T11"/>
                  <a:gd fmla="*/ 72745 w 238" name="T12"/>
                  <a:gd fmla="*/ 7653 h 190" name="T13"/>
                  <a:gd fmla="*/ 51687 w 238" name="T14"/>
                  <a:gd fmla="*/ 21047 h 190" name="T15"/>
                  <a:gd fmla="*/ 68916 w 238" name="T16"/>
                  <a:gd fmla="*/ 40181 h 190" name="T17"/>
                  <a:gd fmla="*/ 55516 w 238" name="T18"/>
                  <a:gd fmla="*/ 49747 h 190" name="T19"/>
                  <a:gd fmla="*/ 42115 w 238" name="T20"/>
                  <a:gd fmla="*/ 55487 h 190" name="T21"/>
                  <a:gd fmla="*/ 24886 w 238" name="T22"/>
                  <a:gd fmla="*/ 68881 h 190" name="T23"/>
                  <a:gd fmla="*/ 3829 w 238" name="T24"/>
                  <a:gd fmla="*/ 59314 h 190" name="T25"/>
                  <a:gd fmla="*/ 1914 w 238" name="T26"/>
                  <a:gd fmla="*/ 65054 h 190" name="T27"/>
                  <a:gd fmla="*/ 0 w 238" name="T28"/>
                  <a:gd fmla="*/ 70794 h 190" name="T29"/>
                  <a:gd fmla="*/ 3829 w 238" name="T30"/>
                  <a:gd fmla="*/ 95668 h 190" name="T31"/>
                  <a:gd fmla="*/ 21058 w 238" name="T32"/>
                  <a:gd fmla="*/ 116715 h 190" name="T33"/>
                  <a:gd fmla="*/ 53602 w 238" name="T34"/>
                  <a:gd fmla="*/ 166462 h 190" name="T35"/>
                  <a:gd fmla="*/ 68916 w 238" name="T36"/>
                  <a:gd fmla="*/ 189422 h 190" name="T37"/>
                  <a:gd fmla="*/ 89974 w 238" name="T38"/>
                  <a:gd fmla="*/ 214296 h 190" name="T39"/>
                  <a:gd fmla="*/ 93803 w 238" name="T40"/>
                  <a:gd fmla="*/ 237256 h 190" name="T41"/>
                  <a:gd fmla="*/ 112946 w 238" name="T42"/>
                  <a:gd fmla="*/ 273610 h 190" name="T43"/>
                  <a:gd fmla="*/ 137833 w 238" name="T44"/>
                  <a:gd fmla="*/ 302311 h 190" name="T45"/>
                  <a:gd fmla="*/ 156976 w 238" name="T46"/>
                  <a:gd fmla="*/ 334838 h 190" name="T47"/>
                  <a:gd fmla="*/ 164633 w 238" name="T48"/>
                  <a:gd fmla="*/ 352058 h 190" name="T49"/>
                  <a:gd fmla="*/ 170376 w 238" name="T50"/>
                  <a:gd fmla="*/ 363538 h 190" name="T51"/>
                  <a:gd fmla="*/ 181862 w 238" name="T52"/>
                  <a:gd fmla="*/ 359711 h 190" name="T53"/>
                  <a:gd fmla="*/ 179948 w 238" name="T54"/>
                  <a:gd fmla="*/ 346318 h 190" name="T55"/>
                  <a:gd fmla="*/ 189520 w 238" name="T56"/>
                  <a:gd fmla="*/ 338664 h 190" name="T57"/>
                  <a:gd fmla="*/ 204834 w 238" name="T58"/>
                  <a:gd fmla="*/ 342491 h 190" name="T59"/>
                  <a:gd fmla="*/ 231635 w 238" name="T60"/>
                  <a:gd fmla="*/ 344404 h 190" name="T61"/>
                  <a:gd fmla="*/ 262265 w 238" name="T62"/>
                  <a:gd fmla="*/ 348231 h 190" name="T63"/>
                  <a:gd fmla="*/ 277579 w 238" name="T64"/>
                  <a:gd fmla="*/ 342491 h 190" name="T65"/>
                  <a:gd fmla="*/ 310123 w 238" name="T66"/>
                  <a:gd fmla="*/ 313791 h 190" name="T67"/>
                  <a:gd fmla="*/ 352239 w 238" name="T68"/>
                  <a:gd fmla="*/ 311877 h 190" name="T69"/>
                  <a:gd fmla="*/ 440298 w 238" name="T70"/>
                  <a:gd fmla="*/ 283177 h 190" name="T71"/>
                  <a:gd fmla="*/ 455613 w 238" name="T72"/>
                  <a:gd fmla="*/ 239170 h 190" name="T73"/>
                  <a:gd fmla="*/ 444127 w 238" name="T74"/>
                  <a:gd fmla="*/ 223863 h 190" name="T75"/>
                  <a:gd fmla="*/ 388611 w 238" name="T76"/>
                  <a:gd fmla="*/ 216209 h 190" name="T77"/>
                  <a:gd fmla="*/ 373296 w 238" name="T78"/>
                  <a:gd fmla="*/ 193249 h 190" name="T79"/>
                  <a:gd fmla="*/ 363725 w 238" name="T80"/>
                  <a:gd fmla="*/ 179856 h 190" name="T81"/>
                  <a:gd fmla="*/ 346496 w 238" name="T82"/>
                  <a:gd fmla="*/ 168375 h 190" name="T83"/>
                  <a:gd fmla="*/ 335010 w 238" name="T84"/>
                  <a:gd fmla="*/ 145415 h 190" name="T85"/>
                  <a:gd fmla="*/ 325438 w 238" name="T86"/>
                  <a:gd fmla="*/ 120542 h 190" name="T87"/>
                  <a:gd fmla="*/ 302466 w 238" name="T88"/>
                  <a:gd fmla="*/ 95668 h 190" name="T89"/>
                  <a:gd fmla="*/ 300551 w 238" name="T90"/>
                  <a:gd fmla="*/ 86101 h 190" name="T91"/>
                  <a:gd fmla="*/ 283322 w 238" name="T92"/>
                  <a:gd fmla="*/ 86101 h 190" name="T93"/>
                  <a:gd fmla="*/ 271836 w 238" name="T94"/>
                  <a:gd fmla="*/ 76534 h 190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w 238" name="T144"/>
                  <a:gd fmla="*/ 0 h 190" name="T145"/>
                  <a:gd fmla="*/ 238 w 238" name="T146"/>
                  <a:gd fmla="*/ 190 h 190" name="T147"/>
                </a:gdLst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b="T147" l="T144" r="T146" t="T145"/>
                <a:pathLst>
                  <a:path h="190" w="238">
                    <a:moveTo>
                      <a:pt x="142" y="40"/>
                    </a:moveTo>
                    <a:cubicBezTo>
                      <a:pt x="142" y="40"/>
                      <a:pt x="125" y="38"/>
                      <a:pt x="122" y="38"/>
                    </a:cubicBezTo>
                    <a:cubicBezTo>
                      <a:pt x="119" y="38"/>
                      <a:pt x="113" y="37"/>
                      <a:pt x="109" y="33"/>
                    </a:cubicBezTo>
                    <a:cubicBezTo>
                      <a:pt x="105" y="30"/>
                      <a:pt x="85" y="15"/>
                      <a:pt x="82" y="13"/>
                    </a:cubicBezTo>
                    <a:cubicBezTo>
                      <a:pt x="78" y="11"/>
                      <a:pt x="63" y="1"/>
                      <a:pt x="59" y="0"/>
                    </a:cubicBezTo>
                    <a:cubicBezTo>
                      <a:pt x="55" y="0"/>
                      <a:pt x="55" y="0"/>
                      <a:pt x="50" y="0"/>
                    </a:cubicBezTo>
                    <a:cubicBezTo>
                      <a:pt x="45" y="0"/>
                      <a:pt x="47" y="3"/>
                      <a:pt x="38" y="4"/>
                    </a:cubicBezTo>
                    <a:cubicBezTo>
                      <a:pt x="30" y="4"/>
                      <a:pt x="25" y="10"/>
                      <a:pt x="27" y="11"/>
                    </a:cubicBezTo>
                    <a:cubicBezTo>
                      <a:pt x="30" y="12"/>
                      <a:pt x="38" y="19"/>
                      <a:pt x="36" y="21"/>
                    </a:cubicBezTo>
                    <a:cubicBezTo>
                      <a:pt x="33" y="22"/>
                      <a:pt x="33" y="26"/>
                      <a:pt x="29" y="26"/>
                    </a:cubicBezTo>
                    <a:cubicBezTo>
                      <a:pt x="26" y="26"/>
                      <a:pt x="22" y="27"/>
                      <a:pt x="22" y="29"/>
                    </a:cubicBezTo>
                    <a:cubicBezTo>
                      <a:pt x="22" y="32"/>
                      <a:pt x="17" y="36"/>
                      <a:pt x="13" y="36"/>
                    </a:cubicBezTo>
                    <a:cubicBezTo>
                      <a:pt x="11" y="36"/>
                      <a:pt x="6" y="33"/>
                      <a:pt x="2" y="31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1" y="40"/>
                      <a:pt x="0" y="49"/>
                      <a:pt x="2" y="50"/>
                    </a:cubicBezTo>
                    <a:cubicBezTo>
                      <a:pt x="5" y="51"/>
                      <a:pt x="6" y="55"/>
                      <a:pt x="11" y="61"/>
                    </a:cubicBezTo>
                    <a:cubicBezTo>
                      <a:pt x="17" y="67"/>
                      <a:pt x="28" y="83"/>
                      <a:pt x="28" y="87"/>
                    </a:cubicBezTo>
                    <a:cubicBezTo>
                      <a:pt x="28" y="90"/>
                      <a:pt x="30" y="95"/>
                      <a:pt x="36" y="99"/>
                    </a:cubicBezTo>
                    <a:cubicBezTo>
                      <a:pt x="43" y="104"/>
                      <a:pt x="43" y="109"/>
                      <a:pt x="47" y="112"/>
                    </a:cubicBezTo>
                    <a:cubicBezTo>
                      <a:pt x="50" y="114"/>
                      <a:pt x="49" y="118"/>
                      <a:pt x="49" y="124"/>
                    </a:cubicBezTo>
                    <a:cubicBezTo>
                      <a:pt x="50" y="131"/>
                      <a:pt x="53" y="140"/>
                      <a:pt x="59" y="143"/>
                    </a:cubicBezTo>
                    <a:cubicBezTo>
                      <a:pt x="65" y="147"/>
                      <a:pt x="69" y="151"/>
                      <a:pt x="72" y="158"/>
                    </a:cubicBezTo>
                    <a:cubicBezTo>
                      <a:pt x="74" y="165"/>
                      <a:pt x="78" y="171"/>
                      <a:pt x="82" y="175"/>
                    </a:cubicBezTo>
                    <a:cubicBezTo>
                      <a:pt x="86" y="179"/>
                      <a:pt x="84" y="181"/>
                      <a:pt x="86" y="184"/>
                    </a:cubicBezTo>
                    <a:cubicBezTo>
                      <a:pt x="87" y="185"/>
                      <a:pt x="88" y="188"/>
                      <a:pt x="89" y="190"/>
                    </a:cubicBezTo>
                    <a:cubicBezTo>
                      <a:pt x="92" y="189"/>
                      <a:pt x="94" y="188"/>
                      <a:pt x="95" y="188"/>
                    </a:cubicBezTo>
                    <a:cubicBezTo>
                      <a:pt x="95" y="186"/>
                      <a:pt x="93" y="183"/>
                      <a:pt x="94" y="181"/>
                    </a:cubicBezTo>
                    <a:cubicBezTo>
                      <a:pt x="95" y="180"/>
                      <a:pt x="97" y="178"/>
                      <a:pt x="99" y="177"/>
                    </a:cubicBezTo>
                    <a:cubicBezTo>
                      <a:pt x="101" y="177"/>
                      <a:pt x="103" y="179"/>
                      <a:pt x="107" y="179"/>
                    </a:cubicBezTo>
                    <a:cubicBezTo>
                      <a:pt x="112" y="178"/>
                      <a:pt x="120" y="179"/>
                      <a:pt x="121" y="180"/>
                    </a:cubicBezTo>
                    <a:cubicBezTo>
                      <a:pt x="122" y="181"/>
                      <a:pt x="134" y="180"/>
                      <a:pt x="137" y="182"/>
                    </a:cubicBezTo>
                    <a:cubicBezTo>
                      <a:pt x="140" y="185"/>
                      <a:pt x="143" y="184"/>
                      <a:pt x="145" y="179"/>
                    </a:cubicBezTo>
                    <a:cubicBezTo>
                      <a:pt x="147" y="175"/>
                      <a:pt x="160" y="165"/>
                      <a:pt x="162" y="164"/>
                    </a:cubicBezTo>
                    <a:cubicBezTo>
                      <a:pt x="164" y="163"/>
                      <a:pt x="179" y="164"/>
                      <a:pt x="184" y="163"/>
                    </a:cubicBezTo>
                    <a:cubicBezTo>
                      <a:pt x="190" y="162"/>
                      <a:pt x="228" y="150"/>
                      <a:pt x="230" y="148"/>
                    </a:cubicBezTo>
                    <a:cubicBezTo>
                      <a:pt x="231" y="147"/>
                      <a:pt x="238" y="127"/>
                      <a:pt x="238" y="125"/>
                    </a:cubicBezTo>
                    <a:cubicBezTo>
                      <a:pt x="238" y="122"/>
                      <a:pt x="235" y="116"/>
                      <a:pt x="232" y="117"/>
                    </a:cubicBezTo>
                    <a:cubicBezTo>
                      <a:pt x="229" y="117"/>
                      <a:pt x="205" y="114"/>
                      <a:pt x="203" y="113"/>
                    </a:cubicBezTo>
                    <a:cubicBezTo>
                      <a:pt x="202" y="113"/>
                      <a:pt x="196" y="108"/>
                      <a:pt x="195" y="101"/>
                    </a:cubicBezTo>
                    <a:cubicBezTo>
                      <a:pt x="193" y="100"/>
                      <a:pt x="191" y="97"/>
                      <a:pt x="190" y="94"/>
                    </a:cubicBezTo>
                    <a:cubicBezTo>
                      <a:pt x="188" y="95"/>
                      <a:pt x="183" y="94"/>
                      <a:pt x="181" y="88"/>
                    </a:cubicBezTo>
                    <a:cubicBezTo>
                      <a:pt x="179" y="86"/>
                      <a:pt x="173" y="78"/>
                      <a:pt x="175" y="76"/>
                    </a:cubicBezTo>
                    <a:cubicBezTo>
                      <a:pt x="177" y="73"/>
                      <a:pt x="174" y="67"/>
                      <a:pt x="170" y="63"/>
                    </a:cubicBezTo>
                    <a:cubicBezTo>
                      <a:pt x="166" y="60"/>
                      <a:pt x="159" y="54"/>
                      <a:pt x="158" y="50"/>
                    </a:cubicBezTo>
                    <a:cubicBezTo>
                      <a:pt x="158" y="49"/>
                      <a:pt x="158" y="47"/>
                      <a:pt x="157" y="45"/>
                    </a:cubicBezTo>
                    <a:cubicBezTo>
                      <a:pt x="148" y="45"/>
                      <a:pt x="148" y="45"/>
                      <a:pt x="148" y="45"/>
                    </a:cubicBezTo>
                    <a:lnTo>
                      <a:pt x="142" y="40"/>
                    </a:ln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46" name="Freeform 90"/>
              <p:cNvSpPr>
                <a:spLocks noChangeArrowheads="1"/>
              </p:cNvSpPr>
              <p:nvPr/>
            </p:nvSpPr>
            <p:spPr bwMode="auto">
              <a:xfrm>
                <a:off x="4756150" y="1914525"/>
                <a:ext cx="174625" cy="192088"/>
              </a:xfrm>
              <a:custGeom>
                <a:gdLst>
                  <a:gd fmla="*/ 86353 w 91" name="T0"/>
                  <a:gd fmla="*/ 5706 h 101" name="T1"/>
                  <a:gd fmla="*/ 86353 w 91" name="T2"/>
                  <a:gd fmla="*/ 20920 h 101" name="T3"/>
                  <a:gd fmla="*/ 72920 w 91" name="T4"/>
                  <a:gd fmla="*/ 38037 h 101" name="T5"/>
                  <a:gd fmla="*/ 67163 w 91" name="T6"/>
                  <a:gd fmla="*/ 57056 h 101" name="T7"/>
                  <a:gd fmla="*/ 71001 w 91" name="T8"/>
                  <a:gd fmla="*/ 57056 h 101" name="T9"/>
                  <a:gd fmla="*/ 82515 w 91" name="T10"/>
                  <a:gd fmla="*/ 72271 h 101" name="T11"/>
                  <a:gd fmla="*/ 67163 w 91" name="T12"/>
                  <a:gd fmla="*/ 116014 h 101" name="T13"/>
                  <a:gd fmla="*/ 0 w 91" name="T14"/>
                  <a:gd fmla="*/ 138836 h 101" name="T15"/>
                  <a:gd fmla="*/ 26865 w 91" name="T16"/>
                  <a:gd fmla="*/ 192088 h 101" name="T17"/>
                  <a:gd fmla="*/ 32622 w 91" name="T18"/>
                  <a:gd fmla="*/ 190186 h 101" name="T19"/>
                  <a:gd fmla="*/ 67163 w 91" name="T20"/>
                  <a:gd fmla="*/ 184481 h 101" name="T21"/>
                  <a:gd fmla="*/ 76758 w 91" name="T22"/>
                  <a:gd fmla="*/ 167364 h 101" name="T23"/>
                  <a:gd fmla="*/ 99786 w 91" name="T24"/>
                  <a:gd fmla="*/ 163560 h 101" name="T25"/>
                  <a:gd fmla="*/ 113218 w 91" name="T26"/>
                  <a:gd fmla="*/ 144541 h 101" name="T27"/>
                  <a:gd fmla="*/ 128570 w 91" name="T28"/>
                  <a:gd fmla="*/ 136934 h 101" name="T29"/>
                  <a:gd fmla="*/ 134327 w 91" name="T30"/>
                  <a:gd fmla="*/ 108406 h 101" name="T31"/>
                  <a:gd fmla="*/ 153516 w 91" name="T32"/>
                  <a:gd fmla="*/ 96995 h 101" name="T33"/>
                  <a:gd fmla="*/ 170787 w 91" name="T34"/>
                  <a:gd fmla="*/ 70369 h 101" name="T35"/>
                  <a:gd fmla="*/ 168868 w 91" name="T36"/>
                  <a:gd fmla="*/ 58958 h 101" name="T37"/>
                  <a:gd fmla="*/ 151598 w 91" name="T38"/>
                  <a:gd fmla="*/ 36135 h 101" name="T39"/>
                  <a:gd fmla="*/ 115137 w 91" name="T40"/>
                  <a:gd fmla="*/ 22822 h 101" name="T41"/>
                  <a:gd fmla="*/ 103624 w 91" name="T42"/>
                  <a:gd fmla="*/ 0 h 101" name="T43"/>
                  <a:gd fmla="*/ 95948 w 91" name="T44"/>
                  <a:gd fmla="*/ 5706 h 101" name="T45"/>
                  <a:gd fmla="*/ 86353 w 91" name="T46"/>
                  <a:gd fmla="*/ 5706 h 101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w 91" name="T72"/>
                  <a:gd fmla="*/ 0 h 101" name="T73"/>
                  <a:gd fmla="*/ 91 w 91" name="T74"/>
                  <a:gd fmla="*/ 101 h 101" name="T75"/>
                </a:gdLst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b="T75" l="T72" r="T74" t="T73"/>
                <a:pathLst>
                  <a:path h="100" w="91">
                    <a:moveTo>
                      <a:pt x="45" y="3"/>
                    </a:moveTo>
                    <a:cubicBezTo>
                      <a:pt x="45" y="11"/>
                      <a:pt x="45" y="11"/>
                      <a:pt x="45" y="11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6" y="30"/>
                      <a:pt x="36" y="30"/>
                      <a:pt x="37" y="30"/>
                    </a:cubicBezTo>
                    <a:cubicBezTo>
                      <a:pt x="40" y="29"/>
                      <a:pt x="43" y="35"/>
                      <a:pt x="43" y="38"/>
                    </a:cubicBezTo>
                    <a:cubicBezTo>
                      <a:pt x="43" y="40"/>
                      <a:pt x="36" y="60"/>
                      <a:pt x="35" y="61"/>
                    </a:cubicBezTo>
                    <a:cubicBezTo>
                      <a:pt x="34" y="62"/>
                      <a:pt x="14" y="69"/>
                      <a:pt x="0" y="73"/>
                    </a:cubicBezTo>
                    <a:cubicBezTo>
                      <a:pt x="3" y="79"/>
                      <a:pt x="9" y="91"/>
                      <a:pt x="14" y="101"/>
                    </a:cubicBezTo>
                    <a:cubicBezTo>
                      <a:pt x="15" y="101"/>
                      <a:pt x="16" y="101"/>
                      <a:pt x="17" y="100"/>
                    </a:cubicBezTo>
                    <a:cubicBezTo>
                      <a:pt x="23" y="96"/>
                      <a:pt x="31" y="98"/>
                      <a:pt x="35" y="97"/>
                    </a:cubicBezTo>
                    <a:cubicBezTo>
                      <a:pt x="40" y="96"/>
                      <a:pt x="36" y="92"/>
                      <a:pt x="40" y="88"/>
                    </a:cubicBezTo>
                    <a:cubicBezTo>
                      <a:pt x="44" y="85"/>
                      <a:pt x="50" y="87"/>
                      <a:pt x="52" y="86"/>
                    </a:cubicBezTo>
                    <a:cubicBezTo>
                      <a:pt x="54" y="85"/>
                      <a:pt x="56" y="77"/>
                      <a:pt x="59" y="76"/>
                    </a:cubicBezTo>
                    <a:cubicBezTo>
                      <a:pt x="63" y="74"/>
                      <a:pt x="67" y="75"/>
                      <a:pt x="67" y="72"/>
                    </a:cubicBezTo>
                    <a:cubicBezTo>
                      <a:pt x="66" y="69"/>
                      <a:pt x="67" y="58"/>
                      <a:pt x="70" y="57"/>
                    </a:cubicBezTo>
                    <a:cubicBezTo>
                      <a:pt x="74" y="56"/>
                      <a:pt x="79" y="53"/>
                      <a:pt x="80" y="51"/>
                    </a:cubicBezTo>
                    <a:cubicBezTo>
                      <a:pt x="80" y="49"/>
                      <a:pt x="87" y="41"/>
                      <a:pt x="89" y="37"/>
                    </a:cubicBezTo>
                    <a:cubicBezTo>
                      <a:pt x="91" y="34"/>
                      <a:pt x="91" y="32"/>
                      <a:pt x="88" y="31"/>
                    </a:cubicBezTo>
                    <a:cubicBezTo>
                      <a:pt x="85" y="31"/>
                      <a:pt x="80" y="22"/>
                      <a:pt x="79" y="19"/>
                    </a:cubicBezTo>
                    <a:cubicBezTo>
                      <a:pt x="77" y="17"/>
                      <a:pt x="68" y="19"/>
                      <a:pt x="60" y="12"/>
                    </a:cubicBezTo>
                    <a:cubicBezTo>
                      <a:pt x="57" y="10"/>
                      <a:pt x="55" y="5"/>
                      <a:pt x="54" y="0"/>
                    </a:cubicBezTo>
                    <a:cubicBezTo>
                      <a:pt x="50" y="3"/>
                      <a:pt x="50" y="3"/>
                      <a:pt x="50" y="3"/>
                    </a:cubicBez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47" name="Freeform 91"/>
              <p:cNvSpPr>
                <a:spLocks noChangeArrowheads="1"/>
              </p:cNvSpPr>
              <p:nvPr/>
            </p:nvSpPr>
            <p:spPr bwMode="auto">
              <a:xfrm>
                <a:off x="4729163" y="1890712"/>
                <a:ext cx="25400" cy="38100"/>
              </a:xfrm>
              <a:custGeom>
                <a:gdLst>
                  <a:gd fmla="*/ 17585 w 13" name="T0"/>
                  <a:gd fmla="*/ 36195 h 20" name="T1"/>
                  <a:gd fmla="*/ 19538 w 13" name="T2"/>
                  <a:gd fmla="*/ 30480 h 20" name="T3"/>
                  <a:gd fmla="*/ 15631 w 13" name="T4"/>
                  <a:gd fmla="*/ 3810 h 20" name="T5"/>
                  <a:gd fmla="*/ 1954 w 13" name="T6"/>
                  <a:gd fmla="*/ 24765 h 20" name="T7"/>
                  <a:gd fmla="*/ 0 w 13" name="T8"/>
                  <a:gd fmla="*/ 24765 h 20" name="T9"/>
                  <a:gd fmla="*/ 17585 w 13" name="T10"/>
                  <a:gd fmla="*/ 36195 h 20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3" name="T18"/>
                  <a:gd fmla="*/ 0 h 20" name="T19"/>
                  <a:gd fmla="*/ 13 w 13" name="T20"/>
                  <a:gd fmla="*/ 20 h 20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0" w="13">
                    <a:moveTo>
                      <a:pt x="9" y="19"/>
                    </a:moveTo>
                    <a:cubicBezTo>
                      <a:pt x="9" y="18"/>
                      <a:pt x="9" y="17"/>
                      <a:pt x="10" y="16"/>
                    </a:cubicBezTo>
                    <a:cubicBezTo>
                      <a:pt x="12" y="12"/>
                      <a:pt x="13" y="3"/>
                      <a:pt x="8" y="2"/>
                    </a:cubicBezTo>
                    <a:cubicBezTo>
                      <a:pt x="3" y="0"/>
                      <a:pt x="1" y="10"/>
                      <a:pt x="1" y="13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2" y="19"/>
                      <a:pt x="7" y="20"/>
                      <a:pt x="9" y="19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48" name="Freeform 92"/>
              <p:cNvSpPr>
                <a:spLocks noChangeArrowheads="1"/>
              </p:cNvSpPr>
              <p:nvPr/>
            </p:nvSpPr>
            <p:spPr bwMode="auto">
              <a:xfrm>
                <a:off x="4756150" y="1887537"/>
                <a:ext cx="103188" cy="84138"/>
              </a:xfrm>
              <a:custGeom>
                <a:gdLst>
                  <a:gd fmla="*/ 15287 w 54" name="T0"/>
                  <a:gd fmla="*/ 76489 h 44" name="T1"/>
                  <a:gd fmla="*/ 66881 w 54" name="T2"/>
                  <a:gd fmla="*/ 84138 h 44" name="T3"/>
                  <a:gd fmla="*/ 72614 w 54" name="T4"/>
                  <a:gd fmla="*/ 65016 h 44" name="T5"/>
                  <a:gd fmla="*/ 85990 w 54" name="T6"/>
                  <a:gd fmla="*/ 47806 h 44" name="T7"/>
                  <a:gd fmla="*/ 85990 w 54" name="T8"/>
                  <a:gd fmla="*/ 32508 h 44" name="T9"/>
                  <a:gd fmla="*/ 95544 w 54" name="T10"/>
                  <a:gd fmla="*/ 32508 h 44" name="T11"/>
                  <a:gd fmla="*/ 103188 w 54" name="T12"/>
                  <a:gd fmla="*/ 26771 h 44" name="T13"/>
                  <a:gd fmla="*/ 97455 w 54" name="T14"/>
                  <a:gd fmla="*/ 0 h 44" name="T15"/>
                  <a:gd fmla="*/ 70703 w 54" name="T16"/>
                  <a:gd fmla="*/ 30596 h 44" name="T17"/>
                  <a:gd fmla="*/ 30574 w 54" name="T18"/>
                  <a:gd fmla="*/ 49718 h 44" name="T19"/>
                  <a:gd fmla="*/ 3822 w 54" name="T20"/>
                  <a:gd fmla="*/ 55455 h 44" name="T21"/>
                  <a:gd fmla="*/ 0 w 54" name="T22"/>
                  <a:gd fmla="*/ 53542 h 44" name="T23"/>
                  <a:gd fmla="*/ 15287 w 54" name="T24"/>
                  <a:gd fmla="*/ 76489 h 44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54" name="T39"/>
                  <a:gd fmla="*/ 0 h 44" name="T40"/>
                  <a:gd fmla="*/ 54 w 54" name="T41"/>
                  <a:gd fmla="*/ 44 h 44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44" w="54">
                    <a:moveTo>
                      <a:pt x="8" y="40"/>
                    </a:moveTo>
                    <a:cubicBezTo>
                      <a:pt x="10" y="41"/>
                      <a:pt x="28" y="43"/>
                      <a:pt x="35" y="4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2" y="7"/>
                      <a:pt x="52" y="0"/>
                      <a:pt x="51" y="0"/>
                    </a:cubicBezTo>
                    <a:cubicBezTo>
                      <a:pt x="49" y="0"/>
                      <a:pt x="40" y="9"/>
                      <a:pt x="37" y="16"/>
                    </a:cubicBezTo>
                    <a:cubicBezTo>
                      <a:pt x="34" y="22"/>
                      <a:pt x="24" y="27"/>
                      <a:pt x="16" y="26"/>
                    </a:cubicBezTo>
                    <a:cubicBezTo>
                      <a:pt x="7" y="24"/>
                      <a:pt x="5" y="28"/>
                      <a:pt x="2" y="29"/>
                    </a:cubicBezTo>
                    <a:cubicBezTo>
                      <a:pt x="2" y="29"/>
                      <a:pt x="1" y="29"/>
                      <a:pt x="0" y="28"/>
                    </a:cubicBezTo>
                    <a:cubicBezTo>
                      <a:pt x="1" y="35"/>
                      <a:pt x="7" y="40"/>
                      <a:pt x="8" y="4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49" name="Freeform 93"/>
              <p:cNvSpPr>
                <a:spLocks noChangeArrowheads="1" noEditPoints="1"/>
              </p:cNvSpPr>
              <p:nvPr/>
            </p:nvSpPr>
            <p:spPr bwMode="auto">
              <a:xfrm>
                <a:off x="5775325" y="2328862"/>
                <a:ext cx="419100" cy="130175"/>
              </a:xfrm>
              <a:custGeom>
                <a:gdLst>
                  <a:gd fmla="*/ 74634 w 219" name="T0"/>
                  <a:gd fmla="*/ 45944 h 68" name="T1"/>
                  <a:gd fmla="*/ 59325 w 219" name="T2"/>
                  <a:gd fmla="*/ 22972 h 68" name="T3"/>
                  <a:gd fmla="*/ 47842 w 219" name="T4"/>
                  <a:gd fmla="*/ 13400 h 68" name="T5"/>
                  <a:gd fmla="*/ 45929 w 219" name="T6"/>
                  <a:gd fmla="*/ 9572 h 68" name="T7"/>
                  <a:gd fmla="*/ 40188 w 219" name="T8"/>
                  <a:gd fmla="*/ 19143 h 68" name="T9"/>
                  <a:gd fmla="*/ 22964 w 219" name="T10"/>
                  <a:gd fmla="*/ 17229 h 68" name="T11"/>
                  <a:gd fmla="*/ 11482 w 219" name="T12"/>
                  <a:gd fmla="*/ 3829 h 68" name="T13"/>
                  <a:gd fmla="*/ 0 w 219" name="T14"/>
                  <a:gd fmla="*/ 1914 h 68" name="T15"/>
                  <a:gd fmla="*/ 5741 w 219" name="T16"/>
                  <a:gd fmla="*/ 36372 h 68" name="T17"/>
                  <a:gd fmla="*/ 26792 w 219" name="T18"/>
                  <a:gd fmla="*/ 76574 h 68" name="T19"/>
                  <a:gd fmla="*/ 47842 w 219" name="T20"/>
                  <a:gd fmla="*/ 97631 h 68" name="T21"/>
                  <a:gd fmla="*/ 89944 w 219" name="T22"/>
                  <a:gd fmla="*/ 118689 h 68" name="T23"/>
                  <a:gd fmla="*/ 74634 w 219" name="T24"/>
                  <a:gd fmla="*/ 88060 h 68" name="T25"/>
                  <a:gd fmla="*/ 74634 w 219" name="T26"/>
                  <a:gd fmla="*/ 45944 h 68" name="T27"/>
                  <a:gd fmla="*/ 401877 w 219" name="T28"/>
                  <a:gd fmla="*/ 21058 h 68" name="T29"/>
                  <a:gd fmla="*/ 382740 w 219" name="T30"/>
                  <a:gd fmla="*/ 17229 h 68" name="T31"/>
                  <a:gd fmla="*/ 361689 w 219" name="T32"/>
                  <a:gd fmla="*/ 0 h 68" name="T33"/>
                  <a:gd fmla="*/ 344466 w 219" name="T34"/>
                  <a:gd fmla="*/ 21058 h 68" name="T35"/>
                  <a:gd fmla="*/ 332984 w 219" name="T36"/>
                  <a:gd fmla="*/ 36372 h 68" name="T37"/>
                  <a:gd fmla="*/ 329156 w 219" name="T38"/>
                  <a:gd fmla="*/ 42115 h 68" name="T39"/>
                  <a:gd fmla="*/ 329156 w 219" name="T40"/>
                  <a:gd fmla="*/ 55516 h 68" name="T41"/>
                  <a:gd fmla="*/ 315760 w 219" name="T42"/>
                  <a:gd fmla="*/ 59344 h 68" name="T43"/>
                  <a:gd fmla="*/ 304278 w 219" name="T44"/>
                  <a:gd fmla="*/ 44030 h 68" name="T45"/>
                  <a:gd fmla="*/ 302364 w 219" name="T46"/>
                  <a:gd fmla="*/ 44030 h 68" name="T47"/>
                  <a:gd fmla="*/ 283227 w 219" name="T48"/>
                  <a:gd fmla="*/ 74659 h 68" name="T49"/>
                  <a:gd fmla="*/ 252608 w 219" name="T50"/>
                  <a:gd fmla="*/ 84231 h 68" name="T51"/>
                  <a:gd fmla="*/ 239212 w 219" name="T52"/>
                  <a:gd fmla="*/ 111032 h 68" name="T53"/>
                  <a:gd fmla="*/ 206679 w 219" name="T54"/>
                  <a:gd fmla="*/ 103374 h 68" name="T55"/>
                  <a:gd fmla="*/ 212421 w 219" name="T56"/>
                  <a:gd fmla="*/ 116775 h 68" name="T57"/>
                  <a:gd fmla="*/ 231558 w 219" name="T58"/>
                  <a:gd fmla="*/ 126346 h 68" name="T59"/>
                  <a:gd fmla="*/ 258349 w 219" name="T60"/>
                  <a:gd fmla="*/ 124432 h 68" name="T61"/>
                  <a:gd fmla="*/ 281314 w 219" name="T62"/>
                  <a:gd fmla="*/ 114860 h 68" name="T63"/>
                  <a:gd fmla="*/ 300451 w 219" name="T64"/>
                  <a:gd fmla="*/ 118689 h 68" name="T65"/>
                  <a:gd fmla="*/ 319588 w 219" name="T66"/>
                  <a:gd fmla="*/ 105289 h 68" name="T67"/>
                  <a:gd fmla="*/ 327242 w 219" name="T68"/>
                  <a:gd fmla="*/ 86145 h 68" name="T69"/>
                  <a:gd fmla="*/ 338725 w 219" name="T70"/>
                  <a:gd fmla="*/ 67002 h 68" name="T71"/>
                  <a:gd fmla="*/ 373171 w 219" name="T72"/>
                  <a:gd fmla="*/ 51687 h 68" name="T73"/>
                  <a:gd fmla="*/ 382740 w 219" name="T74"/>
                  <a:gd fmla="*/ 55516 h 68" name="T75"/>
                  <a:gd fmla="*/ 396136 w 219" name="T76"/>
                  <a:gd fmla="*/ 42115 h 68" name="T77"/>
                  <a:gd fmla="*/ 415273 w 219" name="T78"/>
                  <a:gd fmla="*/ 34458 h 68" name="T79"/>
                  <a:gd fmla="*/ 401877 w 219" name="T80"/>
                  <a:gd fmla="*/ 21058 h 68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219" name="T123"/>
                  <a:gd fmla="*/ 0 h 68" name="T124"/>
                  <a:gd fmla="*/ 219 w 219" name="T125"/>
                  <a:gd fmla="*/ 68 h 68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68" w="219">
                    <a:moveTo>
                      <a:pt x="39" y="24"/>
                    </a:moveTo>
                    <a:cubicBezTo>
                      <a:pt x="39" y="17"/>
                      <a:pt x="32" y="17"/>
                      <a:pt x="31" y="12"/>
                    </a:cubicBezTo>
                    <a:cubicBezTo>
                      <a:pt x="29" y="7"/>
                      <a:pt x="26" y="10"/>
                      <a:pt x="25" y="7"/>
                    </a:cubicBezTo>
                    <a:cubicBezTo>
                      <a:pt x="25" y="6"/>
                      <a:pt x="25" y="6"/>
                      <a:pt x="24" y="5"/>
                    </a:cubicBezTo>
                    <a:cubicBezTo>
                      <a:pt x="20" y="6"/>
                      <a:pt x="22" y="9"/>
                      <a:pt x="21" y="10"/>
                    </a:cubicBezTo>
                    <a:cubicBezTo>
                      <a:pt x="19" y="10"/>
                      <a:pt x="12" y="11"/>
                      <a:pt x="12" y="9"/>
                    </a:cubicBezTo>
                    <a:cubicBezTo>
                      <a:pt x="12" y="6"/>
                      <a:pt x="11" y="3"/>
                      <a:pt x="6" y="2"/>
                    </a:cubicBezTo>
                    <a:cubicBezTo>
                      <a:pt x="4" y="1"/>
                      <a:pt x="2" y="1"/>
                      <a:pt x="0" y="1"/>
                    </a:cubicBezTo>
                    <a:cubicBezTo>
                      <a:pt x="2" y="7"/>
                      <a:pt x="3" y="14"/>
                      <a:pt x="3" y="19"/>
                    </a:cubicBezTo>
                    <a:cubicBezTo>
                      <a:pt x="3" y="25"/>
                      <a:pt x="13" y="36"/>
                      <a:pt x="14" y="40"/>
                    </a:cubicBezTo>
                    <a:cubicBezTo>
                      <a:pt x="16" y="45"/>
                      <a:pt x="19" y="46"/>
                      <a:pt x="25" y="51"/>
                    </a:cubicBezTo>
                    <a:cubicBezTo>
                      <a:pt x="32" y="55"/>
                      <a:pt x="44" y="63"/>
                      <a:pt x="47" y="62"/>
                    </a:cubicBezTo>
                    <a:cubicBezTo>
                      <a:pt x="49" y="61"/>
                      <a:pt x="43" y="50"/>
                      <a:pt x="39" y="46"/>
                    </a:cubicBezTo>
                    <a:cubicBezTo>
                      <a:pt x="36" y="42"/>
                      <a:pt x="39" y="32"/>
                      <a:pt x="39" y="24"/>
                    </a:cubicBezTo>
                    <a:close/>
                    <a:moveTo>
                      <a:pt x="210" y="11"/>
                    </a:moveTo>
                    <a:cubicBezTo>
                      <a:pt x="207" y="12"/>
                      <a:pt x="200" y="12"/>
                      <a:pt x="200" y="9"/>
                    </a:cubicBezTo>
                    <a:cubicBezTo>
                      <a:pt x="200" y="6"/>
                      <a:pt x="193" y="0"/>
                      <a:pt x="189" y="0"/>
                    </a:cubicBezTo>
                    <a:cubicBezTo>
                      <a:pt x="185" y="0"/>
                      <a:pt x="181" y="8"/>
                      <a:pt x="180" y="11"/>
                    </a:cubicBezTo>
                    <a:cubicBezTo>
                      <a:pt x="180" y="15"/>
                      <a:pt x="174" y="14"/>
                      <a:pt x="174" y="19"/>
                    </a:cubicBezTo>
                    <a:cubicBezTo>
                      <a:pt x="175" y="21"/>
                      <a:pt x="173" y="21"/>
                      <a:pt x="172" y="22"/>
                    </a:cubicBezTo>
                    <a:cubicBezTo>
                      <a:pt x="173" y="26"/>
                      <a:pt x="174" y="29"/>
                      <a:pt x="172" y="29"/>
                    </a:cubicBezTo>
                    <a:cubicBezTo>
                      <a:pt x="169" y="28"/>
                      <a:pt x="169" y="31"/>
                      <a:pt x="165" y="31"/>
                    </a:cubicBezTo>
                    <a:cubicBezTo>
                      <a:pt x="163" y="31"/>
                      <a:pt x="161" y="28"/>
                      <a:pt x="159" y="23"/>
                    </a:cubicBezTo>
                    <a:cubicBezTo>
                      <a:pt x="159" y="23"/>
                      <a:pt x="158" y="23"/>
                      <a:pt x="158" y="23"/>
                    </a:cubicBezTo>
                    <a:cubicBezTo>
                      <a:pt x="156" y="23"/>
                      <a:pt x="150" y="33"/>
                      <a:pt x="148" y="39"/>
                    </a:cubicBezTo>
                    <a:cubicBezTo>
                      <a:pt x="147" y="45"/>
                      <a:pt x="141" y="43"/>
                      <a:pt x="132" y="44"/>
                    </a:cubicBezTo>
                    <a:cubicBezTo>
                      <a:pt x="123" y="45"/>
                      <a:pt x="127" y="54"/>
                      <a:pt x="125" y="58"/>
                    </a:cubicBezTo>
                    <a:cubicBezTo>
                      <a:pt x="123" y="62"/>
                      <a:pt x="113" y="55"/>
                      <a:pt x="108" y="54"/>
                    </a:cubicBezTo>
                    <a:cubicBezTo>
                      <a:pt x="109" y="58"/>
                      <a:pt x="110" y="61"/>
                      <a:pt x="111" y="61"/>
                    </a:cubicBezTo>
                    <a:cubicBezTo>
                      <a:pt x="114" y="61"/>
                      <a:pt x="118" y="68"/>
                      <a:pt x="121" y="66"/>
                    </a:cubicBezTo>
                    <a:cubicBezTo>
                      <a:pt x="123" y="64"/>
                      <a:pt x="131" y="66"/>
                      <a:pt x="135" y="65"/>
                    </a:cubicBezTo>
                    <a:cubicBezTo>
                      <a:pt x="139" y="63"/>
                      <a:pt x="140" y="60"/>
                      <a:pt x="147" y="60"/>
                    </a:cubicBezTo>
                    <a:cubicBezTo>
                      <a:pt x="153" y="60"/>
                      <a:pt x="151" y="65"/>
                      <a:pt x="157" y="62"/>
                    </a:cubicBezTo>
                    <a:cubicBezTo>
                      <a:pt x="164" y="59"/>
                      <a:pt x="168" y="61"/>
                      <a:pt x="167" y="55"/>
                    </a:cubicBezTo>
                    <a:cubicBezTo>
                      <a:pt x="167" y="49"/>
                      <a:pt x="171" y="49"/>
                      <a:pt x="171" y="45"/>
                    </a:cubicBezTo>
                    <a:cubicBezTo>
                      <a:pt x="170" y="40"/>
                      <a:pt x="178" y="43"/>
                      <a:pt x="177" y="35"/>
                    </a:cubicBezTo>
                    <a:cubicBezTo>
                      <a:pt x="177" y="26"/>
                      <a:pt x="189" y="27"/>
                      <a:pt x="195" y="27"/>
                    </a:cubicBezTo>
                    <a:cubicBezTo>
                      <a:pt x="196" y="27"/>
                      <a:pt x="198" y="28"/>
                      <a:pt x="200" y="29"/>
                    </a:cubicBezTo>
                    <a:cubicBezTo>
                      <a:pt x="204" y="27"/>
                      <a:pt x="210" y="24"/>
                      <a:pt x="207" y="22"/>
                    </a:cubicBezTo>
                    <a:cubicBezTo>
                      <a:pt x="204" y="20"/>
                      <a:pt x="216" y="22"/>
                      <a:pt x="217" y="18"/>
                    </a:cubicBezTo>
                    <a:cubicBezTo>
                      <a:pt x="219" y="14"/>
                      <a:pt x="213" y="11"/>
                      <a:pt x="210" y="11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50" name="Freeform 94"/>
              <p:cNvSpPr>
                <a:spLocks noChangeArrowheads="1"/>
              </p:cNvSpPr>
              <p:nvPr/>
            </p:nvSpPr>
            <p:spPr bwMode="auto">
              <a:xfrm>
                <a:off x="6078538" y="2370137"/>
                <a:ext cx="28575" cy="17463"/>
              </a:xfrm>
              <a:custGeom>
                <a:gdLst>
                  <a:gd fmla="*/ 11430 w 15" name="T0"/>
                  <a:gd fmla="*/ 17463 h 9" name="T1"/>
                  <a:gd fmla="*/ 24765 w 15" name="T2"/>
                  <a:gd fmla="*/ 13582 h 9" name="T3"/>
                  <a:gd fmla="*/ 24765 w 15" name="T4"/>
                  <a:gd fmla="*/ 0 h 9" name="T5"/>
                  <a:gd fmla="*/ 13335 w 15" name="T6"/>
                  <a:gd fmla="*/ 5821 h 9" name="T7"/>
                  <a:gd fmla="*/ 0 w 15" name="T8"/>
                  <a:gd fmla="*/ 1940 h 9" name="T9"/>
                  <a:gd fmla="*/ 11430 w 15" name="T10"/>
                  <a:gd fmla="*/ 17463 h 9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5" name="T18"/>
                  <a:gd fmla="*/ 0 h 9" name="T19"/>
                  <a:gd fmla="*/ 15 w 15" name="T20"/>
                  <a:gd fmla="*/ 9 h 9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9" w="15">
                    <a:moveTo>
                      <a:pt x="6" y="9"/>
                    </a:moveTo>
                    <a:cubicBezTo>
                      <a:pt x="10" y="9"/>
                      <a:pt x="10" y="6"/>
                      <a:pt x="13" y="7"/>
                    </a:cubicBezTo>
                    <a:cubicBezTo>
                      <a:pt x="15" y="7"/>
                      <a:pt x="14" y="4"/>
                      <a:pt x="13" y="0"/>
                    </a:cubicBezTo>
                    <a:cubicBezTo>
                      <a:pt x="11" y="1"/>
                      <a:pt x="7" y="1"/>
                      <a:pt x="7" y="3"/>
                    </a:cubicBezTo>
                    <a:cubicBezTo>
                      <a:pt x="7" y="5"/>
                      <a:pt x="2" y="1"/>
                      <a:pt x="0" y="1"/>
                    </a:cubicBezTo>
                    <a:cubicBezTo>
                      <a:pt x="2" y="6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51" name="Freeform 95"/>
              <p:cNvSpPr>
                <a:spLocks noChangeArrowheads="1"/>
              </p:cNvSpPr>
              <p:nvPr/>
            </p:nvSpPr>
            <p:spPr bwMode="auto">
              <a:xfrm>
                <a:off x="4473575" y="1616075"/>
                <a:ext cx="209550" cy="206375"/>
              </a:xfrm>
              <a:custGeom>
                <a:gdLst>
                  <a:gd fmla="*/ 177165 w 110" name="T0"/>
                  <a:gd fmla="*/ 187266 h 108" name="T1"/>
                  <a:gd fmla="*/ 186690 w 110" name="T2"/>
                  <a:gd fmla="*/ 179623 h 108" name="T3"/>
                  <a:gd fmla="*/ 201930 w 110" name="T4"/>
                  <a:gd fmla="*/ 187266 h 108" name="T5"/>
                  <a:gd fmla="*/ 209550 w 110" name="T6"/>
                  <a:gd fmla="*/ 181534 h 108" name="T7"/>
                  <a:gd fmla="*/ 198120 w 110" name="T8"/>
                  <a:gd fmla="*/ 166247 h 108" name="T9"/>
                  <a:gd fmla="*/ 190500 w 110" name="T10"/>
                  <a:gd fmla="*/ 150960 h 108" name="T11"/>
                  <a:gd fmla="*/ 192405 w 110" name="T12"/>
                  <a:gd fmla="*/ 135672 h 108" name="T13"/>
                  <a:gd fmla="*/ 182880 w 110" name="T14"/>
                  <a:gd fmla="*/ 124207 h 108" name="T15"/>
                  <a:gd fmla="*/ 158115 w 110" name="T16"/>
                  <a:gd fmla="*/ 107009 h 108" name="T17"/>
                  <a:gd fmla="*/ 148590 w 110" name="T18"/>
                  <a:gd fmla="*/ 95544 h 108" name="T19"/>
                  <a:gd fmla="*/ 144780 w 110" name="T20"/>
                  <a:gd fmla="*/ 76435 h 108" name="T21"/>
                  <a:gd fmla="*/ 154305 w 110" name="T22"/>
                  <a:gd fmla="*/ 59237 h 108" name="T23"/>
                  <a:gd fmla="*/ 156210 w 110" name="T24"/>
                  <a:gd fmla="*/ 45861 h 108" name="T25"/>
                  <a:gd fmla="*/ 148590 w 110" name="T26"/>
                  <a:gd fmla="*/ 38218 h 108" name="T27"/>
                  <a:gd fmla="*/ 137160 w 110" name="T28"/>
                  <a:gd fmla="*/ 26752 h 108" name="T29"/>
                  <a:gd fmla="*/ 129540 w 110" name="T30"/>
                  <a:gd fmla="*/ 9554 h 108" name="T31"/>
                  <a:gd fmla="*/ 106680 w 110" name="T32"/>
                  <a:gd fmla="*/ 5733 h 108" name="T33"/>
                  <a:gd fmla="*/ 87630 w 110" name="T34"/>
                  <a:gd fmla="*/ 1911 h 108" name="T35"/>
                  <a:gd fmla="*/ 78105 w 110" name="T36"/>
                  <a:gd fmla="*/ 9554 h 108" name="T37"/>
                  <a:gd fmla="*/ 78105 w 110" name="T38"/>
                  <a:gd fmla="*/ 9554 h 108" name="T39"/>
                  <a:gd fmla="*/ 64770 w 110" name="T40"/>
                  <a:gd fmla="*/ 19109 h 108" name="T41"/>
                  <a:gd fmla="*/ 51435 w 110" name="T42"/>
                  <a:gd fmla="*/ 28663 h 108" name="T43"/>
                  <a:gd fmla="*/ 53340 w 110" name="T44"/>
                  <a:gd fmla="*/ 45861 h 108" name="T45"/>
                  <a:gd fmla="*/ 51435 w 110" name="T46"/>
                  <a:gd fmla="*/ 63059 h 108" name="T47"/>
                  <a:gd fmla="*/ 45720 w 110" name="T48"/>
                  <a:gd fmla="*/ 76435 h 108" name="T49"/>
                  <a:gd fmla="*/ 0 w 110" name="T50"/>
                  <a:gd fmla="*/ 101277 h 108" name="T51"/>
                  <a:gd fmla="*/ 1905 w 110" name="T52"/>
                  <a:gd fmla="*/ 110831 h 108" name="T53"/>
                  <a:gd fmla="*/ 7620 w 110" name="T54"/>
                  <a:gd fmla="*/ 131851 h 108" name="T55"/>
                  <a:gd fmla="*/ 22860 w 110" name="T56"/>
                  <a:gd fmla="*/ 131851 h 108" name="T57"/>
                  <a:gd fmla="*/ 66675 w 110" name="T58"/>
                  <a:gd fmla="*/ 156692 h 108" name="T59"/>
                  <a:gd fmla="*/ 118110 w 110" name="T60"/>
                  <a:gd fmla="*/ 194910 h 108" name="T61"/>
                  <a:gd fmla="*/ 142875 w 110" name="T62"/>
                  <a:gd fmla="*/ 204464 h 108" name="T63"/>
                  <a:gd fmla="*/ 167640 w 110" name="T64"/>
                  <a:gd fmla="*/ 206375 h 108" name="T65"/>
                  <a:gd fmla="*/ 177165 w 110" name="T66"/>
                  <a:gd fmla="*/ 187266 h 108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110" name="T102"/>
                  <a:gd fmla="*/ 0 h 108" name="T103"/>
                  <a:gd fmla="*/ 110 w 110" name="T104"/>
                  <a:gd fmla="*/ 108 h 108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108" w="110">
                    <a:moveTo>
                      <a:pt x="93" y="98"/>
                    </a:moveTo>
                    <a:cubicBezTo>
                      <a:pt x="94" y="97"/>
                      <a:pt x="95" y="94"/>
                      <a:pt x="98" y="94"/>
                    </a:cubicBezTo>
                    <a:cubicBezTo>
                      <a:pt x="101" y="94"/>
                      <a:pt x="103" y="95"/>
                      <a:pt x="106" y="98"/>
                    </a:cubicBezTo>
                    <a:cubicBezTo>
                      <a:pt x="107" y="97"/>
                      <a:pt x="109" y="96"/>
                      <a:pt x="110" y="95"/>
                    </a:cubicBezTo>
                    <a:cubicBezTo>
                      <a:pt x="107" y="92"/>
                      <a:pt x="104" y="89"/>
                      <a:pt x="104" y="87"/>
                    </a:cubicBezTo>
                    <a:cubicBezTo>
                      <a:pt x="105" y="83"/>
                      <a:pt x="101" y="81"/>
                      <a:pt x="100" y="79"/>
                    </a:cubicBezTo>
                    <a:cubicBezTo>
                      <a:pt x="100" y="77"/>
                      <a:pt x="103" y="73"/>
                      <a:pt x="101" y="71"/>
                    </a:cubicBezTo>
                    <a:cubicBezTo>
                      <a:pt x="99" y="70"/>
                      <a:pt x="99" y="65"/>
                      <a:pt x="96" y="65"/>
                    </a:cubicBezTo>
                    <a:cubicBezTo>
                      <a:pt x="93" y="64"/>
                      <a:pt x="83" y="59"/>
                      <a:pt x="83" y="56"/>
                    </a:cubicBezTo>
                    <a:cubicBezTo>
                      <a:pt x="84" y="53"/>
                      <a:pt x="80" y="51"/>
                      <a:pt x="78" y="50"/>
                    </a:cubicBezTo>
                    <a:cubicBezTo>
                      <a:pt x="76" y="49"/>
                      <a:pt x="74" y="41"/>
                      <a:pt x="76" y="40"/>
                    </a:cubicBezTo>
                    <a:cubicBezTo>
                      <a:pt x="79" y="39"/>
                      <a:pt x="78" y="31"/>
                      <a:pt x="81" y="31"/>
                    </a:cubicBezTo>
                    <a:cubicBezTo>
                      <a:pt x="84" y="31"/>
                      <a:pt x="81" y="27"/>
                      <a:pt x="82" y="24"/>
                    </a:cubicBezTo>
                    <a:cubicBezTo>
                      <a:pt x="83" y="22"/>
                      <a:pt x="80" y="20"/>
                      <a:pt x="78" y="20"/>
                    </a:cubicBezTo>
                    <a:cubicBezTo>
                      <a:pt x="76" y="20"/>
                      <a:pt x="72" y="17"/>
                      <a:pt x="72" y="14"/>
                    </a:cubicBezTo>
                    <a:cubicBezTo>
                      <a:pt x="72" y="11"/>
                      <a:pt x="67" y="6"/>
                      <a:pt x="68" y="5"/>
                    </a:cubicBezTo>
                    <a:cubicBezTo>
                      <a:pt x="67" y="11"/>
                      <a:pt x="58" y="2"/>
                      <a:pt x="56" y="3"/>
                    </a:cubicBezTo>
                    <a:cubicBezTo>
                      <a:pt x="53" y="4"/>
                      <a:pt x="51" y="0"/>
                      <a:pt x="46" y="1"/>
                    </a:cubicBezTo>
                    <a:cubicBezTo>
                      <a:pt x="42" y="1"/>
                      <a:pt x="42" y="3"/>
                      <a:pt x="41" y="5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0"/>
                      <a:pt x="28" y="11"/>
                      <a:pt x="27" y="15"/>
                    </a:cubicBezTo>
                    <a:cubicBezTo>
                      <a:pt x="26" y="19"/>
                      <a:pt x="30" y="22"/>
                      <a:pt x="28" y="24"/>
                    </a:cubicBezTo>
                    <a:cubicBezTo>
                      <a:pt x="26" y="27"/>
                      <a:pt x="27" y="31"/>
                      <a:pt x="27" y="33"/>
                    </a:cubicBezTo>
                    <a:cubicBezTo>
                      <a:pt x="28" y="35"/>
                      <a:pt x="24" y="40"/>
                      <a:pt x="24" y="40"/>
                    </a:cubicBezTo>
                    <a:cubicBezTo>
                      <a:pt x="24" y="40"/>
                      <a:pt x="11" y="47"/>
                      <a:pt x="0" y="53"/>
                    </a:cubicBezTo>
                    <a:cubicBezTo>
                      <a:pt x="0" y="55"/>
                      <a:pt x="1" y="57"/>
                      <a:pt x="1" y="58"/>
                    </a:cubicBezTo>
                    <a:cubicBezTo>
                      <a:pt x="2" y="61"/>
                      <a:pt x="3" y="65"/>
                      <a:pt x="4" y="69"/>
                    </a:cubicBezTo>
                    <a:cubicBezTo>
                      <a:pt x="8" y="69"/>
                      <a:pt x="9" y="69"/>
                      <a:pt x="12" y="69"/>
                    </a:cubicBezTo>
                    <a:cubicBezTo>
                      <a:pt x="16" y="70"/>
                      <a:pt x="31" y="80"/>
                      <a:pt x="35" y="82"/>
                    </a:cubicBezTo>
                    <a:cubicBezTo>
                      <a:pt x="38" y="84"/>
                      <a:pt x="58" y="99"/>
                      <a:pt x="62" y="102"/>
                    </a:cubicBezTo>
                    <a:cubicBezTo>
                      <a:pt x="66" y="106"/>
                      <a:pt x="72" y="107"/>
                      <a:pt x="75" y="107"/>
                    </a:cubicBezTo>
                    <a:cubicBezTo>
                      <a:pt x="77" y="107"/>
                      <a:pt x="83" y="107"/>
                      <a:pt x="88" y="108"/>
                    </a:cubicBezTo>
                    <a:cubicBezTo>
                      <a:pt x="90" y="104"/>
                      <a:pt x="92" y="99"/>
                      <a:pt x="93" y="98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52" name="Freeform 96"/>
              <p:cNvSpPr>
                <a:spLocks noChangeArrowheads="1"/>
              </p:cNvSpPr>
              <p:nvPr/>
            </p:nvSpPr>
            <p:spPr bwMode="auto">
              <a:xfrm>
                <a:off x="4641850" y="1795462"/>
                <a:ext cx="41275" cy="38100"/>
              </a:xfrm>
              <a:custGeom>
                <a:gdLst>
                  <a:gd fmla="*/ 13133 w 22" name="T0"/>
                  <a:gd fmla="*/ 28575 h 20" name="T1"/>
                  <a:gd fmla="*/ 24390 w 22" name="T2"/>
                  <a:gd fmla="*/ 38100 h 20" name="T3"/>
                  <a:gd fmla="*/ 41275 w 22" name="T4"/>
                  <a:gd fmla="*/ 38100 h 20" name="T5"/>
                  <a:gd fmla="*/ 31894 w 22" name="T6"/>
                  <a:gd fmla="*/ 11430 h 20" name="T7"/>
                  <a:gd fmla="*/ 33770 w 22" name="T8"/>
                  <a:gd fmla="*/ 7620 h 20" name="T9"/>
                  <a:gd fmla="*/ 18761 w 22" name="T10"/>
                  <a:gd fmla="*/ 0 h 20" name="T11"/>
                  <a:gd fmla="*/ 9381 w 22" name="T12"/>
                  <a:gd fmla="*/ 7620 h 20" name="T13"/>
                  <a:gd fmla="*/ 0 w 22" name="T14"/>
                  <a:gd fmla="*/ 26670 h 20" name="T15"/>
                  <a:gd fmla="*/ 13133 w 22" name="T16"/>
                  <a:gd fmla="*/ 28575 h 20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22" name="T27"/>
                  <a:gd fmla="*/ 0 h 20" name="T28"/>
                  <a:gd fmla="*/ 22 w 22" name="T29"/>
                  <a:gd fmla="*/ 20 h 20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20" w="22">
                    <a:moveTo>
                      <a:pt x="7" y="15"/>
                    </a:moveTo>
                    <a:cubicBezTo>
                      <a:pt x="13" y="20"/>
                      <a:pt x="13" y="20"/>
                      <a:pt x="13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0" y="15"/>
                      <a:pt x="17" y="8"/>
                      <a:pt x="17" y="6"/>
                    </a:cubicBezTo>
                    <a:cubicBezTo>
                      <a:pt x="17" y="5"/>
                      <a:pt x="17" y="5"/>
                      <a:pt x="18" y="4"/>
                    </a:cubicBezTo>
                    <a:cubicBezTo>
                      <a:pt x="15" y="1"/>
                      <a:pt x="13" y="0"/>
                      <a:pt x="10" y="0"/>
                    </a:cubicBezTo>
                    <a:cubicBezTo>
                      <a:pt x="7" y="0"/>
                      <a:pt x="6" y="3"/>
                      <a:pt x="5" y="4"/>
                    </a:cubicBezTo>
                    <a:cubicBezTo>
                      <a:pt x="4" y="5"/>
                      <a:pt x="2" y="10"/>
                      <a:pt x="0" y="14"/>
                    </a:cubicBezTo>
                    <a:cubicBezTo>
                      <a:pt x="4" y="14"/>
                      <a:pt x="7" y="15"/>
                      <a:pt x="7" y="15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53" name="Freeform 97"/>
              <p:cNvSpPr>
                <a:spLocks noChangeArrowheads="1" noEditPoints="1"/>
              </p:cNvSpPr>
              <p:nvPr/>
            </p:nvSpPr>
            <p:spPr bwMode="auto">
              <a:xfrm>
                <a:off x="3541713" y="1252537"/>
                <a:ext cx="315913" cy="261938"/>
              </a:xfrm>
              <a:custGeom>
                <a:gdLst>
                  <a:gd fmla="*/ 275706 w 165" name="T0"/>
                  <a:gd fmla="*/ 59271 h 137" name="T1"/>
                  <a:gd fmla="*/ 264218 w 165" name="T2"/>
                  <a:gd fmla="*/ 55447 h 137" name="T3"/>
                  <a:gd fmla="*/ 250816 w 165" name="T4"/>
                  <a:gd fmla="*/ 49711 h 137" name="T5"/>
                  <a:gd fmla="*/ 227840 w 165" name="T6"/>
                  <a:gd fmla="*/ 45887 h 137" name="T7"/>
                  <a:gd fmla="*/ 218267 w 165" name="T8"/>
                  <a:gd fmla="*/ 38239 h 137" name="T9"/>
                  <a:gd fmla="*/ 210609 w 165" name="T10"/>
                  <a:gd fmla="*/ 28679 h 137" name="T11"/>
                  <a:gd fmla="*/ 201036 w 165" name="T12"/>
                  <a:gd fmla="*/ 32503 h 137" name="T13"/>
                  <a:gd fmla="*/ 195292 w 165" name="T14"/>
                  <a:gd fmla="*/ 24855 h 137" name="T15"/>
                  <a:gd fmla="*/ 181889 w 165" name="T16"/>
                  <a:gd fmla="*/ 17208 h 137" name="T17"/>
                  <a:gd fmla="*/ 170402 w 165" name="T18"/>
                  <a:gd fmla="*/ 11472 h 137" name="T19"/>
                  <a:gd fmla="*/ 162743 w 165" name="T20"/>
                  <a:gd fmla="*/ 1912 h 137" name="T21"/>
                  <a:gd fmla="*/ 160828 w 165" name="T22"/>
                  <a:gd fmla="*/ 0 h 137" name="T23"/>
                  <a:gd fmla="*/ 155085 w 165" name="T24"/>
                  <a:gd fmla="*/ 0 h 137" name="T25"/>
                  <a:gd fmla="*/ 143597 w 165" name="T26"/>
                  <a:gd fmla="*/ 19120 h 137" name="T27"/>
                  <a:gd fmla="*/ 120621 w 165" name="T28"/>
                  <a:gd fmla="*/ 34415 h 137" name="T29"/>
                  <a:gd fmla="*/ 107219 w 165" name="T30"/>
                  <a:gd fmla="*/ 49711 h 137" name="T31"/>
                  <a:gd fmla="*/ 78500 w 165" name="T32"/>
                  <a:gd fmla="*/ 40151 h 137" name="T33"/>
                  <a:gd fmla="*/ 67012 w 165" name="T34"/>
                  <a:gd fmla="*/ 47799 h 137" name="T35"/>
                  <a:gd fmla="*/ 68926 w 165" name="T36"/>
                  <a:gd fmla="*/ 70742 h 137" name="T37"/>
                  <a:gd fmla="*/ 51695 w 165" name="T38"/>
                  <a:gd fmla="*/ 70742 h 137" name="T39"/>
                  <a:gd fmla="*/ 38292 w 165" name="T40"/>
                  <a:gd fmla="*/ 63095 h 137" name="T41"/>
                  <a:gd fmla="*/ 17232 w 165" name="T42"/>
                  <a:gd fmla="*/ 65007 h 137" name="T43"/>
                  <a:gd fmla="*/ 3829 w 165" name="T44"/>
                  <a:gd fmla="*/ 76478 h 137" name="T45"/>
                  <a:gd fmla="*/ 5744 w 165" name="T46"/>
                  <a:gd fmla="*/ 89862 h 137" name="T47"/>
                  <a:gd fmla="*/ 34463 w 165" name="T48"/>
                  <a:gd fmla="*/ 99422 h 137" name="T49"/>
                  <a:gd fmla="*/ 53609 w 165" name="T50"/>
                  <a:gd fmla="*/ 103246 h 137" name="T51"/>
                  <a:gd fmla="*/ 61268 w 165" name="T52"/>
                  <a:gd fmla="*/ 112805 h 137" name="T53"/>
                  <a:gd fmla="*/ 76585 w 165" name="T54"/>
                  <a:gd fmla="*/ 131925 h 137" name="T55"/>
                  <a:gd fmla="*/ 82329 w 165" name="T56"/>
                  <a:gd fmla="*/ 149133 h 137" name="T57"/>
                  <a:gd fmla="*/ 80414 w 165" name="T58"/>
                  <a:gd fmla="*/ 173988 h 137" name="T59"/>
                  <a:gd fmla="*/ 68926 w 165" name="T60"/>
                  <a:gd fmla="*/ 214139 h 137" name="T61"/>
                  <a:gd fmla="*/ 68926 w 165" name="T62"/>
                  <a:gd fmla="*/ 214139 h 137" name="T63"/>
                  <a:gd fmla="*/ 80414 w 165" name="T64"/>
                  <a:gd fmla="*/ 219875 h 137" name="T65"/>
                  <a:gd fmla="*/ 101475 w 165" name="T66"/>
                  <a:gd fmla="*/ 229435 h 137" name="T67"/>
                  <a:gd fmla="*/ 118707 w 165" name="T68"/>
                  <a:gd fmla="*/ 227523 h 137" name="T69"/>
                  <a:gd fmla="*/ 128280 w 165" name="T70"/>
                  <a:gd fmla="*/ 231347 h 137" name="T71"/>
                  <a:gd fmla="*/ 155085 w 165" name="T72"/>
                  <a:gd fmla="*/ 237083 h 137" name="T73"/>
                  <a:gd fmla="*/ 176145 w 165" name="T74"/>
                  <a:gd fmla="*/ 237083 h 137" name="T75"/>
                  <a:gd fmla="*/ 176145 w 165" name="T76"/>
                  <a:gd fmla="*/ 231347 h 137" name="T77"/>
                  <a:gd fmla="*/ 193377 w 165" name="T78"/>
                  <a:gd fmla="*/ 210315 h 137" name="T79"/>
                  <a:gd fmla="*/ 233584 w 165" name="T80"/>
                  <a:gd fmla="*/ 219875 h 137" name="T81"/>
                  <a:gd fmla="*/ 258474 w 165" name="T82"/>
                  <a:gd fmla="*/ 210315 h 137" name="T83"/>
                  <a:gd fmla="*/ 271877 w 165" name="T84"/>
                  <a:gd fmla="*/ 202667 h 137" name="T85"/>
                  <a:gd fmla="*/ 273791 w 165" name="T86"/>
                  <a:gd fmla="*/ 195020 h 137" name="T87"/>
                  <a:gd fmla="*/ 264218 w 165" name="T88"/>
                  <a:gd fmla="*/ 191196 h 137" name="T89"/>
                  <a:gd fmla="*/ 258474 w 165" name="T90"/>
                  <a:gd fmla="*/ 181636 h 137" name="T91"/>
                  <a:gd fmla="*/ 252730 w 165" name="T92"/>
                  <a:gd fmla="*/ 170164 h 137" name="T93"/>
                  <a:gd fmla="*/ 256560 w 165" name="T94"/>
                  <a:gd fmla="*/ 164428 h 137" name="T95"/>
                  <a:gd fmla="*/ 260389 w 165" name="T96"/>
                  <a:gd fmla="*/ 156780 h 137" name="T97"/>
                  <a:gd fmla="*/ 258474 w 165" name="T98"/>
                  <a:gd fmla="*/ 145309 h 137" name="T99"/>
                  <a:gd fmla="*/ 254645 w 165" name="T100"/>
                  <a:gd fmla="*/ 135749 h 137" name="T101"/>
                  <a:gd fmla="*/ 245072 w 165" name="T102"/>
                  <a:gd fmla="*/ 133837 h 137" name="T103"/>
                  <a:gd fmla="*/ 243157 w 165" name="T104"/>
                  <a:gd fmla="*/ 126189 h 137" name="T105"/>
                  <a:gd fmla="*/ 256560 w 165" name="T106"/>
                  <a:gd fmla="*/ 108981 h 137" name="T107"/>
                  <a:gd fmla="*/ 268047 w 165" name="T108"/>
                  <a:gd fmla="*/ 101334 h 137" name="T109"/>
                  <a:gd fmla="*/ 271877 w 165" name="T110"/>
                  <a:gd fmla="*/ 84126 h 137" name="T111"/>
                  <a:gd fmla="*/ 281450 w 165" name="T112"/>
                  <a:gd fmla="*/ 66918 h 137" name="T113"/>
                  <a:gd fmla="*/ 275706 w 165" name="T114"/>
                  <a:gd fmla="*/ 59271 h 137" name="T115"/>
                  <a:gd fmla="*/ 310169 w 165" name="T116"/>
                  <a:gd fmla="*/ 221787 h 137" name="T117"/>
                  <a:gd fmla="*/ 296767 w 165" name="T118"/>
                  <a:gd fmla="*/ 233259 h 137" name="T119"/>
                  <a:gd fmla="*/ 306340 w 165" name="T120"/>
                  <a:gd fmla="*/ 261938 h 137" name="T121"/>
                  <a:gd fmla="*/ 310169 w 165" name="T122"/>
                  <a:gd fmla="*/ 221787 h 137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60000 65536" name="T183"/>
                  <a:gd fmla="*/ 0 60000 65536" name="T184"/>
                  <a:gd fmla="*/ 0 60000 65536" name="T185"/>
                  <a:gd fmla="*/ 0 w 165" name="T186"/>
                  <a:gd fmla="*/ 0 h 137" name="T187"/>
                  <a:gd fmla="*/ 165 w 165" name="T188"/>
                  <a:gd fmla="*/ 137 h 137" name="T189"/>
                </a:gdLst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b="T189" l="T186" r="T188" t="T187"/>
                <a:pathLst>
                  <a:path h="137" w="165">
                    <a:moveTo>
                      <a:pt x="144" y="31"/>
                    </a:moveTo>
                    <a:cubicBezTo>
                      <a:pt x="143" y="31"/>
                      <a:pt x="142" y="29"/>
                      <a:pt x="138" y="29"/>
                    </a:cubicBezTo>
                    <a:cubicBezTo>
                      <a:pt x="135" y="29"/>
                      <a:pt x="133" y="28"/>
                      <a:pt x="131" y="26"/>
                    </a:cubicBezTo>
                    <a:cubicBezTo>
                      <a:pt x="130" y="24"/>
                      <a:pt x="122" y="23"/>
                      <a:pt x="119" y="24"/>
                    </a:cubicBezTo>
                    <a:cubicBezTo>
                      <a:pt x="117" y="24"/>
                      <a:pt x="116" y="19"/>
                      <a:pt x="114" y="20"/>
                    </a:cubicBezTo>
                    <a:cubicBezTo>
                      <a:pt x="111" y="20"/>
                      <a:pt x="110" y="17"/>
                      <a:pt x="110" y="15"/>
                    </a:cubicBezTo>
                    <a:cubicBezTo>
                      <a:pt x="110" y="13"/>
                      <a:pt x="108" y="16"/>
                      <a:pt x="105" y="17"/>
                    </a:cubicBezTo>
                    <a:cubicBezTo>
                      <a:pt x="103" y="18"/>
                      <a:pt x="102" y="15"/>
                      <a:pt x="102" y="13"/>
                    </a:cubicBezTo>
                    <a:cubicBezTo>
                      <a:pt x="102" y="12"/>
                      <a:pt x="97" y="10"/>
                      <a:pt x="95" y="9"/>
                    </a:cubicBezTo>
                    <a:cubicBezTo>
                      <a:pt x="93" y="8"/>
                      <a:pt x="90" y="4"/>
                      <a:pt x="89" y="6"/>
                    </a:cubicBezTo>
                    <a:cubicBezTo>
                      <a:pt x="88" y="7"/>
                      <a:pt x="86" y="3"/>
                      <a:pt x="85" y="1"/>
                    </a:cubicBezTo>
                    <a:cubicBezTo>
                      <a:pt x="85" y="0"/>
                      <a:pt x="84" y="0"/>
                      <a:pt x="84" y="0"/>
                    </a:cubicBezTo>
                    <a:cubicBezTo>
                      <a:pt x="83" y="0"/>
                      <a:pt x="82" y="0"/>
                      <a:pt x="81" y="0"/>
                    </a:cubicBezTo>
                    <a:cubicBezTo>
                      <a:pt x="77" y="0"/>
                      <a:pt x="74" y="3"/>
                      <a:pt x="75" y="10"/>
                    </a:cubicBezTo>
                    <a:cubicBezTo>
                      <a:pt x="75" y="16"/>
                      <a:pt x="70" y="17"/>
                      <a:pt x="63" y="18"/>
                    </a:cubicBezTo>
                    <a:cubicBezTo>
                      <a:pt x="56" y="18"/>
                      <a:pt x="58" y="23"/>
                      <a:pt x="56" y="26"/>
                    </a:cubicBezTo>
                    <a:cubicBezTo>
                      <a:pt x="53" y="28"/>
                      <a:pt x="43" y="24"/>
                      <a:pt x="41" y="21"/>
                    </a:cubicBezTo>
                    <a:cubicBezTo>
                      <a:pt x="40" y="17"/>
                      <a:pt x="31" y="21"/>
                      <a:pt x="35" y="25"/>
                    </a:cubicBezTo>
                    <a:cubicBezTo>
                      <a:pt x="39" y="29"/>
                      <a:pt x="39" y="35"/>
                      <a:pt x="36" y="37"/>
                    </a:cubicBezTo>
                    <a:cubicBezTo>
                      <a:pt x="34" y="39"/>
                      <a:pt x="30" y="34"/>
                      <a:pt x="27" y="37"/>
                    </a:cubicBezTo>
                    <a:cubicBezTo>
                      <a:pt x="24" y="39"/>
                      <a:pt x="23" y="35"/>
                      <a:pt x="20" y="33"/>
                    </a:cubicBezTo>
                    <a:cubicBezTo>
                      <a:pt x="16" y="32"/>
                      <a:pt x="15" y="35"/>
                      <a:pt x="9" y="34"/>
                    </a:cubicBezTo>
                    <a:cubicBezTo>
                      <a:pt x="3" y="34"/>
                      <a:pt x="0" y="37"/>
                      <a:pt x="2" y="40"/>
                    </a:cubicBezTo>
                    <a:cubicBezTo>
                      <a:pt x="4" y="42"/>
                      <a:pt x="1" y="45"/>
                      <a:pt x="3" y="47"/>
                    </a:cubicBezTo>
                    <a:cubicBezTo>
                      <a:pt x="5" y="49"/>
                      <a:pt x="12" y="49"/>
                      <a:pt x="18" y="52"/>
                    </a:cubicBezTo>
                    <a:cubicBezTo>
                      <a:pt x="24" y="55"/>
                      <a:pt x="25" y="52"/>
                      <a:pt x="28" y="54"/>
                    </a:cubicBezTo>
                    <a:cubicBezTo>
                      <a:pt x="31" y="56"/>
                      <a:pt x="31" y="55"/>
                      <a:pt x="32" y="59"/>
                    </a:cubicBezTo>
                    <a:cubicBezTo>
                      <a:pt x="32" y="63"/>
                      <a:pt x="35" y="67"/>
                      <a:pt x="40" y="69"/>
                    </a:cubicBezTo>
                    <a:cubicBezTo>
                      <a:pt x="46" y="70"/>
                      <a:pt x="42" y="74"/>
                      <a:pt x="43" y="78"/>
                    </a:cubicBezTo>
                    <a:cubicBezTo>
                      <a:pt x="45" y="81"/>
                      <a:pt x="41" y="87"/>
                      <a:pt x="42" y="91"/>
                    </a:cubicBezTo>
                    <a:cubicBezTo>
                      <a:pt x="43" y="96"/>
                      <a:pt x="39" y="110"/>
                      <a:pt x="36" y="112"/>
                    </a:cubicBezTo>
                    <a:cubicBezTo>
                      <a:pt x="36" y="112"/>
                      <a:pt x="36" y="112"/>
                      <a:pt x="36" y="112"/>
                    </a:cubicBezTo>
                    <a:cubicBezTo>
                      <a:pt x="38" y="113"/>
                      <a:pt x="41" y="114"/>
                      <a:pt x="42" y="115"/>
                    </a:cubicBezTo>
                    <a:cubicBezTo>
                      <a:pt x="45" y="116"/>
                      <a:pt x="50" y="118"/>
                      <a:pt x="53" y="120"/>
                    </a:cubicBezTo>
                    <a:cubicBezTo>
                      <a:pt x="56" y="122"/>
                      <a:pt x="62" y="122"/>
                      <a:pt x="62" y="119"/>
                    </a:cubicBezTo>
                    <a:cubicBezTo>
                      <a:pt x="62" y="117"/>
                      <a:pt x="65" y="118"/>
                      <a:pt x="67" y="121"/>
                    </a:cubicBezTo>
                    <a:cubicBezTo>
                      <a:pt x="69" y="123"/>
                      <a:pt x="77" y="123"/>
                      <a:pt x="81" y="124"/>
                    </a:cubicBezTo>
                    <a:cubicBezTo>
                      <a:pt x="84" y="124"/>
                      <a:pt x="88" y="124"/>
                      <a:pt x="92" y="124"/>
                    </a:cubicBezTo>
                    <a:cubicBezTo>
                      <a:pt x="92" y="123"/>
                      <a:pt x="92" y="122"/>
                      <a:pt x="92" y="121"/>
                    </a:cubicBezTo>
                    <a:cubicBezTo>
                      <a:pt x="90" y="115"/>
                      <a:pt x="95" y="111"/>
                      <a:pt x="101" y="110"/>
                    </a:cubicBezTo>
                    <a:cubicBezTo>
                      <a:pt x="106" y="109"/>
                      <a:pt x="118" y="113"/>
                      <a:pt x="122" y="115"/>
                    </a:cubicBezTo>
                    <a:cubicBezTo>
                      <a:pt x="125" y="117"/>
                      <a:pt x="129" y="116"/>
                      <a:pt x="135" y="110"/>
                    </a:cubicBezTo>
                    <a:cubicBezTo>
                      <a:pt x="137" y="107"/>
                      <a:pt x="140" y="106"/>
                      <a:pt x="142" y="106"/>
                    </a:cubicBezTo>
                    <a:cubicBezTo>
                      <a:pt x="142" y="104"/>
                      <a:pt x="142" y="103"/>
                      <a:pt x="143" y="102"/>
                    </a:cubicBezTo>
                    <a:cubicBezTo>
                      <a:pt x="144" y="100"/>
                      <a:pt x="140" y="100"/>
                      <a:pt x="138" y="100"/>
                    </a:cubicBezTo>
                    <a:cubicBezTo>
                      <a:pt x="135" y="100"/>
                      <a:pt x="133" y="97"/>
                      <a:pt x="135" y="95"/>
                    </a:cubicBezTo>
                    <a:cubicBezTo>
                      <a:pt x="137" y="92"/>
                      <a:pt x="134" y="92"/>
                      <a:pt x="132" y="89"/>
                    </a:cubicBezTo>
                    <a:cubicBezTo>
                      <a:pt x="130" y="86"/>
                      <a:pt x="133" y="87"/>
                      <a:pt x="134" y="86"/>
                    </a:cubicBezTo>
                    <a:cubicBezTo>
                      <a:pt x="136" y="85"/>
                      <a:pt x="138" y="82"/>
                      <a:pt x="136" y="82"/>
                    </a:cubicBezTo>
                    <a:cubicBezTo>
                      <a:pt x="135" y="81"/>
                      <a:pt x="134" y="79"/>
                      <a:pt x="135" y="76"/>
                    </a:cubicBezTo>
                    <a:cubicBezTo>
                      <a:pt x="136" y="73"/>
                      <a:pt x="133" y="73"/>
                      <a:pt x="133" y="71"/>
                    </a:cubicBezTo>
                    <a:cubicBezTo>
                      <a:pt x="133" y="68"/>
                      <a:pt x="130" y="67"/>
                      <a:pt x="128" y="70"/>
                    </a:cubicBezTo>
                    <a:cubicBezTo>
                      <a:pt x="126" y="73"/>
                      <a:pt x="125" y="71"/>
                      <a:pt x="127" y="66"/>
                    </a:cubicBezTo>
                    <a:cubicBezTo>
                      <a:pt x="128" y="62"/>
                      <a:pt x="133" y="60"/>
                      <a:pt x="134" y="57"/>
                    </a:cubicBezTo>
                    <a:cubicBezTo>
                      <a:pt x="134" y="55"/>
                      <a:pt x="137" y="53"/>
                      <a:pt x="140" y="53"/>
                    </a:cubicBezTo>
                    <a:cubicBezTo>
                      <a:pt x="142" y="53"/>
                      <a:pt x="141" y="47"/>
                      <a:pt x="142" y="44"/>
                    </a:cubicBezTo>
                    <a:cubicBezTo>
                      <a:pt x="143" y="41"/>
                      <a:pt x="143" y="38"/>
                      <a:pt x="147" y="35"/>
                    </a:cubicBezTo>
                    <a:cubicBezTo>
                      <a:pt x="150" y="32"/>
                      <a:pt x="146" y="31"/>
                      <a:pt x="144" y="31"/>
                    </a:cubicBezTo>
                    <a:close/>
                    <a:moveTo>
                      <a:pt x="162" y="116"/>
                    </a:moveTo>
                    <a:cubicBezTo>
                      <a:pt x="160" y="116"/>
                      <a:pt x="160" y="119"/>
                      <a:pt x="155" y="122"/>
                    </a:cubicBezTo>
                    <a:cubicBezTo>
                      <a:pt x="151" y="125"/>
                      <a:pt x="155" y="137"/>
                      <a:pt x="160" y="137"/>
                    </a:cubicBezTo>
                    <a:cubicBezTo>
                      <a:pt x="165" y="136"/>
                      <a:pt x="164" y="116"/>
                      <a:pt x="162" y="116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54" name="Freeform 98"/>
              <p:cNvSpPr>
                <a:spLocks noChangeArrowheads="1"/>
              </p:cNvSpPr>
              <p:nvPr/>
            </p:nvSpPr>
            <p:spPr bwMode="auto">
              <a:xfrm>
                <a:off x="1689100" y="2155825"/>
                <a:ext cx="50800" cy="26988"/>
              </a:xfrm>
              <a:custGeom>
                <a:gdLst>
                  <a:gd fmla="*/ 50800 w 26" name="T0"/>
                  <a:gd fmla="*/ 9639 h 14" name="T1"/>
                  <a:gd fmla="*/ 27354 w 26" name="T2"/>
                  <a:gd fmla="*/ 3855 h 14" name="T3"/>
                  <a:gd fmla="*/ 17585 w 26" name="T4"/>
                  <a:gd fmla="*/ 0 h 14" name="T5"/>
                  <a:gd fmla="*/ 15631 w 26" name="T6"/>
                  <a:gd fmla="*/ 0 h 14" name="T7"/>
                  <a:gd fmla="*/ 0 w 26" name="T8"/>
                  <a:gd fmla="*/ 13494 h 14" name="T9"/>
                  <a:gd fmla="*/ 42985 w 26" name="T10"/>
                  <a:gd fmla="*/ 26988 h 14" name="T11"/>
                  <a:gd fmla="*/ 50800 w 26" name="T12"/>
                  <a:gd fmla="*/ 25060 h 14" name="T13"/>
                  <a:gd fmla="*/ 50800 w 26" name="T14"/>
                  <a:gd fmla="*/ 9639 h 14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26" name="T24"/>
                  <a:gd fmla="*/ 0 h 14" name="T25"/>
                  <a:gd fmla="*/ 26 w 26" name="T26"/>
                  <a:gd fmla="*/ 14 h 14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14" w="26">
                    <a:moveTo>
                      <a:pt x="26" y="5"/>
                    </a:moveTo>
                    <a:cubicBezTo>
                      <a:pt x="24" y="3"/>
                      <a:pt x="19" y="6"/>
                      <a:pt x="14" y="2"/>
                    </a:cubicBezTo>
                    <a:cubicBezTo>
                      <a:pt x="12" y="1"/>
                      <a:pt x="10" y="1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7" y="0"/>
                      <a:pt x="4" y="4"/>
                      <a:pt x="0" y="7"/>
                    </a:cubicBezTo>
                    <a:cubicBezTo>
                      <a:pt x="4" y="10"/>
                      <a:pt x="18" y="14"/>
                      <a:pt x="22" y="14"/>
                    </a:cubicBezTo>
                    <a:cubicBezTo>
                      <a:pt x="24" y="14"/>
                      <a:pt x="25" y="13"/>
                      <a:pt x="26" y="13"/>
                    </a:cubicBezTo>
                    <a:cubicBezTo>
                      <a:pt x="26" y="9"/>
                      <a:pt x="26" y="6"/>
                      <a:pt x="26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55" name="Freeform 99"/>
              <p:cNvSpPr>
                <a:spLocks noChangeArrowheads="1"/>
              </p:cNvSpPr>
              <p:nvPr/>
            </p:nvSpPr>
            <p:spPr bwMode="auto">
              <a:xfrm>
                <a:off x="1706563" y="2116137"/>
                <a:ext cx="131763" cy="73025"/>
              </a:xfrm>
              <a:custGeom>
                <a:gdLst>
                  <a:gd fmla="*/ 55379 w 69" name="T0"/>
                  <a:gd fmla="*/ 65338 h 38" name="T1"/>
                  <a:gd fmla="*/ 61107 w 69" name="T2"/>
                  <a:gd fmla="*/ 51886 h 38" name="T3"/>
                  <a:gd fmla="*/ 85932 w 69" name="T4"/>
                  <a:gd fmla="*/ 42278 h 38" name="T5"/>
                  <a:gd fmla="*/ 105028 w 69" name="T6"/>
                  <a:gd fmla="*/ 36513 h 38" name="T7"/>
                  <a:gd fmla="*/ 131763 w 69" name="T8"/>
                  <a:gd fmla="*/ 26904 h 38" name="T9"/>
                  <a:gd fmla="*/ 106938 w 69" name="T10"/>
                  <a:gd fmla="*/ 9609 h 38" name="T11"/>
                  <a:gd fmla="*/ 61107 w 69" name="T12"/>
                  <a:gd fmla="*/ 9609 h 38" name="T13"/>
                  <a:gd fmla="*/ 21006 w 69" name="T14"/>
                  <a:gd fmla="*/ 11530 h 38" name="T15"/>
                  <a:gd fmla="*/ 21006 w 69" name="T16"/>
                  <a:gd fmla="*/ 11530 h 38" name="T17"/>
                  <a:gd fmla="*/ 9548 w 69" name="T18"/>
                  <a:gd fmla="*/ 23061 h 38" name="T19"/>
                  <a:gd fmla="*/ 0 w 69" name="T20"/>
                  <a:gd fmla="*/ 40356 h 38" name="T21"/>
                  <a:gd fmla="*/ 9548 w 69" name="T22"/>
                  <a:gd fmla="*/ 44199 h 38" name="T23"/>
                  <a:gd fmla="*/ 32463 w 69" name="T24"/>
                  <a:gd fmla="*/ 49964 h 38" name="T25"/>
                  <a:gd fmla="*/ 32463 w 69" name="T26"/>
                  <a:gd fmla="*/ 65338 h 38" name="T27"/>
                  <a:gd fmla="*/ 38192 w 69" name="T28"/>
                  <a:gd fmla="*/ 65338 h 38" name="T29"/>
                  <a:gd fmla="*/ 40102 w 69" name="T30"/>
                  <a:gd fmla="*/ 73025 h 38" name="T31"/>
                  <a:gd fmla="*/ 47740 w 69" name="T32"/>
                  <a:gd fmla="*/ 71103 h 38" name="T33"/>
                  <a:gd fmla="*/ 55379 w 69" name="T34"/>
                  <a:gd fmla="*/ 65338 h 38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69" name="T54"/>
                  <a:gd fmla="*/ 0 h 38" name="T55"/>
                  <a:gd fmla="*/ 69 w 69" name="T56"/>
                  <a:gd fmla="*/ 38 h 38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38" w="69">
                    <a:moveTo>
                      <a:pt x="29" y="34"/>
                    </a:moveTo>
                    <a:cubicBezTo>
                      <a:pt x="29" y="33"/>
                      <a:pt x="26" y="27"/>
                      <a:pt x="32" y="27"/>
                    </a:cubicBezTo>
                    <a:cubicBezTo>
                      <a:pt x="39" y="26"/>
                      <a:pt x="44" y="26"/>
                      <a:pt x="45" y="22"/>
                    </a:cubicBezTo>
                    <a:cubicBezTo>
                      <a:pt x="46" y="17"/>
                      <a:pt x="53" y="19"/>
                      <a:pt x="55" y="19"/>
                    </a:cubicBezTo>
                    <a:cubicBezTo>
                      <a:pt x="57" y="19"/>
                      <a:pt x="63" y="14"/>
                      <a:pt x="69" y="14"/>
                    </a:cubicBezTo>
                    <a:cubicBezTo>
                      <a:pt x="69" y="8"/>
                      <a:pt x="61" y="10"/>
                      <a:pt x="56" y="5"/>
                    </a:cubicBezTo>
                    <a:cubicBezTo>
                      <a:pt x="51" y="0"/>
                      <a:pt x="39" y="2"/>
                      <a:pt x="32" y="5"/>
                    </a:cubicBezTo>
                    <a:cubicBezTo>
                      <a:pt x="26" y="7"/>
                      <a:pt x="18" y="2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9" y="8"/>
                      <a:pt x="7" y="10"/>
                      <a:pt x="5" y="12"/>
                    </a:cubicBezTo>
                    <a:cubicBezTo>
                      <a:pt x="0" y="16"/>
                      <a:pt x="1" y="20"/>
                      <a:pt x="0" y="21"/>
                    </a:cubicBezTo>
                    <a:cubicBezTo>
                      <a:pt x="1" y="22"/>
                      <a:pt x="3" y="22"/>
                      <a:pt x="5" y="23"/>
                    </a:cubicBezTo>
                    <a:cubicBezTo>
                      <a:pt x="10" y="27"/>
                      <a:pt x="15" y="24"/>
                      <a:pt x="17" y="26"/>
                    </a:cubicBezTo>
                    <a:cubicBezTo>
                      <a:pt x="17" y="27"/>
                      <a:pt x="17" y="30"/>
                      <a:pt x="17" y="34"/>
                    </a:cubicBezTo>
                    <a:cubicBezTo>
                      <a:pt x="18" y="33"/>
                      <a:pt x="18" y="32"/>
                      <a:pt x="20" y="34"/>
                    </a:cubicBezTo>
                    <a:cubicBezTo>
                      <a:pt x="22" y="35"/>
                      <a:pt x="21" y="37"/>
                      <a:pt x="21" y="38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5" y="37"/>
                      <a:pt x="28" y="35"/>
                      <a:pt x="29" y="34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56" name="Freeform 100"/>
              <p:cNvSpPr>
                <a:spLocks noChangeArrowheads="1"/>
              </p:cNvSpPr>
              <p:nvPr/>
            </p:nvSpPr>
            <p:spPr bwMode="auto">
              <a:xfrm>
                <a:off x="1106488" y="1736725"/>
                <a:ext cx="657225" cy="406400"/>
              </a:xfrm>
              <a:custGeom>
                <a:gdLst>
                  <a:gd fmla="*/ 575072 w 344" name="T0"/>
                  <a:gd fmla="*/ 379688 h 213" name="T1"/>
                  <a:gd fmla="*/ 565519 w 344" name="T2"/>
                  <a:gd fmla="*/ 343437 h 213" name="T3"/>
                  <a:gd fmla="*/ 619014 w 344" name="T4"/>
                  <a:gd fmla="*/ 330081 h 213" name="T5"/>
                  <a:gd fmla="*/ 638120 w 344" name="T6"/>
                  <a:gd fmla="*/ 307185 h 213" name="T7"/>
                  <a:gd fmla="*/ 655314 w 344" name="T8"/>
                  <a:gd fmla="*/ 265209 h 213" name="T9"/>
                  <a:gd fmla="*/ 601819 w 344" name="T10"/>
                  <a:gd fmla="*/ 261393 h 213" name="T11"/>
                  <a:gd fmla="*/ 567430 w 344" name="T12"/>
                  <a:gd fmla="*/ 307185 h 213" name="T13"/>
                  <a:gd fmla="*/ 536861 w 344" name="T14"/>
                  <a:gd fmla="*/ 324357 h 213" name="T15"/>
                  <a:gd fmla="*/ 462350 w 344" name="T16"/>
                  <a:gd fmla="*/ 322449 h 213" name="T17"/>
                  <a:gd fmla="*/ 427960 w 344" name="T18"/>
                  <a:gd fmla="*/ 272841 h 213" name="T19"/>
                  <a:gd fmla="*/ 426050 w 344" name="T20"/>
                  <a:gd fmla="*/ 171718 h 213" name="T21"/>
                  <a:gd fmla="*/ 418408 w 344" name="T22"/>
                  <a:gd fmla="*/ 158362 h 213" name="T23"/>
                  <a:gd fmla="*/ 382108 w 344" name="T24"/>
                  <a:gd fmla="*/ 135467 h 213" name="T25"/>
                  <a:gd fmla="*/ 357271 w 344" name="T26"/>
                  <a:gd fmla="*/ 89675 h 213" name="T27"/>
                  <a:gd fmla="*/ 301865 w 344" name="T28"/>
                  <a:gd fmla="*/ 87767 h 213" name="T29"/>
                  <a:gd fmla="*/ 269386 w 344" name="T30"/>
                  <a:gd fmla="*/ 61055 h 213" name="T31"/>
                  <a:gd fmla="*/ 231175 w 344" name="T32"/>
                  <a:gd fmla="*/ 20988 h 213" name="T33"/>
                  <a:gd fmla="*/ 191054 w 344" name="T34"/>
                  <a:gd fmla="*/ 30528 h 213" name="T35"/>
                  <a:gd fmla="*/ 74511 w 344" name="T36"/>
                  <a:gd fmla="*/ 11448 h 213" name="T37"/>
                  <a:gd fmla="*/ 0 w 344" name="T38"/>
                  <a:gd fmla="*/ 5724 h 213" name="T39"/>
                  <a:gd fmla="*/ 30569 w 344" name="T40"/>
                  <a:gd fmla="*/ 66779 h 213" name="T41"/>
                  <a:gd fmla="*/ 66869 w 344" name="T42"/>
                  <a:gd fmla="*/ 116387 h 213" name="T43"/>
                  <a:gd fmla="*/ 76422 w 344" name="T44"/>
                  <a:gd fmla="*/ 137375 h 213" name="T45"/>
                  <a:gd fmla="*/ 106990 w 344" name="T46"/>
                  <a:gd fmla="*/ 179350 h 213" name="T47"/>
                  <a:gd fmla="*/ 154754 w 344" name="T48"/>
                  <a:gd fmla="*/ 228958 h 213" name="T49"/>
                  <a:gd fmla="*/ 160485 w 344" name="T50"/>
                  <a:gd fmla="*/ 204154 h 213" name="T51"/>
                  <a:gd fmla="*/ 135648 w 344" name="T52"/>
                  <a:gd fmla="*/ 177442 h 213" name="T53"/>
                  <a:gd fmla="*/ 99348 w 344" name="T54"/>
                  <a:gd fmla="*/ 114479 h 213" name="T55"/>
                  <a:gd fmla="*/ 84064 w 344" name="T56"/>
                  <a:gd fmla="*/ 80135 h 213" name="T57"/>
                  <a:gd fmla="*/ 55406 w 344" name="T58"/>
                  <a:gd fmla="*/ 55331 h 213" name="T59"/>
                  <a:gd fmla="*/ 55406 w 344" name="T60"/>
                  <a:gd fmla="*/ 20988 h 213" name="T61"/>
                  <a:gd fmla="*/ 74511 w 344" name="T62"/>
                  <a:gd fmla="*/ 30528 h 213" name="T63"/>
                  <a:gd fmla="*/ 93616 w 344" name="T64"/>
                  <a:gd fmla="*/ 61055 h 213" name="T65"/>
                  <a:gd fmla="*/ 106990 w 344" name="T66"/>
                  <a:gd fmla="*/ 89675 h 213" name="T67"/>
                  <a:gd fmla="*/ 139469 w 344" name="T68"/>
                  <a:gd fmla="*/ 114479 h 213" name="T69"/>
                  <a:gd fmla="*/ 166217 w 344" name="T70"/>
                  <a:gd fmla="*/ 141191 h 213" name="T71"/>
                  <a:gd fmla="*/ 181501 w 344" name="T72"/>
                  <a:gd fmla="*/ 169810 h 213" name="T73"/>
                  <a:gd fmla="*/ 246459 w 344" name="T74"/>
                  <a:gd fmla="*/ 238498 h 213" name="T75"/>
                  <a:gd fmla="*/ 256012 w 344" name="T76"/>
                  <a:gd fmla="*/ 276657 h 213" name="T77"/>
                  <a:gd fmla="*/ 265565 w 344" name="T78"/>
                  <a:gd fmla="*/ 311001 h 213" name="T79"/>
                  <a:gd fmla="*/ 332434 w 344" name="T80"/>
                  <a:gd fmla="*/ 343437 h 213" name="T81"/>
                  <a:gd fmla="*/ 422229 w 344" name="T82"/>
                  <a:gd fmla="*/ 385412 h 213" name="T83"/>
                  <a:gd fmla="*/ 506293 w 344" name="T84"/>
                  <a:gd fmla="*/ 389228 h 213" name="T85"/>
                  <a:gd fmla="*/ 546414 w 344" name="T86"/>
                  <a:gd fmla="*/ 383504 h 213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w 344" name="T132"/>
                  <a:gd fmla="*/ 0 h 213" name="T133"/>
                  <a:gd fmla="*/ 344 w 344" name="T134"/>
                  <a:gd fmla="*/ 213 h 213" name="T135"/>
                </a:gdLst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b="T135" l="T132" r="T134" t="T133"/>
                <a:pathLst>
                  <a:path h="213" w="344">
                    <a:moveTo>
                      <a:pt x="286" y="201"/>
                    </a:moveTo>
                    <a:cubicBezTo>
                      <a:pt x="287" y="201"/>
                      <a:pt x="300" y="202"/>
                      <a:pt x="301" y="199"/>
                    </a:cubicBezTo>
                    <a:cubicBezTo>
                      <a:pt x="302" y="196"/>
                      <a:pt x="292" y="189"/>
                      <a:pt x="293" y="188"/>
                    </a:cubicBezTo>
                    <a:cubicBezTo>
                      <a:pt x="294" y="188"/>
                      <a:pt x="294" y="180"/>
                      <a:pt x="296" y="180"/>
                    </a:cubicBezTo>
                    <a:cubicBezTo>
                      <a:pt x="298" y="180"/>
                      <a:pt x="316" y="181"/>
                      <a:pt x="317" y="180"/>
                    </a:cubicBezTo>
                    <a:cubicBezTo>
                      <a:pt x="318" y="180"/>
                      <a:pt x="321" y="173"/>
                      <a:pt x="324" y="173"/>
                    </a:cubicBezTo>
                    <a:cubicBezTo>
                      <a:pt x="325" y="173"/>
                      <a:pt x="327" y="175"/>
                      <a:pt x="329" y="176"/>
                    </a:cubicBezTo>
                    <a:cubicBezTo>
                      <a:pt x="333" y="173"/>
                      <a:pt x="334" y="167"/>
                      <a:pt x="334" y="161"/>
                    </a:cubicBezTo>
                    <a:cubicBezTo>
                      <a:pt x="335" y="154"/>
                      <a:pt x="333" y="152"/>
                      <a:pt x="336" y="148"/>
                    </a:cubicBezTo>
                    <a:cubicBezTo>
                      <a:pt x="340" y="145"/>
                      <a:pt x="344" y="144"/>
                      <a:pt x="343" y="139"/>
                    </a:cubicBezTo>
                    <a:cubicBezTo>
                      <a:pt x="342" y="134"/>
                      <a:pt x="337" y="139"/>
                      <a:pt x="333" y="137"/>
                    </a:cubicBezTo>
                    <a:cubicBezTo>
                      <a:pt x="329" y="134"/>
                      <a:pt x="325" y="136"/>
                      <a:pt x="315" y="137"/>
                    </a:cubicBezTo>
                    <a:cubicBezTo>
                      <a:pt x="305" y="139"/>
                      <a:pt x="300" y="143"/>
                      <a:pt x="301" y="150"/>
                    </a:cubicBezTo>
                    <a:cubicBezTo>
                      <a:pt x="301" y="158"/>
                      <a:pt x="297" y="154"/>
                      <a:pt x="297" y="161"/>
                    </a:cubicBezTo>
                    <a:cubicBezTo>
                      <a:pt x="298" y="167"/>
                      <a:pt x="289" y="167"/>
                      <a:pt x="290" y="171"/>
                    </a:cubicBezTo>
                    <a:cubicBezTo>
                      <a:pt x="290" y="175"/>
                      <a:pt x="283" y="171"/>
                      <a:pt x="281" y="170"/>
                    </a:cubicBezTo>
                    <a:cubicBezTo>
                      <a:pt x="279" y="168"/>
                      <a:pt x="258" y="175"/>
                      <a:pt x="255" y="175"/>
                    </a:cubicBezTo>
                    <a:cubicBezTo>
                      <a:pt x="252" y="176"/>
                      <a:pt x="246" y="169"/>
                      <a:pt x="242" y="169"/>
                    </a:cubicBezTo>
                    <a:cubicBezTo>
                      <a:pt x="238" y="170"/>
                      <a:pt x="236" y="163"/>
                      <a:pt x="236" y="158"/>
                    </a:cubicBezTo>
                    <a:cubicBezTo>
                      <a:pt x="235" y="153"/>
                      <a:pt x="227" y="148"/>
                      <a:pt x="224" y="143"/>
                    </a:cubicBezTo>
                    <a:cubicBezTo>
                      <a:pt x="220" y="138"/>
                      <a:pt x="220" y="128"/>
                      <a:pt x="219" y="121"/>
                    </a:cubicBezTo>
                    <a:cubicBezTo>
                      <a:pt x="219" y="114"/>
                      <a:pt x="218" y="103"/>
                      <a:pt x="223" y="90"/>
                    </a:cubicBezTo>
                    <a:cubicBezTo>
                      <a:pt x="224" y="88"/>
                      <a:pt x="224" y="86"/>
                      <a:pt x="224" y="85"/>
                    </a:cubicBezTo>
                    <a:cubicBezTo>
                      <a:pt x="222" y="84"/>
                      <a:pt x="221" y="83"/>
                      <a:pt x="219" y="83"/>
                    </a:cubicBezTo>
                    <a:cubicBezTo>
                      <a:pt x="215" y="83"/>
                      <a:pt x="206" y="77"/>
                      <a:pt x="204" y="77"/>
                    </a:cubicBezTo>
                    <a:cubicBezTo>
                      <a:pt x="202" y="77"/>
                      <a:pt x="202" y="73"/>
                      <a:pt x="200" y="71"/>
                    </a:cubicBezTo>
                    <a:cubicBezTo>
                      <a:pt x="199" y="68"/>
                      <a:pt x="200" y="64"/>
                      <a:pt x="198" y="62"/>
                    </a:cubicBezTo>
                    <a:cubicBezTo>
                      <a:pt x="196" y="60"/>
                      <a:pt x="189" y="54"/>
                      <a:pt x="187" y="47"/>
                    </a:cubicBezTo>
                    <a:cubicBezTo>
                      <a:pt x="185" y="39"/>
                      <a:pt x="172" y="36"/>
                      <a:pt x="167" y="35"/>
                    </a:cubicBezTo>
                    <a:cubicBezTo>
                      <a:pt x="162" y="35"/>
                      <a:pt x="160" y="45"/>
                      <a:pt x="158" y="46"/>
                    </a:cubicBezTo>
                    <a:cubicBezTo>
                      <a:pt x="157" y="46"/>
                      <a:pt x="148" y="40"/>
                      <a:pt x="145" y="39"/>
                    </a:cubicBezTo>
                    <a:cubicBezTo>
                      <a:pt x="143" y="38"/>
                      <a:pt x="141" y="35"/>
                      <a:pt x="141" y="32"/>
                    </a:cubicBezTo>
                    <a:cubicBezTo>
                      <a:pt x="141" y="29"/>
                      <a:pt x="136" y="24"/>
                      <a:pt x="134" y="23"/>
                    </a:cubicBezTo>
                    <a:cubicBezTo>
                      <a:pt x="132" y="22"/>
                      <a:pt x="121" y="11"/>
                      <a:pt x="121" y="11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0" y="16"/>
                      <a:pt x="100" y="16"/>
                      <a:pt x="100" y="16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68" y="17"/>
                      <a:pt x="43" y="7"/>
                      <a:pt x="39" y="6"/>
                    </a:cubicBezTo>
                    <a:cubicBezTo>
                      <a:pt x="34" y="5"/>
                      <a:pt x="26" y="0"/>
                      <a:pt x="26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6"/>
                      <a:pt x="3" y="9"/>
                      <a:pt x="6" y="13"/>
                    </a:cubicBezTo>
                    <a:cubicBezTo>
                      <a:pt x="11" y="19"/>
                      <a:pt x="15" y="31"/>
                      <a:pt x="16" y="35"/>
                    </a:cubicBezTo>
                    <a:cubicBezTo>
                      <a:pt x="16" y="39"/>
                      <a:pt x="23" y="42"/>
                      <a:pt x="30" y="46"/>
                    </a:cubicBezTo>
                    <a:cubicBezTo>
                      <a:pt x="36" y="50"/>
                      <a:pt x="36" y="59"/>
                      <a:pt x="35" y="61"/>
                    </a:cubicBezTo>
                    <a:cubicBezTo>
                      <a:pt x="34" y="63"/>
                      <a:pt x="27" y="59"/>
                      <a:pt x="26" y="62"/>
                    </a:cubicBezTo>
                    <a:cubicBezTo>
                      <a:pt x="26" y="64"/>
                      <a:pt x="36" y="73"/>
                      <a:pt x="40" y="72"/>
                    </a:cubicBezTo>
                    <a:cubicBezTo>
                      <a:pt x="44" y="72"/>
                      <a:pt x="46" y="74"/>
                      <a:pt x="52" y="80"/>
                    </a:cubicBezTo>
                    <a:cubicBezTo>
                      <a:pt x="59" y="85"/>
                      <a:pt x="58" y="92"/>
                      <a:pt x="56" y="94"/>
                    </a:cubicBezTo>
                    <a:cubicBezTo>
                      <a:pt x="53" y="96"/>
                      <a:pt x="61" y="100"/>
                      <a:pt x="69" y="105"/>
                    </a:cubicBezTo>
                    <a:cubicBezTo>
                      <a:pt x="77" y="110"/>
                      <a:pt x="80" y="117"/>
                      <a:pt x="81" y="120"/>
                    </a:cubicBezTo>
                    <a:cubicBezTo>
                      <a:pt x="81" y="122"/>
                      <a:pt x="85" y="120"/>
                      <a:pt x="86" y="116"/>
                    </a:cubicBezTo>
                    <a:cubicBezTo>
                      <a:pt x="87" y="112"/>
                      <a:pt x="84" y="111"/>
                      <a:pt x="84" y="107"/>
                    </a:cubicBezTo>
                    <a:cubicBezTo>
                      <a:pt x="84" y="103"/>
                      <a:pt x="77" y="104"/>
                      <a:pt x="74" y="103"/>
                    </a:cubicBezTo>
                    <a:cubicBezTo>
                      <a:pt x="71" y="103"/>
                      <a:pt x="74" y="96"/>
                      <a:pt x="71" y="93"/>
                    </a:cubicBezTo>
                    <a:cubicBezTo>
                      <a:pt x="68" y="90"/>
                      <a:pt x="66" y="83"/>
                      <a:pt x="64" y="77"/>
                    </a:cubicBezTo>
                    <a:cubicBezTo>
                      <a:pt x="63" y="72"/>
                      <a:pt x="55" y="66"/>
                      <a:pt x="52" y="60"/>
                    </a:cubicBezTo>
                    <a:cubicBezTo>
                      <a:pt x="48" y="54"/>
                      <a:pt x="45" y="49"/>
                      <a:pt x="43" y="48"/>
                    </a:cubicBezTo>
                    <a:cubicBezTo>
                      <a:pt x="40" y="46"/>
                      <a:pt x="46" y="44"/>
                      <a:pt x="44" y="42"/>
                    </a:cubicBezTo>
                    <a:cubicBezTo>
                      <a:pt x="42" y="40"/>
                      <a:pt x="39" y="40"/>
                      <a:pt x="35" y="38"/>
                    </a:cubicBezTo>
                    <a:cubicBezTo>
                      <a:pt x="31" y="36"/>
                      <a:pt x="29" y="33"/>
                      <a:pt x="29" y="29"/>
                    </a:cubicBezTo>
                    <a:cubicBezTo>
                      <a:pt x="29" y="25"/>
                      <a:pt x="26" y="16"/>
                      <a:pt x="25" y="13"/>
                    </a:cubicBezTo>
                    <a:cubicBezTo>
                      <a:pt x="24" y="9"/>
                      <a:pt x="28" y="10"/>
                      <a:pt x="29" y="11"/>
                    </a:cubicBezTo>
                    <a:cubicBezTo>
                      <a:pt x="30" y="13"/>
                      <a:pt x="31" y="14"/>
                      <a:pt x="33" y="13"/>
                    </a:cubicBezTo>
                    <a:cubicBezTo>
                      <a:pt x="35" y="12"/>
                      <a:pt x="38" y="13"/>
                      <a:pt x="39" y="16"/>
                    </a:cubicBezTo>
                    <a:cubicBezTo>
                      <a:pt x="40" y="19"/>
                      <a:pt x="45" y="16"/>
                      <a:pt x="47" y="17"/>
                    </a:cubicBezTo>
                    <a:cubicBezTo>
                      <a:pt x="49" y="19"/>
                      <a:pt x="42" y="20"/>
                      <a:pt x="49" y="32"/>
                    </a:cubicBezTo>
                    <a:cubicBezTo>
                      <a:pt x="55" y="43"/>
                      <a:pt x="51" y="37"/>
                      <a:pt x="51" y="44"/>
                    </a:cubicBezTo>
                    <a:cubicBezTo>
                      <a:pt x="51" y="52"/>
                      <a:pt x="55" y="49"/>
                      <a:pt x="56" y="47"/>
                    </a:cubicBezTo>
                    <a:cubicBezTo>
                      <a:pt x="57" y="46"/>
                      <a:pt x="61" y="50"/>
                      <a:pt x="64" y="54"/>
                    </a:cubicBezTo>
                    <a:cubicBezTo>
                      <a:pt x="67" y="58"/>
                      <a:pt x="73" y="58"/>
                      <a:pt x="73" y="60"/>
                    </a:cubicBezTo>
                    <a:cubicBezTo>
                      <a:pt x="73" y="63"/>
                      <a:pt x="75" y="67"/>
                      <a:pt x="79" y="68"/>
                    </a:cubicBezTo>
                    <a:cubicBezTo>
                      <a:pt x="83" y="69"/>
                      <a:pt x="84" y="73"/>
                      <a:pt x="87" y="74"/>
                    </a:cubicBezTo>
                    <a:cubicBezTo>
                      <a:pt x="89" y="74"/>
                      <a:pt x="90" y="77"/>
                      <a:pt x="88" y="81"/>
                    </a:cubicBezTo>
                    <a:cubicBezTo>
                      <a:pt x="87" y="84"/>
                      <a:pt x="88" y="87"/>
                      <a:pt x="95" y="89"/>
                    </a:cubicBezTo>
                    <a:cubicBezTo>
                      <a:pt x="102" y="92"/>
                      <a:pt x="99" y="93"/>
                      <a:pt x="105" y="98"/>
                    </a:cubicBezTo>
                    <a:cubicBezTo>
                      <a:pt x="110" y="103"/>
                      <a:pt x="126" y="120"/>
                      <a:pt x="129" y="125"/>
                    </a:cubicBezTo>
                    <a:cubicBezTo>
                      <a:pt x="132" y="130"/>
                      <a:pt x="133" y="134"/>
                      <a:pt x="134" y="137"/>
                    </a:cubicBezTo>
                    <a:cubicBezTo>
                      <a:pt x="136" y="141"/>
                      <a:pt x="132" y="142"/>
                      <a:pt x="134" y="145"/>
                    </a:cubicBezTo>
                    <a:cubicBezTo>
                      <a:pt x="136" y="148"/>
                      <a:pt x="130" y="147"/>
                      <a:pt x="130" y="149"/>
                    </a:cubicBezTo>
                    <a:cubicBezTo>
                      <a:pt x="131" y="152"/>
                      <a:pt x="134" y="163"/>
                      <a:pt x="139" y="163"/>
                    </a:cubicBezTo>
                    <a:cubicBezTo>
                      <a:pt x="145" y="164"/>
                      <a:pt x="151" y="171"/>
                      <a:pt x="156" y="174"/>
                    </a:cubicBezTo>
                    <a:cubicBezTo>
                      <a:pt x="160" y="178"/>
                      <a:pt x="167" y="177"/>
                      <a:pt x="174" y="180"/>
                    </a:cubicBezTo>
                    <a:cubicBezTo>
                      <a:pt x="180" y="182"/>
                      <a:pt x="186" y="188"/>
                      <a:pt x="196" y="191"/>
                    </a:cubicBezTo>
                    <a:cubicBezTo>
                      <a:pt x="206" y="194"/>
                      <a:pt x="215" y="198"/>
                      <a:pt x="221" y="202"/>
                    </a:cubicBezTo>
                    <a:cubicBezTo>
                      <a:pt x="228" y="206"/>
                      <a:pt x="235" y="204"/>
                      <a:pt x="244" y="201"/>
                    </a:cubicBezTo>
                    <a:cubicBezTo>
                      <a:pt x="253" y="197"/>
                      <a:pt x="260" y="202"/>
                      <a:pt x="265" y="204"/>
                    </a:cubicBezTo>
                    <a:cubicBezTo>
                      <a:pt x="267" y="205"/>
                      <a:pt x="272" y="209"/>
                      <a:pt x="277" y="213"/>
                    </a:cubicBezTo>
                    <a:cubicBezTo>
                      <a:pt x="281" y="207"/>
                      <a:pt x="285" y="201"/>
                      <a:pt x="286" y="201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57" name="Freeform 101"/>
              <p:cNvSpPr>
                <a:spLocks noChangeArrowheads="1"/>
              </p:cNvSpPr>
              <p:nvPr/>
            </p:nvSpPr>
            <p:spPr bwMode="auto">
              <a:xfrm>
                <a:off x="1635125" y="2079625"/>
                <a:ext cx="92075" cy="90488"/>
              </a:xfrm>
              <a:custGeom>
                <a:gdLst>
                  <a:gd fmla="*/ 80566 w 48" name="T0"/>
                  <a:gd fmla="*/ 59684 h 47" name="T1"/>
                  <a:gd fmla="*/ 92075 w 48" name="T2"/>
                  <a:gd fmla="*/ 48132 h 47" name="T3"/>
                  <a:gd fmla="*/ 82484 w 48" name="T4"/>
                  <a:gd fmla="*/ 42356 h 47" name="T5"/>
                  <a:gd fmla="*/ 72893 w 48" name="T6"/>
                  <a:gd fmla="*/ 44281 h 47" name="T7"/>
                  <a:gd fmla="*/ 72893 w 48" name="T8"/>
                  <a:gd fmla="*/ 0 h 47" name="T9"/>
                  <a:gd fmla="*/ 36446 w 48" name="T10"/>
                  <a:gd fmla="*/ 0 h 47" name="T11"/>
                  <a:gd fmla="*/ 30692 w 48" name="T12"/>
                  <a:gd fmla="*/ 15402 h 47" name="T13"/>
                  <a:gd fmla="*/ 46038 w 48" name="T14"/>
                  <a:gd fmla="*/ 36580 h 47" name="T15"/>
                  <a:gd fmla="*/ 17264 w 48" name="T16"/>
                  <a:gd fmla="*/ 40431 h 47" name="T17"/>
                  <a:gd fmla="*/ 0 w 48" name="T18"/>
                  <a:gd fmla="*/ 63534 h 47" name="T19"/>
                  <a:gd fmla="*/ 23019 w 48" name="T20"/>
                  <a:gd fmla="*/ 84712 h 47" name="T21"/>
                  <a:gd fmla="*/ 53710 w 48" name="T22"/>
                  <a:gd fmla="*/ 90488 h 47" name="T23"/>
                  <a:gd fmla="*/ 53710 w 48" name="T24"/>
                  <a:gd fmla="*/ 90488 h 47" name="T25"/>
                  <a:gd fmla="*/ 69056 w 48" name="T26"/>
                  <a:gd fmla="*/ 77011 h 47" name="T27"/>
                  <a:gd fmla="*/ 80566 w 48" name="T28"/>
                  <a:gd fmla="*/ 59684 h 47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48" name="T45"/>
                  <a:gd fmla="*/ 0 h 47" name="T46"/>
                  <a:gd fmla="*/ 48 w 48" name="T47"/>
                  <a:gd fmla="*/ 47 h 47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47" w="48">
                    <a:moveTo>
                      <a:pt x="42" y="31"/>
                    </a:moveTo>
                    <a:cubicBezTo>
                      <a:pt x="44" y="29"/>
                      <a:pt x="46" y="27"/>
                      <a:pt x="48" y="25"/>
                    </a:cubicBezTo>
                    <a:cubicBezTo>
                      <a:pt x="44" y="27"/>
                      <a:pt x="43" y="25"/>
                      <a:pt x="43" y="22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4" y="0"/>
                      <a:pt x="21" y="0"/>
                      <a:pt x="19" y="0"/>
                    </a:cubicBezTo>
                    <a:cubicBezTo>
                      <a:pt x="17" y="0"/>
                      <a:pt x="17" y="8"/>
                      <a:pt x="16" y="8"/>
                    </a:cubicBezTo>
                    <a:cubicBezTo>
                      <a:pt x="15" y="9"/>
                      <a:pt x="25" y="16"/>
                      <a:pt x="24" y="19"/>
                    </a:cubicBezTo>
                    <a:cubicBezTo>
                      <a:pt x="23" y="22"/>
                      <a:pt x="10" y="21"/>
                      <a:pt x="9" y="21"/>
                    </a:cubicBezTo>
                    <a:cubicBezTo>
                      <a:pt x="8" y="21"/>
                      <a:pt x="4" y="27"/>
                      <a:pt x="0" y="33"/>
                    </a:cubicBezTo>
                    <a:cubicBezTo>
                      <a:pt x="5" y="38"/>
                      <a:pt x="10" y="42"/>
                      <a:pt x="12" y="44"/>
                    </a:cubicBezTo>
                    <a:cubicBezTo>
                      <a:pt x="17" y="47"/>
                      <a:pt x="25" y="44"/>
                      <a:pt x="28" y="47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32" y="44"/>
                      <a:pt x="35" y="40"/>
                      <a:pt x="36" y="40"/>
                    </a:cubicBezTo>
                    <a:cubicBezTo>
                      <a:pt x="39" y="39"/>
                      <a:pt x="37" y="35"/>
                      <a:pt x="42" y="31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58" name="Freeform 102"/>
              <p:cNvSpPr>
                <a:spLocks noChangeArrowheads="1"/>
              </p:cNvSpPr>
              <p:nvPr/>
            </p:nvSpPr>
            <p:spPr bwMode="auto">
              <a:xfrm>
                <a:off x="1708150" y="2066925"/>
                <a:ext cx="26988" cy="57150"/>
              </a:xfrm>
              <a:custGeom>
                <a:gdLst>
                  <a:gd fmla="*/ 3855 w 14" name="T0"/>
                  <a:gd fmla="*/ 13335 h 30" name="T1"/>
                  <a:gd fmla="*/ 0 w 14" name="T2"/>
                  <a:gd fmla="*/ 13335 h 30" name="T3"/>
                  <a:gd fmla="*/ 0 w 14" name="T4"/>
                  <a:gd fmla="*/ 57150 h 30" name="T5"/>
                  <a:gd fmla="*/ 9639 w 14" name="T6"/>
                  <a:gd fmla="*/ 55245 h 30" name="T7"/>
                  <a:gd fmla="*/ 17349 w 14" name="T8"/>
                  <a:gd fmla="*/ 45720 h 30" name="T9"/>
                  <a:gd fmla="*/ 23133 w 14" name="T10"/>
                  <a:gd fmla="*/ 9525 h 30" name="T11"/>
                  <a:gd fmla="*/ 26988 w 14" name="T12"/>
                  <a:gd fmla="*/ 5715 h 30" name="T13"/>
                  <a:gd fmla="*/ 17349 w 14" name="T14"/>
                  <a:gd fmla="*/ 0 h 30" name="T15"/>
                  <a:gd fmla="*/ 3855 w 14" name="T16"/>
                  <a:gd fmla="*/ 13335 h 30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14" name="T27"/>
                  <a:gd fmla="*/ 0 h 30" name="T28"/>
                  <a:gd fmla="*/ 14 w 14" name="T29"/>
                  <a:gd fmla="*/ 30 h 30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30" w="14">
                    <a:moveTo>
                      <a:pt x="2" y="7"/>
                    </a:moveTo>
                    <a:cubicBezTo>
                      <a:pt x="2" y="7"/>
                      <a:pt x="1" y="7"/>
                      <a:pt x="0" y="7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6" y="27"/>
                      <a:pt x="7" y="25"/>
                      <a:pt x="9" y="24"/>
                    </a:cubicBezTo>
                    <a:cubicBezTo>
                      <a:pt x="13" y="20"/>
                      <a:pt x="7" y="6"/>
                      <a:pt x="12" y="5"/>
                    </a:cubicBezTo>
                    <a:cubicBezTo>
                      <a:pt x="13" y="5"/>
                      <a:pt x="14" y="4"/>
                      <a:pt x="14" y="3"/>
                    </a:cubicBezTo>
                    <a:cubicBezTo>
                      <a:pt x="12" y="2"/>
                      <a:pt x="10" y="0"/>
                      <a:pt x="9" y="0"/>
                    </a:cubicBezTo>
                    <a:cubicBezTo>
                      <a:pt x="6" y="0"/>
                      <a:pt x="3" y="7"/>
                      <a:pt x="2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59" name="Freeform 103"/>
              <p:cNvSpPr>
                <a:spLocks noChangeArrowheads="1"/>
              </p:cNvSpPr>
              <p:nvPr/>
            </p:nvSpPr>
            <p:spPr bwMode="auto">
              <a:xfrm>
                <a:off x="2024063" y="2024062"/>
                <a:ext cx="65088" cy="55563"/>
              </a:xfrm>
              <a:custGeom>
                <a:gdLst>
                  <a:gd fmla="*/ 30630 w 34" name="T0"/>
                  <a:gd fmla="*/ 5748 h 29" name="T1"/>
                  <a:gd fmla="*/ 44030 w 34" name="T2"/>
                  <a:gd fmla="*/ 36403 h 29" name="T3"/>
                  <a:gd fmla="*/ 1914 w 34" name="T4"/>
                  <a:gd fmla="*/ 44067 h 29" name="T5"/>
                  <a:gd fmla="*/ 30630 w 34" name="T6"/>
                  <a:gd fmla="*/ 49815 h 29" name="T7"/>
                  <a:gd fmla="*/ 59345 w 34" name="T8"/>
                  <a:gd fmla="*/ 53647 h 29" name="T9"/>
                  <a:gd fmla="*/ 65088 w 34" name="T10"/>
                  <a:gd fmla="*/ 11496 h 29" name="T11"/>
                  <a:gd fmla="*/ 30630 w 34" name="T12"/>
                  <a:gd fmla="*/ 5748 h 29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4" name="T21"/>
                  <a:gd fmla="*/ 0 h 29" name="T22"/>
                  <a:gd fmla="*/ 34 w 34" name="T23"/>
                  <a:gd fmla="*/ 29 h 29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8" w="34">
                    <a:moveTo>
                      <a:pt x="16" y="3"/>
                    </a:moveTo>
                    <a:cubicBezTo>
                      <a:pt x="11" y="7"/>
                      <a:pt x="23" y="14"/>
                      <a:pt x="23" y="19"/>
                    </a:cubicBezTo>
                    <a:cubicBezTo>
                      <a:pt x="23" y="23"/>
                      <a:pt x="3" y="18"/>
                      <a:pt x="1" y="23"/>
                    </a:cubicBezTo>
                    <a:cubicBezTo>
                      <a:pt x="0" y="25"/>
                      <a:pt x="8" y="29"/>
                      <a:pt x="16" y="26"/>
                    </a:cubicBezTo>
                    <a:cubicBezTo>
                      <a:pt x="23" y="24"/>
                      <a:pt x="28" y="26"/>
                      <a:pt x="31" y="28"/>
                    </a:cubicBezTo>
                    <a:cubicBezTo>
                      <a:pt x="32" y="21"/>
                      <a:pt x="33" y="12"/>
                      <a:pt x="34" y="6"/>
                    </a:cubicBezTo>
                    <a:cubicBezTo>
                      <a:pt x="27" y="5"/>
                      <a:pt x="19" y="0"/>
                      <a:pt x="16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60" name="Freeform 104"/>
              <p:cNvSpPr>
                <a:spLocks noChangeArrowheads="1"/>
              </p:cNvSpPr>
              <p:nvPr/>
            </p:nvSpPr>
            <p:spPr bwMode="auto">
              <a:xfrm>
                <a:off x="2082800" y="2033587"/>
                <a:ext cx="74613" cy="50800"/>
              </a:xfrm>
              <a:custGeom>
                <a:gdLst>
                  <a:gd fmla="*/ 28697 w 39" name="T0"/>
                  <a:gd fmla="*/ 37123 h 26" name="T1"/>
                  <a:gd fmla="*/ 74613 w 39" name="T2"/>
                  <a:gd fmla="*/ 27354 h 26" name="T3"/>
                  <a:gd fmla="*/ 17218 w 39" name="T4"/>
                  <a:gd fmla="*/ 3908 h 26" name="T5"/>
                  <a:gd fmla="*/ 5739 w 39" name="T6"/>
                  <a:gd fmla="*/ 1954 h 26" name="T7"/>
                  <a:gd fmla="*/ 0 w 39" name="T8"/>
                  <a:gd fmla="*/ 44938 h 26" name="T9"/>
                  <a:gd fmla="*/ 1913 w 39" name="T10"/>
                  <a:gd fmla="*/ 46892 h 26" name="T11"/>
                  <a:gd fmla="*/ 28697 w 39" name="T12"/>
                  <a:gd fmla="*/ 37123 h 2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9" name="T21"/>
                  <a:gd fmla="*/ 0 h 26" name="T22"/>
                  <a:gd fmla="*/ 39 w 39" name="T23"/>
                  <a:gd fmla="*/ 26 h 26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6" w="39">
                    <a:moveTo>
                      <a:pt x="15" y="19"/>
                    </a:moveTo>
                    <a:cubicBezTo>
                      <a:pt x="24" y="16"/>
                      <a:pt x="39" y="21"/>
                      <a:pt x="39" y="14"/>
                    </a:cubicBezTo>
                    <a:cubicBezTo>
                      <a:pt x="39" y="7"/>
                      <a:pt x="15" y="0"/>
                      <a:pt x="9" y="2"/>
                    </a:cubicBezTo>
                    <a:cubicBezTo>
                      <a:pt x="7" y="2"/>
                      <a:pt x="5" y="2"/>
                      <a:pt x="3" y="1"/>
                    </a:cubicBezTo>
                    <a:cubicBezTo>
                      <a:pt x="2" y="7"/>
                      <a:pt x="1" y="16"/>
                      <a:pt x="0" y="23"/>
                    </a:cubicBezTo>
                    <a:cubicBezTo>
                      <a:pt x="1" y="23"/>
                      <a:pt x="1" y="23"/>
                      <a:pt x="1" y="24"/>
                    </a:cubicBezTo>
                    <a:cubicBezTo>
                      <a:pt x="5" y="26"/>
                      <a:pt x="6" y="22"/>
                      <a:pt x="15" y="19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61" name="Freeform 105"/>
              <p:cNvSpPr>
                <a:spLocks noChangeArrowheads="1"/>
              </p:cNvSpPr>
              <p:nvPr/>
            </p:nvSpPr>
            <p:spPr bwMode="auto">
              <a:xfrm>
                <a:off x="1746250" y="2143125"/>
                <a:ext cx="92075" cy="93663"/>
              </a:xfrm>
              <a:custGeom>
                <a:gdLst>
                  <a:gd fmla="*/ 49874 w 48" name="T0"/>
                  <a:gd fmla="*/ 87929 h 49" name="T1"/>
                  <a:gd fmla="*/ 70974 w 48" name="T2"/>
                  <a:gd fmla="*/ 91752 h 49" name="T3"/>
                  <a:gd fmla="*/ 80566 w 48" name="T4"/>
                  <a:gd fmla="*/ 93663 h 49" name="T5"/>
                  <a:gd fmla="*/ 78647 w 48" name="T6"/>
                  <a:gd fmla="*/ 89840 h 49" name="T7"/>
                  <a:gd fmla="*/ 84402 w 48" name="T8"/>
                  <a:gd fmla="*/ 61168 h 49" name="T9"/>
                  <a:gd fmla="*/ 86320 w 48" name="T10"/>
                  <a:gd fmla="*/ 24849 h 49" name="T11"/>
                  <a:gd fmla="*/ 92075 w 48" name="T12"/>
                  <a:gd fmla="*/ 1911 h 49" name="T13"/>
                  <a:gd fmla="*/ 92075 w 48" name="T14"/>
                  <a:gd fmla="*/ 0 h 49" name="T15"/>
                  <a:gd fmla="*/ 65220 w 48" name="T16"/>
                  <a:gd fmla="*/ 9557 h 49" name="T17"/>
                  <a:gd fmla="*/ 46038 w 48" name="T18"/>
                  <a:gd fmla="*/ 15292 h 49" name="T19"/>
                  <a:gd fmla="*/ 21101 w 48" name="T20"/>
                  <a:gd fmla="*/ 24849 h 49" name="T21"/>
                  <a:gd fmla="*/ 15346 w 48" name="T22"/>
                  <a:gd fmla="*/ 38230 h 49" name="T23"/>
                  <a:gd fmla="*/ 7673 w 48" name="T24"/>
                  <a:gd fmla="*/ 43964 h 49" name="T25"/>
                  <a:gd fmla="*/ 0 w 48" name="T26"/>
                  <a:gd fmla="*/ 45876 h 49" name="T27"/>
                  <a:gd fmla="*/ 3836 w 48" name="T28"/>
                  <a:gd fmla="*/ 53522 h 49" name="T29"/>
                  <a:gd fmla="*/ 30692 w 48" name="T30"/>
                  <a:gd fmla="*/ 80283 h 49" name="T31"/>
                  <a:gd fmla="*/ 36446 w 48" name="T32"/>
                  <a:gd fmla="*/ 87929 h 49" name="T33"/>
                  <a:gd fmla="*/ 49874 w 48" name="T34"/>
                  <a:gd fmla="*/ 87929 h 49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48" name="T54"/>
                  <a:gd fmla="*/ 0 h 49" name="T55"/>
                  <a:gd fmla="*/ 48 w 48" name="T56"/>
                  <a:gd fmla="*/ 49 h 49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49" w="48">
                    <a:moveTo>
                      <a:pt x="26" y="46"/>
                    </a:moveTo>
                    <a:cubicBezTo>
                      <a:pt x="28" y="48"/>
                      <a:pt x="34" y="46"/>
                      <a:pt x="37" y="48"/>
                    </a:cubicBezTo>
                    <a:cubicBezTo>
                      <a:pt x="38" y="49"/>
                      <a:pt x="40" y="49"/>
                      <a:pt x="42" y="49"/>
                    </a:cubicBezTo>
                    <a:cubicBezTo>
                      <a:pt x="42" y="48"/>
                      <a:pt x="41" y="47"/>
                      <a:pt x="41" y="47"/>
                    </a:cubicBezTo>
                    <a:cubicBezTo>
                      <a:pt x="39" y="43"/>
                      <a:pt x="42" y="37"/>
                      <a:pt x="44" y="32"/>
                    </a:cubicBezTo>
                    <a:cubicBezTo>
                      <a:pt x="45" y="27"/>
                      <a:pt x="42" y="16"/>
                      <a:pt x="45" y="13"/>
                    </a:cubicBezTo>
                    <a:cubicBezTo>
                      <a:pt x="48" y="10"/>
                      <a:pt x="46" y="8"/>
                      <a:pt x="48" y="1"/>
                    </a:cubicBezTo>
                    <a:cubicBezTo>
                      <a:pt x="48" y="1"/>
                      <a:pt x="48" y="0"/>
                      <a:pt x="48" y="0"/>
                    </a:cubicBezTo>
                    <a:cubicBezTo>
                      <a:pt x="42" y="0"/>
                      <a:pt x="36" y="5"/>
                      <a:pt x="34" y="5"/>
                    </a:cubicBezTo>
                    <a:cubicBezTo>
                      <a:pt x="32" y="5"/>
                      <a:pt x="25" y="3"/>
                      <a:pt x="24" y="8"/>
                    </a:cubicBezTo>
                    <a:cubicBezTo>
                      <a:pt x="23" y="12"/>
                      <a:pt x="18" y="12"/>
                      <a:pt x="11" y="13"/>
                    </a:cubicBezTo>
                    <a:cubicBezTo>
                      <a:pt x="5" y="13"/>
                      <a:pt x="8" y="19"/>
                      <a:pt x="8" y="20"/>
                    </a:cubicBezTo>
                    <a:cubicBezTo>
                      <a:pt x="7" y="21"/>
                      <a:pt x="4" y="23"/>
                      <a:pt x="4" y="23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6"/>
                      <a:pt x="0" y="27"/>
                      <a:pt x="2" y="28"/>
                    </a:cubicBezTo>
                    <a:cubicBezTo>
                      <a:pt x="6" y="31"/>
                      <a:pt x="11" y="39"/>
                      <a:pt x="16" y="42"/>
                    </a:cubicBezTo>
                    <a:cubicBezTo>
                      <a:pt x="18" y="43"/>
                      <a:pt x="19" y="44"/>
                      <a:pt x="19" y="46"/>
                    </a:cubicBezTo>
                    <a:cubicBezTo>
                      <a:pt x="22" y="46"/>
                      <a:pt x="24" y="46"/>
                      <a:pt x="26" y="46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62" name="Freeform 106"/>
              <p:cNvSpPr>
                <a:spLocks noChangeArrowheads="1"/>
              </p:cNvSpPr>
              <p:nvPr/>
            </p:nvSpPr>
            <p:spPr bwMode="auto">
              <a:xfrm>
                <a:off x="2036763" y="2357437"/>
                <a:ext cx="860425" cy="877888"/>
              </a:xfrm>
              <a:custGeom>
                <a:gdLst>
                  <a:gd fmla="*/ 483750 w 450" name="T0"/>
                  <a:gd fmla="*/ 814909 h 460" name="T1"/>
                  <a:gd fmla="*/ 497135 w 450" name="T2"/>
                  <a:gd fmla="*/ 818726 h 460" name="T3"/>
                  <a:gd fmla="*/ 552584 w 450" name="T4"/>
                  <a:gd fmla="*/ 723303 h 460" name="T5"/>
                  <a:gd fmla="*/ 587001 w 450" name="T6"/>
                  <a:gd fmla="*/ 654599 h 460" name="T7"/>
                  <a:gd fmla="*/ 644363 w 450" name="T8"/>
                  <a:gd fmla="*/ 622155 h 460" name="T9"/>
                  <a:gd fmla="*/ 711285 w 450" name="T10"/>
                  <a:gd fmla="*/ 603071 h 460" name="T11"/>
                  <a:gd fmla="*/ 738053 w 450" name="T12"/>
                  <a:gd fmla="*/ 553451 h 460" name="T13"/>
                  <a:gd fmla="*/ 759086 w 450" name="T14"/>
                  <a:gd fmla="*/ 503831 h 460" name="T15"/>
                  <a:gd fmla="*/ 766734 w 450" name="T16"/>
                  <a:gd fmla="*/ 402683 h 460" name="T17"/>
                  <a:gd fmla="*/ 782031 w 450" name="T18"/>
                  <a:gd fmla="*/ 393141 h 460" name="T19"/>
                  <a:gd fmla="*/ 850865 w 450" name="T20"/>
                  <a:gd fmla="*/ 301535 h 460" name="T21"/>
                  <a:gd fmla="*/ 776295 w 450" name="T22"/>
                  <a:gd fmla="*/ 198479 h 460" name="T23"/>
                  <a:gd fmla="*/ 642451 w 450" name="T24"/>
                  <a:gd fmla="*/ 183211 h 460" name="T25"/>
                  <a:gd fmla="*/ 564056 w 450" name="T26"/>
                  <a:gd fmla="*/ 141225 h 460" name="T27"/>
                  <a:gd fmla="*/ 556408 w 450" name="T28"/>
                  <a:gd fmla="*/ 127866 h 460" name="T29"/>
                  <a:gd fmla="*/ 504783 w 450" name="T30"/>
                  <a:gd fmla="*/ 114507 h 460" name="T31"/>
                  <a:gd fmla="*/ 493310 w 450" name="T32"/>
                  <a:gd fmla="*/ 24810 h 460" name="T33"/>
                  <a:gd fmla="*/ 424476 w 450" name="T34"/>
                  <a:gd fmla="*/ 61070 h 460" name="T35"/>
                  <a:gd fmla="*/ 365203 w 450" name="T36"/>
                  <a:gd fmla="*/ 74430 h 460" name="T37"/>
                  <a:gd fmla="*/ 315489 w 450" name="T38"/>
                  <a:gd fmla="*/ 76338 h 460" name="T39"/>
                  <a:gd fmla="*/ 300193 w 450" name="T40"/>
                  <a:gd fmla="*/ 1908 h 460" name="T41"/>
                  <a:gd fmla="*/ 246655 w 450" name="T42"/>
                  <a:gd fmla="*/ 32444 h 460" name="T43"/>
                  <a:gd fmla="*/ 204590 w 450" name="T44"/>
                  <a:gd fmla="*/ 28627 h 460" name="T45"/>
                  <a:gd fmla="*/ 229447 w 450" name="T46"/>
                  <a:gd fmla="*/ 61070 h 460" name="T47"/>
                  <a:gd fmla="*/ 200766 w 450" name="T48"/>
                  <a:gd fmla="*/ 87789 h 460" name="T49"/>
                  <a:gd fmla="*/ 160613 w 450" name="T50"/>
                  <a:gd fmla="*/ 93514 h 460" name="T51"/>
                  <a:gd fmla="*/ 91779 w 450" name="T52"/>
                  <a:gd fmla="*/ 80155 h 460" name="T53"/>
                  <a:gd fmla="*/ 86043 w 450" name="T54"/>
                  <a:gd fmla="*/ 112599 h 460" name="T55"/>
                  <a:gd fmla="*/ 87955 w 450" name="T56"/>
                  <a:gd fmla="*/ 206113 h 460" name="T57"/>
                  <a:gd fmla="*/ 22945 w 450" name="T58"/>
                  <a:gd fmla="*/ 229014 h 460" name="T59"/>
                  <a:gd fmla="*/ 3824 w 450" name="T60"/>
                  <a:gd fmla="*/ 274817 h 460" name="T61"/>
                  <a:gd fmla="*/ 28681 w 450" name="T62"/>
                  <a:gd fmla="*/ 320620 h 460" name="T63"/>
                  <a:gd fmla="*/ 72658 w 450" name="T64"/>
                  <a:gd fmla="*/ 328254 h 460" name="T65"/>
                  <a:gd fmla="*/ 124284 w 450" name="T66"/>
                  <a:gd fmla="*/ 351155 h 460" name="T67"/>
                  <a:gd fmla="*/ 189294 w 450" name="T68"/>
                  <a:gd fmla="*/ 332071 h 460" name="T69"/>
                  <a:gd fmla="*/ 237095 w 450" name="T70"/>
                  <a:gd fmla="*/ 393141 h 460" name="T71"/>
                  <a:gd fmla="*/ 286808 w 450" name="T72"/>
                  <a:gd fmla="*/ 414134 h 460" name="T73"/>
                  <a:gd fmla="*/ 302105 w 450" name="T74"/>
                  <a:gd fmla="*/ 461845 h 460" name="T75"/>
                  <a:gd fmla="*/ 355642 w 450" name="T76"/>
                  <a:gd fmla="*/ 505740 h 460" name="T77"/>
                  <a:gd fmla="*/ 347994 w 450" name="T78"/>
                  <a:gd fmla="*/ 559177 h 460" name="T79"/>
                  <a:gd fmla="*/ 380499 w 450" name="T80"/>
                  <a:gd fmla="*/ 604979 h 460" name="T81"/>
                  <a:gd fmla="*/ 424476 w 450" name="T82"/>
                  <a:gd fmla="*/ 643148 h 460" name="T83"/>
                  <a:gd fmla="*/ 439773 w 450" name="T84"/>
                  <a:gd fmla="*/ 715670 h 460" name="T85"/>
                  <a:gd fmla="*/ 357554 w 450" name="T86"/>
                  <a:gd fmla="*/ 792008 h 460" name="T87"/>
                  <a:gd fmla="*/ 391971 w 450" name="T88"/>
                  <a:gd fmla="*/ 813001 h 460" name="T89"/>
                  <a:gd fmla="*/ 443597 w 450" name="T90"/>
                  <a:gd fmla="*/ 845444 h 460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450" name="T138"/>
                  <a:gd fmla="*/ 0 h 460" name="T139"/>
                  <a:gd fmla="*/ 450 w 450" name="T140"/>
                  <a:gd fmla="*/ 460 h 460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460" w="450">
                    <a:moveTo>
                      <a:pt x="238" y="455"/>
                    </a:moveTo>
                    <a:cubicBezTo>
                      <a:pt x="245" y="450"/>
                      <a:pt x="244" y="447"/>
                      <a:pt x="247" y="441"/>
                    </a:cubicBezTo>
                    <a:cubicBezTo>
                      <a:pt x="250" y="435"/>
                      <a:pt x="247" y="432"/>
                      <a:pt x="253" y="427"/>
                    </a:cubicBezTo>
                    <a:cubicBezTo>
                      <a:pt x="258" y="422"/>
                      <a:pt x="252" y="418"/>
                      <a:pt x="259" y="415"/>
                    </a:cubicBezTo>
                    <a:cubicBezTo>
                      <a:pt x="266" y="412"/>
                      <a:pt x="265" y="418"/>
                      <a:pt x="259" y="425"/>
                    </a:cubicBezTo>
                    <a:cubicBezTo>
                      <a:pt x="253" y="432"/>
                      <a:pt x="252" y="434"/>
                      <a:pt x="260" y="429"/>
                    </a:cubicBezTo>
                    <a:cubicBezTo>
                      <a:pt x="267" y="423"/>
                      <a:pt x="270" y="416"/>
                      <a:pt x="274" y="407"/>
                    </a:cubicBezTo>
                    <a:cubicBezTo>
                      <a:pt x="279" y="398"/>
                      <a:pt x="282" y="395"/>
                      <a:pt x="286" y="395"/>
                    </a:cubicBezTo>
                    <a:cubicBezTo>
                      <a:pt x="289" y="394"/>
                      <a:pt x="289" y="385"/>
                      <a:pt x="289" y="379"/>
                    </a:cubicBezTo>
                    <a:cubicBezTo>
                      <a:pt x="288" y="372"/>
                      <a:pt x="286" y="366"/>
                      <a:pt x="289" y="362"/>
                    </a:cubicBezTo>
                    <a:cubicBezTo>
                      <a:pt x="292" y="358"/>
                      <a:pt x="289" y="354"/>
                      <a:pt x="293" y="354"/>
                    </a:cubicBezTo>
                    <a:cubicBezTo>
                      <a:pt x="296" y="354"/>
                      <a:pt x="301" y="348"/>
                      <a:pt x="307" y="343"/>
                    </a:cubicBezTo>
                    <a:cubicBezTo>
                      <a:pt x="312" y="337"/>
                      <a:pt x="316" y="337"/>
                      <a:pt x="322" y="336"/>
                    </a:cubicBezTo>
                    <a:cubicBezTo>
                      <a:pt x="327" y="336"/>
                      <a:pt x="324" y="334"/>
                      <a:pt x="328" y="333"/>
                    </a:cubicBezTo>
                    <a:cubicBezTo>
                      <a:pt x="332" y="332"/>
                      <a:pt x="334" y="328"/>
                      <a:pt x="337" y="326"/>
                    </a:cubicBezTo>
                    <a:cubicBezTo>
                      <a:pt x="339" y="324"/>
                      <a:pt x="349" y="326"/>
                      <a:pt x="355" y="326"/>
                    </a:cubicBezTo>
                    <a:cubicBezTo>
                      <a:pt x="361" y="326"/>
                      <a:pt x="365" y="327"/>
                      <a:pt x="365" y="323"/>
                    </a:cubicBezTo>
                    <a:cubicBezTo>
                      <a:pt x="365" y="319"/>
                      <a:pt x="368" y="316"/>
                      <a:pt x="372" y="316"/>
                    </a:cubicBezTo>
                    <a:cubicBezTo>
                      <a:pt x="375" y="316"/>
                      <a:pt x="377" y="315"/>
                      <a:pt x="377" y="310"/>
                    </a:cubicBezTo>
                    <a:cubicBezTo>
                      <a:pt x="377" y="305"/>
                      <a:pt x="378" y="302"/>
                      <a:pt x="381" y="300"/>
                    </a:cubicBezTo>
                    <a:cubicBezTo>
                      <a:pt x="384" y="298"/>
                      <a:pt x="385" y="293"/>
                      <a:pt x="386" y="290"/>
                    </a:cubicBezTo>
                    <a:cubicBezTo>
                      <a:pt x="387" y="286"/>
                      <a:pt x="390" y="288"/>
                      <a:pt x="390" y="284"/>
                    </a:cubicBezTo>
                    <a:cubicBezTo>
                      <a:pt x="390" y="279"/>
                      <a:pt x="392" y="274"/>
                      <a:pt x="392" y="270"/>
                    </a:cubicBezTo>
                    <a:cubicBezTo>
                      <a:pt x="392" y="266"/>
                      <a:pt x="396" y="267"/>
                      <a:pt x="397" y="264"/>
                    </a:cubicBezTo>
                    <a:cubicBezTo>
                      <a:pt x="399" y="261"/>
                      <a:pt x="396" y="258"/>
                      <a:pt x="399" y="250"/>
                    </a:cubicBezTo>
                    <a:cubicBezTo>
                      <a:pt x="401" y="242"/>
                      <a:pt x="399" y="235"/>
                      <a:pt x="399" y="228"/>
                    </a:cubicBezTo>
                    <a:cubicBezTo>
                      <a:pt x="399" y="221"/>
                      <a:pt x="399" y="214"/>
                      <a:pt x="401" y="211"/>
                    </a:cubicBezTo>
                    <a:cubicBezTo>
                      <a:pt x="404" y="209"/>
                      <a:pt x="402" y="208"/>
                      <a:pt x="400" y="207"/>
                    </a:cubicBezTo>
                    <a:cubicBezTo>
                      <a:pt x="398" y="206"/>
                      <a:pt x="401" y="203"/>
                      <a:pt x="402" y="204"/>
                    </a:cubicBezTo>
                    <a:cubicBezTo>
                      <a:pt x="404" y="204"/>
                      <a:pt x="406" y="208"/>
                      <a:pt x="409" y="206"/>
                    </a:cubicBezTo>
                    <a:cubicBezTo>
                      <a:pt x="413" y="204"/>
                      <a:pt x="416" y="195"/>
                      <a:pt x="418" y="188"/>
                    </a:cubicBezTo>
                    <a:cubicBezTo>
                      <a:pt x="421" y="181"/>
                      <a:pt x="426" y="182"/>
                      <a:pt x="429" y="180"/>
                    </a:cubicBezTo>
                    <a:cubicBezTo>
                      <a:pt x="433" y="179"/>
                      <a:pt x="440" y="170"/>
                      <a:pt x="445" y="158"/>
                    </a:cubicBezTo>
                    <a:cubicBezTo>
                      <a:pt x="450" y="146"/>
                      <a:pt x="445" y="134"/>
                      <a:pt x="443" y="125"/>
                    </a:cubicBezTo>
                    <a:cubicBezTo>
                      <a:pt x="441" y="117"/>
                      <a:pt x="438" y="118"/>
                      <a:pt x="433" y="119"/>
                    </a:cubicBezTo>
                    <a:cubicBezTo>
                      <a:pt x="428" y="119"/>
                      <a:pt x="418" y="118"/>
                      <a:pt x="406" y="104"/>
                    </a:cubicBezTo>
                    <a:cubicBezTo>
                      <a:pt x="393" y="91"/>
                      <a:pt x="381" y="92"/>
                      <a:pt x="373" y="94"/>
                    </a:cubicBezTo>
                    <a:cubicBezTo>
                      <a:pt x="365" y="96"/>
                      <a:pt x="356" y="90"/>
                      <a:pt x="351" y="89"/>
                    </a:cubicBezTo>
                    <a:cubicBezTo>
                      <a:pt x="345" y="87"/>
                      <a:pt x="340" y="94"/>
                      <a:pt x="336" y="96"/>
                    </a:cubicBezTo>
                    <a:cubicBezTo>
                      <a:pt x="332" y="97"/>
                      <a:pt x="338" y="90"/>
                      <a:pt x="338" y="85"/>
                    </a:cubicBezTo>
                    <a:cubicBezTo>
                      <a:pt x="338" y="80"/>
                      <a:pt x="323" y="74"/>
                      <a:pt x="312" y="69"/>
                    </a:cubicBezTo>
                    <a:cubicBezTo>
                      <a:pt x="300" y="65"/>
                      <a:pt x="295" y="67"/>
                      <a:pt x="295" y="74"/>
                    </a:cubicBezTo>
                    <a:cubicBezTo>
                      <a:pt x="295" y="81"/>
                      <a:pt x="291" y="72"/>
                      <a:pt x="287" y="80"/>
                    </a:cubicBezTo>
                    <a:cubicBezTo>
                      <a:pt x="284" y="87"/>
                      <a:pt x="277" y="82"/>
                      <a:pt x="281" y="80"/>
                    </a:cubicBezTo>
                    <a:cubicBezTo>
                      <a:pt x="286" y="77"/>
                      <a:pt x="290" y="72"/>
                      <a:pt x="291" y="67"/>
                    </a:cubicBezTo>
                    <a:cubicBezTo>
                      <a:pt x="293" y="62"/>
                      <a:pt x="275" y="58"/>
                      <a:pt x="268" y="61"/>
                    </a:cubicBezTo>
                    <a:cubicBezTo>
                      <a:pt x="262" y="63"/>
                      <a:pt x="266" y="72"/>
                      <a:pt x="261" y="70"/>
                    </a:cubicBezTo>
                    <a:cubicBezTo>
                      <a:pt x="256" y="67"/>
                      <a:pt x="260" y="60"/>
                      <a:pt x="264" y="60"/>
                    </a:cubicBezTo>
                    <a:cubicBezTo>
                      <a:pt x="268" y="61"/>
                      <a:pt x="273" y="52"/>
                      <a:pt x="275" y="46"/>
                    </a:cubicBezTo>
                    <a:cubicBezTo>
                      <a:pt x="278" y="40"/>
                      <a:pt x="271" y="39"/>
                      <a:pt x="266" y="34"/>
                    </a:cubicBezTo>
                    <a:cubicBezTo>
                      <a:pt x="262" y="29"/>
                      <a:pt x="263" y="15"/>
                      <a:pt x="258" y="13"/>
                    </a:cubicBezTo>
                    <a:cubicBezTo>
                      <a:pt x="253" y="17"/>
                      <a:pt x="247" y="25"/>
                      <a:pt x="245" y="31"/>
                    </a:cubicBezTo>
                    <a:cubicBezTo>
                      <a:pt x="242" y="38"/>
                      <a:pt x="239" y="34"/>
                      <a:pt x="233" y="36"/>
                    </a:cubicBezTo>
                    <a:cubicBezTo>
                      <a:pt x="226" y="38"/>
                      <a:pt x="223" y="35"/>
                      <a:pt x="222" y="32"/>
                    </a:cubicBezTo>
                    <a:cubicBezTo>
                      <a:pt x="220" y="30"/>
                      <a:pt x="214" y="32"/>
                      <a:pt x="209" y="32"/>
                    </a:cubicBezTo>
                    <a:cubicBezTo>
                      <a:pt x="205" y="32"/>
                      <a:pt x="207" y="37"/>
                      <a:pt x="204" y="39"/>
                    </a:cubicBezTo>
                    <a:cubicBezTo>
                      <a:pt x="201" y="41"/>
                      <a:pt x="194" y="36"/>
                      <a:pt x="191" y="39"/>
                    </a:cubicBezTo>
                    <a:cubicBezTo>
                      <a:pt x="188" y="42"/>
                      <a:pt x="186" y="39"/>
                      <a:pt x="185" y="41"/>
                    </a:cubicBezTo>
                    <a:cubicBezTo>
                      <a:pt x="184" y="44"/>
                      <a:pt x="179" y="42"/>
                      <a:pt x="178" y="44"/>
                    </a:cubicBezTo>
                    <a:cubicBezTo>
                      <a:pt x="176" y="46"/>
                      <a:pt x="172" y="47"/>
                      <a:pt x="165" y="40"/>
                    </a:cubicBezTo>
                    <a:cubicBezTo>
                      <a:pt x="159" y="33"/>
                      <a:pt x="160" y="22"/>
                      <a:pt x="163" y="20"/>
                    </a:cubicBezTo>
                    <a:cubicBezTo>
                      <a:pt x="166" y="18"/>
                      <a:pt x="166" y="12"/>
                      <a:pt x="162" y="11"/>
                    </a:cubicBezTo>
                    <a:cubicBezTo>
                      <a:pt x="158" y="9"/>
                      <a:pt x="162" y="2"/>
                      <a:pt x="157" y="1"/>
                    </a:cubicBezTo>
                    <a:cubicBezTo>
                      <a:pt x="153" y="0"/>
                      <a:pt x="153" y="7"/>
                      <a:pt x="150" y="8"/>
                    </a:cubicBezTo>
                    <a:cubicBezTo>
                      <a:pt x="147" y="9"/>
                      <a:pt x="140" y="14"/>
                      <a:pt x="136" y="13"/>
                    </a:cubicBezTo>
                    <a:cubicBezTo>
                      <a:pt x="133" y="12"/>
                      <a:pt x="129" y="14"/>
                      <a:pt x="129" y="17"/>
                    </a:cubicBezTo>
                    <a:cubicBezTo>
                      <a:pt x="129" y="21"/>
                      <a:pt x="125" y="20"/>
                      <a:pt x="124" y="17"/>
                    </a:cubicBezTo>
                    <a:cubicBezTo>
                      <a:pt x="124" y="14"/>
                      <a:pt x="116" y="16"/>
                      <a:pt x="114" y="14"/>
                    </a:cubicBezTo>
                    <a:cubicBezTo>
                      <a:pt x="112" y="12"/>
                      <a:pt x="103" y="13"/>
                      <a:pt x="107" y="15"/>
                    </a:cubicBezTo>
                    <a:cubicBezTo>
                      <a:pt x="111" y="17"/>
                      <a:pt x="111" y="20"/>
                      <a:pt x="111" y="23"/>
                    </a:cubicBezTo>
                    <a:cubicBezTo>
                      <a:pt x="111" y="27"/>
                      <a:pt x="114" y="26"/>
                      <a:pt x="114" y="31"/>
                    </a:cubicBezTo>
                    <a:cubicBezTo>
                      <a:pt x="114" y="35"/>
                      <a:pt x="118" y="32"/>
                      <a:pt x="120" y="32"/>
                    </a:cubicBezTo>
                    <a:cubicBezTo>
                      <a:pt x="123" y="32"/>
                      <a:pt x="123" y="36"/>
                      <a:pt x="119" y="37"/>
                    </a:cubicBezTo>
                    <a:cubicBezTo>
                      <a:pt x="115" y="37"/>
                      <a:pt x="113" y="39"/>
                      <a:pt x="112" y="43"/>
                    </a:cubicBezTo>
                    <a:cubicBezTo>
                      <a:pt x="111" y="46"/>
                      <a:pt x="108" y="44"/>
                      <a:pt x="105" y="46"/>
                    </a:cubicBezTo>
                    <a:cubicBezTo>
                      <a:pt x="102" y="49"/>
                      <a:pt x="99" y="52"/>
                      <a:pt x="97" y="51"/>
                    </a:cubicBezTo>
                    <a:cubicBezTo>
                      <a:pt x="95" y="49"/>
                      <a:pt x="93" y="50"/>
                      <a:pt x="91" y="52"/>
                    </a:cubicBezTo>
                    <a:cubicBezTo>
                      <a:pt x="89" y="53"/>
                      <a:pt x="88" y="52"/>
                      <a:pt x="84" y="49"/>
                    </a:cubicBezTo>
                    <a:cubicBezTo>
                      <a:pt x="82" y="47"/>
                      <a:pt x="80" y="42"/>
                      <a:pt x="76" y="37"/>
                    </a:cubicBezTo>
                    <a:cubicBezTo>
                      <a:pt x="73" y="39"/>
                      <a:pt x="68" y="41"/>
                      <a:pt x="65" y="41"/>
                    </a:cubicBezTo>
                    <a:cubicBezTo>
                      <a:pt x="61" y="41"/>
                      <a:pt x="48" y="40"/>
                      <a:pt x="48" y="42"/>
                    </a:cubicBezTo>
                    <a:cubicBezTo>
                      <a:pt x="47" y="44"/>
                      <a:pt x="49" y="48"/>
                      <a:pt x="51" y="48"/>
                    </a:cubicBezTo>
                    <a:cubicBezTo>
                      <a:pt x="53" y="49"/>
                      <a:pt x="57" y="50"/>
                      <a:pt x="53" y="53"/>
                    </a:cubicBezTo>
                    <a:cubicBezTo>
                      <a:pt x="49" y="56"/>
                      <a:pt x="45" y="52"/>
                      <a:pt x="45" y="59"/>
                    </a:cubicBezTo>
                    <a:cubicBezTo>
                      <a:pt x="45" y="66"/>
                      <a:pt x="54" y="71"/>
                      <a:pt x="52" y="77"/>
                    </a:cubicBezTo>
                    <a:cubicBezTo>
                      <a:pt x="51" y="81"/>
                      <a:pt x="50" y="89"/>
                      <a:pt x="50" y="93"/>
                    </a:cubicBezTo>
                    <a:cubicBezTo>
                      <a:pt x="50" y="96"/>
                      <a:pt x="49" y="107"/>
                      <a:pt x="46" y="108"/>
                    </a:cubicBezTo>
                    <a:cubicBezTo>
                      <a:pt x="43" y="109"/>
                      <a:pt x="40" y="105"/>
                      <a:pt x="36" y="109"/>
                    </a:cubicBezTo>
                    <a:cubicBezTo>
                      <a:pt x="32" y="112"/>
                      <a:pt x="27" y="110"/>
                      <a:pt x="22" y="114"/>
                    </a:cubicBezTo>
                    <a:cubicBezTo>
                      <a:pt x="18" y="117"/>
                      <a:pt x="13" y="116"/>
                      <a:pt x="12" y="120"/>
                    </a:cubicBezTo>
                    <a:cubicBezTo>
                      <a:pt x="12" y="125"/>
                      <a:pt x="8" y="127"/>
                      <a:pt x="9" y="131"/>
                    </a:cubicBezTo>
                    <a:cubicBezTo>
                      <a:pt x="10" y="135"/>
                      <a:pt x="7" y="134"/>
                      <a:pt x="4" y="137"/>
                    </a:cubicBezTo>
                    <a:cubicBezTo>
                      <a:pt x="1" y="140"/>
                      <a:pt x="4" y="142"/>
                      <a:pt x="2" y="144"/>
                    </a:cubicBezTo>
                    <a:cubicBezTo>
                      <a:pt x="0" y="147"/>
                      <a:pt x="3" y="150"/>
                      <a:pt x="5" y="154"/>
                    </a:cubicBezTo>
                    <a:cubicBezTo>
                      <a:pt x="7" y="158"/>
                      <a:pt x="10" y="160"/>
                      <a:pt x="10" y="164"/>
                    </a:cubicBezTo>
                    <a:cubicBezTo>
                      <a:pt x="9" y="167"/>
                      <a:pt x="12" y="168"/>
                      <a:pt x="15" y="168"/>
                    </a:cubicBezTo>
                    <a:cubicBezTo>
                      <a:pt x="19" y="168"/>
                      <a:pt x="16" y="174"/>
                      <a:pt x="21" y="174"/>
                    </a:cubicBezTo>
                    <a:cubicBezTo>
                      <a:pt x="27" y="174"/>
                      <a:pt x="32" y="176"/>
                      <a:pt x="33" y="173"/>
                    </a:cubicBezTo>
                    <a:cubicBezTo>
                      <a:pt x="35" y="170"/>
                      <a:pt x="38" y="167"/>
                      <a:pt x="38" y="172"/>
                    </a:cubicBezTo>
                    <a:cubicBezTo>
                      <a:pt x="38" y="176"/>
                      <a:pt x="37" y="188"/>
                      <a:pt x="41" y="186"/>
                    </a:cubicBezTo>
                    <a:cubicBezTo>
                      <a:pt x="45" y="185"/>
                      <a:pt x="52" y="185"/>
                      <a:pt x="56" y="187"/>
                    </a:cubicBezTo>
                    <a:cubicBezTo>
                      <a:pt x="59" y="188"/>
                      <a:pt x="63" y="187"/>
                      <a:pt x="65" y="184"/>
                    </a:cubicBezTo>
                    <a:cubicBezTo>
                      <a:pt x="68" y="182"/>
                      <a:pt x="70" y="182"/>
                      <a:pt x="75" y="179"/>
                    </a:cubicBezTo>
                    <a:cubicBezTo>
                      <a:pt x="80" y="177"/>
                      <a:pt x="84" y="173"/>
                      <a:pt x="88" y="173"/>
                    </a:cubicBezTo>
                    <a:cubicBezTo>
                      <a:pt x="93" y="173"/>
                      <a:pt x="100" y="171"/>
                      <a:pt x="99" y="174"/>
                    </a:cubicBezTo>
                    <a:cubicBezTo>
                      <a:pt x="98" y="177"/>
                      <a:pt x="97" y="190"/>
                      <a:pt x="103" y="196"/>
                    </a:cubicBezTo>
                    <a:cubicBezTo>
                      <a:pt x="108" y="202"/>
                      <a:pt x="111" y="205"/>
                      <a:pt x="116" y="204"/>
                    </a:cubicBezTo>
                    <a:cubicBezTo>
                      <a:pt x="121" y="203"/>
                      <a:pt x="120" y="206"/>
                      <a:pt x="124" y="206"/>
                    </a:cubicBezTo>
                    <a:cubicBezTo>
                      <a:pt x="128" y="205"/>
                      <a:pt x="125" y="210"/>
                      <a:pt x="129" y="210"/>
                    </a:cubicBezTo>
                    <a:cubicBezTo>
                      <a:pt x="132" y="210"/>
                      <a:pt x="138" y="210"/>
                      <a:pt x="138" y="214"/>
                    </a:cubicBezTo>
                    <a:cubicBezTo>
                      <a:pt x="138" y="218"/>
                      <a:pt x="148" y="215"/>
                      <a:pt x="150" y="217"/>
                    </a:cubicBezTo>
                    <a:cubicBezTo>
                      <a:pt x="153" y="219"/>
                      <a:pt x="155" y="220"/>
                      <a:pt x="155" y="224"/>
                    </a:cubicBezTo>
                    <a:cubicBezTo>
                      <a:pt x="154" y="228"/>
                      <a:pt x="160" y="231"/>
                      <a:pt x="156" y="233"/>
                    </a:cubicBezTo>
                    <a:cubicBezTo>
                      <a:pt x="153" y="235"/>
                      <a:pt x="157" y="238"/>
                      <a:pt x="158" y="242"/>
                    </a:cubicBezTo>
                    <a:cubicBezTo>
                      <a:pt x="158" y="247"/>
                      <a:pt x="163" y="248"/>
                      <a:pt x="170" y="248"/>
                    </a:cubicBezTo>
                    <a:cubicBezTo>
                      <a:pt x="177" y="248"/>
                      <a:pt x="179" y="248"/>
                      <a:pt x="179" y="254"/>
                    </a:cubicBezTo>
                    <a:cubicBezTo>
                      <a:pt x="179" y="259"/>
                      <a:pt x="184" y="260"/>
                      <a:pt x="186" y="265"/>
                    </a:cubicBezTo>
                    <a:cubicBezTo>
                      <a:pt x="188" y="270"/>
                      <a:pt x="184" y="275"/>
                      <a:pt x="185" y="279"/>
                    </a:cubicBezTo>
                    <a:cubicBezTo>
                      <a:pt x="185" y="282"/>
                      <a:pt x="183" y="286"/>
                      <a:pt x="181" y="287"/>
                    </a:cubicBezTo>
                    <a:cubicBezTo>
                      <a:pt x="184" y="290"/>
                      <a:pt x="184" y="292"/>
                      <a:pt x="182" y="293"/>
                    </a:cubicBezTo>
                    <a:cubicBezTo>
                      <a:pt x="179" y="295"/>
                      <a:pt x="185" y="299"/>
                      <a:pt x="184" y="307"/>
                    </a:cubicBezTo>
                    <a:cubicBezTo>
                      <a:pt x="182" y="314"/>
                      <a:pt x="182" y="316"/>
                      <a:pt x="190" y="316"/>
                    </a:cubicBezTo>
                    <a:cubicBezTo>
                      <a:pt x="197" y="316"/>
                      <a:pt x="197" y="319"/>
                      <a:pt x="199" y="317"/>
                    </a:cubicBezTo>
                    <a:cubicBezTo>
                      <a:pt x="202" y="315"/>
                      <a:pt x="206" y="323"/>
                      <a:pt x="207" y="326"/>
                    </a:cubicBezTo>
                    <a:cubicBezTo>
                      <a:pt x="208" y="330"/>
                      <a:pt x="211" y="339"/>
                      <a:pt x="213" y="339"/>
                    </a:cubicBezTo>
                    <a:cubicBezTo>
                      <a:pt x="214" y="339"/>
                      <a:pt x="218" y="335"/>
                      <a:pt x="222" y="337"/>
                    </a:cubicBezTo>
                    <a:cubicBezTo>
                      <a:pt x="226" y="339"/>
                      <a:pt x="221" y="351"/>
                      <a:pt x="221" y="357"/>
                    </a:cubicBezTo>
                    <a:cubicBezTo>
                      <a:pt x="224" y="357"/>
                      <a:pt x="227" y="357"/>
                      <a:pt x="228" y="358"/>
                    </a:cubicBezTo>
                    <a:cubicBezTo>
                      <a:pt x="230" y="359"/>
                      <a:pt x="231" y="372"/>
                      <a:pt x="230" y="375"/>
                    </a:cubicBezTo>
                    <a:cubicBezTo>
                      <a:pt x="229" y="377"/>
                      <a:pt x="221" y="380"/>
                      <a:pt x="217" y="382"/>
                    </a:cubicBezTo>
                    <a:cubicBezTo>
                      <a:pt x="212" y="385"/>
                      <a:pt x="202" y="395"/>
                      <a:pt x="197" y="403"/>
                    </a:cubicBezTo>
                    <a:cubicBezTo>
                      <a:pt x="194" y="408"/>
                      <a:pt x="190" y="411"/>
                      <a:pt x="187" y="415"/>
                    </a:cubicBezTo>
                    <a:cubicBezTo>
                      <a:pt x="189" y="415"/>
                      <a:pt x="190" y="415"/>
                      <a:pt x="191" y="415"/>
                    </a:cubicBezTo>
                    <a:cubicBezTo>
                      <a:pt x="193" y="413"/>
                      <a:pt x="196" y="413"/>
                      <a:pt x="200" y="418"/>
                    </a:cubicBezTo>
                    <a:cubicBezTo>
                      <a:pt x="204" y="423"/>
                      <a:pt x="204" y="426"/>
                      <a:pt x="205" y="426"/>
                    </a:cubicBezTo>
                    <a:cubicBezTo>
                      <a:pt x="207" y="426"/>
                      <a:pt x="209" y="420"/>
                      <a:pt x="212" y="424"/>
                    </a:cubicBezTo>
                    <a:cubicBezTo>
                      <a:pt x="215" y="428"/>
                      <a:pt x="223" y="432"/>
                      <a:pt x="224" y="434"/>
                    </a:cubicBezTo>
                    <a:cubicBezTo>
                      <a:pt x="226" y="436"/>
                      <a:pt x="232" y="437"/>
                      <a:pt x="232" y="443"/>
                    </a:cubicBezTo>
                    <a:cubicBezTo>
                      <a:pt x="232" y="446"/>
                      <a:pt x="230" y="454"/>
                      <a:pt x="233" y="460"/>
                    </a:cubicBezTo>
                    <a:cubicBezTo>
                      <a:pt x="235" y="458"/>
                      <a:pt x="236" y="456"/>
                      <a:pt x="238" y="455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63" name="Freeform 107"/>
              <p:cNvSpPr>
                <a:spLocks noChangeArrowheads="1"/>
              </p:cNvSpPr>
              <p:nvPr/>
            </p:nvSpPr>
            <p:spPr bwMode="auto">
              <a:xfrm>
                <a:off x="2376488" y="3146425"/>
                <a:ext cx="106363" cy="117475"/>
              </a:xfrm>
              <a:custGeom>
                <a:gdLst>
                  <a:gd fmla="*/ 104464 w 56" name="T0"/>
                  <a:gd fmla="*/ 56843 h 62" name="T1"/>
                  <a:gd fmla="*/ 89269 w 56" name="T2"/>
                  <a:gd fmla="*/ 39790 h 62" name="T3"/>
                  <a:gd fmla="*/ 66477 w 56" name="T4"/>
                  <a:gd fmla="*/ 20842 h 62" name="T5"/>
                  <a:gd fmla="*/ 53182 w 56" name="T6"/>
                  <a:gd fmla="*/ 24632 h 62" name="T7"/>
                  <a:gd fmla="*/ 43685 w 56" name="T8"/>
                  <a:gd fmla="*/ 9474 h 62" name="T9"/>
                  <a:gd fmla="*/ 26591 w 56" name="T10"/>
                  <a:gd fmla="*/ 3790 h 62" name="T11"/>
                  <a:gd fmla="*/ 18993 w 56" name="T12"/>
                  <a:gd fmla="*/ 3790 h 62" name="T13"/>
                  <a:gd fmla="*/ 13295 w 56" name="T14"/>
                  <a:gd fmla="*/ 15158 h 62" name="T15"/>
                  <a:gd fmla="*/ 5698 w 56" name="T16"/>
                  <a:gd fmla="*/ 51158 h 62" name="T17"/>
                  <a:gd fmla="*/ 0 w 56" name="T18"/>
                  <a:gd fmla="*/ 79580 h 62" name="T19"/>
                  <a:gd fmla="*/ 5698 w 56" name="T20"/>
                  <a:gd fmla="*/ 92843 h 62" name="T21"/>
                  <a:gd fmla="*/ 3799 w 56" name="T22"/>
                  <a:gd fmla="*/ 102317 h 62" name="T23"/>
                  <a:gd fmla="*/ 13295 w 56" name="T24"/>
                  <a:gd fmla="*/ 106106 h 62" name="T25"/>
                  <a:gd fmla="*/ 39886 w 56" name="T26"/>
                  <a:gd fmla="*/ 113685 h 62" name="T27"/>
                  <a:gd fmla="*/ 56980 w 56" name="T28"/>
                  <a:gd fmla="*/ 113685 h 62" name="T29"/>
                  <a:gd fmla="*/ 89269 w 56" name="T30"/>
                  <a:gd fmla="*/ 108001 h 62" name="T31"/>
                  <a:gd fmla="*/ 106363 w 56" name="T32"/>
                  <a:gd fmla="*/ 89054 h 62" name="T33"/>
                  <a:gd fmla="*/ 104464 w 56" name="T34"/>
                  <a:gd fmla="*/ 56843 h 62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56" name="T54"/>
                  <a:gd fmla="*/ 0 h 62" name="T55"/>
                  <a:gd fmla="*/ 56 w 56" name="T56"/>
                  <a:gd fmla="*/ 62 h 62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62" w="56">
                    <a:moveTo>
                      <a:pt x="55" y="30"/>
                    </a:moveTo>
                    <a:cubicBezTo>
                      <a:pt x="55" y="24"/>
                      <a:pt x="49" y="23"/>
                      <a:pt x="47" y="21"/>
                    </a:cubicBezTo>
                    <a:cubicBezTo>
                      <a:pt x="46" y="19"/>
                      <a:pt x="38" y="15"/>
                      <a:pt x="35" y="11"/>
                    </a:cubicBezTo>
                    <a:cubicBezTo>
                      <a:pt x="32" y="7"/>
                      <a:pt x="30" y="13"/>
                      <a:pt x="28" y="13"/>
                    </a:cubicBezTo>
                    <a:cubicBezTo>
                      <a:pt x="27" y="13"/>
                      <a:pt x="27" y="10"/>
                      <a:pt x="23" y="5"/>
                    </a:cubicBezTo>
                    <a:cubicBezTo>
                      <a:pt x="19" y="0"/>
                      <a:pt x="16" y="0"/>
                      <a:pt x="14" y="2"/>
                    </a:cubicBezTo>
                    <a:cubicBezTo>
                      <a:pt x="13" y="2"/>
                      <a:pt x="12" y="2"/>
                      <a:pt x="10" y="2"/>
                    </a:cubicBezTo>
                    <a:cubicBezTo>
                      <a:pt x="8" y="4"/>
                      <a:pt x="7" y="6"/>
                      <a:pt x="7" y="8"/>
                    </a:cubicBezTo>
                    <a:cubicBezTo>
                      <a:pt x="7" y="13"/>
                      <a:pt x="3" y="18"/>
                      <a:pt x="3" y="27"/>
                    </a:cubicBezTo>
                    <a:cubicBezTo>
                      <a:pt x="3" y="36"/>
                      <a:pt x="0" y="35"/>
                      <a:pt x="0" y="42"/>
                    </a:cubicBezTo>
                    <a:cubicBezTo>
                      <a:pt x="0" y="49"/>
                      <a:pt x="2" y="48"/>
                      <a:pt x="3" y="49"/>
                    </a:cubicBezTo>
                    <a:cubicBezTo>
                      <a:pt x="4" y="49"/>
                      <a:pt x="3" y="52"/>
                      <a:pt x="2" y="54"/>
                    </a:cubicBezTo>
                    <a:cubicBezTo>
                      <a:pt x="3" y="55"/>
                      <a:pt x="5" y="56"/>
                      <a:pt x="7" y="56"/>
                    </a:cubicBezTo>
                    <a:cubicBezTo>
                      <a:pt x="11" y="55"/>
                      <a:pt x="16" y="57"/>
                      <a:pt x="21" y="60"/>
                    </a:cubicBezTo>
                    <a:cubicBezTo>
                      <a:pt x="27" y="62"/>
                      <a:pt x="25" y="59"/>
                      <a:pt x="30" y="60"/>
                    </a:cubicBezTo>
                    <a:cubicBezTo>
                      <a:pt x="35" y="60"/>
                      <a:pt x="41" y="61"/>
                      <a:pt x="47" y="57"/>
                    </a:cubicBezTo>
                    <a:cubicBezTo>
                      <a:pt x="51" y="55"/>
                      <a:pt x="53" y="51"/>
                      <a:pt x="56" y="47"/>
                    </a:cubicBezTo>
                    <a:cubicBezTo>
                      <a:pt x="53" y="41"/>
                      <a:pt x="55" y="33"/>
                      <a:pt x="55" y="3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64" name="Freeform 108"/>
              <p:cNvSpPr>
                <a:spLocks noChangeArrowheads="1" noEditPoints="1"/>
              </p:cNvSpPr>
              <p:nvPr/>
            </p:nvSpPr>
            <p:spPr bwMode="auto">
              <a:xfrm>
                <a:off x="2043113" y="2951162"/>
                <a:ext cx="436563" cy="860425"/>
              </a:xfrm>
              <a:custGeom>
                <a:gdLst>
                  <a:gd fmla="*/ 124459 w 228" name="T0"/>
                  <a:gd fmla="*/ 816448 h 450" name="T1"/>
                  <a:gd fmla="*/ 114885 w 228" name="T2"/>
                  <a:gd fmla="*/ 797327 h 450" name="T3"/>
                  <a:gd fmla="*/ 107226 w 228" name="T4"/>
                  <a:gd fmla="*/ 856601 h 450" name="T5"/>
                  <a:gd fmla="*/ 153180 w 228" name="T6"/>
                  <a:gd fmla="*/ 858513 h 450" name="T7"/>
                  <a:gd fmla="*/ 166583 w 228" name="T8"/>
                  <a:gd fmla="*/ 843217 h 450" name="T9"/>
                  <a:gd fmla="*/ 417416 w 228" name="T10"/>
                  <a:gd fmla="*/ 87955 h 450" name="T11"/>
                  <a:gd fmla="*/ 405927 w 228" name="T12"/>
                  <a:gd fmla="*/ 122372 h 450" name="T13"/>
                  <a:gd fmla="*/ 371462 w 228" name="T14"/>
                  <a:gd fmla="*/ 133844 h 450" name="T15"/>
                  <a:gd fmla="*/ 329337 w 228" name="T16"/>
                  <a:gd fmla="*/ 128108 h 450" name="T17"/>
                  <a:gd fmla="*/ 354229 w 228" name="T18"/>
                  <a:gd fmla="*/ 84130 h 450" name="T19"/>
                  <a:gd fmla="*/ 289127 w 228" name="T20"/>
                  <a:gd fmla="*/ 51626 h 450" name="T21"/>
                  <a:gd fmla="*/ 235514 w 228" name="T22"/>
                  <a:gd fmla="*/ 5736 h 450" name="T23"/>
                  <a:gd fmla="*/ 201049 w 228" name="T24"/>
                  <a:gd fmla="*/ 19121 h 450" name="T25"/>
                  <a:gd fmla="*/ 157010 w 228" name="T26"/>
                  <a:gd fmla="*/ 9560 h 450" name="T27"/>
                  <a:gd fmla="*/ 137862 w 228" name="T28"/>
                  <a:gd fmla="*/ 47801 h 450" name="T29"/>
                  <a:gd fmla="*/ 111055 w 228" name="T30"/>
                  <a:gd fmla="*/ 82218 h 450" name="T31"/>
                  <a:gd fmla="*/ 114885 w 228" name="T32"/>
                  <a:gd fmla="*/ 120459 h 450" name="T33"/>
                  <a:gd fmla="*/ 93823 w 228" name="T34"/>
                  <a:gd fmla="*/ 149140 h 450" name="T35"/>
                  <a:gd fmla="*/ 78505 w 228" name="T36"/>
                  <a:gd fmla="*/ 179733 h 450" name="T37"/>
                  <a:gd fmla="*/ 70846 w 228" name="T38"/>
                  <a:gd fmla="*/ 219886 h 450" name="T39"/>
                  <a:gd fmla="*/ 76590 w 228" name="T40"/>
                  <a:gd fmla="*/ 263864 h 450" name="T41"/>
                  <a:gd fmla="*/ 76590 w 228" name="T42"/>
                  <a:gd fmla="*/ 300193 h 450" name="T43"/>
                  <a:gd fmla="*/ 70846 w 228" name="T44"/>
                  <a:gd fmla="*/ 344170 h 450" name="T45"/>
                  <a:gd fmla="*/ 53613 w 228" name="T46"/>
                  <a:gd fmla="*/ 393883 h 450" name="T47"/>
                  <a:gd fmla="*/ 47869 w 228" name="T48"/>
                  <a:gd fmla="*/ 413004 h 450" name="T49"/>
                  <a:gd fmla="*/ 40210 w 228" name="T50"/>
                  <a:gd fmla="*/ 443597 h 450" name="T51"/>
                  <a:gd fmla="*/ 38295 w 228" name="T52"/>
                  <a:gd fmla="*/ 474190 h 450" name="T53"/>
                  <a:gd fmla="*/ 34466 w 228" name="T54"/>
                  <a:gd fmla="*/ 520079 h 450" name="T55"/>
                  <a:gd fmla="*/ 40210 w 228" name="T56"/>
                  <a:gd fmla="*/ 544936 h 450" name="T57"/>
                  <a:gd fmla="*/ 49784 w 228" name="T58"/>
                  <a:gd fmla="*/ 565969 h 450" name="T59"/>
                  <a:gd fmla="*/ 44039 w 228" name="T60"/>
                  <a:gd fmla="*/ 583177 h 450" name="T61"/>
                  <a:gd fmla="*/ 40210 w 228" name="T62"/>
                  <a:gd fmla="*/ 617594 h 450" name="T63"/>
                  <a:gd fmla="*/ 24892 w 228" name="T64"/>
                  <a:gd fmla="*/ 646275 h 450" name="T65"/>
                  <a:gd fmla="*/ 17233 w 228" name="T66"/>
                  <a:gd fmla="*/ 678780 h 450" name="T67"/>
                  <a:gd fmla="*/ 5744 w 228" name="T68"/>
                  <a:gd fmla="*/ 713197 h 450" name="T69"/>
                  <a:gd fmla="*/ 28721 w 228" name="T70"/>
                  <a:gd fmla="*/ 734229 h 450" name="T71"/>
                  <a:gd fmla="*/ 40210 w 228" name="T72"/>
                  <a:gd fmla="*/ 766734 h 450" name="T73"/>
                  <a:gd fmla="*/ 89993 w 228" name="T74"/>
                  <a:gd fmla="*/ 772470 h 450" name="T75"/>
                  <a:gd fmla="*/ 99567 w 228" name="T76"/>
                  <a:gd fmla="*/ 755262 h 450" name="T77"/>
                  <a:gd fmla="*/ 101482 w 228" name="T78"/>
                  <a:gd fmla="*/ 718933 h 450" name="T79"/>
                  <a:gd fmla="*/ 126374 w 228" name="T80"/>
                  <a:gd fmla="*/ 695988 h 450" name="T81"/>
                  <a:gd fmla="*/ 166583 w 228" name="T82"/>
                  <a:gd fmla="*/ 650099 h 450" name="T83"/>
                  <a:gd fmla="*/ 149351 w 228" name="T84"/>
                  <a:gd fmla="*/ 623330 h 450" name="T85"/>
                  <a:gd fmla="*/ 170413 w 228" name="T86"/>
                  <a:gd fmla="*/ 571705 h 450" name="T87"/>
                  <a:gd fmla="*/ 181901 w 228" name="T88"/>
                  <a:gd fmla="*/ 544936 h 450" name="T89"/>
                  <a:gd fmla="*/ 195305 w 228" name="T90"/>
                  <a:gd fmla="*/ 516255 h 450" name="T91"/>
                  <a:gd fmla="*/ 208708 w 228" name="T92"/>
                  <a:gd fmla="*/ 514343 h 450" name="T93"/>
                  <a:gd fmla="*/ 202964 w 228" name="T94"/>
                  <a:gd fmla="*/ 500959 h 450" name="T95"/>
                  <a:gd fmla="*/ 187646 w 228" name="T96"/>
                  <a:gd fmla="*/ 479926 h 450" name="T97"/>
                  <a:gd fmla="*/ 220196 w 228" name="T98"/>
                  <a:gd fmla="*/ 468454 h 450" name="T99"/>
                  <a:gd fmla="*/ 247003 w 228" name="T100"/>
                  <a:gd fmla="*/ 435949 h 450" name="T101"/>
                  <a:gd fmla="*/ 254662 w 228" name="T102"/>
                  <a:gd fmla="*/ 411092 h 450" name="T103"/>
                  <a:gd fmla="*/ 350399 w 228" name="T104"/>
                  <a:gd fmla="*/ 388147 h 450" name="T105"/>
                  <a:gd fmla="*/ 361888 w 228" name="T106"/>
                  <a:gd fmla="*/ 346082 h 450" name="T107"/>
                  <a:gd fmla="*/ 344655 w 228" name="T108"/>
                  <a:gd fmla="*/ 313577 h 450" name="T109"/>
                  <a:gd fmla="*/ 336996 w 228" name="T110"/>
                  <a:gd fmla="*/ 298281 h 450" name="T111"/>
                  <a:gd fmla="*/ 333167 w 228" name="T112"/>
                  <a:gd fmla="*/ 275336 h 450" name="T113"/>
                  <a:gd fmla="*/ 346570 w 228" name="T114"/>
                  <a:gd fmla="*/ 210326 h 450" name="T115"/>
                  <a:gd fmla="*/ 409757 w 228" name="T116"/>
                  <a:gd fmla="*/ 135756 h 450" name="T117"/>
                  <a:gd fmla="*/ 430819 w 228" name="T118"/>
                  <a:gd fmla="*/ 89867 h 450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w 228" name="T180"/>
                  <a:gd fmla="*/ 0 h 450" name="T181"/>
                  <a:gd fmla="*/ 228 w 228" name="T182"/>
                  <a:gd fmla="*/ 450 h 450" name="T183"/>
                </a:gdLst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b="T183" l="T180" r="T182" t="T181"/>
                <a:pathLst>
                  <a:path h="450" w="228">
                    <a:moveTo>
                      <a:pt x="87" y="441"/>
                    </a:moveTo>
                    <a:cubicBezTo>
                      <a:pt x="81" y="441"/>
                      <a:pt x="68" y="430"/>
                      <a:pt x="65" y="427"/>
                    </a:cubicBezTo>
                    <a:cubicBezTo>
                      <a:pt x="61" y="424"/>
                      <a:pt x="64" y="421"/>
                      <a:pt x="59" y="421"/>
                    </a:cubicBezTo>
                    <a:cubicBezTo>
                      <a:pt x="55" y="422"/>
                      <a:pt x="58" y="418"/>
                      <a:pt x="60" y="417"/>
                    </a:cubicBezTo>
                    <a:cubicBezTo>
                      <a:pt x="62" y="415"/>
                      <a:pt x="59" y="411"/>
                      <a:pt x="56" y="410"/>
                    </a:cubicBezTo>
                    <a:cubicBezTo>
                      <a:pt x="56" y="417"/>
                      <a:pt x="54" y="447"/>
                      <a:pt x="56" y="448"/>
                    </a:cubicBezTo>
                    <a:cubicBezTo>
                      <a:pt x="58" y="448"/>
                      <a:pt x="71" y="446"/>
                      <a:pt x="75" y="449"/>
                    </a:cubicBezTo>
                    <a:cubicBezTo>
                      <a:pt x="77" y="449"/>
                      <a:pt x="79" y="450"/>
                      <a:pt x="80" y="449"/>
                    </a:cubicBezTo>
                    <a:cubicBezTo>
                      <a:pt x="83" y="446"/>
                      <a:pt x="90" y="447"/>
                      <a:pt x="94" y="445"/>
                    </a:cubicBezTo>
                    <a:cubicBezTo>
                      <a:pt x="98" y="442"/>
                      <a:pt x="93" y="442"/>
                      <a:pt x="87" y="441"/>
                    </a:cubicBezTo>
                    <a:close/>
                    <a:moveTo>
                      <a:pt x="225" y="47"/>
                    </a:moveTo>
                    <a:cubicBezTo>
                      <a:pt x="224" y="46"/>
                      <a:pt x="221" y="46"/>
                      <a:pt x="218" y="46"/>
                    </a:cubicBezTo>
                    <a:cubicBezTo>
                      <a:pt x="218" y="46"/>
                      <a:pt x="218" y="47"/>
                      <a:pt x="218" y="47"/>
                    </a:cubicBezTo>
                    <a:cubicBezTo>
                      <a:pt x="219" y="52"/>
                      <a:pt x="216" y="64"/>
                      <a:pt x="212" y="64"/>
                    </a:cubicBezTo>
                    <a:cubicBezTo>
                      <a:pt x="209" y="63"/>
                      <a:pt x="206" y="69"/>
                      <a:pt x="203" y="68"/>
                    </a:cubicBezTo>
                    <a:cubicBezTo>
                      <a:pt x="201" y="67"/>
                      <a:pt x="197" y="72"/>
                      <a:pt x="194" y="70"/>
                    </a:cubicBezTo>
                    <a:cubicBezTo>
                      <a:pt x="190" y="68"/>
                      <a:pt x="186" y="71"/>
                      <a:pt x="183" y="69"/>
                    </a:cubicBezTo>
                    <a:cubicBezTo>
                      <a:pt x="180" y="67"/>
                      <a:pt x="172" y="69"/>
                      <a:pt x="172" y="67"/>
                    </a:cubicBezTo>
                    <a:cubicBezTo>
                      <a:pt x="172" y="65"/>
                      <a:pt x="176" y="65"/>
                      <a:pt x="176" y="59"/>
                    </a:cubicBezTo>
                    <a:cubicBezTo>
                      <a:pt x="176" y="53"/>
                      <a:pt x="186" y="47"/>
                      <a:pt x="185" y="44"/>
                    </a:cubicBezTo>
                    <a:cubicBezTo>
                      <a:pt x="183" y="42"/>
                      <a:pt x="166" y="37"/>
                      <a:pt x="164" y="34"/>
                    </a:cubicBezTo>
                    <a:cubicBezTo>
                      <a:pt x="161" y="31"/>
                      <a:pt x="158" y="28"/>
                      <a:pt x="151" y="27"/>
                    </a:cubicBezTo>
                    <a:cubicBezTo>
                      <a:pt x="145" y="27"/>
                      <a:pt x="145" y="23"/>
                      <a:pt x="139" y="19"/>
                    </a:cubicBezTo>
                    <a:cubicBezTo>
                      <a:pt x="134" y="16"/>
                      <a:pt x="126" y="8"/>
                      <a:pt x="123" y="3"/>
                    </a:cubicBezTo>
                    <a:cubicBezTo>
                      <a:pt x="119" y="3"/>
                      <a:pt x="113" y="2"/>
                      <a:pt x="112" y="4"/>
                    </a:cubicBezTo>
                    <a:cubicBezTo>
                      <a:pt x="110" y="6"/>
                      <a:pt x="108" y="15"/>
                      <a:pt x="105" y="10"/>
                    </a:cubicBezTo>
                    <a:cubicBezTo>
                      <a:pt x="103" y="6"/>
                      <a:pt x="97" y="6"/>
                      <a:pt x="92" y="5"/>
                    </a:cubicBezTo>
                    <a:cubicBezTo>
                      <a:pt x="87" y="4"/>
                      <a:pt x="88" y="0"/>
                      <a:pt x="82" y="5"/>
                    </a:cubicBezTo>
                    <a:cubicBezTo>
                      <a:pt x="80" y="8"/>
                      <a:pt x="77" y="10"/>
                      <a:pt x="74" y="12"/>
                    </a:cubicBezTo>
                    <a:cubicBezTo>
                      <a:pt x="74" y="17"/>
                      <a:pt x="73" y="23"/>
                      <a:pt x="72" y="25"/>
                    </a:cubicBezTo>
                    <a:cubicBezTo>
                      <a:pt x="70" y="28"/>
                      <a:pt x="59" y="33"/>
                      <a:pt x="59" y="35"/>
                    </a:cubicBezTo>
                    <a:cubicBezTo>
                      <a:pt x="59" y="38"/>
                      <a:pt x="60" y="42"/>
                      <a:pt x="58" y="43"/>
                    </a:cubicBezTo>
                    <a:cubicBezTo>
                      <a:pt x="56" y="45"/>
                      <a:pt x="63" y="54"/>
                      <a:pt x="59" y="56"/>
                    </a:cubicBezTo>
                    <a:cubicBezTo>
                      <a:pt x="56" y="58"/>
                      <a:pt x="62" y="61"/>
                      <a:pt x="60" y="63"/>
                    </a:cubicBezTo>
                    <a:cubicBezTo>
                      <a:pt x="57" y="65"/>
                      <a:pt x="53" y="66"/>
                      <a:pt x="53" y="69"/>
                    </a:cubicBezTo>
                    <a:cubicBezTo>
                      <a:pt x="53" y="71"/>
                      <a:pt x="53" y="77"/>
                      <a:pt x="49" y="78"/>
                    </a:cubicBezTo>
                    <a:cubicBezTo>
                      <a:pt x="46" y="79"/>
                      <a:pt x="44" y="84"/>
                      <a:pt x="44" y="88"/>
                    </a:cubicBezTo>
                    <a:cubicBezTo>
                      <a:pt x="44" y="92"/>
                      <a:pt x="40" y="89"/>
                      <a:pt x="41" y="94"/>
                    </a:cubicBezTo>
                    <a:cubicBezTo>
                      <a:pt x="43" y="99"/>
                      <a:pt x="45" y="105"/>
                      <a:pt x="41" y="106"/>
                    </a:cubicBezTo>
                    <a:cubicBezTo>
                      <a:pt x="38" y="107"/>
                      <a:pt x="39" y="115"/>
                      <a:pt x="37" y="115"/>
                    </a:cubicBezTo>
                    <a:cubicBezTo>
                      <a:pt x="35" y="115"/>
                      <a:pt x="34" y="123"/>
                      <a:pt x="37" y="127"/>
                    </a:cubicBezTo>
                    <a:cubicBezTo>
                      <a:pt x="40" y="131"/>
                      <a:pt x="40" y="134"/>
                      <a:pt x="40" y="138"/>
                    </a:cubicBezTo>
                    <a:cubicBezTo>
                      <a:pt x="40" y="142"/>
                      <a:pt x="44" y="144"/>
                      <a:pt x="43" y="148"/>
                    </a:cubicBezTo>
                    <a:cubicBezTo>
                      <a:pt x="42" y="152"/>
                      <a:pt x="42" y="155"/>
                      <a:pt x="40" y="157"/>
                    </a:cubicBezTo>
                    <a:cubicBezTo>
                      <a:pt x="38" y="159"/>
                      <a:pt x="40" y="164"/>
                      <a:pt x="37" y="165"/>
                    </a:cubicBezTo>
                    <a:cubicBezTo>
                      <a:pt x="34" y="167"/>
                      <a:pt x="39" y="177"/>
                      <a:pt x="37" y="180"/>
                    </a:cubicBezTo>
                    <a:cubicBezTo>
                      <a:pt x="34" y="182"/>
                      <a:pt x="28" y="183"/>
                      <a:pt x="28" y="191"/>
                    </a:cubicBezTo>
                    <a:cubicBezTo>
                      <a:pt x="28" y="198"/>
                      <a:pt x="29" y="202"/>
                      <a:pt x="28" y="206"/>
                    </a:cubicBezTo>
                    <a:cubicBezTo>
                      <a:pt x="28" y="208"/>
                      <a:pt x="32" y="208"/>
                      <a:pt x="31" y="212"/>
                    </a:cubicBezTo>
                    <a:cubicBezTo>
                      <a:pt x="31" y="216"/>
                      <a:pt x="25" y="214"/>
                      <a:pt x="25" y="216"/>
                    </a:cubicBezTo>
                    <a:cubicBezTo>
                      <a:pt x="24" y="219"/>
                      <a:pt x="26" y="225"/>
                      <a:pt x="24" y="225"/>
                    </a:cubicBezTo>
                    <a:cubicBezTo>
                      <a:pt x="22" y="225"/>
                      <a:pt x="21" y="227"/>
                      <a:pt x="21" y="232"/>
                    </a:cubicBezTo>
                    <a:cubicBezTo>
                      <a:pt x="21" y="237"/>
                      <a:pt x="18" y="237"/>
                      <a:pt x="18" y="240"/>
                    </a:cubicBezTo>
                    <a:cubicBezTo>
                      <a:pt x="18" y="242"/>
                      <a:pt x="20" y="245"/>
                      <a:pt x="20" y="248"/>
                    </a:cubicBezTo>
                    <a:cubicBezTo>
                      <a:pt x="20" y="250"/>
                      <a:pt x="22" y="259"/>
                      <a:pt x="20" y="260"/>
                    </a:cubicBezTo>
                    <a:cubicBezTo>
                      <a:pt x="17" y="260"/>
                      <a:pt x="16" y="270"/>
                      <a:pt x="18" y="272"/>
                    </a:cubicBezTo>
                    <a:cubicBezTo>
                      <a:pt x="20" y="273"/>
                      <a:pt x="20" y="276"/>
                      <a:pt x="19" y="278"/>
                    </a:cubicBezTo>
                    <a:cubicBezTo>
                      <a:pt x="18" y="280"/>
                      <a:pt x="24" y="282"/>
                      <a:pt x="21" y="285"/>
                    </a:cubicBezTo>
                    <a:cubicBezTo>
                      <a:pt x="18" y="288"/>
                      <a:pt x="20" y="292"/>
                      <a:pt x="24" y="291"/>
                    </a:cubicBezTo>
                    <a:cubicBezTo>
                      <a:pt x="27" y="290"/>
                      <a:pt x="29" y="296"/>
                      <a:pt x="26" y="296"/>
                    </a:cubicBezTo>
                    <a:cubicBezTo>
                      <a:pt x="22" y="296"/>
                      <a:pt x="18" y="296"/>
                      <a:pt x="21" y="298"/>
                    </a:cubicBezTo>
                    <a:cubicBezTo>
                      <a:pt x="24" y="300"/>
                      <a:pt x="27" y="304"/>
                      <a:pt x="23" y="305"/>
                    </a:cubicBezTo>
                    <a:cubicBezTo>
                      <a:pt x="19" y="307"/>
                      <a:pt x="22" y="310"/>
                      <a:pt x="21" y="314"/>
                    </a:cubicBezTo>
                    <a:cubicBezTo>
                      <a:pt x="20" y="318"/>
                      <a:pt x="24" y="322"/>
                      <a:pt x="21" y="323"/>
                    </a:cubicBezTo>
                    <a:cubicBezTo>
                      <a:pt x="18" y="324"/>
                      <a:pt x="22" y="330"/>
                      <a:pt x="18" y="331"/>
                    </a:cubicBezTo>
                    <a:cubicBezTo>
                      <a:pt x="13" y="331"/>
                      <a:pt x="16" y="336"/>
                      <a:pt x="13" y="338"/>
                    </a:cubicBezTo>
                    <a:cubicBezTo>
                      <a:pt x="10" y="341"/>
                      <a:pt x="17" y="345"/>
                      <a:pt x="13" y="347"/>
                    </a:cubicBezTo>
                    <a:cubicBezTo>
                      <a:pt x="10" y="349"/>
                      <a:pt x="12" y="355"/>
                      <a:pt x="9" y="355"/>
                    </a:cubicBezTo>
                    <a:cubicBezTo>
                      <a:pt x="5" y="355"/>
                      <a:pt x="3" y="360"/>
                      <a:pt x="2" y="362"/>
                    </a:cubicBezTo>
                    <a:cubicBezTo>
                      <a:pt x="2" y="365"/>
                      <a:pt x="0" y="369"/>
                      <a:pt x="3" y="373"/>
                    </a:cubicBezTo>
                    <a:cubicBezTo>
                      <a:pt x="6" y="376"/>
                      <a:pt x="2" y="379"/>
                      <a:pt x="5" y="380"/>
                    </a:cubicBezTo>
                    <a:cubicBezTo>
                      <a:pt x="7" y="382"/>
                      <a:pt x="17" y="380"/>
                      <a:pt x="15" y="384"/>
                    </a:cubicBezTo>
                    <a:cubicBezTo>
                      <a:pt x="14" y="388"/>
                      <a:pt x="14" y="396"/>
                      <a:pt x="16" y="396"/>
                    </a:cubicBezTo>
                    <a:cubicBezTo>
                      <a:pt x="18" y="396"/>
                      <a:pt x="19" y="402"/>
                      <a:pt x="21" y="401"/>
                    </a:cubicBezTo>
                    <a:cubicBezTo>
                      <a:pt x="24" y="401"/>
                      <a:pt x="36" y="399"/>
                      <a:pt x="41" y="401"/>
                    </a:cubicBezTo>
                    <a:cubicBezTo>
                      <a:pt x="44" y="402"/>
                      <a:pt x="46" y="403"/>
                      <a:pt x="47" y="404"/>
                    </a:cubicBezTo>
                    <a:cubicBezTo>
                      <a:pt x="50" y="403"/>
                      <a:pt x="57" y="407"/>
                      <a:pt x="58" y="406"/>
                    </a:cubicBezTo>
                    <a:cubicBezTo>
                      <a:pt x="60" y="404"/>
                      <a:pt x="52" y="398"/>
                      <a:pt x="52" y="395"/>
                    </a:cubicBezTo>
                    <a:cubicBezTo>
                      <a:pt x="52" y="393"/>
                      <a:pt x="51" y="389"/>
                      <a:pt x="51" y="387"/>
                    </a:cubicBezTo>
                    <a:cubicBezTo>
                      <a:pt x="51" y="384"/>
                      <a:pt x="50" y="379"/>
                      <a:pt x="53" y="376"/>
                    </a:cubicBezTo>
                    <a:cubicBezTo>
                      <a:pt x="57" y="374"/>
                      <a:pt x="57" y="371"/>
                      <a:pt x="59" y="372"/>
                    </a:cubicBezTo>
                    <a:cubicBezTo>
                      <a:pt x="61" y="372"/>
                      <a:pt x="66" y="370"/>
                      <a:pt x="66" y="364"/>
                    </a:cubicBezTo>
                    <a:cubicBezTo>
                      <a:pt x="66" y="358"/>
                      <a:pt x="69" y="356"/>
                      <a:pt x="74" y="351"/>
                    </a:cubicBezTo>
                    <a:cubicBezTo>
                      <a:pt x="80" y="347"/>
                      <a:pt x="89" y="342"/>
                      <a:pt x="87" y="340"/>
                    </a:cubicBezTo>
                    <a:cubicBezTo>
                      <a:pt x="86" y="338"/>
                      <a:pt x="89" y="332"/>
                      <a:pt x="89" y="329"/>
                    </a:cubicBezTo>
                    <a:cubicBezTo>
                      <a:pt x="89" y="327"/>
                      <a:pt x="81" y="327"/>
                      <a:pt x="78" y="326"/>
                    </a:cubicBezTo>
                    <a:cubicBezTo>
                      <a:pt x="75" y="325"/>
                      <a:pt x="65" y="318"/>
                      <a:pt x="70" y="309"/>
                    </a:cubicBezTo>
                    <a:cubicBezTo>
                      <a:pt x="75" y="300"/>
                      <a:pt x="86" y="299"/>
                      <a:pt x="89" y="299"/>
                    </a:cubicBezTo>
                    <a:cubicBezTo>
                      <a:pt x="92" y="298"/>
                      <a:pt x="89" y="294"/>
                      <a:pt x="92" y="293"/>
                    </a:cubicBezTo>
                    <a:cubicBezTo>
                      <a:pt x="94" y="291"/>
                      <a:pt x="95" y="289"/>
                      <a:pt x="95" y="285"/>
                    </a:cubicBezTo>
                    <a:cubicBezTo>
                      <a:pt x="95" y="281"/>
                      <a:pt x="95" y="274"/>
                      <a:pt x="99" y="273"/>
                    </a:cubicBezTo>
                    <a:cubicBezTo>
                      <a:pt x="104" y="273"/>
                      <a:pt x="105" y="270"/>
                      <a:pt x="102" y="270"/>
                    </a:cubicBezTo>
                    <a:cubicBezTo>
                      <a:pt x="99" y="269"/>
                      <a:pt x="98" y="266"/>
                      <a:pt x="103" y="265"/>
                    </a:cubicBezTo>
                    <a:cubicBezTo>
                      <a:pt x="107" y="265"/>
                      <a:pt x="106" y="269"/>
                      <a:pt x="109" y="269"/>
                    </a:cubicBezTo>
                    <a:cubicBezTo>
                      <a:pt x="112" y="269"/>
                      <a:pt x="118" y="263"/>
                      <a:pt x="113" y="260"/>
                    </a:cubicBezTo>
                    <a:cubicBezTo>
                      <a:pt x="109" y="257"/>
                      <a:pt x="108" y="262"/>
                      <a:pt x="106" y="262"/>
                    </a:cubicBezTo>
                    <a:cubicBezTo>
                      <a:pt x="103" y="263"/>
                      <a:pt x="102" y="259"/>
                      <a:pt x="99" y="259"/>
                    </a:cubicBezTo>
                    <a:cubicBezTo>
                      <a:pt x="97" y="259"/>
                      <a:pt x="99" y="253"/>
                      <a:pt x="98" y="251"/>
                    </a:cubicBezTo>
                    <a:cubicBezTo>
                      <a:pt x="97" y="248"/>
                      <a:pt x="95" y="243"/>
                      <a:pt x="97" y="240"/>
                    </a:cubicBezTo>
                    <a:cubicBezTo>
                      <a:pt x="99" y="237"/>
                      <a:pt x="108" y="244"/>
                      <a:pt x="115" y="245"/>
                    </a:cubicBezTo>
                    <a:cubicBezTo>
                      <a:pt x="123" y="245"/>
                      <a:pt x="128" y="241"/>
                      <a:pt x="128" y="238"/>
                    </a:cubicBezTo>
                    <a:cubicBezTo>
                      <a:pt x="128" y="236"/>
                      <a:pt x="125" y="231"/>
                      <a:pt x="129" y="228"/>
                    </a:cubicBezTo>
                    <a:cubicBezTo>
                      <a:pt x="134" y="225"/>
                      <a:pt x="130" y="224"/>
                      <a:pt x="129" y="220"/>
                    </a:cubicBezTo>
                    <a:cubicBezTo>
                      <a:pt x="127" y="216"/>
                      <a:pt x="131" y="213"/>
                      <a:pt x="133" y="215"/>
                    </a:cubicBezTo>
                    <a:cubicBezTo>
                      <a:pt x="135" y="217"/>
                      <a:pt x="149" y="216"/>
                      <a:pt x="162" y="213"/>
                    </a:cubicBezTo>
                    <a:cubicBezTo>
                      <a:pt x="174" y="211"/>
                      <a:pt x="182" y="206"/>
                      <a:pt x="183" y="203"/>
                    </a:cubicBezTo>
                    <a:cubicBezTo>
                      <a:pt x="184" y="199"/>
                      <a:pt x="192" y="191"/>
                      <a:pt x="193" y="188"/>
                    </a:cubicBezTo>
                    <a:cubicBezTo>
                      <a:pt x="195" y="185"/>
                      <a:pt x="194" y="181"/>
                      <a:pt x="189" y="181"/>
                    </a:cubicBezTo>
                    <a:cubicBezTo>
                      <a:pt x="184" y="180"/>
                      <a:pt x="184" y="174"/>
                      <a:pt x="187" y="171"/>
                    </a:cubicBezTo>
                    <a:cubicBezTo>
                      <a:pt x="189" y="168"/>
                      <a:pt x="185" y="165"/>
                      <a:pt x="180" y="164"/>
                    </a:cubicBezTo>
                    <a:cubicBezTo>
                      <a:pt x="176" y="164"/>
                      <a:pt x="168" y="160"/>
                      <a:pt x="172" y="156"/>
                    </a:cubicBezTo>
                    <a:cubicBezTo>
                      <a:pt x="174" y="154"/>
                      <a:pt x="175" y="155"/>
                      <a:pt x="176" y="156"/>
                    </a:cubicBezTo>
                    <a:cubicBezTo>
                      <a:pt x="177" y="154"/>
                      <a:pt x="178" y="151"/>
                      <a:pt x="177" y="151"/>
                    </a:cubicBezTo>
                    <a:cubicBezTo>
                      <a:pt x="176" y="150"/>
                      <a:pt x="174" y="151"/>
                      <a:pt x="174" y="144"/>
                    </a:cubicBezTo>
                    <a:cubicBezTo>
                      <a:pt x="174" y="137"/>
                      <a:pt x="177" y="138"/>
                      <a:pt x="177" y="129"/>
                    </a:cubicBezTo>
                    <a:cubicBezTo>
                      <a:pt x="177" y="120"/>
                      <a:pt x="181" y="115"/>
                      <a:pt x="181" y="110"/>
                    </a:cubicBezTo>
                    <a:cubicBezTo>
                      <a:pt x="181" y="105"/>
                      <a:pt x="189" y="100"/>
                      <a:pt x="194" y="92"/>
                    </a:cubicBezTo>
                    <a:cubicBezTo>
                      <a:pt x="199" y="84"/>
                      <a:pt x="209" y="74"/>
                      <a:pt x="214" y="71"/>
                    </a:cubicBezTo>
                    <a:cubicBezTo>
                      <a:pt x="218" y="69"/>
                      <a:pt x="226" y="66"/>
                      <a:pt x="227" y="64"/>
                    </a:cubicBezTo>
                    <a:cubicBezTo>
                      <a:pt x="228" y="61"/>
                      <a:pt x="227" y="48"/>
                      <a:pt x="225" y="4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65" name="Freeform 109"/>
              <p:cNvSpPr>
                <a:spLocks noChangeArrowheads="1"/>
              </p:cNvSpPr>
              <p:nvPr/>
            </p:nvSpPr>
            <p:spPr bwMode="auto">
              <a:xfrm>
                <a:off x="1995488" y="2854325"/>
                <a:ext cx="190500" cy="973138"/>
              </a:xfrm>
              <a:custGeom>
                <a:gdLst>
                  <a:gd fmla="*/ 76200 w 100" name="T0"/>
                  <a:gd fmla="*/ 830030 h 510" name="T1"/>
                  <a:gd fmla="*/ 51435 w 100" name="T2"/>
                  <a:gd fmla="*/ 788051 h 510" name="T3"/>
                  <a:gd fmla="*/ 72390 w 100" name="T4"/>
                  <a:gd fmla="*/ 742256 h 510" name="T5"/>
                  <a:gd fmla="*/ 87630 w 100" name="T6"/>
                  <a:gd fmla="*/ 696462 h 510" name="T7"/>
                  <a:gd fmla="*/ 97155 w 100" name="T8"/>
                  <a:gd fmla="*/ 662116 h 510" name="T9"/>
                  <a:gd fmla="*/ 83820 w 100" name="T10"/>
                  <a:gd fmla="*/ 627769 h 510" name="T11"/>
                  <a:gd fmla="*/ 85725 w 100" name="T12"/>
                  <a:gd fmla="*/ 570526 h 510" name="T13"/>
                  <a:gd fmla="*/ 93345 w 100" name="T14"/>
                  <a:gd fmla="*/ 526639 h 510" name="T15"/>
                  <a:gd fmla="*/ 100965 w 100" name="T16"/>
                  <a:gd fmla="*/ 490385 h 510" name="T17"/>
                  <a:gd fmla="*/ 118110 w 100" name="T18"/>
                  <a:gd fmla="*/ 412153 h 510" name="T19"/>
                  <a:gd fmla="*/ 123825 w 100" name="T20"/>
                  <a:gd fmla="*/ 360634 h 510" name="T21"/>
                  <a:gd fmla="*/ 125730 w 100" name="T22"/>
                  <a:gd fmla="*/ 299574 h 510" name="T23"/>
                  <a:gd fmla="*/ 140970 w 100" name="T24"/>
                  <a:gd fmla="*/ 246147 h 510" name="T25"/>
                  <a:gd fmla="*/ 160020 w 100" name="T26"/>
                  <a:gd fmla="*/ 204168 h 510" name="T27"/>
                  <a:gd fmla="*/ 184785 w 100" name="T28"/>
                  <a:gd fmla="*/ 145017 h 510" name="T29"/>
                  <a:gd fmla="*/ 169545 w 100" name="T30"/>
                  <a:gd fmla="*/ 101130 h 510" name="T31"/>
                  <a:gd fmla="*/ 160020 w 100" name="T32"/>
                  <a:gd fmla="*/ 47703 h 510" name="T33"/>
                  <a:gd fmla="*/ 135255 w 100" name="T34"/>
                  <a:gd fmla="*/ 3816 h 510" name="T35"/>
                  <a:gd fmla="*/ 121920 w 100" name="T36"/>
                  <a:gd fmla="*/ 43887 h 510" name="T37"/>
                  <a:gd fmla="*/ 118110 w 100" name="T38"/>
                  <a:gd fmla="*/ 143109 h 510" name="T39"/>
                  <a:gd fmla="*/ 100965 w 100" name="T40"/>
                  <a:gd fmla="*/ 244239 h 510" name="T41"/>
                  <a:gd fmla="*/ 91440 w 100" name="T42"/>
                  <a:gd fmla="*/ 311023 h 510" name="T43"/>
                  <a:gd fmla="*/ 78105 w 100" name="T44"/>
                  <a:gd fmla="*/ 400704 h 510" name="T45"/>
                  <a:gd fmla="*/ 49530 w 100" name="T46"/>
                  <a:gd fmla="*/ 478937 h 510" name="T47"/>
                  <a:gd fmla="*/ 45720 w 100" name="T48"/>
                  <a:gd fmla="*/ 545721 h 510" name="T49"/>
                  <a:gd fmla="*/ 32385 w 100" name="T50"/>
                  <a:gd fmla="*/ 608688 h 510" name="T51"/>
                  <a:gd fmla="*/ 60960 w 100" name="T52"/>
                  <a:gd fmla="*/ 576250 h 510" name="T53"/>
                  <a:gd fmla="*/ 64770 w 100" name="T54"/>
                  <a:gd fmla="*/ 610596 h 510" name="T55"/>
                  <a:gd fmla="*/ 57150 w 100" name="T56"/>
                  <a:gd fmla="*/ 652575 h 510" name="T57"/>
                  <a:gd fmla="*/ 47625 w 100" name="T58"/>
                  <a:gd fmla="*/ 681197 h 510" name="T59"/>
                  <a:gd fmla="*/ 43815 w 100" name="T60"/>
                  <a:gd fmla="*/ 675472 h 510" name="T61"/>
                  <a:gd fmla="*/ 28575 w 100" name="T62"/>
                  <a:gd fmla="*/ 681197 h 510" name="T63"/>
                  <a:gd fmla="*/ 3810 w 100" name="T64"/>
                  <a:gd fmla="*/ 713635 h 510" name="T65"/>
                  <a:gd fmla="*/ 32385 w 100" name="T66"/>
                  <a:gd fmla="*/ 717451 h 510" name="T67"/>
                  <a:gd fmla="*/ 47625 w 100" name="T68"/>
                  <a:gd fmla="*/ 742256 h 510" name="T69"/>
                  <a:gd fmla="*/ 20955 w 100" name="T70"/>
                  <a:gd fmla="*/ 749889 h 510" name="T71"/>
                  <a:gd fmla="*/ 24765 w 100" name="T72"/>
                  <a:gd fmla="*/ 763246 h 510" name="T73"/>
                  <a:gd fmla="*/ 11430 w 100" name="T74"/>
                  <a:gd fmla="*/ 786143 h 510" name="T75"/>
                  <a:gd fmla="*/ 28575 w 100" name="T76"/>
                  <a:gd fmla="*/ 793775 h 510" name="T77"/>
                  <a:gd fmla="*/ 30480 w 100" name="T78"/>
                  <a:gd fmla="*/ 814765 h 510" name="T79"/>
                  <a:gd fmla="*/ 17145 w 100" name="T80"/>
                  <a:gd fmla="*/ 841478 h 510" name="T81"/>
                  <a:gd fmla="*/ 43815 w 100" name="T82"/>
                  <a:gd fmla="*/ 847203 h 510" name="T83"/>
                  <a:gd fmla="*/ 53340 w 100" name="T84"/>
                  <a:gd fmla="*/ 854835 h 510" name="T85"/>
                  <a:gd fmla="*/ 41910 w 100" name="T86"/>
                  <a:gd fmla="*/ 881549 h 510" name="T87"/>
                  <a:gd fmla="*/ 78105 w 100" name="T88"/>
                  <a:gd fmla="*/ 881549 h 510" name="T89"/>
                  <a:gd fmla="*/ 53340 w 100" name="T90"/>
                  <a:gd fmla="*/ 900630 h 510" name="T91"/>
                  <a:gd fmla="*/ 80010 w 100" name="T92"/>
                  <a:gd fmla="*/ 896813 h 510" name="T93"/>
                  <a:gd fmla="*/ 49530 w 100" name="T94"/>
                  <a:gd fmla="*/ 917803 h 510" name="T95"/>
                  <a:gd fmla="*/ 78105 w 100" name="T96"/>
                  <a:gd fmla="*/ 921619 h 510" name="T97"/>
                  <a:gd fmla="*/ 121920 w 100" name="T98"/>
                  <a:gd fmla="*/ 879640 h 510" name="T99"/>
                  <a:gd fmla="*/ 135255 w 100" name="T100"/>
                  <a:gd fmla="*/ 902538 h 510" name="T101"/>
                  <a:gd fmla="*/ 116205 w 100" name="T102"/>
                  <a:gd fmla="*/ 910170 h 510" name="T103"/>
                  <a:gd fmla="*/ 95250 w 100" name="T104"/>
                  <a:gd fmla="*/ 927343 h 510" name="T105"/>
                  <a:gd fmla="*/ 110490 w 100" name="T106"/>
                  <a:gd fmla="*/ 959781 h 510" name="T107"/>
                  <a:gd fmla="*/ 140970 w 100" name="T108"/>
                  <a:gd fmla="*/ 954057 h 510" name="T109"/>
                  <a:gd fmla="*/ 173355 w 100" name="T110"/>
                  <a:gd fmla="*/ 955965 h 510" name="T111"/>
                  <a:gd fmla="*/ 154305 w 100" name="T112"/>
                  <a:gd fmla="*/ 952149 h 510" name="T113"/>
                  <a:gd fmla="*/ 135255 w 100" name="T114"/>
                  <a:gd fmla="*/ 872008 h 510" name="T115"/>
                  <a:gd fmla="*/ 87630 w 100" name="T116"/>
                  <a:gd fmla="*/ 862467 h 510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w 100" name="T177"/>
                  <a:gd fmla="*/ 0 h 510" name="T178"/>
                  <a:gd fmla="*/ 100 w 100" name="T179"/>
                  <a:gd fmla="*/ 510 h 510" name="T180"/>
                </a:gdLst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b="T180" l="T177" r="T179" t="T178"/>
                <a:pathLst>
                  <a:path h="510" w="100">
                    <a:moveTo>
                      <a:pt x="46" y="452"/>
                    </a:moveTo>
                    <a:cubicBezTo>
                      <a:pt x="44" y="453"/>
                      <a:pt x="43" y="447"/>
                      <a:pt x="41" y="447"/>
                    </a:cubicBezTo>
                    <a:cubicBezTo>
                      <a:pt x="39" y="447"/>
                      <a:pt x="39" y="439"/>
                      <a:pt x="40" y="435"/>
                    </a:cubicBezTo>
                    <a:cubicBezTo>
                      <a:pt x="42" y="431"/>
                      <a:pt x="32" y="433"/>
                      <a:pt x="30" y="431"/>
                    </a:cubicBezTo>
                    <a:cubicBezTo>
                      <a:pt x="27" y="430"/>
                      <a:pt x="31" y="427"/>
                      <a:pt x="28" y="424"/>
                    </a:cubicBezTo>
                    <a:cubicBezTo>
                      <a:pt x="25" y="420"/>
                      <a:pt x="27" y="416"/>
                      <a:pt x="27" y="413"/>
                    </a:cubicBezTo>
                    <a:cubicBezTo>
                      <a:pt x="28" y="411"/>
                      <a:pt x="30" y="406"/>
                      <a:pt x="34" y="406"/>
                    </a:cubicBezTo>
                    <a:cubicBezTo>
                      <a:pt x="37" y="406"/>
                      <a:pt x="35" y="400"/>
                      <a:pt x="38" y="398"/>
                    </a:cubicBezTo>
                    <a:cubicBezTo>
                      <a:pt x="42" y="396"/>
                      <a:pt x="35" y="392"/>
                      <a:pt x="38" y="389"/>
                    </a:cubicBezTo>
                    <a:cubicBezTo>
                      <a:pt x="41" y="387"/>
                      <a:pt x="38" y="382"/>
                      <a:pt x="43" y="382"/>
                    </a:cubicBezTo>
                    <a:cubicBezTo>
                      <a:pt x="47" y="381"/>
                      <a:pt x="43" y="375"/>
                      <a:pt x="46" y="374"/>
                    </a:cubicBezTo>
                    <a:cubicBezTo>
                      <a:pt x="49" y="373"/>
                      <a:pt x="45" y="369"/>
                      <a:pt x="46" y="365"/>
                    </a:cubicBezTo>
                    <a:cubicBezTo>
                      <a:pt x="47" y="361"/>
                      <a:pt x="44" y="358"/>
                      <a:pt x="48" y="356"/>
                    </a:cubicBezTo>
                    <a:cubicBezTo>
                      <a:pt x="52" y="355"/>
                      <a:pt x="49" y="351"/>
                      <a:pt x="46" y="349"/>
                    </a:cubicBezTo>
                    <a:cubicBezTo>
                      <a:pt x="43" y="347"/>
                      <a:pt x="47" y="347"/>
                      <a:pt x="51" y="347"/>
                    </a:cubicBezTo>
                    <a:cubicBezTo>
                      <a:pt x="54" y="347"/>
                      <a:pt x="52" y="341"/>
                      <a:pt x="49" y="342"/>
                    </a:cubicBezTo>
                    <a:cubicBezTo>
                      <a:pt x="45" y="343"/>
                      <a:pt x="43" y="339"/>
                      <a:pt x="46" y="336"/>
                    </a:cubicBezTo>
                    <a:cubicBezTo>
                      <a:pt x="49" y="333"/>
                      <a:pt x="43" y="331"/>
                      <a:pt x="44" y="329"/>
                    </a:cubicBezTo>
                    <a:cubicBezTo>
                      <a:pt x="45" y="327"/>
                      <a:pt x="45" y="324"/>
                      <a:pt x="43" y="323"/>
                    </a:cubicBezTo>
                    <a:cubicBezTo>
                      <a:pt x="41" y="321"/>
                      <a:pt x="42" y="311"/>
                      <a:pt x="45" y="311"/>
                    </a:cubicBezTo>
                    <a:cubicBezTo>
                      <a:pt x="47" y="310"/>
                      <a:pt x="45" y="301"/>
                      <a:pt x="45" y="299"/>
                    </a:cubicBezTo>
                    <a:cubicBezTo>
                      <a:pt x="45" y="296"/>
                      <a:pt x="43" y="293"/>
                      <a:pt x="43" y="291"/>
                    </a:cubicBezTo>
                    <a:cubicBezTo>
                      <a:pt x="43" y="288"/>
                      <a:pt x="46" y="288"/>
                      <a:pt x="46" y="283"/>
                    </a:cubicBezTo>
                    <a:cubicBezTo>
                      <a:pt x="46" y="278"/>
                      <a:pt x="47" y="276"/>
                      <a:pt x="49" y="276"/>
                    </a:cubicBezTo>
                    <a:cubicBezTo>
                      <a:pt x="51" y="276"/>
                      <a:pt x="49" y="270"/>
                      <a:pt x="50" y="267"/>
                    </a:cubicBezTo>
                    <a:cubicBezTo>
                      <a:pt x="50" y="265"/>
                      <a:pt x="56" y="267"/>
                      <a:pt x="56" y="263"/>
                    </a:cubicBezTo>
                    <a:cubicBezTo>
                      <a:pt x="57" y="259"/>
                      <a:pt x="53" y="259"/>
                      <a:pt x="53" y="257"/>
                    </a:cubicBezTo>
                    <a:cubicBezTo>
                      <a:pt x="54" y="253"/>
                      <a:pt x="53" y="249"/>
                      <a:pt x="53" y="242"/>
                    </a:cubicBezTo>
                    <a:cubicBezTo>
                      <a:pt x="53" y="234"/>
                      <a:pt x="59" y="233"/>
                      <a:pt x="62" y="231"/>
                    </a:cubicBezTo>
                    <a:cubicBezTo>
                      <a:pt x="64" y="228"/>
                      <a:pt x="59" y="218"/>
                      <a:pt x="62" y="216"/>
                    </a:cubicBezTo>
                    <a:cubicBezTo>
                      <a:pt x="65" y="215"/>
                      <a:pt x="63" y="210"/>
                      <a:pt x="65" y="208"/>
                    </a:cubicBezTo>
                    <a:cubicBezTo>
                      <a:pt x="67" y="206"/>
                      <a:pt x="67" y="203"/>
                      <a:pt x="68" y="199"/>
                    </a:cubicBezTo>
                    <a:cubicBezTo>
                      <a:pt x="69" y="195"/>
                      <a:pt x="65" y="193"/>
                      <a:pt x="65" y="189"/>
                    </a:cubicBezTo>
                    <a:cubicBezTo>
                      <a:pt x="65" y="185"/>
                      <a:pt x="65" y="182"/>
                      <a:pt x="62" y="178"/>
                    </a:cubicBezTo>
                    <a:cubicBezTo>
                      <a:pt x="59" y="174"/>
                      <a:pt x="60" y="166"/>
                      <a:pt x="62" y="166"/>
                    </a:cubicBezTo>
                    <a:cubicBezTo>
                      <a:pt x="64" y="166"/>
                      <a:pt x="63" y="158"/>
                      <a:pt x="66" y="157"/>
                    </a:cubicBezTo>
                    <a:cubicBezTo>
                      <a:pt x="70" y="156"/>
                      <a:pt x="68" y="150"/>
                      <a:pt x="66" y="145"/>
                    </a:cubicBezTo>
                    <a:cubicBezTo>
                      <a:pt x="65" y="140"/>
                      <a:pt x="69" y="143"/>
                      <a:pt x="69" y="139"/>
                    </a:cubicBezTo>
                    <a:cubicBezTo>
                      <a:pt x="69" y="135"/>
                      <a:pt x="71" y="130"/>
                      <a:pt x="74" y="129"/>
                    </a:cubicBezTo>
                    <a:cubicBezTo>
                      <a:pt x="78" y="128"/>
                      <a:pt x="78" y="122"/>
                      <a:pt x="78" y="120"/>
                    </a:cubicBezTo>
                    <a:cubicBezTo>
                      <a:pt x="78" y="117"/>
                      <a:pt x="82" y="116"/>
                      <a:pt x="85" y="114"/>
                    </a:cubicBezTo>
                    <a:cubicBezTo>
                      <a:pt x="87" y="112"/>
                      <a:pt x="81" y="109"/>
                      <a:pt x="84" y="107"/>
                    </a:cubicBezTo>
                    <a:cubicBezTo>
                      <a:pt x="88" y="105"/>
                      <a:pt x="81" y="96"/>
                      <a:pt x="83" y="94"/>
                    </a:cubicBezTo>
                    <a:cubicBezTo>
                      <a:pt x="85" y="93"/>
                      <a:pt x="84" y="89"/>
                      <a:pt x="84" y="86"/>
                    </a:cubicBezTo>
                    <a:cubicBezTo>
                      <a:pt x="84" y="84"/>
                      <a:pt x="95" y="79"/>
                      <a:pt x="97" y="76"/>
                    </a:cubicBezTo>
                    <a:cubicBezTo>
                      <a:pt x="98" y="74"/>
                      <a:pt x="99" y="68"/>
                      <a:pt x="99" y="63"/>
                    </a:cubicBezTo>
                    <a:cubicBezTo>
                      <a:pt x="96" y="65"/>
                      <a:pt x="93" y="66"/>
                      <a:pt x="92" y="65"/>
                    </a:cubicBezTo>
                    <a:cubicBezTo>
                      <a:pt x="91" y="63"/>
                      <a:pt x="92" y="56"/>
                      <a:pt x="89" y="53"/>
                    </a:cubicBezTo>
                    <a:cubicBezTo>
                      <a:pt x="86" y="50"/>
                      <a:pt x="88" y="44"/>
                      <a:pt x="85" y="43"/>
                    </a:cubicBezTo>
                    <a:cubicBezTo>
                      <a:pt x="82" y="41"/>
                      <a:pt x="79" y="35"/>
                      <a:pt x="81" y="33"/>
                    </a:cubicBezTo>
                    <a:cubicBezTo>
                      <a:pt x="84" y="31"/>
                      <a:pt x="81" y="27"/>
                      <a:pt x="84" y="25"/>
                    </a:cubicBezTo>
                    <a:cubicBezTo>
                      <a:pt x="86" y="23"/>
                      <a:pt x="82" y="23"/>
                      <a:pt x="79" y="19"/>
                    </a:cubicBezTo>
                    <a:cubicBezTo>
                      <a:pt x="76" y="15"/>
                      <a:pt x="80" y="10"/>
                      <a:pt x="76" y="7"/>
                    </a:cubicBezTo>
                    <a:cubicBezTo>
                      <a:pt x="72" y="4"/>
                      <a:pt x="72" y="0"/>
                      <a:pt x="71" y="2"/>
                    </a:cubicBezTo>
                    <a:cubicBezTo>
                      <a:pt x="70" y="4"/>
                      <a:pt x="70" y="9"/>
                      <a:pt x="67" y="11"/>
                    </a:cubicBezTo>
                    <a:cubicBezTo>
                      <a:pt x="66" y="11"/>
                      <a:pt x="65" y="12"/>
                      <a:pt x="64" y="13"/>
                    </a:cubicBezTo>
                    <a:cubicBezTo>
                      <a:pt x="64" y="15"/>
                      <a:pt x="63" y="20"/>
                      <a:pt x="64" y="23"/>
                    </a:cubicBezTo>
                    <a:cubicBezTo>
                      <a:pt x="66" y="27"/>
                      <a:pt x="67" y="45"/>
                      <a:pt x="65" y="52"/>
                    </a:cubicBezTo>
                    <a:cubicBezTo>
                      <a:pt x="64" y="59"/>
                      <a:pt x="62" y="65"/>
                      <a:pt x="61" y="69"/>
                    </a:cubicBezTo>
                    <a:cubicBezTo>
                      <a:pt x="59" y="73"/>
                      <a:pt x="64" y="73"/>
                      <a:pt x="62" y="75"/>
                    </a:cubicBezTo>
                    <a:cubicBezTo>
                      <a:pt x="60" y="77"/>
                      <a:pt x="61" y="82"/>
                      <a:pt x="61" y="90"/>
                    </a:cubicBezTo>
                    <a:cubicBezTo>
                      <a:pt x="61" y="98"/>
                      <a:pt x="56" y="112"/>
                      <a:pt x="56" y="116"/>
                    </a:cubicBezTo>
                    <a:cubicBezTo>
                      <a:pt x="56" y="120"/>
                      <a:pt x="52" y="123"/>
                      <a:pt x="53" y="128"/>
                    </a:cubicBezTo>
                    <a:cubicBezTo>
                      <a:pt x="53" y="133"/>
                      <a:pt x="51" y="135"/>
                      <a:pt x="48" y="138"/>
                    </a:cubicBezTo>
                    <a:cubicBezTo>
                      <a:pt x="45" y="140"/>
                      <a:pt x="52" y="147"/>
                      <a:pt x="52" y="151"/>
                    </a:cubicBezTo>
                    <a:cubicBezTo>
                      <a:pt x="52" y="155"/>
                      <a:pt x="47" y="157"/>
                      <a:pt x="48" y="163"/>
                    </a:cubicBezTo>
                    <a:cubicBezTo>
                      <a:pt x="49" y="171"/>
                      <a:pt x="48" y="185"/>
                      <a:pt x="48" y="188"/>
                    </a:cubicBezTo>
                    <a:cubicBezTo>
                      <a:pt x="48" y="191"/>
                      <a:pt x="45" y="191"/>
                      <a:pt x="45" y="196"/>
                    </a:cubicBezTo>
                    <a:cubicBezTo>
                      <a:pt x="46" y="201"/>
                      <a:pt x="42" y="202"/>
                      <a:pt x="41" y="210"/>
                    </a:cubicBezTo>
                    <a:cubicBezTo>
                      <a:pt x="41" y="217"/>
                      <a:pt x="35" y="228"/>
                      <a:pt x="33" y="234"/>
                    </a:cubicBezTo>
                    <a:cubicBezTo>
                      <a:pt x="30" y="240"/>
                      <a:pt x="30" y="243"/>
                      <a:pt x="27" y="243"/>
                    </a:cubicBezTo>
                    <a:cubicBezTo>
                      <a:pt x="24" y="243"/>
                      <a:pt x="24" y="246"/>
                      <a:pt x="26" y="251"/>
                    </a:cubicBezTo>
                    <a:cubicBezTo>
                      <a:pt x="28" y="256"/>
                      <a:pt x="24" y="260"/>
                      <a:pt x="27" y="265"/>
                    </a:cubicBezTo>
                    <a:cubicBezTo>
                      <a:pt x="30" y="270"/>
                      <a:pt x="29" y="272"/>
                      <a:pt x="28" y="277"/>
                    </a:cubicBezTo>
                    <a:cubicBezTo>
                      <a:pt x="26" y="282"/>
                      <a:pt x="24" y="282"/>
                      <a:pt x="24" y="286"/>
                    </a:cubicBezTo>
                    <a:cubicBezTo>
                      <a:pt x="24" y="291"/>
                      <a:pt x="21" y="295"/>
                      <a:pt x="23" y="300"/>
                    </a:cubicBezTo>
                    <a:cubicBezTo>
                      <a:pt x="25" y="305"/>
                      <a:pt x="24" y="306"/>
                      <a:pt x="22" y="306"/>
                    </a:cubicBezTo>
                    <a:cubicBezTo>
                      <a:pt x="19" y="306"/>
                      <a:pt x="18" y="310"/>
                      <a:pt x="17" y="319"/>
                    </a:cubicBezTo>
                    <a:cubicBezTo>
                      <a:pt x="16" y="327"/>
                      <a:pt x="16" y="327"/>
                      <a:pt x="22" y="326"/>
                    </a:cubicBezTo>
                    <a:cubicBezTo>
                      <a:pt x="28" y="326"/>
                      <a:pt x="24" y="306"/>
                      <a:pt x="27" y="306"/>
                    </a:cubicBezTo>
                    <a:cubicBezTo>
                      <a:pt x="31" y="306"/>
                      <a:pt x="28" y="303"/>
                      <a:pt x="32" y="302"/>
                    </a:cubicBezTo>
                    <a:cubicBezTo>
                      <a:pt x="35" y="301"/>
                      <a:pt x="32" y="305"/>
                      <a:pt x="35" y="306"/>
                    </a:cubicBezTo>
                    <a:cubicBezTo>
                      <a:pt x="37" y="307"/>
                      <a:pt x="39" y="309"/>
                      <a:pt x="35" y="311"/>
                    </a:cubicBezTo>
                    <a:cubicBezTo>
                      <a:pt x="32" y="313"/>
                      <a:pt x="36" y="318"/>
                      <a:pt x="34" y="320"/>
                    </a:cubicBezTo>
                    <a:cubicBezTo>
                      <a:pt x="33" y="323"/>
                      <a:pt x="30" y="326"/>
                      <a:pt x="32" y="329"/>
                    </a:cubicBezTo>
                    <a:cubicBezTo>
                      <a:pt x="33" y="333"/>
                      <a:pt x="30" y="332"/>
                      <a:pt x="30" y="337"/>
                    </a:cubicBezTo>
                    <a:cubicBezTo>
                      <a:pt x="29" y="341"/>
                      <a:pt x="32" y="341"/>
                      <a:pt x="30" y="342"/>
                    </a:cubicBezTo>
                    <a:cubicBezTo>
                      <a:pt x="28" y="343"/>
                      <a:pt x="32" y="346"/>
                      <a:pt x="30" y="347"/>
                    </a:cubicBezTo>
                    <a:cubicBezTo>
                      <a:pt x="27" y="347"/>
                      <a:pt x="29" y="351"/>
                      <a:pt x="30" y="354"/>
                    </a:cubicBezTo>
                    <a:cubicBezTo>
                      <a:pt x="32" y="357"/>
                      <a:pt x="27" y="355"/>
                      <a:pt x="25" y="357"/>
                    </a:cubicBezTo>
                    <a:cubicBezTo>
                      <a:pt x="22" y="359"/>
                      <a:pt x="27" y="362"/>
                      <a:pt x="26" y="364"/>
                    </a:cubicBezTo>
                    <a:cubicBezTo>
                      <a:pt x="24" y="367"/>
                      <a:pt x="20" y="363"/>
                      <a:pt x="18" y="361"/>
                    </a:cubicBezTo>
                    <a:cubicBezTo>
                      <a:pt x="17" y="360"/>
                      <a:pt x="21" y="357"/>
                      <a:pt x="23" y="354"/>
                    </a:cubicBezTo>
                    <a:cubicBezTo>
                      <a:pt x="26" y="351"/>
                      <a:pt x="21" y="344"/>
                      <a:pt x="17" y="346"/>
                    </a:cubicBezTo>
                    <a:cubicBezTo>
                      <a:pt x="14" y="347"/>
                      <a:pt x="21" y="351"/>
                      <a:pt x="21" y="355"/>
                    </a:cubicBezTo>
                    <a:cubicBezTo>
                      <a:pt x="21" y="358"/>
                      <a:pt x="15" y="354"/>
                      <a:pt x="15" y="357"/>
                    </a:cubicBezTo>
                    <a:cubicBezTo>
                      <a:pt x="15" y="361"/>
                      <a:pt x="11" y="360"/>
                      <a:pt x="9" y="362"/>
                    </a:cubicBezTo>
                    <a:cubicBezTo>
                      <a:pt x="6" y="365"/>
                      <a:pt x="12" y="367"/>
                      <a:pt x="9" y="368"/>
                    </a:cubicBezTo>
                    <a:cubicBezTo>
                      <a:pt x="7" y="368"/>
                      <a:pt x="2" y="372"/>
                      <a:pt x="2" y="374"/>
                    </a:cubicBezTo>
                    <a:cubicBezTo>
                      <a:pt x="2" y="377"/>
                      <a:pt x="5" y="377"/>
                      <a:pt x="5" y="375"/>
                    </a:cubicBezTo>
                    <a:cubicBezTo>
                      <a:pt x="5" y="372"/>
                      <a:pt x="9" y="372"/>
                      <a:pt x="10" y="375"/>
                    </a:cubicBezTo>
                    <a:cubicBezTo>
                      <a:pt x="11" y="378"/>
                      <a:pt x="13" y="375"/>
                      <a:pt x="17" y="376"/>
                    </a:cubicBezTo>
                    <a:cubicBezTo>
                      <a:pt x="20" y="376"/>
                      <a:pt x="20" y="382"/>
                      <a:pt x="18" y="381"/>
                    </a:cubicBezTo>
                    <a:cubicBezTo>
                      <a:pt x="16" y="381"/>
                      <a:pt x="14" y="385"/>
                      <a:pt x="14" y="388"/>
                    </a:cubicBezTo>
                    <a:cubicBezTo>
                      <a:pt x="15" y="392"/>
                      <a:pt x="22" y="388"/>
                      <a:pt x="25" y="389"/>
                    </a:cubicBezTo>
                    <a:cubicBezTo>
                      <a:pt x="28" y="390"/>
                      <a:pt x="27" y="396"/>
                      <a:pt x="25" y="394"/>
                    </a:cubicBezTo>
                    <a:cubicBezTo>
                      <a:pt x="23" y="392"/>
                      <a:pt x="19" y="389"/>
                      <a:pt x="17" y="392"/>
                    </a:cubicBezTo>
                    <a:cubicBezTo>
                      <a:pt x="16" y="395"/>
                      <a:pt x="13" y="394"/>
                      <a:pt x="11" y="393"/>
                    </a:cubicBezTo>
                    <a:cubicBezTo>
                      <a:pt x="8" y="392"/>
                      <a:pt x="0" y="397"/>
                      <a:pt x="3" y="399"/>
                    </a:cubicBezTo>
                    <a:cubicBezTo>
                      <a:pt x="6" y="401"/>
                      <a:pt x="6" y="404"/>
                      <a:pt x="7" y="404"/>
                    </a:cubicBezTo>
                    <a:cubicBezTo>
                      <a:pt x="9" y="404"/>
                      <a:pt x="12" y="402"/>
                      <a:pt x="13" y="400"/>
                    </a:cubicBezTo>
                    <a:cubicBezTo>
                      <a:pt x="14" y="398"/>
                      <a:pt x="17" y="396"/>
                      <a:pt x="18" y="401"/>
                    </a:cubicBezTo>
                    <a:cubicBezTo>
                      <a:pt x="18" y="405"/>
                      <a:pt x="13" y="403"/>
                      <a:pt x="12" y="406"/>
                    </a:cubicBezTo>
                    <a:cubicBezTo>
                      <a:pt x="11" y="408"/>
                      <a:pt x="9" y="410"/>
                      <a:pt x="6" y="412"/>
                    </a:cubicBezTo>
                    <a:cubicBezTo>
                      <a:pt x="3" y="415"/>
                      <a:pt x="6" y="418"/>
                      <a:pt x="8" y="417"/>
                    </a:cubicBezTo>
                    <a:cubicBezTo>
                      <a:pt x="11" y="416"/>
                      <a:pt x="8" y="420"/>
                      <a:pt x="11" y="421"/>
                    </a:cubicBezTo>
                    <a:cubicBezTo>
                      <a:pt x="14" y="421"/>
                      <a:pt x="15" y="419"/>
                      <a:pt x="15" y="416"/>
                    </a:cubicBezTo>
                    <a:cubicBezTo>
                      <a:pt x="14" y="414"/>
                      <a:pt x="16" y="408"/>
                      <a:pt x="19" y="411"/>
                    </a:cubicBezTo>
                    <a:cubicBezTo>
                      <a:pt x="22" y="414"/>
                      <a:pt x="18" y="416"/>
                      <a:pt x="18" y="419"/>
                    </a:cubicBezTo>
                    <a:cubicBezTo>
                      <a:pt x="18" y="421"/>
                      <a:pt x="16" y="425"/>
                      <a:pt x="16" y="427"/>
                    </a:cubicBezTo>
                    <a:cubicBezTo>
                      <a:pt x="16" y="430"/>
                      <a:pt x="13" y="429"/>
                      <a:pt x="13" y="432"/>
                    </a:cubicBezTo>
                    <a:cubicBezTo>
                      <a:pt x="13" y="435"/>
                      <a:pt x="6" y="433"/>
                      <a:pt x="9" y="435"/>
                    </a:cubicBezTo>
                    <a:cubicBezTo>
                      <a:pt x="13" y="437"/>
                      <a:pt x="7" y="439"/>
                      <a:pt x="9" y="441"/>
                    </a:cubicBezTo>
                    <a:cubicBezTo>
                      <a:pt x="11" y="443"/>
                      <a:pt x="12" y="439"/>
                      <a:pt x="15" y="440"/>
                    </a:cubicBezTo>
                    <a:cubicBezTo>
                      <a:pt x="18" y="441"/>
                      <a:pt x="17" y="441"/>
                      <a:pt x="21" y="440"/>
                    </a:cubicBezTo>
                    <a:cubicBezTo>
                      <a:pt x="24" y="438"/>
                      <a:pt x="26" y="443"/>
                      <a:pt x="23" y="444"/>
                    </a:cubicBezTo>
                    <a:cubicBezTo>
                      <a:pt x="20" y="445"/>
                      <a:pt x="16" y="448"/>
                      <a:pt x="18" y="449"/>
                    </a:cubicBezTo>
                    <a:cubicBezTo>
                      <a:pt x="19" y="449"/>
                      <a:pt x="24" y="446"/>
                      <a:pt x="25" y="450"/>
                    </a:cubicBezTo>
                    <a:cubicBezTo>
                      <a:pt x="26" y="453"/>
                      <a:pt x="28" y="452"/>
                      <a:pt x="28" y="448"/>
                    </a:cubicBezTo>
                    <a:cubicBezTo>
                      <a:pt x="29" y="445"/>
                      <a:pt x="35" y="448"/>
                      <a:pt x="36" y="451"/>
                    </a:cubicBezTo>
                    <a:cubicBezTo>
                      <a:pt x="37" y="454"/>
                      <a:pt x="29" y="456"/>
                      <a:pt x="26" y="455"/>
                    </a:cubicBezTo>
                    <a:cubicBezTo>
                      <a:pt x="22" y="454"/>
                      <a:pt x="20" y="458"/>
                      <a:pt x="22" y="462"/>
                    </a:cubicBezTo>
                    <a:cubicBezTo>
                      <a:pt x="25" y="465"/>
                      <a:pt x="28" y="462"/>
                      <a:pt x="31" y="459"/>
                    </a:cubicBezTo>
                    <a:cubicBezTo>
                      <a:pt x="33" y="456"/>
                      <a:pt x="47" y="457"/>
                      <a:pt x="48" y="460"/>
                    </a:cubicBezTo>
                    <a:cubicBezTo>
                      <a:pt x="49" y="463"/>
                      <a:pt x="42" y="460"/>
                      <a:pt x="41" y="462"/>
                    </a:cubicBezTo>
                    <a:cubicBezTo>
                      <a:pt x="40" y="464"/>
                      <a:pt x="35" y="465"/>
                      <a:pt x="34" y="463"/>
                    </a:cubicBezTo>
                    <a:cubicBezTo>
                      <a:pt x="33" y="461"/>
                      <a:pt x="28" y="464"/>
                      <a:pt x="28" y="467"/>
                    </a:cubicBezTo>
                    <a:cubicBezTo>
                      <a:pt x="27" y="471"/>
                      <a:pt x="23" y="471"/>
                      <a:pt x="28" y="472"/>
                    </a:cubicBezTo>
                    <a:cubicBezTo>
                      <a:pt x="32" y="473"/>
                      <a:pt x="31" y="467"/>
                      <a:pt x="38" y="468"/>
                    </a:cubicBezTo>
                    <a:cubicBezTo>
                      <a:pt x="45" y="468"/>
                      <a:pt x="49" y="461"/>
                      <a:pt x="51" y="465"/>
                    </a:cubicBezTo>
                    <a:cubicBezTo>
                      <a:pt x="53" y="469"/>
                      <a:pt x="45" y="472"/>
                      <a:pt x="42" y="470"/>
                    </a:cubicBezTo>
                    <a:cubicBezTo>
                      <a:pt x="40" y="467"/>
                      <a:pt x="36" y="472"/>
                      <a:pt x="37" y="475"/>
                    </a:cubicBezTo>
                    <a:cubicBezTo>
                      <a:pt x="37" y="479"/>
                      <a:pt x="29" y="474"/>
                      <a:pt x="25" y="474"/>
                    </a:cubicBezTo>
                    <a:cubicBezTo>
                      <a:pt x="21" y="473"/>
                      <a:pt x="22" y="478"/>
                      <a:pt x="26" y="481"/>
                    </a:cubicBezTo>
                    <a:cubicBezTo>
                      <a:pt x="29" y="485"/>
                      <a:pt x="31" y="481"/>
                      <a:pt x="36" y="484"/>
                    </a:cubicBezTo>
                    <a:cubicBezTo>
                      <a:pt x="40" y="486"/>
                      <a:pt x="40" y="489"/>
                      <a:pt x="43" y="487"/>
                    </a:cubicBezTo>
                    <a:cubicBezTo>
                      <a:pt x="46" y="484"/>
                      <a:pt x="43" y="484"/>
                      <a:pt x="41" y="483"/>
                    </a:cubicBezTo>
                    <a:cubicBezTo>
                      <a:pt x="39" y="482"/>
                      <a:pt x="41" y="477"/>
                      <a:pt x="45" y="480"/>
                    </a:cubicBezTo>
                    <a:cubicBezTo>
                      <a:pt x="50" y="482"/>
                      <a:pt x="56" y="478"/>
                      <a:pt x="54" y="472"/>
                    </a:cubicBezTo>
                    <a:cubicBezTo>
                      <a:pt x="53" y="466"/>
                      <a:pt x="58" y="463"/>
                      <a:pt x="64" y="461"/>
                    </a:cubicBezTo>
                    <a:cubicBezTo>
                      <a:pt x="70" y="459"/>
                      <a:pt x="67" y="465"/>
                      <a:pt x="63" y="466"/>
                    </a:cubicBezTo>
                    <a:cubicBezTo>
                      <a:pt x="58" y="468"/>
                      <a:pt x="58" y="469"/>
                      <a:pt x="61" y="473"/>
                    </a:cubicBezTo>
                    <a:cubicBezTo>
                      <a:pt x="64" y="476"/>
                      <a:pt x="68" y="471"/>
                      <a:pt x="71" y="473"/>
                    </a:cubicBezTo>
                    <a:cubicBezTo>
                      <a:pt x="74" y="476"/>
                      <a:pt x="66" y="476"/>
                      <a:pt x="65" y="478"/>
                    </a:cubicBezTo>
                    <a:cubicBezTo>
                      <a:pt x="64" y="481"/>
                      <a:pt x="70" y="484"/>
                      <a:pt x="65" y="486"/>
                    </a:cubicBezTo>
                    <a:cubicBezTo>
                      <a:pt x="61" y="488"/>
                      <a:pt x="63" y="478"/>
                      <a:pt x="61" y="477"/>
                    </a:cubicBezTo>
                    <a:cubicBezTo>
                      <a:pt x="58" y="476"/>
                      <a:pt x="56" y="478"/>
                      <a:pt x="58" y="484"/>
                    </a:cubicBezTo>
                    <a:cubicBezTo>
                      <a:pt x="61" y="490"/>
                      <a:pt x="55" y="485"/>
                      <a:pt x="53" y="482"/>
                    </a:cubicBezTo>
                    <a:cubicBezTo>
                      <a:pt x="50" y="479"/>
                      <a:pt x="47" y="483"/>
                      <a:pt x="50" y="486"/>
                    </a:cubicBezTo>
                    <a:cubicBezTo>
                      <a:pt x="53" y="489"/>
                      <a:pt x="44" y="486"/>
                      <a:pt x="44" y="491"/>
                    </a:cubicBezTo>
                    <a:cubicBezTo>
                      <a:pt x="44" y="496"/>
                      <a:pt x="48" y="492"/>
                      <a:pt x="52" y="493"/>
                    </a:cubicBezTo>
                    <a:cubicBezTo>
                      <a:pt x="57" y="494"/>
                      <a:pt x="55" y="500"/>
                      <a:pt x="58" y="503"/>
                    </a:cubicBezTo>
                    <a:cubicBezTo>
                      <a:pt x="61" y="505"/>
                      <a:pt x="59" y="495"/>
                      <a:pt x="62" y="494"/>
                    </a:cubicBezTo>
                    <a:cubicBezTo>
                      <a:pt x="66" y="493"/>
                      <a:pt x="62" y="502"/>
                      <a:pt x="70" y="504"/>
                    </a:cubicBezTo>
                    <a:cubicBezTo>
                      <a:pt x="78" y="507"/>
                      <a:pt x="71" y="503"/>
                      <a:pt x="74" y="500"/>
                    </a:cubicBezTo>
                    <a:cubicBezTo>
                      <a:pt x="78" y="498"/>
                      <a:pt x="82" y="508"/>
                      <a:pt x="86" y="509"/>
                    </a:cubicBezTo>
                    <a:cubicBezTo>
                      <a:pt x="90" y="510"/>
                      <a:pt x="87" y="504"/>
                      <a:pt x="84" y="501"/>
                    </a:cubicBezTo>
                    <a:cubicBezTo>
                      <a:pt x="82" y="498"/>
                      <a:pt x="87" y="500"/>
                      <a:pt x="91" y="501"/>
                    </a:cubicBezTo>
                    <a:cubicBezTo>
                      <a:pt x="95" y="503"/>
                      <a:pt x="98" y="503"/>
                      <a:pt x="98" y="500"/>
                    </a:cubicBezTo>
                    <a:cubicBezTo>
                      <a:pt x="99" y="499"/>
                      <a:pt x="99" y="499"/>
                      <a:pt x="100" y="500"/>
                    </a:cubicBezTo>
                    <a:cubicBezTo>
                      <a:pt x="96" y="497"/>
                      <a:pt x="83" y="499"/>
                      <a:pt x="81" y="499"/>
                    </a:cubicBezTo>
                    <a:cubicBezTo>
                      <a:pt x="79" y="498"/>
                      <a:pt x="81" y="468"/>
                      <a:pt x="81" y="461"/>
                    </a:cubicBezTo>
                    <a:cubicBezTo>
                      <a:pt x="81" y="461"/>
                      <a:pt x="81" y="461"/>
                      <a:pt x="80" y="461"/>
                    </a:cubicBezTo>
                    <a:cubicBezTo>
                      <a:pt x="77" y="461"/>
                      <a:pt x="70" y="462"/>
                      <a:pt x="71" y="457"/>
                    </a:cubicBezTo>
                    <a:cubicBezTo>
                      <a:pt x="71" y="456"/>
                      <a:pt x="72" y="456"/>
                      <a:pt x="72" y="455"/>
                    </a:cubicBezTo>
                    <a:cubicBezTo>
                      <a:pt x="71" y="454"/>
                      <a:pt x="69" y="453"/>
                      <a:pt x="66" y="452"/>
                    </a:cubicBezTo>
                    <a:cubicBezTo>
                      <a:pt x="61" y="450"/>
                      <a:pt x="49" y="452"/>
                      <a:pt x="46" y="452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66" name="Freeform 110"/>
              <p:cNvSpPr>
                <a:spLocks noChangeArrowheads="1"/>
              </p:cNvSpPr>
              <p:nvPr/>
            </p:nvSpPr>
            <p:spPr bwMode="auto">
              <a:xfrm>
                <a:off x="2278063" y="2897187"/>
                <a:ext cx="192088" cy="192088"/>
              </a:xfrm>
              <a:custGeom>
                <a:gdLst>
                  <a:gd fmla="*/ 184404 w 100" name="T0"/>
                  <a:gd fmla="*/ 103728 h 100" name="T1"/>
                  <a:gd fmla="*/ 167117 w 100" name="T2"/>
                  <a:gd fmla="*/ 107569 h 100" name="T3"/>
                  <a:gd fmla="*/ 155591 w 100" name="T4"/>
                  <a:gd fmla="*/ 82598 h 100" name="T5"/>
                  <a:gd fmla="*/ 140224 w 100" name="T6"/>
                  <a:gd fmla="*/ 65310 h 100" name="T7"/>
                  <a:gd fmla="*/ 122936 w 100" name="T8"/>
                  <a:gd fmla="*/ 63389 h 100" name="T9"/>
                  <a:gd fmla="*/ 111411 w 100" name="T10"/>
                  <a:gd fmla="*/ 46101 h 100" name="T11"/>
                  <a:gd fmla="*/ 107569 w 100" name="T12"/>
                  <a:gd fmla="*/ 19209 h 100" name="T13"/>
                  <a:gd fmla="*/ 105648 w 100" name="T14"/>
                  <a:gd fmla="*/ 7684 h 100" name="T15"/>
                  <a:gd fmla="*/ 101807 w 100" name="T16"/>
                  <a:gd fmla="*/ 9604 h 100" name="T17"/>
                  <a:gd fmla="*/ 82598 w 100" name="T18"/>
                  <a:gd fmla="*/ 0 h 100" name="T19"/>
                  <a:gd fmla="*/ 57626 w 100" name="T20"/>
                  <a:gd fmla="*/ 1921 h 100" name="T21"/>
                  <a:gd fmla="*/ 30734 w 100" name="T22"/>
                  <a:gd fmla="*/ 7684 h 100" name="T23"/>
                  <a:gd fmla="*/ 13446 w 100" name="T24"/>
                  <a:gd fmla="*/ 26892 h 100" name="T25"/>
                  <a:gd fmla="*/ 7684 w 100" name="T26"/>
                  <a:gd fmla="*/ 61468 h 100" name="T27"/>
                  <a:gd fmla="*/ 0 w 100" name="T28"/>
                  <a:gd fmla="*/ 59547 h 100" name="T29"/>
                  <a:gd fmla="*/ 30734 w 100" name="T30"/>
                  <a:gd fmla="*/ 90281 h 100" name="T31"/>
                  <a:gd fmla="*/ 53785 w 100" name="T32"/>
                  <a:gd fmla="*/ 105648 h 100" name="T33"/>
                  <a:gd fmla="*/ 78756 w 100" name="T34"/>
                  <a:gd fmla="*/ 119095 h 100" name="T35"/>
                  <a:gd fmla="*/ 119095 w 100" name="T36"/>
                  <a:gd fmla="*/ 138303 h 100" name="T37"/>
                  <a:gd fmla="*/ 101807 w 100" name="T38"/>
                  <a:gd fmla="*/ 167117 h 100" name="T39"/>
                  <a:gd fmla="*/ 94123 w 100" name="T40"/>
                  <a:gd fmla="*/ 182484 h 100" name="T41"/>
                  <a:gd fmla="*/ 115253 w 100" name="T42"/>
                  <a:gd fmla="*/ 186325 h 100" name="T43"/>
                  <a:gd fmla="*/ 136382 w 100" name="T44"/>
                  <a:gd fmla="*/ 188246 h 100" name="T45"/>
                  <a:gd fmla="*/ 153670 w 100" name="T46"/>
                  <a:gd fmla="*/ 184404 h 100" name="T47"/>
                  <a:gd fmla="*/ 170958 w 100" name="T48"/>
                  <a:gd fmla="*/ 176721 h 100" name="T49"/>
                  <a:gd fmla="*/ 182484 w 100" name="T50"/>
                  <a:gd fmla="*/ 144066 h 100" name="T51"/>
                  <a:gd fmla="*/ 184404 w 100" name="T52"/>
                  <a:gd fmla="*/ 103728 h 100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100" name="T81"/>
                  <a:gd fmla="*/ 0 h 100" name="T82"/>
                  <a:gd fmla="*/ 100 w 100" name="T83"/>
                  <a:gd fmla="*/ 100 h 100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100" w="100">
                    <a:moveTo>
                      <a:pt x="96" y="54"/>
                    </a:moveTo>
                    <a:cubicBezTo>
                      <a:pt x="92" y="52"/>
                      <a:pt x="88" y="56"/>
                      <a:pt x="87" y="56"/>
                    </a:cubicBezTo>
                    <a:cubicBezTo>
                      <a:pt x="85" y="56"/>
                      <a:pt x="82" y="47"/>
                      <a:pt x="81" y="43"/>
                    </a:cubicBezTo>
                    <a:cubicBezTo>
                      <a:pt x="80" y="40"/>
                      <a:pt x="76" y="32"/>
                      <a:pt x="73" y="34"/>
                    </a:cubicBezTo>
                    <a:cubicBezTo>
                      <a:pt x="71" y="36"/>
                      <a:pt x="71" y="33"/>
                      <a:pt x="64" y="33"/>
                    </a:cubicBezTo>
                    <a:cubicBezTo>
                      <a:pt x="56" y="33"/>
                      <a:pt x="56" y="31"/>
                      <a:pt x="58" y="24"/>
                    </a:cubicBezTo>
                    <a:cubicBezTo>
                      <a:pt x="59" y="16"/>
                      <a:pt x="53" y="12"/>
                      <a:pt x="56" y="10"/>
                    </a:cubicBezTo>
                    <a:cubicBezTo>
                      <a:pt x="58" y="9"/>
                      <a:pt x="58" y="7"/>
                      <a:pt x="55" y="4"/>
                    </a:cubicBezTo>
                    <a:cubicBezTo>
                      <a:pt x="55" y="4"/>
                      <a:pt x="54" y="5"/>
                      <a:pt x="53" y="5"/>
                    </a:cubicBezTo>
                    <a:cubicBezTo>
                      <a:pt x="51" y="5"/>
                      <a:pt x="47" y="0"/>
                      <a:pt x="43" y="0"/>
                    </a:cubicBezTo>
                    <a:cubicBezTo>
                      <a:pt x="38" y="0"/>
                      <a:pt x="33" y="0"/>
                      <a:pt x="30" y="1"/>
                    </a:cubicBezTo>
                    <a:cubicBezTo>
                      <a:pt x="26" y="3"/>
                      <a:pt x="20" y="1"/>
                      <a:pt x="16" y="4"/>
                    </a:cubicBezTo>
                    <a:cubicBezTo>
                      <a:pt x="12" y="6"/>
                      <a:pt x="7" y="12"/>
                      <a:pt x="7" y="14"/>
                    </a:cubicBezTo>
                    <a:cubicBezTo>
                      <a:pt x="8" y="17"/>
                      <a:pt x="6" y="31"/>
                      <a:pt x="4" y="32"/>
                    </a:cubicBezTo>
                    <a:cubicBezTo>
                      <a:pt x="3" y="32"/>
                      <a:pt x="2" y="32"/>
                      <a:pt x="0" y="31"/>
                    </a:cubicBezTo>
                    <a:cubicBezTo>
                      <a:pt x="3" y="36"/>
                      <a:pt x="11" y="44"/>
                      <a:pt x="16" y="47"/>
                    </a:cubicBezTo>
                    <a:cubicBezTo>
                      <a:pt x="22" y="51"/>
                      <a:pt x="22" y="55"/>
                      <a:pt x="28" y="55"/>
                    </a:cubicBezTo>
                    <a:cubicBezTo>
                      <a:pt x="35" y="56"/>
                      <a:pt x="38" y="59"/>
                      <a:pt x="41" y="62"/>
                    </a:cubicBezTo>
                    <a:cubicBezTo>
                      <a:pt x="43" y="65"/>
                      <a:pt x="60" y="70"/>
                      <a:pt x="62" y="72"/>
                    </a:cubicBezTo>
                    <a:cubicBezTo>
                      <a:pt x="63" y="75"/>
                      <a:pt x="53" y="81"/>
                      <a:pt x="53" y="87"/>
                    </a:cubicBezTo>
                    <a:cubicBezTo>
                      <a:pt x="53" y="93"/>
                      <a:pt x="49" y="93"/>
                      <a:pt x="49" y="95"/>
                    </a:cubicBezTo>
                    <a:cubicBezTo>
                      <a:pt x="49" y="97"/>
                      <a:pt x="57" y="95"/>
                      <a:pt x="60" y="97"/>
                    </a:cubicBezTo>
                    <a:cubicBezTo>
                      <a:pt x="63" y="99"/>
                      <a:pt x="67" y="96"/>
                      <a:pt x="71" y="98"/>
                    </a:cubicBezTo>
                    <a:cubicBezTo>
                      <a:pt x="74" y="100"/>
                      <a:pt x="78" y="95"/>
                      <a:pt x="80" y="96"/>
                    </a:cubicBezTo>
                    <a:cubicBezTo>
                      <a:pt x="83" y="97"/>
                      <a:pt x="86" y="91"/>
                      <a:pt x="89" y="92"/>
                    </a:cubicBezTo>
                    <a:cubicBezTo>
                      <a:pt x="93" y="92"/>
                      <a:pt x="96" y="80"/>
                      <a:pt x="95" y="75"/>
                    </a:cubicBezTo>
                    <a:cubicBezTo>
                      <a:pt x="94" y="70"/>
                      <a:pt x="100" y="56"/>
                      <a:pt x="96" y="54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67" name="Freeform 111"/>
              <p:cNvSpPr>
                <a:spLocks noChangeArrowheads="1"/>
              </p:cNvSpPr>
              <p:nvPr/>
            </p:nvSpPr>
            <p:spPr bwMode="auto">
              <a:xfrm>
                <a:off x="1778000" y="2230437"/>
                <a:ext cx="71438" cy="57150"/>
              </a:xfrm>
              <a:custGeom>
                <a:gdLst>
                  <a:gd fmla="*/ 67678 w 38" name="T0"/>
                  <a:gd fmla="*/ 45720 h 30" name="T1"/>
                  <a:gd fmla="*/ 71438 w 38" name="T2"/>
                  <a:gd fmla="*/ 32385 h 30" name="T3"/>
                  <a:gd fmla="*/ 48879 w 38" name="T4"/>
                  <a:gd fmla="*/ 5715 h 30" name="T5"/>
                  <a:gd fmla="*/ 39479 w 38" name="T6"/>
                  <a:gd fmla="*/ 3810 h 30" name="T7"/>
                  <a:gd fmla="*/ 18799 w 38" name="T8"/>
                  <a:gd fmla="*/ 0 h 30" name="T9"/>
                  <a:gd fmla="*/ 5640 w 38" name="T10"/>
                  <a:gd fmla="*/ 0 h 30" name="T11"/>
                  <a:gd fmla="*/ 5640 w 38" name="T12"/>
                  <a:gd fmla="*/ 9525 h 30" name="T13"/>
                  <a:gd fmla="*/ 11280 w 38" name="T14"/>
                  <a:gd fmla="*/ 26670 h 30" name="T15"/>
                  <a:gd fmla="*/ 22559 w 38" name="T16"/>
                  <a:gd fmla="*/ 24765 h 30" name="T17"/>
                  <a:gd fmla="*/ 31959 w 38" name="T18"/>
                  <a:gd fmla="*/ 32385 h 30" name="T19"/>
                  <a:gd fmla="*/ 46999 w 38" name="T20"/>
                  <a:gd fmla="*/ 45720 h 30" name="T21"/>
                  <a:gd fmla="*/ 60158 w 38" name="T22"/>
                  <a:gd fmla="*/ 57150 h 30" name="T23"/>
                  <a:gd fmla="*/ 63918 w 38" name="T24"/>
                  <a:gd fmla="*/ 57150 h 30" name="T25"/>
                  <a:gd fmla="*/ 67678 w 38" name="T26"/>
                  <a:gd fmla="*/ 45720 h 30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38" name="T42"/>
                  <a:gd fmla="*/ 0 h 30" name="T43"/>
                  <a:gd fmla="*/ 38 w 38" name="T44"/>
                  <a:gd fmla="*/ 30 h 30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30" w="38">
                    <a:moveTo>
                      <a:pt x="36" y="24"/>
                    </a:moveTo>
                    <a:cubicBezTo>
                      <a:pt x="35" y="23"/>
                      <a:pt x="36" y="19"/>
                      <a:pt x="38" y="17"/>
                    </a:cubicBezTo>
                    <a:cubicBezTo>
                      <a:pt x="33" y="12"/>
                      <a:pt x="29" y="6"/>
                      <a:pt x="26" y="3"/>
                    </a:cubicBezTo>
                    <a:cubicBezTo>
                      <a:pt x="24" y="3"/>
                      <a:pt x="22" y="3"/>
                      <a:pt x="21" y="2"/>
                    </a:cubicBezTo>
                    <a:cubicBezTo>
                      <a:pt x="18" y="0"/>
                      <a:pt x="12" y="2"/>
                      <a:pt x="10" y="0"/>
                    </a:cubicBezTo>
                    <a:cubicBezTo>
                      <a:pt x="8" y="0"/>
                      <a:pt x="6" y="0"/>
                      <a:pt x="3" y="0"/>
                    </a:cubicBezTo>
                    <a:cubicBezTo>
                      <a:pt x="4" y="2"/>
                      <a:pt x="4" y="4"/>
                      <a:pt x="3" y="5"/>
                    </a:cubicBezTo>
                    <a:cubicBezTo>
                      <a:pt x="0" y="6"/>
                      <a:pt x="0" y="12"/>
                      <a:pt x="6" y="14"/>
                    </a:cubicBezTo>
                    <a:cubicBezTo>
                      <a:pt x="11" y="17"/>
                      <a:pt x="9" y="13"/>
                      <a:pt x="12" y="13"/>
                    </a:cubicBezTo>
                    <a:cubicBezTo>
                      <a:pt x="15" y="13"/>
                      <a:pt x="15" y="17"/>
                      <a:pt x="17" y="17"/>
                    </a:cubicBezTo>
                    <a:cubicBezTo>
                      <a:pt x="20" y="17"/>
                      <a:pt x="25" y="20"/>
                      <a:pt x="25" y="24"/>
                    </a:cubicBezTo>
                    <a:cubicBezTo>
                      <a:pt x="25" y="28"/>
                      <a:pt x="27" y="30"/>
                      <a:pt x="32" y="30"/>
                    </a:cubicBezTo>
                    <a:cubicBezTo>
                      <a:pt x="32" y="30"/>
                      <a:pt x="33" y="30"/>
                      <a:pt x="34" y="30"/>
                    </a:cubicBezTo>
                    <a:cubicBezTo>
                      <a:pt x="35" y="28"/>
                      <a:pt x="36" y="25"/>
                      <a:pt x="36" y="24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68" name="Freeform 112"/>
              <p:cNvSpPr>
                <a:spLocks noChangeArrowheads="1"/>
              </p:cNvSpPr>
              <p:nvPr/>
            </p:nvSpPr>
            <p:spPr bwMode="auto">
              <a:xfrm>
                <a:off x="1843088" y="2259012"/>
                <a:ext cx="125413" cy="60325"/>
              </a:xfrm>
              <a:custGeom>
                <a:gdLst>
                  <a:gd fmla="*/ 112112 w 66" name="T0"/>
                  <a:gd fmla="*/ 17514 h 31" name="T1"/>
                  <a:gd fmla="*/ 81708 w 66" name="T2"/>
                  <a:gd fmla="*/ 3892 h 31" name="T3"/>
                  <a:gd fmla="*/ 51305 w 66" name="T4"/>
                  <a:gd fmla="*/ 15568 h 31" name="T5"/>
                  <a:gd fmla="*/ 17102 w 66" name="T6"/>
                  <a:gd fmla="*/ 13622 h 31" name="T7"/>
                  <a:gd fmla="*/ 7601 w 66" name="T8"/>
                  <a:gd fmla="*/ 3892 h 31" name="T9"/>
                  <a:gd fmla="*/ 3800 w 66" name="T10"/>
                  <a:gd fmla="*/ 17514 h 31" name="T11"/>
                  <a:gd fmla="*/ 0 w 66" name="T12"/>
                  <a:gd fmla="*/ 29190 h 31" name="T13"/>
                  <a:gd fmla="*/ 28503 w 66" name="T14"/>
                  <a:gd fmla="*/ 42811 h 31" name="T15"/>
                  <a:gd fmla="*/ 43705 w 66" name="T16"/>
                  <a:gd fmla="*/ 52541 h 31" name="T17"/>
                  <a:gd fmla="*/ 60806 w 66" name="T18"/>
                  <a:gd fmla="*/ 48649 h 31" name="T19"/>
                  <a:gd fmla="*/ 55106 w 66" name="T20"/>
                  <a:gd fmla="*/ 36973 h 31" name="T21"/>
                  <a:gd fmla="*/ 66507 w 66" name="T22"/>
                  <a:gd fmla="*/ 25298 h 31" name="T23"/>
                  <a:gd fmla="*/ 89309 w 66" name="T24"/>
                  <a:gd fmla="*/ 17514 h 31" name="T25"/>
                  <a:gd fmla="*/ 95010 w 66" name="T26"/>
                  <a:gd fmla="*/ 33081 h 31" name="T27"/>
                  <a:gd fmla="*/ 108311 w 66" name="T28"/>
                  <a:gd fmla="*/ 56433 h 31" name="T29"/>
                  <a:gd fmla="*/ 123513 w 66" name="T30"/>
                  <a:gd fmla="*/ 40865 h 31" name="T31"/>
                  <a:gd fmla="*/ 125413 w 66" name="T32"/>
                  <a:gd fmla="*/ 35027 h 31" name="T33"/>
                  <a:gd fmla="*/ 112112 w 66" name="T34"/>
                  <a:gd fmla="*/ 17514 h 31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66" name="T54"/>
                  <a:gd fmla="*/ 0 h 31" name="T55"/>
                  <a:gd fmla="*/ 66 w 66" name="T56"/>
                  <a:gd fmla="*/ 31 h 31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31" w="66">
                    <a:moveTo>
                      <a:pt x="59" y="9"/>
                    </a:moveTo>
                    <a:cubicBezTo>
                      <a:pt x="55" y="3"/>
                      <a:pt x="48" y="4"/>
                      <a:pt x="43" y="2"/>
                    </a:cubicBezTo>
                    <a:cubicBezTo>
                      <a:pt x="39" y="0"/>
                      <a:pt x="33" y="2"/>
                      <a:pt x="27" y="8"/>
                    </a:cubicBezTo>
                    <a:cubicBezTo>
                      <a:pt x="22" y="13"/>
                      <a:pt x="14" y="10"/>
                      <a:pt x="9" y="7"/>
                    </a:cubicBezTo>
                    <a:cubicBezTo>
                      <a:pt x="8" y="6"/>
                      <a:pt x="6" y="4"/>
                      <a:pt x="4" y="2"/>
                    </a:cubicBezTo>
                    <a:cubicBezTo>
                      <a:pt x="2" y="4"/>
                      <a:pt x="1" y="8"/>
                      <a:pt x="2" y="9"/>
                    </a:cubicBezTo>
                    <a:cubicBezTo>
                      <a:pt x="2" y="10"/>
                      <a:pt x="1" y="13"/>
                      <a:pt x="0" y="15"/>
                    </a:cubicBezTo>
                    <a:cubicBezTo>
                      <a:pt x="5" y="16"/>
                      <a:pt x="12" y="18"/>
                      <a:pt x="15" y="22"/>
                    </a:cubicBezTo>
                    <a:cubicBezTo>
                      <a:pt x="19" y="26"/>
                      <a:pt x="21" y="23"/>
                      <a:pt x="23" y="27"/>
                    </a:cubicBezTo>
                    <a:cubicBezTo>
                      <a:pt x="25" y="31"/>
                      <a:pt x="31" y="28"/>
                      <a:pt x="32" y="25"/>
                    </a:cubicBezTo>
                    <a:cubicBezTo>
                      <a:pt x="33" y="23"/>
                      <a:pt x="29" y="22"/>
                      <a:pt x="29" y="19"/>
                    </a:cubicBezTo>
                    <a:cubicBezTo>
                      <a:pt x="28" y="16"/>
                      <a:pt x="34" y="17"/>
                      <a:pt x="35" y="13"/>
                    </a:cubicBezTo>
                    <a:cubicBezTo>
                      <a:pt x="36" y="10"/>
                      <a:pt x="44" y="8"/>
                      <a:pt x="47" y="9"/>
                    </a:cubicBezTo>
                    <a:cubicBezTo>
                      <a:pt x="51" y="11"/>
                      <a:pt x="54" y="13"/>
                      <a:pt x="50" y="17"/>
                    </a:cubicBezTo>
                    <a:cubicBezTo>
                      <a:pt x="48" y="20"/>
                      <a:pt x="53" y="25"/>
                      <a:pt x="57" y="29"/>
                    </a:cubicBezTo>
                    <a:cubicBezTo>
                      <a:pt x="60" y="26"/>
                      <a:pt x="63" y="22"/>
                      <a:pt x="65" y="21"/>
                    </a:cubicBezTo>
                    <a:cubicBezTo>
                      <a:pt x="65" y="21"/>
                      <a:pt x="66" y="19"/>
                      <a:pt x="66" y="18"/>
                    </a:cubicBezTo>
                    <a:cubicBezTo>
                      <a:pt x="64" y="17"/>
                      <a:pt x="62" y="13"/>
                      <a:pt x="59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69" name="Freeform 113"/>
              <p:cNvSpPr>
                <a:spLocks noChangeArrowheads="1"/>
              </p:cNvSpPr>
              <p:nvPr/>
            </p:nvSpPr>
            <p:spPr bwMode="auto">
              <a:xfrm>
                <a:off x="1928813" y="2197100"/>
                <a:ext cx="257175" cy="366713"/>
              </a:xfrm>
              <a:custGeom>
                <a:gdLst>
                  <a:gd fmla="*/ 40005 w 135" name="T0"/>
                  <a:gd fmla="*/ 267395 h 192" name="T1"/>
                  <a:gd fmla="*/ 57150 w 135" name="T2"/>
                  <a:gd fmla="*/ 267395 h 192" name="T3"/>
                  <a:gd fmla="*/ 72390 w 135" name="T4"/>
                  <a:gd fmla="*/ 278855 h 192" name="T5"/>
                  <a:gd fmla="*/ 72390 w 135" name="T6"/>
                  <a:gd fmla="*/ 280765 h 192" name="T7"/>
                  <a:gd fmla="*/ 91440 w 135" name="T8"/>
                  <a:gd fmla="*/ 280765 h 192" name="T9"/>
                  <a:gd fmla="*/ 104775 w 135" name="T10"/>
                  <a:gd fmla="*/ 297954 h 192" name="T11"/>
                  <a:gd fmla="*/ 118110 w 135" name="T12"/>
                  <a:gd fmla="*/ 311324 h 192" name="T13"/>
                  <a:gd fmla="*/ 125730 w 135" name="T14"/>
                  <a:gd fmla="*/ 324694 h 192" name="T15"/>
                  <a:gd fmla="*/ 150495 w 135" name="T16"/>
                  <a:gd fmla="*/ 328514 h 192" name="T17"/>
                  <a:gd fmla="*/ 163830 w 135" name="T18"/>
                  <a:gd fmla="*/ 326604 h 192" name="T19"/>
                  <a:gd fmla="*/ 177165 w 135" name="T20"/>
                  <a:gd fmla="*/ 324694 h 192" name="T21"/>
                  <a:gd fmla="*/ 192405 w 135" name="T22"/>
                  <a:gd fmla="*/ 338064 h 192" name="T23"/>
                  <a:gd fmla="*/ 180975 w 135" name="T24"/>
                  <a:gd fmla="*/ 357163 h 192" name="T25"/>
                  <a:gd fmla="*/ 194310 w 135" name="T26"/>
                  <a:gd fmla="*/ 366713 h 192" name="T27"/>
                  <a:gd fmla="*/ 196215 w 135" name="T28"/>
                  <a:gd fmla="*/ 366713 h 192" name="T29"/>
                  <a:gd fmla="*/ 203835 w 135" name="T30"/>
                  <a:gd fmla="*/ 338064 h 192" name="T31"/>
                  <a:gd fmla="*/ 207645 w 135" name="T32"/>
                  <a:gd fmla="*/ 307504 h 192" name="T33"/>
                  <a:gd fmla="*/ 194310 w 135" name="T34"/>
                  <a:gd fmla="*/ 273125 h 192" name="T35"/>
                  <a:gd fmla="*/ 209550 w 135" name="T36"/>
                  <a:gd fmla="*/ 261665 h 192" name="T37"/>
                  <a:gd fmla="*/ 205740 w 135" name="T38"/>
                  <a:gd fmla="*/ 252115 h 192" name="T39"/>
                  <a:gd fmla="*/ 200025 w 135" name="T40"/>
                  <a:gd fmla="*/ 240655 h 192" name="T41"/>
                  <a:gd fmla="*/ 232410 w 135" name="T42"/>
                  <a:gd fmla="*/ 238745 h 192" name="T43"/>
                  <a:gd fmla="*/ 255270 w 135" name="T44"/>
                  <a:gd fmla="*/ 231106 h 192" name="T45"/>
                  <a:gd fmla="*/ 251460 w 135" name="T46"/>
                  <a:gd fmla="*/ 219646 h 192" name="T47"/>
                  <a:gd fmla="*/ 253365 w 135" name="T48"/>
                  <a:gd fmla="*/ 202456 h 192" name="T49"/>
                  <a:gd fmla="*/ 243840 w 135" name="T50"/>
                  <a:gd fmla="*/ 187176 h 192" name="T51"/>
                  <a:gd fmla="*/ 249555 w 135" name="T52"/>
                  <a:gd fmla="*/ 147067 h 192" name="T53"/>
                  <a:gd fmla="*/ 224790 w 135" name="T54"/>
                  <a:gd fmla="*/ 141337 h 192" name="T55"/>
                  <a:gd fmla="*/ 194310 w 135" name="T56"/>
                  <a:gd fmla="*/ 127968 h 192" name="T57"/>
                  <a:gd fmla="*/ 158115 w 135" name="T58"/>
                  <a:gd fmla="*/ 124148 h 192" name="T59"/>
                  <a:gd fmla="*/ 142875 w 135" name="T60"/>
                  <a:gd fmla="*/ 95498 h 192" name="T61"/>
                  <a:gd fmla="*/ 133350 w 135" name="T62"/>
                  <a:gd fmla="*/ 82128 h 192" name="T63"/>
                  <a:gd fmla="*/ 123825 w 135" name="T64"/>
                  <a:gd fmla="*/ 76399 h 192" name="T65"/>
                  <a:gd fmla="*/ 127635 w 135" name="T66"/>
                  <a:gd fmla="*/ 66849 h 192" name="T67"/>
                  <a:gd fmla="*/ 131445 w 135" name="T68"/>
                  <a:gd fmla="*/ 51569 h 192" name="T69"/>
                  <a:gd fmla="*/ 148590 w 135" name="T70"/>
                  <a:gd fmla="*/ 26739 h 192" name="T71"/>
                  <a:gd fmla="*/ 156210 w 135" name="T72"/>
                  <a:gd fmla="*/ 22920 h 192" name="T73"/>
                  <a:gd fmla="*/ 161925 w 135" name="T74"/>
                  <a:gd fmla="*/ 19100 h 192" name="T75"/>
                  <a:gd fmla="*/ 165735 w 135" name="T76"/>
                  <a:gd fmla="*/ 5730 h 192" name="T77"/>
                  <a:gd fmla="*/ 142875 w 135" name="T78"/>
                  <a:gd fmla="*/ 17190 h 192" name="T79"/>
                  <a:gd fmla="*/ 123825 w 135" name="T80"/>
                  <a:gd fmla="*/ 26739 h 192" name="T81"/>
                  <a:gd fmla="*/ 104775 w 135" name="T82"/>
                  <a:gd fmla="*/ 34379 h 192" name="T83"/>
                  <a:gd fmla="*/ 93345 w 135" name="T84"/>
                  <a:gd fmla="*/ 32469 h 192" name="T85"/>
                  <a:gd fmla="*/ 74295 w 135" name="T86"/>
                  <a:gd fmla="*/ 51569 h 192" name="T87"/>
                  <a:gd fmla="*/ 66675 w 135" name="T88"/>
                  <a:gd fmla="*/ 70669 h 192" name="T89"/>
                  <a:gd fmla="*/ 45720 w 135" name="T90"/>
                  <a:gd fmla="*/ 95498 h 192" name="T91"/>
                  <a:gd fmla="*/ 40005 w 135" name="T92"/>
                  <a:gd fmla="*/ 97408 h 192" name="T93"/>
                  <a:gd fmla="*/ 38100 w 135" name="T94"/>
                  <a:gd fmla="*/ 103138 h 192" name="T95"/>
                  <a:gd fmla="*/ 22860 w 135" name="T96"/>
                  <a:gd fmla="*/ 118418 h 192" name="T97"/>
                  <a:gd fmla="*/ 30480 w 135" name="T98"/>
                  <a:gd fmla="*/ 124148 h 192" name="T99"/>
                  <a:gd fmla="*/ 34290 w 135" name="T100"/>
                  <a:gd fmla="*/ 141337 h 192" name="T101"/>
                  <a:gd fmla="*/ 34290 w 135" name="T102"/>
                  <a:gd fmla="*/ 152797 h 192" name="T103"/>
                  <a:gd fmla="*/ 38100 w 135" name="T104"/>
                  <a:gd fmla="*/ 187176 h 192" name="T105"/>
                  <a:gd fmla="*/ 32385 w 135" name="T106"/>
                  <a:gd fmla="*/ 206276 h 192" name="T107"/>
                  <a:gd fmla="*/ 15240 w 135" name="T108"/>
                  <a:gd fmla="*/ 219646 h 192" name="T109"/>
                  <a:gd fmla="*/ 3810 w 135" name="T110"/>
                  <a:gd fmla="*/ 233016 h 192" name="T111"/>
                  <a:gd fmla="*/ 0 w 135" name="T112"/>
                  <a:gd fmla="*/ 242565 h 192" name="T113"/>
                  <a:gd fmla="*/ 26670 w 135" name="T114"/>
                  <a:gd fmla="*/ 257845 h 192" name="T115"/>
                  <a:gd fmla="*/ 40005 w 135" name="T116"/>
                  <a:gd fmla="*/ 267395 h 192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w 135" name="T177"/>
                  <a:gd fmla="*/ 0 h 192" name="T178"/>
                  <a:gd fmla="*/ 135 w 135" name="T179"/>
                  <a:gd fmla="*/ 192 h 192" name="T180"/>
                </a:gdLst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b="T180" l="T177" r="T179" t="T178"/>
                <a:pathLst>
                  <a:path h="192" w="135">
                    <a:moveTo>
                      <a:pt x="21" y="140"/>
                    </a:moveTo>
                    <a:cubicBezTo>
                      <a:pt x="24" y="142"/>
                      <a:pt x="29" y="141"/>
                      <a:pt x="30" y="140"/>
                    </a:cubicBezTo>
                    <a:cubicBezTo>
                      <a:pt x="31" y="139"/>
                      <a:pt x="34" y="142"/>
                      <a:pt x="38" y="146"/>
                    </a:cubicBezTo>
                    <a:cubicBezTo>
                      <a:pt x="38" y="146"/>
                      <a:pt x="38" y="147"/>
                      <a:pt x="38" y="147"/>
                    </a:cubicBezTo>
                    <a:cubicBezTo>
                      <a:pt x="42" y="146"/>
                      <a:pt x="46" y="145"/>
                      <a:pt x="48" y="147"/>
                    </a:cubicBezTo>
                    <a:cubicBezTo>
                      <a:pt x="51" y="148"/>
                      <a:pt x="50" y="156"/>
                      <a:pt x="55" y="156"/>
                    </a:cubicBezTo>
                    <a:cubicBezTo>
                      <a:pt x="59" y="156"/>
                      <a:pt x="62" y="161"/>
                      <a:pt x="62" y="163"/>
                    </a:cubicBezTo>
                    <a:cubicBezTo>
                      <a:pt x="61" y="165"/>
                      <a:pt x="66" y="167"/>
                      <a:pt x="66" y="170"/>
                    </a:cubicBezTo>
                    <a:cubicBezTo>
                      <a:pt x="66" y="174"/>
                      <a:pt x="77" y="173"/>
                      <a:pt x="79" y="172"/>
                    </a:cubicBezTo>
                    <a:cubicBezTo>
                      <a:pt x="81" y="170"/>
                      <a:pt x="84" y="170"/>
                      <a:pt x="86" y="171"/>
                    </a:cubicBezTo>
                    <a:cubicBezTo>
                      <a:pt x="88" y="172"/>
                      <a:pt x="91" y="170"/>
                      <a:pt x="93" y="170"/>
                    </a:cubicBezTo>
                    <a:cubicBezTo>
                      <a:pt x="95" y="171"/>
                      <a:pt x="103" y="174"/>
                      <a:pt x="101" y="177"/>
                    </a:cubicBezTo>
                    <a:cubicBezTo>
                      <a:pt x="100" y="180"/>
                      <a:pt x="94" y="184"/>
                      <a:pt x="95" y="187"/>
                    </a:cubicBezTo>
                    <a:cubicBezTo>
                      <a:pt x="96" y="188"/>
                      <a:pt x="100" y="190"/>
                      <a:pt x="102" y="192"/>
                    </a:cubicBezTo>
                    <a:cubicBezTo>
                      <a:pt x="102" y="192"/>
                      <a:pt x="103" y="192"/>
                      <a:pt x="103" y="192"/>
                    </a:cubicBezTo>
                    <a:cubicBezTo>
                      <a:pt x="106" y="191"/>
                      <a:pt x="107" y="180"/>
                      <a:pt x="107" y="177"/>
                    </a:cubicBezTo>
                    <a:cubicBezTo>
                      <a:pt x="107" y="173"/>
                      <a:pt x="108" y="165"/>
                      <a:pt x="109" y="161"/>
                    </a:cubicBezTo>
                    <a:cubicBezTo>
                      <a:pt x="111" y="155"/>
                      <a:pt x="102" y="150"/>
                      <a:pt x="102" y="143"/>
                    </a:cubicBezTo>
                    <a:cubicBezTo>
                      <a:pt x="102" y="136"/>
                      <a:pt x="106" y="140"/>
                      <a:pt x="110" y="137"/>
                    </a:cubicBezTo>
                    <a:cubicBezTo>
                      <a:pt x="114" y="134"/>
                      <a:pt x="110" y="133"/>
                      <a:pt x="108" y="132"/>
                    </a:cubicBezTo>
                    <a:cubicBezTo>
                      <a:pt x="106" y="132"/>
                      <a:pt x="104" y="128"/>
                      <a:pt x="105" y="126"/>
                    </a:cubicBezTo>
                    <a:cubicBezTo>
                      <a:pt x="105" y="124"/>
                      <a:pt x="118" y="125"/>
                      <a:pt x="122" y="125"/>
                    </a:cubicBezTo>
                    <a:cubicBezTo>
                      <a:pt x="126" y="125"/>
                      <a:pt x="134" y="121"/>
                      <a:pt x="134" y="121"/>
                    </a:cubicBezTo>
                    <a:cubicBezTo>
                      <a:pt x="134" y="120"/>
                      <a:pt x="135" y="117"/>
                      <a:pt x="132" y="115"/>
                    </a:cubicBezTo>
                    <a:cubicBezTo>
                      <a:pt x="129" y="112"/>
                      <a:pt x="130" y="109"/>
                      <a:pt x="133" y="106"/>
                    </a:cubicBezTo>
                    <a:cubicBezTo>
                      <a:pt x="135" y="104"/>
                      <a:pt x="131" y="101"/>
                      <a:pt x="128" y="98"/>
                    </a:cubicBezTo>
                    <a:cubicBezTo>
                      <a:pt x="125" y="94"/>
                      <a:pt x="128" y="83"/>
                      <a:pt x="131" y="77"/>
                    </a:cubicBezTo>
                    <a:cubicBezTo>
                      <a:pt x="134" y="72"/>
                      <a:pt x="124" y="73"/>
                      <a:pt x="118" y="74"/>
                    </a:cubicBezTo>
                    <a:cubicBezTo>
                      <a:pt x="111" y="74"/>
                      <a:pt x="106" y="72"/>
                      <a:pt x="102" y="67"/>
                    </a:cubicBezTo>
                    <a:cubicBezTo>
                      <a:pt x="98" y="61"/>
                      <a:pt x="92" y="65"/>
                      <a:pt x="83" y="65"/>
                    </a:cubicBezTo>
                    <a:cubicBezTo>
                      <a:pt x="73" y="65"/>
                      <a:pt x="75" y="54"/>
                      <a:pt x="75" y="50"/>
                    </a:cubicBezTo>
                    <a:cubicBezTo>
                      <a:pt x="76" y="46"/>
                      <a:pt x="70" y="45"/>
                      <a:pt x="70" y="43"/>
                    </a:cubicBezTo>
                    <a:cubicBezTo>
                      <a:pt x="70" y="40"/>
                      <a:pt x="68" y="40"/>
                      <a:pt x="65" y="40"/>
                    </a:cubicBezTo>
                    <a:cubicBezTo>
                      <a:pt x="63" y="40"/>
                      <a:pt x="65" y="37"/>
                      <a:pt x="67" y="35"/>
                    </a:cubicBezTo>
                    <a:cubicBezTo>
                      <a:pt x="69" y="33"/>
                      <a:pt x="68" y="31"/>
                      <a:pt x="69" y="27"/>
                    </a:cubicBezTo>
                    <a:cubicBezTo>
                      <a:pt x="69" y="22"/>
                      <a:pt x="75" y="18"/>
                      <a:pt x="78" y="14"/>
                    </a:cubicBezTo>
                    <a:cubicBezTo>
                      <a:pt x="79" y="13"/>
                      <a:pt x="80" y="12"/>
                      <a:pt x="82" y="12"/>
                    </a:cubicBezTo>
                    <a:cubicBezTo>
                      <a:pt x="82" y="11"/>
                      <a:pt x="83" y="10"/>
                      <a:pt x="85" y="10"/>
                    </a:cubicBezTo>
                    <a:cubicBezTo>
                      <a:pt x="90" y="9"/>
                      <a:pt x="92" y="5"/>
                      <a:pt x="87" y="3"/>
                    </a:cubicBezTo>
                    <a:cubicBezTo>
                      <a:pt x="83" y="0"/>
                      <a:pt x="80" y="8"/>
                      <a:pt x="75" y="9"/>
                    </a:cubicBezTo>
                    <a:cubicBezTo>
                      <a:pt x="69" y="9"/>
                      <a:pt x="68" y="13"/>
                      <a:pt x="65" y="14"/>
                    </a:cubicBezTo>
                    <a:cubicBezTo>
                      <a:pt x="61" y="16"/>
                      <a:pt x="55" y="15"/>
                      <a:pt x="55" y="18"/>
                    </a:cubicBezTo>
                    <a:cubicBezTo>
                      <a:pt x="54" y="21"/>
                      <a:pt x="52" y="18"/>
                      <a:pt x="49" y="17"/>
                    </a:cubicBezTo>
                    <a:cubicBezTo>
                      <a:pt x="46" y="16"/>
                      <a:pt x="39" y="23"/>
                      <a:pt x="39" y="27"/>
                    </a:cubicBezTo>
                    <a:cubicBezTo>
                      <a:pt x="39" y="30"/>
                      <a:pt x="40" y="34"/>
                      <a:pt x="35" y="37"/>
                    </a:cubicBezTo>
                    <a:cubicBezTo>
                      <a:pt x="29" y="41"/>
                      <a:pt x="26" y="47"/>
                      <a:pt x="24" y="50"/>
                    </a:cubicBezTo>
                    <a:cubicBezTo>
                      <a:pt x="23" y="51"/>
                      <a:pt x="22" y="51"/>
                      <a:pt x="21" y="51"/>
                    </a:cubicBezTo>
                    <a:cubicBezTo>
                      <a:pt x="21" y="52"/>
                      <a:pt x="20" y="54"/>
                      <a:pt x="20" y="54"/>
                    </a:cubicBezTo>
                    <a:cubicBezTo>
                      <a:pt x="18" y="55"/>
                      <a:pt x="15" y="59"/>
                      <a:pt x="12" y="62"/>
                    </a:cubicBezTo>
                    <a:cubicBezTo>
                      <a:pt x="13" y="63"/>
                      <a:pt x="15" y="64"/>
                      <a:pt x="16" y="65"/>
                    </a:cubicBezTo>
                    <a:cubicBezTo>
                      <a:pt x="19" y="69"/>
                      <a:pt x="17" y="72"/>
                      <a:pt x="18" y="74"/>
                    </a:cubicBezTo>
                    <a:cubicBezTo>
                      <a:pt x="19" y="76"/>
                      <a:pt x="20" y="79"/>
                      <a:pt x="18" y="80"/>
                    </a:cubicBezTo>
                    <a:cubicBezTo>
                      <a:pt x="16" y="82"/>
                      <a:pt x="18" y="95"/>
                      <a:pt x="20" y="98"/>
                    </a:cubicBezTo>
                    <a:cubicBezTo>
                      <a:pt x="22" y="100"/>
                      <a:pt x="20" y="103"/>
                      <a:pt x="17" y="108"/>
                    </a:cubicBezTo>
                    <a:cubicBezTo>
                      <a:pt x="15" y="113"/>
                      <a:pt x="13" y="115"/>
                      <a:pt x="8" y="115"/>
                    </a:cubicBezTo>
                    <a:cubicBezTo>
                      <a:pt x="4" y="115"/>
                      <a:pt x="4" y="122"/>
                      <a:pt x="2" y="122"/>
                    </a:cubicBezTo>
                    <a:cubicBezTo>
                      <a:pt x="1" y="122"/>
                      <a:pt x="0" y="125"/>
                      <a:pt x="0" y="127"/>
                    </a:cubicBezTo>
                    <a:cubicBezTo>
                      <a:pt x="4" y="131"/>
                      <a:pt x="12" y="135"/>
                      <a:pt x="14" y="135"/>
                    </a:cubicBezTo>
                    <a:cubicBezTo>
                      <a:pt x="16" y="135"/>
                      <a:pt x="18" y="138"/>
                      <a:pt x="21" y="14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70" name="Freeform 114"/>
              <p:cNvSpPr>
                <a:spLocks noChangeArrowheads="1"/>
              </p:cNvSpPr>
              <p:nvPr/>
            </p:nvSpPr>
            <p:spPr bwMode="auto">
              <a:xfrm>
                <a:off x="2130425" y="2684462"/>
                <a:ext cx="266700" cy="300038"/>
              </a:xfrm>
              <a:custGeom>
                <a:gdLst>
                  <a:gd fmla="*/ 262863 w 139" name="T0"/>
                  <a:gd fmla="*/ 179641 h 157" name="T1"/>
                  <a:gd fmla="*/ 249432 w 139" name="T2"/>
                  <a:gd fmla="*/ 158619 h 157" name="T3"/>
                  <a:gd fmla="*/ 232163 w 139" name="T4"/>
                  <a:gd fmla="*/ 147152 h 157" name="T5"/>
                  <a:gd fmla="*/ 209139 w 139" name="T6"/>
                  <a:gd fmla="*/ 135686 h 157" name="T7"/>
                  <a:gd fmla="*/ 205301 w 139" name="T8"/>
                  <a:gd fmla="*/ 118486 h 157" name="T9"/>
                  <a:gd fmla="*/ 203383 w 139" name="T10"/>
                  <a:gd fmla="*/ 101287 h 157" name="T11"/>
                  <a:gd fmla="*/ 193789 w 139" name="T12"/>
                  <a:gd fmla="*/ 87909 h 157" name="T13"/>
                  <a:gd fmla="*/ 170765 w 139" name="T14"/>
                  <a:gd fmla="*/ 82176 h 157" name="T15"/>
                  <a:gd fmla="*/ 153496 w 139" name="T16"/>
                  <a:gd fmla="*/ 74532 h 157" name="T17"/>
                  <a:gd fmla="*/ 143903 w 139" name="T18"/>
                  <a:gd fmla="*/ 66887 h 157" name="T19"/>
                  <a:gd fmla="*/ 128553 w 139" name="T20"/>
                  <a:gd fmla="*/ 63065 h 157" name="T21"/>
                  <a:gd fmla="*/ 103610 w 139" name="T22"/>
                  <a:gd fmla="*/ 47777 h 157" name="T23"/>
                  <a:gd fmla="*/ 95935 w 139" name="T24"/>
                  <a:gd fmla="*/ 5733 h 157" name="T25"/>
                  <a:gd fmla="*/ 74829 w 139" name="T26"/>
                  <a:gd fmla="*/ 3822 h 157" name="T27"/>
                  <a:gd fmla="*/ 49886 w 139" name="T28"/>
                  <a:gd fmla="*/ 15289 h 157" name="T29"/>
                  <a:gd fmla="*/ 30699 w 139" name="T30"/>
                  <a:gd fmla="*/ 24844 h 157" name="T31"/>
                  <a:gd fmla="*/ 13431 w 139" name="T32"/>
                  <a:gd fmla="*/ 30577 h 157" name="T33"/>
                  <a:gd fmla="*/ 5756 w 139" name="T34"/>
                  <a:gd fmla="*/ 28666 h 157" name="T35"/>
                  <a:gd fmla="*/ 21106 w 139" name="T36"/>
                  <a:gd fmla="*/ 59243 h 157" name="T37"/>
                  <a:gd fmla="*/ 15350 w 139" name="T38"/>
                  <a:gd fmla="*/ 70710 h 157" name="T39"/>
                  <a:gd fmla="*/ 17268 w 139" name="T40"/>
                  <a:gd fmla="*/ 101287 h 157" name="T41"/>
                  <a:gd fmla="*/ 11512 w 139" name="T42"/>
                  <a:gd fmla="*/ 118486 h 157" name="T43"/>
                  <a:gd fmla="*/ 5756 w 139" name="T44"/>
                  <a:gd fmla="*/ 137597 h 157" name="T45"/>
                  <a:gd fmla="*/ 15350 w 139" name="T46"/>
                  <a:gd fmla="*/ 147152 h 157" name="T47"/>
                  <a:gd fmla="*/ 3837 w 139" name="T48"/>
                  <a:gd fmla="*/ 164352 h 157" name="T49"/>
                  <a:gd fmla="*/ 1919 w 139" name="T50"/>
                  <a:gd fmla="*/ 171996 h 157" name="T51"/>
                  <a:gd fmla="*/ 9594 w 139" name="T52"/>
                  <a:gd fmla="*/ 183463 h 157" name="T53"/>
                  <a:gd fmla="*/ 15350 w 139" name="T54"/>
                  <a:gd fmla="*/ 206396 h 157" name="T55"/>
                  <a:gd fmla="*/ 24943 w 139" name="T56"/>
                  <a:gd fmla="*/ 217862 h 157" name="T57"/>
                  <a:gd fmla="*/ 19187 w 139" name="T58"/>
                  <a:gd fmla="*/ 233151 h 157" name="T59"/>
                  <a:gd fmla="*/ 26862 w 139" name="T60"/>
                  <a:gd fmla="*/ 252261 h 157" name="T61"/>
                  <a:gd fmla="*/ 34537 w 139" name="T62"/>
                  <a:gd fmla="*/ 271372 h 157" name="T63"/>
                  <a:gd fmla="*/ 40293 w 139" name="T64"/>
                  <a:gd fmla="*/ 294305 h 157" name="T65"/>
                  <a:gd fmla="*/ 69073 w 139" name="T66"/>
                  <a:gd fmla="*/ 277105 h 157" name="T67"/>
                  <a:gd fmla="*/ 88260 w 139" name="T68"/>
                  <a:gd fmla="*/ 277105 h 157" name="T69"/>
                  <a:gd fmla="*/ 113204 w 139" name="T70"/>
                  <a:gd fmla="*/ 286661 h 157" name="T71"/>
                  <a:gd fmla="*/ 126635 w 139" name="T72"/>
                  <a:gd fmla="*/ 275194 h 157" name="T73"/>
                  <a:gd fmla="*/ 155415 w 139" name="T74"/>
                  <a:gd fmla="*/ 275194 h 157" name="T75"/>
                  <a:gd fmla="*/ 161171 w 139" name="T76"/>
                  <a:gd fmla="*/ 240795 h 157" name="T77"/>
                  <a:gd fmla="*/ 178440 w 139" name="T78"/>
                  <a:gd fmla="*/ 221684 h 157" name="T79"/>
                  <a:gd fmla="*/ 205301 w 139" name="T80"/>
                  <a:gd fmla="*/ 215951 h 157" name="T81"/>
                  <a:gd fmla="*/ 230245 w 139" name="T82"/>
                  <a:gd fmla="*/ 214040 h 157" name="T83"/>
                  <a:gd fmla="*/ 249432 w 139" name="T84"/>
                  <a:gd fmla="*/ 223595 h 157" name="T85"/>
                  <a:gd fmla="*/ 260944 w 139" name="T86"/>
                  <a:gd fmla="*/ 206396 h 157" name="T87"/>
                  <a:gd fmla="*/ 262863 w 139" name="T88"/>
                  <a:gd fmla="*/ 179641 h 157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w 139" name="T135"/>
                  <a:gd fmla="*/ 0 h 157" name="T136"/>
                  <a:gd fmla="*/ 139 w 139" name="T137"/>
                  <a:gd fmla="*/ 157 h 157" name="T138"/>
                </a:gdLst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b="T138" l="T135" r="T137" t="T136"/>
                <a:pathLst>
                  <a:path h="157" w="139">
                    <a:moveTo>
                      <a:pt x="137" y="94"/>
                    </a:moveTo>
                    <a:cubicBezTo>
                      <a:pt x="135" y="89"/>
                      <a:pt x="130" y="88"/>
                      <a:pt x="130" y="83"/>
                    </a:cubicBezTo>
                    <a:cubicBezTo>
                      <a:pt x="130" y="77"/>
                      <a:pt x="128" y="77"/>
                      <a:pt x="121" y="77"/>
                    </a:cubicBezTo>
                    <a:cubicBezTo>
                      <a:pt x="114" y="77"/>
                      <a:pt x="109" y="76"/>
                      <a:pt x="109" y="71"/>
                    </a:cubicBezTo>
                    <a:cubicBezTo>
                      <a:pt x="108" y="67"/>
                      <a:pt x="104" y="64"/>
                      <a:pt x="107" y="62"/>
                    </a:cubicBezTo>
                    <a:cubicBezTo>
                      <a:pt x="111" y="60"/>
                      <a:pt x="105" y="57"/>
                      <a:pt x="106" y="53"/>
                    </a:cubicBezTo>
                    <a:cubicBezTo>
                      <a:pt x="106" y="49"/>
                      <a:pt x="104" y="48"/>
                      <a:pt x="101" y="46"/>
                    </a:cubicBezTo>
                    <a:cubicBezTo>
                      <a:pt x="99" y="44"/>
                      <a:pt x="89" y="47"/>
                      <a:pt x="89" y="43"/>
                    </a:cubicBezTo>
                    <a:cubicBezTo>
                      <a:pt x="89" y="39"/>
                      <a:pt x="83" y="39"/>
                      <a:pt x="80" y="39"/>
                    </a:cubicBezTo>
                    <a:cubicBezTo>
                      <a:pt x="76" y="39"/>
                      <a:pt x="79" y="34"/>
                      <a:pt x="75" y="35"/>
                    </a:cubicBezTo>
                    <a:cubicBezTo>
                      <a:pt x="71" y="35"/>
                      <a:pt x="72" y="32"/>
                      <a:pt x="67" y="33"/>
                    </a:cubicBezTo>
                    <a:cubicBezTo>
                      <a:pt x="62" y="34"/>
                      <a:pt x="59" y="31"/>
                      <a:pt x="54" y="25"/>
                    </a:cubicBezTo>
                    <a:cubicBezTo>
                      <a:pt x="48" y="19"/>
                      <a:pt x="49" y="6"/>
                      <a:pt x="50" y="3"/>
                    </a:cubicBezTo>
                    <a:cubicBezTo>
                      <a:pt x="51" y="0"/>
                      <a:pt x="44" y="2"/>
                      <a:pt x="39" y="2"/>
                    </a:cubicBezTo>
                    <a:cubicBezTo>
                      <a:pt x="35" y="2"/>
                      <a:pt x="31" y="6"/>
                      <a:pt x="26" y="8"/>
                    </a:cubicBezTo>
                    <a:cubicBezTo>
                      <a:pt x="21" y="11"/>
                      <a:pt x="19" y="11"/>
                      <a:pt x="16" y="13"/>
                    </a:cubicBezTo>
                    <a:cubicBezTo>
                      <a:pt x="14" y="16"/>
                      <a:pt x="10" y="17"/>
                      <a:pt x="7" y="16"/>
                    </a:cubicBezTo>
                    <a:cubicBezTo>
                      <a:pt x="6" y="15"/>
                      <a:pt x="4" y="15"/>
                      <a:pt x="3" y="15"/>
                    </a:cubicBezTo>
                    <a:cubicBezTo>
                      <a:pt x="5" y="20"/>
                      <a:pt x="10" y="28"/>
                      <a:pt x="11" y="31"/>
                    </a:cubicBezTo>
                    <a:cubicBezTo>
                      <a:pt x="12" y="34"/>
                      <a:pt x="9" y="35"/>
                      <a:pt x="8" y="37"/>
                    </a:cubicBezTo>
                    <a:cubicBezTo>
                      <a:pt x="6" y="38"/>
                      <a:pt x="8" y="50"/>
                      <a:pt x="9" y="53"/>
                    </a:cubicBezTo>
                    <a:cubicBezTo>
                      <a:pt x="9" y="55"/>
                      <a:pt x="4" y="60"/>
                      <a:pt x="6" y="62"/>
                    </a:cubicBezTo>
                    <a:cubicBezTo>
                      <a:pt x="8" y="64"/>
                      <a:pt x="3" y="69"/>
                      <a:pt x="3" y="72"/>
                    </a:cubicBezTo>
                    <a:cubicBezTo>
                      <a:pt x="3" y="75"/>
                      <a:pt x="8" y="75"/>
                      <a:pt x="8" y="77"/>
                    </a:cubicBezTo>
                    <a:cubicBezTo>
                      <a:pt x="8" y="79"/>
                      <a:pt x="4" y="85"/>
                      <a:pt x="2" y="86"/>
                    </a:cubicBezTo>
                    <a:cubicBezTo>
                      <a:pt x="0" y="87"/>
                      <a:pt x="0" y="88"/>
                      <a:pt x="1" y="90"/>
                    </a:cubicBezTo>
                    <a:cubicBezTo>
                      <a:pt x="1" y="90"/>
                      <a:pt x="2" y="93"/>
                      <a:pt x="5" y="96"/>
                    </a:cubicBezTo>
                    <a:cubicBezTo>
                      <a:pt x="9" y="99"/>
                      <a:pt x="5" y="104"/>
                      <a:pt x="8" y="108"/>
                    </a:cubicBezTo>
                    <a:cubicBezTo>
                      <a:pt x="11" y="112"/>
                      <a:pt x="15" y="112"/>
                      <a:pt x="13" y="114"/>
                    </a:cubicBezTo>
                    <a:cubicBezTo>
                      <a:pt x="10" y="116"/>
                      <a:pt x="13" y="120"/>
                      <a:pt x="10" y="122"/>
                    </a:cubicBezTo>
                    <a:cubicBezTo>
                      <a:pt x="8" y="124"/>
                      <a:pt x="11" y="130"/>
                      <a:pt x="14" y="132"/>
                    </a:cubicBezTo>
                    <a:cubicBezTo>
                      <a:pt x="17" y="133"/>
                      <a:pt x="15" y="139"/>
                      <a:pt x="18" y="142"/>
                    </a:cubicBezTo>
                    <a:cubicBezTo>
                      <a:pt x="21" y="145"/>
                      <a:pt x="20" y="152"/>
                      <a:pt x="21" y="154"/>
                    </a:cubicBezTo>
                    <a:cubicBezTo>
                      <a:pt x="22" y="157"/>
                      <a:pt x="31" y="151"/>
                      <a:pt x="36" y="145"/>
                    </a:cubicBezTo>
                    <a:cubicBezTo>
                      <a:pt x="42" y="140"/>
                      <a:pt x="41" y="144"/>
                      <a:pt x="46" y="145"/>
                    </a:cubicBezTo>
                    <a:cubicBezTo>
                      <a:pt x="51" y="146"/>
                      <a:pt x="57" y="146"/>
                      <a:pt x="59" y="150"/>
                    </a:cubicBezTo>
                    <a:cubicBezTo>
                      <a:pt x="62" y="155"/>
                      <a:pt x="64" y="146"/>
                      <a:pt x="66" y="144"/>
                    </a:cubicBezTo>
                    <a:cubicBezTo>
                      <a:pt x="68" y="142"/>
                      <a:pt x="79" y="144"/>
                      <a:pt x="81" y="144"/>
                    </a:cubicBezTo>
                    <a:cubicBezTo>
                      <a:pt x="83" y="143"/>
                      <a:pt x="85" y="129"/>
                      <a:pt x="84" y="126"/>
                    </a:cubicBezTo>
                    <a:cubicBezTo>
                      <a:pt x="84" y="124"/>
                      <a:pt x="89" y="118"/>
                      <a:pt x="93" y="116"/>
                    </a:cubicBezTo>
                    <a:cubicBezTo>
                      <a:pt x="97" y="113"/>
                      <a:pt x="103" y="115"/>
                      <a:pt x="107" y="113"/>
                    </a:cubicBezTo>
                    <a:cubicBezTo>
                      <a:pt x="110" y="112"/>
                      <a:pt x="115" y="112"/>
                      <a:pt x="120" y="112"/>
                    </a:cubicBezTo>
                    <a:cubicBezTo>
                      <a:pt x="124" y="112"/>
                      <a:pt x="128" y="117"/>
                      <a:pt x="130" y="117"/>
                    </a:cubicBezTo>
                    <a:cubicBezTo>
                      <a:pt x="133" y="117"/>
                      <a:pt x="136" y="112"/>
                      <a:pt x="136" y="108"/>
                    </a:cubicBezTo>
                    <a:cubicBezTo>
                      <a:pt x="135" y="104"/>
                      <a:pt x="139" y="99"/>
                      <a:pt x="137" y="94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71" name="Freeform 115"/>
              <p:cNvSpPr>
                <a:spLocks noChangeArrowheads="1"/>
              </p:cNvSpPr>
              <p:nvPr/>
            </p:nvSpPr>
            <p:spPr bwMode="auto">
              <a:xfrm>
                <a:off x="1874838" y="2473325"/>
                <a:ext cx="279400" cy="404813"/>
              </a:xfrm>
              <a:custGeom>
                <a:gdLst>
                  <a:gd fmla="*/ 256436 w 146" name="T0"/>
                  <a:gd fmla="*/ 383809 h 212" name="T1"/>
                  <a:gd fmla="*/ 258349 w 146" name="T2"/>
                  <a:gd fmla="*/ 381899 h 212" name="T3"/>
                  <a:gd fmla="*/ 260263 w 146" name="T4"/>
                  <a:gd fmla="*/ 374261 h 212" name="T5"/>
                  <a:gd fmla="*/ 271745 w 146" name="T6"/>
                  <a:gd fmla="*/ 357076 h 212" name="T7"/>
                  <a:gd fmla="*/ 262177 w 146" name="T8"/>
                  <a:gd fmla="*/ 347528 h 212" name="T9"/>
                  <a:gd fmla="*/ 267918 w 146" name="T10"/>
                  <a:gd fmla="*/ 328433 h 212" name="T11"/>
                  <a:gd fmla="*/ 273659 w 146" name="T12"/>
                  <a:gd fmla="*/ 311248 h 212" name="T13"/>
                  <a:gd fmla="*/ 271745 w 146" name="T14"/>
                  <a:gd fmla="*/ 280696 h 212" name="T15"/>
                  <a:gd fmla="*/ 277486 w 146" name="T16"/>
                  <a:gd fmla="*/ 269239 h 212" name="T17"/>
                  <a:gd fmla="*/ 262177 w 146" name="T18"/>
                  <a:gd fmla="*/ 238687 h 212" name="T19"/>
                  <a:gd fmla="*/ 241126 w 146" name="T20"/>
                  <a:gd fmla="*/ 238687 h 212" name="T21"/>
                  <a:gd fmla="*/ 235385 w 146" name="T22"/>
                  <a:gd fmla="*/ 211954 h 212" name="T23"/>
                  <a:gd fmla="*/ 225816 w 146" name="T24"/>
                  <a:gd fmla="*/ 213863 h 212" name="T25"/>
                  <a:gd fmla="*/ 202852 w 146" name="T26"/>
                  <a:gd fmla="*/ 215773 h 212" name="T27"/>
                  <a:gd fmla="*/ 191370 w 146" name="T28"/>
                  <a:gd fmla="*/ 204316 h 212" name="T29"/>
                  <a:gd fmla="*/ 181801 w 146" name="T30"/>
                  <a:gd fmla="*/ 196678 h 212" name="T31"/>
                  <a:gd fmla="*/ 172233 w 146" name="T32"/>
                  <a:gd fmla="*/ 177583 h 212" name="T33"/>
                  <a:gd fmla="*/ 166492 w 146" name="T34"/>
                  <a:gd fmla="*/ 158488 h 212" name="T35"/>
                  <a:gd fmla="*/ 170319 w 146" name="T36"/>
                  <a:gd fmla="*/ 145122 h 212" name="T37"/>
                  <a:gd fmla="*/ 179888 w 146" name="T38"/>
                  <a:gd fmla="*/ 133665 h 212" name="T39"/>
                  <a:gd fmla="*/ 185629 w 146" name="T40"/>
                  <a:gd fmla="*/ 112660 h 212" name="T41"/>
                  <a:gd fmla="*/ 204766 w 146" name="T42"/>
                  <a:gd fmla="*/ 101203 h 212" name="T43"/>
                  <a:gd fmla="*/ 231557 w 146" name="T44"/>
                  <a:gd fmla="*/ 91656 h 212" name="T45"/>
                  <a:gd fmla="*/ 248781 w 146" name="T46"/>
                  <a:gd fmla="*/ 89746 h 212" name="T47"/>
                  <a:gd fmla="*/ 235385 w 146" name="T48"/>
                  <a:gd fmla="*/ 80199 h 212" name="T49"/>
                  <a:gd fmla="*/ 246867 w 146" name="T50"/>
                  <a:gd fmla="*/ 61104 h 212" name="T51"/>
                  <a:gd fmla="*/ 231557 w 146" name="T52"/>
                  <a:gd fmla="*/ 47737 h 212" name="T53"/>
                  <a:gd fmla="*/ 218162 w 146" name="T54"/>
                  <a:gd fmla="*/ 49647 h 212" name="T55"/>
                  <a:gd fmla="*/ 204766 w 146" name="T56"/>
                  <a:gd fmla="*/ 51556 h 212" name="T57"/>
                  <a:gd fmla="*/ 179888 w 146" name="T58"/>
                  <a:gd fmla="*/ 47737 h 212" name="T59"/>
                  <a:gd fmla="*/ 172233 w 146" name="T60"/>
                  <a:gd fmla="*/ 34371 h 212" name="T61"/>
                  <a:gd fmla="*/ 158837 w 146" name="T62"/>
                  <a:gd fmla="*/ 21004 h 212" name="T63"/>
                  <a:gd fmla="*/ 145441 w 146" name="T64"/>
                  <a:gd fmla="*/ 3819 h 212" name="T65"/>
                  <a:gd fmla="*/ 126304 w 146" name="T66"/>
                  <a:gd fmla="*/ 3819 h 212" name="T67"/>
                  <a:gd fmla="*/ 132045 w 146" name="T68"/>
                  <a:gd fmla="*/ 19095 h 212" name="T69"/>
                  <a:gd fmla="*/ 120563 w 146" name="T70"/>
                  <a:gd fmla="*/ 40099 h 212" name="T71"/>
                  <a:gd fmla="*/ 76548 w 146" name="T72"/>
                  <a:gd fmla="*/ 63013 h 212" name="T73"/>
                  <a:gd fmla="*/ 57411 w 146" name="T74"/>
                  <a:gd fmla="*/ 97384 h 212" name="T75"/>
                  <a:gd fmla="*/ 42101 w 146" name="T76"/>
                  <a:gd fmla="*/ 99294 h 212" name="T77"/>
                  <a:gd fmla="*/ 26792 w 146" name="T78"/>
                  <a:gd fmla="*/ 93565 h 212" name="T79"/>
                  <a:gd fmla="*/ 26792 w 146" name="T80"/>
                  <a:gd fmla="*/ 84018 h 212" name="T81"/>
                  <a:gd fmla="*/ 21051 w 146" name="T82"/>
                  <a:gd fmla="*/ 72561 h 212" name="T83"/>
                  <a:gd fmla="*/ 3827 w 146" name="T84"/>
                  <a:gd fmla="*/ 91656 h 212" name="T85"/>
                  <a:gd fmla="*/ 11482 w 146" name="T86"/>
                  <a:gd fmla="*/ 120298 h 212" name="T87"/>
                  <a:gd fmla="*/ 5741 w 146" name="T88"/>
                  <a:gd fmla="*/ 126027 h 212" name="T89"/>
                  <a:gd fmla="*/ 28705 w 146" name="T90"/>
                  <a:gd fmla="*/ 145122 h 212" name="T91"/>
                  <a:gd fmla="*/ 49756 w 146" name="T92"/>
                  <a:gd fmla="*/ 175674 h 212" name="T93"/>
                  <a:gd fmla="*/ 65066 w 146" name="T94"/>
                  <a:gd fmla="*/ 208135 h 212" name="T95"/>
                  <a:gd fmla="*/ 99512 w 146" name="T96"/>
                  <a:gd fmla="*/ 271148 h 212" name="T97"/>
                  <a:gd fmla="*/ 112908 w 146" name="T98"/>
                  <a:gd fmla="*/ 299791 h 212" name="T99"/>
                  <a:gd fmla="*/ 120563 w 146" name="T100"/>
                  <a:gd fmla="*/ 318886 h 212" name="T101"/>
                  <a:gd fmla="*/ 155010 w 146" name="T102"/>
                  <a:gd fmla="*/ 341800 h 212" name="T103"/>
                  <a:gd fmla="*/ 216248 w 146" name="T104"/>
                  <a:gd fmla="*/ 379990 h 212" name="T105"/>
                  <a:gd fmla="*/ 243040 w 146" name="T106"/>
                  <a:gd fmla="*/ 400994 h 212" name="T107"/>
                  <a:gd fmla="*/ 243040 w 146" name="T108"/>
                  <a:gd fmla="*/ 404813 h 212" name="T109"/>
                  <a:gd fmla="*/ 248781 w 146" name="T110"/>
                  <a:gd fmla="*/ 400994 h 212" name="T111"/>
                  <a:gd fmla="*/ 256436 w 146" name="T112"/>
                  <a:gd fmla="*/ 383809 h 212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w 146" name="T171"/>
                  <a:gd fmla="*/ 0 h 212" name="T172"/>
                  <a:gd fmla="*/ 146 w 146" name="T173"/>
                  <a:gd fmla="*/ 212 h 212" name="T174"/>
                </a:gdLst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b="T174" l="T171" r="T173" t="T172"/>
                <a:pathLst>
                  <a:path h="211" w="146">
                    <a:moveTo>
                      <a:pt x="134" y="201"/>
                    </a:moveTo>
                    <a:cubicBezTo>
                      <a:pt x="134" y="201"/>
                      <a:pt x="135" y="201"/>
                      <a:pt x="135" y="200"/>
                    </a:cubicBezTo>
                    <a:cubicBezTo>
                      <a:pt x="134" y="198"/>
                      <a:pt x="134" y="197"/>
                      <a:pt x="136" y="196"/>
                    </a:cubicBezTo>
                    <a:cubicBezTo>
                      <a:pt x="138" y="195"/>
                      <a:pt x="142" y="189"/>
                      <a:pt x="142" y="187"/>
                    </a:cubicBezTo>
                    <a:cubicBezTo>
                      <a:pt x="142" y="185"/>
                      <a:pt x="137" y="185"/>
                      <a:pt x="137" y="182"/>
                    </a:cubicBezTo>
                    <a:cubicBezTo>
                      <a:pt x="137" y="179"/>
                      <a:pt x="142" y="174"/>
                      <a:pt x="140" y="172"/>
                    </a:cubicBezTo>
                    <a:cubicBezTo>
                      <a:pt x="138" y="170"/>
                      <a:pt x="143" y="165"/>
                      <a:pt x="143" y="163"/>
                    </a:cubicBezTo>
                    <a:cubicBezTo>
                      <a:pt x="142" y="160"/>
                      <a:pt x="140" y="148"/>
                      <a:pt x="142" y="147"/>
                    </a:cubicBezTo>
                    <a:cubicBezTo>
                      <a:pt x="143" y="145"/>
                      <a:pt x="146" y="144"/>
                      <a:pt x="145" y="141"/>
                    </a:cubicBezTo>
                    <a:cubicBezTo>
                      <a:pt x="144" y="138"/>
                      <a:pt x="139" y="130"/>
                      <a:pt x="137" y="125"/>
                    </a:cubicBezTo>
                    <a:cubicBezTo>
                      <a:pt x="133" y="124"/>
                      <a:pt x="129" y="124"/>
                      <a:pt x="126" y="125"/>
                    </a:cubicBezTo>
                    <a:cubicBezTo>
                      <a:pt x="122" y="127"/>
                      <a:pt x="123" y="115"/>
                      <a:pt x="123" y="111"/>
                    </a:cubicBezTo>
                    <a:cubicBezTo>
                      <a:pt x="123" y="106"/>
                      <a:pt x="120" y="109"/>
                      <a:pt x="118" y="112"/>
                    </a:cubicBezTo>
                    <a:cubicBezTo>
                      <a:pt x="117" y="115"/>
                      <a:pt x="112" y="113"/>
                      <a:pt x="106" y="113"/>
                    </a:cubicBezTo>
                    <a:cubicBezTo>
                      <a:pt x="101" y="113"/>
                      <a:pt x="104" y="107"/>
                      <a:pt x="100" y="107"/>
                    </a:cubicBezTo>
                    <a:cubicBezTo>
                      <a:pt x="97" y="107"/>
                      <a:pt x="94" y="106"/>
                      <a:pt x="95" y="103"/>
                    </a:cubicBezTo>
                    <a:cubicBezTo>
                      <a:pt x="95" y="99"/>
                      <a:pt x="92" y="97"/>
                      <a:pt x="90" y="93"/>
                    </a:cubicBezTo>
                    <a:cubicBezTo>
                      <a:pt x="88" y="89"/>
                      <a:pt x="85" y="86"/>
                      <a:pt x="87" y="83"/>
                    </a:cubicBezTo>
                    <a:cubicBezTo>
                      <a:pt x="89" y="81"/>
                      <a:pt x="86" y="79"/>
                      <a:pt x="89" y="76"/>
                    </a:cubicBezTo>
                    <a:cubicBezTo>
                      <a:pt x="92" y="73"/>
                      <a:pt x="95" y="74"/>
                      <a:pt x="94" y="70"/>
                    </a:cubicBezTo>
                    <a:cubicBezTo>
                      <a:pt x="93" y="66"/>
                      <a:pt x="97" y="64"/>
                      <a:pt x="97" y="59"/>
                    </a:cubicBezTo>
                    <a:cubicBezTo>
                      <a:pt x="98" y="55"/>
                      <a:pt x="103" y="56"/>
                      <a:pt x="107" y="53"/>
                    </a:cubicBezTo>
                    <a:cubicBezTo>
                      <a:pt x="112" y="49"/>
                      <a:pt x="117" y="51"/>
                      <a:pt x="121" y="48"/>
                    </a:cubicBezTo>
                    <a:cubicBezTo>
                      <a:pt x="125" y="44"/>
                      <a:pt x="127" y="47"/>
                      <a:pt x="130" y="47"/>
                    </a:cubicBezTo>
                    <a:cubicBezTo>
                      <a:pt x="128" y="45"/>
                      <a:pt x="124" y="43"/>
                      <a:pt x="123" y="42"/>
                    </a:cubicBezTo>
                    <a:cubicBezTo>
                      <a:pt x="122" y="39"/>
                      <a:pt x="128" y="35"/>
                      <a:pt x="129" y="32"/>
                    </a:cubicBezTo>
                    <a:cubicBezTo>
                      <a:pt x="131" y="29"/>
                      <a:pt x="123" y="26"/>
                      <a:pt x="121" y="25"/>
                    </a:cubicBezTo>
                    <a:cubicBezTo>
                      <a:pt x="119" y="25"/>
                      <a:pt x="116" y="27"/>
                      <a:pt x="114" y="26"/>
                    </a:cubicBezTo>
                    <a:cubicBezTo>
                      <a:pt x="112" y="25"/>
                      <a:pt x="109" y="25"/>
                      <a:pt x="107" y="27"/>
                    </a:cubicBezTo>
                    <a:cubicBezTo>
                      <a:pt x="105" y="28"/>
                      <a:pt x="94" y="29"/>
                      <a:pt x="94" y="25"/>
                    </a:cubicBezTo>
                    <a:cubicBezTo>
                      <a:pt x="94" y="22"/>
                      <a:pt x="89" y="20"/>
                      <a:pt x="90" y="18"/>
                    </a:cubicBezTo>
                    <a:cubicBezTo>
                      <a:pt x="90" y="16"/>
                      <a:pt x="87" y="11"/>
                      <a:pt x="83" y="11"/>
                    </a:cubicBezTo>
                    <a:cubicBezTo>
                      <a:pt x="78" y="11"/>
                      <a:pt x="79" y="3"/>
                      <a:pt x="76" y="2"/>
                    </a:cubicBezTo>
                    <a:cubicBezTo>
                      <a:pt x="74" y="0"/>
                      <a:pt x="70" y="1"/>
                      <a:pt x="66" y="2"/>
                    </a:cubicBezTo>
                    <a:cubicBezTo>
                      <a:pt x="70" y="6"/>
                      <a:pt x="71" y="8"/>
                      <a:pt x="69" y="10"/>
                    </a:cubicBezTo>
                    <a:cubicBezTo>
                      <a:pt x="66" y="12"/>
                      <a:pt x="69" y="13"/>
                      <a:pt x="63" y="21"/>
                    </a:cubicBezTo>
                    <a:cubicBezTo>
                      <a:pt x="56" y="30"/>
                      <a:pt x="46" y="32"/>
                      <a:pt x="40" y="33"/>
                    </a:cubicBezTo>
                    <a:cubicBezTo>
                      <a:pt x="35" y="35"/>
                      <a:pt x="33" y="45"/>
                      <a:pt x="30" y="51"/>
                    </a:cubicBezTo>
                    <a:cubicBezTo>
                      <a:pt x="27" y="58"/>
                      <a:pt x="25" y="56"/>
                      <a:pt x="22" y="52"/>
                    </a:cubicBezTo>
                    <a:cubicBezTo>
                      <a:pt x="19" y="48"/>
                      <a:pt x="17" y="53"/>
                      <a:pt x="14" y="49"/>
                    </a:cubicBezTo>
                    <a:cubicBezTo>
                      <a:pt x="10" y="46"/>
                      <a:pt x="12" y="46"/>
                      <a:pt x="14" y="44"/>
                    </a:cubicBezTo>
                    <a:cubicBezTo>
                      <a:pt x="15" y="42"/>
                      <a:pt x="14" y="40"/>
                      <a:pt x="11" y="38"/>
                    </a:cubicBezTo>
                    <a:cubicBezTo>
                      <a:pt x="8" y="39"/>
                      <a:pt x="4" y="44"/>
                      <a:pt x="2" y="48"/>
                    </a:cubicBezTo>
                    <a:cubicBezTo>
                      <a:pt x="0" y="52"/>
                      <a:pt x="6" y="60"/>
                      <a:pt x="6" y="63"/>
                    </a:cubicBezTo>
                    <a:cubicBezTo>
                      <a:pt x="7" y="66"/>
                      <a:pt x="3" y="64"/>
                      <a:pt x="3" y="66"/>
                    </a:cubicBezTo>
                    <a:cubicBezTo>
                      <a:pt x="2" y="69"/>
                      <a:pt x="11" y="73"/>
                      <a:pt x="15" y="76"/>
                    </a:cubicBezTo>
                    <a:cubicBezTo>
                      <a:pt x="19" y="79"/>
                      <a:pt x="23" y="88"/>
                      <a:pt x="26" y="92"/>
                    </a:cubicBezTo>
                    <a:cubicBezTo>
                      <a:pt x="30" y="96"/>
                      <a:pt x="30" y="99"/>
                      <a:pt x="34" y="109"/>
                    </a:cubicBezTo>
                    <a:cubicBezTo>
                      <a:pt x="38" y="119"/>
                      <a:pt x="46" y="135"/>
                      <a:pt x="52" y="142"/>
                    </a:cubicBezTo>
                    <a:cubicBezTo>
                      <a:pt x="57" y="149"/>
                      <a:pt x="60" y="155"/>
                      <a:pt x="59" y="157"/>
                    </a:cubicBezTo>
                    <a:cubicBezTo>
                      <a:pt x="57" y="159"/>
                      <a:pt x="59" y="164"/>
                      <a:pt x="63" y="167"/>
                    </a:cubicBezTo>
                    <a:cubicBezTo>
                      <a:pt x="67" y="170"/>
                      <a:pt x="70" y="174"/>
                      <a:pt x="81" y="179"/>
                    </a:cubicBezTo>
                    <a:cubicBezTo>
                      <a:pt x="91" y="185"/>
                      <a:pt x="110" y="195"/>
                      <a:pt x="113" y="199"/>
                    </a:cubicBezTo>
                    <a:cubicBezTo>
                      <a:pt x="116" y="204"/>
                      <a:pt x="125" y="209"/>
                      <a:pt x="127" y="210"/>
                    </a:cubicBezTo>
                    <a:cubicBezTo>
                      <a:pt x="127" y="210"/>
                      <a:pt x="127" y="211"/>
                      <a:pt x="127" y="212"/>
                    </a:cubicBezTo>
                    <a:cubicBezTo>
                      <a:pt x="128" y="211"/>
                      <a:pt x="129" y="210"/>
                      <a:pt x="130" y="210"/>
                    </a:cubicBezTo>
                    <a:cubicBezTo>
                      <a:pt x="133" y="208"/>
                      <a:pt x="133" y="203"/>
                      <a:pt x="134" y="201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72" name="Freeform 116"/>
              <p:cNvSpPr>
                <a:spLocks noChangeArrowheads="1"/>
              </p:cNvSpPr>
              <p:nvPr/>
            </p:nvSpPr>
            <p:spPr bwMode="auto">
              <a:xfrm>
                <a:off x="2049463" y="2208212"/>
                <a:ext cx="296863" cy="250825"/>
              </a:xfrm>
              <a:custGeom>
                <a:gdLst>
                  <a:gd fmla="*/ 28545 w 156" name="T0"/>
                  <a:gd fmla="*/ 15318 h 131" name="T1"/>
                  <a:gd fmla="*/ 11418 w 156" name="T2"/>
                  <a:gd fmla="*/ 40209 h 131" name="T3"/>
                  <a:gd fmla="*/ 7612 w 156" name="T4"/>
                  <a:gd fmla="*/ 55526 h 131" name="T5"/>
                  <a:gd fmla="*/ 3806 w 156" name="T6"/>
                  <a:gd fmla="*/ 65100 h 131" name="T7"/>
                  <a:gd fmla="*/ 13321 w 156" name="T8"/>
                  <a:gd fmla="*/ 70844 h 131" name="T9"/>
                  <a:gd fmla="*/ 22836 w 156" name="T10"/>
                  <a:gd fmla="*/ 84247 h 131" name="T11"/>
                  <a:gd fmla="*/ 38059 w 156" name="T12"/>
                  <a:gd fmla="*/ 112967 h 131" name="T13"/>
                  <a:gd fmla="*/ 74216 w 156" name="T14"/>
                  <a:gd fmla="*/ 116796 h 131" name="T15"/>
                  <a:gd fmla="*/ 104663 w 156" name="T16"/>
                  <a:gd fmla="*/ 130199 h 131" name="T17"/>
                  <a:gd fmla="*/ 129402 w 156" name="T18"/>
                  <a:gd fmla="*/ 135943 h 131" name="T19"/>
                  <a:gd fmla="*/ 123693 w 156" name="T20"/>
                  <a:gd fmla="*/ 176152 h 131" name="T21"/>
                  <a:gd fmla="*/ 133208 w 156" name="T22"/>
                  <a:gd fmla="*/ 191469 h 131" name="T23"/>
                  <a:gd fmla="*/ 131305 w 156" name="T24"/>
                  <a:gd fmla="*/ 208702 h 131" name="T25"/>
                  <a:gd fmla="*/ 135111 w 156" name="T26"/>
                  <a:gd fmla="*/ 220190 h 131" name="T27"/>
                  <a:gd fmla="*/ 133208 w 156" name="T28"/>
                  <a:gd fmla="*/ 220190 h 131" name="T29"/>
                  <a:gd fmla="*/ 148432 w 156" name="T30"/>
                  <a:gd fmla="*/ 243166 h 131" name="T31"/>
                  <a:gd fmla="*/ 161752 w 156" name="T32"/>
                  <a:gd fmla="*/ 248910 h 131" name="T33"/>
                  <a:gd fmla="*/ 173170 w 156" name="T34"/>
                  <a:gd fmla="*/ 246996 h 131" name="T35"/>
                  <a:gd fmla="*/ 188394 w 156" name="T36"/>
                  <a:gd fmla="*/ 237422 h 131" name="T37"/>
                  <a:gd fmla="*/ 201715 w 156" name="T38"/>
                  <a:gd fmla="*/ 231678 h 131" name="T39"/>
                  <a:gd fmla="*/ 215035 w 156" name="T40"/>
                  <a:gd fmla="*/ 220190 h 131" name="T41"/>
                  <a:gd fmla="*/ 216938 w 156" name="T42"/>
                  <a:gd fmla="*/ 210616 h 131" name="T43"/>
                  <a:gd fmla="*/ 205521 w 156" name="T44"/>
                  <a:gd fmla="*/ 208702 h 131" name="T45"/>
                  <a:gd fmla="*/ 199812 w 156" name="T46"/>
                  <a:gd fmla="*/ 193384 h 131" name="T47"/>
                  <a:gd fmla="*/ 192200 w 156" name="T48"/>
                  <a:gd fmla="*/ 178067 h 131" name="T49"/>
                  <a:gd fmla="*/ 205521 w 156" name="T50"/>
                  <a:gd fmla="*/ 176152 h 131" name="T51"/>
                  <a:gd fmla="*/ 224550 w 156" name="T52"/>
                  <a:gd fmla="*/ 181896 h 131" name="T53"/>
                  <a:gd fmla="*/ 234065 w 156" name="T54"/>
                  <a:gd fmla="*/ 181896 h 131" name="T55"/>
                  <a:gd fmla="*/ 247386 w 156" name="T56"/>
                  <a:gd fmla="*/ 174237 h 131" name="T57"/>
                  <a:gd fmla="*/ 274027 w 156" name="T58"/>
                  <a:gd fmla="*/ 164664 h 131" name="T59"/>
                  <a:gd fmla="*/ 279736 w 156" name="T60"/>
                  <a:gd fmla="*/ 157005 h 131" name="T61"/>
                  <a:gd fmla="*/ 266416 w 156" name="T62"/>
                  <a:gd fmla="*/ 137858 h 131" name="T63"/>
                  <a:gd fmla="*/ 268318 w 156" name="T64"/>
                  <a:gd fmla="*/ 126370 h 131" name="T65"/>
                  <a:gd fmla="*/ 277833 w 156" name="T66"/>
                  <a:gd fmla="*/ 116796 h 131" name="T67"/>
                  <a:gd fmla="*/ 281639 w 156" name="T68"/>
                  <a:gd fmla="*/ 105308 h 131" name="T69"/>
                  <a:gd fmla="*/ 289251 w 156" name="T70"/>
                  <a:gd fmla="*/ 89991 h 131" name="T71"/>
                  <a:gd fmla="*/ 296863 w 156" name="T72"/>
                  <a:gd fmla="*/ 80417 h 131" name="T73"/>
                  <a:gd fmla="*/ 266416 w 156" name="T74"/>
                  <a:gd fmla="*/ 76588 h 131" name="T75"/>
                  <a:gd fmla="*/ 272124 w 156" name="T76"/>
                  <a:gd fmla="*/ 59356 h 131" name="T77"/>
                  <a:gd fmla="*/ 239774 w 156" name="T78"/>
                  <a:gd fmla="*/ 47867 h 131" name="T79"/>
                  <a:gd fmla="*/ 243580 w 156" name="T80"/>
                  <a:gd fmla="*/ 36379 h 131" name="T81"/>
                  <a:gd fmla="*/ 224550 w 156" name="T82"/>
                  <a:gd fmla="*/ 30635 h 131" name="T83"/>
                  <a:gd fmla="*/ 182685 w 156" name="T84"/>
                  <a:gd fmla="*/ 45953 h 131" name="T85"/>
                  <a:gd fmla="*/ 142723 w 156" name="T86"/>
                  <a:gd fmla="*/ 32550 h 131" name="T87"/>
                  <a:gd fmla="*/ 114178 w 156" name="T88"/>
                  <a:gd fmla="*/ 28720 h 131" name="T89"/>
                  <a:gd fmla="*/ 98954 w 156" name="T90"/>
                  <a:gd fmla="*/ 11488 h 131" name="T91"/>
                  <a:gd fmla="*/ 79925 w 156" name="T92"/>
                  <a:gd fmla="*/ 0 h 131" name="T93"/>
                  <a:gd fmla="*/ 74216 w 156" name="T94"/>
                  <a:gd fmla="*/ 13403 h 131" name="T95"/>
                  <a:gd fmla="*/ 45671 w 156" name="T96"/>
                  <a:gd fmla="*/ 30635 h 131" name="T97"/>
                  <a:gd fmla="*/ 51380 w 156" name="T98"/>
                  <a:gd fmla="*/ 61270 h 131" name="T99"/>
                  <a:gd fmla="*/ 28545 w 156" name="T100"/>
                  <a:gd fmla="*/ 53611 h 131" name="T101"/>
                  <a:gd fmla="*/ 38059 w 156" name="T102"/>
                  <a:gd fmla="*/ 26806 h 131" name="T103"/>
                  <a:gd fmla="*/ 36156 w 156" name="T104"/>
                  <a:gd fmla="*/ 11488 h 131" name="T105"/>
                  <a:gd fmla="*/ 28545 w 156" name="T106"/>
                  <a:gd fmla="*/ 15318 h 131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156" name="T162"/>
                  <a:gd fmla="*/ 0 h 131" name="T163"/>
                  <a:gd fmla="*/ 156 w 156" name="T164"/>
                  <a:gd fmla="*/ 131 h 131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131" w="156">
                    <a:moveTo>
                      <a:pt x="15" y="8"/>
                    </a:moveTo>
                    <a:cubicBezTo>
                      <a:pt x="12" y="12"/>
                      <a:pt x="6" y="16"/>
                      <a:pt x="6" y="21"/>
                    </a:cubicBezTo>
                    <a:cubicBezTo>
                      <a:pt x="5" y="25"/>
                      <a:pt x="6" y="27"/>
                      <a:pt x="4" y="29"/>
                    </a:cubicBezTo>
                    <a:cubicBezTo>
                      <a:pt x="2" y="31"/>
                      <a:pt x="0" y="34"/>
                      <a:pt x="2" y="34"/>
                    </a:cubicBezTo>
                    <a:cubicBezTo>
                      <a:pt x="5" y="34"/>
                      <a:pt x="7" y="34"/>
                      <a:pt x="7" y="37"/>
                    </a:cubicBezTo>
                    <a:cubicBezTo>
                      <a:pt x="7" y="39"/>
                      <a:pt x="13" y="40"/>
                      <a:pt x="12" y="44"/>
                    </a:cubicBezTo>
                    <a:cubicBezTo>
                      <a:pt x="12" y="48"/>
                      <a:pt x="10" y="59"/>
                      <a:pt x="20" y="59"/>
                    </a:cubicBezTo>
                    <a:cubicBezTo>
                      <a:pt x="29" y="59"/>
                      <a:pt x="35" y="55"/>
                      <a:pt x="39" y="61"/>
                    </a:cubicBezTo>
                    <a:cubicBezTo>
                      <a:pt x="43" y="66"/>
                      <a:pt x="48" y="68"/>
                      <a:pt x="55" y="68"/>
                    </a:cubicBezTo>
                    <a:cubicBezTo>
                      <a:pt x="61" y="67"/>
                      <a:pt x="71" y="66"/>
                      <a:pt x="68" y="71"/>
                    </a:cubicBezTo>
                    <a:cubicBezTo>
                      <a:pt x="65" y="77"/>
                      <a:pt x="62" y="88"/>
                      <a:pt x="65" y="92"/>
                    </a:cubicBezTo>
                    <a:cubicBezTo>
                      <a:pt x="68" y="95"/>
                      <a:pt x="72" y="98"/>
                      <a:pt x="70" y="100"/>
                    </a:cubicBezTo>
                    <a:cubicBezTo>
                      <a:pt x="67" y="103"/>
                      <a:pt x="66" y="106"/>
                      <a:pt x="69" y="109"/>
                    </a:cubicBezTo>
                    <a:cubicBezTo>
                      <a:pt x="72" y="111"/>
                      <a:pt x="71" y="114"/>
                      <a:pt x="71" y="115"/>
                    </a:cubicBezTo>
                    <a:cubicBezTo>
                      <a:pt x="71" y="115"/>
                      <a:pt x="71" y="115"/>
                      <a:pt x="70" y="115"/>
                    </a:cubicBezTo>
                    <a:cubicBezTo>
                      <a:pt x="74" y="120"/>
                      <a:pt x="76" y="125"/>
                      <a:pt x="78" y="127"/>
                    </a:cubicBezTo>
                    <a:cubicBezTo>
                      <a:pt x="82" y="130"/>
                      <a:pt x="83" y="131"/>
                      <a:pt x="85" y="130"/>
                    </a:cubicBezTo>
                    <a:cubicBezTo>
                      <a:pt x="87" y="128"/>
                      <a:pt x="89" y="127"/>
                      <a:pt x="91" y="129"/>
                    </a:cubicBezTo>
                    <a:cubicBezTo>
                      <a:pt x="93" y="130"/>
                      <a:pt x="96" y="127"/>
                      <a:pt x="99" y="124"/>
                    </a:cubicBezTo>
                    <a:cubicBezTo>
                      <a:pt x="102" y="122"/>
                      <a:pt x="105" y="124"/>
                      <a:pt x="106" y="121"/>
                    </a:cubicBezTo>
                    <a:cubicBezTo>
                      <a:pt x="107" y="117"/>
                      <a:pt x="109" y="115"/>
                      <a:pt x="113" y="115"/>
                    </a:cubicBezTo>
                    <a:cubicBezTo>
                      <a:pt x="117" y="114"/>
                      <a:pt x="117" y="110"/>
                      <a:pt x="114" y="110"/>
                    </a:cubicBezTo>
                    <a:cubicBezTo>
                      <a:pt x="112" y="110"/>
                      <a:pt x="108" y="113"/>
                      <a:pt x="108" y="109"/>
                    </a:cubicBezTo>
                    <a:cubicBezTo>
                      <a:pt x="108" y="104"/>
                      <a:pt x="105" y="105"/>
                      <a:pt x="105" y="101"/>
                    </a:cubicBezTo>
                    <a:cubicBezTo>
                      <a:pt x="105" y="98"/>
                      <a:pt x="105" y="95"/>
                      <a:pt x="101" y="93"/>
                    </a:cubicBezTo>
                    <a:cubicBezTo>
                      <a:pt x="97" y="91"/>
                      <a:pt x="106" y="90"/>
                      <a:pt x="108" y="92"/>
                    </a:cubicBezTo>
                    <a:cubicBezTo>
                      <a:pt x="110" y="94"/>
                      <a:pt x="118" y="92"/>
                      <a:pt x="118" y="95"/>
                    </a:cubicBezTo>
                    <a:cubicBezTo>
                      <a:pt x="119" y="98"/>
                      <a:pt x="123" y="99"/>
                      <a:pt x="123" y="95"/>
                    </a:cubicBezTo>
                    <a:cubicBezTo>
                      <a:pt x="123" y="92"/>
                      <a:pt x="127" y="90"/>
                      <a:pt x="130" y="91"/>
                    </a:cubicBezTo>
                    <a:cubicBezTo>
                      <a:pt x="134" y="92"/>
                      <a:pt x="141" y="87"/>
                      <a:pt x="144" y="86"/>
                    </a:cubicBezTo>
                    <a:cubicBezTo>
                      <a:pt x="146" y="85"/>
                      <a:pt x="146" y="83"/>
                      <a:pt x="147" y="82"/>
                    </a:cubicBezTo>
                    <a:cubicBezTo>
                      <a:pt x="145" y="78"/>
                      <a:pt x="142" y="74"/>
                      <a:pt x="140" y="72"/>
                    </a:cubicBezTo>
                    <a:cubicBezTo>
                      <a:pt x="137" y="70"/>
                      <a:pt x="142" y="69"/>
                      <a:pt x="141" y="66"/>
                    </a:cubicBezTo>
                    <a:cubicBezTo>
                      <a:pt x="141" y="64"/>
                      <a:pt x="141" y="62"/>
                      <a:pt x="146" y="61"/>
                    </a:cubicBezTo>
                    <a:cubicBezTo>
                      <a:pt x="152" y="61"/>
                      <a:pt x="151" y="57"/>
                      <a:pt x="148" y="55"/>
                    </a:cubicBezTo>
                    <a:cubicBezTo>
                      <a:pt x="145" y="53"/>
                      <a:pt x="149" y="49"/>
                      <a:pt x="152" y="47"/>
                    </a:cubicBezTo>
                    <a:cubicBezTo>
                      <a:pt x="153" y="47"/>
                      <a:pt x="155" y="45"/>
                      <a:pt x="156" y="42"/>
                    </a:cubicBezTo>
                    <a:cubicBezTo>
                      <a:pt x="151" y="40"/>
                      <a:pt x="143" y="40"/>
                      <a:pt x="140" y="40"/>
                    </a:cubicBezTo>
                    <a:cubicBezTo>
                      <a:pt x="136" y="41"/>
                      <a:pt x="143" y="36"/>
                      <a:pt x="143" y="31"/>
                    </a:cubicBezTo>
                    <a:cubicBezTo>
                      <a:pt x="143" y="27"/>
                      <a:pt x="131" y="26"/>
                      <a:pt x="126" y="25"/>
                    </a:cubicBezTo>
                    <a:cubicBezTo>
                      <a:pt x="121" y="24"/>
                      <a:pt x="123" y="19"/>
                      <a:pt x="128" y="19"/>
                    </a:cubicBezTo>
                    <a:cubicBezTo>
                      <a:pt x="133" y="18"/>
                      <a:pt x="125" y="15"/>
                      <a:pt x="118" y="16"/>
                    </a:cubicBezTo>
                    <a:cubicBezTo>
                      <a:pt x="111" y="17"/>
                      <a:pt x="102" y="21"/>
                      <a:pt x="96" y="24"/>
                    </a:cubicBezTo>
                    <a:cubicBezTo>
                      <a:pt x="91" y="27"/>
                      <a:pt x="81" y="15"/>
                      <a:pt x="75" y="17"/>
                    </a:cubicBezTo>
                    <a:cubicBezTo>
                      <a:pt x="69" y="20"/>
                      <a:pt x="60" y="20"/>
                      <a:pt x="60" y="15"/>
                    </a:cubicBezTo>
                    <a:cubicBezTo>
                      <a:pt x="61" y="10"/>
                      <a:pt x="58" y="6"/>
                      <a:pt x="52" y="6"/>
                    </a:cubicBezTo>
                    <a:cubicBezTo>
                      <a:pt x="45" y="7"/>
                      <a:pt x="47" y="0"/>
                      <a:pt x="42" y="0"/>
                    </a:cubicBezTo>
                    <a:cubicBezTo>
                      <a:pt x="37" y="0"/>
                      <a:pt x="42" y="6"/>
                      <a:pt x="39" y="7"/>
                    </a:cubicBezTo>
                    <a:cubicBezTo>
                      <a:pt x="36" y="9"/>
                      <a:pt x="24" y="11"/>
                      <a:pt x="24" y="16"/>
                    </a:cubicBezTo>
                    <a:cubicBezTo>
                      <a:pt x="23" y="20"/>
                      <a:pt x="30" y="28"/>
                      <a:pt x="27" y="32"/>
                    </a:cubicBezTo>
                    <a:cubicBezTo>
                      <a:pt x="25" y="37"/>
                      <a:pt x="18" y="33"/>
                      <a:pt x="15" y="28"/>
                    </a:cubicBezTo>
                    <a:cubicBezTo>
                      <a:pt x="13" y="24"/>
                      <a:pt x="22" y="16"/>
                      <a:pt x="20" y="14"/>
                    </a:cubicBezTo>
                    <a:cubicBezTo>
                      <a:pt x="19" y="12"/>
                      <a:pt x="18" y="8"/>
                      <a:pt x="19" y="6"/>
                    </a:cubicBezTo>
                    <a:cubicBezTo>
                      <a:pt x="17" y="6"/>
                      <a:pt x="16" y="7"/>
                      <a:pt x="15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73" name="Freeform 117"/>
              <p:cNvSpPr>
                <a:spLocks noChangeArrowheads="1"/>
              </p:cNvSpPr>
              <p:nvPr/>
            </p:nvSpPr>
            <p:spPr bwMode="auto">
              <a:xfrm>
                <a:off x="2382838" y="2336800"/>
                <a:ext cx="92075" cy="96838"/>
              </a:xfrm>
              <a:custGeom>
                <a:gdLst>
                  <a:gd fmla="*/ 21101 w 48" name="T0"/>
                  <a:gd fmla="*/ 18988 h 51" name="T1"/>
                  <a:gd fmla="*/ 11509 w 48" name="T2"/>
                  <a:gd fmla="*/ 30381 h 51" name="T3"/>
                  <a:gd fmla="*/ 3836 w 48" name="T4"/>
                  <a:gd fmla="*/ 47470 h 51" name="T5"/>
                  <a:gd fmla="*/ 21101 w 48" name="T6"/>
                  <a:gd fmla="*/ 70255 h 51" name="T7"/>
                  <a:gd fmla="*/ 34528 w 48" name="T8"/>
                  <a:gd fmla="*/ 94939 h 51" name="T9"/>
                  <a:gd fmla="*/ 44119 w 48" name="T10"/>
                  <a:gd fmla="*/ 94939 h 51" name="T11"/>
                  <a:gd fmla="*/ 53710 w 48" name="T12"/>
                  <a:gd fmla="*/ 81648 h 51" name="T13"/>
                  <a:gd fmla="*/ 78647 w 48" name="T14"/>
                  <a:gd fmla="*/ 81648 h 51" name="T15"/>
                  <a:gd fmla="*/ 80566 w 48" name="T16"/>
                  <a:gd fmla="*/ 85445 h 51" name="T17"/>
                  <a:gd fmla="*/ 86320 w 48" name="T18"/>
                  <a:gd fmla="*/ 74053 h 51" name="T19"/>
                  <a:gd fmla="*/ 84402 w 48" name="T20"/>
                  <a:gd fmla="*/ 45571 h 51" name="T21"/>
                  <a:gd fmla="*/ 88239 w 48" name="T22"/>
                  <a:gd fmla="*/ 20887 h 51" name="T23"/>
                  <a:gd fmla="*/ 92075 w 48" name="T24"/>
                  <a:gd fmla="*/ 9494 h 51" name="T25"/>
                  <a:gd fmla="*/ 70974 w 48" name="T26"/>
                  <a:gd fmla="*/ 5696 h 51" name="T27"/>
                  <a:gd fmla="*/ 42201 w 48" name="T28"/>
                  <a:gd fmla="*/ 5696 h 51" name="T29"/>
                  <a:gd fmla="*/ 26855 w 48" name="T30"/>
                  <a:gd fmla="*/ 5696 h 51" name="T31"/>
                  <a:gd fmla="*/ 24937 w 48" name="T32"/>
                  <a:gd fmla="*/ 5696 h 51" name="T33"/>
                  <a:gd fmla="*/ 21101 w 48" name="T34"/>
                  <a:gd fmla="*/ 18988 h 51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48" name="T54"/>
                  <a:gd fmla="*/ 0 h 51" name="T55"/>
                  <a:gd fmla="*/ 48 w 48" name="T56"/>
                  <a:gd fmla="*/ 51 h 51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51" w="48">
                    <a:moveTo>
                      <a:pt x="11" y="10"/>
                    </a:moveTo>
                    <a:cubicBezTo>
                      <a:pt x="13" y="14"/>
                      <a:pt x="9" y="15"/>
                      <a:pt x="6" y="16"/>
                    </a:cubicBezTo>
                    <a:cubicBezTo>
                      <a:pt x="3" y="16"/>
                      <a:pt x="4" y="23"/>
                      <a:pt x="2" y="25"/>
                    </a:cubicBezTo>
                    <a:cubicBezTo>
                      <a:pt x="0" y="27"/>
                      <a:pt x="9" y="33"/>
                      <a:pt x="11" y="37"/>
                    </a:cubicBezTo>
                    <a:cubicBezTo>
                      <a:pt x="12" y="40"/>
                      <a:pt x="15" y="45"/>
                      <a:pt x="18" y="50"/>
                    </a:cubicBezTo>
                    <a:cubicBezTo>
                      <a:pt x="20" y="50"/>
                      <a:pt x="22" y="51"/>
                      <a:pt x="23" y="50"/>
                    </a:cubicBezTo>
                    <a:cubicBezTo>
                      <a:pt x="26" y="48"/>
                      <a:pt x="24" y="43"/>
                      <a:pt x="28" y="43"/>
                    </a:cubicBezTo>
                    <a:cubicBezTo>
                      <a:pt x="33" y="43"/>
                      <a:pt x="39" y="41"/>
                      <a:pt x="41" y="43"/>
                    </a:cubicBezTo>
                    <a:cubicBezTo>
                      <a:pt x="41" y="44"/>
                      <a:pt x="41" y="44"/>
                      <a:pt x="42" y="45"/>
                    </a:cubicBezTo>
                    <a:cubicBezTo>
                      <a:pt x="43" y="43"/>
                      <a:pt x="45" y="40"/>
                      <a:pt x="45" y="39"/>
                    </a:cubicBezTo>
                    <a:cubicBezTo>
                      <a:pt x="46" y="38"/>
                      <a:pt x="46" y="29"/>
                      <a:pt x="44" y="24"/>
                    </a:cubicBezTo>
                    <a:cubicBezTo>
                      <a:pt x="42" y="20"/>
                      <a:pt x="43" y="13"/>
                      <a:pt x="46" y="11"/>
                    </a:cubicBezTo>
                    <a:cubicBezTo>
                      <a:pt x="46" y="11"/>
                      <a:pt x="47" y="8"/>
                      <a:pt x="48" y="5"/>
                    </a:cubicBezTo>
                    <a:cubicBezTo>
                      <a:pt x="44" y="4"/>
                      <a:pt x="40" y="2"/>
                      <a:pt x="37" y="3"/>
                    </a:cubicBezTo>
                    <a:cubicBezTo>
                      <a:pt x="31" y="4"/>
                      <a:pt x="25" y="6"/>
                      <a:pt x="22" y="3"/>
                    </a:cubicBezTo>
                    <a:cubicBezTo>
                      <a:pt x="20" y="0"/>
                      <a:pt x="17" y="0"/>
                      <a:pt x="14" y="3"/>
                    </a:cubicBezTo>
                    <a:cubicBezTo>
                      <a:pt x="14" y="3"/>
                      <a:pt x="13" y="3"/>
                      <a:pt x="13" y="3"/>
                    </a:cubicBezTo>
                    <a:cubicBezTo>
                      <a:pt x="12" y="6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74" name="Freeform 118"/>
              <p:cNvSpPr>
                <a:spLocks noChangeArrowheads="1"/>
              </p:cNvSpPr>
              <p:nvPr/>
            </p:nvSpPr>
            <p:spPr bwMode="auto">
              <a:xfrm>
                <a:off x="2311400" y="2287587"/>
                <a:ext cx="106363" cy="158750"/>
              </a:xfrm>
              <a:custGeom>
                <a:gdLst>
                  <a:gd fmla="*/ 28490 w 56" name="T0"/>
                  <a:gd fmla="*/ 9563 h 83" name="T1"/>
                  <a:gd fmla="*/ 20893 w 56" name="T2"/>
                  <a:gd fmla="*/ 24864 h 83" name="T3"/>
                  <a:gd fmla="*/ 17094 w 56" name="T4"/>
                  <a:gd fmla="*/ 36340 h 83" name="T5"/>
                  <a:gd fmla="*/ 7597 w 56" name="T6"/>
                  <a:gd fmla="*/ 45904 h 83" name="T7"/>
                  <a:gd fmla="*/ 5698 w 56" name="T8"/>
                  <a:gd fmla="*/ 57380 h 83" name="T9"/>
                  <a:gd fmla="*/ 18993 w 56" name="T10"/>
                  <a:gd fmla="*/ 76506 h 83" name="T11"/>
                  <a:gd fmla="*/ 26591 w 56" name="T12"/>
                  <a:gd fmla="*/ 70768 h 83" name="T13"/>
                  <a:gd fmla="*/ 36087 w 56" name="T14"/>
                  <a:gd fmla="*/ 89895 h 83" name="T15"/>
                  <a:gd fmla="*/ 37987 w 56" name="T16"/>
                  <a:gd fmla="*/ 107108 h 83" name="T17"/>
                  <a:gd fmla="*/ 41785 w 56" name="T18"/>
                  <a:gd fmla="*/ 145361 h 83" name="T19"/>
                  <a:gd fmla="*/ 66477 w 56" name="T20"/>
                  <a:gd fmla="*/ 153012 h 83" name="T21"/>
                  <a:gd fmla="*/ 79772 w 56" name="T22"/>
                  <a:gd fmla="*/ 147274 h 83" name="T23"/>
                  <a:gd fmla="*/ 91168 w 56" name="T24"/>
                  <a:gd fmla="*/ 143449 h 83" name="T25"/>
                  <a:gd fmla="*/ 106363 w 56" name="T26"/>
                  <a:gd fmla="*/ 143449 h 83" name="T27"/>
                  <a:gd fmla="*/ 93068 w 56" name="T28"/>
                  <a:gd fmla="*/ 118584 h 83" name="T29"/>
                  <a:gd fmla="*/ 75974 w 56" name="T30"/>
                  <a:gd fmla="*/ 95633 h 83" name="T31"/>
                  <a:gd fmla="*/ 83571 w 56" name="T32"/>
                  <a:gd fmla="*/ 78419 h 83" name="T33"/>
                  <a:gd fmla="*/ 93068 w 56" name="T34"/>
                  <a:gd fmla="*/ 66943 h 83" name="T35"/>
                  <a:gd fmla="*/ 96866 w 56" name="T36"/>
                  <a:gd fmla="*/ 53554 h 83" name="T37"/>
                  <a:gd fmla="*/ 75974 w 56" name="T38"/>
                  <a:gd fmla="*/ 36340 h 83" name="T39"/>
                  <a:gd fmla="*/ 66477 w 56" name="T40"/>
                  <a:gd fmla="*/ 22952 h 83" name="T41"/>
                  <a:gd fmla="*/ 43685 w 56" name="T42"/>
                  <a:gd fmla="*/ 5738 h 83" name="T43"/>
                  <a:gd fmla="*/ 36087 w 56" name="T44"/>
                  <a:gd fmla="*/ 0 h 83" name="T45"/>
                  <a:gd fmla="*/ 28490 w 56" name="T46"/>
                  <a:gd fmla="*/ 9563 h 83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w 56" name="T72"/>
                  <a:gd fmla="*/ 0 h 83" name="T73"/>
                  <a:gd fmla="*/ 56 w 56" name="T74"/>
                  <a:gd fmla="*/ 83 h 83" name="T75"/>
                </a:gdLst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b="T75" l="T72" r="T74" t="T73"/>
                <a:pathLst>
                  <a:path h="83" w="56">
                    <a:moveTo>
                      <a:pt x="15" y="5"/>
                    </a:moveTo>
                    <a:cubicBezTo>
                      <a:pt x="12" y="7"/>
                      <a:pt x="8" y="11"/>
                      <a:pt x="11" y="13"/>
                    </a:cubicBezTo>
                    <a:cubicBezTo>
                      <a:pt x="14" y="15"/>
                      <a:pt x="15" y="19"/>
                      <a:pt x="9" y="19"/>
                    </a:cubicBezTo>
                    <a:cubicBezTo>
                      <a:pt x="4" y="20"/>
                      <a:pt x="4" y="22"/>
                      <a:pt x="4" y="24"/>
                    </a:cubicBezTo>
                    <a:cubicBezTo>
                      <a:pt x="5" y="27"/>
                      <a:pt x="0" y="28"/>
                      <a:pt x="3" y="30"/>
                    </a:cubicBezTo>
                    <a:cubicBezTo>
                      <a:pt x="5" y="32"/>
                      <a:pt x="8" y="36"/>
                      <a:pt x="10" y="40"/>
                    </a:cubicBezTo>
                    <a:cubicBezTo>
                      <a:pt x="11" y="38"/>
                      <a:pt x="12" y="37"/>
                      <a:pt x="14" y="37"/>
                    </a:cubicBezTo>
                    <a:cubicBezTo>
                      <a:pt x="19" y="38"/>
                      <a:pt x="15" y="45"/>
                      <a:pt x="19" y="47"/>
                    </a:cubicBezTo>
                    <a:cubicBezTo>
                      <a:pt x="23" y="48"/>
                      <a:pt x="23" y="54"/>
                      <a:pt x="20" y="56"/>
                    </a:cubicBezTo>
                    <a:cubicBezTo>
                      <a:pt x="17" y="58"/>
                      <a:pt x="16" y="69"/>
                      <a:pt x="22" y="76"/>
                    </a:cubicBezTo>
                    <a:cubicBezTo>
                      <a:pt x="29" y="83"/>
                      <a:pt x="33" y="82"/>
                      <a:pt x="35" y="80"/>
                    </a:cubicBezTo>
                    <a:cubicBezTo>
                      <a:pt x="36" y="78"/>
                      <a:pt x="41" y="80"/>
                      <a:pt x="42" y="77"/>
                    </a:cubicBezTo>
                    <a:cubicBezTo>
                      <a:pt x="43" y="75"/>
                      <a:pt x="45" y="78"/>
                      <a:pt x="48" y="75"/>
                    </a:cubicBezTo>
                    <a:cubicBezTo>
                      <a:pt x="49" y="73"/>
                      <a:pt x="53" y="74"/>
                      <a:pt x="56" y="75"/>
                    </a:cubicBezTo>
                    <a:cubicBezTo>
                      <a:pt x="53" y="70"/>
                      <a:pt x="50" y="65"/>
                      <a:pt x="49" y="62"/>
                    </a:cubicBezTo>
                    <a:cubicBezTo>
                      <a:pt x="47" y="58"/>
                      <a:pt x="38" y="52"/>
                      <a:pt x="40" y="50"/>
                    </a:cubicBezTo>
                    <a:cubicBezTo>
                      <a:pt x="42" y="48"/>
                      <a:pt x="41" y="41"/>
                      <a:pt x="44" y="41"/>
                    </a:cubicBezTo>
                    <a:cubicBezTo>
                      <a:pt x="47" y="40"/>
                      <a:pt x="51" y="39"/>
                      <a:pt x="49" y="35"/>
                    </a:cubicBezTo>
                    <a:cubicBezTo>
                      <a:pt x="49" y="34"/>
                      <a:pt x="50" y="31"/>
                      <a:pt x="51" y="28"/>
                    </a:cubicBezTo>
                    <a:cubicBezTo>
                      <a:pt x="48" y="28"/>
                      <a:pt x="43" y="19"/>
                      <a:pt x="40" y="19"/>
                    </a:cubicBezTo>
                    <a:cubicBezTo>
                      <a:pt x="37" y="19"/>
                      <a:pt x="34" y="16"/>
                      <a:pt x="35" y="12"/>
                    </a:cubicBezTo>
                    <a:cubicBezTo>
                      <a:pt x="35" y="8"/>
                      <a:pt x="28" y="7"/>
                      <a:pt x="23" y="3"/>
                    </a:cubicBezTo>
                    <a:cubicBezTo>
                      <a:pt x="22" y="1"/>
                      <a:pt x="21" y="1"/>
                      <a:pt x="19" y="0"/>
                    </a:cubicBezTo>
                    <a:cubicBezTo>
                      <a:pt x="18" y="3"/>
                      <a:pt x="16" y="5"/>
                      <a:pt x="15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75" name="Freeform 119"/>
              <p:cNvSpPr>
                <a:spLocks noChangeArrowheads="1"/>
              </p:cNvSpPr>
              <p:nvPr/>
            </p:nvSpPr>
            <p:spPr bwMode="auto">
              <a:xfrm>
                <a:off x="2463800" y="2346325"/>
                <a:ext cx="66675" cy="84138"/>
              </a:xfrm>
              <a:custGeom>
                <a:gdLst>
                  <a:gd fmla="*/ 3810 w 35" name="T0"/>
                  <a:gd fmla="*/ 36332 h 44" name="T1"/>
                  <a:gd fmla="*/ 5715 w 35" name="T2"/>
                  <a:gd fmla="*/ 65016 h 44" name="T3"/>
                  <a:gd fmla="*/ 0 w 35" name="T4"/>
                  <a:gd fmla="*/ 76489 h 44" name="T5"/>
                  <a:gd fmla="*/ 19050 w 35" name="T6"/>
                  <a:gd fmla="*/ 80314 h 44" name="T7"/>
                  <a:gd fmla="*/ 41910 w 35" name="T8"/>
                  <a:gd fmla="*/ 70752 h 44" name="T9"/>
                  <a:gd fmla="*/ 66675 w 35" name="T10"/>
                  <a:gd fmla="*/ 36332 h 44" name="T11"/>
                  <a:gd fmla="*/ 66675 w 35" name="T12"/>
                  <a:gd fmla="*/ 36332 h 44" name="T13"/>
                  <a:gd fmla="*/ 30480 w 35" name="T14"/>
                  <a:gd fmla="*/ 7649 h 44" name="T15"/>
                  <a:gd fmla="*/ 11430 w 35" name="T16"/>
                  <a:gd fmla="*/ 0 h 44" name="T17"/>
                  <a:gd fmla="*/ 7620 w 35" name="T18"/>
                  <a:gd fmla="*/ 11473 h 44" name="T19"/>
                  <a:gd fmla="*/ 3810 w 35" name="T20"/>
                  <a:gd fmla="*/ 36332 h 44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35" name="T33"/>
                  <a:gd fmla="*/ 0 h 44" name="T34"/>
                  <a:gd fmla="*/ 35 w 35" name="T35"/>
                  <a:gd fmla="*/ 44 h 44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44" w="35">
                    <a:moveTo>
                      <a:pt x="2" y="19"/>
                    </a:moveTo>
                    <a:cubicBezTo>
                      <a:pt x="4" y="24"/>
                      <a:pt x="4" y="33"/>
                      <a:pt x="3" y="34"/>
                    </a:cubicBezTo>
                    <a:cubicBezTo>
                      <a:pt x="3" y="35"/>
                      <a:pt x="1" y="38"/>
                      <a:pt x="0" y="40"/>
                    </a:cubicBezTo>
                    <a:cubicBezTo>
                      <a:pt x="2" y="42"/>
                      <a:pt x="5" y="43"/>
                      <a:pt x="10" y="42"/>
                    </a:cubicBezTo>
                    <a:cubicBezTo>
                      <a:pt x="16" y="40"/>
                      <a:pt x="19" y="44"/>
                      <a:pt x="22" y="37"/>
                    </a:cubicBezTo>
                    <a:cubicBezTo>
                      <a:pt x="24" y="31"/>
                      <a:pt x="30" y="23"/>
                      <a:pt x="35" y="19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0" y="17"/>
                      <a:pt x="23" y="5"/>
                      <a:pt x="16" y="4"/>
                    </a:cubicBezTo>
                    <a:cubicBezTo>
                      <a:pt x="12" y="3"/>
                      <a:pt x="9" y="2"/>
                      <a:pt x="6" y="0"/>
                    </a:cubicBezTo>
                    <a:cubicBezTo>
                      <a:pt x="5" y="3"/>
                      <a:pt x="4" y="6"/>
                      <a:pt x="4" y="6"/>
                    </a:cubicBezTo>
                    <a:cubicBezTo>
                      <a:pt x="1" y="8"/>
                      <a:pt x="0" y="15"/>
                      <a:pt x="2" y="19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76" name="Freeform 120"/>
              <p:cNvSpPr>
                <a:spLocks noChangeArrowheads="1"/>
              </p:cNvSpPr>
              <p:nvPr/>
            </p:nvSpPr>
            <p:spPr bwMode="auto">
              <a:xfrm>
                <a:off x="1806575" y="1952625"/>
                <a:ext cx="227013" cy="80963"/>
              </a:xfrm>
              <a:custGeom>
                <a:gdLst>
                  <a:gd fmla="*/ 183137 w 119" name="T0"/>
                  <a:gd fmla="*/ 50837 h 43" name="T1"/>
                  <a:gd fmla="*/ 80122 w 119" name="T2"/>
                  <a:gd fmla="*/ 9414 h 43" name="T3"/>
                  <a:gd fmla="*/ 3815 w 119" name="T4"/>
                  <a:gd fmla="*/ 35774 h 43" name="T5"/>
                  <a:gd fmla="*/ 40061 w 119" name="T6"/>
                  <a:gd fmla="*/ 18829 h 43" name="T7"/>
                  <a:gd fmla="*/ 61046 w 119" name="T8"/>
                  <a:gd fmla="*/ 28243 h 43" name="T9"/>
                  <a:gd fmla="*/ 97291 w 119" name="T10"/>
                  <a:gd fmla="*/ 35774 h 43" name="T11"/>
                  <a:gd fmla="*/ 143075 w 119" name="T12"/>
                  <a:gd fmla="*/ 60252 h 43" name="T13"/>
                  <a:gd fmla="*/ 154521 w 119" name="T14"/>
                  <a:gd fmla="*/ 77197 h 43" name="T15"/>
                  <a:gd fmla="*/ 223198 w 119" name="T16"/>
                  <a:gd fmla="*/ 75314 h 43" name="T17"/>
                  <a:gd fmla="*/ 183137 w 119" name="T18"/>
                  <a:gd fmla="*/ 50837 h 43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119" name="T30"/>
                  <a:gd fmla="*/ 0 h 43" name="T31"/>
                  <a:gd fmla="*/ 119 w 119" name="T32"/>
                  <a:gd fmla="*/ 43 h 43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43" w="119">
                    <a:moveTo>
                      <a:pt x="96" y="27"/>
                    </a:moveTo>
                    <a:cubicBezTo>
                      <a:pt x="89" y="27"/>
                      <a:pt x="64" y="10"/>
                      <a:pt x="42" y="5"/>
                    </a:cubicBezTo>
                    <a:cubicBezTo>
                      <a:pt x="19" y="0"/>
                      <a:pt x="0" y="16"/>
                      <a:pt x="2" y="19"/>
                    </a:cubicBezTo>
                    <a:cubicBezTo>
                      <a:pt x="5" y="23"/>
                      <a:pt x="16" y="14"/>
                      <a:pt x="21" y="10"/>
                    </a:cubicBezTo>
                    <a:cubicBezTo>
                      <a:pt x="27" y="6"/>
                      <a:pt x="32" y="12"/>
                      <a:pt x="32" y="15"/>
                    </a:cubicBezTo>
                    <a:cubicBezTo>
                      <a:pt x="33" y="17"/>
                      <a:pt x="40" y="19"/>
                      <a:pt x="51" y="19"/>
                    </a:cubicBezTo>
                    <a:cubicBezTo>
                      <a:pt x="63" y="20"/>
                      <a:pt x="64" y="29"/>
                      <a:pt x="75" y="32"/>
                    </a:cubicBezTo>
                    <a:cubicBezTo>
                      <a:pt x="86" y="34"/>
                      <a:pt x="75" y="39"/>
                      <a:pt x="81" y="41"/>
                    </a:cubicBezTo>
                    <a:cubicBezTo>
                      <a:pt x="86" y="43"/>
                      <a:pt x="115" y="42"/>
                      <a:pt x="117" y="40"/>
                    </a:cubicBezTo>
                    <a:cubicBezTo>
                      <a:pt x="119" y="37"/>
                      <a:pt x="104" y="27"/>
                      <a:pt x="96" y="2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77" name="Freeform 121"/>
              <p:cNvSpPr>
                <a:spLocks noChangeArrowheads="1"/>
              </p:cNvSpPr>
              <p:nvPr/>
            </p:nvSpPr>
            <p:spPr bwMode="auto">
              <a:xfrm>
                <a:off x="1936750" y="2060575"/>
                <a:ext cx="52388" cy="25400"/>
              </a:xfrm>
              <a:custGeom>
                <a:gdLst>
                  <a:gd fmla="*/ 5613 w 28" name="T0"/>
                  <a:gd fmla="*/ 9769 h 13" name="T1"/>
                  <a:gd fmla="*/ 48646 w 28" name="T2"/>
                  <a:gd fmla="*/ 17585 h 13" name="T3"/>
                  <a:gd fmla="*/ 5613 w 28" name="T4"/>
                  <a:gd fmla="*/ 9769 h 13" name="T5"/>
                  <a:gd fmla="*/ 0 60000 65536" name="T6"/>
                  <a:gd fmla="*/ 0 60000 65536" name="T7"/>
                  <a:gd fmla="*/ 0 60000 65536" name="T8"/>
                  <a:gd fmla="*/ 0 w 28" name="T9"/>
                  <a:gd fmla="*/ 0 h 13" name="T10"/>
                  <a:gd fmla="*/ 28 w 28" name="T11"/>
                  <a:gd fmla="*/ 13 h 13" name="T12"/>
                </a:gdLst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b="T12" l="T9" r="T11" t="T10"/>
                <a:pathLst>
                  <a:path h="13" w="28">
                    <a:moveTo>
                      <a:pt x="3" y="5"/>
                    </a:moveTo>
                    <a:cubicBezTo>
                      <a:pt x="5" y="8"/>
                      <a:pt x="24" y="13"/>
                      <a:pt x="26" y="9"/>
                    </a:cubicBezTo>
                    <a:cubicBezTo>
                      <a:pt x="28" y="4"/>
                      <a:pt x="0" y="0"/>
                      <a:pt x="3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78" name="Freeform 122"/>
              <p:cNvSpPr>
                <a:spLocks noChangeArrowheads="1"/>
              </p:cNvSpPr>
              <p:nvPr/>
            </p:nvSpPr>
            <p:spPr bwMode="auto">
              <a:xfrm>
                <a:off x="2179638" y="2058987"/>
                <a:ext cx="47625" cy="26988"/>
              </a:xfrm>
              <a:custGeom>
                <a:gdLst>
                  <a:gd fmla="*/ 7620 w 25" name="T0"/>
                  <a:gd fmla="*/ 13494 h 14" name="T1"/>
                  <a:gd fmla="*/ 43815 w 25" name="T2"/>
                  <a:gd fmla="*/ 13494 h 14" name="T3"/>
                  <a:gd fmla="*/ 7620 w 25" name="T4"/>
                  <a:gd fmla="*/ 13494 h 14" name="T5"/>
                  <a:gd fmla="*/ 0 60000 65536" name="T6"/>
                  <a:gd fmla="*/ 0 60000 65536" name="T7"/>
                  <a:gd fmla="*/ 0 60000 65536" name="T8"/>
                  <a:gd fmla="*/ 0 w 25" name="T9"/>
                  <a:gd fmla="*/ 0 h 14" name="T10"/>
                  <a:gd fmla="*/ 25 w 25" name="T11"/>
                  <a:gd fmla="*/ 14 h 14" name="T12"/>
                </a:gdLst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b="T12" l="T9" r="T11" t="T10"/>
                <a:pathLst>
                  <a:path h="14" w="25">
                    <a:moveTo>
                      <a:pt x="4" y="7"/>
                    </a:moveTo>
                    <a:cubicBezTo>
                      <a:pt x="9" y="14"/>
                      <a:pt x="22" y="9"/>
                      <a:pt x="23" y="7"/>
                    </a:cubicBezTo>
                    <a:cubicBezTo>
                      <a:pt x="25" y="2"/>
                      <a:pt x="0" y="0"/>
                      <a:pt x="4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79" name="Freeform 123"/>
              <p:cNvSpPr>
                <a:spLocks noChangeArrowheads="1" noEditPoints="1"/>
              </p:cNvSpPr>
              <p:nvPr/>
            </p:nvSpPr>
            <p:spPr bwMode="auto">
              <a:xfrm>
                <a:off x="2065338" y="0"/>
                <a:ext cx="1322388" cy="985838"/>
              </a:xfrm>
              <a:custGeom>
                <a:gdLst>
                  <a:gd fmla="*/ 1159721 w 691" name="T0"/>
                  <a:gd fmla="*/ 112722 h 516" name="T1"/>
                  <a:gd fmla="*/ 1062121 w 691" name="T2"/>
                  <a:gd fmla="*/ 158575 h 516" name="T3"/>
                  <a:gd fmla="*/ 1056380 w 691" name="T4"/>
                  <a:gd fmla="*/ 99348 h 516" name="T5"/>
                  <a:gd fmla="*/ 945383 w 691" name="T6"/>
                  <a:gd fmla="*/ 89795 h 516" name="T7"/>
                  <a:gd fmla="*/ 1054466 w 691" name="T8"/>
                  <a:gd fmla="*/ 72600 h 516" name="T9"/>
                  <a:gd fmla="*/ 1044897 w 691" name="T10"/>
                  <a:gd fmla="*/ 32479 h 516" name="T11"/>
                  <a:gd fmla="*/ 893712 w 691" name="T12"/>
                  <a:gd fmla="*/ 1911 h 516" name="T13"/>
                  <a:gd fmla="*/ 752096 w 691" name="T14"/>
                  <a:gd fmla="*/ 19105 h 516" name="T15"/>
                  <a:gd fmla="*/ 644927 w 691" name="T16"/>
                  <a:gd fmla="*/ 21016 h 516" name="T17"/>
                  <a:gd fmla="*/ 556896 w 691" name="T18"/>
                  <a:gd fmla="*/ 59227 h 516" name="T19"/>
                  <a:gd fmla="*/ 535845 w 691" name="T20"/>
                  <a:gd fmla="*/ 70690 h 516" name="T21"/>
                  <a:gd fmla="*/ 472691 w 691" name="T22"/>
                  <a:gd fmla="*/ 89795 h 516" name="T23"/>
                  <a:gd fmla="*/ 413366 w 691" name="T24"/>
                  <a:gd fmla="*/ 110811 h 516" name="T25"/>
                  <a:gd fmla="*/ 310024 w 691" name="T26"/>
                  <a:gd fmla="*/ 89795 h 516" name="T27"/>
                  <a:gd fmla="*/ 254526 w 691" name="T28"/>
                  <a:gd fmla="*/ 133738 h 516" name="T29"/>
                  <a:gd fmla="*/ 168408 w 691" name="T30"/>
                  <a:gd fmla="*/ 189143 h 516" name="T31"/>
                  <a:gd fmla="*/ 0 w 691" name="T32"/>
                  <a:gd fmla="*/ 271296 h 516" name="T33"/>
                  <a:gd fmla="*/ 107169 w 691" name="T34"/>
                  <a:gd fmla="*/ 301865 h 516" name="T35"/>
                  <a:gd fmla="*/ 30620 w 691" name="T36"/>
                  <a:gd fmla="*/ 328613 h 516" name="T37"/>
                  <a:gd fmla="*/ 95687 w 691" name="T38"/>
                  <a:gd fmla="*/ 370644 h 516" name="T39"/>
                  <a:gd fmla="*/ 181804 w 691" name="T40"/>
                  <a:gd fmla="*/ 366823 h 516" name="T41"/>
                  <a:gd fmla="*/ 311938 w 691" name="T42"/>
                  <a:gd fmla="*/ 403124 h 516" name="T43"/>
                  <a:gd fmla="*/ 377005 w 691" name="T44"/>
                  <a:gd fmla="*/ 489098 h 516" name="T45"/>
                  <a:gd fmla="*/ 386574 w 691" name="T46"/>
                  <a:gd fmla="*/ 567430 h 516" name="T47"/>
                  <a:gd fmla="*/ 468864 w 691" name="T48"/>
                  <a:gd fmla="*/ 596088 h 516" name="T49"/>
                  <a:gd fmla="*/ 459295 w 691" name="T50"/>
                  <a:gd fmla="*/ 626657 h 516" name="T51"/>
                  <a:gd fmla="*/ 447813 w 691" name="T52"/>
                  <a:gd fmla="*/ 680152 h 516" name="T53"/>
                  <a:gd fmla="*/ 432503 w 691" name="T54"/>
                  <a:gd fmla="*/ 745110 h 516" name="T55"/>
                  <a:gd fmla="*/ 449727 w 691" name="T56"/>
                  <a:gd fmla="*/ 832995 h 516" name="T57"/>
                  <a:gd fmla="*/ 489915 w 691" name="T58"/>
                  <a:gd fmla="*/ 884579 h 516" name="T59"/>
                  <a:gd fmla="*/ 549241 w 691" name="T60"/>
                  <a:gd fmla="*/ 951448 h 516" name="T61"/>
                  <a:gd fmla="*/ 633445 w 691" name="T62"/>
                  <a:gd fmla="*/ 983927 h 516" name="T63"/>
                  <a:gd fmla="*/ 658323 w 691" name="T64"/>
                  <a:gd fmla="*/ 899864 h 516" name="T65"/>
                  <a:gd fmla="*/ 694684 w 691" name="T66"/>
                  <a:gd fmla="*/ 857832 h 516" name="T67"/>
                  <a:gd fmla="*/ 698512 w 691" name="T68"/>
                  <a:gd fmla="*/ 815800 h 516" name="T69"/>
                  <a:gd fmla="*/ 734873 w 691" name="T70"/>
                  <a:gd fmla="*/ 789052 h 516" name="T71"/>
                  <a:gd fmla="*/ 767406 w 691" name="T72"/>
                  <a:gd fmla="*/ 781410 h 516" name="T73"/>
                  <a:gd fmla="*/ 882230 w 691" name="T74"/>
                  <a:gd fmla="*/ 704989 h 516" name="T75"/>
                  <a:gd fmla="*/ 956865 w 691" name="T76"/>
                  <a:gd fmla="*/ 685883 h 516" name="T77"/>
                  <a:gd fmla="*/ 1102309 w 691" name="T78"/>
                  <a:gd fmla="*/ 620925 h 516" name="T79"/>
                  <a:gd fmla="*/ 1023846 w 691" name="T80"/>
                  <a:gd fmla="*/ 603730 h 516" name="T81"/>
                  <a:gd fmla="*/ 1104223 w 691" name="T82"/>
                  <a:gd fmla="*/ 609462 h 516" name="T83"/>
                  <a:gd fmla="*/ 1088913 w 691" name="T84"/>
                  <a:gd fmla="*/ 534951 h 516" name="T85"/>
                  <a:gd fmla="*/ 1046811 w 691" name="T86"/>
                  <a:gd fmla="*/ 498651 h 516" name="T87"/>
                  <a:gd fmla="*/ 1140584 w 691" name="T88"/>
                  <a:gd fmla="*/ 485277 h 516" name="T89"/>
                  <a:gd fmla="*/ 1165462 w 691" name="T90"/>
                  <a:gd fmla="*/ 439424 h 516" name="T91"/>
                  <a:gd fmla="*/ 1153980 w 691" name="T92"/>
                  <a:gd fmla="*/ 368734 h 516" name="T93"/>
                  <a:gd fmla="*/ 1129101 w 691" name="T94"/>
                  <a:gd fmla="*/ 340076 h 516" name="T95"/>
                  <a:gd fmla="*/ 1138670 w 691" name="T96"/>
                  <a:gd fmla="*/ 309507 h 516" name="T97"/>
                  <a:gd fmla="*/ 1106136 w 691" name="T98"/>
                  <a:gd fmla="*/ 294223 h 516" name="T99"/>
                  <a:gd fmla="*/ 1194168 w 691" name="T100"/>
                  <a:gd fmla="*/ 202517 h 516" name="T101"/>
                  <a:gd fmla="*/ 1173117 w 691" name="T102"/>
                  <a:gd fmla="*/ 179591 h 516" name="T103"/>
                  <a:gd fmla="*/ 1197996 w 691" name="T104"/>
                  <a:gd fmla="*/ 154754 h 516" name="T105"/>
                  <a:gd fmla="*/ 1322388 w 691" name="T106"/>
                  <a:gd fmla="*/ 110811 h 516" name="T107"/>
                  <a:gd fmla="*/ 436331 w 691" name="T108"/>
                  <a:gd fmla="*/ 628567 h 516" name="T109"/>
                  <a:gd fmla="*/ 413366 w 691" name="T110"/>
                  <a:gd fmla="*/ 653404 h 51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w 691" name="T168"/>
                  <a:gd fmla="*/ 0 h 516" name="T169"/>
                  <a:gd fmla="*/ 691 w 691" name="T170"/>
                  <a:gd fmla="*/ 516 h 516" name="T171"/>
                </a:gdLst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b="T171" l="T168" r="T170" t="T169"/>
                <a:pathLst>
                  <a:path h="516" w="691">
                    <a:moveTo>
                      <a:pt x="652" y="47"/>
                    </a:moveTo>
                    <a:cubicBezTo>
                      <a:pt x="640" y="47"/>
                      <a:pt x="630" y="49"/>
                      <a:pt x="629" y="58"/>
                    </a:cubicBezTo>
                    <a:cubicBezTo>
                      <a:pt x="628" y="67"/>
                      <a:pt x="613" y="56"/>
                      <a:pt x="606" y="59"/>
                    </a:cubicBezTo>
                    <a:cubicBezTo>
                      <a:pt x="599" y="62"/>
                      <a:pt x="603" y="52"/>
                      <a:pt x="596" y="56"/>
                    </a:cubicBezTo>
                    <a:cubicBezTo>
                      <a:pt x="589" y="59"/>
                      <a:pt x="582" y="67"/>
                      <a:pt x="574" y="70"/>
                    </a:cubicBezTo>
                    <a:cubicBezTo>
                      <a:pt x="566" y="74"/>
                      <a:pt x="560" y="82"/>
                      <a:pt x="555" y="83"/>
                    </a:cubicBezTo>
                    <a:cubicBezTo>
                      <a:pt x="550" y="83"/>
                      <a:pt x="566" y="67"/>
                      <a:pt x="574" y="59"/>
                    </a:cubicBezTo>
                    <a:cubicBezTo>
                      <a:pt x="582" y="51"/>
                      <a:pt x="577" y="42"/>
                      <a:pt x="567" y="43"/>
                    </a:cubicBezTo>
                    <a:cubicBezTo>
                      <a:pt x="556" y="44"/>
                      <a:pt x="558" y="51"/>
                      <a:pt x="552" y="52"/>
                    </a:cubicBezTo>
                    <a:cubicBezTo>
                      <a:pt x="546" y="53"/>
                      <a:pt x="518" y="68"/>
                      <a:pt x="516" y="63"/>
                    </a:cubicBezTo>
                    <a:cubicBezTo>
                      <a:pt x="515" y="59"/>
                      <a:pt x="540" y="52"/>
                      <a:pt x="540" y="49"/>
                    </a:cubicBezTo>
                    <a:cubicBezTo>
                      <a:pt x="539" y="46"/>
                      <a:pt x="508" y="45"/>
                      <a:pt x="494" y="47"/>
                    </a:cubicBezTo>
                    <a:cubicBezTo>
                      <a:pt x="480" y="49"/>
                      <a:pt x="455" y="57"/>
                      <a:pt x="455" y="53"/>
                    </a:cubicBezTo>
                    <a:cubicBezTo>
                      <a:pt x="455" y="49"/>
                      <a:pt x="484" y="44"/>
                      <a:pt x="498" y="42"/>
                    </a:cubicBezTo>
                    <a:cubicBezTo>
                      <a:pt x="513" y="40"/>
                      <a:pt x="540" y="43"/>
                      <a:pt x="551" y="38"/>
                    </a:cubicBezTo>
                    <a:cubicBezTo>
                      <a:pt x="563" y="34"/>
                      <a:pt x="580" y="33"/>
                      <a:pt x="583" y="30"/>
                    </a:cubicBezTo>
                    <a:cubicBezTo>
                      <a:pt x="586" y="26"/>
                      <a:pt x="570" y="21"/>
                      <a:pt x="562" y="21"/>
                    </a:cubicBezTo>
                    <a:cubicBezTo>
                      <a:pt x="554" y="22"/>
                      <a:pt x="546" y="21"/>
                      <a:pt x="546" y="17"/>
                    </a:cubicBezTo>
                    <a:cubicBezTo>
                      <a:pt x="547" y="13"/>
                      <a:pt x="534" y="12"/>
                      <a:pt x="533" y="9"/>
                    </a:cubicBezTo>
                    <a:cubicBezTo>
                      <a:pt x="531" y="6"/>
                      <a:pt x="506" y="8"/>
                      <a:pt x="501" y="5"/>
                    </a:cubicBezTo>
                    <a:cubicBezTo>
                      <a:pt x="496" y="1"/>
                      <a:pt x="480" y="0"/>
                      <a:pt x="467" y="1"/>
                    </a:cubicBezTo>
                    <a:cubicBezTo>
                      <a:pt x="453" y="2"/>
                      <a:pt x="426" y="1"/>
                      <a:pt x="420" y="2"/>
                    </a:cubicBezTo>
                    <a:cubicBezTo>
                      <a:pt x="413" y="3"/>
                      <a:pt x="409" y="5"/>
                      <a:pt x="404" y="5"/>
                    </a:cubicBezTo>
                    <a:cubicBezTo>
                      <a:pt x="398" y="4"/>
                      <a:pt x="389" y="6"/>
                      <a:pt x="393" y="10"/>
                    </a:cubicBezTo>
                    <a:cubicBezTo>
                      <a:pt x="399" y="16"/>
                      <a:pt x="384" y="19"/>
                      <a:pt x="385" y="14"/>
                    </a:cubicBezTo>
                    <a:cubicBezTo>
                      <a:pt x="386" y="9"/>
                      <a:pt x="372" y="7"/>
                      <a:pt x="367" y="11"/>
                    </a:cubicBezTo>
                    <a:cubicBezTo>
                      <a:pt x="362" y="15"/>
                      <a:pt x="340" y="6"/>
                      <a:pt x="337" y="11"/>
                    </a:cubicBezTo>
                    <a:cubicBezTo>
                      <a:pt x="333" y="15"/>
                      <a:pt x="307" y="14"/>
                      <a:pt x="299" y="15"/>
                    </a:cubicBezTo>
                    <a:cubicBezTo>
                      <a:pt x="292" y="16"/>
                      <a:pt x="311" y="22"/>
                      <a:pt x="311" y="25"/>
                    </a:cubicBezTo>
                    <a:cubicBezTo>
                      <a:pt x="310" y="29"/>
                      <a:pt x="286" y="25"/>
                      <a:pt x="291" y="31"/>
                    </a:cubicBezTo>
                    <a:cubicBezTo>
                      <a:pt x="296" y="37"/>
                      <a:pt x="312" y="42"/>
                      <a:pt x="319" y="49"/>
                    </a:cubicBezTo>
                    <a:cubicBezTo>
                      <a:pt x="327" y="57"/>
                      <a:pt x="313" y="52"/>
                      <a:pt x="305" y="47"/>
                    </a:cubicBezTo>
                    <a:cubicBezTo>
                      <a:pt x="296" y="41"/>
                      <a:pt x="285" y="43"/>
                      <a:pt x="280" y="37"/>
                    </a:cubicBezTo>
                    <a:cubicBezTo>
                      <a:pt x="274" y="32"/>
                      <a:pt x="254" y="27"/>
                      <a:pt x="249" y="31"/>
                    </a:cubicBezTo>
                    <a:cubicBezTo>
                      <a:pt x="243" y="34"/>
                      <a:pt x="263" y="42"/>
                      <a:pt x="263" y="46"/>
                    </a:cubicBezTo>
                    <a:cubicBezTo>
                      <a:pt x="263" y="51"/>
                      <a:pt x="250" y="45"/>
                      <a:pt x="247" y="47"/>
                    </a:cubicBezTo>
                    <a:cubicBezTo>
                      <a:pt x="245" y="49"/>
                      <a:pt x="233" y="36"/>
                      <a:pt x="227" y="36"/>
                    </a:cubicBezTo>
                    <a:cubicBezTo>
                      <a:pt x="220" y="36"/>
                      <a:pt x="226" y="42"/>
                      <a:pt x="226" y="50"/>
                    </a:cubicBezTo>
                    <a:cubicBezTo>
                      <a:pt x="226" y="58"/>
                      <a:pt x="213" y="63"/>
                      <a:pt x="216" y="58"/>
                    </a:cubicBezTo>
                    <a:cubicBezTo>
                      <a:pt x="220" y="52"/>
                      <a:pt x="217" y="37"/>
                      <a:pt x="210" y="35"/>
                    </a:cubicBezTo>
                    <a:cubicBezTo>
                      <a:pt x="203" y="32"/>
                      <a:pt x="185" y="40"/>
                      <a:pt x="176" y="40"/>
                    </a:cubicBezTo>
                    <a:cubicBezTo>
                      <a:pt x="167" y="40"/>
                      <a:pt x="154" y="43"/>
                      <a:pt x="162" y="47"/>
                    </a:cubicBezTo>
                    <a:cubicBezTo>
                      <a:pt x="170" y="52"/>
                      <a:pt x="162" y="55"/>
                      <a:pt x="155" y="50"/>
                    </a:cubicBezTo>
                    <a:cubicBezTo>
                      <a:pt x="148" y="45"/>
                      <a:pt x="125" y="50"/>
                      <a:pt x="130" y="53"/>
                    </a:cubicBezTo>
                    <a:cubicBezTo>
                      <a:pt x="134" y="56"/>
                      <a:pt x="136" y="66"/>
                      <a:pt x="133" y="70"/>
                    </a:cubicBezTo>
                    <a:cubicBezTo>
                      <a:pt x="130" y="74"/>
                      <a:pt x="120" y="66"/>
                      <a:pt x="111" y="67"/>
                    </a:cubicBezTo>
                    <a:cubicBezTo>
                      <a:pt x="102" y="67"/>
                      <a:pt x="58" y="89"/>
                      <a:pt x="60" y="94"/>
                    </a:cubicBezTo>
                    <a:cubicBezTo>
                      <a:pt x="63" y="100"/>
                      <a:pt x="82" y="95"/>
                      <a:pt x="88" y="99"/>
                    </a:cubicBezTo>
                    <a:cubicBezTo>
                      <a:pt x="94" y="102"/>
                      <a:pt x="86" y="114"/>
                      <a:pt x="79" y="119"/>
                    </a:cubicBezTo>
                    <a:cubicBezTo>
                      <a:pt x="71" y="124"/>
                      <a:pt x="44" y="120"/>
                      <a:pt x="43" y="126"/>
                    </a:cubicBezTo>
                    <a:cubicBezTo>
                      <a:pt x="43" y="132"/>
                      <a:pt x="0" y="133"/>
                      <a:pt x="0" y="142"/>
                    </a:cubicBezTo>
                    <a:cubicBezTo>
                      <a:pt x="0" y="146"/>
                      <a:pt x="2" y="150"/>
                      <a:pt x="7" y="151"/>
                    </a:cubicBezTo>
                    <a:cubicBezTo>
                      <a:pt x="13" y="152"/>
                      <a:pt x="20" y="150"/>
                      <a:pt x="26" y="156"/>
                    </a:cubicBezTo>
                    <a:cubicBezTo>
                      <a:pt x="31" y="162"/>
                      <a:pt x="46" y="162"/>
                      <a:pt x="56" y="158"/>
                    </a:cubicBezTo>
                    <a:cubicBezTo>
                      <a:pt x="67" y="154"/>
                      <a:pt x="74" y="159"/>
                      <a:pt x="74" y="165"/>
                    </a:cubicBezTo>
                    <a:cubicBezTo>
                      <a:pt x="74" y="171"/>
                      <a:pt x="51" y="163"/>
                      <a:pt x="44" y="167"/>
                    </a:cubicBezTo>
                    <a:cubicBezTo>
                      <a:pt x="37" y="171"/>
                      <a:pt x="15" y="168"/>
                      <a:pt x="16" y="172"/>
                    </a:cubicBezTo>
                    <a:cubicBezTo>
                      <a:pt x="17" y="177"/>
                      <a:pt x="28" y="176"/>
                      <a:pt x="36" y="178"/>
                    </a:cubicBezTo>
                    <a:cubicBezTo>
                      <a:pt x="45" y="179"/>
                      <a:pt x="37" y="183"/>
                      <a:pt x="37" y="187"/>
                    </a:cubicBezTo>
                    <a:cubicBezTo>
                      <a:pt x="36" y="190"/>
                      <a:pt x="41" y="190"/>
                      <a:pt x="50" y="194"/>
                    </a:cubicBezTo>
                    <a:cubicBezTo>
                      <a:pt x="59" y="198"/>
                      <a:pt x="73" y="201"/>
                      <a:pt x="68" y="196"/>
                    </a:cubicBezTo>
                    <a:cubicBezTo>
                      <a:pt x="64" y="191"/>
                      <a:pt x="77" y="192"/>
                      <a:pt x="80" y="195"/>
                    </a:cubicBezTo>
                    <a:cubicBezTo>
                      <a:pt x="82" y="198"/>
                      <a:pt x="88" y="190"/>
                      <a:pt x="95" y="192"/>
                    </a:cubicBezTo>
                    <a:cubicBezTo>
                      <a:pt x="101" y="194"/>
                      <a:pt x="103" y="186"/>
                      <a:pt x="108" y="189"/>
                    </a:cubicBezTo>
                    <a:cubicBezTo>
                      <a:pt x="113" y="193"/>
                      <a:pt x="137" y="195"/>
                      <a:pt x="145" y="199"/>
                    </a:cubicBezTo>
                    <a:cubicBezTo>
                      <a:pt x="153" y="203"/>
                      <a:pt x="164" y="204"/>
                      <a:pt x="163" y="211"/>
                    </a:cubicBezTo>
                    <a:cubicBezTo>
                      <a:pt x="162" y="217"/>
                      <a:pt x="169" y="222"/>
                      <a:pt x="178" y="226"/>
                    </a:cubicBezTo>
                    <a:cubicBezTo>
                      <a:pt x="187" y="230"/>
                      <a:pt x="189" y="238"/>
                      <a:pt x="189" y="244"/>
                    </a:cubicBezTo>
                    <a:cubicBezTo>
                      <a:pt x="188" y="250"/>
                      <a:pt x="198" y="254"/>
                      <a:pt x="197" y="256"/>
                    </a:cubicBezTo>
                    <a:cubicBezTo>
                      <a:pt x="195" y="259"/>
                      <a:pt x="196" y="263"/>
                      <a:pt x="202" y="268"/>
                    </a:cubicBezTo>
                    <a:cubicBezTo>
                      <a:pt x="208" y="273"/>
                      <a:pt x="193" y="277"/>
                      <a:pt x="197" y="282"/>
                    </a:cubicBezTo>
                    <a:cubicBezTo>
                      <a:pt x="200" y="287"/>
                      <a:pt x="191" y="296"/>
                      <a:pt x="202" y="297"/>
                    </a:cubicBezTo>
                    <a:cubicBezTo>
                      <a:pt x="213" y="299"/>
                      <a:pt x="211" y="290"/>
                      <a:pt x="219" y="290"/>
                    </a:cubicBezTo>
                    <a:cubicBezTo>
                      <a:pt x="227" y="290"/>
                      <a:pt x="219" y="297"/>
                      <a:pt x="223" y="301"/>
                    </a:cubicBezTo>
                    <a:cubicBezTo>
                      <a:pt x="227" y="306"/>
                      <a:pt x="236" y="305"/>
                      <a:pt x="245" y="312"/>
                    </a:cubicBezTo>
                    <a:cubicBezTo>
                      <a:pt x="253" y="319"/>
                      <a:pt x="248" y="322"/>
                      <a:pt x="240" y="316"/>
                    </a:cubicBezTo>
                    <a:cubicBezTo>
                      <a:pt x="232" y="311"/>
                      <a:pt x="210" y="312"/>
                      <a:pt x="210" y="314"/>
                    </a:cubicBezTo>
                    <a:cubicBezTo>
                      <a:pt x="210" y="316"/>
                      <a:pt x="235" y="330"/>
                      <a:pt x="240" y="328"/>
                    </a:cubicBezTo>
                    <a:cubicBezTo>
                      <a:pt x="246" y="326"/>
                      <a:pt x="254" y="336"/>
                      <a:pt x="250" y="340"/>
                    </a:cubicBezTo>
                    <a:cubicBezTo>
                      <a:pt x="247" y="343"/>
                      <a:pt x="249" y="351"/>
                      <a:pt x="248" y="355"/>
                    </a:cubicBezTo>
                    <a:cubicBezTo>
                      <a:pt x="247" y="359"/>
                      <a:pt x="239" y="355"/>
                      <a:pt x="234" y="356"/>
                    </a:cubicBezTo>
                    <a:cubicBezTo>
                      <a:pt x="228" y="357"/>
                      <a:pt x="225" y="358"/>
                      <a:pt x="225" y="364"/>
                    </a:cubicBezTo>
                    <a:cubicBezTo>
                      <a:pt x="225" y="370"/>
                      <a:pt x="216" y="374"/>
                      <a:pt x="215" y="381"/>
                    </a:cubicBezTo>
                    <a:cubicBezTo>
                      <a:pt x="214" y="388"/>
                      <a:pt x="222" y="387"/>
                      <a:pt x="226" y="390"/>
                    </a:cubicBezTo>
                    <a:cubicBezTo>
                      <a:pt x="231" y="393"/>
                      <a:pt x="218" y="395"/>
                      <a:pt x="218" y="400"/>
                    </a:cubicBezTo>
                    <a:cubicBezTo>
                      <a:pt x="217" y="405"/>
                      <a:pt x="229" y="414"/>
                      <a:pt x="233" y="417"/>
                    </a:cubicBezTo>
                    <a:cubicBezTo>
                      <a:pt x="238" y="419"/>
                      <a:pt x="234" y="430"/>
                      <a:pt x="235" y="436"/>
                    </a:cubicBezTo>
                    <a:cubicBezTo>
                      <a:pt x="237" y="442"/>
                      <a:pt x="243" y="435"/>
                      <a:pt x="242" y="442"/>
                    </a:cubicBezTo>
                    <a:cubicBezTo>
                      <a:pt x="241" y="449"/>
                      <a:pt x="247" y="449"/>
                      <a:pt x="248" y="453"/>
                    </a:cubicBezTo>
                    <a:cubicBezTo>
                      <a:pt x="248" y="458"/>
                      <a:pt x="258" y="457"/>
                      <a:pt x="256" y="463"/>
                    </a:cubicBezTo>
                    <a:cubicBezTo>
                      <a:pt x="254" y="469"/>
                      <a:pt x="259" y="473"/>
                      <a:pt x="262" y="477"/>
                    </a:cubicBezTo>
                    <a:cubicBezTo>
                      <a:pt x="264" y="480"/>
                      <a:pt x="273" y="486"/>
                      <a:pt x="274" y="490"/>
                    </a:cubicBezTo>
                    <a:cubicBezTo>
                      <a:pt x="276" y="494"/>
                      <a:pt x="281" y="500"/>
                      <a:pt x="287" y="498"/>
                    </a:cubicBezTo>
                    <a:cubicBezTo>
                      <a:pt x="293" y="497"/>
                      <a:pt x="293" y="502"/>
                      <a:pt x="298" y="502"/>
                    </a:cubicBezTo>
                    <a:cubicBezTo>
                      <a:pt x="303" y="501"/>
                      <a:pt x="310" y="504"/>
                      <a:pt x="311" y="507"/>
                    </a:cubicBezTo>
                    <a:cubicBezTo>
                      <a:pt x="313" y="511"/>
                      <a:pt x="327" y="514"/>
                      <a:pt x="331" y="515"/>
                    </a:cubicBezTo>
                    <a:cubicBezTo>
                      <a:pt x="335" y="516"/>
                      <a:pt x="336" y="508"/>
                      <a:pt x="339" y="506"/>
                    </a:cubicBezTo>
                    <a:cubicBezTo>
                      <a:pt x="343" y="504"/>
                      <a:pt x="342" y="490"/>
                      <a:pt x="345" y="489"/>
                    </a:cubicBezTo>
                    <a:cubicBezTo>
                      <a:pt x="348" y="488"/>
                      <a:pt x="347" y="472"/>
                      <a:pt x="344" y="471"/>
                    </a:cubicBezTo>
                    <a:cubicBezTo>
                      <a:pt x="341" y="470"/>
                      <a:pt x="342" y="464"/>
                      <a:pt x="350" y="465"/>
                    </a:cubicBezTo>
                    <a:cubicBezTo>
                      <a:pt x="357" y="466"/>
                      <a:pt x="355" y="459"/>
                      <a:pt x="358" y="458"/>
                    </a:cubicBezTo>
                    <a:cubicBezTo>
                      <a:pt x="362" y="457"/>
                      <a:pt x="360" y="450"/>
                      <a:pt x="363" y="449"/>
                    </a:cubicBezTo>
                    <a:cubicBezTo>
                      <a:pt x="366" y="448"/>
                      <a:pt x="365" y="444"/>
                      <a:pt x="363" y="441"/>
                    </a:cubicBezTo>
                    <a:cubicBezTo>
                      <a:pt x="361" y="438"/>
                      <a:pt x="364" y="436"/>
                      <a:pt x="368" y="436"/>
                    </a:cubicBezTo>
                    <a:cubicBezTo>
                      <a:pt x="372" y="435"/>
                      <a:pt x="371" y="429"/>
                      <a:pt x="365" y="427"/>
                    </a:cubicBezTo>
                    <a:cubicBezTo>
                      <a:pt x="360" y="425"/>
                      <a:pt x="362" y="419"/>
                      <a:pt x="367" y="423"/>
                    </a:cubicBezTo>
                    <a:cubicBezTo>
                      <a:pt x="372" y="427"/>
                      <a:pt x="376" y="424"/>
                      <a:pt x="373" y="420"/>
                    </a:cubicBezTo>
                    <a:cubicBezTo>
                      <a:pt x="370" y="416"/>
                      <a:pt x="377" y="414"/>
                      <a:pt x="384" y="413"/>
                    </a:cubicBezTo>
                    <a:cubicBezTo>
                      <a:pt x="391" y="413"/>
                      <a:pt x="395" y="409"/>
                      <a:pt x="393" y="404"/>
                    </a:cubicBezTo>
                    <a:cubicBezTo>
                      <a:pt x="392" y="398"/>
                      <a:pt x="401" y="399"/>
                      <a:pt x="399" y="403"/>
                    </a:cubicBezTo>
                    <a:cubicBezTo>
                      <a:pt x="397" y="408"/>
                      <a:pt x="398" y="413"/>
                      <a:pt x="401" y="409"/>
                    </a:cubicBezTo>
                    <a:cubicBezTo>
                      <a:pt x="405" y="406"/>
                      <a:pt x="411" y="408"/>
                      <a:pt x="422" y="405"/>
                    </a:cubicBezTo>
                    <a:cubicBezTo>
                      <a:pt x="434" y="402"/>
                      <a:pt x="445" y="392"/>
                      <a:pt x="447" y="383"/>
                    </a:cubicBezTo>
                    <a:cubicBezTo>
                      <a:pt x="450" y="374"/>
                      <a:pt x="463" y="375"/>
                      <a:pt x="461" y="369"/>
                    </a:cubicBezTo>
                    <a:cubicBezTo>
                      <a:pt x="460" y="363"/>
                      <a:pt x="464" y="361"/>
                      <a:pt x="472" y="365"/>
                    </a:cubicBezTo>
                    <a:cubicBezTo>
                      <a:pt x="480" y="369"/>
                      <a:pt x="474" y="362"/>
                      <a:pt x="483" y="362"/>
                    </a:cubicBezTo>
                    <a:cubicBezTo>
                      <a:pt x="492" y="362"/>
                      <a:pt x="491" y="359"/>
                      <a:pt x="500" y="359"/>
                    </a:cubicBezTo>
                    <a:cubicBezTo>
                      <a:pt x="509" y="358"/>
                      <a:pt x="532" y="354"/>
                      <a:pt x="540" y="348"/>
                    </a:cubicBezTo>
                    <a:cubicBezTo>
                      <a:pt x="548" y="341"/>
                      <a:pt x="565" y="335"/>
                      <a:pt x="572" y="331"/>
                    </a:cubicBezTo>
                    <a:cubicBezTo>
                      <a:pt x="579" y="327"/>
                      <a:pt x="581" y="323"/>
                      <a:pt x="576" y="325"/>
                    </a:cubicBezTo>
                    <a:cubicBezTo>
                      <a:pt x="572" y="328"/>
                      <a:pt x="563" y="328"/>
                      <a:pt x="556" y="326"/>
                    </a:cubicBezTo>
                    <a:cubicBezTo>
                      <a:pt x="550" y="325"/>
                      <a:pt x="539" y="319"/>
                      <a:pt x="531" y="323"/>
                    </a:cubicBezTo>
                    <a:cubicBezTo>
                      <a:pt x="524" y="328"/>
                      <a:pt x="528" y="317"/>
                      <a:pt x="535" y="316"/>
                    </a:cubicBezTo>
                    <a:cubicBezTo>
                      <a:pt x="541" y="315"/>
                      <a:pt x="538" y="312"/>
                      <a:pt x="537" y="305"/>
                    </a:cubicBezTo>
                    <a:cubicBezTo>
                      <a:pt x="535" y="299"/>
                      <a:pt x="547" y="303"/>
                      <a:pt x="553" y="311"/>
                    </a:cubicBezTo>
                    <a:cubicBezTo>
                      <a:pt x="558" y="318"/>
                      <a:pt x="568" y="322"/>
                      <a:pt x="577" y="319"/>
                    </a:cubicBezTo>
                    <a:cubicBezTo>
                      <a:pt x="586" y="316"/>
                      <a:pt x="578" y="309"/>
                      <a:pt x="581" y="304"/>
                    </a:cubicBezTo>
                    <a:cubicBezTo>
                      <a:pt x="585" y="299"/>
                      <a:pt x="554" y="283"/>
                      <a:pt x="552" y="278"/>
                    </a:cubicBezTo>
                    <a:cubicBezTo>
                      <a:pt x="550" y="273"/>
                      <a:pt x="560" y="276"/>
                      <a:pt x="569" y="280"/>
                    </a:cubicBezTo>
                    <a:cubicBezTo>
                      <a:pt x="577" y="284"/>
                      <a:pt x="579" y="273"/>
                      <a:pt x="579" y="268"/>
                    </a:cubicBezTo>
                    <a:cubicBezTo>
                      <a:pt x="579" y="264"/>
                      <a:pt x="561" y="263"/>
                      <a:pt x="552" y="268"/>
                    </a:cubicBezTo>
                    <a:cubicBezTo>
                      <a:pt x="544" y="273"/>
                      <a:pt x="536" y="262"/>
                      <a:pt x="547" y="261"/>
                    </a:cubicBezTo>
                    <a:cubicBezTo>
                      <a:pt x="559" y="259"/>
                      <a:pt x="548" y="255"/>
                      <a:pt x="552" y="251"/>
                    </a:cubicBezTo>
                    <a:cubicBezTo>
                      <a:pt x="555" y="248"/>
                      <a:pt x="569" y="261"/>
                      <a:pt x="577" y="259"/>
                    </a:cubicBezTo>
                    <a:cubicBezTo>
                      <a:pt x="584" y="256"/>
                      <a:pt x="589" y="259"/>
                      <a:pt x="596" y="254"/>
                    </a:cubicBezTo>
                    <a:cubicBezTo>
                      <a:pt x="602" y="249"/>
                      <a:pt x="584" y="244"/>
                      <a:pt x="581" y="240"/>
                    </a:cubicBezTo>
                    <a:cubicBezTo>
                      <a:pt x="577" y="236"/>
                      <a:pt x="599" y="237"/>
                      <a:pt x="606" y="238"/>
                    </a:cubicBezTo>
                    <a:cubicBezTo>
                      <a:pt x="612" y="238"/>
                      <a:pt x="614" y="228"/>
                      <a:pt x="609" y="230"/>
                    </a:cubicBezTo>
                    <a:cubicBezTo>
                      <a:pt x="603" y="232"/>
                      <a:pt x="584" y="223"/>
                      <a:pt x="588" y="217"/>
                    </a:cubicBezTo>
                    <a:cubicBezTo>
                      <a:pt x="592" y="211"/>
                      <a:pt x="600" y="218"/>
                      <a:pt x="608" y="214"/>
                    </a:cubicBezTo>
                    <a:cubicBezTo>
                      <a:pt x="616" y="210"/>
                      <a:pt x="609" y="193"/>
                      <a:pt x="603" y="193"/>
                    </a:cubicBezTo>
                    <a:cubicBezTo>
                      <a:pt x="597" y="193"/>
                      <a:pt x="583" y="191"/>
                      <a:pt x="583" y="188"/>
                    </a:cubicBezTo>
                    <a:cubicBezTo>
                      <a:pt x="583" y="185"/>
                      <a:pt x="571" y="183"/>
                      <a:pt x="574" y="180"/>
                    </a:cubicBezTo>
                    <a:cubicBezTo>
                      <a:pt x="578" y="177"/>
                      <a:pt x="582" y="183"/>
                      <a:pt x="590" y="178"/>
                    </a:cubicBezTo>
                    <a:cubicBezTo>
                      <a:pt x="597" y="172"/>
                      <a:pt x="613" y="179"/>
                      <a:pt x="620" y="178"/>
                    </a:cubicBezTo>
                    <a:cubicBezTo>
                      <a:pt x="627" y="176"/>
                      <a:pt x="617" y="163"/>
                      <a:pt x="613" y="166"/>
                    </a:cubicBezTo>
                    <a:cubicBezTo>
                      <a:pt x="609" y="168"/>
                      <a:pt x="596" y="169"/>
                      <a:pt x="595" y="162"/>
                    </a:cubicBezTo>
                    <a:cubicBezTo>
                      <a:pt x="594" y="155"/>
                      <a:pt x="608" y="162"/>
                      <a:pt x="610" y="158"/>
                    </a:cubicBezTo>
                    <a:cubicBezTo>
                      <a:pt x="612" y="155"/>
                      <a:pt x="591" y="146"/>
                      <a:pt x="587" y="153"/>
                    </a:cubicBezTo>
                    <a:cubicBezTo>
                      <a:pt x="584" y="160"/>
                      <a:pt x="572" y="158"/>
                      <a:pt x="578" y="154"/>
                    </a:cubicBezTo>
                    <a:cubicBezTo>
                      <a:pt x="585" y="150"/>
                      <a:pt x="586" y="139"/>
                      <a:pt x="585" y="133"/>
                    </a:cubicBezTo>
                    <a:cubicBezTo>
                      <a:pt x="585" y="127"/>
                      <a:pt x="608" y="127"/>
                      <a:pt x="605" y="118"/>
                    </a:cubicBezTo>
                    <a:cubicBezTo>
                      <a:pt x="603" y="108"/>
                      <a:pt x="616" y="106"/>
                      <a:pt x="624" y="106"/>
                    </a:cubicBezTo>
                    <a:cubicBezTo>
                      <a:pt x="632" y="106"/>
                      <a:pt x="624" y="96"/>
                      <a:pt x="616" y="97"/>
                    </a:cubicBezTo>
                    <a:cubicBezTo>
                      <a:pt x="609" y="98"/>
                      <a:pt x="601" y="107"/>
                      <a:pt x="598" y="103"/>
                    </a:cubicBezTo>
                    <a:cubicBezTo>
                      <a:pt x="594" y="100"/>
                      <a:pt x="606" y="94"/>
                      <a:pt x="613" y="94"/>
                    </a:cubicBezTo>
                    <a:cubicBezTo>
                      <a:pt x="620" y="94"/>
                      <a:pt x="636" y="93"/>
                      <a:pt x="641" y="90"/>
                    </a:cubicBezTo>
                    <a:cubicBezTo>
                      <a:pt x="647" y="87"/>
                      <a:pt x="631" y="84"/>
                      <a:pt x="621" y="85"/>
                    </a:cubicBezTo>
                    <a:cubicBezTo>
                      <a:pt x="610" y="86"/>
                      <a:pt x="610" y="82"/>
                      <a:pt x="626" y="81"/>
                    </a:cubicBezTo>
                    <a:cubicBezTo>
                      <a:pt x="642" y="81"/>
                      <a:pt x="639" y="78"/>
                      <a:pt x="651" y="76"/>
                    </a:cubicBezTo>
                    <a:cubicBezTo>
                      <a:pt x="662" y="75"/>
                      <a:pt x="658" y="70"/>
                      <a:pt x="665" y="70"/>
                    </a:cubicBezTo>
                    <a:cubicBezTo>
                      <a:pt x="672" y="70"/>
                      <a:pt x="691" y="62"/>
                      <a:pt x="691" y="58"/>
                    </a:cubicBezTo>
                    <a:cubicBezTo>
                      <a:pt x="691" y="55"/>
                      <a:pt x="664" y="47"/>
                      <a:pt x="652" y="47"/>
                    </a:cubicBezTo>
                    <a:close/>
                    <a:moveTo>
                      <a:pt x="237" y="338"/>
                    </a:moveTo>
                    <a:cubicBezTo>
                      <a:pt x="237" y="332"/>
                      <a:pt x="231" y="336"/>
                      <a:pt x="228" y="329"/>
                    </a:cubicBezTo>
                    <a:cubicBezTo>
                      <a:pt x="224" y="323"/>
                      <a:pt x="207" y="320"/>
                      <a:pt x="206" y="325"/>
                    </a:cubicBezTo>
                    <a:cubicBezTo>
                      <a:pt x="205" y="327"/>
                      <a:pt x="200" y="330"/>
                      <a:pt x="204" y="335"/>
                    </a:cubicBezTo>
                    <a:cubicBezTo>
                      <a:pt x="208" y="340"/>
                      <a:pt x="211" y="338"/>
                      <a:pt x="216" y="342"/>
                    </a:cubicBezTo>
                    <a:cubicBezTo>
                      <a:pt x="221" y="347"/>
                      <a:pt x="236" y="343"/>
                      <a:pt x="237" y="338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80" name="Freeform 124"/>
              <p:cNvSpPr>
                <a:spLocks noChangeArrowheads="1" noEditPoints="1"/>
              </p:cNvSpPr>
              <p:nvPr/>
            </p:nvSpPr>
            <p:spPr bwMode="auto">
              <a:xfrm>
                <a:off x="584200" y="17462"/>
                <a:ext cx="1920875" cy="1477963"/>
              </a:xfrm>
              <a:custGeom>
                <a:gdLst>
                  <a:gd fmla="*/ 391820 w 1005" name="T0"/>
                  <a:gd fmla="*/ 1304197 h 774" name="T1"/>
                  <a:gd fmla="*/ 361239 w 1005" name="T2"/>
                  <a:gd fmla="*/ 433459 h 774" name="T3"/>
                  <a:gd fmla="*/ 739680 w 1005" name="T4"/>
                  <a:gd fmla="*/ 479288 h 774" name="T5"/>
                  <a:gd fmla="*/ 491209 w 1005" name="T6"/>
                  <a:gd fmla="*/ 513659 h 774" name="T7"/>
                  <a:gd fmla="*/ 737769 w 1005" name="T8"/>
                  <a:gd fmla="*/ 637777 h 774" name="T9"/>
                  <a:gd fmla="*/ 452982 w 1005" name="T10"/>
                  <a:gd fmla="*/ 370446 h 774" name="T11"/>
                  <a:gd fmla="*/ 397554 w 1005" name="T12"/>
                  <a:gd fmla="*/ 353260 h 774" name="T13"/>
                  <a:gd fmla="*/ 705277 w 1005" name="T14"/>
                  <a:gd fmla="*/ 406726 h 774" name="T15"/>
                  <a:gd fmla="*/ 567662 w 1005" name="T16"/>
                  <a:gd fmla="*/ 274970 h 774" name="T17"/>
                  <a:gd fmla="*/ 789375 w 1005" name="T18"/>
                  <a:gd fmla="*/ 227232 h 774" name="T19"/>
                  <a:gd fmla="*/ 795108 w 1005" name="T20"/>
                  <a:gd fmla="*/ 307432 h 774" name="T21"/>
                  <a:gd fmla="*/ 802754 w 1005" name="T22"/>
                  <a:gd fmla="*/ 353260 h 774" name="T23"/>
                  <a:gd fmla="*/ 1037846 w 1005" name="T24"/>
                  <a:gd fmla="*/ 280698 h 774" name="T25"/>
                  <a:gd fmla="*/ 940369 w 1005" name="T26"/>
                  <a:gd fmla="*/ 443007 h 774" name="T27"/>
                  <a:gd fmla="*/ 1313076 w 1005" name="T28"/>
                  <a:gd fmla="*/ 420093 h 774" name="T29"/>
                  <a:gd fmla="*/ 1108565 w 1005" name="T30"/>
                  <a:gd fmla="*/ 288336 h 774" name="T31"/>
                  <a:gd fmla="*/ 1142969 w 1005" name="T32"/>
                  <a:gd fmla="*/ 158490 h 774" name="T33"/>
                  <a:gd fmla="*/ 1121944 w 1005" name="T34"/>
                  <a:gd fmla="*/ 126028 h 774" name="T35"/>
                  <a:gd fmla="*/ 1211776 w 1005" name="T36"/>
                  <a:gd fmla="*/ 229142 h 774" name="T37"/>
                  <a:gd fmla="*/ 1334100 w 1005" name="T38"/>
                  <a:gd fmla="*/ 343712 h 774" name="T39"/>
                  <a:gd fmla="*/ 1519498 w 1005" name="T40"/>
                  <a:gd fmla="*/ 166128 h 774" name="T41"/>
                  <a:gd fmla="*/ 1452602 w 1005" name="T42"/>
                  <a:gd fmla="*/ 17186 h 774" name="T43"/>
                  <a:gd fmla="*/ 1087540 w 1005" name="T44"/>
                  <a:gd fmla="*/ 87838 h 774" name="T45"/>
                  <a:gd fmla="*/ 1192663 w 1005" name="T46"/>
                  <a:gd fmla="*/ 840186 h 774" name="T47"/>
                  <a:gd fmla="*/ 1580660 w 1005" name="T48"/>
                  <a:gd fmla="*/ 649234 h 774" name="T49"/>
                  <a:gd fmla="*/ 1425844 w 1005" name="T50"/>
                  <a:gd fmla="*/ 519388 h 774" name="T51"/>
                  <a:gd fmla="*/ 1192663 w 1005" name="T52"/>
                  <a:gd fmla="*/ 477378 h 774" name="T53"/>
                  <a:gd fmla="*/ 1345568 w 1005" name="T54"/>
                  <a:gd fmla="*/ 590040 h 774" name="T55"/>
                  <a:gd fmla="*/ 1406730 w 1005" name="T56"/>
                  <a:gd fmla="*/ 780991 h 774" name="T57"/>
                  <a:gd fmla="*/ 1624621 w 1005" name="T58"/>
                  <a:gd fmla="*/ 800086 h 774" name="T59"/>
                  <a:gd fmla="*/ 1303519 w 1005" name="T60"/>
                  <a:gd fmla="*/ 460193 h 774" name="T61"/>
                  <a:gd fmla="*/ 1840600 w 1005" name="T62"/>
                  <a:gd fmla="*/ 1223998 h 774" name="T63"/>
                  <a:gd fmla="*/ 210245 w 1005" name="T64"/>
                  <a:gd fmla="*/ 1201084 h 774" name="T65"/>
                  <a:gd fmla="*/ 1569192 w 1005" name="T66"/>
                  <a:gd fmla="*/ 1309926 h 774" name="T67"/>
                  <a:gd fmla="*/ 1840600 w 1005" name="T68"/>
                  <a:gd fmla="*/ 1162893 h 774" name="T69"/>
                  <a:gd fmla="*/ 1710630 w 1005" name="T70"/>
                  <a:gd fmla="*/ 1069327 h 774" name="T71"/>
                  <a:gd fmla="*/ 1613153 w 1005" name="T72"/>
                  <a:gd fmla="*/ 1008223 h 774" name="T73"/>
                  <a:gd fmla="*/ 1458336 w 1005" name="T74"/>
                  <a:gd fmla="*/ 884104 h 774" name="T75"/>
                  <a:gd fmla="*/ 1389529 w 1005" name="T76"/>
                  <a:gd fmla="*/ 1036866 h 774" name="T77"/>
                  <a:gd fmla="*/ 1272938 w 1005" name="T78"/>
                  <a:gd fmla="*/ 1178170 h 774" name="T79"/>
                  <a:gd fmla="*/ 1028290 w 1005" name="T80"/>
                  <a:gd fmla="*/ 1002494 h 774" name="T81"/>
                  <a:gd fmla="*/ 1106654 w 1005" name="T82"/>
                  <a:gd fmla="*/ 821091 h 774" name="T83"/>
                  <a:gd fmla="*/ 1240446 w 1005" name="T84"/>
                  <a:gd fmla="*/ 738982 h 774" name="T85"/>
                  <a:gd fmla="*/ 1215599 w 1005" name="T86"/>
                  <a:gd fmla="*/ 647325 h 774" name="T87"/>
                  <a:gd fmla="*/ 1108565 w 1005" name="T88"/>
                  <a:gd fmla="*/ 654963 h 774" name="T89"/>
                  <a:gd fmla="*/ 1026378 w 1005" name="T90"/>
                  <a:gd fmla="*/ 517478 h 774" name="T91"/>
                  <a:gd fmla="*/ 990063 w 1005" name="T92"/>
                  <a:gd fmla="*/ 557578 h 774" name="T93"/>
                  <a:gd fmla="*/ 970950 w 1005" name="T94"/>
                  <a:gd fmla="*/ 695063 h 774" name="T95"/>
                  <a:gd fmla="*/ 940369 w 1005" name="T96"/>
                  <a:gd fmla="*/ 664511 h 774" name="T97"/>
                  <a:gd fmla="*/ 762616 w 1005" name="T98"/>
                  <a:gd fmla="*/ 664511 h 774" name="T99"/>
                  <a:gd fmla="*/ 512233 w 1005" name="T100"/>
                  <a:gd fmla="*/ 647325 h 774" name="T101"/>
                  <a:gd fmla="*/ 185398 w 1005" name="T102"/>
                  <a:gd fmla="*/ 649234 h 774" name="T103"/>
                  <a:gd fmla="*/ 89832 w 1005" name="T104"/>
                  <a:gd fmla="*/ 651144 h 774" name="T105"/>
                  <a:gd fmla="*/ 242737 w 1005" name="T106"/>
                  <a:gd fmla="*/ 1122794 h 774" name="T107"/>
                  <a:gd fmla="*/ 347860 w 1005" name="T108"/>
                  <a:gd fmla="*/ 1256460 h 774" name="T109"/>
                  <a:gd fmla="*/ 1190752 w 1005" name="T110"/>
                  <a:gd fmla="*/ 1315654 h 774" name="T111"/>
                  <a:gd fmla="*/ 1339834 w 1005" name="T112"/>
                  <a:gd fmla="*/ 1462687 h 774" name="T113"/>
                  <a:gd fmla="*/ 1655202 w 1005" name="T114"/>
                  <a:gd fmla="*/ 1378668 h 774" name="T115"/>
                  <a:gd fmla="*/ 464450 w 1005" name="T116"/>
                  <a:gd fmla="*/ 777172 h 774" name="T117"/>
                  <a:gd fmla="*/ 460628 w 1005" name="T118"/>
                  <a:gd fmla="*/ 748529 h 774" name="T119"/>
                  <a:gd fmla="*/ 961393 w 1005" name="T120"/>
                  <a:gd fmla="*/ 1252641 h 774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1005" name="T183"/>
                  <a:gd fmla="*/ 0 h 774" name="T184"/>
                  <a:gd fmla="*/ 1005 w 1005" name="T185"/>
                  <a:gd fmla="*/ 774 h 774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774" w="1004">
                    <a:moveTo>
                      <a:pt x="198" y="678"/>
                    </a:moveTo>
                    <a:cubicBezTo>
                      <a:pt x="195" y="675"/>
                      <a:pt x="187" y="676"/>
                      <a:pt x="185" y="672"/>
                    </a:cubicBezTo>
                    <a:cubicBezTo>
                      <a:pt x="184" y="669"/>
                      <a:pt x="176" y="657"/>
                      <a:pt x="172" y="658"/>
                    </a:cubicBezTo>
                    <a:cubicBezTo>
                      <a:pt x="168" y="658"/>
                      <a:pt x="162" y="658"/>
                      <a:pt x="157" y="654"/>
                    </a:cubicBezTo>
                    <a:cubicBezTo>
                      <a:pt x="152" y="651"/>
                      <a:pt x="149" y="650"/>
                      <a:pt x="146" y="653"/>
                    </a:cubicBezTo>
                    <a:cubicBezTo>
                      <a:pt x="142" y="655"/>
                      <a:pt x="149" y="655"/>
                      <a:pt x="149" y="658"/>
                    </a:cubicBezTo>
                    <a:cubicBezTo>
                      <a:pt x="149" y="660"/>
                      <a:pt x="151" y="662"/>
                      <a:pt x="154" y="661"/>
                    </a:cubicBezTo>
                    <a:cubicBezTo>
                      <a:pt x="157" y="661"/>
                      <a:pt x="159" y="667"/>
                      <a:pt x="162" y="667"/>
                    </a:cubicBezTo>
                    <a:cubicBezTo>
                      <a:pt x="165" y="668"/>
                      <a:pt x="166" y="672"/>
                      <a:pt x="170" y="672"/>
                    </a:cubicBezTo>
                    <a:cubicBezTo>
                      <a:pt x="173" y="672"/>
                      <a:pt x="174" y="676"/>
                      <a:pt x="176" y="679"/>
                    </a:cubicBezTo>
                    <a:cubicBezTo>
                      <a:pt x="177" y="681"/>
                      <a:pt x="181" y="679"/>
                      <a:pt x="181" y="681"/>
                    </a:cubicBezTo>
                    <a:cubicBezTo>
                      <a:pt x="181" y="683"/>
                      <a:pt x="185" y="685"/>
                      <a:pt x="186" y="687"/>
                    </a:cubicBezTo>
                    <a:cubicBezTo>
                      <a:pt x="193" y="688"/>
                      <a:pt x="199" y="689"/>
                      <a:pt x="204" y="687"/>
                    </a:cubicBezTo>
                    <a:cubicBezTo>
                      <a:pt x="204" y="686"/>
                      <a:pt x="205" y="684"/>
                      <a:pt x="205" y="683"/>
                    </a:cubicBezTo>
                    <a:cubicBezTo>
                      <a:pt x="207" y="680"/>
                      <a:pt x="202" y="682"/>
                      <a:pt x="198" y="678"/>
                    </a:cubicBezTo>
                    <a:close/>
                    <a:moveTo>
                      <a:pt x="190" y="281"/>
                    </a:moveTo>
                    <a:cubicBezTo>
                      <a:pt x="199" y="283"/>
                      <a:pt x="200" y="299"/>
                      <a:pt x="206" y="299"/>
                    </a:cubicBezTo>
                    <a:cubicBezTo>
                      <a:pt x="210" y="299"/>
                      <a:pt x="207" y="294"/>
                      <a:pt x="213" y="294"/>
                    </a:cubicBezTo>
                    <a:cubicBezTo>
                      <a:pt x="220" y="294"/>
                      <a:pt x="218" y="291"/>
                      <a:pt x="224" y="291"/>
                    </a:cubicBezTo>
                    <a:cubicBezTo>
                      <a:pt x="230" y="292"/>
                      <a:pt x="235" y="290"/>
                      <a:pt x="235" y="283"/>
                    </a:cubicBezTo>
                    <a:cubicBezTo>
                      <a:pt x="235" y="276"/>
                      <a:pt x="240" y="273"/>
                      <a:pt x="246" y="272"/>
                    </a:cubicBezTo>
                    <a:cubicBezTo>
                      <a:pt x="252" y="270"/>
                      <a:pt x="246" y="263"/>
                      <a:pt x="255" y="261"/>
                    </a:cubicBezTo>
                    <a:cubicBezTo>
                      <a:pt x="263" y="259"/>
                      <a:pt x="287" y="249"/>
                      <a:pt x="291" y="246"/>
                    </a:cubicBezTo>
                    <a:cubicBezTo>
                      <a:pt x="295" y="243"/>
                      <a:pt x="286" y="239"/>
                      <a:pt x="277" y="233"/>
                    </a:cubicBezTo>
                    <a:cubicBezTo>
                      <a:pt x="268" y="228"/>
                      <a:pt x="261" y="226"/>
                      <a:pt x="254" y="231"/>
                    </a:cubicBezTo>
                    <a:cubicBezTo>
                      <a:pt x="247" y="235"/>
                      <a:pt x="252" y="226"/>
                      <a:pt x="247" y="228"/>
                    </a:cubicBezTo>
                    <a:cubicBezTo>
                      <a:pt x="241" y="231"/>
                      <a:pt x="226" y="224"/>
                      <a:pt x="224" y="222"/>
                    </a:cubicBezTo>
                    <a:cubicBezTo>
                      <a:pt x="222" y="219"/>
                      <a:pt x="195" y="227"/>
                      <a:pt x="189" y="227"/>
                    </a:cubicBezTo>
                    <a:cubicBezTo>
                      <a:pt x="182" y="227"/>
                      <a:pt x="189" y="234"/>
                      <a:pt x="194" y="238"/>
                    </a:cubicBezTo>
                    <a:cubicBezTo>
                      <a:pt x="198" y="241"/>
                      <a:pt x="183" y="252"/>
                      <a:pt x="186" y="255"/>
                    </a:cubicBezTo>
                    <a:cubicBezTo>
                      <a:pt x="189" y="257"/>
                      <a:pt x="183" y="264"/>
                      <a:pt x="176" y="272"/>
                    </a:cubicBezTo>
                    <a:cubicBezTo>
                      <a:pt x="169" y="280"/>
                      <a:pt x="181" y="279"/>
                      <a:pt x="190" y="281"/>
                    </a:cubicBezTo>
                    <a:close/>
                    <a:moveTo>
                      <a:pt x="440" y="322"/>
                    </a:moveTo>
                    <a:cubicBezTo>
                      <a:pt x="443" y="319"/>
                      <a:pt x="455" y="329"/>
                      <a:pt x="456" y="322"/>
                    </a:cubicBezTo>
                    <a:cubicBezTo>
                      <a:pt x="456" y="314"/>
                      <a:pt x="442" y="311"/>
                      <a:pt x="436" y="307"/>
                    </a:cubicBezTo>
                    <a:cubicBezTo>
                      <a:pt x="430" y="303"/>
                      <a:pt x="427" y="305"/>
                      <a:pt x="418" y="298"/>
                    </a:cubicBezTo>
                    <a:cubicBezTo>
                      <a:pt x="408" y="291"/>
                      <a:pt x="420" y="287"/>
                      <a:pt x="413" y="282"/>
                    </a:cubicBezTo>
                    <a:cubicBezTo>
                      <a:pt x="406" y="276"/>
                      <a:pt x="404" y="261"/>
                      <a:pt x="409" y="256"/>
                    </a:cubicBezTo>
                    <a:cubicBezTo>
                      <a:pt x="414" y="251"/>
                      <a:pt x="419" y="244"/>
                      <a:pt x="410" y="240"/>
                    </a:cubicBezTo>
                    <a:cubicBezTo>
                      <a:pt x="401" y="237"/>
                      <a:pt x="387" y="243"/>
                      <a:pt x="388" y="245"/>
                    </a:cubicBezTo>
                    <a:cubicBezTo>
                      <a:pt x="390" y="247"/>
                      <a:pt x="402" y="254"/>
                      <a:pt x="402" y="257"/>
                    </a:cubicBezTo>
                    <a:cubicBezTo>
                      <a:pt x="402" y="260"/>
                      <a:pt x="391" y="249"/>
                      <a:pt x="387" y="251"/>
                    </a:cubicBezTo>
                    <a:cubicBezTo>
                      <a:pt x="383" y="254"/>
                      <a:pt x="378" y="246"/>
                      <a:pt x="375" y="251"/>
                    </a:cubicBezTo>
                    <a:cubicBezTo>
                      <a:pt x="371" y="256"/>
                      <a:pt x="379" y="274"/>
                      <a:pt x="382" y="279"/>
                    </a:cubicBezTo>
                    <a:cubicBezTo>
                      <a:pt x="385" y="284"/>
                      <a:pt x="379" y="284"/>
                      <a:pt x="375" y="285"/>
                    </a:cubicBezTo>
                    <a:cubicBezTo>
                      <a:pt x="371" y="286"/>
                      <a:pt x="371" y="271"/>
                      <a:pt x="367" y="265"/>
                    </a:cubicBezTo>
                    <a:cubicBezTo>
                      <a:pt x="363" y="260"/>
                      <a:pt x="347" y="253"/>
                      <a:pt x="346" y="257"/>
                    </a:cubicBezTo>
                    <a:cubicBezTo>
                      <a:pt x="345" y="261"/>
                      <a:pt x="356" y="261"/>
                      <a:pt x="354" y="267"/>
                    </a:cubicBezTo>
                    <a:cubicBezTo>
                      <a:pt x="353" y="272"/>
                      <a:pt x="347" y="263"/>
                      <a:pt x="341" y="268"/>
                    </a:cubicBezTo>
                    <a:cubicBezTo>
                      <a:pt x="336" y="272"/>
                      <a:pt x="337" y="269"/>
                      <a:pt x="338" y="265"/>
                    </a:cubicBezTo>
                    <a:cubicBezTo>
                      <a:pt x="339" y="260"/>
                      <a:pt x="330" y="255"/>
                      <a:pt x="320" y="256"/>
                    </a:cubicBezTo>
                    <a:cubicBezTo>
                      <a:pt x="310" y="257"/>
                      <a:pt x="315" y="264"/>
                      <a:pt x="312" y="267"/>
                    </a:cubicBezTo>
                    <a:cubicBezTo>
                      <a:pt x="309" y="269"/>
                      <a:pt x="294" y="265"/>
                      <a:pt x="304" y="263"/>
                    </a:cubicBezTo>
                    <a:cubicBezTo>
                      <a:pt x="313" y="261"/>
                      <a:pt x="309" y="256"/>
                      <a:pt x="306" y="250"/>
                    </a:cubicBezTo>
                    <a:cubicBezTo>
                      <a:pt x="302" y="245"/>
                      <a:pt x="293" y="251"/>
                      <a:pt x="277" y="257"/>
                    </a:cubicBezTo>
                    <a:cubicBezTo>
                      <a:pt x="262" y="262"/>
                      <a:pt x="255" y="268"/>
                      <a:pt x="257" y="269"/>
                    </a:cubicBezTo>
                    <a:cubicBezTo>
                      <a:pt x="259" y="269"/>
                      <a:pt x="259" y="272"/>
                      <a:pt x="253" y="277"/>
                    </a:cubicBezTo>
                    <a:cubicBezTo>
                      <a:pt x="247" y="282"/>
                      <a:pt x="253" y="286"/>
                      <a:pt x="259" y="286"/>
                    </a:cubicBezTo>
                    <a:cubicBezTo>
                      <a:pt x="264" y="286"/>
                      <a:pt x="260" y="290"/>
                      <a:pt x="263" y="292"/>
                    </a:cubicBezTo>
                    <a:cubicBezTo>
                      <a:pt x="267" y="293"/>
                      <a:pt x="285" y="285"/>
                      <a:pt x="290" y="288"/>
                    </a:cubicBezTo>
                    <a:cubicBezTo>
                      <a:pt x="295" y="292"/>
                      <a:pt x="260" y="294"/>
                      <a:pt x="260" y="300"/>
                    </a:cubicBezTo>
                    <a:cubicBezTo>
                      <a:pt x="260" y="306"/>
                      <a:pt x="279" y="309"/>
                      <a:pt x="293" y="307"/>
                    </a:cubicBezTo>
                    <a:cubicBezTo>
                      <a:pt x="307" y="304"/>
                      <a:pt x="332" y="309"/>
                      <a:pt x="332" y="312"/>
                    </a:cubicBezTo>
                    <a:cubicBezTo>
                      <a:pt x="332" y="316"/>
                      <a:pt x="315" y="315"/>
                      <a:pt x="303" y="314"/>
                    </a:cubicBezTo>
                    <a:cubicBezTo>
                      <a:pt x="290" y="314"/>
                      <a:pt x="269" y="318"/>
                      <a:pt x="270" y="322"/>
                    </a:cubicBezTo>
                    <a:cubicBezTo>
                      <a:pt x="271" y="326"/>
                      <a:pt x="272" y="326"/>
                      <a:pt x="285" y="332"/>
                    </a:cubicBezTo>
                    <a:cubicBezTo>
                      <a:pt x="298" y="338"/>
                      <a:pt x="312" y="329"/>
                      <a:pt x="311" y="338"/>
                    </a:cubicBezTo>
                    <a:cubicBezTo>
                      <a:pt x="311" y="346"/>
                      <a:pt x="318" y="348"/>
                      <a:pt x="336" y="349"/>
                    </a:cubicBezTo>
                    <a:cubicBezTo>
                      <a:pt x="353" y="349"/>
                      <a:pt x="361" y="341"/>
                      <a:pt x="370" y="341"/>
                    </a:cubicBezTo>
                    <a:cubicBezTo>
                      <a:pt x="378" y="342"/>
                      <a:pt x="382" y="340"/>
                      <a:pt x="386" y="334"/>
                    </a:cubicBezTo>
                    <a:cubicBezTo>
                      <a:pt x="390" y="328"/>
                      <a:pt x="394" y="332"/>
                      <a:pt x="395" y="335"/>
                    </a:cubicBezTo>
                    <a:cubicBezTo>
                      <a:pt x="396" y="338"/>
                      <a:pt x="407" y="337"/>
                      <a:pt x="409" y="340"/>
                    </a:cubicBezTo>
                    <a:cubicBezTo>
                      <a:pt x="416" y="346"/>
                      <a:pt x="437" y="344"/>
                      <a:pt x="445" y="340"/>
                    </a:cubicBezTo>
                    <a:cubicBezTo>
                      <a:pt x="453" y="336"/>
                      <a:pt x="441" y="325"/>
                      <a:pt x="437" y="330"/>
                    </a:cubicBezTo>
                    <a:cubicBezTo>
                      <a:pt x="433" y="335"/>
                      <a:pt x="430" y="332"/>
                      <a:pt x="429" y="330"/>
                    </a:cubicBezTo>
                    <a:cubicBezTo>
                      <a:pt x="428" y="327"/>
                      <a:pt x="437" y="326"/>
                      <a:pt x="440" y="322"/>
                    </a:cubicBezTo>
                    <a:close/>
                    <a:moveTo>
                      <a:pt x="250" y="199"/>
                    </a:moveTo>
                    <a:cubicBezTo>
                      <a:pt x="259" y="200"/>
                      <a:pt x="268" y="192"/>
                      <a:pt x="267" y="188"/>
                    </a:cubicBezTo>
                    <a:cubicBezTo>
                      <a:pt x="267" y="183"/>
                      <a:pt x="245" y="199"/>
                      <a:pt x="250" y="199"/>
                    </a:cubicBezTo>
                    <a:close/>
                    <a:moveTo>
                      <a:pt x="208" y="185"/>
                    </a:moveTo>
                    <a:cubicBezTo>
                      <a:pt x="212" y="187"/>
                      <a:pt x="208" y="194"/>
                      <a:pt x="212" y="192"/>
                    </a:cubicBezTo>
                    <a:cubicBezTo>
                      <a:pt x="216" y="190"/>
                      <a:pt x="217" y="189"/>
                      <a:pt x="220" y="190"/>
                    </a:cubicBezTo>
                    <a:cubicBezTo>
                      <a:pt x="226" y="192"/>
                      <a:pt x="227" y="187"/>
                      <a:pt x="229" y="185"/>
                    </a:cubicBezTo>
                    <a:cubicBezTo>
                      <a:pt x="232" y="182"/>
                      <a:pt x="231" y="194"/>
                      <a:pt x="237" y="194"/>
                    </a:cubicBezTo>
                    <a:cubicBezTo>
                      <a:pt x="243" y="194"/>
                      <a:pt x="242" y="182"/>
                      <a:pt x="247" y="185"/>
                    </a:cubicBezTo>
                    <a:cubicBezTo>
                      <a:pt x="252" y="189"/>
                      <a:pt x="253" y="184"/>
                      <a:pt x="254" y="180"/>
                    </a:cubicBezTo>
                    <a:cubicBezTo>
                      <a:pt x="255" y="177"/>
                      <a:pt x="255" y="171"/>
                      <a:pt x="261" y="170"/>
                    </a:cubicBezTo>
                    <a:cubicBezTo>
                      <a:pt x="266" y="169"/>
                      <a:pt x="262" y="175"/>
                      <a:pt x="264" y="180"/>
                    </a:cubicBezTo>
                    <a:cubicBezTo>
                      <a:pt x="268" y="186"/>
                      <a:pt x="274" y="180"/>
                      <a:pt x="275" y="177"/>
                    </a:cubicBezTo>
                    <a:cubicBezTo>
                      <a:pt x="275" y="174"/>
                      <a:pt x="284" y="176"/>
                      <a:pt x="284" y="173"/>
                    </a:cubicBezTo>
                    <a:cubicBezTo>
                      <a:pt x="283" y="169"/>
                      <a:pt x="286" y="168"/>
                      <a:pt x="284" y="164"/>
                    </a:cubicBezTo>
                    <a:cubicBezTo>
                      <a:pt x="281" y="160"/>
                      <a:pt x="288" y="161"/>
                      <a:pt x="291" y="158"/>
                    </a:cubicBezTo>
                    <a:cubicBezTo>
                      <a:pt x="294" y="155"/>
                      <a:pt x="287" y="158"/>
                      <a:pt x="282" y="153"/>
                    </a:cubicBezTo>
                    <a:cubicBezTo>
                      <a:pt x="277" y="149"/>
                      <a:pt x="275" y="155"/>
                      <a:pt x="275" y="158"/>
                    </a:cubicBezTo>
                    <a:cubicBezTo>
                      <a:pt x="275" y="161"/>
                      <a:pt x="265" y="158"/>
                      <a:pt x="260" y="156"/>
                    </a:cubicBezTo>
                    <a:cubicBezTo>
                      <a:pt x="254" y="154"/>
                      <a:pt x="247" y="163"/>
                      <a:pt x="239" y="167"/>
                    </a:cubicBezTo>
                    <a:cubicBezTo>
                      <a:pt x="231" y="171"/>
                      <a:pt x="231" y="178"/>
                      <a:pt x="223" y="177"/>
                    </a:cubicBezTo>
                    <a:cubicBezTo>
                      <a:pt x="216" y="177"/>
                      <a:pt x="205" y="184"/>
                      <a:pt x="208" y="185"/>
                    </a:cubicBezTo>
                    <a:close/>
                    <a:moveTo>
                      <a:pt x="286" y="183"/>
                    </a:moveTo>
                    <a:cubicBezTo>
                      <a:pt x="279" y="183"/>
                      <a:pt x="280" y="190"/>
                      <a:pt x="288" y="190"/>
                    </a:cubicBezTo>
                    <a:cubicBezTo>
                      <a:pt x="296" y="190"/>
                      <a:pt x="298" y="193"/>
                      <a:pt x="287" y="192"/>
                    </a:cubicBezTo>
                    <a:cubicBezTo>
                      <a:pt x="275" y="192"/>
                      <a:pt x="270" y="202"/>
                      <a:pt x="278" y="200"/>
                    </a:cubicBezTo>
                    <a:cubicBezTo>
                      <a:pt x="286" y="198"/>
                      <a:pt x="296" y="198"/>
                      <a:pt x="290" y="200"/>
                    </a:cubicBezTo>
                    <a:cubicBezTo>
                      <a:pt x="284" y="202"/>
                      <a:pt x="268" y="203"/>
                      <a:pt x="270" y="206"/>
                    </a:cubicBezTo>
                    <a:cubicBezTo>
                      <a:pt x="271" y="208"/>
                      <a:pt x="278" y="208"/>
                      <a:pt x="284" y="210"/>
                    </a:cubicBezTo>
                    <a:cubicBezTo>
                      <a:pt x="291" y="213"/>
                      <a:pt x="295" y="214"/>
                      <a:pt x="300" y="209"/>
                    </a:cubicBezTo>
                    <a:cubicBezTo>
                      <a:pt x="305" y="203"/>
                      <a:pt x="311" y="198"/>
                      <a:pt x="309" y="205"/>
                    </a:cubicBezTo>
                    <a:cubicBezTo>
                      <a:pt x="306" y="213"/>
                      <a:pt x="317" y="207"/>
                      <a:pt x="330" y="207"/>
                    </a:cubicBezTo>
                    <a:cubicBezTo>
                      <a:pt x="344" y="206"/>
                      <a:pt x="328" y="215"/>
                      <a:pt x="314" y="216"/>
                    </a:cubicBezTo>
                    <a:cubicBezTo>
                      <a:pt x="300" y="217"/>
                      <a:pt x="302" y="224"/>
                      <a:pt x="313" y="226"/>
                    </a:cubicBezTo>
                    <a:cubicBezTo>
                      <a:pt x="324" y="229"/>
                      <a:pt x="348" y="219"/>
                      <a:pt x="353" y="214"/>
                    </a:cubicBezTo>
                    <a:cubicBezTo>
                      <a:pt x="359" y="208"/>
                      <a:pt x="364" y="217"/>
                      <a:pt x="369" y="213"/>
                    </a:cubicBezTo>
                    <a:cubicBezTo>
                      <a:pt x="375" y="209"/>
                      <a:pt x="385" y="213"/>
                      <a:pt x="395" y="211"/>
                    </a:cubicBezTo>
                    <a:cubicBezTo>
                      <a:pt x="404" y="209"/>
                      <a:pt x="406" y="191"/>
                      <a:pt x="399" y="188"/>
                    </a:cubicBezTo>
                    <a:cubicBezTo>
                      <a:pt x="392" y="185"/>
                      <a:pt x="392" y="192"/>
                      <a:pt x="386" y="193"/>
                    </a:cubicBezTo>
                    <a:cubicBezTo>
                      <a:pt x="381" y="194"/>
                      <a:pt x="378" y="187"/>
                      <a:pt x="373" y="182"/>
                    </a:cubicBezTo>
                    <a:cubicBezTo>
                      <a:pt x="369" y="178"/>
                      <a:pt x="372" y="169"/>
                      <a:pt x="365" y="170"/>
                    </a:cubicBezTo>
                    <a:cubicBezTo>
                      <a:pt x="359" y="171"/>
                      <a:pt x="345" y="182"/>
                      <a:pt x="353" y="183"/>
                    </a:cubicBezTo>
                    <a:cubicBezTo>
                      <a:pt x="362" y="184"/>
                      <a:pt x="359" y="188"/>
                      <a:pt x="354" y="190"/>
                    </a:cubicBezTo>
                    <a:cubicBezTo>
                      <a:pt x="350" y="192"/>
                      <a:pt x="365" y="196"/>
                      <a:pt x="363" y="199"/>
                    </a:cubicBezTo>
                    <a:cubicBezTo>
                      <a:pt x="361" y="202"/>
                      <a:pt x="338" y="199"/>
                      <a:pt x="337" y="194"/>
                    </a:cubicBezTo>
                    <a:cubicBezTo>
                      <a:pt x="336" y="189"/>
                      <a:pt x="318" y="180"/>
                      <a:pt x="310" y="182"/>
                    </a:cubicBezTo>
                    <a:cubicBezTo>
                      <a:pt x="303" y="184"/>
                      <a:pt x="306" y="176"/>
                      <a:pt x="298" y="176"/>
                    </a:cubicBezTo>
                    <a:cubicBezTo>
                      <a:pt x="291" y="175"/>
                      <a:pt x="293" y="182"/>
                      <a:pt x="286" y="183"/>
                    </a:cubicBezTo>
                    <a:close/>
                    <a:moveTo>
                      <a:pt x="312" y="147"/>
                    </a:moveTo>
                    <a:cubicBezTo>
                      <a:pt x="315" y="141"/>
                      <a:pt x="296" y="142"/>
                      <a:pt x="297" y="144"/>
                    </a:cubicBezTo>
                    <a:cubicBezTo>
                      <a:pt x="301" y="148"/>
                      <a:pt x="310" y="153"/>
                      <a:pt x="312" y="147"/>
                    </a:cubicBezTo>
                    <a:close/>
                    <a:moveTo>
                      <a:pt x="354" y="144"/>
                    </a:moveTo>
                    <a:cubicBezTo>
                      <a:pt x="360" y="143"/>
                      <a:pt x="357" y="138"/>
                      <a:pt x="347" y="140"/>
                    </a:cubicBezTo>
                    <a:cubicBezTo>
                      <a:pt x="336" y="141"/>
                      <a:pt x="318" y="141"/>
                      <a:pt x="318" y="149"/>
                    </a:cubicBezTo>
                    <a:cubicBezTo>
                      <a:pt x="318" y="155"/>
                      <a:pt x="322" y="158"/>
                      <a:pt x="333" y="159"/>
                    </a:cubicBezTo>
                    <a:cubicBezTo>
                      <a:pt x="345" y="160"/>
                      <a:pt x="355" y="149"/>
                      <a:pt x="349" y="149"/>
                    </a:cubicBezTo>
                    <a:cubicBezTo>
                      <a:pt x="344" y="149"/>
                      <a:pt x="347" y="145"/>
                      <a:pt x="354" y="144"/>
                    </a:cubicBezTo>
                    <a:close/>
                    <a:moveTo>
                      <a:pt x="329" y="135"/>
                    </a:moveTo>
                    <a:cubicBezTo>
                      <a:pt x="334" y="137"/>
                      <a:pt x="339" y="130"/>
                      <a:pt x="343" y="133"/>
                    </a:cubicBezTo>
                    <a:cubicBezTo>
                      <a:pt x="346" y="136"/>
                      <a:pt x="362" y="139"/>
                      <a:pt x="362" y="131"/>
                    </a:cubicBezTo>
                    <a:cubicBezTo>
                      <a:pt x="362" y="123"/>
                      <a:pt x="342" y="122"/>
                      <a:pt x="337" y="125"/>
                    </a:cubicBezTo>
                    <a:cubicBezTo>
                      <a:pt x="332" y="128"/>
                      <a:pt x="309" y="129"/>
                      <a:pt x="316" y="134"/>
                    </a:cubicBezTo>
                    <a:cubicBezTo>
                      <a:pt x="320" y="137"/>
                      <a:pt x="324" y="133"/>
                      <a:pt x="329" y="135"/>
                    </a:cubicBezTo>
                    <a:close/>
                    <a:moveTo>
                      <a:pt x="413" y="119"/>
                    </a:moveTo>
                    <a:cubicBezTo>
                      <a:pt x="419" y="115"/>
                      <a:pt x="430" y="122"/>
                      <a:pt x="428" y="126"/>
                    </a:cubicBezTo>
                    <a:cubicBezTo>
                      <a:pt x="426" y="131"/>
                      <a:pt x="409" y="125"/>
                      <a:pt x="410" y="129"/>
                    </a:cubicBezTo>
                    <a:cubicBezTo>
                      <a:pt x="410" y="131"/>
                      <a:pt x="412" y="137"/>
                      <a:pt x="424" y="133"/>
                    </a:cubicBezTo>
                    <a:cubicBezTo>
                      <a:pt x="436" y="130"/>
                      <a:pt x="446" y="132"/>
                      <a:pt x="454" y="139"/>
                    </a:cubicBezTo>
                    <a:cubicBezTo>
                      <a:pt x="462" y="145"/>
                      <a:pt x="470" y="148"/>
                      <a:pt x="475" y="141"/>
                    </a:cubicBezTo>
                    <a:cubicBezTo>
                      <a:pt x="481" y="135"/>
                      <a:pt x="468" y="134"/>
                      <a:pt x="471" y="129"/>
                    </a:cubicBezTo>
                    <a:cubicBezTo>
                      <a:pt x="473" y="124"/>
                      <a:pt x="463" y="121"/>
                      <a:pt x="457" y="121"/>
                    </a:cubicBezTo>
                    <a:cubicBezTo>
                      <a:pt x="452" y="121"/>
                      <a:pt x="450" y="111"/>
                      <a:pt x="445" y="113"/>
                    </a:cubicBezTo>
                    <a:cubicBezTo>
                      <a:pt x="441" y="115"/>
                      <a:pt x="438" y="118"/>
                      <a:pt x="438" y="112"/>
                    </a:cubicBezTo>
                    <a:cubicBezTo>
                      <a:pt x="438" y="105"/>
                      <a:pt x="412" y="105"/>
                      <a:pt x="405" y="107"/>
                    </a:cubicBezTo>
                    <a:cubicBezTo>
                      <a:pt x="399" y="110"/>
                      <a:pt x="407" y="123"/>
                      <a:pt x="413" y="119"/>
                    </a:cubicBezTo>
                    <a:close/>
                    <a:moveTo>
                      <a:pt x="416" y="161"/>
                    </a:moveTo>
                    <a:cubicBezTo>
                      <a:pt x="420" y="156"/>
                      <a:pt x="400" y="140"/>
                      <a:pt x="399" y="148"/>
                    </a:cubicBezTo>
                    <a:cubicBezTo>
                      <a:pt x="398" y="155"/>
                      <a:pt x="412" y="166"/>
                      <a:pt x="416" y="161"/>
                    </a:cubicBezTo>
                    <a:close/>
                    <a:moveTo>
                      <a:pt x="481" y="96"/>
                    </a:moveTo>
                    <a:cubicBezTo>
                      <a:pt x="485" y="90"/>
                      <a:pt x="460" y="85"/>
                      <a:pt x="466" y="90"/>
                    </a:cubicBezTo>
                    <a:cubicBezTo>
                      <a:pt x="470" y="93"/>
                      <a:pt x="478" y="102"/>
                      <a:pt x="481" y="96"/>
                    </a:cubicBezTo>
                    <a:close/>
                    <a:moveTo>
                      <a:pt x="425" y="209"/>
                    </a:moveTo>
                    <a:cubicBezTo>
                      <a:pt x="428" y="205"/>
                      <a:pt x="417" y="197"/>
                      <a:pt x="414" y="204"/>
                    </a:cubicBezTo>
                    <a:cubicBezTo>
                      <a:pt x="411" y="211"/>
                      <a:pt x="421" y="213"/>
                      <a:pt x="425" y="209"/>
                    </a:cubicBezTo>
                    <a:close/>
                    <a:moveTo>
                      <a:pt x="481" y="174"/>
                    </a:moveTo>
                    <a:cubicBezTo>
                      <a:pt x="481" y="179"/>
                      <a:pt x="469" y="173"/>
                      <a:pt x="460" y="170"/>
                    </a:cubicBezTo>
                    <a:cubicBezTo>
                      <a:pt x="451" y="166"/>
                      <a:pt x="457" y="177"/>
                      <a:pt x="464" y="183"/>
                    </a:cubicBezTo>
                    <a:cubicBezTo>
                      <a:pt x="471" y="189"/>
                      <a:pt x="460" y="186"/>
                      <a:pt x="451" y="179"/>
                    </a:cubicBezTo>
                    <a:cubicBezTo>
                      <a:pt x="441" y="173"/>
                      <a:pt x="442" y="184"/>
                      <a:pt x="447" y="187"/>
                    </a:cubicBezTo>
                    <a:cubicBezTo>
                      <a:pt x="451" y="191"/>
                      <a:pt x="446" y="196"/>
                      <a:pt x="440" y="188"/>
                    </a:cubicBezTo>
                    <a:cubicBezTo>
                      <a:pt x="434" y="180"/>
                      <a:pt x="431" y="171"/>
                      <a:pt x="421" y="171"/>
                    </a:cubicBezTo>
                    <a:cubicBezTo>
                      <a:pt x="412" y="170"/>
                      <a:pt x="416" y="180"/>
                      <a:pt x="420" y="185"/>
                    </a:cubicBezTo>
                    <a:cubicBezTo>
                      <a:pt x="425" y="191"/>
                      <a:pt x="430" y="193"/>
                      <a:pt x="438" y="197"/>
                    </a:cubicBezTo>
                    <a:cubicBezTo>
                      <a:pt x="446" y="202"/>
                      <a:pt x="459" y="195"/>
                      <a:pt x="465" y="197"/>
                    </a:cubicBezTo>
                    <a:cubicBezTo>
                      <a:pt x="471" y="198"/>
                      <a:pt x="458" y="206"/>
                      <a:pt x="462" y="211"/>
                    </a:cubicBezTo>
                    <a:cubicBezTo>
                      <a:pt x="466" y="216"/>
                      <a:pt x="477" y="212"/>
                      <a:pt x="486" y="212"/>
                    </a:cubicBezTo>
                    <a:cubicBezTo>
                      <a:pt x="494" y="211"/>
                      <a:pt x="490" y="206"/>
                      <a:pt x="495" y="203"/>
                    </a:cubicBezTo>
                    <a:cubicBezTo>
                      <a:pt x="500" y="199"/>
                      <a:pt x="490" y="200"/>
                      <a:pt x="494" y="191"/>
                    </a:cubicBezTo>
                    <a:cubicBezTo>
                      <a:pt x="498" y="183"/>
                      <a:pt x="482" y="169"/>
                      <a:pt x="481" y="174"/>
                    </a:cubicBezTo>
                    <a:close/>
                    <a:moveTo>
                      <a:pt x="502" y="145"/>
                    </a:moveTo>
                    <a:cubicBezTo>
                      <a:pt x="510" y="145"/>
                      <a:pt x="516" y="144"/>
                      <a:pt x="522" y="141"/>
                    </a:cubicBezTo>
                    <a:cubicBezTo>
                      <a:pt x="529" y="139"/>
                      <a:pt x="519" y="139"/>
                      <a:pt x="523" y="133"/>
                    </a:cubicBezTo>
                    <a:cubicBezTo>
                      <a:pt x="528" y="127"/>
                      <a:pt x="512" y="126"/>
                      <a:pt x="511" y="128"/>
                    </a:cubicBezTo>
                    <a:cubicBezTo>
                      <a:pt x="510" y="130"/>
                      <a:pt x="491" y="116"/>
                      <a:pt x="488" y="121"/>
                    </a:cubicBezTo>
                    <a:cubicBezTo>
                      <a:pt x="485" y="125"/>
                      <a:pt x="495" y="145"/>
                      <a:pt x="502" y="145"/>
                    </a:cubicBezTo>
                    <a:close/>
                    <a:moveTo>
                      <a:pt x="543" y="147"/>
                    </a:moveTo>
                    <a:cubicBezTo>
                      <a:pt x="542" y="144"/>
                      <a:pt x="504" y="149"/>
                      <a:pt x="510" y="153"/>
                    </a:cubicBezTo>
                    <a:cubicBezTo>
                      <a:pt x="520" y="161"/>
                      <a:pt x="544" y="150"/>
                      <a:pt x="543" y="147"/>
                    </a:cubicBezTo>
                    <a:close/>
                    <a:moveTo>
                      <a:pt x="537" y="220"/>
                    </a:moveTo>
                    <a:cubicBezTo>
                      <a:pt x="546" y="220"/>
                      <a:pt x="542" y="209"/>
                      <a:pt x="532" y="201"/>
                    </a:cubicBezTo>
                    <a:cubicBezTo>
                      <a:pt x="522" y="194"/>
                      <a:pt x="499" y="209"/>
                      <a:pt x="503" y="212"/>
                    </a:cubicBezTo>
                    <a:cubicBezTo>
                      <a:pt x="508" y="216"/>
                      <a:pt x="528" y="221"/>
                      <a:pt x="537" y="220"/>
                    </a:cubicBezTo>
                    <a:close/>
                    <a:moveTo>
                      <a:pt x="473" y="290"/>
                    </a:moveTo>
                    <a:cubicBezTo>
                      <a:pt x="484" y="298"/>
                      <a:pt x="481" y="284"/>
                      <a:pt x="493" y="285"/>
                    </a:cubicBezTo>
                    <a:cubicBezTo>
                      <a:pt x="506" y="285"/>
                      <a:pt x="506" y="265"/>
                      <a:pt x="508" y="257"/>
                    </a:cubicBezTo>
                    <a:cubicBezTo>
                      <a:pt x="510" y="250"/>
                      <a:pt x="498" y="250"/>
                      <a:pt x="501" y="256"/>
                    </a:cubicBezTo>
                    <a:cubicBezTo>
                      <a:pt x="504" y="261"/>
                      <a:pt x="501" y="267"/>
                      <a:pt x="500" y="260"/>
                    </a:cubicBezTo>
                    <a:cubicBezTo>
                      <a:pt x="499" y="254"/>
                      <a:pt x="489" y="260"/>
                      <a:pt x="486" y="255"/>
                    </a:cubicBezTo>
                    <a:cubicBezTo>
                      <a:pt x="482" y="250"/>
                      <a:pt x="497" y="249"/>
                      <a:pt x="500" y="243"/>
                    </a:cubicBezTo>
                    <a:cubicBezTo>
                      <a:pt x="504" y="236"/>
                      <a:pt x="489" y="237"/>
                      <a:pt x="492" y="232"/>
                    </a:cubicBezTo>
                    <a:cubicBezTo>
                      <a:pt x="496" y="227"/>
                      <a:pt x="470" y="233"/>
                      <a:pt x="478" y="236"/>
                    </a:cubicBezTo>
                    <a:cubicBezTo>
                      <a:pt x="485" y="239"/>
                      <a:pt x="478" y="243"/>
                      <a:pt x="471" y="238"/>
                    </a:cubicBezTo>
                    <a:cubicBezTo>
                      <a:pt x="464" y="233"/>
                      <a:pt x="445" y="241"/>
                      <a:pt x="452" y="247"/>
                    </a:cubicBezTo>
                    <a:cubicBezTo>
                      <a:pt x="457" y="251"/>
                      <a:pt x="474" y="244"/>
                      <a:pt x="464" y="257"/>
                    </a:cubicBezTo>
                    <a:cubicBezTo>
                      <a:pt x="455" y="270"/>
                      <a:pt x="451" y="253"/>
                      <a:pt x="442" y="255"/>
                    </a:cubicBezTo>
                    <a:cubicBezTo>
                      <a:pt x="433" y="256"/>
                      <a:pt x="437" y="267"/>
                      <a:pt x="450" y="271"/>
                    </a:cubicBezTo>
                    <a:cubicBezTo>
                      <a:pt x="464" y="275"/>
                      <a:pt x="462" y="283"/>
                      <a:pt x="473" y="290"/>
                    </a:cubicBezTo>
                    <a:close/>
                    <a:moveTo>
                      <a:pt x="555" y="210"/>
                    </a:moveTo>
                    <a:cubicBezTo>
                      <a:pt x="558" y="220"/>
                      <a:pt x="562" y="213"/>
                      <a:pt x="568" y="217"/>
                    </a:cubicBezTo>
                    <a:cubicBezTo>
                      <a:pt x="573" y="221"/>
                      <a:pt x="582" y="224"/>
                      <a:pt x="586" y="220"/>
                    </a:cubicBezTo>
                    <a:cubicBezTo>
                      <a:pt x="591" y="216"/>
                      <a:pt x="593" y="213"/>
                      <a:pt x="594" y="216"/>
                    </a:cubicBezTo>
                    <a:cubicBezTo>
                      <a:pt x="597" y="222"/>
                      <a:pt x="608" y="223"/>
                      <a:pt x="632" y="223"/>
                    </a:cubicBezTo>
                    <a:cubicBezTo>
                      <a:pt x="656" y="224"/>
                      <a:pt x="650" y="213"/>
                      <a:pt x="657" y="217"/>
                    </a:cubicBezTo>
                    <a:cubicBezTo>
                      <a:pt x="664" y="221"/>
                      <a:pt x="680" y="221"/>
                      <a:pt x="687" y="220"/>
                    </a:cubicBezTo>
                    <a:cubicBezTo>
                      <a:pt x="694" y="218"/>
                      <a:pt x="697" y="207"/>
                      <a:pt x="697" y="202"/>
                    </a:cubicBezTo>
                    <a:cubicBezTo>
                      <a:pt x="696" y="196"/>
                      <a:pt x="643" y="192"/>
                      <a:pt x="633" y="197"/>
                    </a:cubicBezTo>
                    <a:cubicBezTo>
                      <a:pt x="624" y="203"/>
                      <a:pt x="609" y="195"/>
                      <a:pt x="601" y="199"/>
                    </a:cubicBezTo>
                    <a:cubicBezTo>
                      <a:pt x="594" y="203"/>
                      <a:pt x="596" y="194"/>
                      <a:pt x="583" y="193"/>
                    </a:cubicBezTo>
                    <a:cubicBezTo>
                      <a:pt x="569" y="193"/>
                      <a:pt x="584" y="186"/>
                      <a:pt x="586" y="183"/>
                    </a:cubicBezTo>
                    <a:cubicBezTo>
                      <a:pt x="589" y="180"/>
                      <a:pt x="566" y="172"/>
                      <a:pt x="556" y="174"/>
                    </a:cubicBezTo>
                    <a:cubicBezTo>
                      <a:pt x="547" y="176"/>
                      <a:pt x="541" y="171"/>
                      <a:pt x="532" y="167"/>
                    </a:cubicBezTo>
                    <a:cubicBezTo>
                      <a:pt x="523" y="163"/>
                      <a:pt x="499" y="163"/>
                      <a:pt x="504" y="171"/>
                    </a:cubicBezTo>
                    <a:cubicBezTo>
                      <a:pt x="507" y="176"/>
                      <a:pt x="536" y="186"/>
                      <a:pt x="539" y="181"/>
                    </a:cubicBezTo>
                    <a:cubicBezTo>
                      <a:pt x="542" y="176"/>
                      <a:pt x="550" y="187"/>
                      <a:pt x="554" y="193"/>
                    </a:cubicBezTo>
                    <a:cubicBezTo>
                      <a:pt x="559" y="198"/>
                      <a:pt x="551" y="200"/>
                      <a:pt x="555" y="210"/>
                    </a:cubicBezTo>
                    <a:close/>
                    <a:moveTo>
                      <a:pt x="580" y="151"/>
                    </a:moveTo>
                    <a:cubicBezTo>
                      <a:pt x="571" y="147"/>
                      <a:pt x="560" y="156"/>
                      <a:pt x="569" y="160"/>
                    </a:cubicBezTo>
                    <a:cubicBezTo>
                      <a:pt x="577" y="163"/>
                      <a:pt x="589" y="156"/>
                      <a:pt x="580" y="151"/>
                    </a:cubicBezTo>
                    <a:close/>
                    <a:moveTo>
                      <a:pt x="508" y="95"/>
                    </a:moveTo>
                    <a:cubicBezTo>
                      <a:pt x="516" y="99"/>
                      <a:pt x="511" y="104"/>
                      <a:pt x="519" y="107"/>
                    </a:cubicBezTo>
                    <a:cubicBezTo>
                      <a:pt x="527" y="111"/>
                      <a:pt x="550" y="103"/>
                      <a:pt x="552" y="108"/>
                    </a:cubicBezTo>
                    <a:cubicBezTo>
                      <a:pt x="554" y="114"/>
                      <a:pt x="529" y="114"/>
                      <a:pt x="532" y="118"/>
                    </a:cubicBezTo>
                    <a:cubicBezTo>
                      <a:pt x="536" y="121"/>
                      <a:pt x="550" y="127"/>
                      <a:pt x="548" y="130"/>
                    </a:cubicBezTo>
                    <a:cubicBezTo>
                      <a:pt x="546" y="133"/>
                      <a:pt x="572" y="141"/>
                      <a:pt x="575" y="137"/>
                    </a:cubicBezTo>
                    <a:cubicBezTo>
                      <a:pt x="577" y="133"/>
                      <a:pt x="584" y="134"/>
                      <a:pt x="591" y="137"/>
                    </a:cubicBezTo>
                    <a:cubicBezTo>
                      <a:pt x="597" y="139"/>
                      <a:pt x="598" y="121"/>
                      <a:pt x="602" y="124"/>
                    </a:cubicBezTo>
                    <a:cubicBezTo>
                      <a:pt x="607" y="127"/>
                      <a:pt x="606" y="118"/>
                      <a:pt x="614" y="115"/>
                    </a:cubicBezTo>
                    <a:cubicBezTo>
                      <a:pt x="621" y="112"/>
                      <a:pt x="632" y="111"/>
                      <a:pt x="633" y="108"/>
                    </a:cubicBezTo>
                    <a:cubicBezTo>
                      <a:pt x="633" y="106"/>
                      <a:pt x="631" y="102"/>
                      <a:pt x="622" y="103"/>
                    </a:cubicBezTo>
                    <a:cubicBezTo>
                      <a:pt x="613" y="104"/>
                      <a:pt x="607" y="101"/>
                      <a:pt x="611" y="96"/>
                    </a:cubicBezTo>
                    <a:cubicBezTo>
                      <a:pt x="615" y="91"/>
                      <a:pt x="601" y="89"/>
                      <a:pt x="606" y="85"/>
                    </a:cubicBezTo>
                    <a:cubicBezTo>
                      <a:pt x="611" y="81"/>
                      <a:pt x="596" y="77"/>
                      <a:pt x="598" y="83"/>
                    </a:cubicBezTo>
                    <a:cubicBezTo>
                      <a:pt x="599" y="89"/>
                      <a:pt x="589" y="84"/>
                      <a:pt x="587" y="78"/>
                    </a:cubicBezTo>
                    <a:cubicBezTo>
                      <a:pt x="586" y="73"/>
                      <a:pt x="565" y="71"/>
                      <a:pt x="552" y="59"/>
                    </a:cubicBezTo>
                    <a:cubicBezTo>
                      <a:pt x="538" y="47"/>
                      <a:pt x="524" y="55"/>
                      <a:pt x="532" y="56"/>
                    </a:cubicBezTo>
                    <a:cubicBezTo>
                      <a:pt x="540" y="58"/>
                      <a:pt x="540" y="62"/>
                      <a:pt x="533" y="61"/>
                    </a:cubicBezTo>
                    <a:cubicBezTo>
                      <a:pt x="527" y="61"/>
                      <a:pt x="515" y="62"/>
                      <a:pt x="526" y="66"/>
                    </a:cubicBezTo>
                    <a:cubicBezTo>
                      <a:pt x="536" y="70"/>
                      <a:pt x="525" y="71"/>
                      <a:pt x="516" y="71"/>
                    </a:cubicBezTo>
                    <a:cubicBezTo>
                      <a:pt x="508" y="71"/>
                      <a:pt x="507" y="82"/>
                      <a:pt x="518" y="84"/>
                    </a:cubicBezTo>
                    <a:cubicBezTo>
                      <a:pt x="529" y="85"/>
                      <a:pt x="521" y="92"/>
                      <a:pt x="512" y="89"/>
                    </a:cubicBezTo>
                    <a:cubicBezTo>
                      <a:pt x="503" y="87"/>
                      <a:pt x="500" y="91"/>
                      <a:pt x="508" y="95"/>
                    </a:cubicBezTo>
                    <a:close/>
                    <a:moveTo>
                      <a:pt x="569" y="46"/>
                    </a:moveTo>
                    <a:cubicBezTo>
                      <a:pt x="576" y="41"/>
                      <a:pt x="581" y="44"/>
                      <a:pt x="575" y="47"/>
                    </a:cubicBezTo>
                    <a:cubicBezTo>
                      <a:pt x="569" y="50"/>
                      <a:pt x="571" y="52"/>
                      <a:pt x="580" y="52"/>
                    </a:cubicBezTo>
                    <a:cubicBezTo>
                      <a:pt x="588" y="51"/>
                      <a:pt x="576" y="54"/>
                      <a:pt x="576" y="59"/>
                    </a:cubicBezTo>
                    <a:cubicBezTo>
                      <a:pt x="576" y="64"/>
                      <a:pt x="586" y="61"/>
                      <a:pt x="587" y="66"/>
                    </a:cubicBezTo>
                    <a:cubicBezTo>
                      <a:pt x="587" y="71"/>
                      <a:pt x="609" y="73"/>
                      <a:pt x="615" y="67"/>
                    </a:cubicBezTo>
                    <a:cubicBezTo>
                      <a:pt x="622" y="61"/>
                      <a:pt x="619" y="69"/>
                      <a:pt x="619" y="73"/>
                    </a:cubicBezTo>
                    <a:cubicBezTo>
                      <a:pt x="618" y="77"/>
                      <a:pt x="649" y="80"/>
                      <a:pt x="651" y="75"/>
                    </a:cubicBezTo>
                    <a:cubicBezTo>
                      <a:pt x="652" y="70"/>
                      <a:pt x="657" y="72"/>
                      <a:pt x="663" y="74"/>
                    </a:cubicBezTo>
                    <a:cubicBezTo>
                      <a:pt x="669" y="75"/>
                      <a:pt x="698" y="68"/>
                      <a:pt x="699" y="62"/>
                    </a:cubicBezTo>
                    <a:cubicBezTo>
                      <a:pt x="699" y="56"/>
                      <a:pt x="708" y="65"/>
                      <a:pt x="699" y="72"/>
                    </a:cubicBezTo>
                    <a:cubicBezTo>
                      <a:pt x="689" y="78"/>
                      <a:pt x="670" y="77"/>
                      <a:pt x="662" y="80"/>
                    </a:cubicBezTo>
                    <a:cubicBezTo>
                      <a:pt x="653" y="82"/>
                      <a:pt x="667" y="88"/>
                      <a:pt x="676" y="95"/>
                    </a:cubicBezTo>
                    <a:cubicBezTo>
                      <a:pt x="684" y="101"/>
                      <a:pt x="665" y="98"/>
                      <a:pt x="657" y="89"/>
                    </a:cubicBezTo>
                    <a:cubicBezTo>
                      <a:pt x="649" y="81"/>
                      <a:pt x="631" y="81"/>
                      <a:pt x="621" y="81"/>
                    </a:cubicBezTo>
                    <a:cubicBezTo>
                      <a:pt x="612" y="82"/>
                      <a:pt x="615" y="99"/>
                      <a:pt x="622" y="99"/>
                    </a:cubicBezTo>
                    <a:cubicBezTo>
                      <a:pt x="629" y="99"/>
                      <a:pt x="636" y="102"/>
                      <a:pt x="643" y="113"/>
                    </a:cubicBezTo>
                    <a:cubicBezTo>
                      <a:pt x="650" y="124"/>
                      <a:pt x="665" y="121"/>
                      <a:pt x="665" y="126"/>
                    </a:cubicBezTo>
                    <a:cubicBezTo>
                      <a:pt x="665" y="131"/>
                      <a:pt x="645" y="122"/>
                      <a:pt x="634" y="120"/>
                    </a:cubicBezTo>
                    <a:cubicBezTo>
                      <a:pt x="623" y="118"/>
                      <a:pt x="606" y="125"/>
                      <a:pt x="605" y="133"/>
                    </a:cubicBezTo>
                    <a:cubicBezTo>
                      <a:pt x="605" y="141"/>
                      <a:pt x="621" y="140"/>
                      <a:pt x="632" y="134"/>
                    </a:cubicBezTo>
                    <a:cubicBezTo>
                      <a:pt x="643" y="127"/>
                      <a:pt x="635" y="136"/>
                      <a:pt x="630" y="141"/>
                    </a:cubicBezTo>
                    <a:cubicBezTo>
                      <a:pt x="624" y="146"/>
                      <a:pt x="643" y="150"/>
                      <a:pt x="643" y="156"/>
                    </a:cubicBezTo>
                    <a:cubicBezTo>
                      <a:pt x="643" y="162"/>
                      <a:pt x="629" y="160"/>
                      <a:pt x="628" y="154"/>
                    </a:cubicBezTo>
                    <a:cubicBezTo>
                      <a:pt x="626" y="149"/>
                      <a:pt x="621" y="143"/>
                      <a:pt x="608" y="144"/>
                    </a:cubicBezTo>
                    <a:cubicBezTo>
                      <a:pt x="595" y="145"/>
                      <a:pt x="599" y="154"/>
                      <a:pt x="607" y="155"/>
                    </a:cubicBezTo>
                    <a:cubicBezTo>
                      <a:pt x="615" y="156"/>
                      <a:pt x="615" y="162"/>
                      <a:pt x="606" y="162"/>
                    </a:cubicBezTo>
                    <a:cubicBezTo>
                      <a:pt x="597" y="162"/>
                      <a:pt x="577" y="168"/>
                      <a:pt x="583" y="174"/>
                    </a:cubicBezTo>
                    <a:cubicBezTo>
                      <a:pt x="590" y="180"/>
                      <a:pt x="616" y="174"/>
                      <a:pt x="620" y="178"/>
                    </a:cubicBezTo>
                    <a:cubicBezTo>
                      <a:pt x="625" y="182"/>
                      <a:pt x="637" y="183"/>
                      <a:pt x="640" y="179"/>
                    </a:cubicBezTo>
                    <a:cubicBezTo>
                      <a:pt x="643" y="174"/>
                      <a:pt x="653" y="176"/>
                      <a:pt x="663" y="176"/>
                    </a:cubicBezTo>
                    <a:cubicBezTo>
                      <a:pt x="673" y="176"/>
                      <a:pt x="676" y="178"/>
                      <a:pt x="680" y="182"/>
                    </a:cubicBezTo>
                    <a:cubicBezTo>
                      <a:pt x="685" y="186"/>
                      <a:pt x="693" y="184"/>
                      <a:pt x="698" y="180"/>
                    </a:cubicBezTo>
                    <a:cubicBezTo>
                      <a:pt x="704" y="176"/>
                      <a:pt x="704" y="176"/>
                      <a:pt x="711" y="176"/>
                    </a:cubicBezTo>
                    <a:cubicBezTo>
                      <a:pt x="718" y="176"/>
                      <a:pt x="719" y="172"/>
                      <a:pt x="716" y="166"/>
                    </a:cubicBezTo>
                    <a:cubicBezTo>
                      <a:pt x="712" y="161"/>
                      <a:pt x="703" y="170"/>
                      <a:pt x="702" y="166"/>
                    </a:cubicBezTo>
                    <a:cubicBezTo>
                      <a:pt x="701" y="161"/>
                      <a:pt x="693" y="160"/>
                      <a:pt x="679" y="162"/>
                    </a:cubicBezTo>
                    <a:cubicBezTo>
                      <a:pt x="665" y="164"/>
                      <a:pt x="671" y="153"/>
                      <a:pt x="679" y="155"/>
                    </a:cubicBezTo>
                    <a:cubicBezTo>
                      <a:pt x="688" y="158"/>
                      <a:pt x="699" y="157"/>
                      <a:pt x="709" y="154"/>
                    </a:cubicBezTo>
                    <a:cubicBezTo>
                      <a:pt x="718" y="152"/>
                      <a:pt x="711" y="147"/>
                      <a:pt x="711" y="143"/>
                    </a:cubicBezTo>
                    <a:cubicBezTo>
                      <a:pt x="711" y="139"/>
                      <a:pt x="723" y="142"/>
                      <a:pt x="732" y="142"/>
                    </a:cubicBezTo>
                    <a:cubicBezTo>
                      <a:pt x="741" y="142"/>
                      <a:pt x="754" y="127"/>
                      <a:pt x="754" y="119"/>
                    </a:cubicBezTo>
                    <a:cubicBezTo>
                      <a:pt x="755" y="110"/>
                      <a:pt x="734" y="112"/>
                      <a:pt x="724" y="112"/>
                    </a:cubicBezTo>
                    <a:cubicBezTo>
                      <a:pt x="714" y="112"/>
                      <a:pt x="731" y="105"/>
                      <a:pt x="750" y="106"/>
                    </a:cubicBezTo>
                    <a:cubicBezTo>
                      <a:pt x="769" y="107"/>
                      <a:pt x="760" y="98"/>
                      <a:pt x="764" y="95"/>
                    </a:cubicBezTo>
                    <a:cubicBezTo>
                      <a:pt x="767" y="92"/>
                      <a:pt x="776" y="99"/>
                      <a:pt x="786" y="97"/>
                    </a:cubicBezTo>
                    <a:cubicBezTo>
                      <a:pt x="795" y="95"/>
                      <a:pt x="789" y="87"/>
                      <a:pt x="795" y="87"/>
                    </a:cubicBezTo>
                    <a:cubicBezTo>
                      <a:pt x="800" y="87"/>
                      <a:pt x="810" y="80"/>
                      <a:pt x="831" y="68"/>
                    </a:cubicBezTo>
                    <a:cubicBezTo>
                      <a:pt x="851" y="57"/>
                      <a:pt x="867" y="59"/>
                      <a:pt x="868" y="52"/>
                    </a:cubicBezTo>
                    <a:cubicBezTo>
                      <a:pt x="869" y="46"/>
                      <a:pt x="840" y="52"/>
                      <a:pt x="835" y="50"/>
                    </a:cubicBezTo>
                    <a:cubicBezTo>
                      <a:pt x="830" y="48"/>
                      <a:pt x="855" y="43"/>
                      <a:pt x="861" y="44"/>
                    </a:cubicBezTo>
                    <a:cubicBezTo>
                      <a:pt x="867" y="46"/>
                      <a:pt x="875" y="44"/>
                      <a:pt x="896" y="34"/>
                    </a:cubicBezTo>
                    <a:cubicBezTo>
                      <a:pt x="916" y="24"/>
                      <a:pt x="907" y="22"/>
                      <a:pt x="899" y="23"/>
                    </a:cubicBezTo>
                    <a:cubicBezTo>
                      <a:pt x="890" y="25"/>
                      <a:pt x="881" y="22"/>
                      <a:pt x="881" y="16"/>
                    </a:cubicBezTo>
                    <a:cubicBezTo>
                      <a:pt x="882" y="11"/>
                      <a:pt x="869" y="16"/>
                      <a:pt x="868" y="13"/>
                    </a:cubicBezTo>
                    <a:cubicBezTo>
                      <a:pt x="868" y="10"/>
                      <a:pt x="856" y="11"/>
                      <a:pt x="843" y="16"/>
                    </a:cubicBezTo>
                    <a:cubicBezTo>
                      <a:pt x="830" y="21"/>
                      <a:pt x="842" y="11"/>
                      <a:pt x="847" y="9"/>
                    </a:cubicBezTo>
                    <a:cubicBezTo>
                      <a:pt x="853" y="7"/>
                      <a:pt x="814" y="9"/>
                      <a:pt x="808" y="5"/>
                    </a:cubicBezTo>
                    <a:cubicBezTo>
                      <a:pt x="801" y="0"/>
                      <a:pt x="794" y="12"/>
                      <a:pt x="788" y="6"/>
                    </a:cubicBezTo>
                    <a:cubicBezTo>
                      <a:pt x="782" y="0"/>
                      <a:pt x="766" y="5"/>
                      <a:pt x="768" y="10"/>
                    </a:cubicBezTo>
                    <a:cubicBezTo>
                      <a:pt x="770" y="14"/>
                      <a:pt x="766" y="14"/>
                      <a:pt x="760" y="9"/>
                    </a:cubicBezTo>
                    <a:cubicBezTo>
                      <a:pt x="754" y="4"/>
                      <a:pt x="742" y="10"/>
                      <a:pt x="732" y="8"/>
                    </a:cubicBezTo>
                    <a:cubicBezTo>
                      <a:pt x="721" y="7"/>
                      <a:pt x="726" y="17"/>
                      <a:pt x="714" y="12"/>
                    </a:cubicBezTo>
                    <a:cubicBezTo>
                      <a:pt x="703" y="7"/>
                      <a:pt x="690" y="9"/>
                      <a:pt x="694" y="11"/>
                    </a:cubicBezTo>
                    <a:cubicBezTo>
                      <a:pt x="697" y="12"/>
                      <a:pt x="693" y="15"/>
                      <a:pt x="688" y="14"/>
                    </a:cubicBezTo>
                    <a:cubicBezTo>
                      <a:pt x="683" y="12"/>
                      <a:pt x="678" y="14"/>
                      <a:pt x="681" y="19"/>
                    </a:cubicBezTo>
                    <a:cubicBezTo>
                      <a:pt x="683" y="24"/>
                      <a:pt x="662" y="18"/>
                      <a:pt x="662" y="23"/>
                    </a:cubicBezTo>
                    <a:cubicBezTo>
                      <a:pt x="662" y="29"/>
                      <a:pt x="655" y="32"/>
                      <a:pt x="649" y="27"/>
                    </a:cubicBezTo>
                    <a:cubicBezTo>
                      <a:pt x="643" y="22"/>
                      <a:pt x="624" y="20"/>
                      <a:pt x="629" y="25"/>
                    </a:cubicBezTo>
                    <a:cubicBezTo>
                      <a:pt x="635" y="29"/>
                      <a:pt x="612" y="27"/>
                      <a:pt x="618" y="31"/>
                    </a:cubicBezTo>
                    <a:cubicBezTo>
                      <a:pt x="624" y="36"/>
                      <a:pt x="611" y="39"/>
                      <a:pt x="611" y="37"/>
                    </a:cubicBezTo>
                    <a:cubicBezTo>
                      <a:pt x="611" y="34"/>
                      <a:pt x="598" y="30"/>
                      <a:pt x="593" y="34"/>
                    </a:cubicBezTo>
                    <a:cubicBezTo>
                      <a:pt x="588" y="39"/>
                      <a:pt x="587" y="44"/>
                      <a:pt x="584" y="41"/>
                    </a:cubicBezTo>
                    <a:cubicBezTo>
                      <a:pt x="582" y="38"/>
                      <a:pt x="571" y="39"/>
                      <a:pt x="560" y="43"/>
                    </a:cubicBezTo>
                    <a:cubicBezTo>
                      <a:pt x="550" y="47"/>
                      <a:pt x="562" y="50"/>
                      <a:pt x="569" y="46"/>
                    </a:cubicBezTo>
                    <a:close/>
                    <a:moveTo>
                      <a:pt x="695" y="477"/>
                    </a:moveTo>
                    <a:cubicBezTo>
                      <a:pt x="698" y="477"/>
                      <a:pt x="705" y="464"/>
                      <a:pt x="696" y="465"/>
                    </a:cubicBezTo>
                    <a:cubicBezTo>
                      <a:pt x="687" y="465"/>
                      <a:pt x="689" y="478"/>
                      <a:pt x="695" y="477"/>
                    </a:cubicBezTo>
                    <a:close/>
                    <a:moveTo>
                      <a:pt x="651" y="466"/>
                    </a:moveTo>
                    <a:cubicBezTo>
                      <a:pt x="659" y="471"/>
                      <a:pt x="671" y="458"/>
                      <a:pt x="670" y="454"/>
                    </a:cubicBezTo>
                    <a:cubicBezTo>
                      <a:pt x="669" y="450"/>
                      <a:pt x="641" y="460"/>
                      <a:pt x="651" y="466"/>
                    </a:cubicBezTo>
                    <a:close/>
                    <a:moveTo>
                      <a:pt x="687" y="439"/>
                    </a:moveTo>
                    <a:cubicBezTo>
                      <a:pt x="688" y="434"/>
                      <a:pt x="670" y="432"/>
                      <a:pt x="671" y="426"/>
                    </a:cubicBezTo>
                    <a:cubicBezTo>
                      <a:pt x="672" y="421"/>
                      <a:pt x="655" y="416"/>
                      <a:pt x="649" y="413"/>
                    </a:cubicBezTo>
                    <a:cubicBezTo>
                      <a:pt x="644" y="410"/>
                      <a:pt x="635" y="409"/>
                      <a:pt x="635" y="403"/>
                    </a:cubicBezTo>
                    <a:cubicBezTo>
                      <a:pt x="635" y="397"/>
                      <a:pt x="623" y="401"/>
                      <a:pt x="623" y="410"/>
                    </a:cubicBezTo>
                    <a:cubicBezTo>
                      <a:pt x="622" y="419"/>
                      <a:pt x="617" y="417"/>
                      <a:pt x="620" y="426"/>
                    </a:cubicBezTo>
                    <a:cubicBezTo>
                      <a:pt x="622" y="434"/>
                      <a:pt x="609" y="436"/>
                      <a:pt x="610" y="441"/>
                    </a:cubicBezTo>
                    <a:cubicBezTo>
                      <a:pt x="612" y="445"/>
                      <a:pt x="618" y="440"/>
                      <a:pt x="624" y="440"/>
                    </a:cubicBezTo>
                    <a:cubicBezTo>
                      <a:pt x="630" y="440"/>
                      <a:pt x="623" y="448"/>
                      <a:pt x="630" y="449"/>
                    </a:cubicBezTo>
                    <a:cubicBezTo>
                      <a:pt x="636" y="450"/>
                      <a:pt x="647" y="443"/>
                      <a:pt x="649" y="439"/>
                    </a:cubicBezTo>
                    <a:cubicBezTo>
                      <a:pt x="652" y="435"/>
                      <a:pt x="657" y="433"/>
                      <a:pt x="664" y="438"/>
                    </a:cubicBezTo>
                    <a:cubicBezTo>
                      <a:pt x="671" y="443"/>
                      <a:pt x="686" y="444"/>
                      <a:pt x="687" y="439"/>
                    </a:cubicBezTo>
                    <a:close/>
                    <a:moveTo>
                      <a:pt x="850" y="395"/>
                    </a:moveTo>
                    <a:cubicBezTo>
                      <a:pt x="856" y="395"/>
                      <a:pt x="857" y="403"/>
                      <a:pt x="867" y="411"/>
                    </a:cubicBezTo>
                    <a:cubicBezTo>
                      <a:pt x="876" y="419"/>
                      <a:pt x="877" y="413"/>
                      <a:pt x="879" y="408"/>
                    </a:cubicBezTo>
                    <a:cubicBezTo>
                      <a:pt x="880" y="402"/>
                      <a:pt x="891" y="407"/>
                      <a:pt x="890" y="401"/>
                    </a:cubicBezTo>
                    <a:cubicBezTo>
                      <a:pt x="890" y="396"/>
                      <a:pt x="899" y="389"/>
                      <a:pt x="905" y="387"/>
                    </a:cubicBezTo>
                    <a:cubicBezTo>
                      <a:pt x="911" y="384"/>
                      <a:pt x="900" y="378"/>
                      <a:pt x="892" y="379"/>
                    </a:cubicBezTo>
                    <a:cubicBezTo>
                      <a:pt x="884" y="379"/>
                      <a:pt x="882" y="374"/>
                      <a:pt x="882" y="370"/>
                    </a:cubicBezTo>
                    <a:cubicBezTo>
                      <a:pt x="882" y="367"/>
                      <a:pt x="867" y="358"/>
                      <a:pt x="862" y="360"/>
                    </a:cubicBezTo>
                    <a:cubicBezTo>
                      <a:pt x="857" y="361"/>
                      <a:pt x="849" y="353"/>
                      <a:pt x="842" y="353"/>
                    </a:cubicBezTo>
                    <a:cubicBezTo>
                      <a:pt x="836" y="352"/>
                      <a:pt x="826" y="347"/>
                      <a:pt x="827" y="340"/>
                    </a:cubicBezTo>
                    <a:cubicBezTo>
                      <a:pt x="828" y="333"/>
                      <a:pt x="840" y="342"/>
                      <a:pt x="843" y="337"/>
                    </a:cubicBezTo>
                    <a:cubicBezTo>
                      <a:pt x="845" y="331"/>
                      <a:pt x="830" y="334"/>
                      <a:pt x="830" y="330"/>
                    </a:cubicBezTo>
                    <a:cubicBezTo>
                      <a:pt x="829" y="326"/>
                      <a:pt x="833" y="328"/>
                      <a:pt x="836" y="325"/>
                    </a:cubicBezTo>
                    <a:cubicBezTo>
                      <a:pt x="839" y="323"/>
                      <a:pt x="834" y="318"/>
                      <a:pt x="830" y="316"/>
                    </a:cubicBezTo>
                    <a:cubicBezTo>
                      <a:pt x="827" y="314"/>
                      <a:pt x="826" y="320"/>
                      <a:pt x="822" y="320"/>
                    </a:cubicBezTo>
                    <a:cubicBezTo>
                      <a:pt x="819" y="320"/>
                      <a:pt x="822" y="314"/>
                      <a:pt x="824" y="311"/>
                    </a:cubicBezTo>
                    <a:cubicBezTo>
                      <a:pt x="827" y="307"/>
                      <a:pt x="813" y="303"/>
                      <a:pt x="807" y="305"/>
                    </a:cubicBezTo>
                    <a:cubicBezTo>
                      <a:pt x="801" y="307"/>
                      <a:pt x="799" y="304"/>
                      <a:pt x="799" y="300"/>
                    </a:cubicBezTo>
                    <a:cubicBezTo>
                      <a:pt x="799" y="296"/>
                      <a:pt x="788" y="300"/>
                      <a:pt x="784" y="303"/>
                    </a:cubicBezTo>
                    <a:cubicBezTo>
                      <a:pt x="780" y="306"/>
                      <a:pt x="775" y="300"/>
                      <a:pt x="780" y="299"/>
                    </a:cubicBezTo>
                    <a:cubicBezTo>
                      <a:pt x="785" y="299"/>
                      <a:pt x="791" y="295"/>
                      <a:pt x="790" y="290"/>
                    </a:cubicBezTo>
                    <a:cubicBezTo>
                      <a:pt x="788" y="286"/>
                      <a:pt x="775" y="285"/>
                      <a:pt x="773" y="291"/>
                    </a:cubicBezTo>
                    <a:cubicBezTo>
                      <a:pt x="770" y="296"/>
                      <a:pt x="760" y="285"/>
                      <a:pt x="760" y="280"/>
                    </a:cubicBezTo>
                    <a:cubicBezTo>
                      <a:pt x="760" y="276"/>
                      <a:pt x="744" y="280"/>
                      <a:pt x="746" y="272"/>
                    </a:cubicBezTo>
                    <a:cubicBezTo>
                      <a:pt x="748" y="265"/>
                      <a:pt x="727" y="263"/>
                      <a:pt x="722" y="263"/>
                    </a:cubicBezTo>
                    <a:cubicBezTo>
                      <a:pt x="716" y="263"/>
                      <a:pt x="708" y="267"/>
                      <a:pt x="709" y="272"/>
                    </a:cubicBezTo>
                    <a:cubicBezTo>
                      <a:pt x="710" y="277"/>
                      <a:pt x="703" y="275"/>
                      <a:pt x="702" y="270"/>
                    </a:cubicBezTo>
                    <a:cubicBezTo>
                      <a:pt x="701" y="264"/>
                      <a:pt x="688" y="276"/>
                      <a:pt x="684" y="276"/>
                    </a:cubicBezTo>
                    <a:cubicBezTo>
                      <a:pt x="680" y="276"/>
                      <a:pt x="686" y="261"/>
                      <a:pt x="684" y="257"/>
                    </a:cubicBezTo>
                    <a:cubicBezTo>
                      <a:pt x="682" y="252"/>
                      <a:pt x="679" y="251"/>
                      <a:pt x="676" y="243"/>
                    </a:cubicBezTo>
                    <a:cubicBezTo>
                      <a:pt x="673" y="236"/>
                      <a:pt x="658" y="239"/>
                      <a:pt x="654" y="243"/>
                    </a:cubicBezTo>
                    <a:cubicBezTo>
                      <a:pt x="650" y="248"/>
                      <a:pt x="637" y="246"/>
                      <a:pt x="630" y="253"/>
                    </a:cubicBezTo>
                    <a:cubicBezTo>
                      <a:pt x="623" y="260"/>
                      <a:pt x="631" y="267"/>
                      <a:pt x="634" y="269"/>
                    </a:cubicBezTo>
                    <a:cubicBezTo>
                      <a:pt x="637" y="272"/>
                      <a:pt x="623" y="276"/>
                      <a:pt x="628" y="280"/>
                    </a:cubicBezTo>
                    <a:cubicBezTo>
                      <a:pt x="632" y="284"/>
                      <a:pt x="639" y="282"/>
                      <a:pt x="640" y="288"/>
                    </a:cubicBezTo>
                    <a:cubicBezTo>
                      <a:pt x="640" y="295"/>
                      <a:pt x="623" y="286"/>
                      <a:pt x="621" y="281"/>
                    </a:cubicBezTo>
                    <a:cubicBezTo>
                      <a:pt x="618" y="275"/>
                      <a:pt x="622" y="270"/>
                      <a:pt x="618" y="266"/>
                    </a:cubicBezTo>
                    <a:cubicBezTo>
                      <a:pt x="615" y="262"/>
                      <a:pt x="618" y="257"/>
                      <a:pt x="624" y="250"/>
                    </a:cubicBezTo>
                    <a:cubicBezTo>
                      <a:pt x="631" y="243"/>
                      <a:pt x="636" y="244"/>
                      <a:pt x="636" y="240"/>
                    </a:cubicBezTo>
                    <a:cubicBezTo>
                      <a:pt x="636" y="236"/>
                      <a:pt x="608" y="236"/>
                      <a:pt x="591" y="251"/>
                    </a:cubicBezTo>
                    <a:cubicBezTo>
                      <a:pt x="575" y="266"/>
                      <a:pt x="580" y="286"/>
                      <a:pt x="581" y="290"/>
                    </a:cubicBezTo>
                    <a:cubicBezTo>
                      <a:pt x="582" y="294"/>
                      <a:pt x="596" y="292"/>
                      <a:pt x="605" y="295"/>
                    </a:cubicBezTo>
                    <a:cubicBezTo>
                      <a:pt x="613" y="297"/>
                      <a:pt x="609" y="301"/>
                      <a:pt x="602" y="300"/>
                    </a:cubicBezTo>
                    <a:cubicBezTo>
                      <a:pt x="596" y="299"/>
                      <a:pt x="585" y="297"/>
                      <a:pt x="585" y="301"/>
                    </a:cubicBezTo>
                    <a:cubicBezTo>
                      <a:pt x="586" y="306"/>
                      <a:pt x="599" y="314"/>
                      <a:pt x="607" y="312"/>
                    </a:cubicBezTo>
                    <a:cubicBezTo>
                      <a:pt x="615" y="310"/>
                      <a:pt x="615" y="310"/>
                      <a:pt x="619" y="315"/>
                    </a:cubicBezTo>
                    <a:cubicBezTo>
                      <a:pt x="622" y="319"/>
                      <a:pt x="632" y="318"/>
                      <a:pt x="641" y="318"/>
                    </a:cubicBezTo>
                    <a:cubicBezTo>
                      <a:pt x="651" y="319"/>
                      <a:pt x="662" y="322"/>
                      <a:pt x="666" y="323"/>
                    </a:cubicBezTo>
                    <a:cubicBezTo>
                      <a:pt x="671" y="323"/>
                      <a:pt x="676" y="320"/>
                      <a:pt x="678" y="318"/>
                    </a:cubicBezTo>
                    <a:cubicBezTo>
                      <a:pt x="679" y="315"/>
                      <a:pt x="698" y="322"/>
                      <a:pt x="703" y="321"/>
                    </a:cubicBezTo>
                    <a:cubicBezTo>
                      <a:pt x="709" y="321"/>
                      <a:pt x="705" y="316"/>
                      <a:pt x="702" y="314"/>
                    </a:cubicBezTo>
                    <a:cubicBezTo>
                      <a:pt x="698" y="313"/>
                      <a:pt x="700" y="306"/>
                      <a:pt x="704" y="309"/>
                    </a:cubicBezTo>
                    <a:cubicBezTo>
                      <a:pt x="709" y="311"/>
                      <a:pt x="716" y="313"/>
                      <a:pt x="718" y="317"/>
                    </a:cubicBezTo>
                    <a:cubicBezTo>
                      <a:pt x="719" y="321"/>
                      <a:pt x="723" y="319"/>
                      <a:pt x="724" y="323"/>
                    </a:cubicBezTo>
                    <a:cubicBezTo>
                      <a:pt x="724" y="326"/>
                      <a:pt x="740" y="330"/>
                      <a:pt x="741" y="334"/>
                    </a:cubicBezTo>
                    <a:cubicBezTo>
                      <a:pt x="741" y="338"/>
                      <a:pt x="725" y="340"/>
                      <a:pt x="730" y="344"/>
                    </a:cubicBezTo>
                    <a:cubicBezTo>
                      <a:pt x="734" y="347"/>
                      <a:pt x="741" y="339"/>
                      <a:pt x="747" y="339"/>
                    </a:cubicBezTo>
                    <a:cubicBezTo>
                      <a:pt x="753" y="338"/>
                      <a:pt x="753" y="352"/>
                      <a:pt x="758" y="350"/>
                    </a:cubicBezTo>
                    <a:cubicBezTo>
                      <a:pt x="764" y="347"/>
                      <a:pt x="769" y="352"/>
                      <a:pt x="775" y="361"/>
                    </a:cubicBezTo>
                    <a:cubicBezTo>
                      <a:pt x="781" y="369"/>
                      <a:pt x="774" y="377"/>
                      <a:pt x="775" y="380"/>
                    </a:cubicBezTo>
                    <a:cubicBezTo>
                      <a:pt x="775" y="383"/>
                      <a:pt x="787" y="382"/>
                      <a:pt x="793" y="379"/>
                    </a:cubicBezTo>
                    <a:cubicBezTo>
                      <a:pt x="800" y="375"/>
                      <a:pt x="806" y="383"/>
                      <a:pt x="811" y="387"/>
                    </a:cubicBezTo>
                    <a:cubicBezTo>
                      <a:pt x="816" y="392"/>
                      <a:pt x="792" y="399"/>
                      <a:pt x="794" y="395"/>
                    </a:cubicBezTo>
                    <a:cubicBezTo>
                      <a:pt x="796" y="391"/>
                      <a:pt x="780" y="379"/>
                      <a:pt x="766" y="385"/>
                    </a:cubicBezTo>
                    <a:cubicBezTo>
                      <a:pt x="751" y="390"/>
                      <a:pt x="761" y="399"/>
                      <a:pt x="763" y="404"/>
                    </a:cubicBezTo>
                    <a:cubicBezTo>
                      <a:pt x="764" y="409"/>
                      <a:pt x="750" y="414"/>
                      <a:pt x="736" y="409"/>
                    </a:cubicBezTo>
                    <a:cubicBezTo>
                      <a:pt x="723" y="405"/>
                      <a:pt x="727" y="412"/>
                      <a:pt x="721" y="412"/>
                    </a:cubicBezTo>
                    <a:cubicBezTo>
                      <a:pt x="716" y="412"/>
                      <a:pt x="710" y="421"/>
                      <a:pt x="715" y="426"/>
                    </a:cubicBezTo>
                    <a:cubicBezTo>
                      <a:pt x="720" y="432"/>
                      <a:pt x="731" y="427"/>
                      <a:pt x="740" y="427"/>
                    </a:cubicBezTo>
                    <a:cubicBezTo>
                      <a:pt x="749" y="428"/>
                      <a:pt x="750" y="430"/>
                      <a:pt x="751" y="425"/>
                    </a:cubicBezTo>
                    <a:cubicBezTo>
                      <a:pt x="752" y="420"/>
                      <a:pt x="761" y="423"/>
                      <a:pt x="768" y="424"/>
                    </a:cubicBezTo>
                    <a:cubicBezTo>
                      <a:pt x="774" y="426"/>
                      <a:pt x="773" y="435"/>
                      <a:pt x="781" y="436"/>
                    </a:cubicBezTo>
                    <a:cubicBezTo>
                      <a:pt x="789" y="437"/>
                      <a:pt x="782" y="445"/>
                      <a:pt x="787" y="450"/>
                    </a:cubicBezTo>
                    <a:cubicBezTo>
                      <a:pt x="792" y="456"/>
                      <a:pt x="808" y="453"/>
                      <a:pt x="814" y="459"/>
                    </a:cubicBezTo>
                    <a:cubicBezTo>
                      <a:pt x="820" y="465"/>
                      <a:pt x="846" y="476"/>
                      <a:pt x="849" y="472"/>
                    </a:cubicBezTo>
                    <a:cubicBezTo>
                      <a:pt x="853" y="467"/>
                      <a:pt x="827" y="444"/>
                      <a:pt x="820" y="442"/>
                    </a:cubicBezTo>
                    <a:cubicBezTo>
                      <a:pt x="812" y="440"/>
                      <a:pt x="827" y="438"/>
                      <a:pt x="837" y="445"/>
                    </a:cubicBezTo>
                    <a:cubicBezTo>
                      <a:pt x="846" y="453"/>
                      <a:pt x="860" y="456"/>
                      <a:pt x="867" y="447"/>
                    </a:cubicBezTo>
                    <a:cubicBezTo>
                      <a:pt x="874" y="438"/>
                      <a:pt x="861" y="441"/>
                      <a:pt x="861" y="434"/>
                    </a:cubicBezTo>
                    <a:cubicBezTo>
                      <a:pt x="861" y="428"/>
                      <a:pt x="857" y="419"/>
                      <a:pt x="850" y="419"/>
                    </a:cubicBezTo>
                    <a:cubicBezTo>
                      <a:pt x="843" y="419"/>
                      <a:pt x="825" y="405"/>
                      <a:pt x="831" y="402"/>
                    </a:cubicBezTo>
                    <a:cubicBezTo>
                      <a:pt x="838" y="399"/>
                      <a:pt x="829" y="395"/>
                      <a:pt x="834" y="389"/>
                    </a:cubicBezTo>
                    <a:cubicBezTo>
                      <a:pt x="839" y="384"/>
                      <a:pt x="844" y="394"/>
                      <a:pt x="850" y="395"/>
                    </a:cubicBezTo>
                    <a:close/>
                    <a:moveTo>
                      <a:pt x="745" y="371"/>
                    </a:moveTo>
                    <a:cubicBezTo>
                      <a:pt x="751" y="370"/>
                      <a:pt x="750" y="360"/>
                      <a:pt x="746" y="356"/>
                    </a:cubicBezTo>
                    <a:cubicBezTo>
                      <a:pt x="744" y="352"/>
                      <a:pt x="737" y="352"/>
                      <a:pt x="732" y="352"/>
                    </a:cubicBezTo>
                    <a:cubicBezTo>
                      <a:pt x="726" y="353"/>
                      <a:pt x="717" y="361"/>
                      <a:pt x="722" y="370"/>
                    </a:cubicBezTo>
                    <a:cubicBezTo>
                      <a:pt x="727" y="378"/>
                      <a:pt x="739" y="372"/>
                      <a:pt x="745" y="371"/>
                    </a:cubicBezTo>
                    <a:close/>
                    <a:moveTo>
                      <a:pt x="682" y="241"/>
                    </a:moveTo>
                    <a:cubicBezTo>
                      <a:pt x="679" y="247"/>
                      <a:pt x="689" y="247"/>
                      <a:pt x="689" y="255"/>
                    </a:cubicBezTo>
                    <a:cubicBezTo>
                      <a:pt x="690" y="262"/>
                      <a:pt x="699" y="265"/>
                      <a:pt x="706" y="260"/>
                    </a:cubicBezTo>
                    <a:cubicBezTo>
                      <a:pt x="713" y="256"/>
                      <a:pt x="733" y="261"/>
                      <a:pt x="733" y="256"/>
                    </a:cubicBezTo>
                    <a:cubicBezTo>
                      <a:pt x="733" y="250"/>
                      <a:pt x="712" y="240"/>
                      <a:pt x="705" y="242"/>
                    </a:cubicBezTo>
                    <a:cubicBezTo>
                      <a:pt x="697" y="243"/>
                      <a:pt x="685" y="234"/>
                      <a:pt x="682" y="241"/>
                    </a:cubicBezTo>
                    <a:close/>
                    <a:moveTo>
                      <a:pt x="870" y="666"/>
                    </a:moveTo>
                    <a:cubicBezTo>
                      <a:pt x="871" y="670"/>
                      <a:pt x="900" y="682"/>
                      <a:pt x="901" y="677"/>
                    </a:cubicBezTo>
                    <a:cubicBezTo>
                      <a:pt x="902" y="671"/>
                      <a:pt x="869" y="663"/>
                      <a:pt x="870" y="666"/>
                    </a:cubicBezTo>
                    <a:close/>
                    <a:moveTo>
                      <a:pt x="997" y="696"/>
                    </a:moveTo>
                    <a:cubicBezTo>
                      <a:pt x="995" y="700"/>
                      <a:pt x="992" y="693"/>
                      <a:pt x="996" y="690"/>
                    </a:cubicBezTo>
                    <a:cubicBezTo>
                      <a:pt x="1000" y="687"/>
                      <a:pt x="995" y="685"/>
                      <a:pt x="991" y="687"/>
                    </a:cubicBezTo>
                    <a:cubicBezTo>
                      <a:pt x="987" y="689"/>
                      <a:pt x="988" y="678"/>
                      <a:pt x="992" y="676"/>
                    </a:cubicBezTo>
                    <a:cubicBezTo>
                      <a:pt x="996" y="674"/>
                      <a:pt x="983" y="670"/>
                      <a:pt x="983" y="674"/>
                    </a:cubicBezTo>
                    <a:cubicBezTo>
                      <a:pt x="983" y="678"/>
                      <a:pt x="974" y="675"/>
                      <a:pt x="973" y="672"/>
                    </a:cubicBezTo>
                    <a:cubicBezTo>
                      <a:pt x="972" y="669"/>
                      <a:pt x="966" y="668"/>
                      <a:pt x="968" y="665"/>
                    </a:cubicBezTo>
                    <a:cubicBezTo>
                      <a:pt x="970" y="663"/>
                      <a:pt x="960" y="662"/>
                      <a:pt x="959" y="666"/>
                    </a:cubicBezTo>
                    <a:cubicBezTo>
                      <a:pt x="958" y="670"/>
                      <a:pt x="955" y="663"/>
                      <a:pt x="960" y="658"/>
                    </a:cubicBezTo>
                    <a:cubicBezTo>
                      <a:pt x="965" y="652"/>
                      <a:pt x="964" y="648"/>
                      <a:pt x="968" y="645"/>
                    </a:cubicBezTo>
                    <a:cubicBezTo>
                      <a:pt x="973" y="642"/>
                      <a:pt x="968" y="639"/>
                      <a:pt x="963" y="641"/>
                    </a:cubicBezTo>
                    <a:cubicBezTo>
                      <a:pt x="958" y="643"/>
                      <a:pt x="945" y="662"/>
                      <a:pt x="945" y="667"/>
                    </a:cubicBezTo>
                    <a:cubicBezTo>
                      <a:pt x="945" y="672"/>
                      <a:pt x="944" y="678"/>
                      <a:pt x="940" y="677"/>
                    </a:cubicBezTo>
                    <a:cubicBezTo>
                      <a:pt x="935" y="677"/>
                      <a:pt x="930" y="681"/>
                      <a:pt x="933" y="684"/>
                    </a:cubicBezTo>
                    <a:cubicBezTo>
                      <a:pt x="937" y="687"/>
                      <a:pt x="924" y="694"/>
                      <a:pt x="930" y="698"/>
                    </a:cubicBezTo>
                    <a:cubicBezTo>
                      <a:pt x="934" y="700"/>
                      <a:pt x="941" y="697"/>
                      <a:pt x="947" y="697"/>
                    </a:cubicBezTo>
                    <a:cubicBezTo>
                      <a:pt x="953" y="698"/>
                      <a:pt x="958" y="698"/>
                      <a:pt x="963" y="695"/>
                    </a:cubicBezTo>
                    <a:cubicBezTo>
                      <a:pt x="968" y="691"/>
                      <a:pt x="968" y="698"/>
                      <a:pt x="974" y="697"/>
                    </a:cubicBezTo>
                    <a:cubicBezTo>
                      <a:pt x="979" y="697"/>
                      <a:pt x="971" y="702"/>
                      <a:pt x="971" y="705"/>
                    </a:cubicBezTo>
                    <a:cubicBezTo>
                      <a:pt x="971" y="709"/>
                      <a:pt x="977" y="703"/>
                      <a:pt x="981" y="701"/>
                    </a:cubicBezTo>
                    <a:cubicBezTo>
                      <a:pt x="985" y="699"/>
                      <a:pt x="990" y="701"/>
                      <a:pt x="988" y="705"/>
                    </a:cubicBezTo>
                    <a:cubicBezTo>
                      <a:pt x="986" y="708"/>
                      <a:pt x="999" y="711"/>
                      <a:pt x="1002" y="706"/>
                    </a:cubicBezTo>
                    <a:cubicBezTo>
                      <a:pt x="1005" y="701"/>
                      <a:pt x="999" y="692"/>
                      <a:pt x="997" y="696"/>
                    </a:cubicBezTo>
                    <a:close/>
                    <a:moveTo>
                      <a:pt x="93" y="604"/>
                    </a:moveTo>
                    <a:cubicBezTo>
                      <a:pt x="84" y="609"/>
                      <a:pt x="106" y="632"/>
                      <a:pt x="110" y="629"/>
                    </a:cubicBezTo>
                    <a:cubicBezTo>
                      <a:pt x="113" y="627"/>
                      <a:pt x="105" y="617"/>
                      <a:pt x="105" y="611"/>
                    </a:cubicBezTo>
                    <a:cubicBezTo>
                      <a:pt x="105" y="605"/>
                      <a:pt x="102" y="599"/>
                      <a:pt x="93" y="604"/>
                    </a:cubicBezTo>
                    <a:close/>
                    <a:moveTo>
                      <a:pt x="917" y="718"/>
                    </a:moveTo>
                    <a:cubicBezTo>
                      <a:pt x="913" y="719"/>
                      <a:pt x="916" y="713"/>
                      <a:pt x="917" y="710"/>
                    </a:cubicBezTo>
                    <a:cubicBezTo>
                      <a:pt x="917" y="708"/>
                      <a:pt x="909" y="712"/>
                      <a:pt x="909" y="715"/>
                    </a:cubicBezTo>
                    <a:cubicBezTo>
                      <a:pt x="909" y="718"/>
                      <a:pt x="903" y="719"/>
                      <a:pt x="903" y="721"/>
                    </a:cubicBezTo>
                    <a:cubicBezTo>
                      <a:pt x="903" y="727"/>
                      <a:pt x="902" y="724"/>
                      <a:pt x="898" y="726"/>
                    </a:cubicBezTo>
                    <a:cubicBezTo>
                      <a:pt x="894" y="728"/>
                      <a:pt x="879" y="726"/>
                      <a:pt x="878" y="723"/>
                    </a:cubicBezTo>
                    <a:cubicBezTo>
                      <a:pt x="878" y="719"/>
                      <a:pt x="867" y="717"/>
                      <a:pt x="866" y="713"/>
                    </a:cubicBezTo>
                    <a:cubicBezTo>
                      <a:pt x="866" y="708"/>
                      <a:pt x="860" y="706"/>
                      <a:pt x="865" y="701"/>
                    </a:cubicBezTo>
                    <a:cubicBezTo>
                      <a:pt x="869" y="696"/>
                      <a:pt x="864" y="693"/>
                      <a:pt x="860" y="697"/>
                    </a:cubicBezTo>
                    <a:cubicBezTo>
                      <a:pt x="855" y="701"/>
                      <a:pt x="853" y="695"/>
                      <a:pt x="859" y="693"/>
                    </a:cubicBezTo>
                    <a:cubicBezTo>
                      <a:pt x="864" y="691"/>
                      <a:pt x="875" y="688"/>
                      <a:pt x="870" y="678"/>
                    </a:cubicBezTo>
                    <a:cubicBezTo>
                      <a:pt x="864" y="668"/>
                      <a:pt x="830" y="681"/>
                      <a:pt x="821" y="686"/>
                    </a:cubicBezTo>
                    <a:cubicBezTo>
                      <a:pt x="812" y="691"/>
                      <a:pt x="801" y="707"/>
                      <a:pt x="796" y="707"/>
                    </a:cubicBezTo>
                    <a:cubicBezTo>
                      <a:pt x="792" y="707"/>
                      <a:pt x="805" y="699"/>
                      <a:pt x="807" y="696"/>
                    </a:cubicBezTo>
                    <a:cubicBezTo>
                      <a:pt x="809" y="692"/>
                      <a:pt x="806" y="689"/>
                      <a:pt x="809" y="690"/>
                    </a:cubicBezTo>
                    <a:cubicBezTo>
                      <a:pt x="812" y="692"/>
                      <a:pt x="819" y="680"/>
                      <a:pt x="825" y="676"/>
                    </a:cubicBezTo>
                    <a:cubicBezTo>
                      <a:pt x="830" y="672"/>
                      <a:pt x="836" y="675"/>
                      <a:pt x="836" y="672"/>
                    </a:cubicBezTo>
                    <a:cubicBezTo>
                      <a:pt x="837" y="669"/>
                      <a:pt x="840" y="667"/>
                      <a:pt x="845" y="662"/>
                    </a:cubicBezTo>
                    <a:cubicBezTo>
                      <a:pt x="850" y="658"/>
                      <a:pt x="909" y="658"/>
                      <a:pt x="915" y="659"/>
                    </a:cubicBezTo>
                    <a:cubicBezTo>
                      <a:pt x="921" y="659"/>
                      <a:pt x="932" y="651"/>
                      <a:pt x="935" y="646"/>
                    </a:cubicBezTo>
                    <a:cubicBezTo>
                      <a:pt x="939" y="641"/>
                      <a:pt x="943" y="641"/>
                      <a:pt x="951" y="642"/>
                    </a:cubicBezTo>
                    <a:cubicBezTo>
                      <a:pt x="959" y="642"/>
                      <a:pt x="963" y="635"/>
                      <a:pt x="967" y="632"/>
                    </a:cubicBezTo>
                    <a:cubicBezTo>
                      <a:pt x="971" y="629"/>
                      <a:pt x="969" y="628"/>
                      <a:pt x="966" y="627"/>
                    </a:cubicBezTo>
                    <a:cubicBezTo>
                      <a:pt x="962" y="627"/>
                      <a:pt x="959" y="624"/>
                      <a:pt x="962" y="624"/>
                    </a:cubicBezTo>
                    <a:cubicBezTo>
                      <a:pt x="966" y="624"/>
                      <a:pt x="968" y="622"/>
                      <a:pt x="969" y="617"/>
                    </a:cubicBezTo>
                    <a:cubicBezTo>
                      <a:pt x="971" y="613"/>
                      <a:pt x="968" y="615"/>
                      <a:pt x="963" y="609"/>
                    </a:cubicBezTo>
                    <a:cubicBezTo>
                      <a:pt x="958" y="602"/>
                      <a:pt x="956" y="611"/>
                      <a:pt x="951" y="610"/>
                    </a:cubicBezTo>
                    <a:cubicBezTo>
                      <a:pt x="946" y="610"/>
                      <a:pt x="954" y="604"/>
                      <a:pt x="950" y="601"/>
                    </a:cubicBezTo>
                    <a:cubicBezTo>
                      <a:pt x="946" y="599"/>
                      <a:pt x="939" y="600"/>
                      <a:pt x="933" y="605"/>
                    </a:cubicBezTo>
                    <a:cubicBezTo>
                      <a:pt x="927" y="610"/>
                      <a:pt x="927" y="605"/>
                      <a:pt x="922" y="610"/>
                    </a:cubicBezTo>
                    <a:cubicBezTo>
                      <a:pt x="917" y="615"/>
                      <a:pt x="917" y="608"/>
                      <a:pt x="919" y="606"/>
                    </a:cubicBezTo>
                    <a:cubicBezTo>
                      <a:pt x="922" y="604"/>
                      <a:pt x="924" y="606"/>
                      <a:pt x="926" y="603"/>
                    </a:cubicBezTo>
                    <a:cubicBezTo>
                      <a:pt x="928" y="600"/>
                      <a:pt x="930" y="603"/>
                      <a:pt x="936" y="599"/>
                    </a:cubicBezTo>
                    <a:cubicBezTo>
                      <a:pt x="942" y="595"/>
                      <a:pt x="947" y="597"/>
                      <a:pt x="949" y="594"/>
                    </a:cubicBezTo>
                    <a:cubicBezTo>
                      <a:pt x="950" y="592"/>
                      <a:pt x="946" y="588"/>
                      <a:pt x="940" y="589"/>
                    </a:cubicBezTo>
                    <a:cubicBezTo>
                      <a:pt x="935" y="590"/>
                      <a:pt x="931" y="582"/>
                      <a:pt x="928" y="584"/>
                    </a:cubicBezTo>
                    <a:cubicBezTo>
                      <a:pt x="924" y="587"/>
                      <a:pt x="925" y="580"/>
                      <a:pt x="921" y="583"/>
                    </a:cubicBezTo>
                    <a:cubicBezTo>
                      <a:pt x="917" y="585"/>
                      <a:pt x="915" y="582"/>
                      <a:pt x="913" y="577"/>
                    </a:cubicBezTo>
                    <a:cubicBezTo>
                      <a:pt x="911" y="573"/>
                      <a:pt x="900" y="565"/>
                      <a:pt x="894" y="563"/>
                    </a:cubicBezTo>
                    <a:cubicBezTo>
                      <a:pt x="887" y="561"/>
                      <a:pt x="892" y="557"/>
                      <a:pt x="895" y="560"/>
                    </a:cubicBezTo>
                    <a:cubicBezTo>
                      <a:pt x="899" y="562"/>
                      <a:pt x="903" y="557"/>
                      <a:pt x="904" y="555"/>
                    </a:cubicBezTo>
                    <a:cubicBezTo>
                      <a:pt x="906" y="552"/>
                      <a:pt x="902" y="550"/>
                      <a:pt x="900" y="550"/>
                    </a:cubicBezTo>
                    <a:cubicBezTo>
                      <a:pt x="898" y="550"/>
                      <a:pt x="898" y="546"/>
                      <a:pt x="898" y="544"/>
                    </a:cubicBezTo>
                    <a:cubicBezTo>
                      <a:pt x="899" y="541"/>
                      <a:pt x="891" y="538"/>
                      <a:pt x="891" y="536"/>
                    </a:cubicBezTo>
                    <a:cubicBezTo>
                      <a:pt x="891" y="533"/>
                      <a:pt x="886" y="531"/>
                      <a:pt x="887" y="529"/>
                    </a:cubicBezTo>
                    <a:cubicBezTo>
                      <a:pt x="887" y="527"/>
                      <a:pt x="882" y="524"/>
                      <a:pt x="882" y="521"/>
                    </a:cubicBezTo>
                    <a:cubicBezTo>
                      <a:pt x="882" y="518"/>
                      <a:pt x="875" y="512"/>
                      <a:pt x="875" y="508"/>
                    </a:cubicBezTo>
                    <a:cubicBezTo>
                      <a:pt x="874" y="505"/>
                      <a:pt x="870" y="502"/>
                      <a:pt x="869" y="498"/>
                    </a:cubicBezTo>
                    <a:cubicBezTo>
                      <a:pt x="867" y="494"/>
                      <a:pt x="865" y="496"/>
                      <a:pt x="864" y="502"/>
                    </a:cubicBezTo>
                    <a:cubicBezTo>
                      <a:pt x="862" y="508"/>
                      <a:pt x="857" y="507"/>
                      <a:pt x="859" y="509"/>
                    </a:cubicBezTo>
                    <a:cubicBezTo>
                      <a:pt x="862" y="513"/>
                      <a:pt x="859" y="514"/>
                      <a:pt x="857" y="516"/>
                    </a:cubicBezTo>
                    <a:cubicBezTo>
                      <a:pt x="855" y="519"/>
                      <a:pt x="859" y="522"/>
                      <a:pt x="855" y="522"/>
                    </a:cubicBezTo>
                    <a:cubicBezTo>
                      <a:pt x="851" y="522"/>
                      <a:pt x="853" y="530"/>
                      <a:pt x="851" y="527"/>
                    </a:cubicBezTo>
                    <a:cubicBezTo>
                      <a:pt x="849" y="523"/>
                      <a:pt x="844" y="524"/>
                      <a:pt x="844" y="528"/>
                    </a:cubicBezTo>
                    <a:cubicBezTo>
                      <a:pt x="844" y="531"/>
                      <a:pt x="836" y="534"/>
                      <a:pt x="833" y="534"/>
                    </a:cubicBezTo>
                    <a:cubicBezTo>
                      <a:pt x="830" y="534"/>
                      <a:pt x="830" y="527"/>
                      <a:pt x="827" y="529"/>
                    </a:cubicBezTo>
                    <a:cubicBezTo>
                      <a:pt x="824" y="531"/>
                      <a:pt x="825" y="523"/>
                      <a:pt x="820" y="524"/>
                    </a:cubicBezTo>
                    <a:cubicBezTo>
                      <a:pt x="816" y="524"/>
                      <a:pt x="813" y="523"/>
                      <a:pt x="814" y="520"/>
                    </a:cubicBezTo>
                    <a:cubicBezTo>
                      <a:pt x="816" y="516"/>
                      <a:pt x="807" y="514"/>
                      <a:pt x="810" y="512"/>
                    </a:cubicBezTo>
                    <a:cubicBezTo>
                      <a:pt x="813" y="510"/>
                      <a:pt x="809" y="506"/>
                      <a:pt x="809" y="499"/>
                    </a:cubicBezTo>
                    <a:cubicBezTo>
                      <a:pt x="808" y="493"/>
                      <a:pt x="812" y="492"/>
                      <a:pt x="812" y="490"/>
                    </a:cubicBezTo>
                    <a:cubicBezTo>
                      <a:pt x="812" y="487"/>
                      <a:pt x="809" y="487"/>
                      <a:pt x="806" y="489"/>
                    </a:cubicBezTo>
                    <a:cubicBezTo>
                      <a:pt x="803" y="491"/>
                      <a:pt x="803" y="486"/>
                      <a:pt x="800" y="487"/>
                    </a:cubicBezTo>
                    <a:cubicBezTo>
                      <a:pt x="797" y="487"/>
                      <a:pt x="787" y="486"/>
                      <a:pt x="787" y="482"/>
                    </a:cubicBezTo>
                    <a:cubicBezTo>
                      <a:pt x="786" y="477"/>
                      <a:pt x="783" y="480"/>
                      <a:pt x="781" y="475"/>
                    </a:cubicBezTo>
                    <a:cubicBezTo>
                      <a:pt x="780" y="471"/>
                      <a:pt x="776" y="474"/>
                      <a:pt x="776" y="471"/>
                    </a:cubicBezTo>
                    <a:cubicBezTo>
                      <a:pt x="776" y="468"/>
                      <a:pt x="774" y="467"/>
                      <a:pt x="771" y="467"/>
                    </a:cubicBezTo>
                    <a:cubicBezTo>
                      <a:pt x="768" y="467"/>
                      <a:pt x="767" y="463"/>
                      <a:pt x="763" y="463"/>
                    </a:cubicBezTo>
                    <a:cubicBezTo>
                      <a:pt x="759" y="462"/>
                      <a:pt x="754" y="466"/>
                      <a:pt x="752" y="467"/>
                    </a:cubicBezTo>
                    <a:cubicBezTo>
                      <a:pt x="750" y="468"/>
                      <a:pt x="744" y="463"/>
                      <a:pt x="742" y="465"/>
                    </a:cubicBezTo>
                    <a:cubicBezTo>
                      <a:pt x="739" y="467"/>
                      <a:pt x="739" y="464"/>
                      <a:pt x="733" y="462"/>
                    </a:cubicBezTo>
                    <a:cubicBezTo>
                      <a:pt x="726" y="460"/>
                      <a:pt x="718" y="460"/>
                      <a:pt x="718" y="462"/>
                    </a:cubicBezTo>
                    <a:cubicBezTo>
                      <a:pt x="717" y="464"/>
                      <a:pt x="712" y="465"/>
                      <a:pt x="713" y="470"/>
                    </a:cubicBezTo>
                    <a:cubicBezTo>
                      <a:pt x="714" y="475"/>
                      <a:pt x="719" y="474"/>
                      <a:pt x="720" y="478"/>
                    </a:cubicBezTo>
                    <a:cubicBezTo>
                      <a:pt x="721" y="481"/>
                      <a:pt x="718" y="480"/>
                      <a:pt x="717" y="483"/>
                    </a:cubicBezTo>
                    <a:cubicBezTo>
                      <a:pt x="717" y="487"/>
                      <a:pt x="714" y="486"/>
                      <a:pt x="714" y="489"/>
                    </a:cubicBezTo>
                    <a:cubicBezTo>
                      <a:pt x="714" y="491"/>
                      <a:pt x="716" y="490"/>
                      <a:pt x="717" y="495"/>
                    </a:cubicBezTo>
                    <a:cubicBezTo>
                      <a:pt x="719" y="499"/>
                      <a:pt x="721" y="499"/>
                      <a:pt x="722" y="505"/>
                    </a:cubicBezTo>
                    <a:cubicBezTo>
                      <a:pt x="723" y="511"/>
                      <a:pt x="720" y="510"/>
                      <a:pt x="717" y="511"/>
                    </a:cubicBezTo>
                    <a:cubicBezTo>
                      <a:pt x="715" y="511"/>
                      <a:pt x="718" y="514"/>
                      <a:pt x="714" y="518"/>
                    </a:cubicBezTo>
                    <a:cubicBezTo>
                      <a:pt x="711" y="522"/>
                      <a:pt x="708" y="527"/>
                      <a:pt x="710" y="529"/>
                    </a:cubicBezTo>
                    <a:cubicBezTo>
                      <a:pt x="713" y="532"/>
                      <a:pt x="723" y="536"/>
                      <a:pt x="727" y="543"/>
                    </a:cubicBezTo>
                    <a:cubicBezTo>
                      <a:pt x="731" y="549"/>
                      <a:pt x="731" y="560"/>
                      <a:pt x="730" y="567"/>
                    </a:cubicBezTo>
                    <a:cubicBezTo>
                      <a:pt x="729" y="575"/>
                      <a:pt x="720" y="577"/>
                      <a:pt x="714" y="583"/>
                    </a:cubicBezTo>
                    <a:cubicBezTo>
                      <a:pt x="708" y="590"/>
                      <a:pt x="701" y="589"/>
                      <a:pt x="698" y="589"/>
                    </a:cubicBezTo>
                    <a:cubicBezTo>
                      <a:pt x="695" y="589"/>
                      <a:pt x="697" y="595"/>
                      <a:pt x="701" y="600"/>
                    </a:cubicBezTo>
                    <a:cubicBezTo>
                      <a:pt x="705" y="605"/>
                      <a:pt x="702" y="606"/>
                      <a:pt x="704" y="611"/>
                    </a:cubicBezTo>
                    <a:cubicBezTo>
                      <a:pt x="706" y="616"/>
                      <a:pt x="704" y="620"/>
                      <a:pt x="707" y="625"/>
                    </a:cubicBezTo>
                    <a:cubicBezTo>
                      <a:pt x="711" y="629"/>
                      <a:pt x="709" y="631"/>
                      <a:pt x="705" y="634"/>
                    </a:cubicBezTo>
                    <a:cubicBezTo>
                      <a:pt x="701" y="637"/>
                      <a:pt x="706" y="636"/>
                      <a:pt x="707" y="640"/>
                    </a:cubicBezTo>
                    <a:cubicBezTo>
                      <a:pt x="707" y="644"/>
                      <a:pt x="705" y="642"/>
                      <a:pt x="702" y="639"/>
                    </a:cubicBezTo>
                    <a:cubicBezTo>
                      <a:pt x="698" y="637"/>
                      <a:pt x="695" y="644"/>
                      <a:pt x="695" y="646"/>
                    </a:cubicBezTo>
                    <a:cubicBezTo>
                      <a:pt x="695" y="649"/>
                      <a:pt x="688" y="643"/>
                      <a:pt x="686" y="643"/>
                    </a:cubicBezTo>
                    <a:cubicBezTo>
                      <a:pt x="684" y="643"/>
                      <a:pt x="686" y="639"/>
                      <a:pt x="682" y="635"/>
                    </a:cubicBezTo>
                    <a:cubicBezTo>
                      <a:pt x="677" y="632"/>
                      <a:pt x="674" y="631"/>
                      <a:pt x="674" y="627"/>
                    </a:cubicBezTo>
                    <a:cubicBezTo>
                      <a:pt x="674" y="624"/>
                      <a:pt x="666" y="621"/>
                      <a:pt x="666" y="617"/>
                    </a:cubicBezTo>
                    <a:cubicBezTo>
                      <a:pt x="666" y="613"/>
                      <a:pt x="667" y="603"/>
                      <a:pt x="665" y="600"/>
                    </a:cubicBezTo>
                    <a:cubicBezTo>
                      <a:pt x="664" y="597"/>
                      <a:pt x="665" y="594"/>
                      <a:pt x="667" y="591"/>
                    </a:cubicBezTo>
                    <a:cubicBezTo>
                      <a:pt x="668" y="588"/>
                      <a:pt x="665" y="584"/>
                      <a:pt x="660" y="584"/>
                    </a:cubicBezTo>
                    <a:cubicBezTo>
                      <a:pt x="656" y="584"/>
                      <a:pt x="650" y="583"/>
                      <a:pt x="643" y="583"/>
                    </a:cubicBezTo>
                    <a:cubicBezTo>
                      <a:pt x="637" y="584"/>
                      <a:pt x="634" y="583"/>
                      <a:pt x="632" y="581"/>
                    </a:cubicBezTo>
                    <a:cubicBezTo>
                      <a:pt x="630" y="579"/>
                      <a:pt x="624" y="575"/>
                      <a:pt x="616" y="573"/>
                    </a:cubicBezTo>
                    <a:cubicBezTo>
                      <a:pt x="608" y="571"/>
                      <a:pt x="605" y="567"/>
                      <a:pt x="604" y="565"/>
                    </a:cubicBezTo>
                    <a:cubicBezTo>
                      <a:pt x="603" y="563"/>
                      <a:pt x="596" y="561"/>
                      <a:pt x="594" y="559"/>
                    </a:cubicBezTo>
                    <a:cubicBezTo>
                      <a:pt x="592" y="557"/>
                      <a:pt x="585" y="555"/>
                      <a:pt x="582" y="556"/>
                    </a:cubicBezTo>
                    <a:cubicBezTo>
                      <a:pt x="579" y="556"/>
                      <a:pt x="571" y="550"/>
                      <a:pt x="567" y="550"/>
                    </a:cubicBezTo>
                    <a:cubicBezTo>
                      <a:pt x="562" y="550"/>
                      <a:pt x="552" y="555"/>
                      <a:pt x="550" y="555"/>
                    </a:cubicBezTo>
                    <a:cubicBezTo>
                      <a:pt x="548" y="555"/>
                      <a:pt x="550" y="551"/>
                      <a:pt x="551" y="549"/>
                    </a:cubicBezTo>
                    <a:cubicBezTo>
                      <a:pt x="553" y="548"/>
                      <a:pt x="548" y="540"/>
                      <a:pt x="546" y="535"/>
                    </a:cubicBezTo>
                    <a:cubicBezTo>
                      <a:pt x="545" y="530"/>
                      <a:pt x="543" y="525"/>
                      <a:pt x="538" y="525"/>
                    </a:cubicBezTo>
                    <a:cubicBezTo>
                      <a:pt x="533" y="526"/>
                      <a:pt x="527" y="523"/>
                      <a:pt x="526" y="522"/>
                    </a:cubicBezTo>
                    <a:cubicBezTo>
                      <a:pt x="524" y="521"/>
                      <a:pt x="524" y="507"/>
                      <a:pt x="525" y="501"/>
                    </a:cubicBezTo>
                    <a:cubicBezTo>
                      <a:pt x="526" y="495"/>
                      <a:pt x="533" y="486"/>
                      <a:pt x="533" y="482"/>
                    </a:cubicBezTo>
                    <a:cubicBezTo>
                      <a:pt x="533" y="479"/>
                      <a:pt x="537" y="477"/>
                      <a:pt x="541" y="476"/>
                    </a:cubicBezTo>
                    <a:cubicBezTo>
                      <a:pt x="545" y="475"/>
                      <a:pt x="542" y="468"/>
                      <a:pt x="545" y="467"/>
                    </a:cubicBezTo>
                    <a:cubicBezTo>
                      <a:pt x="549" y="467"/>
                      <a:pt x="549" y="465"/>
                      <a:pt x="550" y="462"/>
                    </a:cubicBezTo>
                    <a:cubicBezTo>
                      <a:pt x="551" y="459"/>
                      <a:pt x="555" y="461"/>
                      <a:pt x="553" y="459"/>
                    </a:cubicBezTo>
                    <a:cubicBezTo>
                      <a:pt x="550" y="456"/>
                      <a:pt x="552" y="455"/>
                      <a:pt x="558" y="455"/>
                    </a:cubicBezTo>
                    <a:cubicBezTo>
                      <a:pt x="564" y="455"/>
                      <a:pt x="572" y="453"/>
                      <a:pt x="571" y="448"/>
                    </a:cubicBezTo>
                    <a:cubicBezTo>
                      <a:pt x="570" y="442"/>
                      <a:pt x="555" y="446"/>
                      <a:pt x="555" y="441"/>
                    </a:cubicBezTo>
                    <a:cubicBezTo>
                      <a:pt x="555" y="437"/>
                      <a:pt x="536" y="436"/>
                      <a:pt x="537" y="434"/>
                    </a:cubicBezTo>
                    <a:cubicBezTo>
                      <a:pt x="538" y="431"/>
                      <a:pt x="556" y="436"/>
                      <a:pt x="563" y="438"/>
                    </a:cubicBezTo>
                    <a:cubicBezTo>
                      <a:pt x="569" y="441"/>
                      <a:pt x="571" y="440"/>
                      <a:pt x="576" y="440"/>
                    </a:cubicBezTo>
                    <a:cubicBezTo>
                      <a:pt x="581" y="440"/>
                      <a:pt x="578" y="433"/>
                      <a:pt x="579" y="430"/>
                    </a:cubicBezTo>
                    <a:cubicBezTo>
                      <a:pt x="580" y="428"/>
                      <a:pt x="590" y="435"/>
                      <a:pt x="596" y="433"/>
                    </a:cubicBezTo>
                    <a:cubicBezTo>
                      <a:pt x="601" y="432"/>
                      <a:pt x="607" y="420"/>
                      <a:pt x="612" y="417"/>
                    </a:cubicBezTo>
                    <a:cubicBezTo>
                      <a:pt x="616" y="413"/>
                      <a:pt x="612" y="410"/>
                      <a:pt x="603" y="411"/>
                    </a:cubicBezTo>
                    <a:cubicBezTo>
                      <a:pt x="594" y="412"/>
                      <a:pt x="588" y="408"/>
                      <a:pt x="583" y="405"/>
                    </a:cubicBezTo>
                    <a:cubicBezTo>
                      <a:pt x="578" y="401"/>
                      <a:pt x="579" y="398"/>
                      <a:pt x="584" y="398"/>
                    </a:cubicBezTo>
                    <a:cubicBezTo>
                      <a:pt x="589" y="399"/>
                      <a:pt x="602" y="409"/>
                      <a:pt x="607" y="409"/>
                    </a:cubicBezTo>
                    <a:cubicBezTo>
                      <a:pt x="611" y="410"/>
                      <a:pt x="620" y="400"/>
                      <a:pt x="624" y="397"/>
                    </a:cubicBezTo>
                    <a:cubicBezTo>
                      <a:pt x="628" y="394"/>
                      <a:pt x="620" y="393"/>
                      <a:pt x="617" y="391"/>
                    </a:cubicBezTo>
                    <a:cubicBezTo>
                      <a:pt x="614" y="388"/>
                      <a:pt x="622" y="387"/>
                      <a:pt x="626" y="387"/>
                    </a:cubicBezTo>
                    <a:cubicBezTo>
                      <a:pt x="630" y="387"/>
                      <a:pt x="632" y="390"/>
                      <a:pt x="633" y="392"/>
                    </a:cubicBezTo>
                    <a:cubicBezTo>
                      <a:pt x="635" y="394"/>
                      <a:pt x="642" y="391"/>
                      <a:pt x="645" y="391"/>
                    </a:cubicBezTo>
                    <a:cubicBezTo>
                      <a:pt x="649" y="391"/>
                      <a:pt x="645" y="385"/>
                      <a:pt x="639" y="383"/>
                    </a:cubicBezTo>
                    <a:cubicBezTo>
                      <a:pt x="633" y="381"/>
                      <a:pt x="639" y="376"/>
                      <a:pt x="641" y="380"/>
                    </a:cubicBezTo>
                    <a:cubicBezTo>
                      <a:pt x="643" y="383"/>
                      <a:pt x="647" y="383"/>
                      <a:pt x="649" y="387"/>
                    </a:cubicBezTo>
                    <a:cubicBezTo>
                      <a:pt x="652" y="392"/>
                      <a:pt x="653" y="389"/>
                      <a:pt x="658" y="387"/>
                    </a:cubicBezTo>
                    <a:cubicBezTo>
                      <a:pt x="663" y="385"/>
                      <a:pt x="666" y="382"/>
                      <a:pt x="669" y="379"/>
                    </a:cubicBezTo>
                    <a:cubicBezTo>
                      <a:pt x="671" y="376"/>
                      <a:pt x="672" y="380"/>
                      <a:pt x="675" y="375"/>
                    </a:cubicBezTo>
                    <a:cubicBezTo>
                      <a:pt x="678" y="370"/>
                      <a:pt x="674" y="366"/>
                      <a:pt x="670" y="363"/>
                    </a:cubicBezTo>
                    <a:cubicBezTo>
                      <a:pt x="666" y="360"/>
                      <a:pt x="670" y="357"/>
                      <a:pt x="666" y="355"/>
                    </a:cubicBezTo>
                    <a:cubicBezTo>
                      <a:pt x="662" y="353"/>
                      <a:pt x="661" y="349"/>
                      <a:pt x="666" y="350"/>
                    </a:cubicBezTo>
                    <a:cubicBezTo>
                      <a:pt x="671" y="351"/>
                      <a:pt x="675" y="349"/>
                      <a:pt x="677" y="346"/>
                    </a:cubicBezTo>
                    <a:cubicBezTo>
                      <a:pt x="680" y="342"/>
                      <a:pt x="670" y="342"/>
                      <a:pt x="674" y="339"/>
                    </a:cubicBezTo>
                    <a:cubicBezTo>
                      <a:pt x="679" y="337"/>
                      <a:pt x="675" y="334"/>
                      <a:pt x="671" y="334"/>
                    </a:cubicBezTo>
                    <a:cubicBezTo>
                      <a:pt x="666" y="334"/>
                      <a:pt x="662" y="332"/>
                      <a:pt x="662" y="328"/>
                    </a:cubicBezTo>
                    <a:cubicBezTo>
                      <a:pt x="662" y="324"/>
                      <a:pt x="654" y="327"/>
                      <a:pt x="649" y="325"/>
                    </a:cubicBezTo>
                    <a:cubicBezTo>
                      <a:pt x="645" y="322"/>
                      <a:pt x="634" y="323"/>
                      <a:pt x="632" y="323"/>
                    </a:cubicBezTo>
                    <a:cubicBezTo>
                      <a:pt x="629" y="323"/>
                      <a:pt x="629" y="334"/>
                      <a:pt x="633" y="334"/>
                    </a:cubicBezTo>
                    <a:cubicBezTo>
                      <a:pt x="636" y="334"/>
                      <a:pt x="639" y="338"/>
                      <a:pt x="636" y="339"/>
                    </a:cubicBezTo>
                    <a:cubicBezTo>
                      <a:pt x="633" y="341"/>
                      <a:pt x="637" y="345"/>
                      <a:pt x="634" y="344"/>
                    </a:cubicBezTo>
                    <a:cubicBezTo>
                      <a:pt x="632" y="344"/>
                      <a:pt x="628" y="343"/>
                      <a:pt x="627" y="349"/>
                    </a:cubicBezTo>
                    <a:cubicBezTo>
                      <a:pt x="626" y="356"/>
                      <a:pt x="626" y="358"/>
                      <a:pt x="621" y="361"/>
                    </a:cubicBezTo>
                    <a:cubicBezTo>
                      <a:pt x="617" y="363"/>
                      <a:pt x="620" y="353"/>
                      <a:pt x="616" y="354"/>
                    </a:cubicBezTo>
                    <a:cubicBezTo>
                      <a:pt x="612" y="354"/>
                      <a:pt x="612" y="362"/>
                      <a:pt x="615" y="362"/>
                    </a:cubicBezTo>
                    <a:cubicBezTo>
                      <a:pt x="618" y="363"/>
                      <a:pt x="618" y="366"/>
                      <a:pt x="619" y="369"/>
                    </a:cubicBezTo>
                    <a:cubicBezTo>
                      <a:pt x="620" y="373"/>
                      <a:pt x="614" y="370"/>
                      <a:pt x="611" y="375"/>
                    </a:cubicBezTo>
                    <a:cubicBezTo>
                      <a:pt x="609" y="379"/>
                      <a:pt x="608" y="373"/>
                      <a:pt x="605" y="370"/>
                    </a:cubicBezTo>
                    <a:cubicBezTo>
                      <a:pt x="601" y="367"/>
                      <a:pt x="597" y="362"/>
                      <a:pt x="597" y="358"/>
                    </a:cubicBezTo>
                    <a:cubicBezTo>
                      <a:pt x="598" y="355"/>
                      <a:pt x="599" y="354"/>
                      <a:pt x="602" y="353"/>
                    </a:cubicBezTo>
                    <a:cubicBezTo>
                      <a:pt x="605" y="353"/>
                      <a:pt x="602" y="350"/>
                      <a:pt x="602" y="346"/>
                    </a:cubicBezTo>
                    <a:cubicBezTo>
                      <a:pt x="602" y="341"/>
                      <a:pt x="598" y="343"/>
                      <a:pt x="594" y="338"/>
                    </a:cubicBezTo>
                    <a:cubicBezTo>
                      <a:pt x="590" y="333"/>
                      <a:pt x="586" y="333"/>
                      <a:pt x="584" y="335"/>
                    </a:cubicBezTo>
                    <a:cubicBezTo>
                      <a:pt x="582" y="338"/>
                      <a:pt x="583" y="342"/>
                      <a:pt x="580" y="343"/>
                    </a:cubicBezTo>
                    <a:cubicBezTo>
                      <a:pt x="576" y="345"/>
                      <a:pt x="578" y="352"/>
                      <a:pt x="575" y="352"/>
                    </a:cubicBezTo>
                    <a:cubicBezTo>
                      <a:pt x="572" y="353"/>
                      <a:pt x="573" y="340"/>
                      <a:pt x="571" y="339"/>
                    </a:cubicBezTo>
                    <a:cubicBezTo>
                      <a:pt x="568" y="338"/>
                      <a:pt x="569" y="335"/>
                      <a:pt x="572" y="334"/>
                    </a:cubicBezTo>
                    <a:cubicBezTo>
                      <a:pt x="576" y="334"/>
                      <a:pt x="578" y="330"/>
                      <a:pt x="575" y="330"/>
                    </a:cubicBezTo>
                    <a:cubicBezTo>
                      <a:pt x="572" y="330"/>
                      <a:pt x="566" y="326"/>
                      <a:pt x="564" y="325"/>
                    </a:cubicBezTo>
                    <a:cubicBezTo>
                      <a:pt x="562" y="324"/>
                      <a:pt x="558" y="329"/>
                      <a:pt x="555" y="327"/>
                    </a:cubicBezTo>
                    <a:cubicBezTo>
                      <a:pt x="553" y="325"/>
                      <a:pt x="556" y="320"/>
                      <a:pt x="556" y="318"/>
                    </a:cubicBezTo>
                    <a:cubicBezTo>
                      <a:pt x="556" y="315"/>
                      <a:pt x="560" y="319"/>
                      <a:pt x="562" y="315"/>
                    </a:cubicBezTo>
                    <a:cubicBezTo>
                      <a:pt x="565" y="312"/>
                      <a:pt x="555" y="312"/>
                      <a:pt x="555" y="308"/>
                    </a:cubicBezTo>
                    <a:cubicBezTo>
                      <a:pt x="555" y="304"/>
                      <a:pt x="548" y="303"/>
                      <a:pt x="545" y="302"/>
                    </a:cubicBezTo>
                    <a:cubicBezTo>
                      <a:pt x="543" y="301"/>
                      <a:pt x="547" y="295"/>
                      <a:pt x="546" y="292"/>
                    </a:cubicBezTo>
                    <a:cubicBezTo>
                      <a:pt x="545" y="290"/>
                      <a:pt x="535" y="281"/>
                      <a:pt x="531" y="282"/>
                    </a:cubicBezTo>
                    <a:cubicBezTo>
                      <a:pt x="527" y="283"/>
                      <a:pt x="526" y="277"/>
                      <a:pt x="529" y="277"/>
                    </a:cubicBezTo>
                    <a:cubicBezTo>
                      <a:pt x="531" y="277"/>
                      <a:pt x="533" y="276"/>
                      <a:pt x="537" y="271"/>
                    </a:cubicBezTo>
                    <a:cubicBezTo>
                      <a:pt x="541" y="266"/>
                      <a:pt x="542" y="265"/>
                      <a:pt x="539" y="264"/>
                    </a:cubicBezTo>
                    <a:cubicBezTo>
                      <a:pt x="536" y="263"/>
                      <a:pt x="534" y="260"/>
                      <a:pt x="539" y="260"/>
                    </a:cubicBezTo>
                    <a:cubicBezTo>
                      <a:pt x="545" y="260"/>
                      <a:pt x="554" y="264"/>
                      <a:pt x="557" y="262"/>
                    </a:cubicBezTo>
                    <a:cubicBezTo>
                      <a:pt x="560" y="259"/>
                      <a:pt x="569" y="245"/>
                      <a:pt x="573" y="239"/>
                    </a:cubicBezTo>
                    <a:cubicBezTo>
                      <a:pt x="577" y="234"/>
                      <a:pt x="570" y="234"/>
                      <a:pt x="561" y="234"/>
                    </a:cubicBezTo>
                    <a:cubicBezTo>
                      <a:pt x="552" y="235"/>
                      <a:pt x="550" y="231"/>
                      <a:pt x="543" y="230"/>
                    </a:cubicBezTo>
                    <a:cubicBezTo>
                      <a:pt x="535" y="230"/>
                      <a:pt x="521" y="232"/>
                      <a:pt x="519" y="234"/>
                    </a:cubicBezTo>
                    <a:cubicBezTo>
                      <a:pt x="517" y="236"/>
                      <a:pt x="523" y="238"/>
                      <a:pt x="522" y="241"/>
                    </a:cubicBezTo>
                    <a:cubicBezTo>
                      <a:pt x="522" y="243"/>
                      <a:pt x="517" y="239"/>
                      <a:pt x="515" y="240"/>
                    </a:cubicBezTo>
                    <a:cubicBezTo>
                      <a:pt x="513" y="241"/>
                      <a:pt x="516" y="244"/>
                      <a:pt x="515" y="253"/>
                    </a:cubicBezTo>
                    <a:cubicBezTo>
                      <a:pt x="514" y="262"/>
                      <a:pt x="517" y="262"/>
                      <a:pt x="519" y="266"/>
                    </a:cubicBezTo>
                    <a:cubicBezTo>
                      <a:pt x="522" y="269"/>
                      <a:pt x="521" y="273"/>
                      <a:pt x="521" y="279"/>
                    </a:cubicBezTo>
                    <a:cubicBezTo>
                      <a:pt x="521" y="284"/>
                      <a:pt x="516" y="284"/>
                      <a:pt x="514" y="285"/>
                    </a:cubicBezTo>
                    <a:cubicBezTo>
                      <a:pt x="513" y="286"/>
                      <a:pt x="519" y="288"/>
                      <a:pt x="518" y="292"/>
                    </a:cubicBezTo>
                    <a:cubicBezTo>
                      <a:pt x="517" y="295"/>
                      <a:pt x="512" y="290"/>
                      <a:pt x="509" y="291"/>
                    </a:cubicBezTo>
                    <a:cubicBezTo>
                      <a:pt x="506" y="292"/>
                      <a:pt x="503" y="300"/>
                      <a:pt x="506" y="303"/>
                    </a:cubicBezTo>
                    <a:cubicBezTo>
                      <a:pt x="510" y="306"/>
                      <a:pt x="511" y="305"/>
                      <a:pt x="508" y="309"/>
                    </a:cubicBezTo>
                    <a:cubicBezTo>
                      <a:pt x="506" y="312"/>
                      <a:pt x="503" y="317"/>
                      <a:pt x="509" y="321"/>
                    </a:cubicBezTo>
                    <a:cubicBezTo>
                      <a:pt x="515" y="326"/>
                      <a:pt x="526" y="326"/>
                      <a:pt x="532" y="329"/>
                    </a:cubicBezTo>
                    <a:cubicBezTo>
                      <a:pt x="538" y="333"/>
                      <a:pt x="529" y="331"/>
                      <a:pt x="532" y="335"/>
                    </a:cubicBezTo>
                    <a:cubicBezTo>
                      <a:pt x="534" y="339"/>
                      <a:pt x="528" y="341"/>
                      <a:pt x="528" y="344"/>
                    </a:cubicBezTo>
                    <a:cubicBezTo>
                      <a:pt x="528" y="347"/>
                      <a:pt x="531" y="346"/>
                      <a:pt x="534" y="340"/>
                    </a:cubicBezTo>
                    <a:cubicBezTo>
                      <a:pt x="537" y="335"/>
                      <a:pt x="539" y="342"/>
                      <a:pt x="539" y="346"/>
                    </a:cubicBezTo>
                    <a:cubicBezTo>
                      <a:pt x="538" y="351"/>
                      <a:pt x="534" y="348"/>
                      <a:pt x="531" y="353"/>
                    </a:cubicBezTo>
                    <a:cubicBezTo>
                      <a:pt x="528" y="358"/>
                      <a:pt x="525" y="359"/>
                      <a:pt x="520" y="358"/>
                    </a:cubicBezTo>
                    <a:cubicBezTo>
                      <a:pt x="515" y="357"/>
                      <a:pt x="518" y="364"/>
                      <a:pt x="520" y="369"/>
                    </a:cubicBezTo>
                    <a:cubicBezTo>
                      <a:pt x="522" y="373"/>
                      <a:pt x="519" y="374"/>
                      <a:pt x="514" y="373"/>
                    </a:cubicBezTo>
                    <a:cubicBezTo>
                      <a:pt x="508" y="371"/>
                      <a:pt x="505" y="368"/>
                      <a:pt x="508" y="364"/>
                    </a:cubicBezTo>
                    <a:cubicBezTo>
                      <a:pt x="511" y="359"/>
                      <a:pt x="513" y="354"/>
                      <a:pt x="509" y="355"/>
                    </a:cubicBezTo>
                    <a:cubicBezTo>
                      <a:pt x="506" y="355"/>
                      <a:pt x="499" y="355"/>
                      <a:pt x="496" y="351"/>
                    </a:cubicBezTo>
                    <a:cubicBezTo>
                      <a:pt x="494" y="348"/>
                      <a:pt x="498" y="349"/>
                      <a:pt x="505" y="350"/>
                    </a:cubicBezTo>
                    <a:cubicBezTo>
                      <a:pt x="511" y="351"/>
                      <a:pt x="506" y="345"/>
                      <a:pt x="511" y="345"/>
                    </a:cubicBezTo>
                    <a:cubicBezTo>
                      <a:pt x="516" y="345"/>
                      <a:pt x="519" y="348"/>
                      <a:pt x="524" y="344"/>
                    </a:cubicBezTo>
                    <a:cubicBezTo>
                      <a:pt x="528" y="341"/>
                      <a:pt x="521" y="333"/>
                      <a:pt x="517" y="335"/>
                    </a:cubicBezTo>
                    <a:cubicBezTo>
                      <a:pt x="514" y="336"/>
                      <a:pt x="508" y="337"/>
                      <a:pt x="508" y="334"/>
                    </a:cubicBezTo>
                    <a:cubicBezTo>
                      <a:pt x="508" y="330"/>
                      <a:pt x="514" y="333"/>
                      <a:pt x="518" y="332"/>
                    </a:cubicBezTo>
                    <a:cubicBezTo>
                      <a:pt x="521" y="331"/>
                      <a:pt x="516" y="327"/>
                      <a:pt x="511" y="328"/>
                    </a:cubicBezTo>
                    <a:cubicBezTo>
                      <a:pt x="506" y="329"/>
                      <a:pt x="502" y="330"/>
                      <a:pt x="498" y="325"/>
                    </a:cubicBezTo>
                    <a:cubicBezTo>
                      <a:pt x="494" y="321"/>
                      <a:pt x="487" y="319"/>
                      <a:pt x="485" y="328"/>
                    </a:cubicBezTo>
                    <a:cubicBezTo>
                      <a:pt x="484" y="338"/>
                      <a:pt x="477" y="333"/>
                      <a:pt x="474" y="336"/>
                    </a:cubicBezTo>
                    <a:cubicBezTo>
                      <a:pt x="471" y="339"/>
                      <a:pt x="477" y="342"/>
                      <a:pt x="484" y="342"/>
                    </a:cubicBezTo>
                    <a:cubicBezTo>
                      <a:pt x="491" y="342"/>
                      <a:pt x="496" y="348"/>
                      <a:pt x="492" y="348"/>
                    </a:cubicBezTo>
                    <a:cubicBezTo>
                      <a:pt x="489" y="348"/>
                      <a:pt x="491" y="353"/>
                      <a:pt x="487" y="351"/>
                    </a:cubicBezTo>
                    <a:cubicBezTo>
                      <a:pt x="484" y="350"/>
                      <a:pt x="480" y="351"/>
                      <a:pt x="483" y="354"/>
                    </a:cubicBezTo>
                    <a:cubicBezTo>
                      <a:pt x="485" y="357"/>
                      <a:pt x="482" y="359"/>
                      <a:pt x="482" y="362"/>
                    </a:cubicBezTo>
                    <a:cubicBezTo>
                      <a:pt x="482" y="365"/>
                      <a:pt x="477" y="362"/>
                      <a:pt x="471" y="361"/>
                    </a:cubicBezTo>
                    <a:cubicBezTo>
                      <a:pt x="466" y="361"/>
                      <a:pt x="456" y="363"/>
                      <a:pt x="449" y="364"/>
                    </a:cubicBezTo>
                    <a:cubicBezTo>
                      <a:pt x="442" y="366"/>
                      <a:pt x="435" y="363"/>
                      <a:pt x="432" y="360"/>
                    </a:cubicBezTo>
                    <a:cubicBezTo>
                      <a:pt x="429" y="357"/>
                      <a:pt x="425" y="357"/>
                      <a:pt x="420" y="357"/>
                    </a:cubicBezTo>
                    <a:cubicBezTo>
                      <a:pt x="415" y="357"/>
                      <a:pt x="416" y="352"/>
                      <a:pt x="410" y="352"/>
                    </a:cubicBezTo>
                    <a:cubicBezTo>
                      <a:pt x="403" y="352"/>
                      <a:pt x="405" y="346"/>
                      <a:pt x="404" y="343"/>
                    </a:cubicBezTo>
                    <a:cubicBezTo>
                      <a:pt x="403" y="340"/>
                      <a:pt x="390" y="341"/>
                      <a:pt x="385" y="344"/>
                    </a:cubicBezTo>
                    <a:cubicBezTo>
                      <a:pt x="381" y="347"/>
                      <a:pt x="371" y="346"/>
                      <a:pt x="369" y="351"/>
                    </a:cubicBezTo>
                    <a:cubicBezTo>
                      <a:pt x="366" y="357"/>
                      <a:pt x="371" y="356"/>
                      <a:pt x="374" y="356"/>
                    </a:cubicBezTo>
                    <a:cubicBezTo>
                      <a:pt x="378" y="356"/>
                      <a:pt x="377" y="351"/>
                      <a:pt x="384" y="352"/>
                    </a:cubicBezTo>
                    <a:cubicBezTo>
                      <a:pt x="391" y="353"/>
                      <a:pt x="396" y="345"/>
                      <a:pt x="399" y="348"/>
                    </a:cubicBezTo>
                    <a:cubicBezTo>
                      <a:pt x="402" y="351"/>
                      <a:pt x="387" y="357"/>
                      <a:pt x="381" y="358"/>
                    </a:cubicBezTo>
                    <a:cubicBezTo>
                      <a:pt x="374" y="359"/>
                      <a:pt x="376" y="364"/>
                      <a:pt x="382" y="373"/>
                    </a:cubicBezTo>
                    <a:cubicBezTo>
                      <a:pt x="388" y="383"/>
                      <a:pt x="379" y="377"/>
                      <a:pt x="379" y="382"/>
                    </a:cubicBezTo>
                    <a:cubicBezTo>
                      <a:pt x="379" y="386"/>
                      <a:pt x="368" y="380"/>
                      <a:pt x="372" y="379"/>
                    </a:cubicBezTo>
                    <a:cubicBezTo>
                      <a:pt x="377" y="377"/>
                      <a:pt x="375" y="373"/>
                      <a:pt x="371" y="370"/>
                    </a:cubicBezTo>
                    <a:cubicBezTo>
                      <a:pt x="367" y="367"/>
                      <a:pt x="365" y="370"/>
                      <a:pt x="365" y="366"/>
                    </a:cubicBezTo>
                    <a:cubicBezTo>
                      <a:pt x="366" y="363"/>
                      <a:pt x="361" y="367"/>
                      <a:pt x="358" y="364"/>
                    </a:cubicBezTo>
                    <a:cubicBezTo>
                      <a:pt x="354" y="361"/>
                      <a:pt x="353" y="359"/>
                      <a:pt x="348" y="361"/>
                    </a:cubicBezTo>
                    <a:cubicBezTo>
                      <a:pt x="343" y="364"/>
                      <a:pt x="338" y="363"/>
                      <a:pt x="327" y="365"/>
                    </a:cubicBezTo>
                    <a:cubicBezTo>
                      <a:pt x="317" y="367"/>
                      <a:pt x="297" y="366"/>
                      <a:pt x="294" y="363"/>
                    </a:cubicBezTo>
                    <a:cubicBezTo>
                      <a:pt x="290" y="359"/>
                      <a:pt x="303" y="353"/>
                      <a:pt x="307" y="354"/>
                    </a:cubicBezTo>
                    <a:cubicBezTo>
                      <a:pt x="310" y="355"/>
                      <a:pt x="308" y="350"/>
                      <a:pt x="302" y="345"/>
                    </a:cubicBezTo>
                    <a:cubicBezTo>
                      <a:pt x="297" y="341"/>
                      <a:pt x="284" y="338"/>
                      <a:pt x="284" y="341"/>
                    </a:cubicBezTo>
                    <a:cubicBezTo>
                      <a:pt x="284" y="344"/>
                      <a:pt x="277" y="341"/>
                      <a:pt x="268" y="339"/>
                    </a:cubicBezTo>
                    <a:cubicBezTo>
                      <a:pt x="258" y="338"/>
                      <a:pt x="257" y="334"/>
                      <a:pt x="251" y="334"/>
                    </a:cubicBezTo>
                    <a:cubicBezTo>
                      <a:pt x="245" y="334"/>
                      <a:pt x="236" y="332"/>
                      <a:pt x="229" y="327"/>
                    </a:cubicBezTo>
                    <a:cubicBezTo>
                      <a:pt x="222" y="321"/>
                      <a:pt x="206" y="323"/>
                      <a:pt x="204" y="328"/>
                    </a:cubicBezTo>
                    <a:cubicBezTo>
                      <a:pt x="202" y="333"/>
                      <a:pt x="196" y="332"/>
                      <a:pt x="191" y="332"/>
                    </a:cubicBezTo>
                    <a:cubicBezTo>
                      <a:pt x="185" y="332"/>
                      <a:pt x="193" y="326"/>
                      <a:pt x="191" y="325"/>
                    </a:cubicBezTo>
                    <a:cubicBezTo>
                      <a:pt x="188" y="324"/>
                      <a:pt x="191" y="317"/>
                      <a:pt x="187" y="316"/>
                    </a:cubicBezTo>
                    <a:cubicBezTo>
                      <a:pt x="183" y="316"/>
                      <a:pt x="180" y="333"/>
                      <a:pt x="172" y="332"/>
                    </a:cubicBezTo>
                    <a:cubicBezTo>
                      <a:pt x="165" y="332"/>
                      <a:pt x="161" y="314"/>
                      <a:pt x="155" y="310"/>
                    </a:cubicBezTo>
                    <a:cubicBezTo>
                      <a:pt x="149" y="305"/>
                      <a:pt x="143" y="305"/>
                      <a:pt x="148" y="312"/>
                    </a:cubicBezTo>
                    <a:cubicBezTo>
                      <a:pt x="154" y="319"/>
                      <a:pt x="144" y="314"/>
                      <a:pt x="144" y="318"/>
                    </a:cubicBezTo>
                    <a:cubicBezTo>
                      <a:pt x="145" y="323"/>
                      <a:pt x="136" y="328"/>
                      <a:pt x="136" y="326"/>
                    </a:cubicBezTo>
                    <a:cubicBezTo>
                      <a:pt x="136" y="323"/>
                      <a:pt x="131" y="320"/>
                      <a:pt x="125" y="327"/>
                    </a:cubicBezTo>
                    <a:cubicBezTo>
                      <a:pt x="119" y="334"/>
                      <a:pt x="115" y="333"/>
                      <a:pt x="114" y="331"/>
                    </a:cubicBezTo>
                    <a:cubicBezTo>
                      <a:pt x="114" y="328"/>
                      <a:pt x="96" y="337"/>
                      <a:pt x="97" y="340"/>
                    </a:cubicBezTo>
                    <a:cubicBezTo>
                      <a:pt x="98" y="343"/>
                      <a:pt x="94" y="346"/>
                      <a:pt x="89" y="345"/>
                    </a:cubicBezTo>
                    <a:cubicBezTo>
                      <a:pt x="85" y="345"/>
                      <a:pt x="88" y="341"/>
                      <a:pt x="92" y="339"/>
                    </a:cubicBezTo>
                    <a:cubicBezTo>
                      <a:pt x="96" y="337"/>
                      <a:pt x="108" y="328"/>
                      <a:pt x="114" y="327"/>
                    </a:cubicBezTo>
                    <a:cubicBezTo>
                      <a:pt x="120" y="326"/>
                      <a:pt x="131" y="321"/>
                      <a:pt x="132" y="318"/>
                    </a:cubicBezTo>
                    <a:cubicBezTo>
                      <a:pt x="132" y="315"/>
                      <a:pt x="126" y="318"/>
                      <a:pt x="122" y="317"/>
                    </a:cubicBezTo>
                    <a:cubicBezTo>
                      <a:pt x="118" y="316"/>
                      <a:pt x="111" y="321"/>
                      <a:pt x="104" y="324"/>
                    </a:cubicBezTo>
                    <a:cubicBezTo>
                      <a:pt x="97" y="327"/>
                      <a:pt x="90" y="326"/>
                      <a:pt x="92" y="330"/>
                    </a:cubicBezTo>
                    <a:cubicBezTo>
                      <a:pt x="94" y="334"/>
                      <a:pt x="85" y="329"/>
                      <a:pt x="84" y="332"/>
                    </a:cubicBezTo>
                    <a:cubicBezTo>
                      <a:pt x="82" y="335"/>
                      <a:pt x="79" y="332"/>
                      <a:pt x="81" y="330"/>
                    </a:cubicBezTo>
                    <a:cubicBezTo>
                      <a:pt x="84" y="329"/>
                      <a:pt x="75" y="326"/>
                      <a:pt x="75" y="328"/>
                    </a:cubicBezTo>
                    <a:cubicBezTo>
                      <a:pt x="75" y="329"/>
                      <a:pt x="74" y="332"/>
                      <a:pt x="68" y="332"/>
                    </a:cubicBezTo>
                    <a:cubicBezTo>
                      <a:pt x="62" y="332"/>
                      <a:pt x="56" y="336"/>
                      <a:pt x="60" y="339"/>
                    </a:cubicBezTo>
                    <a:cubicBezTo>
                      <a:pt x="64" y="342"/>
                      <a:pt x="66" y="343"/>
                      <a:pt x="64" y="345"/>
                    </a:cubicBezTo>
                    <a:cubicBezTo>
                      <a:pt x="62" y="347"/>
                      <a:pt x="56" y="340"/>
                      <a:pt x="47" y="341"/>
                    </a:cubicBezTo>
                    <a:cubicBezTo>
                      <a:pt x="38" y="342"/>
                      <a:pt x="21" y="331"/>
                      <a:pt x="21" y="329"/>
                    </a:cubicBezTo>
                    <a:cubicBezTo>
                      <a:pt x="21" y="326"/>
                      <a:pt x="9" y="328"/>
                      <a:pt x="0" y="327"/>
                    </a:cubicBezTo>
                    <a:cubicBezTo>
                      <a:pt x="0" y="500"/>
                      <a:pt x="0" y="500"/>
                      <a:pt x="0" y="500"/>
                    </a:cubicBezTo>
                    <a:cubicBezTo>
                      <a:pt x="0" y="500"/>
                      <a:pt x="4" y="503"/>
                      <a:pt x="6" y="501"/>
                    </a:cubicBezTo>
                    <a:cubicBezTo>
                      <a:pt x="8" y="499"/>
                      <a:pt x="11" y="502"/>
                      <a:pt x="16" y="499"/>
                    </a:cubicBezTo>
                    <a:cubicBezTo>
                      <a:pt x="22" y="496"/>
                      <a:pt x="24" y="502"/>
                      <a:pt x="24" y="505"/>
                    </a:cubicBezTo>
                    <a:cubicBezTo>
                      <a:pt x="24" y="507"/>
                      <a:pt x="32" y="512"/>
                      <a:pt x="35" y="516"/>
                    </a:cubicBezTo>
                    <a:cubicBezTo>
                      <a:pt x="39" y="520"/>
                      <a:pt x="40" y="524"/>
                      <a:pt x="44" y="522"/>
                    </a:cubicBezTo>
                    <a:cubicBezTo>
                      <a:pt x="48" y="519"/>
                      <a:pt x="54" y="518"/>
                      <a:pt x="54" y="514"/>
                    </a:cubicBezTo>
                    <a:cubicBezTo>
                      <a:pt x="54" y="509"/>
                      <a:pt x="70" y="509"/>
                      <a:pt x="70" y="514"/>
                    </a:cubicBezTo>
                    <a:cubicBezTo>
                      <a:pt x="70" y="520"/>
                      <a:pt x="85" y="527"/>
                      <a:pt x="94" y="542"/>
                    </a:cubicBezTo>
                    <a:cubicBezTo>
                      <a:pt x="103" y="557"/>
                      <a:pt x="101" y="561"/>
                      <a:pt x="114" y="566"/>
                    </a:cubicBezTo>
                    <a:cubicBezTo>
                      <a:pt x="127" y="571"/>
                      <a:pt x="126" y="573"/>
                      <a:pt x="125" y="578"/>
                    </a:cubicBezTo>
                    <a:cubicBezTo>
                      <a:pt x="123" y="582"/>
                      <a:pt x="132" y="584"/>
                      <a:pt x="127" y="588"/>
                    </a:cubicBezTo>
                    <a:cubicBezTo>
                      <a:pt x="125" y="589"/>
                      <a:pt x="122" y="591"/>
                      <a:pt x="119" y="593"/>
                    </a:cubicBezTo>
                    <a:cubicBezTo>
                      <a:pt x="120" y="595"/>
                      <a:pt x="122" y="597"/>
                      <a:pt x="124" y="599"/>
                    </a:cubicBezTo>
                    <a:cubicBezTo>
                      <a:pt x="127" y="602"/>
                      <a:pt x="119" y="602"/>
                      <a:pt x="121" y="604"/>
                    </a:cubicBezTo>
                    <a:cubicBezTo>
                      <a:pt x="124" y="606"/>
                      <a:pt x="121" y="610"/>
                      <a:pt x="123" y="612"/>
                    </a:cubicBezTo>
                    <a:cubicBezTo>
                      <a:pt x="126" y="615"/>
                      <a:pt x="130" y="614"/>
                      <a:pt x="133" y="612"/>
                    </a:cubicBezTo>
                    <a:cubicBezTo>
                      <a:pt x="136" y="610"/>
                      <a:pt x="138" y="615"/>
                      <a:pt x="135" y="618"/>
                    </a:cubicBezTo>
                    <a:cubicBezTo>
                      <a:pt x="133" y="622"/>
                      <a:pt x="138" y="625"/>
                      <a:pt x="140" y="622"/>
                    </a:cubicBezTo>
                    <a:cubicBezTo>
                      <a:pt x="142" y="619"/>
                      <a:pt x="147" y="627"/>
                      <a:pt x="149" y="628"/>
                    </a:cubicBezTo>
                    <a:cubicBezTo>
                      <a:pt x="152" y="629"/>
                      <a:pt x="154" y="633"/>
                      <a:pt x="150" y="633"/>
                    </a:cubicBezTo>
                    <a:cubicBezTo>
                      <a:pt x="146" y="633"/>
                      <a:pt x="147" y="639"/>
                      <a:pt x="150" y="640"/>
                    </a:cubicBezTo>
                    <a:cubicBezTo>
                      <a:pt x="152" y="640"/>
                      <a:pt x="152" y="643"/>
                      <a:pt x="152" y="646"/>
                    </a:cubicBezTo>
                    <a:cubicBezTo>
                      <a:pt x="152" y="648"/>
                      <a:pt x="161" y="651"/>
                      <a:pt x="164" y="650"/>
                    </a:cubicBezTo>
                    <a:cubicBezTo>
                      <a:pt x="167" y="649"/>
                      <a:pt x="170" y="652"/>
                      <a:pt x="172" y="655"/>
                    </a:cubicBezTo>
                    <a:cubicBezTo>
                      <a:pt x="173" y="658"/>
                      <a:pt x="179" y="660"/>
                      <a:pt x="182" y="658"/>
                    </a:cubicBezTo>
                    <a:cubicBezTo>
                      <a:pt x="184" y="656"/>
                      <a:pt x="185" y="661"/>
                      <a:pt x="186" y="665"/>
                    </a:cubicBezTo>
                    <a:cubicBezTo>
                      <a:pt x="186" y="668"/>
                      <a:pt x="191" y="666"/>
                      <a:pt x="194" y="666"/>
                    </a:cubicBezTo>
                    <a:cubicBezTo>
                      <a:pt x="197" y="666"/>
                      <a:pt x="199" y="670"/>
                      <a:pt x="201" y="669"/>
                    </a:cubicBezTo>
                    <a:cubicBezTo>
                      <a:pt x="206" y="667"/>
                      <a:pt x="207" y="675"/>
                      <a:pt x="210" y="680"/>
                    </a:cubicBezTo>
                    <a:cubicBezTo>
                      <a:pt x="520" y="678"/>
                      <a:pt x="520" y="678"/>
                      <a:pt x="520" y="678"/>
                    </a:cubicBezTo>
                    <a:cubicBezTo>
                      <a:pt x="520" y="678"/>
                      <a:pt x="521" y="670"/>
                      <a:pt x="524" y="673"/>
                    </a:cubicBezTo>
                    <a:cubicBezTo>
                      <a:pt x="528" y="676"/>
                      <a:pt x="525" y="680"/>
                      <a:pt x="529" y="682"/>
                    </a:cubicBezTo>
                    <a:cubicBezTo>
                      <a:pt x="533" y="683"/>
                      <a:pt x="536" y="686"/>
                      <a:pt x="539" y="685"/>
                    </a:cubicBezTo>
                    <a:cubicBezTo>
                      <a:pt x="541" y="684"/>
                      <a:pt x="545" y="681"/>
                      <a:pt x="549" y="685"/>
                    </a:cubicBezTo>
                    <a:cubicBezTo>
                      <a:pt x="553" y="690"/>
                      <a:pt x="556" y="686"/>
                      <a:pt x="558" y="689"/>
                    </a:cubicBezTo>
                    <a:cubicBezTo>
                      <a:pt x="561" y="692"/>
                      <a:pt x="565" y="694"/>
                      <a:pt x="568" y="691"/>
                    </a:cubicBezTo>
                    <a:cubicBezTo>
                      <a:pt x="570" y="688"/>
                      <a:pt x="580" y="691"/>
                      <a:pt x="584" y="693"/>
                    </a:cubicBezTo>
                    <a:cubicBezTo>
                      <a:pt x="590" y="688"/>
                      <a:pt x="594" y="679"/>
                      <a:pt x="599" y="679"/>
                    </a:cubicBezTo>
                    <a:cubicBezTo>
                      <a:pt x="605" y="679"/>
                      <a:pt x="622" y="681"/>
                      <a:pt x="623" y="689"/>
                    </a:cubicBezTo>
                    <a:cubicBezTo>
                      <a:pt x="624" y="698"/>
                      <a:pt x="634" y="690"/>
                      <a:pt x="635" y="698"/>
                    </a:cubicBezTo>
                    <a:cubicBezTo>
                      <a:pt x="636" y="704"/>
                      <a:pt x="642" y="710"/>
                      <a:pt x="641" y="713"/>
                    </a:cubicBezTo>
                    <a:cubicBezTo>
                      <a:pt x="643" y="714"/>
                      <a:pt x="645" y="716"/>
                      <a:pt x="648" y="718"/>
                    </a:cubicBezTo>
                    <a:cubicBezTo>
                      <a:pt x="651" y="717"/>
                      <a:pt x="659" y="718"/>
                      <a:pt x="665" y="720"/>
                    </a:cubicBezTo>
                    <a:cubicBezTo>
                      <a:pt x="672" y="723"/>
                      <a:pt x="682" y="717"/>
                      <a:pt x="686" y="726"/>
                    </a:cubicBezTo>
                    <a:cubicBezTo>
                      <a:pt x="689" y="734"/>
                      <a:pt x="697" y="740"/>
                      <a:pt x="690" y="741"/>
                    </a:cubicBezTo>
                    <a:cubicBezTo>
                      <a:pt x="683" y="742"/>
                      <a:pt x="675" y="733"/>
                      <a:pt x="675" y="738"/>
                    </a:cubicBezTo>
                    <a:cubicBezTo>
                      <a:pt x="676" y="743"/>
                      <a:pt x="672" y="740"/>
                      <a:pt x="672" y="748"/>
                    </a:cubicBezTo>
                    <a:cubicBezTo>
                      <a:pt x="672" y="755"/>
                      <a:pt x="667" y="766"/>
                      <a:pt x="664" y="765"/>
                    </a:cubicBezTo>
                    <a:cubicBezTo>
                      <a:pt x="664" y="765"/>
                      <a:pt x="664" y="765"/>
                      <a:pt x="664" y="765"/>
                    </a:cubicBezTo>
                    <a:cubicBezTo>
                      <a:pt x="663" y="768"/>
                      <a:pt x="663" y="771"/>
                      <a:pt x="665" y="774"/>
                    </a:cubicBezTo>
                    <a:cubicBezTo>
                      <a:pt x="669" y="771"/>
                      <a:pt x="675" y="766"/>
                      <a:pt x="679" y="767"/>
                    </a:cubicBezTo>
                    <a:cubicBezTo>
                      <a:pt x="687" y="767"/>
                      <a:pt x="689" y="772"/>
                      <a:pt x="694" y="768"/>
                    </a:cubicBezTo>
                    <a:cubicBezTo>
                      <a:pt x="699" y="765"/>
                      <a:pt x="700" y="763"/>
                      <a:pt x="701" y="766"/>
                    </a:cubicBezTo>
                    <a:cubicBezTo>
                      <a:pt x="701" y="766"/>
                      <a:pt x="701" y="766"/>
                      <a:pt x="701" y="767"/>
                    </a:cubicBezTo>
                    <a:cubicBezTo>
                      <a:pt x="703" y="766"/>
                      <a:pt x="704" y="765"/>
                      <a:pt x="704" y="764"/>
                    </a:cubicBezTo>
                    <a:cubicBezTo>
                      <a:pt x="704" y="763"/>
                      <a:pt x="704" y="761"/>
                      <a:pt x="703" y="759"/>
                    </a:cubicBezTo>
                    <a:cubicBezTo>
                      <a:pt x="698" y="760"/>
                      <a:pt x="697" y="760"/>
                      <a:pt x="695" y="757"/>
                    </a:cubicBezTo>
                    <a:cubicBezTo>
                      <a:pt x="693" y="752"/>
                      <a:pt x="710" y="747"/>
                      <a:pt x="718" y="748"/>
                    </a:cubicBezTo>
                    <a:cubicBezTo>
                      <a:pt x="726" y="749"/>
                      <a:pt x="731" y="744"/>
                      <a:pt x="734" y="747"/>
                    </a:cubicBezTo>
                    <a:cubicBezTo>
                      <a:pt x="739" y="743"/>
                      <a:pt x="747" y="736"/>
                      <a:pt x="749" y="736"/>
                    </a:cubicBezTo>
                    <a:cubicBezTo>
                      <a:pt x="752" y="736"/>
                      <a:pt x="788" y="735"/>
                      <a:pt x="788" y="735"/>
                    </a:cubicBezTo>
                    <a:cubicBezTo>
                      <a:pt x="788" y="735"/>
                      <a:pt x="800" y="728"/>
                      <a:pt x="802" y="721"/>
                    </a:cubicBezTo>
                    <a:cubicBezTo>
                      <a:pt x="803" y="714"/>
                      <a:pt x="811" y="697"/>
                      <a:pt x="816" y="701"/>
                    </a:cubicBezTo>
                    <a:cubicBezTo>
                      <a:pt x="821" y="704"/>
                      <a:pt x="831" y="702"/>
                      <a:pt x="831" y="705"/>
                    </a:cubicBezTo>
                    <a:cubicBezTo>
                      <a:pt x="831" y="708"/>
                      <a:pt x="828" y="719"/>
                      <a:pt x="841" y="736"/>
                    </a:cubicBezTo>
                    <a:cubicBezTo>
                      <a:pt x="845" y="733"/>
                      <a:pt x="850" y="731"/>
                      <a:pt x="852" y="731"/>
                    </a:cubicBezTo>
                    <a:cubicBezTo>
                      <a:pt x="857" y="732"/>
                      <a:pt x="864" y="726"/>
                      <a:pt x="866" y="722"/>
                    </a:cubicBezTo>
                    <a:cubicBezTo>
                      <a:pt x="868" y="718"/>
                      <a:pt x="870" y="725"/>
                      <a:pt x="866" y="727"/>
                    </a:cubicBezTo>
                    <a:cubicBezTo>
                      <a:pt x="862" y="728"/>
                      <a:pt x="870" y="731"/>
                      <a:pt x="877" y="731"/>
                    </a:cubicBezTo>
                    <a:cubicBezTo>
                      <a:pt x="884" y="730"/>
                      <a:pt x="873" y="733"/>
                      <a:pt x="868" y="733"/>
                    </a:cubicBezTo>
                    <a:cubicBezTo>
                      <a:pt x="863" y="733"/>
                      <a:pt x="861" y="733"/>
                      <a:pt x="854" y="740"/>
                    </a:cubicBezTo>
                    <a:cubicBezTo>
                      <a:pt x="847" y="747"/>
                      <a:pt x="848" y="749"/>
                      <a:pt x="852" y="753"/>
                    </a:cubicBezTo>
                    <a:cubicBezTo>
                      <a:pt x="856" y="756"/>
                      <a:pt x="862" y="755"/>
                      <a:pt x="867" y="750"/>
                    </a:cubicBezTo>
                    <a:cubicBezTo>
                      <a:pt x="873" y="745"/>
                      <a:pt x="872" y="741"/>
                      <a:pt x="878" y="741"/>
                    </a:cubicBezTo>
                    <a:cubicBezTo>
                      <a:pt x="883" y="741"/>
                      <a:pt x="898" y="736"/>
                      <a:pt x="904" y="734"/>
                    </a:cubicBezTo>
                    <a:cubicBezTo>
                      <a:pt x="910" y="732"/>
                      <a:pt x="906" y="731"/>
                      <a:pt x="906" y="728"/>
                    </a:cubicBezTo>
                    <a:cubicBezTo>
                      <a:pt x="906" y="725"/>
                      <a:pt x="917" y="725"/>
                      <a:pt x="921" y="723"/>
                    </a:cubicBezTo>
                    <a:cubicBezTo>
                      <a:pt x="925" y="720"/>
                      <a:pt x="920" y="718"/>
                      <a:pt x="917" y="718"/>
                    </a:cubicBezTo>
                    <a:close/>
                    <a:moveTo>
                      <a:pt x="266" y="394"/>
                    </a:moveTo>
                    <a:cubicBezTo>
                      <a:pt x="260" y="402"/>
                      <a:pt x="257" y="403"/>
                      <a:pt x="251" y="402"/>
                    </a:cubicBezTo>
                    <a:cubicBezTo>
                      <a:pt x="244" y="401"/>
                      <a:pt x="240" y="404"/>
                      <a:pt x="243" y="407"/>
                    </a:cubicBezTo>
                    <a:cubicBezTo>
                      <a:pt x="246" y="409"/>
                      <a:pt x="247" y="411"/>
                      <a:pt x="240" y="413"/>
                    </a:cubicBezTo>
                    <a:cubicBezTo>
                      <a:pt x="233" y="414"/>
                      <a:pt x="228" y="420"/>
                      <a:pt x="225" y="419"/>
                    </a:cubicBezTo>
                    <a:cubicBezTo>
                      <a:pt x="223" y="418"/>
                      <a:pt x="237" y="408"/>
                      <a:pt x="234" y="405"/>
                    </a:cubicBezTo>
                    <a:cubicBezTo>
                      <a:pt x="230" y="402"/>
                      <a:pt x="220" y="410"/>
                      <a:pt x="220" y="413"/>
                    </a:cubicBezTo>
                    <a:cubicBezTo>
                      <a:pt x="220" y="417"/>
                      <a:pt x="214" y="417"/>
                      <a:pt x="210" y="417"/>
                    </a:cubicBezTo>
                    <a:cubicBezTo>
                      <a:pt x="206" y="416"/>
                      <a:pt x="201" y="413"/>
                      <a:pt x="205" y="412"/>
                    </a:cubicBezTo>
                    <a:cubicBezTo>
                      <a:pt x="209" y="412"/>
                      <a:pt x="206" y="408"/>
                      <a:pt x="211" y="406"/>
                    </a:cubicBezTo>
                    <a:cubicBezTo>
                      <a:pt x="217" y="404"/>
                      <a:pt x="210" y="401"/>
                      <a:pt x="212" y="399"/>
                    </a:cubicBezTo>
                    <a:cubicBezTo>
                      <a:pt x="214" y="397"/>
                      <a:pt x="224" y="401"/>
                      <a:pt x="224" y="397"/>
                    </a:cubicBezTo>
                    <a:cubicBezTo>
                      <a:pt x="225" y="393"/>
                      <a:pt x="214" y="390"/>
                      <a:pt x="210" y="392"/>
                    </a:cubicBezTo>
                    <a:cubicBezTo>
                      <a:pt x="207" y="394"/>
                      <a:pt x="198" y="400"/>
                      <a:pt x="188" y="396"/>
                    </a:cubicBezTo>
                    <a:cubicBezTo>
                      <a:pt x="185" y="394"/>
                      <a:pt x="213" y="391"/>
                      <a:pt x="218" y="387"/>
                    </a:cubicBezTo>
                    <a:cubicBezTo>
                      <a:pt x="223" y="382"/>
                      <a:pt x="244" y="377"/>
                      <a:pt x="246" y="381"/>
                    </a:cubicBezTo>
                    <a:cubicBezTo>
                      <a:pt x="248" y="385"/>
                      <a:pt x="235" y="388"/>
                      <a:pt x="241" y="392"/>
                    </a:cubicBezTo>
                    <a:cubicBezTo>
                      <a:pt x="247" y="395"/>
                      <a:pt x="258" y="393"/>
                      <a:pt x="260" y="389"/>
                    </a:cubicBezTo>
                    <a:cubicBezTo>
                      <a:pt x="262" y="385"/>
                      <a:pt x="273" y="386"/>
                      <a:pt x="266" y="394"/>
                    </a:cubicBezTo>
                    <a:close/>
                    <a:moveTo>
                      <a:pt x="329" y="474"/>
                    </a:moveTo>
                    <a:cubicBezTo>
                      <a:pt x="322" y="481"/>
                      <a:pt x="322" y="479"/>
                      <a:pt x="315" y="480"/>
                    </a:cubicBezTo>
                    <a:cubicBezTo>
                      <a:pt x="309" y="482"/>
                      <a:pt x="314" y="488"/>
                      <a:pt x="306" y="489"/>
                    </a:cubicBezTo>
                    <a:cubicBezTo>
                      <a:pt x="298" y="490"/>
                      <a:pt x="278" y="490"/>
                      <a:pt x="275" y="486"/>
                    </a:cubicBezTo>
                    <a:cubicBezTo>
                      <a:pt x="274" y="484"/>
                      <a:pt x="286" y="485"/>
                      <a:pt x="287" y="482"/>
                    </a:cubicBezTo>
                    <a:cubicBezTo>
                      <a:pt x="288" y="479"/>
                      <a:pt x="291" y="473"/>
                      <a:pt x="296" y="473"/>
                    </a:cubicBezTo>
                    <a:cubicBezTo>
                      <a:pt x="301" y="473"/>
                      <a:pt x="300" y="467"/>
                      <a:pt x="292" y="463"/>
                    </a:cubicBezTo>
                    <a:cubicBezTo>
                      <a:pt x="284" y="459"/>
                      <a:pt x="304" y="456"/>
                      <a:pt x="308" y="463"/>
                    </a:cubicBezTo>
                    <a:cubicBezTo>
                      <a:pt x="313" y="469"/>
                      <a:pt x="321" y="473"/>
                      <a:pt x="326" y="469"/>
                    </a:cubicBezTo>
                    <a:cubicBezTo>
                      <a:pt x="330" y="464"/>
                      <a:pt x="356" y="452"/>
                      <a:pt x="356" y="458"/>
                    </a:cubicBezTo>
                    <a:cubicBezTo>
                      <a:pt x="356" y="464"/>
                      <a:pt x="337" y="468"/>
                      <a:pt x="329" y="474"/>
                    </a:cubicBezTo>
                    <a:close/>
                    <a:moveTo>
                      <a:pt x="503" y="656"/>
                    </a:moveTo>
                    <a:cubicBezTo>
                      <a:pt x="498" y="657"/>
                      <a:pt x="504" y="642"/>
                      <a:pt x="494" y="636"/>
                    </a:cubicBezTo>
                    <a:cubicBezTo>
                      <a:pt x="482" y="630"/>
                      <a:pt x="477" y="618"/>
                      <a:pt x="477" y="611"/>
                    </a:cubicBezTo>
                    <a:cubicBezTo>
                      <a:pt x="477" y="605"/>
                      <a:pt x="487" y="602"/>
                      <a:pt x="491" y="607"/>
                    </a:cubicBezTo>
                    <a:cubicBezTo>
                      <a:pt x="495" y="612"/>
                      <a:pt x="501" y="632"/>
                      <a:pt x="504" y="639"/>
                    </a:cubicBezTo>
                    <a:cubicBezTo>
                      <a:pt x="508" y="645"/>
                      <a:pt x="508" y="656"/>
                      <a:pt x="503" y="656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81" name="Freeform 125"/>
              <p:cNvSpPr>
                <a:spLocks noChangeArrowheads="1" noEditPoints="1"/>
              </p:cNvSpPr>
              <p:nvPr/>
            </p:nvSpPr>
            <p:spPr bwMode="auto">
              <a:xfrm>
                <a:off x="0" y="574675"/>
                <a:ext cx="2192338" cy="1346200"/>
              </a:xfrm>
              <a:custGeom>
                <a:gdLst>
                  <a:gd fmla="*/ 668978 w 1147" name="T0"/>
                  <a:gd fmla="*/ 439186 h 705" name="T1"/>
                  <a:gd fmla="*/ 584878 w 1147" name="T2"/>
                  <a:gd fmla="*/ 66833 h 705" name="T3"/>
                  <a:gd fmla="*/ 353603 w 1147" name="T4"/>
                  <a:gd fmla="*/ 40100 h 705" name="T5"/>
                  <a:gd fmla="*/ 258035 w 1147" name="T6"/>
                  <a:gd fmla="*/ 19095 h 705" name="T7"/>
                  <a:gd fmla="*/ 177757 w 1147" name="T8"/>
                  <a:gd fmla="*/ 40100 h 705" name="T9"/>
                  <a:gd fmla="*/ 36316 w 1147" name="T10"/>
                  <a:gd fmla="*/ 112661 h 705" name="T11"/>
                  <a:gd fmla="*/ 135707 w 1147" name="T12"/>
                  <a:gd fmla="*/ 196679 h 705" name="T13"/>
                  <a:gd fmla="*/ 32493 w 1147" name="T14"/>
                  <a:gd fmla="*/ 202407 h 705" name="T15"/>
                  <a:gd fmla="*/ 112771 w 1147" name="T16"/>
                  <a:gd fmla="*/ 259693 h 705" name="T17"/>
                  <a:gd fmla="*/ 82189 w 1147" name="T18"/>
                  <a:gd fmla="*/ 301702 h 705" name="T19"/>
                  <a:gd fmla="*/ 86012 w 1147" name="T20"/>
                  <a:gd fmla="*/ 418181 h 705" name="T21"/>
                  <a:gd fmla="*/ 183491 w 1147" name="T22"/>
                  <a:gd fmla="*/ 450643 h 705" name="T23"/>
                  <a:gd fmla="*/ 194959 w 1147" name="T24"/>
                  <a:gd fmla="*/ 513657 h 705" name="T25"/>
                  <a:gd fmla="*/ 160555 w 1147" name="T26"/>
                  <a:gd fmla="*/ 548028 h 705" name="T27"/>
                  <a:gd fmla="*/ 280971 w 1147" name="T28"/>
                  <a:gd fmla="*/ 477376 h 705" name="T29"/>
                  <a:gd fmla="*/ 330666 w 1147" name="T30"/>
                  <a:gd fmla="*/ 406724 h 705" name="T31"/>
                  <a:gd fmla="*/ 365071 w 1147" name="T32"/>
                  <a:gd fmla="*/ 383810 h 705" name="T33"/>
                  <a:gd fmla="*/ 431969 w 1147" name="T34"/>
                  <a:gd fmla="*/ 410543 h 705" name="T35"/>
                  <a:gd fmla="*/ 474019 w 1147" name="T36"/>
                  <a:gd fmla="*/ 385720 h 705" name="T37"/>
                  <a:gd fmla="*/ 527537 w 1147" name="T38"/>
                  <a:gd fmla="*/ 406724 h 705" name="T39"/>
                  <a:gd fmla="*/ 649865 w 1147" name="T40"/>
                  <a:gd fmla="*/ 443005 h 705" name="T41"/>
                  <a:gd fmla="*/ 716763 w 1147" name="T42"/>
                  <a:gd fmla="*/ 473557 h 705" name="T43"/>
                  <a:gd fmla="*/ 718674 w 1147" name="T44"/>
                  <a:gd fmla="*/ 498380 h 705" name="T45"/>
                  <a:gd fmla="*/ 743522 w 1147" name="T46"/>
                  <a:gd fmla="*/ 502199 h 705" name="T47"/>
                  <a:gd fmla="*/ 766458 w 1147" name="T48"/>
                  <a:gd fmla="*/ 523204 h 705" name="T49"/>
                  <a:gd fmla="*/ 756901 w 1147" name="T50"/>
                  <a:gd fmla="*/ 572851 h 705" name="T51"/>
                  <a:gd fmla="*/ 804685 w 1147" name="T52"/>
                  <a:gd fmla="*/ 570942 h 705" name="T53"/>
                  <a:gd fmla="*/ 28671 w 1147" name="T54"/>
                  <a:gd fmla="*/ 597675 h 705" name="T55"/>
                  <a:gd fmla="*/ 340223 w 1147" name="T56"/>
                  <a:gd fmla="*/ 458281 h 705" name="T57"/>
                  <a:gd fmla="*/ 338312 w 1147" name="T58"/>
                  <a:gd fmla="*/ 488833 h 705" name="T59"/>
                  <a:gd fmla="*/ 47784 w 1147" name="T60"/>
                  <a:gd fmla="*/ 418181 h 705" name="T61"/>
                  <a:gd fmla="*/ 2091036 w 1147" name="T62"/>
                  <a:gd fmla="*/ 845910 h 705" name="T63"/>
                  <a:gd fmla="*/ 1930480 w 1147" name="T64"/>
                  <a:gd fmla="*/ 901286 h 705" name="T65"/>
                  <a:gd fmla="*/ 1854026 w 1147" name="T66"/>
                  <a:gd fmla="*/ 903195 h 705" name="T67"/>
                  <a:gd fmla="*/ 1769926 w 1147" name="T68"/>
                  <a:gd fmla="*/ 899376 h 705" name="T69"/>
                  <a:gd fmla="*/ 1823444 w 1147" name="T70"/>
                  <a:gd fmla="*/ 813448 h 705" name="T71"/>
                  <a:gd fmla="*/ 1724053 w 1147" name="T72"/>
                  <a:gd fmla="*/ 782896 h 705" name="T73"/>
                  <a:gd fmla="*/ 1651421 w 1147" name="T74"/>
                  <a:gd fmla="*/ 758073 h 705" name="T75"/>
                  <a:gd fmla="*/ 986265 w 1147" name="T76"/>
                  <a:gd fmla="*/ 740887 h 705" name="T77"/>
                  <a:gd fmla="*/ 974797 w 1147" name="T78"/>
                  <a:gd fmla="*/ 754254 h 705" name="T79"/>
                  <a:gd fmla="*/ 957595 w 1147" name="T80"/>
                  <a:gd fmla="*/ 832543 h 705" name="T81"/>
                  <a:gd fmla="*/ 980531 w 1147" name="T82"/>
                  <a:gd fmla="*/ 1029223 h 705" name="T83"/>
                  <a:gd fmla="*/ 1064631 w 1147" name="T84"/>
                  <a:gd fmla="*/ 1126607 h 705" name="T85"/>
                  <a:gd fmla="*/ 1236654 w 1147" name="T86"/>
                  <a:gd fmla="*/ 1193440 h 705" name="T87"/>
                  <a:gd fmla="*/ 1383830 w 1147" name="T88"/>
                  <a:gd fmla="*/ 1235449 h 705" name="T89"/>
                  <a:gd fmla="*/ 1496600 w 1147" name="T90"/>
                  <a:gd fmla="*/ 1308010 h 705" name="T91"/>
                  <a:gd fmla="*/ 1563498 w 1147" name="T92"/>
                  <a:gd fmla="*/ 1256453 h 705" name="T93"/>
                  <a:gd fmla="*/ 1647598 w 1147" name="T94"/>
                  <a:gd fmla="*/ 1229720 h 705" name="T95"/>
                  <a:gd fmla="*/ 1699205 w 1147" name="T96"/>
                  <a:gd fmla="*/ 1223992 h 705" name="T97"/>
                  <a:gd fmla="*/ 1804330 w 1147" name="T98"/>
                  <a:gd fmla="*/ 1231630 h 705" name="T99"/>
                  <a:gd fmla="*/ 1878873 w 1147" name="T100"/>
                  <a:gd fmla="*/ 1334743 h 705" name="T101"/>
                  <a:gd fmla="*/ 1899899 w 1147" name="T102"/>
                  <a:gd fmla="*/ 1160978 h 705" name="T103"/>
                  <a:gd fmla="*/ 1980176 w 1147" name="T104"/>
                  <a:gd fmla="*/ 1090327 h 705" name="T105"/>
                  <a:gd fmla="*/ 1972531 w 1147" name="T106"/>
                  <a:gd fmla="*/ 1029223 h 705" name="T107"/>
                  <a:gd fmla="*/ 2005024 w 1147" name="T108"/>
                  <a:gd fmla="*/ 1033042 h 705" name="T109"/>
                  <a:gd fmla="*/ 2079567 w 1147" name="T110"/>
                  <a:gd fmla="*/ 952842 h 705" name="T111"/>
                  <a:gd fmla="*/ 2106327 w 1147" name="T112"/>
                  <a:gd fmla="*/ 907014 h 705" name="T113"/>
                  <a:gd fmla="*/ 2173224 w 1147" name="T114"/>
                  <a:gd fmla="*/ 788625 h 705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w 1147" name="T174"/>
                  <a:gd fmla="*/ 0 h 705" name="T175"/>
                  <a:gd fmla="*/ 1147 w 1147" name="T176"/>
                  <a:gd fmla="*/ 705 h 705" name="T177"/>
                </a:gdLst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b="T177" l="T174" r="T176" t="T175"/>
                <a:pathLst>
                  <a:path h="705" w="1147">
                    <a:moveTo>
                      <a:pt x="431" y="286"/>
                    </a:moveTo>
                    <a:cubicBezTo>
                      <a:pt x="432" y="281"/>
                      <a:pt x="433" y="279"/>
                      <a:pt x="420" y="274"/>
                    </a:cubicBezTo>
                    <a:cubicBezTo>
                      <a:pt x="407" y="269"/>
                      <a:pt x="409" y="265"/>
                      <a:pt x="400" y="250"/>
                    </a:cubicBezTo>
                    <a:cubicBezTo>
                      <a:pt x="391" y="235"/>
                      <a:pt x="376" y="228"/>
                      <a:pt x="376" y="222"/>
                    </a:cubicBezTo>
                    <a:cubicBezTo>
                      <a:pt x="376" y="217"/>
                      <a:pt x="360" y="217"/>
                      <a:pt x="360" y="222"/>
                    </a:cubicBezTo>
                    <a:cubicBezTo>
                      <a:pt x="360" y="226"/>
                      <a:pt x="354" y="227"/>
                      <a:pt x="350" y="230"/>
                    </a:cubicBezTo>
                    <a:cubicBezTo>
                      <a:pt x="346" y="232"/>
                      <a:pt x="345" y="228"/>
                      <a:pt x="341" y="224"/>
                    </a:cubicBezTo>
                    <a:cubicBezTo>
                      <a:pt x="338" y="220"/>
                      <a:pt x="330" y="215"/>
                      <a:pt x="330" y="213"/>
                    </a:cubicBezTo>
                    <a:cubicBezTo>
                      <a:pt x="330" y="210"/>
                      <a:pt x="328" y="204"/>
                      <a:pt x="322" y="207"/>
                    </a:cubicBezTo>
                    <a:cubicBezTo>
                      <a:pt x="317" y="210"/>
                      <a:pt x="314" y="207"/>
                      <a:pt x="312" y="209"/>
                    </a:cubicBezTo>
                    <a:cubicBezTo>
                      <a:pt x="310" y="211"/>
                      <a:pt x="306" y="208"/>
                      <a:pt x="306" y="208"/>
                    </a:cubicBezTo>
                    <a:cubicBezTo>
                      <a:pt x="306" y="35"/>
                      <a:pt x="306" y="35"/>
                      <a:pt x="306" y="35"/>
                    </a:cubicBezTo>
                    <a:cubicBezTo>
                      <a:pt x="304" y="35"/>
                      <a:pt x="302" y="34"/>
                      <a:pt x="301" y="34"/>
                    </a:cubicBezTo>
                    <a:cubicBezTo>
                      <a:pt x="294" y="31"/>
                      <a:pt x="283" y="26"/>
                      <a:pt x="277" y="27"/>
                    </a:cubicBezTo>
                    <a:cubicBezTo>
                      <a:pt x="271" y="29"/>
                      <a:pt x="260" y="30"/>
                      <a:pt x="256" y="28"/>
                    </a:cubicBezTo>
                    <a:cubicBezTo>
                      <a:pt x="252" y="26"/>
                      <a:pt x="246" y="24"/>
                      <a:pt x="238" y="26"/>
                    </a:cubicBezTo>
                    <a:cubicBezTo>
                      <a:pt x="230" y="27"/>
                      <a:pt x="225" y="21"/>
                      <a:pt x="214" y="19"/>
                    </a:cubicBezTo>
                    <a:cubicBezTo>
                      <a:pt x="204" y="16"/>
                      <a:pt x="189" y="19"/>
                      <a:pt x="185" y="21"/>
                    </a:cubicBezTo>
                    <a:cubicBezTo>
                      <a:pt x="182" y="22"/>
                      <a:pt x="183" y="17"/>
                      <a:pt x="178" y="17"/>
                    </a:cubicBezTo>
                    <a:cubicBezTo>
                      <a:pt x="174" y="18"/>
                      <a:pt x="177" y="15"/>
                      <a:pt x="175" y="12"/>
                    </a:cubicBezTo>
                    <a:cubicBezTo>
                      <a:pt x="172" y="8"/>
                      <a:pt x="160" y="11"/>
                      <a:pt x="155" y="12"/>
                    </a:cubicBezTo>
                    <a:cubicBezTo>
                      <a:pt x="151" y="12"/>
                      <a:pt x="149" y="10"/>
                      <a:pt x="150" y="7"/>
                    </a:cubicBezTo>
                    <a:cubicBezTo>
                      <a:pt x="150" y="5"/>
                      <a:pt x="146" y="6"/>
                      <a:pt x="144" y="9"/>
                    </a:cubicBezTo>
                    <a:cubicBezTo>
                      <a:pt x="142" y="12"/>
                      <a:pt x="137" y="12"/>
                      <a:pt x="135" y="10"/>
                    </a:cubicBezTo>
                    <a:cubicBezTo>
                      <a:pt x="133" y="8"/>
                      <a:pt x="139" y="8"/>
                      <a:pt x="140" y="5"/>
                    </a:cubicBezTo>
                    <a:cubicBezTo>
                      <a:pt x="140" y="3"/>
                      <a:pt x="133" y="2"/>
                      <a:pt x="131" y="1"/>
                    </a:cubicBezTo>
                    <a:cubicBezTo>
                      <a:pt x="128" y="0"/>
                      <a:pt x="124" y="4"/>
                      <a:pt x="119" y="8"/>
                    </a:cubicBezTo>
                    <a:cubicBezTo>
                      <a:pt x="114" y="13"/>
                      <a:pt x="106" y="13"/>
                      <a:pt x="101" y="12"/>
                    </a:cubicBezTo>
                    <a:cubicBezTo>
                      <a:pt x="96" y="12"/>
                      <a:pt x="90" y="13"/>
                      <a:pt x="91" y="15"/>
                    </a:cubicBezTo>
                    <a:cubicBezTo>
                      <a:pt x="91" y="18"/>
                      <a:pt x="97" y="18"/>
                      <a:pt x="93" y="21"/>
                    </a:cubicBezTo>
                    <a:cubicBezTo>
                      <a:pt x="90" y="25"/>
                      <a:pt x="88" y="17"/>
                      <a:pt x="85" y="20"/>
                    </a:cubicBezTo>
                    <a:cubicBezTo>
                      <a:pt x="81" y="24"/>
                      <a:pt x="71" y="24"/>
                      <a:pt x="68" y="23"/>
                    </a:cubicBezTo>
                    <a:cubicBezTo>
                      <a:pt x="66" y="23"/>
                      <a:pt x="58" y="32"/>
                      <a:pt x="55" y="34"/>
                    </a:cubicBezTo>
                    <a:cubicBezTo>
                      <a:pt x="53" y="37"/>
                      <a:pt x="57" y="39"/>
                      <a:pt x="50" y="46"/>
                    </a:cubicBezTo>
                    <a:cubicBezTo>
                      <a:pt x="44" y="54"/>
                      <a:pt x="26" y="52"/>
                      <a:pt x="22" y="52"/>
                    </a:cubicBezTo>
                    <a:cubicBezTo>
                      <a:pt x="18" y="52"/>
                      <a:pt x="21" y="56"/>
                      <a:pt x="19" y="59"/>
                    </a:cubicBezTo>
                    <a:cubicBezTo>
                      <a:pt x="17" y="62"/>
                      <a:pt x="21" y="64"/>
                      <a:pt x="31" y="67"/>
                    </a:cubicBezTo>
                    <a:cubicBezTo>
                      <a:pt x="42" y="70"/>
                      <a:pt x="49" y="83"/>
                      <a:pt x="50" y="87"/>
                    </a:cubicBezTo>
                    <a:cubicBezTo>
                      <a:pt x="51" y="90"/>
                      <a:pt x="64" y="86"/>
                      <a:pt x="69" y="87"/>
                    </a:cubicBezTo>
                    <a:cubicBezTo>
                      <a:pt x="74" y="88"/>
                      <a:pt x="68" y="95"/>
                      <a:pt x="73" y="97"/>
                    </a:cubicBezTo>
                    <a:cubicBezTo>
                      <a:pt x="77" y="99"/>
                      <a:pt x="83" y="96"/>
                      <a:pt x="85" y="99"/>
                    </a:cubicBezTo>
                    <a:cubicBezTo>
                      <a:pt x="86" y="103"/>
                      <a:pt x="76" y="99"/>
                      <a:pt x="71" y="103"/>
                    </a:cubicBezTo>
                    <a:cubicBezTo>
                      <a:pt x="66" y="107"/>
                      <a:pt x="64" y="109"/>
                      <a:pt x="62" y="106"/>
                    </a:cubicBezTo>
                    <a:cubicBezTo>
                      <a:pt x="60" y="103"/>
                      <a:pt x="51" y="105"/>
                      <a:pt x="47" y="105"/>
                    </a:cubicBezTo>
                    <a:cubicBezTo>
                      <a:pt x="43" y="106"/>
                      <a:pt x="47" y="100"/>
                      <a:pt x="47" y="98"/>
                    </a:cubicBezTo>
                    <a:cubicBezTo>
                      <a:pt x="47" y="95"/>
                      <a:pt x="41" y="93"/>
                      <a:pt x="33" y="98"/>
                    </a:cubicBezTo>
                    <a:cubicBezTo>
                      <a:pt x="25" y="103"/>
                      <a:pt x="28" y="101"/>
                      <a:pt x="27" y="105"/>
                    </a:cubicBezTo>
                    <a:cubicBezTo>
                      <a:pt x="26" y="109"/>
                      <a:pt x="22" y="103"/>
                      <a:pt x="17" y="106"/>
                    </a:cubicBezTo>
                    <a:cubicBezTo>
                      <a:pt x="12" y="109"/>
                      <a:pt x="3" y="111"/>
                      <a:pt x="2" y="115"/>
                    </a:cubicBezTo>
                    <a:cubicBezTo>
                      <a:pt x="0" y="118"/>
                      <a:pt x="13" y="120"/>
                      <a:pt x="18" y="121"/>
                    </a:cubicBezTo>
                    <a:cubicBezTo>
                      <a:pt x="23" y="122"/>
                      <a:pt x="12" y="125"/>
                      <a:pt x="16" y="127"/>
                    </a:cubicBezTo>
                    <a:cubicBezTo>
                      <a:pt x="20" y="128"/>
                      <a:pt x="18" y="132"/>
                      <a:pt x="25" y="135"/>
                    </a:cubicBezTo>
                    <a:cubicBezTo>
                      <a:pt x="31" y="138"/>
                      <a:pt x="45" y="135"/>
                      <a:pt x="49" y="135"/>
                    </a:cubicBezTo>
                    <a:cubicBezTo>
                      <a:pt x="52" y="135"/>
                      <a:pt x="56" y="139"/>
                      <a:pt x="59" y="136"/>
                    </a:cubicBezTo>
                    <a:cubicBezTo>
                      <a:pt x="62" y="133"/>
                      <a:pt x="73" y="124"/>
                      <a:pt x="79" y="129"/>
                    </a:cubicBezTo>
                    <a:cubicBezTo>
                      <a:pt x="85" y="134"/>
                      <a:pt x="73" y="134"/>
                      <a:pt x="76" y="137"/>
                    </a:cubicBezTo>
                    <a:cubicBezTo>
                      <a:pt x="79" y="140"/>
                      <a:pt x="82" y="148"/>
                      <a:pt x="77" y="152"/>
                    </a:cubicBezTo>
                    <a:cubicBezTo>
                      <a:pt x="71" y="156"/>
                      <a:pt x="66" y="153"/>
                      <a:pt x="63" y="153"/>
                    </a:cubicBezTo>
                    <a:cubicBezTo>
                      <a:pt x="60" y="153"/>
                      <a:pt x="62" y="158"/>
                      <a:pt x="57" y="162"/>
                    </a:cubicBezTo>
                    <a:cubicBezTo>
                      <a:pt x="52" y="166"/>
                      <a:pt x="49" y="158"/>
                      <a:pt x="43" y="158"/>
                    </a:cubicBezTo>
                    <a:cubicBezTo>
                      <a:pt x="37" y="158"/>
                      <a:pt x="38" y="166"/>
                      <a:pt x="38" y="170"/>
                    </a:cubicBezTo>
                    <a:cubicBezTo>
                      <a:pt x="39" y="173"/>
                      <a:pt x="29" y="169"/>
                      <a:pt x="27" y="178"/>
                    </a:cubicBezTo>
                    <a:cubicBezTo>
                      <a:pt x="25" y="187"/>
                      <a:pt x="15" y="179"/>
                      <a:pt x="22" y="188"/>
                    </a:cubicBezTo>
                    <a:cubicBezTo>
                      <a:pt x="28" y="197"/>
                      <a:pt x="27" y="191"/>
                      <a:pt x="32" y="195"/>
                    </a:cubicBezTo>
                    <a:cubicBezTo>
                      <a:pt x="37" y="198"/>
                      <a:pt x="26" y="204"/>
                      <a:pt x="31" y="205"/>
                    </a:cubicBezTo>
                    <a:cubicBezTo>
                      <a:pt x="36" y="206"/>
                      <a:pt x="42" y="215"/>
                      <a:pt x="45" y="219"/>
                    </a:cubicBezTo>
                    <a:cubicBezTo>
                      <a:pt x="49" y="222"/>
                      <a:pt x="53" y="217"/>
                      <a:pt x="59" y="217"/>
                    </a:cubicBezTo>
                    <a:cubicBezTo>
                      <a:pt x="64" y="216"/>
                      <a:pt x="61" y="209"/>
                      <a:pt x="64" y="212"/>
                    </a:cubicBezTo>
                    <a:cubicBezTo>
                      <a:pt x="67" y="215"/>
                      <a:pt x="72" y="223"/>
                      <a:pt x="69" y="225"/>
                    </a:cubicBezTo>
                    <a:cubicBezTo>
                      <a:pt x="66" y="227"/>
                      <a:pt x="68" y="233"/>
                      <a:pt x="68" y="236"/>
                    </a:cubicBezTo>
                    <a:cubicBezTo>
                      <a:pt x="67" y="239"/>
                      <a:pt x="79" y="238"/>
                      <a:pt x="80" y="234"/>
                    </a:cubicBezTo>
                    <a:cubicBezTo>
                      <a:pt x="81" y="231"/>
                      <a:pt x="90" y="230"/>
                      <a:pt x="96" y="236"/>
                    </a:cubicBezTo>
                    <a:cubicBezTo>
                      <a:pt x="101" y="241"/>
                      <a:pt x="103" y="242"/>
                      <a:pt x="103" y="238"/>
                    </a:cubicBezTo>
                    <a:cubicBezTo>
                      <a:pt x="103" y="233"/>
                      <a:pt x="107" y="228"/>
                      <a:pt x="107" y="232"/>
                    </a:cubicBezTo>
                    <a:cubicBezTo>
                      <a:pt x="108" y="236"/>
                      <a:pt x="112" y="237"/>
                      <a:pt x="120" y="233"/>
                    </a:cubicBezTo>
                    <a:cubicBezTo>
                      <a:pt x="127" y="230"/>
                      <a:pt x="124" y="234"/>
                      <a:pt x="120" y="239"/>
                    </a:cubicBezTo>
                    <a:cubicBezTo>
                      <a:pt x="114" y="245"/>
                      <a:pt x="120" y="256"/>
                      <a:pt x="116" y="257"/>
                    </a:cubicBezTo>
                    <a:cubicBezTo>
                      <a:pt x="112" y="258"/>
                      <a:pt x="109" y="268"/>
                      <a:pt x="102" y="269"/>
                    </a:cubicBezTo>
                    <a:cubicBezTo>
                      <a:pt x="96" y="269"/>
                      <a:pt x="85" y="282"/>
                      <a:pt x="83" y="284"/>
                    </a:cubicBezTo>
                    <a:cubicBezTo>
                      <a:pt x="82" y="286"/>
                      <a:pt x="68" y="280"/>
                      <a:pt x="66" y="285"/>
                    </a:cubicBezTo>
                    <a:cubicBezTo>
                      <a:pt x="64" y="291"/>
                      <a:pt x="55" y="295"/>
                      <a:pt x="57" y="298"/>
                    </a:cubicBezTo>
                    <a:cubicBezTo>
                      <a:pt x="59" y="299"/>
                      <a:pt x="70" y="293"/>
                      <a:pt x="71" y="290"/>
                    </a:cubicBezTo>
                    <a:cubicBezTo>
                      <a:pt x="71" y="287"/>
                      <a:pt x="73" y="288"/>
                      <a:pt x="75" y="290"/>
                    </a:cubicBezTo>
                    <a:cubicBezTo>
                      <a:pt x="77" y="292"/>
                      <a:pt x="82" y="289"/>
                      <a:pt x="84" y="287"/>
                    </a:cubicBezTo>
                    <a:cubicBezTo>
                      <a:pt x="86" y="285"/>
                      <a:pt x="90" y="286"/>
                      <a:pt x="92" y="286"/>
                    </a:cubicBezTo>
                    <a:cubicBezTo>
                      <a:pt x="95" y="286"/>
                      <a:pt x="96" y="283"/>
                      <a:pt x="102" y="282"/>
                    </a:cubicBezTo>
                    <a:cubicBezTo>
                      <a:pt x="109" y="281"/>
                      <a:pt x="108" y="279"/>
                      <a:pt x="109" y="275"/>
                    </a:cubicBezTo>
                    <a:cubicBezTo>
                      <a:pt x="111" y="272"/>
                      <a:pt x="127" y="264"/>
                      <a:pt x="130" y="264"/>
                    </a:cubicBezTo>
                    <a:cubicBezTo>
                      <a:pt x="133" y="263"/>
                      <a:pt x="131" y="258"/>
                      <a:pt x="134" y="258"/>
                    </a:cubicBezTo>
                    <a:cubicBezTo>
                      <a:pt x="137" y="257"/>
                      <a:pt x="142" y="253"/>
                      <a:pt x="147" y="250"/>
                    </a:cubicBezTo>
                    <a:cubicBezTo>
                      <a:pt x="151" y="246"/>
                      <a:pt x="152" y="248"/>
                      <a:pt x="155" y="247"/>
                    </a:cubicBezTo>
                    <a:cubicBezTo>
                      <a:pt x="158" y="245"/>
                      <a:pt x="156" y="239"/>
                      <a:pt x="159" y="238"/>
                    </a:cubicBezTo>
                    <a:cubicBezTo>
                      <a:pt x="162" y="238"/>
                      <a:pt x="165" y="235"/>
                      <a:pt x="165" y="233"/>
                    </a:cubicBezTo>
                    <a:cubicBezTo>
                      <a:pt x="165" y="230"/>
                      <a:pt x="157" y="230"/>
                      <a:pt x="156" y="228"/>
                    </a:cubicBezTo>
                    <a:cubicBezTo>
                      <a:pt x="155" y="226"/>
                      <a:pt x="162" y="220"/>
                      <a:pt x="165" y="220"/>
                    </a:cubicBezTo>
                    <a:cubicBezTo>
                      <a:pt x="168" y="220"/>
                      <a:pt x="172" y="217"/>
                      <a:pt x="173" y="213"/>
                    </a:cubicBezTo>
                    <a:cubicBezTo>
                      <a:pt x="173" y="209"/>
                      <a:pt x="177" y="209"/>
                      <a:pt x="180" y="205"/>
                    </a:cubicBezTo>
                    <a:cubicBezTo>
                      <a:pt x="183" y="202"/>
                      <a:pt x="183" y="199"/>
                      <a:pt x="186" y="198"/>
                    </a:cubicBezTo>
                    <a:cubicBezTo>
                      <a:pt x="189" y="198"/>
                      <a:pt x="192" y="194"/>
                      <a:pt x="196" y="192"/>
                    </a:cubicBezTo>
                    <a:cubicBezTo>
                      <a:pt x="199" y="190"/>
                      <a:pt x="196" y="194"/>
                      <a:pt x="202" y="194"/>
                    </a:cubicBezTo>
                    <a:cubicBezTo>
                      <a:pt x="209" y="195"/>
                      <a:pt x="208" y="201"/>
                      <a:pt x="203" y="199"/>
                    </a:cubicBezTo>
                    <a:cubicBezTo>
                      <a:pt x="198" y="196"/>
                      <a:pt x="195" y="197"/>
                      <a:pt x="191" y="201"/>
                    </a:cubicBezTo>
                    <a:cubicBezTo>
                      <a:pt x="186" y="205"/>
                      <a:pt x="190" y="206"/>
                      <a:pt x="186" y="211"/>
                    </a:cubicBezTo>
                    <a:cubicBezTo>
                      <a:pt x="183" y="216"/>
                      <a:pt x="183" y="219"/>
                      <a:pt x="187" y="219"/>
                    </a:cubicBezTo>
                    <a:cubicBezTo>
                      <a:pt x="192" y="220"/>
                      <a:pt x="187" y="223"/>
                      <a:pt x="183" y="224"/>
                    </a:cubicBezTo>
                    <a:cubicBezTo>
                      <a:pt x="179" y="226"/>
                      <a:pt x="182" y="228"/>
                      <a:pt x="188" y="228"/>
                    </a:cubicBezTo>
                    <a:cubicBezTo>
                      <a:pt x="193" y="228"/>
                      <a:pt x="202" y="220"/>
                      <a:pt x="210" y="216"/>
                    </a:cubicBezTo>
                    <a:cubicBezTo>
                      <a:pt x="218" y="212"/>
                      <a:pt x="224" y="216"/>
                      <a:pt x="226" y="215"/>
                    </a:cubicBezTo>
                    <a:cubicBezTo>
                      <a:pt x="228" y="214"/>
                      <a:pt x="224" y="211"/>
                      <a:pt x="226" y="209"/>
                    </a:cubicBezTo>
                    <a:cubicBezTo>
                      <a:pt x="229" y="208"/>
                      <a:pt x="223" y="207"/>
                      <a:pt x="221" y="203"/>
                    </a:cubicBezTo>
                    <a:cubicBezTo>
                      <a:pt x="220" y="198"/>
                      <a:pt x="224" y="201"/>
                      <a:pt x="225" y="197"/>
                    </a:cubicBezTo>
                    <a:cubicBezTo>
                      <a:pt x="226" y="193"/>
                      <a:pt x="229" y="195"/>
                      <a:pt x="231" y="197"/>
                    </a:cubicBezTo>
                    <a:cubicBezTo>
                      <a:pt x="234" y="198"/>
                      <a:pt x="237" y="195"/>
                      <a:pt x="240" y="200"/>
                    </a:cubicBezTo>
                    <a:cubicBezTo>
                      <a:pt x="242" y="204"/>
                      <a:pt x="244" y="198"/>
                      <a:pt x="248" y="202"/>
                    </a:cubicBezTo>
                    <a:cubicBezTo>
                      <a:pt x="252" y="205"/>
                      <a:pt x="248" y="204"/>
                      <a:pt x="243" y="205"/>
                    </a:cubicBezTo>
                    <a:cubicBezTo>
                      <a:pt x="239" y="206"/>
                      <a:pt x="241" y="212"/>
                      <a:pt x="245" y="209"/>
                    </a:cubicBezTo>
                    <a:cubicBezTo>
                      <a:pt x="248" y="207"/>
                      <a:pt x="251" y="205"/>
                      <a:pt x="254" y="208"/>
                    </a:cubicBezTo>
                    <a:cubicBezTo>
                      <a:pt x="257" y="210"/>
                      <a:pt x="258" y="209"/>
                      <a:pt x="260" y="207"/>
                    </a:cubicBezTo>
                    <a:cubicBezTo>
                      <a:pt x="263" y="204"/>
                      <a:pt x="263" y="207"/>
                      <a:pt x="263" y="209"/>
                    </a:cubicBezTo>
                    <a:cubicBezTo>
                      <a:pt x="263" y="211"/>
                      <a:pt x="268" y="212"/>
                      <a:pt x="276" y="213"/>
                    </a:cubicBezTo>
                    <a:cubicBezTo>
                      <a:pt x="283" y="214"/>
                      <a:pt x="297" y="212"/>
                      <a:pt x="300" y="212"/>
                    </a:cubicBezTo>
                    <a:cubicBezTo>
                      <a:pt x="304" y="212"/>
                      <a:pt x="302" y="217"/>
                      <a:pt x="310" y="219"/>
                    </a:cubicBezTo>
                    <a:cubicBezTo>
                      <a:pt x="318" y="220"/>
                      <a:pt x="320" y="211"/>
                      <a:pt x="324" y="214"/>
                    </a:cubicBezTo>
                    <a:cubicBezTo>
                      <a:pt x="328" y="218"/>
                      <a:pt x="324" y="219"/>
                      <a:pt x="322" y="221"/>
                    </a:cubicBezTo>
                    <a:cubicBezTo>
                      <a:pt x="319" y="224"/>
                      <a:pt x="324" y="224"/>
                      <a:pt x="327" y="225"/>
                    </a:cubicBezTo>
                    <a:cubicBezTo>
                      <a:pt x="330" y="227"/>
                      <a:pt x="337" y="229"/>
                      <a:pt x="340" y="232"/>
                    </a:cubicBezTo>
                    <a:cubicBezTo>
                      <a:pt x="344" y="235"/>
                      <a:pt x="346" y="239"/>
                      <a:pt x="354" y="243"/>
                    </a:cubicBezTo>
                    <a:cubicBezTo>
                      <a:pt x="362" y="247"/>
                      <a:pt x="354" y="233"/>
                      <a:pt x="360" y="237"/>
                    </a:cubicBezTo>
                    <a:cubicBezTo>
                      <a:pt x="366" y="242"/>
                      <a:pt x="364" y="237"/>
                      <a:pt x="369" y="242"/>
                    </a:cubicBezTo>
                    <a:cubicBezTo>
                      <a:pt x="374" y="246"/>
                      <a:pt x="372" y="240"/>
                      <a:pt x="370" y="232"/>
                    </a:cubicBezTo>
                    <a:cubicBezTo>
                      <a:pt x="368" y="225"/>
                      <a:pt x="372" y="230"/>
                      <a:pt x="375" y="233"/>
                    </a:cubicBezTo>
                    <a:cubicBezTo>
                      <a:pt x="377" y="237"/>
                      <a:pt x="377" y="244"/>
                      <a:pt x="375" y="248"/>
                    </a:cubicBezTo>
                    <a:cubicBezTo>
                      <a:pt x="374" y="253"/>
                      <a:pt x="366" y="249"/>
                      <a:pt x="367" y="246"/>
                    </a:cubicBezTo>
                    <a:cubicBezTo>
                      <a:pt x="368" y="244"/>
                      <a:pt x="360" y="245"/>
                      <a:pt x="359" y="248"/>
                    </a:cubicBezTo>
                    <a:cubicBezTo>
                      <a:pt x="359" y="252"/>
                      <a:pt x="365" y="259"/>
                      <a:pt x="369" y="259"/>
                    </a:cubicBezTo>
                    <a:cubicBezTo>
                      <a:pt x="373" y="260"/>
                      <a:pt x="370" y="266"/>
                      <a:pt x="372" y="267"/>
                    </a:cubicBezTo>
                    <a:cubicBezTo>
                      <a:pt x="376" y="268"/>
                      <a:pt x="375" y="275"/>
                      <a:pt x="377" y="274"/>
                    </a:cubicBezTo>
                    <a:cubicBezTo>
                      <a:pt x="379" y="273"/>
                      <a:pt x="379" y="265"/>
                      <a:pt x="376" y="261"/>
                    </a:cubicBezTo>
                    <a:cubicBezTo>
                      <a:pt x="374" y="258"/>
                      <a:pt x="375" y="253"/>
                      <a:pt x="378" y="254"/>
                    </a:cubicBezTo>
                    <a:cubicBezTo>
                      <a:pt x="381" y="255"/>
                      <a:pt x="378" y="260"/>
                      <a:pt x="380" y="262"/>
                    </a:cubicBezTo>
                    <a:cubicBezTo>
                      <a:pt x="381" y="264"/>
                      <a:pt x="383" y="260"/>
                      <a:pt x="386" y="258"/>
                    </a:cubicBezTo>
                    <a:cubicBezTo>
                      <a:pt x="390" y="256"/>
                      <a:pt x="385" y="250"/>
                      <a:pt x="386" y="247"/>
                    </a:cubicBezTo>
                    <a:cubicBezTo>
                      <a:pt x="387" y="244"/>
                      <a:pt x="391" y="250"/>
                      <a:pt x="393" y="255"/>
                    </a:cubicBezTo>
                    <a:cubicBezTo>
                      <a:pt x="394" y="260"/>
                      <a:pt x="389" y="260"/>
                      <a:pt x="389" y="263"/>
                    </a:cubicBezTo>
                    <a:cubicBezTo>
                      <a:pt x="389" y="266"/>
                      <a:pt x="384" y="264"/>
                      <a:pt x="383" y="266"/>
                    </a:cubicBezTo>
                    <a:cubicBezTo>
                      <a:pt x="381" y="267"/>
                      <a:pt x="382" y="277"/>
                      <a:pt x="384" y="278"/>
                    </a:cubicBezTo>
                    <a:cubicBezTo>
                      <a:pt x="386" y="278"/>
                      <a:pt x="387" y="269"/>
                      <a:pt x="389" y="274"/>
                    </a:cubicBezTo>
                    <a:cubicBezTo>
                      <a:pt x="390" y="278"/>
                      <a:pt x="395" y="268"/>
                      <a:pt x="396" y="272"/>
                    </a:cubicBezTo>
                    <a:cubicBezTo>
                      <a:pt x="397" y="276"/>
                      <a:pt x="403" y="281"/>
                      <a:pt x="405" y="280"/>
                    </a:cubicBezTo>
                    <a:cubicBezTo>
                      <a:pt x="408" y="279"/>
                      <a:pt x="404" y="274"/>
                      <a:pt x="401" y="274"/>
                    </a:cubicBezTo>
                    <a:cubicBezTo>
                      <a:pt x="397" y="274"/>
                      <a:pt x="398" y="268"/>
                      <a:pt x="401" y="268"/>
                    </a:cubicBezTo>
                    <a:cubicBezTo>
                      <a:pt x="404" y="268"/>
                      <a:pt x="410" y="276"/>
                      <a:pt x="410" y="279"/>
                    </a:cubicBezTo>
                    <a:cubicBezTo>
                      <a:pt x="410" y="282"/>
                      <a:pt x="407" y="282"/>
                      <a:pt x="404" y="285"/>
                    </a:cubicBezTo>
                    <a:cubicBezTo>
                      <a:pt x="401" y="288"/>
                      <a:pt x="398" y="280"/>
                      <a:pt x="394" y="280"/>
                    </a:cubicBezTo>
                    <a:cubicBezTo>
                      <a:pt x="391" y="280"/>
                      <a:pt x="394" y="285"/>
                      <a:pt x="396" y="289"/>
                    </a:cubicBezTo>
                    <a:cubicBezTo>
                      <a:pt x="397" y="292"/>
                      <a:pt x="392" y="297"/>
                      <a:pt x="396" y="300"/>
                    </a:cubicBezTo>
                    <a:cubicBezTo>
                      <a:pt x="400" y="303"/>
                      <a:pt x="399" y="298"/>
                      <a:pt x="400" y="296"/>
                    </a:cubicBezTo>
                    <a:cubicBezTo>
                      <a:pt x="401" y="294"/>
                      <a:pt x="404" y="297"/>
                      <a:pt x="406" y="298"/>
                    </a:cubicBezTo>
                    <a:cubicBezTo>
                      <a:pt x="408" y="300"/>
                      <a:pt x="409" y="294"/>
                      <a:pt x="409" y="292"/>
                    </a:cubicBezTo>
                    <a:cubicBezTo>
                      <a:pt x="409" y="290"/>
                      <a:pt x="412" y="291"/>
                      <a:pt x="414" y="294"/>
                    </a:cubicBezTo>
                    <a:cubicBezTo>
                      <a:pt x="416" y="297"/>
                      <a:pt x="417" y="291"/>
                      <a:pt x="420" y="291"/>
                    </a:cubicBezTo>
                    <a:cubicBezTo>
                      <a:pt x="423" y="292"/>
                      <a:pt x="421" y="297"/>
                      <a:pt x="421" y="299"/>
                    </a:cubicBezTo>
                    <a:cubicBezTo>
                      <a:pt x="421" y="302"/>
                      <a:pt x="426" y="297"/>
                      <a:pt x="425" y="300"/>
                    </a:cubicBezTo>
                    <a:cubicBezTo>
                      <a:pt x="425" y="300"/>
                      <a:pt x="425" y="301"/>
                      <a:pt x="425" y="301"/>
                    </a:cubicBezTo>
                    <a:cubicBezTo>
                      <a:pt x="428" y="299"/>
                      <a:pt x="431" y="297"/>
                      <a:pt x="433" y="296"/>
                    </a:cubicBezTo>
                    <a:cubicBezTo>
                      <a:pt x="438" y="292"/>
                      <a:pt x="429" y="290"/>
                      <a:pt x="431" y="286"/>
                    </a:cubicBezTo>
                    <a:close/>
                    <a:moveTo>
                      <a:pt x="9" y="321"/>
                    </a:moveTo>
                    <a:cubicBezTo>
                      <a:pt x="15" y="319"/>
                      <a:pt x="17" y="316"/>
                      <a:pt x="15" y="313"/>
                    </a:cubicBezTo>
                    <a:cubicBezTo>
                      <a:pt x="12" y="310"/>
                      <a:pt x="4" y="323"/>
                      <a:pt x="9" y="321"/>
                    </a:cubicBezTo>
                    <a:close/>
                    <a:moveTo>
                      <a:pt x="51" y="299"/>
                    </a:moveTo>
                    <a:cubicBezTo>
                      <a:pt x="46" y="297"/>
                      <a:pt x="31" y="305"/>
                      <a:pt x="36" y="306"/>
                    </a:cubicBezTo>
                    <a:cubicBezTo>
                      <a:pt x="40" y="307"/>
                      <a:pt x="41" y="303"/>
                      <a:pt x="45" y="303"/>
                    </a:cubicBezTo>
                    <a:cubicBezTo>
                      <a:pt x="49" y="303"/>
                      <a:pt x="57" y="301"/>
                      <a:pt x="51" y="299"/>
                    </a:cubicBezTo>
                    <a:close/>
                    <a:moveTo>
                      <a:pt x="178" y="240"/>
                    </a:moveTo>
                    <a:cubicBezTo>
                      <a:pt x="178" y="237"/>
                      <a:pt x="174" y="237"/>
                      <a:pt x="169" y="243"/>
                    </a:cubicBezTo>
                    <a:cubicBezTo>
                      <a:pt x="164" y="249"/>
                      <a:pt x="160" y="252"/>
                      <a:pt x="159" y="255"/>
                    </a:cubicBezTo>
                    <a:cubicBezTo>
                      <a:pt x="159" y="257"/>
                      <a:pt x="153" y="254"/>
                      <a:pt x="151" y="258"/>
                    </a:cubicBezTo>
                    <a:cubicBezTo>
                      <a:pt x="149" y="261"/>
                      <a:pt x="152" y="269"/>
                      <a:pt x="156" y="266"/>
                    </a:cubicBezTo>
                    <a:cubicBezTo>
                      <a:pt x="159" y="264"/>
                      <a:pt x="160" y="266"/>
                      <a:pt x="162" y="266"/>
                    </a:cubicBezTo>
                    <a:cubicBezTo>
                      <a:pt x="164" y="266"/>
                      <a:pt x="174" y="259"/>
                      <a:pt x="177" y="256"/>
                    </a:cubicBezTo>
                    <a:cubicBezTo>
                      <a:pt x="179" y="252"/>
                      <a:pt x="173" y="251"/>
                      <a:pt x="172" y="249"/>
                    </a:cubicBezTo>
                    <a:cubicBezTo>
                      <a:pt x="172" y="247"/>
                      <a:pt x="178" y="247"/>
                      <a:pt x="180" y="245"/>
                    </a:cubicBezTo>
                    <a:cubicBezTo>
                      <a:pt x="183" y="244"/>
                      <a:pt x="178" y="243"/>
                      <a:pt x="178" y="240"/>
                    </a:cubicBezTo>
                    <a:close/>
                    <a:moveTo>
                      <a:pt x="19" y="210"/>
                    </a:moveTo>
                    <a:cubicBezTo>
                      <a:pt x="18" y="206"/>
                      <a:pt x="8" y="210"/>
                      <a:pt x="9" y="214"/>
                    </a:cubicBezTo>
                    <a:cubicBezTo>
                      <a:pt x="10" y="218"/>
                      <a:pt x="20" y="220"/>
                      <a:pt x="25" y="219"/>
                    </a:cubicBezTo>
                    <a:cubicBezTo>
                      <a:pt x="28" y="217"/>
                      <a:pt x="30" y="213"/>
                      <a:pt x="27" y="211"/>
                    </a:cubicBezTo>
                    <a:cubicBezTo>
                      <a:pt x="24" y="208"/>
                      <a:pt x="19" y="214"/>
                      <a:pt x="19" y="210"/>
                    </a:cubicBezTo>
                    <a:close/>
                    <a:moveTo>
                      <a:pt x="1137" y="413"/>
                    </a:moveTo>
                    <a:cubicBezTo>
                      <a:pt x="1137" y="410"/>
                      <a:pt x="1127" y="412"/>
                      <a:pt x="1122" y="409"/>
                    </a:cubicBezTo>
                    <a:cubicBezTo>
                      <a:pt x="1117" y="405"/>
                      <a:pt x="1109" y="422"/>
                      <a:pt x="1108" y="429"/>
                    </a:cubicBezTo>
                    <a:cubicBezTo>
                      <a:pt x="1106" y="436"/>
                      <a:pt x="1094" y="443"/>
                      <a:pt x="1094" y="443"/>
                    </a:cubicBezTo>
                    <a:cubicBezTo>
                      <a:pt x="1094" y="443"/>
                      <a:pt x="1058" y="444"/>
                      <a:pt x="1055" y="444"/>
                    </a:cubicBezTo>
                    <a:cubicBezTo>
                      <a:pt x="1053" y="444"/>
                      <a:pt x="1045" y="451"/>
                      <a:pt x="1040" y="455"/>
                    </a:cubicBezTo>
                    <a:cubicBezTo>
                      <a:pt x="1040" y="455"/>
                      <a:pt x="1040" y="455"/>
                      <a:pt x="1040" y="456"/>
                    </a:cubicBezTo>
                    <a:cubicBezTo>
                      <a:pt x="1044" y="462"/>
                      <a:pt x="1031" y="466"/>
                      <a:pt x="1018" y="467"/>
                    </a:cubicBezTo>
                    <a:cubicBezTo>
                      <a:pt x="1015" y="467"/>
                      <a:pt x="1012" y="467"/>
                      <a:pt x="1009" y="467"/>
                    </a:cubicBezTo>
                    <a:cubicBezTo>
                      <a:pt x="1010" y="469"/>
                      <a:pt x="1010" y="471"/>
                      <a:pt x="1010" y="472"/>
                    </a:cubicBezTo>
                    <a:cubicBezTo>
                      <a:pt x="1010" y="473"/>
                      <a:pt x="1009" y="474"/>
                      <a:pt x="1007" y="475"/>
                    </a:cubicBezTo>
                    <a:cubicBezTo>
                      <a:pt x="1005" y="479"/>
                      <a:pt x="989" y="486"/>
                      <a:pt x="981" y="491"/>
                    </a:cubicBezTo>
                    <a:cubicBezTo>
                      <a:pt x="971" y="496"/>
                      <a:pt x="958" y="493"/>
                      <a:pt x="958" y="486"/>
                    </a:cubicBezTo>
                    <a:cubicBezTo>
                      <a:pt x="958" y="478"/>
                      <a:pt x="965" y="480"/>
                      <a:pt x="967" y="483"/>
                    </a:cubicBezTo>
                    <a:cubicBezTo>
                      <a:pt x="967" y="484"/>
                      <a:pt x="969" y="483"/>
                      <a:pt x="971" y="482"/>
                    </a:cubicBezTo>
                    <a:cubicBezTo>
                      <a:pt x="969" y="479"/>
                      <a:pt x="969" y="476"/>
                      <a:pt x="970" y="473"/>
                    </a:cubicBezTo>
                    <a:cubicBezTo>
                      <a:pt x="967" y="472"/>
                      <a:pt x="971" y="460"/>
                      <a:pt x="965" y="459"/>
                    </a:cubicBezTo>
                    <a:cubicBezTo>
                      <a:pt x="959" y="457"/>
                      <a:pt x="952" y="467"/>
                      <a:pt x="953" y="461"/>
                    </a:cubicBezTo>
                    <a:cubicBezTo>
                      <a:pt x="954" y="454"/>
                      <a:pt x="963" y="449"/>
                      <a:pt x="958" y="440"/>
                    </a:cubicBezTo>
                    <a:cubicBezTo>
                      <a:pt x="952" y="432"/>
                      <a:pt x="942" y="432"/>
                      <a:pt x="940" y="438"/>
                    </a:cubicBezTo>
                    <a:cubicBezTo>
                      <a:pt x="938" y="445"/>
                      <a:pt x="931" y="442"/>
                      <a:pt x="929" y="447"/>
                    </a:cubicBezTo>
                    <a:cubicBezTo>
                      <a:pt x="926" y="452"/>
                      <a:pt x="924" y="463"/>
                      <a:pt x="926" y="471"/>
                    </a:cubicBezTo>
                    <a:cubicBezTo>
                      <a:pt x="928" y="479"/>
                      <a:pt x="925" y="483"/>
                      <a:pt x="918" y="487"/>
                    </a:cubicBezTo>
                    <a:cubicBezTo>
                      <a:pt x="910" y="492"/>
                      <a:pt x="906" y="480"/>
                      <a:pt x="909" y="466"/>
                    </a:cubicBezTo>
                    <a:cubicBezTo>
                      <a:pt x="911" y="456"/>
                      <a:pt x="917" y="446"/>
                      <a:pt x="912" y="446"/>
                    </a:cubicBezTo>
                    <a:cubicBezTo>
                      <a:pt x="907" y="446"/>
                      <a:pt x="918" y="434"/>
                      <a:pt x="929" y="432"/>
                    </a:cubicBezTo>
                    <a:cubicBezTo>
                      <a:pt x="939" y="429"/>
                      <a:pt x="952" y="430"/>
                      <a:pt x="952" y="427"/>
                    </a:cubicBezTo>
                    <a:cubicBezTo>
                      <a:pt x="952" y="426"/>
                      <a:pt x="953" y="426"/>
                      <a:pt x="954" y="426"/>
                    </a:cubicBezTo>
                    <a:cubicBezTo>
                      <a:pt x="951" y="424"/>
                      <a:pt x="949" y="422"/>
                      <a:pt x="947" y="421"/>
                    </a:cubicBezTo>
                    <a:cubicBezTo>
                      <a:pt x="947" y="422"/>
                      <a:pt x="947" y="422"/>
                      <a:pt x="946" y="423"/>
                    </a:cubicBezTo>
                    <a:cubicBezTo>
                      <a:pt x="942" y="426"/>
                      <a:pt x="943" y="419"/>
                      <a:pt x="935" y="419"/>
                    </a:cubicBezTo>
                    <a:cubicBezTo>
                      <a:pt x="928" y="419"/>
                      <a:pt x="920" y="426"/>
                      <a:pt x="914" y="423"/>
                    </a:cubicBezTo>
                    <a:cubicBezTo>
                      <a:pt x="908" y="420"/>
                      <a:pt x="911" y="416"/>
                      <a:pt x="906" y="416"/>
                    </a:cubicBezTo>
                    <a:cubicBezTo>
                      <a:pt x="900" y="416"/>
                      <a:pt x="910" y="405"/>
                      <a:pt x="902" y="410"/>
                    </a:cubicBezTo>
                    <a:cubicBezTo>
                      <a:pt x="894" y="414"/>
                      <a:pt x="882" y="425"/>
                      <a:pt x="876" y="420"/>
                    </a:cubicBezTo>
                    <a:cubicBezTo>
                      <a:pt x="871" y="415"/>
                      <a:pt x="866" y="422"/>
                      <a:pt x="862" y="418"/>
                    </a:cubicBezTo>
                    <a:cubicBezTo>
                      <a:pt x="858" y="414"/>
                      <a:pt x="876" y="403"/>
                      <a:pt x="884" y="403"/>
                    </a:cubicBezTo>
                    <a:cubicBezTo>
                      <a:pt x="886" y="403"/>
                      <a:pt x="888" y="402"/>
                      <a:pt x="890" y="401"/>
                    </a:cubicBezTo>
                    <a:cubicBezTo>
                      <a:pt x="886" y="399"/>
                      <a:pt x="876" y="396"/>
                      <a:pt x="874" y="399"/>
                    </a:cubicBezTo>
                    <a:cubicBezTo>
                      <a:pt x="871" y="402"/>
                      <a:pt x="867" y="400"/>
                      <a:pt x="864" y="397"/>
                    </a:cubicBezTo>
                    <a:cubicBezTo>
                      <a:pt x="862" y="394"/>
                      <a:pt x="859" y="398"/>
                      <a:pt x="855" y="393"/>
                    </a:cubicBezTo>
                    <a:cubicBezTo>
                      <a:pt x="851" y="389"/>
                      <a:pt x="847" y="392"/>
                      <a:pt x="845" y="393"/>
                    </a:cubicBezTo>
                    <a:cubicBezTo>
                      <a:pt x="842" y="394"/>
                      <a:pt x="839" y="391"/>
                      <a:pt x="835" y="390"/>
                    </a:cubicBezTo>
                    <a:cubicBezTo>
                      <a:pt x="831" y="388"/>
                      <a:pt x="834" y="384"/>
                      <a:pt x="830" y="381"/>
                    </a:cubicBezTo>
                    <a:cubicBezTo>
                      <a:pt x="827" y="378"/>
                      <a:pt x="826" y="386"/>
                      <a:pt x="826" y="386"/>
                    </a:cubicBezTo>
                    <a:cubicBezTo>
                      <a:pt x="516" y="388"/>
                      <a:pt x="516" y="388"/>
                      <a:pt x="516" y="388"/>
                    </a:cubicBezTo>
                    <a:cubicBezTo>
                      <a:pt x="516" y="388"/>
                      <a:pt x="516" y="389"/>
                      <a:pt x="517" y="389"/>
                    </a:cubicBezTo>
                    <a:cubicBezTo>
                      <a:pt x="521" y="393"/>
                      <a:pt x="518" y="396"/>
                      <a:pt x="519" y="401"/>
                    </a:cubicBezTo>
                    <a:cubicBezTo>
                      <a:pt x="520" y="406"/>
                      <a:pt x="519" y="412"/>
                      <a:pt x="515" y="412"/>
                    </a:cubicBezTo>
                    <a:cubicBezTo>
                      <a:pt x="512" y="412"/>
                      <a:pt x="511" y="408"/>
                      <a:pt x="514" y="407"/>
                    </a:cubicBezTo>
                    <a:cubicBezTo>
                      <a:pt x="517" y="405"/>
                      <a:pt x="515" y="400"/>
                      <a:pt x="512" y="400"/>
                    </a:cubicBezTo>
                    <a:cubicBezTo>
                      <a:pt x="511" y="400"/>
                      <a:pt x="510" y="398"/>
                      <a:pt x="510" y="395"/>
                    </a:cubicBezTo>
                    <a:cubicBezTo>
                      <a:pt x="505" y="397"/>
                      <a:pt x="499" y="396"/>
                      <a:pt x="492" y="395"/>
                    </a:cubicBezTo>
                    <a:cubicBezTo>
                      <a:pt x="492" y="396"/>
                      <a:pt x="493" y="396"/>
                      <a:pt x="493" y="396"/>
                    </a:cubicBezTo>
                    <a:cubicBezTo>
                      <a:pt x="493" y="399"/>
                      <a:pt x="494" y="406"/>
                      <a:pt x="498" y="411"/>
                    </a:cubicBezTo>
                    <a:cubicBezTo>
                      <a:pt x="502" y="417"/>
                      <a:pt x="500" y="420"/>
                      <a:pt x="503" y="422"/>
                    </a:cubicBezTo>
                    <a:cubicBezTo>
                      <a:pt x="507" y="424"/>
                      <a:pt x="507" y="426"/>
                      <a:pt x="503" y="426"/>
                    </a:cubicBezTo>
                    <a:cubicBezTo>
                      <a:pt x="500" y="425"/>
                      <a:pt x="502" y="428"/>
                      <a:pt x="501" y="436"/>
                    </a:cubicBezTo>
                    <a:cubicBezTo>
                      <a:pt x="500" y="443"/>
                      <a:pt x="500" y="459"/>
                      <a:pt x="499" y="464"/>
                    </a:cubicBezTo>
                    <a:cubicBezTo>
                      <a:pt x="499" y="468"/>
                      <a:pt x="493" y="476"/>
                      <a:pt x="496" y="481"/>
                    </a:cubicBezTo>
                    <a:cubicBezTo>
                      <a:pt x="500" y="486"/>
                      <a:pt x="502" y="493"/>
                      <a:pt x="500" y="499"/>
                    </a:cubicBezTo>
                    <a:cubicBezTo>
                      <a:pt x="498" y="506"/>
                      <a:pt x="499" y="509"/>
                      <a:pt x="501" y="514"/>
                    </a:cubicBezTo>
                    <a:cubicBezTo>
                      <a:pt x="504" y="519"/>
                      <a:pt x="502" y="527"/>
                      <a:pt x="505" y="529"/>
                    </a:cubicBezTo>
                    <a:cubicBezTo>
                      <a:pt x="508" y="531"/>
                      <a:pt x="511" y="534"/>
                      <a:pt x="513" y="539"/>
                    </a:cubicBezTo>
                    <a:cubicBezTo>
                      <a:pt x="516" y="543"/>
                      <a:pt x="519" y="540"/>
                      <a:pt x="519" y="545"/>
                    </a:cubicBezTo>
                    <a:cubicBezTo>
                      <a:pt x="520" y="549"/>
                      <a:pt x="520" y="550"/>
                      <a:pt x="524" y="552"/>
                    </a:cubicBezTo>
                    <a:cubicBezTo>
                      <a:pt x="528" y="554"/>
                      <a:pt x="525" y="558"/>
                      <a:pt x="525" y="561"/>
                    </a:cubicBezTo>
                    <a:cubicBezTo>
                      <a:pt x="525" y="563"/>
                      <a:pt x="530" y="568"/>
                      <a:pt x="537" y="573"/>
                    </a:cubicBezTo>
                    <a:cubicBezTo>
                      <a:pt x="543" y="579"/>
                      <a:pt x="538" y="584"/>
                      <a:pt x="543" y="584"/>
                    </a:cubicBezTo>
                    <a:cubicBezTo>
                      <a:pt x="547" y="584"/>
                      <a:pt x="552" y="587"/>
                      <a:pt x="557" y="590"/>
                    </a:cubicBezTo>
                    <a:cubicBezTo>
                      <a:pt x="561" y="593"/>
                      <a:pt x="563" y="591"/>
                      <a:pt x="566" y="592"/>
                    </a:cubicBezTo>
                    <a:cubicBezTo>
                      <a:pt x="569" y="592"/>
                      <a:pt x="575" y="599"/>
                      <a:pt x="577" y="604"/>
                    </a:cubicBezTo>
                    <a:cubicBezTo>
                      <a:pt x="577" y="606"/>
                      <a:pt x="578" y="609"/>
                      <a:pt x="579" y="611"/>
                    </a:cubicBezTo>
                    <a:cubicBezTo>
                      <a:pt x="605" y="608"/>
                      <a:pt x="605" y="608"/>
                      <a:pt x="605" y="608"/>
                    </a:cubicBezTo>
                    <a:cubicBezTo>
                      <a:pt x="605" y="608"/>
                      <a:pt x="613" y="613"/>
                      <a:pt x="618" y="614"/>
                    </a:cubicBezTo>
                    <a:cubicBezTo>
                      <a:pt x="622" y="615"/>
                      <a:pt x="647" y="625"/>
                      <a:pt x="647" y="625"/>
                    </a:cubicBezTo>
                    <a:cubicBezTo>
                      <a:pt x="679" y="624"/>
                      <a:pt x="679" y="624"/>
                      <a:pt x="679" y="624"/>
                    </a:cubicBezTo>
                    <a:cubicBezTo>
                      <a:pt x="683" y="619"/>
                      <a:pt x="683" y="619"/>
                      <a:pt x="683" y="619"/>
                    </a:cubicBezTo>
                    <a:cubicBezTo>
                      <a:pt x="700" y="619"/>
                      <a:pt x="700" y="619"/>
                      <a:pt x="700" y="619"/>
                    </a:cubicBezTo>
                    <a:cubicBezTo>
                      <a:pt x="700" y="619"/>
                      <a:pt x="711" y="630"/>
                      <a:pt x="713" y="631"/>
                    </a:cubicBezTo>
                    <a:cubicBezTo>
                      <a:pt x="715" y="632"/>
                      <a:pt x="720" y="637"/>
                      <a:pt x="720" y="640"/>
                    </a:cubicBezTo>
                    <a:cubicBezTo>
                      <a:pt x="720" y="643"/>
                      <a:pt x="722" y="646"/>
                      <a:pt x="724" y="647"/>
                    </a:cubicBezTo>
                    <a:cubicBezTo>
                      <a:pt x="727" y="648"/>
                      <a:pt x="736" y="654"/>
                      <a:pt x="737" y="654"/>
                    </a:cubicBezTo>
                    <a:cubicBezTo>
                      <a:pt x="739" y="653"/>
                      <a:pt x="741" y="643"/>
                      <a:pt x="746" y="643"/>
                    </a:cubicBezTo>
                    <a:cubicBezTo>
                      <a:pt x="751" y="644"/>
                      <a:pt x="764" y="647"/>
                      <a:pt x="766" y="655"/>
                    </a:cubicBezTo>
                    <a:cubicBezTo>
                      <a:pt x="768" y="662"/>
                      <a:pt x="775" y="668"/>
                      <a:pt x="777" y="670"/>
                    </a:cubicBezTo>
                    <a:cubicBezTo>
                      <a:pt x="779" y="672"/>
                      <a:pt x="778" y="676"/>
                      <a:pt x="779" y="679"/>
                    </a:cubicBezTo>
                    <a:cubicBezTo>
                      <a:pt x="781" y="681"/>
                      <a:pt x="781" y="685"/>
                      <a:pt x="783" y="685"/>
                    </a:cubicBezTo>
                    <a:cubicBezTo>
                      <a:pt x="785" y="685"/>
                      <a:pt x="794" y="691"/>
                      <a:pt x="798" y="691"/>
                    </a:cubicBezTo>
                    <a:cubicBezTo>
                      <a:pt x="800" y="691"/>
                      <a:pt x="801" y="692"/>
                      <a:pt x="803" y="693"/>
                    </a:cubicBezTo>
                    <a:cubicBezTo>
                      <a:pt x="804" y="684"/>
                      <a:pt x="794" y="682"/>
                      <a:pt x="800" y="678"/>
                    </a:cubicBezTo>
                    <a:cubicBezTo>
                      <a:pt x="806" y="674"/>
                      <a:pt x="800" y="670"/>
                      <a:pt x="803" y="668"/>
                    </a:cubicBezTo>
                    <a:cubicBezTo>
                      <a:pt x="806" y="666"/>
                      <a:pt x="811" y="664"/>
                      <a:pt x="811" y="661"/>
                    </a:cubicBezTo>
                    <a:cubicBezTo>
                      <a:pt x="811" y="658"/>
                      <a:pt x="814" y="658"/>
                      <a:pt x="818" y="658"/>
                    </a:cubicBezTo>
                    <a:cubicBezTo>
                      <a:pt x="822" y="659"/>
                      <a:pt x="829" y="652"/>
                      <a:pt x="829" y="649"/>
                    </a:cubicBezTo>
                    <a:cubicBezTo>
                      <a:pt x="828" y="646"/>
                      <a:pt x="829" y="646"/>
                      <a:pt x="834" y="647"/>
                    </a:cubicBezTo>
                    <a:cubicBezTo>
                      <a:pt x="839" y="648"/>
                      <a:pt x="838" y="641"/>
                      <a:pt x="841" y="642"/>
                    </a:cubicBezTo>
                    <a:cubicBezTo>
                      <a:pt x="844" y="643"/>
                      <a:pt x="847" y="645"/>
                      <a:pt x="847" y="643"/>
                    </a:cubicBezTo>
                    <a:cubicBezTo>
                      <a:pt x="847" y="640"/>
                      <a:pt x="850" y="641"/>
                      <a:pt x="852" y="644"/>
                    </a:cubicBezTo>
                    <a:cubicBezTo>
                      <a:pt x="855" y="647"/>
                      <a:pt x="861" y="648"/>
                      <a:pt x="862" y="644"/>
                    </a:cubicBezTo>
                    <a:cubicBezTo>
                      <a:pt x="862" y="641"/>
                      <a:pt x="866" y="644"/>
                      <a:pt x="869" y="648"/>
                    </a:cubicBezTo>
                    <a:cubicBezTo>
                      <a:pt x="872" y="651"/>
                      <a:pt x="874" y="650"/>
                      <a:pt x="879" y="650"/>
                    </a:cubicBezTo>
                    <a:cubicBezTo>
                      <a:pt x="883" y="651"/>
                      <a:pt x="883" y="649"/>
                      <a:pt x="884" y="646"/>
                    </a:cubicBezTo>
                    <a:cubicBezTo>
                      <a:pt x="884" y="643"/>
                      <a:pt x="889" y="653"/>
                      <a:pt x="894" y="653"/>
                    </a:cubicBezTo>
                    <a:cubicBezTo>
                      <a:pt x="898" y="654"/>
                      <a:pt x="895" y="650"/>
                      <a:pt x="891" y="648"/>
                    </a:cubicBezTo>
                    <a:cubicBezTo>
                      <a:pt x="888" y="645"/>
                      <a:pt x="892" y="644"/>
                      <a:pt x="889" y="641"/>
                    </a:cubicBezTo>
                    <a:cubicBezTo>
                      <a:pt x="886" y="639"/>
                      <a:pt x="893" y="636"/>
                      <a:pt x="899" y="636"/>
                    </a:cubicBezTo>
                    <a:cubicBezTo>
                      <a:pt x="905" y="637"/>
                      <a:pt x="904" y="638"/>
                      <a:pt x="907" y="635"/>
                    </a:cubicBezTo>
                    <a:cubicBezTo>
                      <a:pt x="909" y="631"/>
                      <a:pt x="911" y="635"/>
                      <a:pt x="911" y="638"/>
                    </a:cubicBezTo>
                    <a:cubicBezTo>
                      <a:pt x="911" y="641"/>
                      <a:pt x="921" y="636"/>
                      <a:pt x="926" y="636"/>
                    </a:cubicBezTo>
                    <a:cubicBezTo>
                      <a:pt x="931" y="636"/>
                      <a:pt x="936" y="640"/>
                      <a:pt x="937" y="643"/>
                    </a:cubicBezTo>
                    <a:cubicBezTo>
                      <a:pt x="937" y="646"/>
                      <a:pt x="941" y="648"/>
                      <a:pt x="944" y="645"/>
                    </a:cubicBezTo>
                    <a:cubicBezTo>
                      <a:pt x="948" y="641"/>
                      <a:pt x="951" y="638"/>
                      <a:pt x="955" y="641"/>
                    </a:cubicBezTo>
                    <a:cubicBezTo>
                      <a:pt x="958" y="645"/>
                      <a:pt x="962" y="649"/>
                      <a:pt x="966" y="654"/>
                    </a:cubicBezTo>
                    <a:cubicBezTo>
                      <a:pt x="970" y="658"/>
                      <a:pt x="964" y="663"/>
                      <a:pt x="966" y="666"/>
                    </a:cubicBezTo>
                    <a:cubicBezTo>
                      <a:pt x="969" y="670"/>
                      <a:pt x="966" y="674"/>
                      <a:pt x="971" y="678"/>
                    </a:cubicBezTo>
                    <a:cubicBezTo>
                      <a:pt x="976" y="681"/>
                      <a:pt x="972" y="688"/>
                      <a:pt x="976" y="689"/>
                    </a:cubicBezTo>
                    <a:cubicBezTo>
                      <a:pt x="980" y="690"/>
                      <a:pt x="983" y="697"/>
                      <a:pt x="983" y="699"/>
                    </a:cubicBezTo>
                    <a:cubicBezTo>
                      <a:pt x="984" y="702"/>
                      <a:pt x="991" y="705"/>
                      <a:pt x="992" y="701"/>
                    </a:cubicBezTo>
                    <a:cubicBezTo>
                      <a:pt x="992" y="696"/>
                      <a:pt x="996" y="691"/>
                      <a:pt x="997" y="687"/>
                    </a:cubicBezTo>
                    <a:cubicBezTo>
                      <a:pt x="997" y="683"/>
                      <a:pt x="994" y="669"/>
                      <a:pt x="991" y="665"/>
                    </a:cubicBezTo>
                    <a:cubicBezTo>
                      <a:pt x="987" y="660"/>
                      <a:pt x="991" y="659"/>
                      <a:pt x="987" y="654"/>
                    </a:cubicBezTo>
                    <a:cubicBezTo>
                      <a:pt x="983" y="649"/>
                      <a:pt x="981" y="639"/>
                      <a:pt x="981" y="632"/>
                    </a:cubicBezTo>
                    <a:cubicBezTo>
                      <a:pt x="981" y="624"/>
                      <a:pt x="990" y="612"/>
                      <a:pt x="994" y="608"/>
                    </a:cubicBezTo>
                    <a:cubicBezTo>
                      <a:pt x="999" y="605"/>
                      <a:pt x="1003" y="607"/>
                      <a:pt x="1004" y="603"/>
                    </a:cubicBezTo>
                    <a:cubicBezTo>
                      <a:pt x="1005" y="599"/>
                      <a:pt x="1011" y="594"/>
                      <a:pt x="1014" y="594"/>
                    </a:cubicBezTo>
                    <a:cubicBezTo>
                      <a:pt x="1017" y="594"/>
                      <a:pt x="1020" y="594"/>
                      <a:pt x="1020" y="591"/>
                    </a:cubicBezTo>
                    <a:cubicBezTo>
                      <a:pt x="1021" y="588"/>
                      <a:pt x="1026" y="584"/>
                      <a:pt x="1032" y="583"/>
                    </a:cubicBezTo>
                    <a:cubicBezTo>
                      <a:pt x="1039" y="582"/>
                      <a:pt x="1035" y="578"/>
                      <a:pt x="1033" y="575"/>
                    </a:cubicBezTo>
                    <a:cubicBezTo>
                      <a:pt x="1032" y="572"/>
                      <a:pt x="1035" y="569"/>
                      <a:pt x="1036" y="571"/>
                    </a:cubicBezTo>
                    <a:cubicBezTo>
                      <a:pt x="1037" y="573"/>
                      <a:pt x="1041" y="574"/>
                      <a:pt x="1044" y="572"/>
                    </a:cubicBezTo>
                    <a:cubicBezTo>
                      <a:pt x="1046" y="570"/>
                      <a:pt x="1052" y="565"/>
                      <a:pt x="1047" y="565"/>
                    </a:cubicBezTo>
                    <a:cubicBezTo>
                      <a:pt x="1041" y="565"/>
                      <a:pt x="1040" y="563"/>
                      <a:pt x="1043" y="561"/>
                    </a:cubicBezTo>
                    <a:cubicBezTo>
                      <a:pt x="1046" y="560"/>
                      <a:pt x="1044" y="554"/>
                      <a:pt x="1039" y="554"/>
                    </a:cubicBezTo>
                    <a:cubicBezTo>
                      <a:pt x="1035" y="553"/>
                      <a:pt x="1036" y="551"/>
                      <a:pt x="1039" y="548"/>
                    </a:cubicBezTo>
                    <a:cubicBezTo>
                      <a:pt x="1042" y="545"/>
                      <a:pt x="1035" y="541"/>
                      <a:pt x="1032" y="539"/>
                    </a:cubicBezTo>
                    <a:cubicBezTo>
                      <a:pt x="1028" y="536"/>
                      <a:pt x="1034" y="535"/>
                      <a:pt x="1036" y="535"/>
                    </a:cubicBezTo>
                    <a:cubicBezTo>
                      <a:pt x="1039" y="534"/>
                      <a:pt x="1037" y="523"/>
                      <a:pt x="1038" y="520"/>
                    </a:cubicBezTo>
                    <a:cubicBezTo>
                      <a:pt x="1039" y="517"/>
                      <a:pt x="1043" y="517"/>
                      <a:pt x="1042" y="520"/>
                    </a:cubicBezTo>
                    <a:cubicBezTo>
                      <a:pt x="1040" y="523"/>
                      <a:pt x="1037" y="527"/>
                      <a:pt x="1041" y="531"/>
                    </a:cubicBezTo>
                    <a:cubicBezTo>
                      <a:pt x="1044" y="535"/>
                      <a:pt x="1045" y="539"/>
                      <a:pt x="1044" y="544"/>
                    </a:cubicBezTo>
                    <a:cubicBezTo>
                      <a:pt x="1042" y="550"/>
                      <a:pt x="1045" y="549"/>
                      <a:pt x="1049" y="541"/>
                    </a:cubicBezTo>
                    <a:cubicBezTo>
                      <a:pt x="1052" y="534"/>
                      <a:pt x="1053" y="527"/>
                      <a:pt x="1050" y="526"/>
                    </a:cubicBezTo>
                    <a:cubicBezTo>
                      <a:pt x="1048" y="526"/>
                      <a:pt x="1048" y="518"/>
                      <a:pt x="1051" y="522"/>
                    </a:cubicBezTo>
                    <a:cubicBezTo>
                      <a:pt x="1054" y="525"/>
                      <a:pt x="1055" y="526"/>
                      <a:pt x="1059" y="521"/>
                    </a:cubicBezTo>
                    <a:cubicBezTo>
                      <a:pt x="1063" y="517"/>
                      <a:pt x="1068" y="509"/>
                      <a:pt x="1065" y="507"/>
                    </a:cubicBezTo>
                    <a:cubicBezTo>
                      <a:pt x="1062" y="505"/>
                      <a:pt x="1066" y="504"/>
                      <a:pt x="1071" y="504"/>
                    </a:cubicBezTo>
                    <a:cubicBezTo>
                      <a:pt x="1076" y="504"/>
                      <a:pt x="1087" y="501"/>
                      <a:pt x="1088" y="499"/>
                    </a:cubicBezTo>
                    <a:cubicBezTo>
                      <a:pt x="1090" y="494"/>
                      <a:pt x="1070" y="502"/>
                      <a:pt x="1070" y="499"/>
                    </a:cubicBezTo>
                    <a:cubicBezTo>
                      <a:pt x="1070" y="496"/>
                      <a:pt x="1083" y="493"/>
                      <a:pt x="1089" y="493"/>
                    </a:cubicBezTo>
                    <a:cubicBezTo>
                      <a:pt x="1094" y="493"/>
                      <a:pt x="1092" y="485"/>
                      <a:pt x="1094" y="488"/>
                    </a:cubicBezTo>
                    <a:cubicBezTo>
                      <a:pt x="1097" y="492"/>
                      <a:pt x="1100" y="491"/>
                      <a:pt x="1104" y="489"/>
                    </a:cubicBezTo>
                    <a:cubicBezTo>
                      <a:pt x="1107" y="487"/>
                      <a:pt x="1104" y="481"/>
                      <a:pt x="1101" y="480"/>
                    </a:cubicBezTo>
                    <a:cubicBezTo>
                      <a:pt x="1097" y="479"/>
                      <a:pt x="1103" y="477"/>
                      <a:pt x="1102" y="475"/>
                    </a:cubicBezTo>
                    <a:cubicBezTo>
                      <a:pt x="1101" y="472"/>
                      <a:pt x="1105" y="463"/>
                      <a:pt x="1109" y="462"/>
                    </a:cubicBezTo>
                    <a:cubicBezTo>
                      <a:pt x="1114" y="461"/>
                      <a:pt x="1112" y="458"/>
                      <a:pt x="1116" y="458"/>
                    </a:cubicBezTo>
                    <a:cubicBezTo>
                      <a:pt x="1120" y="458"/>
                      <a:pt x="1121" y="454"/>
                      <a:pt x="1124" y="450"/>
                    </a:cubicBezTo>
                    <a:cubicBezTo>
                      <a:pt x="1128" y="447"/>
                      <a:pt x="1133" y="456"/>
                      <a:pt x="1138" y="451"/>
                    </a:cubicBezTo>
                    <a:cubicBezTo>
                      <a:pt x="1140" y="448"/>
                      <a:pt x="1143" y="446"/>
                      <a:pt x="1147" y="444"/>
                    </a:cubicBezTo>
                    <a:cubicBezTo>
                      <a:pt x="1134" y="427"/>
                      <a:pt x="1137" y="416"/>
                      <a:pt x="1137" y="413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82" name="Freeform 126"/>
              <p:cNvSpPr>
                <a:spLocks noChangeArrowheads="1" noEditPoints="1"/>
              </p:cNvSpPr>
              <p:nvPr/>
            </p:nvSpPr>
            <p:spPr bwMode="auto">
              <a:xfrm>
                <a:off x="3444875" y="1455737"/>
                <a:ext cx="276225" cy="196850"/>
              </a:xfrm>
              <a:custGeom>
                <a:gdLst>
                  <a:gd fmla="*/ 272415 w 145" name="T0"/>
                  <a:gd fmla="*/ 34401 h 103" name="T1"/>
                  <a:gd fmla="*/ 251460 w 145" name="T2"/>
                  <a:gd fmla="*/ 34401 h 103" name="T3"/>
                  <a:gd fmla="*/ 224790 w 145" name="T4"/>
                  <a:gd fmla="*/ 28667 h 103" name="T5"/>
                  <a:gd fmla="*/ 215265 w 145" name="T6"/>
                  <a:gd fmla="*/ 24845 h 103" name="T7"/>
                  <a:gd fmla="*/ 198120 w 145" name="T8"/>
                  <a:gd fmla="*/ 26756 h 103" name="T9"/>
                  <a:gd fmla="*/ 177165 w 145" name="T10"/>
                  <a:gd fmla="*/ 17200 h 103" name="T11"/>
                  <a:gd fmla="*/ 165735 w 145" name="T12"/>
                  <a:gd fmla="*/ 11467 h 103" name="T13"/>
                  <a:gd fmla="*/ 127635 w 145" name="T14"/>
                  <a:gd fmla="*/ 7645 h 103" name="T15"/>
                  <a:gd fmla="*/ 57150 w 145" name="T16"/>
                  <a:gd fmla="*/ 5733 h 103" name="T17"/>
                  <a:gd fmla="*/ 30480 w 145" name="T18"/>
                  <a:gd fmla="*/ 0 h 103" name="T19"/>
                  <a:gd fmla="*/ 13335 w 145" name="T20"/>
                  <a:gd fmla="*/ 11467 h 103" name="T21"/>
                  <a:gd fmla="*/ 9525 w 145" name="T22"/>
                  <a:gd fmla="*/ 26756 h 103" name="T23"/>
                  <a:gd fmla="*/ 13335 w 145" name="T24"/>
                  <a:gd fmla="*/ 47779 h 103" name="T25"/>
                  <a:gd fmla="*/ 19050 w 145" name="T26"/>
                  <a:gd fmla="*/ 43957 h 103" name="T27"/>
                  <a:gd fmla="*/ 26670 w 145" name="T28"/>
                  <a:gd fmla="*/ 45868 h 103" name="T29"/>
                  <a:gd fmla="*/ 40005 w 145" name="T30"/>
                  <a:gd fmla="*/ 47779 h 103" name="T31"/>
                  <a:gd fmla="*/ 47625 w 145" name="T32"/>
                  <a:gd fmla="*/ 47779 h 103" name="T33"/>
                  <a:gd fmla="*/ 60960 w 145" name="T34"/>
                  <a:gd fmla="*/ 51601 h 103" name="T35"/>
                  <a:gd fmla="*/ 66675 w 145" name="T36"/>
                  <a:gd fmla="*/ 59246 h 103" name="T37"/>
                  <a:gd fmla="*/ 51435 w 145" name="T38"/>
                  <a:gd fmla="*/ 72624 h 103" name="T39"/>
                  <a:gd fmla="*/ 53340 w 145" name="T40"/>
                  <a:gd fmla="*/ 91736 h 103" name="T41"/>
                  <a:gd fmla="*/ 49530 w 145" name="T42"/>
                  <a:gd fmla="*/ 107025 h 103" name="T43"/>
                  <a:gd fmla="*/ 43815 w 145" name="T44"/>
                  <a:gd fmla="*/ 114670 h 103" name="T45"/>
                  <a:gd fmla="*/ 51435 w 145" name="T46"/>
                  <a:gd fmla="*/ 126137 h 103" name="T47"/>
                  <a:gd fmla="*/ 45720 w 145" name="T48"/>
                  <a:gd fmla="*/ 139515 h 103" name="T49"/>
                  <a:gd fmla="*/ 49530 w 145" name="T50"/>
                  <a:gd fmla="*/ 149071 h 103" name="T51"/>
                  <a:gd fmla="*/ 41910 w 145" name="T52"/>
                  <a:gd fmla="*/ 162449 h 103" name="T53"/>
                  <a:gd fmla="*/ 43815 w 145" name="T54"/>
                  <a:gd fmla="*/ 170094 h 103" name="T55"/>
                  <a:gd fmla="*/ 55245 w 145" name="T56"/>
                  <a:gd fmla="*/ 170094 h 103" name="T57"/>
                  <a:gd fmla="*/ 81915 w 145" name="T58"/>
                  <a:gd fmla="*/ 194939 h 103" name="T59"/>
                  <a:gd fmla="*/ 87630 w 145" name="T60"/>
                  <a:gd fmla="*/ 189205 h 103" name="T61"/>
                  <a:gd fmla="*/ 99060 w 145" name="T62"/>
                  <a:gd fmla="*/ 187294 h 103" name="T63"/>
                  <a:gd fmla="*/ 120015 w 145" name="T64"/>
                  <a:gd fmla="*/ 179650 h 103" name="T65"/>
                  <a:gd fmla="*/ 146685 w 145" name="T66"/>
                  <a:gd fmla="*/ 179650 h 103" name="T67"/>
                  <a:gd fmla="*/ 161925 w 145" name="T68"/>
                  <a:gd fmla="*/ 172005 h 103" name="T69"/>
                  <a:gd fmla="*/ 179070 w 145" name="T70"/>
                  <a:gd fmla="*/ 160538 h 103" name="T71"/>
                  <a:gd fmla="*/ 186690 w 145" name="T72"/>
                  <a:gd fmla="*/ 145249 h 103" name="T73"/>
                  <a:gd fmla="*/ 201930 w 145" name="T74"/>
                  <a:gd fmla="*/ 128048 h 103" name="T75"/>
                  <a:gd fmla="*/ 203835 w 145" name="T76"/>
                  <a:gd fmla="*/ 97469 h 103" name="T77"/>
                  <a:gd fmla="*/ 220980 w 145" name="T78"/>
                  <a:gd fmla="*/ 76447 h 103" name="T79"/>
                  <a:gd fmla="*/ 240030 w 145" name="T80"/>
                  <a:gd fmla="*/ 64980 h 103" name="T81"/>
                  <a:gd fmla="*/ 264795 w 145" name="T82"/>
                  <a:gd fmla="*/ 53513 h 103" name="T83"/>
                  <a:gd fmla="*/ 272415 w 145" name="T84"/>
                  <a:gd fmla="*/ 34401 h 103" name="T85"/>
                  <a:gd fmla="*/ 274320 w 145" name="T86"/>
                  <a:gd fmla="*/ 105114 h 103" name="T87"/>
                  <a:gd fmla="*/ 255270 w 145" name="T88"/>
                  <a:gd fmla="*/ 110848 h 103" name="T89"/>
                  <a:gd fmla="*/ 274320 w 145" name="T90"/>
                  <a:gd fmla="*/ 105114 h 10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145" name="T138"/>
                  <a:gd fmla="*/ 0 h 103" name="T139"/>
                  <a:gd fmla="*/ 145 w 145" name="T140"/>
                  <a:gd fmla="*/ 103 h 10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03" w="145">
                    <a:moveTo>
                      <a:pt x="143" y="18"/>
                    </a:moveTo>
                    <a:cubicBezTo>
                      <a:pt x="139" y="18"/>
                      <a:pt x="135" y="18"/>
                      <a:pt x="132" y="18"/>
                    </a:cubicBezTo>
                    <a:cubicBezTo>
                      <a:pt x="128" y="17"/>
                      <a:pt x="120" y="17"/>
                      <a:pt x="118" y="15"/>
                    </a:cubicBezTo>
                    <a:cubicBezTo>
                      <a:pt x="116" y="12"/>
                      <a:pt x="113" y="11"/>
                      <a:pt x="113" y="13"/>
                    </a:cubicBezTo>
                    <a:cubicBezTo>
                      <a:pt x="113" y="16"/>
                      <a:pt x="107" y="16"/>
                      <a:pt x="104" y="14"/>
                    </a:cubicBezTo>
                    <a:cubicBezTo>
                      <a:pt x="101" y="12"/>
                      <a:pt x="96" y="10"/>
                      <a:pt x="93" y="9"/>
                    </a:cubicBezTo>
                    <a:cubicBezTo>
                      <a:pt x="92" y="8"/>
                      <a:pt x="89" y="7"/>
                      <a:pt x="87" y="6"/>
                    </a:cubicBezTo>
                    <a:cubicBezTo>
                      <a:pt x="83" y="6"/>
                      <a:pt x="74" y="3"/>
                      <a:pt x="67" y="4"/>
                    </a:cubicBezTo>
                    <a:cubicBezTo>
                      <a:pt x="60" y="4"/>
                      <a:pt x="39" y="3"/>
                      <a:pt x="30" y="3"/>
                    </a:cubicBezTo>
                    <a:cubicBezTo>
                      <a:pt x="22" y="4"/>
                      <a:pt x="21" y="0"/>
                      <a:pt x="16" y="0"/>
                    </a:cubicBezTo>
                    <a:cubicBezTo>
                      <a:pt x="12" y="0"/>
                      <a:pt x="14" y="5"/>
                      <a:pt x="7" y="6"/>
                    </a:cubicBezTo>
                    <a:cubicBezTo>
                      <a:pt x="0" y="6"/>
                      <a:pt x="0" y="10"/>
                      <a:pt x="5" y="14"/>
                    </a:cubicBezTo>
                    <a:cubicBezTo>
                      <a:pt x="7" y="16"/>
                      <a:pt x="7" y="20"/>
                      <a:pt x="7" y="25"/>
                    </a:cubicBezTo>
                    <a:cubicBezTo>
                      <a:pt x="8" y="25"/>
                      <a:pt x="9" y="24"/>
                      <a:pt x="10" y="23"/>
                    </a:cubicBezTo>
                    <a:cubicBezTo>
                      <a:pt x="12" y="21"/>
                      <a:pt x="14" y="21"/>
                      <a:pt x="14" y="24"/>
                    </a:cubicBezTo>
                    <a:cubicBezTo>
                      <a:pt x="14" y="26"/>
                      <a:pt x="18" y="25"/>
                      <a:pt x="21" y="25"/>
                    </a:cubicBezTo>
                    <a:cubicBezTo>
                      <a:pt x="23" y="25"/>
                      <a:pt x="22" y="27"/>
                      <a:pt x="25" y="25"/>
                    </a:cubicBezTo>
                    <a:cubicBezTo>
                      <a:pt x="28" y="23"/>
                      <a:pt x="32" y="24"/>
                      <a:pt x="32" y="27"/>
                    </a:cubicBezTo>
                    <a:cubicBezTo>
                      <a:pt x="32" y="29"/>
                      <a:pt x="38" y="28"/>
                      <a:pt x="35" y="31"/>
                    </a:cubicBezTo>
                    <a:cubicBezTo>
                      <a:pt x="31" y="34"/>
                      <a:pt x="27" y="35"/>
                      <a:pt x="27" y="38"/>
                    </a:cubicBezTo>
                    <a:cubicBezTo>
                      <a:pt x="27" y="40"/>
                      <a:pt x="31" y="45"/>
                      <a:pt x="28" y="48"/>
                    </a:cubicBezTo>
                    <a:cubicBezTo>
                      <a:pt x="25" y="51"/>
                      <a:pt x="29" y="56"/>
                      <a:pt x="26" y="56"/>
                    </a:cubicBezTo>
                    <a:cubicBezTo>
                      <a:pt x="23" y="56"/>
                      <a:pt x="20" y="57"/>
                      <a:pt x="23" y="60"/>
                    </a:cubicBezTo>
                    <a:cubicBezTo>
                      <a:pt x="27" y="64"/>
                      <a:pt x="29" y="66"/>
                      <a:pt x="27" y="66"/>
                    </a:cubicBezTo>
                    <a:cubicBezTo>
                      <a:pt x="24" y="66"/>
                      <a:pt x="23" y="71"/>
                      <a:pt x="24" y="73"/>
                    </a:cubicBezTo>
                    <a:cubicBezTo>
                      <a:pt x="25" y="74"/>
                      <a:pt x="31" y="77"/>
                      <a:pt x="26" y="78"/>
                    </a:cubicBezTo>
                    <a:cubicBezTo>
                      <a:pt x="22" y="79"/>
                      <a:pt x="22" y="83"/>
                      <a:pt x="22" y="85"/>
                    </a:cubicBezTo>
                    <a:cubicBezTo>
                      <a:pt x="22" y="86"/>
                      <a:pt x="22" y="87"/>
                      <a:pt x="23" y="89"/>
                    </a:cubicBezTo>
                    <a:cubicBezTo>
                      <a:pt x="25" y="88"/>
                      <a:pt x="27" y="88"/>
                      <a:pt x="29" y="89"/>
                    </a:cubicBezTo>
                    <a:cubicBezTo>
                      <a:pt x="34" y="91"/>
                      <a:pt x="37" y="103"/>
                      <a:pt x="43" y="102"/>
                    </a:cubicBezTo>
                    <a:cubicBezTo>
                      <a:pt x="46" y="102"/>
                      <a:pt x="44" y="100"/>
                      <a:pt x="46" y="99"/>
                    </a:cubicBezTo>
                    <a:cubicBezTo>
                      <a:pt x="47" y="97"/>
                      <a:pt x="50" y="98"/>
                      <a:pt x="52" y="98"/>
                    </a:cubicBezTo>
                    <a:cubicBezTo>
                      <a:pt x="55" y="98"/>
                      <a:pt x="56" y="94"/>
                      <a:pt x="63" y="94"/>
                    </a:cubicBezTo>
                    <a:cubicBezTo>
                      <a:pt x="69" y="94"/>
                      <a:pt x="73" y="94"/>
                      <a:pt x="77" y="94"/>
                    </a:cubicBezTo>
                    <a:cubicBezTo>
                      <a:pt x="81" y="94"/>
                      <a:pt x="84" y="93"/>
                      <a:pt x="85" y="90"/>
                    </a:cubicBezTo>
                    <a:cubicBezTo>
                      <a:pt x="86" y="87"/>
                      <a:pt x="89" y="84"/>
                      <a:pt x="94" y="84"/>
                    </a:cubicBezTo>
                    <a:cubicBezTo>
                      <a:pt x="98" y="83"/>
                      <a:pt x="98" y="78"/>
                      <a:pt x="98" y="76"/>
                    </a:cubicBezTo>
                    <a:cubicBezTo>
                      <a:pt x="98" y="73"/>
                      <a:pt x="106" y="69"/>
                      <a:pt x="106" y="67"/>
                    </a:cubicBezTo>
                    <a:cubicBezTo>
                      <a:pt x="107" y="65"/>
                      <a:pt x="102" y="57"/>
                      <a:pt x="107" y="51"/>
                    </a:cubicBezTo>
                    <a:cubicBezTo>
                      <a:pt x="111" y="44"/>
                      <a:pt x="116" y="43"/>
                      <a:pt x="116" y="40"/>
                    </a:cubicBezTo>
                    <a:cubicBezTo>
                      <a:pt x="116" y="36"/>
                      <a:pt x="121" y="35"/>
                      <a:pt x="126" y="34"/>
                    </a:cubicBezTo>
                    <a:cubicBezTo>
                      <a:pt x="132" y="33"/>
                      <a:pt x="134" y="30"/>
                      <a:pt x="139" y="28"/>
                    </a:cubicBezTo>
                    <a:cubicBezTo>
                      <a:pt x="143" y="26"/>
                      <a:pt x="144" y="23"/>
                      <a:pt x="143" y="18"/>
                    </a:cubicBezTo>
                    <a:close/>
                    <a:moveTo>
                      <a:pt x="144" y="55"/>
                    </a:moveTo>
                    <a:cubicBezTo>
                      <a:pt x="143" y="49"/>
                      <a:pt x="132" y="56"/>
                      <a:pt x="134" y="58"/>
                    </a:cubicBezTo>
                    <a:cubicBezTo>
                      <a:pt x="139" y="61"/>
                      <a:pt x="145" y="60"/>
                      <a:pt x="144" y="55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83" name="Freeform 127"/>
              <p:cNvSpPr>
                <a:spLocks noChangeArrowheads="1" noEditPoints="1"/>
              </p:cNvSpPr>
              <p:nvPr/>
            </p:nvSpPr>
            <p:spPr bwMode="auto">
              <a:xfrm>
                <a:off x="4075113" y="1506537"/>
                <a:ext cx="136525" cy="169863"/>
              </a:xfrm>
              <a:custGeom>
                <a:gdLst>
                  <a:gd fmla="*/ 134602 w 71" name="T0"/>
                  <a:gd fmla="*/ 0 h 89" name="T1"/>
                  <a:gd fmla="*/ 124988 w 71" name="T2"/>
                  <a:gd fmla="*/ 3817 h 89" name="T3"/>
                  <a:gd fmla="*/ 117296 w 71" name="T4"/>
                  <a:gd fmla="*/ 9543 h 89" name="T5"/>
                  <a:gd fmla="*/ 94221 w 71" name="T6"/>
                  <a:gd fmla="*/ 5726 h 89" name="T7"/>
                  <a:gd fmla="*/ 65378 w 71" name="T8"/>
                  <a:gd fmla="*/ 5726 h 89" name="T9"/>
                  <a:gd fmla="*/ 63455 w 71" name="T10"/>
                  <a:gd fmla="*/ 5726 h 89" name="T11"/>
                  <a:gd fmla="*/ 44226 w 71" name="T12"/>
                  <a:gd fmla="*/ 15269 h 89" name="T13"/>
                  <a:gd fmla="*/ 34612 w 71" name="T14"/>
                  <a:gd fmla="*/ 20994 h 89" name="T15"/>
                  <a:gd fmla="*/ 19229 w 71" name="T16"/>
                  <a:gd fmla="*/ 22903 h 89" name="T17"/>
                  <a:gd fmla="*/ 11537 w 71" name="T18"/>
                  <a:gd fmla="*/ 36263 h 89" name="T19"/>
                  <a:gd fmla="*/ 5769 w 71" name="T20"/>
                  <a:gd fmla="*/ 43897 h 89" name="T21"/>
                  <a:gd fmla="*/ 0 w 71" name="T22"/>
                  <a:gd fmla="*/ 55349 h 89" name="T23"/>
                  <a:gd fmla="*/ 0 w 71" name="T24"/>
                  <a:gd fmla="*/ 55349 h 89" name="T25"/>
                  <a:gd fmla="*/ 11537 w 71" name="T26"/>
                  <a:gd fmla="*/ 74434 h 89" name="T27"/>
                  <a:gd fmla="*/ 26920 w 71" name="T28"/>
                  <a:gd fmla="*/ 80160 h 89" name="T29"/>
                  <a:gd fmla="*/ 48072 w 71" name="T30"/>
                  <a:gd fmla="*/ 85886 h 89" name="T31"/>
                  <a:gd fmla="*/ 24998 w 71" name="T32"/>
                  <a:gd fmla="*/ 87794 h 89" name="T33"/>
                  <a:gd fmla="*/ 28843 w 71" name="T34"/>
                  <a:gd fmla="*/ 106880 h 89" name="T35"/>
                  <a:gd fmla="*/ 40381 w 71" name="T36"/>
                  <a:gd fmla="*/ 122149 h 89" name="T37"/>
                  <a:gd fmla="*/ 59609 w 71" name="T38"/>
                  <a:gd fmla="*/ 131692 h 89" name="T39"/>
                  <a:gd fmla="*/ 55764 w 71" name="T40"/>
                  <a:gd fmla="*/ 108789 h 89" name="T41"/>
                  <a:gd fmla="*/ 71147 w 71" name="T42"/>
                  <a:gd fmla="*/ 108789 h 89" name="T43"/>
                  <a:gd fmla="*/ 61532 w 71" name="T44"/>
                  <a:gd fmla="*/ 101154 h 89" name="T45"/>
                  <a:gd fmla="*/ 69224 w 71" name="T46"/>
                  <a:gd fmla="*/ 95429 h 89" name="T47"/>
                  <a:gd fmla="*/ 84607 w 71" name="T48"/>
                  <a:gd fmla="*/ 93520 h 89" name="T49"/>
                  <a:gd fmla="*/ 76915 w 71" name="T50"/>
                  <a:gd fmla="*/ 76343 h 89" name="T51"/>
                  <a:gd fmla="*/ 59609 w 71" name="T52"/>
                  <a:gd fmla="*/ 78251 h 89" name="T53"/>
                  <a:gd fmla="*/ 67301 w 71" name="T54"/>
                  <a:gd fmla="*/ 66800 h 89" name="T55"/>
                  <a:gd fmla="*/ 49995 w 71" name="T56"/>
                  <a:gd fmla="*/ 41989 h 89" name="T57"/>
                  <a:gd fmla="*/ 59609 w 71" name="T58"/>
                  <a:gd fmla="*/ 36263 h 89" name="T59"/>
                  <a:gd fmla="*/ 76915 w 71" name="T60"/>
                  <a:gd fmla="*/ 38171 h 89" name="T61"/>
                  <a:gd fmla="*/ 82684 w 71" name="T62"/>
                  <a:gd fmla="*/ 22903 h 89" name="T63"/>
                  <a:gd fmla="*/ 94221 w 71" name="T64"/>
                  <a:gd fmla="*/ 26720 h 89" name="T65"/>
                  <a:gd fmla="*/ 111527 w 71" name="T66"/>
                  <a:gd fmla="*/ 19086 h 89" name="T67"/>
                  <a:gd fmla="*/ 124988 w 71" name="T68"/>
                  <a:gd fmla="*/ 24811 h 89" name="T69"/>
                  <a:gd fmla="*/ 130756 w 71" name="T70"/>
                  <a:gd fmla="*/ 17177 h 89" name="T71"/>
                  <a:gd fmla="*/ 136525 w 71" name="T72"/>
                  <a:gd fmla="*/ 7634 h 89" name="T73"/>
                  <a:gd fmla="*/ 134602 w 71" name="T74"/>
                  <a:gd fmla="*/ 0 h 89" name="T75"/>
                  <a:gd fmla="*/ 117296 w 71" name="T76"/>
                  <a:gd fmla="*/ 160320 h 89" name="T77"/>
                  <a:gd fmla="*/ 82684 w 71" name="T78"/>
                  <a:gd fmla="*/ 156503 h 89" name="T79"/>
                  <a:gd fmla="*/ 69224 w 71" name="T80"/>
                  <a:gd fmla="*/ 162229 h 89" name="T81"/>
                  <a:gd fmla="*/ 101913 w 71" name="T82"/>
                  <a:gd fmla="*/ 169863 h 89" name="T83"/>
                  <a:gd fmla="*/ 130756 w 71" name="T84"/>
                  <a:gd fmla="*/ 160320 h 89" name="T85"/>
                  <a:gd fmla="*/ 117296 w 71" name="T86"/>
                  <a:gd fmla="*/ 160320 h 89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w 71" name="T132"/>
                  <a:gd fmla="*/ 0 h 89" name="T133"/>
                  <a:gd fmla="*/ 71 w 71" name="T134"/>
                  <a:gd fmla="*/ 89 h 89" name="T135"/>
                </a:gdLst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b="T135" l="T132" r="T134" t="T133"/>
                <a:pathLst>
                  <a:path h="89" w="71">
                    <a:moveTo>
                      <a:pt x="70" y="0"/>
                    </a:moveTo>
                    <a:cubicBezTo>
                      <a:pt x="68" y="0"/>
                      <a:pt x="64" y="1"/>
                      <a:pt x="65" y="2"/>
                    </a:cubicBezTo>
                    <a:cubicBezTo>
                      <a:pt x="66" y="4"/>
                      <a:pt x="63" y="5"/>
                      <a:pt x="61" y="5"/>
                    </a:cubicBezTo>
                    <a:cubicBezTo>
                      <a:pt x="61" y="5"/>
                      <a:pt x="51" y="4"/>
                      <a:pt x="49" y="3"/>
                    </a:cubicBezTo>
                    <a:cubicBezTo>
                      <a:pt x="47" y="2"/>
                      <a:pt x="38" y="2"/>
                      <a:pt x="34" y="3"/>
                    </a:cubicBezTo>
                    <a:cubicBezTo>
                      <a:pt x="34" y="3"/>
                      <a:pt x="33" y="3"/>
                      <a:pt x="33" y="3"/>
                    </a:cubicBezTo>
                    <a:cubicBezTo>
                      <a:pt x="32" y="5"/>
                      <a:pt x="24" y="9"/>
                      <a:pt x="23" y="8"/>
                    </a:cubicBezTo>
                    <a:cubicBezTo>
                      <a:pt x="21" y="7"/>
                      <a:pt x="21" y="11"/>
                      <a:pt x="18" y="11"/>
                    </a:cubicBezTo>
                    <a:cubicBezTo>
                      <a:pt x="15" y="12"/>
                      <a:pt x="10" y="11"/>
                      <a:pt x="10" y="12"/>
                    </a:cubicBezTo>
                    <a:cubicBezTo>
                      <a:pt x="10" y="14"/>
                      <a:pt x="8" y="17"/>
                      <a:pt x="6" y="19"/>
                    </a:cubicBezTo>
                    <a:cubicBezTo>
                      <a:pt x="4" y="21"/>
                      <a:pt x="6" y="23"/>
                      <a:pt x="3" y="23"/>
                    </a:cubicBezTo>
                    <a:cubicBezTo>
                      <a:pt x="1" y="23"/>
                      <a:pt x="1" y="26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4" y="31"/>
                      <a:pt x="7" y="35"/>
                      <a:pt x="6" y="39"/>
                    </a:cubicBezTo>
                    <a:cubicBezTo>
                      <a:pt x="6" y="43"/>
                      <a:pt x="12" y="45"/>
                      <a:pt x="14" y="42"/>
                    </a:cubicBezTo>
                    <a:cubicBezTo>
                      <a:pt x="17" y="39"/>
                      <a:pt x="25" y="43"/>
                      <a:pt x="25" y="45"/>
                    </a:cubicBezTo>
                    <a:cubicBezTo>
                      <a:pt x="25" y="47"/>
                      <a:pt x="17" y="43"/>
                      <a:pt x="13" y="46"/>
                    </a:cubicBezTo>
                    <a:cubicBezTo>
                      <a:pt x="8" y="50"/>
                      <a:pt x="16" y="53"/>
                      <a:pt x="15" y="56"/>
                    </a:cubicBezTo>
                    <a:cubicBezTo>
                      <a:pt x="14" y="59"/>
                      <a:pt x="17" y="64"/>
                      <a:pt x="21" y="64"/>
                    </a:cubicBezTo>
                    <a:cubicBezTo>
                      <a:pt x="25" y="64"/>
                      <a:pt x="29" y="70"/>
                      <a:pt x="31" y="69"/>
                    </a:cubicBezTo>
                    <a:cubicBezTo>
                      <a:pt x="34" y="68"/>
                      <a:pt x="28" y="59"/>
                      <a:pt x="29" y="57"/>
                    </a:cubicBezTo>
                    <a:cubicBezTo>
                      <a:pt x="30" y="56"/>
                      <a:pt x="35" y="60"/>
                      <a:pt x="37" y="57"/>
                    </a:cubicBezTo>
                    <a:cubicBezTo>
                      <a:pt x="39" y="54"/>
                      <a:pt x="35" y="52"/>
                      <a:pt x="32" y="53"/>
                    </a:cubicBezTo>
                    <a:cubicBezTo>
                      <a:pt x="28" y="53"/>
                      <a:pt x="32" y="48"/>
                      <a:pt x="36" y="50"/>
                    </a:cubicBezTo>
                    <a:cubicBezTo>
                      <a:pt x="40" y="53"/>
                      <a:pt x="42" y="50"/>
                      <a:pt x="44" y="49"/>
                    </a:cubicBezTo>
                    <a:cubicBezTo>
                      <a:pt x="46" y="49"/>
                      <a:pt x="47" y="42"/>
                      <a:pt x="40" y="40"/>
                    </a:cubicBezTo>
                    <a:cubicBezTo>
                      <a:pt x="34" y="39"/>
                      <a:pt x="35" y="45"/>
                      <a:pt x="31" y="41"/>
                    </a:cubicBezTo>
                    <a:cubicBezTo>
                      <a:pt x="27" y="36"/>
                      <a:pt x="35" y="38"/>
                      <a:pt x="35" y="35"/>
                    </a:cubicBezTo>
                    <a:cubicBezTo>
                      <a:pt x="35" y="31"/>
                      <a:pt x="29" y="26"/>
                      <a:pt x="26" y="22"/>
                    </a:cubicBezTo>
                    <a:cubicBezTo>
                      <a:pt x="23" y="18"/>
                      <a:pt x="30" y="16"/>
                      <a:pt x="31" y="19"/>
                    </a:cubicBezTo>
                    <a:cubicBezTo>
                      <a:pt x="33" y="22"/>
                      <a:pt x="38" y="21"/>
                      <a:pt x="40" y="20"/>
                    </a:cubicBezTo>
                    <a:cubicBezTo>
                      <a:pt x="43" y="19"/>
                      <a:pt x="37" y="14"/>
                      <a:pt x="43" y="12"/>
                    </a:cubicBezTo>
                    <a:cubicBezTo>
                      <a:pt x="48" y="10"/>
                      <a:pt x="48" y="13"/>
                      <a:pt x="49" y="14"/>
                    </a:cubicBezTo>
                    <a:cubicBezTo>
                      <a:pt x="51" y="14"/>
                      <a:pt x="53" y="10"/>
                      <a:pt x="58" y="10"/>
                    </a:cubicBezTo>
                    <a:cubicBezTo>
                      <a:pt x="61" y="10"/>
                      <a:pt x="63" y="11"/>
                      <a:pt x="65" y="13"/>
                    </a:cubicBezTo>
                    <a:cubicBezTo>
                      <a:pt x="67" y="12"/>
                      <a:pt x="68" y="11"/>
                      <a:pt x="68" y="9"/>
                    </a:cubicBezTo>
                    <a:cubicBezTo>
                      <a:pt x="68" y="8"/>
                      <a:pt x="71" y="7"/>
                      <a:pt x="71" y="4"/>
                    </a:cubicBezTo>
                    <a:cubicBezTo>
                      <a:pt x="71" y="3"/>
                      <a:pt x="71" y="1"/>
                      <a:pt x="70" y="0"/>
                    </a:cubicBezTo>
                    <a:close/>
                    <a:moveTo>
                      <a:pt x="61" y="84"/>
                    </a:moveTo>
                    <a:cubicBezTo>
                      <a:pt x="58" y="82"/>
                      <a:pt x="46" y="85"/>
                      <a:pt x="43" y="82"/>
                    </a:cubicBezTo>
                    <a:cubicBezTo>
                      <a:pt x="40" y="79"/>
                      <a:pt x="34" y="84"/>
                      <a:pt x="36" y="85"/>
                    </a:cubicBezTo>
                    <a:cubicBezTo>
                      <a:pt x="40" y="85"/>
                      <a:pt x="46" y="89"/>
                      <a:pt x="53" y="89"/>
                    </a:cubicBezTo>
                    <a:cubicBezTo>
                      <a:pt x="59" y="89"/>
                      <a:pt x="68" y="86"/>
                      <a:pt x="68" y="84"/>
                    </a:cubicBezTo>
                    <a:cubicBezTo>
                      <a:pt x="68" y="83"/>
                      <a:pt x="64" y="85"/>
                      <a:pt x="61" y="84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84" name="Freeform 128"/>
              <p:cNvSpPr>
                <a:spLocks noChangeArrowheads="1"/>
              </p:cNvSpPr>
              <p:nvPr/>
            </p:nvSpPr>
            <p:spPr bwMode="auto">
              <a:xfrm>
                <a:off x="4329113" y="1654175"/>
                <a:ext cx="55563" cy="34925"/>
              </a:xfrm>
              <a:custGeom>
                <a:gdLst>
                  <a:gd fmla="*/ 38319 w 29" name="T0"/>
                  <a:gd fmla="*/ 21343 h 18" name="T1"/>
                  <a:gd fmla="*/ 49815 w 29" name="T2"/>
                  <a:gd fmla="*/ 7761 h 18" name="T3"/>
                  <a:gd fmla="*/ 47899 w 29" name="T4"/>
                  <a:gd fmla="*/ 3881 h 18" name="T5"/>
                  <a:gd fmla="*/ 17244 w 29" name="T6"/>
                  <a:gd fmla="*/ 13582 h 18" name="T7"/>
                  <a:gd fmla="*/ 7664 w 29" name="T8"/>
                  <a:gd fmla="*/ 29104 h 18" name="T9"/>
                  <a:gd fmla="*/ 38319 w 29" name="T10"/>
                  <a:gd fmla="*/ 21343 h 1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9" name="T18"/>
                  <a:gd fmla="*/ 0 h 18" name="T19"/>
                  <a:gd fmla="*/ 29 w 29" name="T20"/>
                  <a:gd fmla="*/ 18 h 1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8" w="28">
                    <a:moveTo>
                      <a:pt x="20" y="11"/>
                    </a:moveTo>
                    <a:cubicBezTo>
                      <a:pt x="19" y="10"/>
                      <a:pt x="22" y="6"/>
                      <a:pt x="26" y="4"/>
                    </a:cubicBezTo>
                    <a:cubicBezTo>
                      <a:pt x="29" y="3"/>
                      <a:pt x="28" y="0"/>
                      <a:pt x="25" y="2"/>
                    </a:cubicBezTo>
                    <a:cubicBezTo>
                      <a:pt x="23" y="4"/>
                      <a:pt x="17" y="7"/>
                      <a:pt x="9" y="7"/>
                    </a:cubicBezTo>
                    <a:cubicBezTo>
                      <a:pt x="2" y="7"/>
                      <a:pt x="0" y="12"/>
                      <a:pt x="4" y="15"/>
                    </a:cubicBezTo>
                    <a:cubicBezTo>
                      <a:pt x="10" y="18"/>
                      <a:pt x="20" y="13"/>
                      <a:pt x="20" y="11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85" name="Freeform 129"/>
              <p:cNvSpPr>
                <a:spLocks noChangeArrowheads="1"/>
              </p:cNvSpPr>
              <p:nvPr/>
            </p:nvSpPr>
            <p:spPr bwMode="auto">
              <a:xfrm>
                <a:off x="3122613" y="754062"/>
                <a:ext cx="231775" cy="117475"/>
              </a:xfrm>
              <a:custGeom>
                <a:gdLst>
                  <a:gd fmla="*/ 195381 w 121" name="T0"/>
                  <a:gd fmla="*/ 84736 h 61" name="T1"/>
                  <a:gd fmla="*/ 212620 w 121" name="T2"/>
                  <a:gd fmla="*/ 69330 h 61" name="T3"/>
                  <a:gd fmla="*/ 229860 w 121" name="T4"/>
                  <a:gd fmla="*/ 53923 h 61" name="T5"/>
                  <a:gd fmla="*/ 218367 w 121" name="T6"/>
                  <a:gd fmla="*/ 36591 h 61" name="T7"/>
                  <a:gd fmla="*/ 206874 w 121" name="T8"/>
                  <a:gd fmla="*/ 25036 h 61" name="T9"/>
                  <a:gd fmla="*/ 203043 w 121" name="T10"/>
                  <a:gd fmla="*/ 11555 h 61" name="T11"/>
                  <a:gd fmla="*/ 187719 w 121" name="T12"/>
                  <a:gd fmla="*/ 13481 h 61" name="T13"/>
                  <a:gd fmla="*/ 166648 w 121" name="T14"/>
                  <a:gd fmla="*/ 3852 h 61" name="T15"/>
                  <a:gd fmla="*/ 164733 w 121" name="T16"/>
                  <a:gd fmla="*/ 15407 h 61" name="T17"/>
                  <a:gd fmla="*/ 151324 w 121" name="T18"/>
                  <a:gd fmla="*/ 17332 h 61" name="T19"/>
                  <a:gd fmla="*/ 143662 w 121" name="T20"/>
                  <a:gd fmla="*/ 17332 h 61" name="T21"/>
                  <a:gd fmla="*/ 130254 w 121" name="T22"/>
                  <a:gd fmla="*/ 19258 h 61" name="T23"/>
                  <a:gd fmla="*/ 118761 w 121" name="T24"/>
                  <a:gd fmla="*/ 15407 h 61" name="T25"/>
                  <a:gd fmla="*/ 105352 w 121" name="T26"/>
                  <a:gd fmla="*/ 25036 h 61" name="T27"/>
                  <a:gd fmla="*/ 95775 w 121" name="T28"/>
                  <a:gd fmla="*/ 21184 h 61" name="T29"/>
                  <a:gd fmla="*/ 86197 w 121" name="T30"/>
                  <a:gd fmla="*/ 26961 h 61" name="T31"/>
                  <a:gd fmla="*/ 84282 w 121" name="T32"/>
                  <a:gd fmla="*/ 38516 h 61" name="T33"/>
                  <a:gd fmla="*/ 68958 w 121" name="T34"/>
                  <a:gd fmla="*/ 44294 h 61" name="T35"/>
                  <a:gd fmla="*/ 63211 w 121" name="T36"/>
                  <a:gd fmla="*/ 26961 h 61" name="T37"/>
                  <a:gd fmla="*/ 30648 w 121" name="T38"/>
                  <a:gd fmla="*/ 5777 h 61" name="T39"/>
                  <a:gd fmla="*/ 34479 w 121" name="T40"/>
                  <a:gd fmla="*/ 17332 h 61" name="T41"/>
                  <a:gd fmla="*/ 26817 w 121" name="T42"/>
                  <a:gd fmla="*/ 17332 h 61" name="T43"/>
                  <a:gd fmla="*/ 11493 w 121" name="T44"/>
                  <a:gd fmla="*/ 21184 h 61" name="T45"/>
                  <a:gd fmla="*/ 1915 w 121" name="T46"/>
                  <a:gd fmla="*/ 36591 h 61" name="T47"/>
                  <a:gd fmla="*/ 22986 w 121" name="T48"/>
                  <a:gd fmla="*/ 42368 h 61" name="T49"/>
                  <a:gd fmla="*/ 47887 w 121" name="T50"/>
                  <a:gd fmla="*/ 42368 h 61" name="T51"/>
                  <a:gd fmla="*/ 44056 w 121" name="T52"/>
                  <a:gd fmla="*/ 51997 h 61" name="T53"/>
                  <a:gd fmla="*/ 32563 w 121" name="T54"/>
                  <a:gd fmla="*/ 57775 h 61" name="T55"/>
                  <a:gd fmla="*/ 7662 w 121" name="T56"/>
                  <a:gd fmla="*/ 65478 h 61" name="T57"/>
                  <a:gd fmla="*/ 40225 w 121" name="T58"/>
                  <a:gd fmla="*/ 65478 h 61" name="T59"/>
                  <a:gd fmla="*/ 47887 w 121" name="T60"/>
                  <a:gd fmla="*/ 73181 h 61" name="T61"/>
                  <a:gd fmla="*/ 53634 w 121" name="T62"/>
                  <a:gd fmla="*/ 80884 h 61" name="T63"/>
                  <a:gd fmla="*/ 45972 w 121" name="T64"/>
                  <a:gd fmla="*/ 90514 h 61" name="T65"/>
                  <a:gd fmla="*/ 36394 w 121" name="T66"/>
                  <a:gd fmla="*/ 98217 h 61" name="T67"/>
                  <a:gd fmla="*/ 63211 w 121" name="T68"/>
                  <a:gd fmla="*/ 96291 h 61" name="T69"/>
                  <a:gd fmla="*/ 101521 w 121" name="T70"/>
                  <a:gd fmla="*/ 113623 h 61" name="T71"/>
                  <a:gd fmla="*/ 139831 w 121" name="T72"/>
                  <a:gd fmla="*/ 103994 h 61" name="T73"/>
                  <a:gd fmla="*/ 166648 w 121" name="T74"/>
                  <a:gd fmla="*/ 94365 h 61" name="T75"/>
                  <a:gd fmla="*/ 195381 w 121" name="T76"/>
                  <a:gd fmla="*/ 84736 h 61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121" name="T117"/>
                  <a:gd fmla="*/ 0 h 61" name="T118"/>
                  <a:gd fmla="*/ 121 w 121" name="T119"/>
                  <a:gd fmla="*/ 61 h 61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61" w="120">
                    <a:moveTo>
                      <a:pt x="102" y="44"/>
                    </a:moveTo>
                    <a:cubicBezTo>
                      <a:pt x="109" y="43"/>
                      <a:pt x="108" y="36"/>
                      <a:pt x="111" y="36"/>
                    </a:cubicBezTo>
                    <a:cubicBezTo>
                      <a:pt x="114" y="37"/>
                      <a:pt x="118" y="31"/>
                      <a:pt x="120" y="28"/>
                    </a:cubicBezTo>
                    <a:cubicBezTo>
                      <a:pt x="121" y="25"/>
                      <a:pt x="118" y="19"/>
                      <a:pt x="114" y="19"/>
                    </a:cubicBezTo>
                    <a:cubicBezTo>
                      <a:pt x="110" y="19"/>
                      <a:pt x="107" y="16"/>
                      <a:pt x="108" y="13"/>
                    </a:cubicBezTo>
                    <a:cubicBezTo>
                      <a:pt x="109" y="11"/>
                      <a:pt x="106" y="8"/>
                      <a:pt x="106" y="6"/>
                    </a:cubicBezTo>
                    <a:cubicBezTo>
                      <a:pt x="106" y="5"/>
                      <a:pt x="101" y="6"/>
                      <a:pt x="98" y="7"/>
                    </a:cubicBezTo>
                    <a:cubicBezTo>
                      <a:pt x="95" y="7"/>
                      <a:pt x="90" y="0"/>
                      <a:pt x="87" y="2"/>
                    </a:cubicBezTo>
                    <a:cubicBezTo>
                      <a:pt x="85" y="3"/>
                      <a:pt x="87" y="6"/>
                      <a:pt x="86" y="8"/>
                    </a:cubicBezTo>
                    <a:cubicBezTo>
                      <a:pt x="85" y="10"/>
                      <a:pt x="79" y="7"/>
                      <a:pt x="79" y="9"/>
                    </a:cubicBezTo>
                    <a:cubicBezTo>
                      <a:pt x="79" y="11"/>
                      <a:pt x="77" y="12"/>
                      <a:pt x="75" y="9"/>
                    </a:cubicBezTo>
                    <a:cubicBezTo>
                      <a:pt x="73" y="7"/>
                      <a:pt x="68" y="8"/>
                      <a:pt x="68" y="10"/>
                    </a:cubicBezTo>
                    <a:cubicBezTo>
                      <a:pt x="68" y="12"/>
                      <a:pt x="66" y="10"/>
                      <a:pt x="62" y="8"/>
                    </a:cubicBezTo>
                    <a:cubicBezTo>
                      <a:pt x="59" y="6"/>
                      <a:pt x="55" y="11"/>
                      <a:pt x="55" y="13"/>
                    </a:cubicBezTo>
                    <a:cubicBezTo>
                      <a:pt x="55" y="16"/>
                      <a:pt x="54" y="16"/>
                      <a:pt x="50" y="11"/>
                    </a:cubicBezTo>
                    <a:cubicBezTo>
                      <a:pt x="47" y="5"/>
                      <a:pt x="44" y="11"/>
                      <a:pt x="45" y="14"/>
                    </a:cubicBezTo>
                    <a:cubicBezTo>
                      <a:pt x="47" y="17"/>
                      <a:pt x="46" y="21"/>
                      <a:pt x="44" y="20"/>
                    </a:cubicBezTo>
                    <a:cubicBezTo>
                      <a:pt x="41" y="18"/>
                      <a:pt x="38" y="21"/>
                      <a:pt x="36" y="23"/>
                    </a:cubicBezTo>
                    <a:cubicBezTo>
                      <a:pt x="35" y="25"/>
                      <a:pt x="30" y="16"/>
                      <a:pt x="33" y="14"/>
                    </a:cubicBezTo>
                    <a:cubicBezTo>
                      <a:pt x="37" y="12"/>
                      <a:pt x="21" y="3"/>
                      <a:pt x="16" y="3"/>
                    </a:cubicBezTo>
                    <a:cubicBezTo>
                      <a:pt x="11" y="3"/>
                      <a:pt x="15" y="6"/>
                      <a:pt x="18" y="9"/>
                    </a:cubicBezTo>
                    <a:cubicBezTo>
                      <a:pt x="21" y="12"/>
                      <a:pt x="16" y="11"/>
                      <a:pt x="14" y="9"/>
                    </a:cubicBezTo>
                    <a:cubicBezTo>
                      <a:pt x="12" y="6"/>
                      <a:pt x="8" y="8"/>
                      <a:pt x="6" y="11"/>
                    </a:cubicBezTo>
                    <a:cubicBezTo>
                      <a:pt x="4" y="15"/>
                      <a:pt x="1" y="17"/>
                      <a:pt x="1" y="19"/>
                    </a:cubicBezTo>
                    <a:cubicBezTo>
                      <a:pt x="0" y="21"/>
                      <a:pt x="6" y="24"/>
                      <a:pt x="12" y="22"/>
                    </a:cubicBezTo>
                    <a:cubicBezTo>
                      <a:pt x="17" y="19"/>
                      <a:pt x="23" y="19"/>
                      <a:pt x="25" y="22"/>
                    </a:cubicBezTo>
                    <a:cubicBezTo>
                      <a:pt x="28" y="24"/>
                      <a:pt x="20" y="25"/>
                      <a:pt x="23" y="27"/>
                    </a:cubicBezTo>
                    <a:cubicBezTo>
                      <a:pt x="26" y="29"/>
                      <a:pt x="24" y="31"/>
                      <a:pt x="17" y="30"/>
                    </a:cubicBezTo>
                    <a:cubicBezTo>
                      <a:pt x="11" y="30"/>
                      <a:pt x="3" y="32"/>
                      <a:pt x="4" y="34"/>
                    </a:cubicBezTo>
                    <a:cubicBezTo>
                      <a:pt x="6" y="36"/>
                      <a:pt x="21" y="32"/>
                      <a:pt x="21" y="34"/>
                    </a:cubicBezTo>
                    <a:cubicBezTo>
                      <a:pt x="21" y="36"/>
                      <a:pt x="21" y="40"/>
                      <a:pt x="25" y="38"/>
                    </a:cubicBezTo>
                    <a:cubicBezTo>
                      <a:pt x="29" y="37"/>
                      <a:pt x="26" y="41"/>
                      <a:pt x="28" y="42"/>
                    </a:cubicBezTo>
                    <a:cubicBezTo>
                      <a:pt x="30" y="43"/>
                      <a:pt x="30" y="47"/>
                      <a:pt x="24" y="47"/>
                    </a:cubicBezTo>
                    <a:cubicBezTo>
                      <a:pt x="19" y="48"/>
                      <a:pt x="16" y="49"/>
                      <a:pt x="19" y="51"/>
                    </a:cubicBezTo>
                    <a:cubicBezTo>
                      <a:pt x="21" y="54"/>
                      <a:pt x="27" y="52"/>
                      <a:pt x="33" y="50"/>
                    </a:cubicBezTo>
                    <a:cubicBezTo>
                      <a:pt x="39" y="49"/>
                      <a:pt x="47" y="56"/>
                      <a:pt x="53" y="59"/>
                    </a:cubicBezTo>
                    <a:cubicBezTo>
                      <a:pt x="60" y="61"/>
                      <a:pt x="72" y="58"/>
                      <a:pt x="73" y="54"/>
                    </a:cubicBezTo>
                    <a:cubicBezTo>
                      <a:pt x="74" y="51"/>
                      <a:pt x="83" y="52"/>
                      <a:pt x="87" y="49"/>
                    </a:cubicBezTo>
                    <a:cubicBezTo>
                      <a:pt x="91" y="47"/>
                      <a:pt x="96" y="44"/>
                      <a:pt x="102" y="44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86" name="Freeform 130"/>
              <p:cNvSpPr>
                <a:spLocks noChangeArrowheads="1"/>
              </p:cNvSpPr>
              <p:nvPr/>
            </p:nvSpPr>
            <p:spPr bwMode="auto">
              <a:xfrm>
                <a:off x="3421063" y="1131887"/>
                <a:ext cx="98425" cy="107950"/>
              </a:xfrm>
              <a:custGeom>
                <a:gdLst>
                  <a:gd fmla="*/ 86846 w 51" name="T0"/>
                  <a:gd fmla="*/ 32771 h 56" name="T1"/>
                  <a:gd fmla="*/ 81056 w 51" name="T2"/>
                  <a:gd fmla="*/ 26988 h 56" name="T3"/>
                  <a:gd fmla="*/ 67547 w 51" name="T4"/>
                  <a:gd fmla="*/ 30843 h 56" name="T5"/>
                  <a:gd fmla="*/ 54037 w 51" name="T6"/>
                  <a:gd fmla="*/ 28915 h 56" name="T7"/>
                  <a:gd fmla="*/ 59827 w 51" name="T8"/>
                  <a:gd fmla="*/ 15421 h 56" name="T9"/>
                  <a:gd fmla="*/ 65617 w 51" name="T10"/>
                  <a:gd fmla="*/ 3855 h 56" name="T11"/>
                  <a:gd fmla="*/ 61757 w 51" name="T12"/>
                  <a:gd fmla="*/ 1928 h 56" name="T13"/>
                  <a:gd fmla="*/ 40528 w 51" name="T14"/>
                  <a:gd fmla="*/ 7711 h 56" name="T15"/>
                  <a:gd fmla="*/ 50177 w 51" name="T16"/>
                  <a:gd fmla="*/ 17349 h 56" name="T17"/>
                  <a:gd fmla="*/ 32808 w 51" name="T18"/>
                  <a:gd fmla="*/ 26988 h 56" name="T19"/>
                  <a:gd fmla="*/ 9650 w 51" name="T20"/>
                  <a:gd fmla="*/ 26988 h 56" name="T21"/>
                  <a:gd fmla="*/ 11579 w 51" name="T22"/>
                  <a:gd fmla="*/ 42409 h 56" name="T23"/>
                  <a:gd fmla="*/ 23159 w 51" name="T24"/>
                  <a:gd fmla="*/ 57830 h 56" name="T25"/>
                  <a:gd fmla="*/ 17369 w 51" name="T26"/>
                  <a:gd fmla="*/ 77107 h 56" name="T27"/>
                  <a:gd fmla="*/ 1930 w 51" name="T28"/>
                  <a:gd fmla="*/ 90601 h 56" name="T29"/>
                  <a:gd fmla="*/ 23159 w 51" name="T30"/>
                  <a:gd fmla="*/ 107950 h 56" name="T31"/>
                  <a:gd fmla="*/ 61757 w 51" name="T32"/>
                  <a:gd fmla="*/ 92529 h 56" name="T33"/>
                  <a:gd fmla="*/ 88775 w 51" name="T34"/>
                  <a:gd fmla="*/ 86746 h 56" name="T35"/>
                  <a:gd fmla="*/ 88775 w 51" name="T36"/>
                  <a:gd fmla="*/ 36626 h 56" name="T37"/>
                  <a:gd fmla="*/ 86846 w 51" name="T38"/>
                  <a:gd fmla="*/ 32771 h 5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51" name="T60"/>
                  <a:gd fmla="*/ 0 h 56" name="T61"/>
                  <a:gd fmla="*/ 51 w 51" name="T62"/>
                  <a:gd fmla="*/ 56 h 56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56" w="51">
                    <a:moveTo>
                      <a:pt x="45" y="17"/>
                    </a:moveTo>
                    <a:cubicBezTo>
                      <a:pt x="44" y="16"/>
                      <a:pt x="43" y="15"/>
                      <a:pt x="42" y="14"/>
                    </a:cubicBezTo>
                    <a:cubicBezTo>
                      <a:pt x="37" y="9"/>
                      <a:pt x="36" y="13"/>
                      <a:pt x="35" y="16"/>
                    </a:cubicBezTo>
                    <a:cubicBezTo>
                      <a:pt x="35" y="19"/>
                      <a:pt x="31" y="15"/>
                      <a:pt x="28" y="15"/>
                    </a:cubicBezTo>
                    <a:cubicBezTo>
                      <a:pt x="25" y="14"/>
                      <a:pt x="29" y="9"/>
                      <a:pt x="31" y="8"/>
                    </a:cubicBezTo>
                    <a:cubicBezTo>
                      <a:pt x="32" y="7"/>
                      <a:pt x="33" y="5"/>
                      <a:pt x="34" y="2"/>
                    </a:cubicBezTo>
                    <a:cubicBezTo>
                      <a:pt x="33" y="2"/>
                      <a:pt x="33" y="2"/>
                      <a:pt x="32" y="1"/>
                    </a:cubicBezTo>
                    <a:cubicBezTo>
                      <a:pt x="28" y="0"/>
                      <a:pt x="21" y="0"/>
                      <a:pt x="21" y="4"/>
                    </a:cubicBezTo>
                    <a:cubicBezTo>
                      <a:pt x="21" y="8"/>
                      <a:pt x="26" y="6"/>
                      <a:pt x="26" y="9"/>
                    </a:cubicBezTo>
                    <a:cubicBezTo>
                      <a:pt x="26" y="12"/>
                      <a:pt x="21" y="11"/>
                      <a:pt x="17" y="14"/>
                    </a:cubicBezTo>
                    <a:cubicBezTo>
                      <a:pt x="13" y="16"/>
                      <a:pt x="9" y="12"/>
                      <a:pt x="5" y="14"/>
                    </a:cubicBezTo>
                    <a:cubicBezTo>
                      <a:pt x="1" y="16"/>
                      <a:pt x="9" y="18"/>
                      <a:pt x="6" y="22"/>
                    </a:cubicBezTo>
                    <a:cubicBezTo>
                      <a:pt x="3" y="27"/>
                      <a:pt x="7" y="26"/>
                      <a:pt x="12" y="30"/>
                    </a:cubicBezTo>
                    <a:cubicBezTo>
                      <a:pt x="17" y="34"/>
                      <a:pt x="9" y="35"/>
                      <a:pt x="9" y="40"/>
                    </a:cubicBezTo>
                    <a:cubicBezTo>
                      <a:pt x="9" y="44"/>
                      <a:pt x="2" y="44"/>
                      <a:pt x="1" y="47"/>
                    </a:cubicBezTo>
                    <a:cubicBezTo>
                      <a:pt x="0" y="50"/>
                      <a:pt x="6" y="56"/>
                      <a:pt x="12" y="56"/>
                    </a:cubicBezTo>
                    <a:cubicBezTo>
                      <a:pt x="16" y="56"/>
                      <a:pt x="26" y="54"/>
                      <a:pt x="32" y="48"/>
                    </a:cubicBezTo>
                    <a:cubicBezTo>
                      <a:pt x="37" y="43"/>
                      <a:pt x="40" y="48"/>
                      <a:pt x="46" y="45"/>
                    </a:cubicBezTo>
                    <a:cubicBezTo>
                      <a:pt x="51" y="43"/>
                      <a:pt x="48" y="23"/>
                      <a:pt x="46" y="19"/>
                    </a:cubicBezTo>
                    <a:cubicBezTo>
                      <a:pt x="45" y="18"/>
                      <a:pt x="45" y="18"/>
                      <a:pt x="45" y="1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87" name="Freeform 131"/>
              <p:cNvSpPr>
                <a:spLocks noChangeArrowheads="1" noEditPoints="1"/>
              </p:cNvSpPr>
              <p:nvPr/>
            </p:nvSpPr>
            <p:spPr bwMode="auto">
              <a:xfrm>
                <a:off x="3468688" y="954087"/>
                <a:ext cx="219075" cy="333375"/>
              </a:xfrm>
              <a:custGeom>
                <a:gdLst>
                  <a:gd fmla="*/ 17295 w 114" name="T0"/>
                  <a:gd fmla="*/ 182015 h 174" name="T1"/>
                  <a:gd fmla="*/ 5765 w 114" name="T2"/>
                  <a:gd fmla="*/ 206922 h 174" name="T3"/>
                  <a:gd fmla="*/ 32669 w 114" name="T4"/>
                  <a:gd fmla="*/ 205006 h 174" name="T5"/>
                  <a:gd fmla="*/ 55730 w 114" name="T6"/>
                  <a:gd fmla="*/ 201175 h 174" name="T7"/>
                  <a:gd fmla="*/ 219075 w 114" name="T8"/>
                  <a:gd fmla="*/ 256737 h 174" name="T9"/>
                  <a:gd fmla="*/ 186406 w 114" name="T10"/>
                  <a:gd fmla="*/ 243325 h 174" name="T11"/>
                  <a:gd fmla="*/ 178719 w 114" name="T12"/>
                  <a:gd fmla="*/ 220334 h 174" name="T13"/>
                  <a:gd fmla="*/ 147972 w 114" name="T14"/>
                  <a:gd fmla="*/ 168603 h 174" name="T15"/>
                  <a:gd fmla="*/ 113381 w 114" name="T16"/>
                  <a:gd fmla="*/ 153276 h 174" name="T17"/>
                  <a:gd fmla="*/ 138363 w 114" name="T18"/>
                  <a:gd fmla="*/ 101545 h 174" name="T19"/>
                  <a:gd fmla="*/ 90320 w 114" name="T20"/>
                  <a:gd fmla="*/ 93881 h 174" name="T21"/>
                  <a:gd fmla="*/ 109538 w 114" name="T22"/>
                  <a:gd fmla="*/ 63226 h 174" name="T23"/>
                  <a:gd fmla="*/ 76868 w 114" name="T24"/>
                  <a:gd fmla="*/ 70890 h 174" name="T25"/>
                  <a:gd fmla="*/ 53808 w 114" name="T26"/>
                  <a:gd fmla="*/ 103461 h 174" name="T27"/>
                  <a:gd fmla="*/ 34591 w 114" name="T28"/>
                  <a:gd fmla="*/ 105377 h 174" name="T29"/>
                  <a:gd fmla="*/ 42278 w 114" name="T30"/>
                  <a:gd fmla="*/ 134116 h 174" name="T31"/>
                  <a:gd fmla="*/ 36513 w 114" name="T32"/>
                  <a:gd fmla="*/ 159024 h 174" name="T33"/>
                  <a:gd fmla="*/ 61495 w 114" name="T34"/>
                  <a:gd fmla="*/ 166688 h 174" name="T35"/>
                  <a:gd fmla="*/ 74947 w 114" name="T36"/>
                  <a:gd fmla="*/ 164772 h 174" name="T37"/>
                  <a:gd fmla="*/ 98007 w 114" name="T38"/>
                  <a:gd fmla="*/ 183931 h 174" name="T39"/>
                  <a:gd fmla="*/ 107616 w 114" name="T40"/>
                  <a:gd fmla="*/ 203091 h 174" name="T41"/>
                  <a:gd fmla="*/ 111459 w 114" name="T42"/>
                  <a:gd fmla="*/ 231830 h 174" name="T43"/>
                  <a:gd fmla="*/ 82634 w 114" name="T44"/>
                  <a:gd fmla="*/ 235662 h 174" name="T45"/>
                  <a:gd fmla="*/ 88399 w 114" name="T46"/>
                  <a:gd fmla="*/ 256737 h 174" name="T47"/>
                  <a:gd fmla="*/ 76868 w 114" name="T48"/>
                  <a:gd fmla="*/ 281644 h 174" name="T49"/>
                  <a:gd fmla="*/ 111459 w 114" name="T50"/>
                  <a:gd fmla="*/ 287392 h 174" name="T51"/>
                  <a:gd fmla="*/ 90320 w 114" name="T52"/>
                  <a:gd fmla="*/ 295056 h 174" name="T53"/>
                  <a:gd fmla="*/ 78790 w 114" name="T54"/>
                  <a:gd fmla="*/ 319963 h 174" name="T55"/>
                  <a:gd fmla="*/ 103772 w 114" name="T56"/>
                  <a:gd fmla="*/ 314216 h 174" name="T57"/>
                  <a:gd fmla="*/ 136441 w 114" name="T58"/>
                  <a:gd fmla="*/ 306552 h 174" name="T59"/>
                  <a:gd fmla="*/ 178719 w 114" name="T60"/>
                  <a:gd fmla="*/ 306552 h 174" name="T61"/>
                  <a:gd fmla="*/ 199858 w 114" name="T62"/>
                  <a:gd fmla="*/ 289308 h 174" name="T63"/>
                  <a:gd fmla="*/ 219075 w 114" name="T64"/>
                  <a:gd fmla="*/ 256737 h 174" name="T65"/>
                  <a:gd fmla="*/ 40356 w 114" name="T66"/>
                  <a:gd fmla="*/ 76638 h 174" name="T67"/>
                  <a:gd fmla="*/ 149893 w 114" name="T68"/>
                  <a:gd fmla="*/ 26823 h 174" name="T69"/>
                  <a:gd fmla="*/ 149893 w 114" name="T70"/>
                  <a:gd fmla="*/ 26823 h 174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114" name="T108"/>
                  <a:gd fmla="*/ 0 h 174" name="T109"/>
                  <a:gd fmla="*/ 114 w 114" name="T110"/>
                  <a:gd fmla="*/ 174 h 174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174" w="114">
                    <a:moveTo>
                      <a:pt x="23" y="92"/>
                    </a:moveTo>
                    <a:cubicBezTo>
                      <a:pt x="18" y="88"/>
                      <a:pt x="13" y="95"/>
                      <a:pt x="9" y="95"/>
                    </a:cubicBezTo>
                    <a:cubicBezTo>
                      <a:pt x="8" y="98"/>
                      <a:pt x="7" y="100"/>
                      <a:pt x="6" y="101"/>
                    </a:cubicBezTo>
                    <a:cubicBezTo>
                      <a:pt x="4" y="102"/>
                      <a:pt x="0" y="107"/>
                      <a:pt x="3" y="108"/>
                    </a:cubicBezTo>
                    <a:cubicBezTo>
                      <a:pt x="6" y="108"/>
                      <a:pt x="10" y="112"/>
                      <a:pt x="10" y="109"/>
                    </a:cubicBezTo>
                    <a:cubicBezTo>
                      <a:pt x="11" y="106"/>
                      <a:pt x="12" y="102"/>
                      <a:pt x="17" y="107"/>
                    </a:cubicBezTo>
                    <a:cubicBezTo>
                      <a:pt x="18" y="108"/>
                      <a:pt x="19" y="109"/>
                      <a:pt x="20" y="110"/>
                    </a:cubicBezTo>
                    <a:cubicBezTo>
                      <a:pt x="21" y="108"/>
                      <a:pt x="26" y="108"/>
                      <a:pt x="29" y="105"/>
                    </a:cubicBezTo>
                    <a:cubicBezTo>
                      <a:pt x="32" y="102"/>
                      <a:pt x="27" y="97"/>
                      <a:pt x="23" y="92"/>
                    </a:cubicBezTo>
                    <a:close/>
                    <a:moveTo>
                      <a:pt x="114" y="134"/>
                    </a:moveTo>
                    <a:cubicBezTo>
                      <a:pt x="114" y="129"/>
                      <a:pt x="103" y="125"/>
                      <a:pt x="102" y="128"/>
                    </a:cubicBezTo>
                    <a:cubicBezTo>
                      <a:pt x="101" y="131"/>
                      <a:pt x="98" y="130"/>
                      <a:pt x="97" y="127"/>
                    </a:cubicBezTo>
                    <a:cubicBezTo>
                      <a:pt x="95" y="124"/>
                      <a:pt x="98" y="121"/>
                      <a:pt x="96" y="121"/>
                    </a:cubicBezTo>
                    <a:cubicBezTo>
                      <a:pt x="95" y="121"/>
                      <a:pt x="92" y="117"/>
                      <a:pt x="93" y="115"/>
                    </a:cubicBezTo>
                    <a:cubicBezTo>
                      <a:pt x="93" y="113"/>
                      <a:pt x="90" y="103"/>
                      <a:pt x="84" y="101"/>
                    </a:cubicBezTo>
                    <a:cubicBezTo>
                      <a:pt x="79" y="100"/>
                      <a:pt x="78" y="92"/>
                      <a:pt x="77" y="88"/>
                    </a:cubicBezTo>
                    <a:cubicBezTo>
                      <a:pt x="76" y="83"/>
                      <a:pt x="72" y="86"/>
                      <a:pt x="69" y="82"/>
                    </a:cubicBezTo>
                    <a:cubicBezTo>
                      <a:pt x="66" y="78"/>
                      <a:pt x="62" y="80"/>
                      <a:pt x="59" y="80"/>
                    </a:cubicBezTo>
                    <a:cubicBezTo>
                      <a:pt x="57" y="80"/>
                      <a:pt x="59" y="76"/>
                      <a:pt x="63" y="73"/>
                    </a:cubicBezTo>
                    <a:cubicBezTo>
                      <a:pt x="67" y="70"/>
                      <a:pt x="72" y="56"/>
                      <a:pt x="72" y="53"/>
                    </a:cubicBezTo>
                    <a:cubicBezTo>
                      <a:pt x="72" y="50"/>
                      <a:pt x="54" y="51"/>
                      <a:pt x="51" y="52"/>
                    </a:cubicBezTo>
                    <a:cubicBezTo>
                      <a:pt x="48" y="54"/>
                      <a:pt x="44" y="50"/>
                      <a:pt x="47" y="49"/>
                    </a:cubicBezTo>
                    <a:cubicBezTo>
                      <a:pt x="50" y="47"/>
                      <a:pt x="56" y="42"/>
                      <a:pt x="56" y="39"/>
                    </a:cubicBezTo>
                    <a:cubicBezTo>
                      <a:pt x="55" y="37"/>
                      <a:pt x="60" y="35"/>
                      <a:pt x="57" y="33"/>
                    </a:cubicBezTo>
                    <a:cubicBezTo>
                      <a:pt x="55" y="30"/>
                      <a:pt x="54" y="35"/>
                      <a:pt x="52" y="37"/>
                    </a:cubicBezTo>
                    <a:cubicBezTo>
                      <a:pt x="50" y="39"/>
                      <a:pt x="45" y="38"/>
                      <a:pt x="40" y="37"/>
                    </a:cubicBezTo>
                    <a:cubicBezTo>
                      <a:pt x="35" y="36"/>
                      <a:pt x="33" y="44"/>
                      <a:pt x="33" y="47"/>
                    </a:cubicBezTo>
                    <a:cubicBezTo>
                      <a:pt x="33" y="50"/>
                      <a:pt x="27" y="52"/>
                      <a:pt x="28" y="54"/>
                    </a:cubicBezTo>
                    <a:cubicBezTo>
                      <a:pt x="29" y="57"/>
                      <a:pt x="27" y="59"/>
                      <a:pt x="25" y="58"/>
                    </a:cubicBezTo>
                    <a:cubicBezTo>
                      <a:pt x="24" y="56"/>
                      <a:pt x="22" y="52"/>
                      <a:pt x="18" y="55"/>
                    </a:cubicBezTo>
                    <a:cubicBezTo>
                      <a:pt x="15" y="58"/>
                      <a:pt x="22" y="61"/>
                      <a:pt x="27" y="62"/>
                    </a:cubicBezTo>
                    <a:cubicBezTo>
                      <a:pt x="31" y="62"/>
                      <a:pt x="23" y="65"/>
                      <a:pt x="22" y="70"/>
                    </a:cubicBezTo>
                    <a:cubicBezTo>
                      <a:pt x="22" y="75"/>
                      <a:pt x="28" y="73"/>
                      <a:pt x="28" y="76"/>
                    </a:cubicBezTo>
                    <a:cubicBezTo>
                      <a:pt x="29" y="79"/>
                      <a:pt x="19" y="80"/>
                      <a:pt x="19" y="83"/>
                    </a:cubicBezTo>
                    <a:cubicBezTo>
                      <a:pt x="19" y="86"/>
                      <a:pt x="25" y="82"/>
                      <a:pt x="27" y="80"/>
                    </a:cubicBezTo>
                    <a:cubicBezTo>
                      <a:pt x="30" y="79"/>
                      <a:pt x="26" y="88"/>
                      <a:pt x="32" y="87"/>
                    </a:cubicBezTo>
                    <a:cubicBezTo>
                      <a:pt x="38" y="86"/>
                      <a:pt x="36" y="78"/>
                      <a:pt x="38" y="78"/>
                    </a:cubicBezTo>
                    <a:cubicBezTo>
                      <a:pt x="40" y="79"/>
                      <a:pt x="37" y="83"/>
                      <a:pt x="39" y="86"/>
                    </a:cubicBezTo>
                    <a:cubicBezTo>
                      <a:pt x="41" y="90"/>
                      <a:pt x="35" y="95"/>
                      <a:pt x="35" y="97"/>
                    </a:cubicBezTo>
                    <a:cubicBezTo>
                      <a:pt x="35" y="100"/>
                      <a:pt x="47" y="100"/>
                      <a:pt x="51" y="96"/>
                    </a:cubicBezTo>
                    <a:cubicBezTo>
                      <a:pt x="55" y="92"/>
                      <a:pt x="57" y="96"/>
                      <a:pt x="54" y="99"/>
                    </a:cubicBezTo>
                    <a:cubicBezTo>
                      <a:pt x="52" y="102"/>
                      <a:pt x="53" y="105"/>
                      <a:pt x="56" y="106"/>
                    </a:cubicBezTo>
                    <a:cubicBezTo>
                      <a:pt x="59" y="107"/>
                      <a:pt x="61" y="108"/>
                      <a:pt x="59" y="110"/>
                    </a:cubicBezTo>
                    <a:cubicBezTo>
                      <a:pt x="58" y="113"/>
                      <a:pt x="59" y="118"/>
                      <a:pt x="58" y="121"/>
                    </a:cubicBezTo>
                    <a:cubicBezTo>
                      <a:pt x="57" y="123"/>
                      <a:pt x="47" y="123"/>
                      <a:pt x="47" y="121"/>
                    </a:cubicBezTo>
                    <a:cubicBezTo>
                      <a:pt x="46" y="119"/>
                      <a:pt x="42" y="121"/>
                      <a:pt x="43" y="123"/>
                    </a:cubicBezTo>
                    <a:cubicBezTo>
                      <a:pt x="44" y="125"/>
                      <a:pt x="39" y="128"/>
                      <a:pt x="40" y="130"/>
                    </a:cubicBezTo>
                    <a:cubicBezTo>
                      <a:pt x="40" y="132"/>
                      <a:pt x="46" y="132"/>
                      <a:pt x="46" y="134"/>
                    </a:cubicBezTo>
                    <a:cubicBezTo>
                      <a:pt x="47" y="137"/>
                      <a:pt x="42" y="140"/>
                      <a:pt x="36" y="142"/>
                    </a:cubicBezTo>
                    <a:cubicBezTo>
                      <a:pt x="29" y="144"/>
                      <a:pt x="37" y="149"/>
                      <a:pt x="40" y="147"/>
                    </a:cubicBezTo>
                    <a:cubicBezTo>
                      <a:pt x="43" y="144"/>
                      <a:pt x="42" y="148"/>
                      <a:pt x="47" y="148"/>
                    </a:cubicBezTo>
                    <a:cubicBezTo>
                      <a:pt x="51" y="148"/>
                      <a:pt x="54" y="152"/>
                      <a:pt x="58" y="150"/>
                    </a:cubicBezTo>
                    <a:cubicBezTo>
                      <a:pt x="63" y="148"/>
                      <a:pt x="63" y="150"/>
                      <a:pt x="59" y="153"/>
                    </a:cubicBezTo>
                    <a:cubicBezTo>
                      <a:pt x="56" y="155"/>
                      <a:pt x="50" y="152"/>
                      <a:pt x="47" y="154"/>
                    </a:cubicBezTo>
                    <a:cubicBezTo>
                      <a:pt x="44" y="156"/>
                      <a:pt x="30" y="169"/>
                      <a:pt x="33" y="172"/>
                    </a:cubicBezTo>
                    <a:cubicBezTo>
                      <a:pt x="34" y="174"/>
                      <a:pt x="36" y="169"/>
                      <a:pt x="41" y="167"/>
                    </a:cubicBezTo>
                    <a:cubicBezTo>
                      <a:pt x="46" y="165"/>
                      <a:pt x="47" y="169"/>
                      <a:pt x="49" y="169"/>
                    </a:cubicBezTo>
                    <a:cubicBezTo>
                      <a:pt x="52" y="169"/>
                      <a:pt x="52" y="163"/>
                      <a:pt x="54" y="164"/>
                    </a:cubicBezTo>
                    <a:cubicBezTo>
                      <a:pt x="56" y="164"/>
                      <a:pt x="58" y="162"/>
                      <a:pt x="62" y="163"/>
                    </a:cubicBezTo>
                    <a:cubicBezTo>
                      <a:pt x="66" y="163"/>
                      <a:pt x="69" y="162"/>
                      <a:pt x="71" y="160"/>
                    </a:cubicBezTo>
                    <a:cubicBezTo>
                      <a:pt x="73" y="159"/>
                      <a:pt x="79" y="164"/>
                      <a:pt x="80" y="162"/>
                    </a:cubicBezTo>
                    <a:cubicBezTo>
                      <a:pt x="82" y="161"/>
                      <a:pt x="89" y="160"/>
                      <a:pt x="93" y="160"/>
                    </a:cubicBezTo>
                    <a:cubicBezTo>
                      <a:pt x="97" y="160"/>
                      <a:pt x="106" y="156"/>
                      <a:pt x="109" y="154"/>
                    </a:cubicBezTo>
                    <a:cubicBezTo>
                      <a:pt x="111" y="151"/>
                      <a:pt x="107" y="151"/>
                      <a:pt x="104" y="151"/>
                    </a:cubicBezTo>
                    <a:cubicBezTo>
                      <a:pt x="100" y="152"/>
                      <a:pt x="101" y="148"/>
                      <a:pt x="105" y="145"/>
                    </a:cubicBezTo>
                    <a:cubicBezTo>
                      <a:pt x="108" y="141"/>
                      <a:pt x="114" y="139"/>
                      <a:pt x="114" y="134"/>
                    </a:cubicBezTo>
                    <a:close/>
                    <a:moveTo>
                      <a:pt x="14" y="50"/>
                    </a:moveTo>
                    <a:cubicBezTo>
                      <a:pt x="18" y="50"/>
                      <a:pt x="23" y="42"/>
                      <a:pt x="21" y="40"/>
                    </a:cubicBezTo>
                    <a:cubicBezTo>
                      <a:pt x="19" y="38"/>
                      <a:pt x="10" y="50"/>
                      <a:pt x="14" y="50"/>
                    </a:cubicBezTo>
                    <a:close/>
                    <a:moveTo>
                      <a:pt x="78" y="14"/>
                    </a:moveTo>
                    <a:cubicBezTo>
                      <a:pt x="81" y="11"/>
                      <a:pt x="84" y="0"/>
                      <a:pt x="80" y="1"/>
                    </a:cubicBezTo>
                    <a:cubicBezTo>
                      <a:pt x="76" y="3"/>
                      <a:pt x="77" y="15"/>
                      <a:pt x="78" y="14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chemeClr val="tx1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88" name="Freeform 132"/>
              <p:cNvSpPr>
                <a:spLocks noChangeArrowheads="1" noEditPoints="1"/>
              </p:cNvSpPr>
              <p:nvPr/>
            </p:nvSpPr>
            <p:spPr bwMode="auto">
              <a:xfrm>
                <a:off x="3468688" y="954087"/>
                <a:ext cx="219075" cy="333375"/>
              </a:xfrm>
              <a:custGeom>
                <a:gdLst>
                  <a:gd fmla="*/ 17295 w 114" name="T0"/>
                  <a:gd fmla="*/ 182015 h 174" name="T1"/>
                  <a:gd fmla="*/ 5765 w 114" name="T2"/>
                  <a:gd fmla="*/ 206922 h 174" name="T3"/>
                  <a:gd fmla="*/ 32669 w 114" name="T4"/>
                  <a:gd fmla="*/ 205006 h 174" name="T5"/>
                  <a:gd fmla="*/ 55730 w 114" name="T6"/>
                  <a:gd fmla="*/ 201175 h 174" name="T7"/>
                  <a:gd fmla="*/ 219075 w 114" name="T8"/>
                  <a:gd fmla="*/ 256737 h 174" name="T9"/>
                  <a:gd fmla="*/ 186406 w 114" name="T10"/>
                  <a:gd fmla="*/ 243325 h 174" name="T11"/>
                  <a:gd fmla="*/ 178719 w 114" name="T12"/>
                  <a:gd fmla="*/ 220334 h 174" name="T13"/>
                  <a:gd fmla="*/ 147972 w 114" name="T14"/>
                  <a:gd fmla="*/ 168603 h 174" name="T15"/>
                  <a:gd fmla="*/ 113381 w 114" name="T16"/>
                  <a:gd fmla="*/ 153276 h 174" name="T17"/>
                  <a:gd fmla="*/ 138363 w 114" name="T18"/>
                  <a:gd fmla="*/ 101545 h 174" name="T19"/>
                  <a:gd fmla="*/ 90320 w 114" name="T20"/>
                  <a:gd fmla="*/ 93881 h 174" name="T21"/>
                  <a:gd fmla="*/ 109538 w 114" name="T22"/>
                  <a:gd fmla="*/ 63226 h 174" name="T23"/>
                  <a:gd fmla="*/ 76868 w 114" name="T24"/>
                  <a:gd fmla="*/ 70890 h 174" name="T25"/>
                  <a:gd fmla="*/ 53808 w 114" name="T26"/>
                  <a:gd fmla="*/ 103461 h 174" name="T27"/>
                  <a:gd fmla="*/ 34591 w 114" name="T28"/>
                  <a:gd fmla="*/ 105377 h 174" name="T29"/>
                  <a:gd fmla="*/ 42278 w 114" name="T30"/>
                  <a:gd fmla="*/ 134116 h 174" name="T31"/>
                  <a:gd fmla="*/ 36513 w 114" name="T32"/>
                  <a:gd fmla="*/ 159024 h 174" name="T33"/>
                  <a:gd fmla="*/ 61495 w 114" name="T34"/>
                  <a:gd fmla="*/ 166688 h 174" name="T35"/>
                  <a:gd fmla="*/ 74947 w 114" name="T36"/>
                  <a:gd fmla="*/ 164772 h 174" name="T37"/>
                  <a:gd fmla="*/ 98007 w 114" name="T38"/>
                  <a:gd fmla="*/ 183931 h 174" name="T39"/>
                  <a:gd fmla="*/ 107616 w 114" name="T40"/>
                  <a:gd fmla="*/ 203091 h 174" name="T41"/>
                  <a:gd fmla="*/ 111459 w 114" name="T42"/>
                  <a:gd fmla="*/ 231830 h 174" name="T43"/>
                  <a:gd fmla="*/ 82634 w 114" name="T44"/>
                  <a:gd fmla="*/ 235662 h 174" name="T45"/>
                  <a:gd fmla="*/ 88399 w 114" name="T46"/>
                  <a:gd fmla="*/ 256737 h 174" name="T47"/>
                  <a:gd fmla="*/ 76868 w 114" name="T48"/>
                  <a:gd fmla="*/ 281644 h 174" name="T49"/>
                  <a:gd fmla="*/ 111459 w 114" name="T50"/>
                  <a:gd fmla="*/ 287392 h 174" name="T51"/>
                  <a:gd fmla="*/ 90320 w 114" name="T52"/>
                  <a:gd fmla="*/ 295056 h 174" name="T53"/>
                  <a:gd fmla="*/ 78790 w 114" name="T54"/>
                  <a:gd fmla="*/ 319963 h 174" name="T55"/>
                  <a:gd fmla="*/ 103772 w 114" name="T56"/>
                  <a:gd fmla="*/ 314216 h 174" name="T57"/>
                  <a:gd fmla="*/ 136441 w 114" name="T58"/>
                  <a:gd fmla="*/ 306552 h 174" name="T59"/>
                  <a:gd fmla="*/ 178719 w 114" name="T60"/>
                  <a:gd fmla="*/ 306552 h 174" name="T61"/>
                  <a:gd fmla="*/ 199858 w 114" name="T62"/>
                  <a:gd fmla="*/ 289308 h 174" name="T63"/>
                  <a:gd fmla="*/ 219075 w 114" name="T64"/>
                  <a:gd fmla="*/ 256737 h 174" name="T65"/>
                  <a:gd fmla="*/ 40356 w 114" name="T66"/>
                  <a:gd fmla="*/ 76638 h 174" name="T67"/>
                  <a:gd fmla="*/ 149893 w 114" name="T68"/>
                  <a:gd fmla="*/ 26823 h 174" name="T69"/>
                  <a:gd fmla="*/ 149893 w 114" name="T70"/>
                  <a:gd fmla="*/ 26823 h 174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114" name="T108"/>
                  <a:gd fmla="*/ 0 h 174" name="T109"/>
                  <a:gd fmla="*/ 114 w 114" name="T110"/>
                  <a:gd fmla="*/ 174 h 174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174" w="114">
                    <a:moveTo>
                      <a:pt x="23" y="92"/>
                    </a:moveTo>
                    <a:cubicBezTo>
                      <a:pt x="18" y="88"/>
                      <a:pt x="13" y="95"/>
                      <a:pt x="9" y="95"/>
                    </a:cubicBezTo>
                    <a:cubicBezTo>
                      <a:pt x="8" y="98"/>
                      <a:pt x="7" y="100"/>
                      <a:pt x="6" y="101"/>
                    </a:cubicBezTo>
                    <a:cubicBezTo>
                      <a:pt x="4" y="102"/>
                      <a:pt x="0" y="107"/>
                      <a:pt x="3" y="108"/>
                    </a:cubicBezTo>
                    <a:cubicBezTo>
                      <a:pt x="6" y="108"/>
                      <a:pt x="10" y="112"/>
                      <a:pt x="10" y="109"/>
                    </a:cubicBezTo>
                    <a:cubicBezTo>
                      <a:pt x="11" y="106"/>
                      <a:pt x="12" y="102"/>
                      <a:pt x="17" y="107"/>
                    </a:cubicBezTo>
                    <a:cubicBezTo>
                      <a:pt x="18" y="108"/>
                      <a:pt x="19" y="109"/>
                      <a:pt x="20" y="110"/>
                    </a:cubicBezTo>
                    <a:cubicBezTo>
                      <a:pt x="21" y="108"/>
                      <a:pt x="26" y="108"/>
                      <a:pt x="29" y="105"/>
                    </a:cubicBezTo>
                    <a:cubicBezTo>
                      <a:pt x="32" y="102"/>
                      <a:pt x="27" y="97"/>
                      <a:pt x="23" y="92"/>
                    </a:cubicBezTo>
                    <a:close/>
                    <a:moveTo>
                      <a:pt x="114" y="134"/>
                    </a:moveTo>
                    <a:cubicBezTo>
                      <a:pt x="114" y="129"/>
                      <a:pt x="103" y="125"/>
                      <a:pt x="102" y="128"/>
                    </a:cubicBezTo>
                    <a:cubicBezTo>
                      <a:pt x="101" y="131"/>
                      <a:pt x="98" y="130"/>
                      <a:pt x="97" y="127"/>
                    </a:cubicBezTo>
                    <a:cubicBezTo>
                      <a:pt x="95" y="124"/>
                      <a:pt x="98" y="121"/>
                      <a:pt x="96" y="121"/>
                    </a:cubicBezTo>
                    <a:cubicBezTo>
                      <a:pt x="95" y="121"/>
                      <a:pt x="92" y="117"/>
                      <a:pt x="93" y="115"/>
                    </a:cubicBezTo>
                    <a:cubicBezTo>
                      <a:pt x="93" y="113"/>
                      <a:pt x="90" y="103"/>
                      <a:pt x="84" y="101"/>
                    </a:cubicBezTo>
                    <a:cubicBezTo>
                      <a:pt x="79" y="100"/>
                      <a:pt x="78" y="92"/>
                      <a:pt x="77" y="88"/>
                    </a:cubicBezTo>
                    <a:cubicBezTo>
                      <a:pt x="76" y="83"/>
                      <a:pt x="72" y="86"/>
                      <a:pt x="69" y="82"/>
                    </a:cubicBezTo>
                    <a:cubicBezTo>
                      <a:pt x="66" y="78"/>
                      <a:pt x="62" y="80"/>
                      <a:pt x="59" y="80"/>
                    </a:cubicBezTo>
                    <a:cubicBezTo>
                      <a:pt x="57" y="80"/>
                      <a:pt x="59" y="76"/>
                      <a:pt x="63" y="73"/>
                    </a:cubicBezTo>
                    <a:cubicBezTo>
                      <a:pt x="67" y="70"/>
                      <a:pt x="72" y="56"/>
                      <a:pt x="72" y="53"/>
                    </a:cubicBezTo>
                    <a:cubicBezTo>
                      <a:pt x="72" y="50"/>
                      <a:pt x="54" y="51"/>
                      <a:pt x="51" y="52"/>
                    </a:cubicBezTo>
                    <a:cubicBezTo>
                      <a:pt x="48" y="54"/>
                      <a:pt x="44" y="50"/>
                      <a:pt x="47" y="49"/>
                    </a:cubicBezTo>
                    <a:cubicBezTo>
                      <a:pt x="50" y="47"/>
                      <a:pt x="56" y="42"/>
                      <a:pt x="56" y="39"/>
                    </a:cubicBezTo>
                    <a:cubicBezTo>
                      <a:pt x="55" y="37"/>
                      <a:pt x="60" y="35"/>
                      <a:pt x="57" y="33"/>
                    </a:cubicBezTo>
                    <a:cubicBezTo>
                      <a:pt x="55" y="30"/>
                      <a:pt x="54" y="35"/>
                      <a:pt x="52" y="37"/>
                    </a:cubicBezTo>
                    <a:cubicBezTo>
                      <a:pt x="50" y="39"/>
                      <a:pt x="45" y="38"/>
                      <a:pt x="40" y="37"/>
                    </a:cubicBezTo>
                    <a:cubicBezTo>
                      <a:pt x="35" y="36"/>
                      <a:pt x="33" y="44"/>
                      <a:pt x="33" y="47"/>
                    </a:cubicBezTo>
                    <a:cubicBezTo>
                      <a:pt x="33" y="50"/>
                      <a:pt x="27" y="52"/>
                      <a:pt x="28" y="54"/>
                    </a:cubicBezTo>
                    <a:cubicBezTo>
                      <a:pt x="29" y="57"/>
                      <a:pt x="27" y="59"/>
                      <a:pt x="25" y="58"/>
                    </a:cubicBezTo>
                    <a:cubicBezTo>
                      <a:pt x="24" y="56"/>
                      <a:pt x="22" y="52"/>
                      <a:pt x="18" y="55"/>
                    </a:cubicBezTo>
                    <a:cubicBezTo>
                      <a:pt x="15" y="58"/>
                      <a:pt x="22" y="61"/>
                      <a:pt x="27" y="62"/>
                    </a:cubicBezTo>
                    <a:cubicBezTo>
                      <a:pt x="31" y="62"/>
                      <a:pt x="23" y="65"/>
                      <a:pt x="22" y="70"/>
                    </a:cubicBezTo>
                    <a:cubicBezTo>
                      <a:pt x="22" y="75"/>
                      <a:pt x="28" y="73"/>
                      <a:pt x="28" y="76"/>
                    </a:cubicBezTo>
                    <a:cubicBezTo>
                      <a:pt x="29" y="79"/>
                      <a:pt x="19" y="80"/>
                      <a:pt x="19" y="83"/>
                    </a:cubicBezTo>
                    <a:cubicBezTo>
                      <a:pt x="19" y="86"/>
                      <a:pt x="25" y="82"/>
                      <a:pt x="27" y="80"/>
                    </a:cubicBezTo>
                    <a:cubicBezTo>
                      <a:pt x="30" y="79"/>
                      <a:pt x="26" y="88"/>
                      <a:pt x="32" y="87"/>
                    </a:cubicBezTo>
                    <a:cubicBezTo>
                      <a:pt x="38" y="86"/>
                      <a:pt x="36" y="78"/>
                      <a:pt x="38" y="78"/>
                    </a:cubicBezTo>
                    <a:cubicBezTo>
                      <a:pt x="40" y="79"/>
                      <a:pt x="37" y="83"/>
                      <a:pt x="39" y="86"/>
                    </a:cubicBezTo>
                    <a:cubicBezTo>
                      <a:pt x="41" y="90"/>
                      <a:pt x="35" y="95"/>
                      <a:pt x="35" y="97"/>
                    </a:cubicBezTo>
                    <a:cubicBezTo>
                      <a:pt x="35" y="100"/>
                      <a:pt x="47" y="100"/>
                      <a:pt x="51" y="96"/>
                    </a:cubicBezTo>
                    <a:cubicBezTo>
                      <a:pt x="55" y="92"/>
                      <a:pt x="57" y="96"/>
                      <a:pt x="54" y="99"/>
                    </a:cubicBezTo>
                    <a:cubicBezTo>
                      <a:pt x="52" y="102"/>
                      <a:pt x="53" y="105"/>
                      <a:pt x="56" y="106"/>
                    </a:cubicBezTo>
                    <a:cubicBezTo>
                      <a:pt x="59" y="107"/>
                      <a:pt x="61" y="108"/>
                      <a:pt x="59" y="110"/>
                    </a:cubicBezTo>
                    <a:cubicBezTo>
                      <a:pt x="58" y="113"/>
                      <a:pt x="59" y="118"/>
                      <a:pt x="58" y="121"/>
                    </a:cubicBezTo>
                    <a:cubicBezTo>
                      <a:pt x="57" y="123"/>
                      <a:pt x="47" y="123"/>
                      <a:pt x="47" y="121"/>
                    </a:cubicBezTo>
                    <a:cubicBezTo>
                      <a:pt x="46" y="119"/>
                      <a:pt x="42" y="121"/>
                      <a:pt x="43" y="123"/>
                    </a:cubicBezTo>
                    <a:cubicBezTo>
                      <a:pt x="44" y="125"/>
                      <a:pt x="39" y="128"/>
                      <a:pt x="40" y="130"/>
                    </a:cubicBezTo>
                    <a:cubicBezTo>
                      <a:pt x="40" y="132"/>
                      <a:pt x="46" y="132"/>
                      <a:pt x="46" y="134"/>
                    </a:cubicBezTo>
                    <a:cubicBezTo>
                      <a:pt x="47" y="137"/>
                      <a:pt x="42" y="140"/>
                      <a:pt x="36" y="142"/>
                    </a:cubicBezTo>
                    <a:cubicBezTo>
                      <a:pt x="29" y="144"/>
                      <a:pt x="37" y="149"/>
                      <a:pt x="40" y="147"/>
                    </a:cubicBezTo>
                    <a:cubicBezTo>
                      <a:pt x="43" y="144"/>
                      <a:pt x="42" y="148"/>
                      <a:pt x="47" y="148"/>
                    </a:cubicBezTo>
                    <a:cubicBezTo>
                      <a:pt x="51" y="148"/>
                      <a:pt x="54" y="152"/>
                      <a:pt x="58" y="150"/>
                    </a:cubicBezTo>
                    <a:cubicBezTo>
                      <a:pt x="63" y="148"/>
                      <a:pt x="63" y="150"/>
                      <a:pt x="59" y="153"/>
                    </a:cubicBezTo>
                    <a:cubicBezTo>
                      <a:pt x="56" y="155"/>
                      <a:pt x="50" y="152"/>
                      <a:pt x="47" y="154"/>
                    </a:cubicBezTo>
                    <a:cubicBezTo>
                      <a:pt x="44" y="156"/>
                      <a:pt x="30" y="169"/>
                      <a:pt x="33" y="172"/>
                    </a:cubicBezTo>
                    <a:cubicBezTo>
                      <a:pt x="34" y="174"/>
                      <a:pt x="36" y="169"/>
                      <a:pt x="41" y="167"/>
                    </a:cubicBezTo>
                    <a:cubicBezTo>
                      <a:pt x="46" y="165"/>
                      <a:pt x="47" y="169"/>
                      <a:pt x="49" y="169"/>
                    </a:cubicBezTo>
                    <a:cubicBezTo>
                      <a:pt x="52" y="169"/>
                      <a:pt x="52" y="163"/>
                      <a:pt x="54" y="164"/>
                    </a:cubicBezTo>
                    <a:cubicBezTo>
                      <a:pt x="56" y="164"/>
                      <a:pt x="58" y="162"/>
                      <a:pt x="62" y="163"/>
                    </a:cubicBezTo>
                    <a:cubicBezTo>
                      <a:pt x="66" y="163"/>
                      <a:pt x="69" y="162"/>
                      <a:pt x="71" y="160"/>
                    </a:cubicBezTo>
                    <a:cubicBezTo>
                      <a:pt x="73" y="159"/>
                      <a:pt x="79" y="164"/>
                      <a:pt x="80" y="162"/>
                    </a:cubicBezTo>
                    <a:cubicBezTo>
                      <a:pt x="82" y="161"/>
                      <a:pt x="89" y="160"/>
                      <a:pt x="93" y="160"/>
                    </a:cubicBezTo>
                    <a:cubicBezTo>
                      <a:pt x="97" y="160"/>
                      <a:pt x="106" y="156"/>
                      <a:pt x="109" y="154"/>
                    </a:cubicBezTo>
                    <a:cubicBezTo>
                      <a:pt x="111" y="151"/>
                      <a:pt x="107" y="151"/>
                      <a:pt x="104" y="151"/>
                    </a:cubicBezTo>
                    <a:cubicBezTo>
                      <a:pt x="100" y="152"/>
                      <a:pt x="101" y="148"/>
                      <a:pt x="105" y="145"/>
                    </a:cubicBezTo>
                    <a:cubicBezTo>
                      <a:pt x="108" y="141"/>
                      <a:pt x="114" y="139"/>
                      <a:pt x="114" y="134"/>
                    </a:cubicBezTo>
                    <a:close/>
                    <a:moveTo>
                      <a:pt x="14" y="50"/>
                    </a:moveTo>
                    <a:cubicBezTo>
                      <a:pt x="18" y="50"/>
                      <a:pt x="23" y="42"/>
                      <a:pt x="21" y="40"/>
                    </a:cubicBezTo>
                    <a:cubicBezTo>
                      <a:pt x="19" y="38"/>
                      <a:pt x="10" y="50"/>
                      <a:pt x="14" y="50"/>
                    </a:cubicBezTo>
                    <a:close/>
                    <a:moveTo>
                      <a:pt x="78" y="14"/>
                    </a:moveTo>
                    <a:cubicBezTo>
                      <a:pt x="81" y="11"/>
                      <a:pt x="84" y="0"/>
                      <a:pt x="80" y="1"/>
                    </a:cubicBezTo>
                    <a:cubicBezTo>
                      <a:pt x="76" y="3"/>
                      <a:pt x="77" y="15"/>
                      <a:pt x="78" y="14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89" name="Freeform 133"/>
              <p:cNvSpPr>
                <a:spLocks noChangeArrowheads="1" noEditPoints="1"/>
              </p:cNvSpPr>
              <p:nvPr/>
            </p:nvSpPr>
            <p:spPr bwMode="auto">
              <a:xfrm>
                <a:off x="3821113" y="1050925"/>
                <a:ext cx="103188" cy="98425"/>
              </a:xfrm>
              <a:custGeom>
                <a:gdLst>
                  <a:gd fmla="*/ 51594 w 54" name="T0"/>
                  <a:gd fmla="*/ 37856 h 52" name="T1"/>
                  <a:gd fmla="*/ 51594 w 54" name="T2"/>
                  <a:gd fmla="*/ 22713 h 52" name="T3"/>
                  <a:gd fmla="*/ 53505 w 54" name="T4"/>
                  <a:gd fmla="*/ 3786 h 52" name="T5"/>
                  <a:gd fmla="*/ 38218 w 54" name="T6"/>
                  <a:gd fmla="*/ 13250 h 52" name="T7"/>
                  <a:gd fmla="*/ 24842 w 54" name="T8"/>
                  <a:gd fmla="*/ 18928 h 52" name="T9"/>
                  <a:gd fmla="*/ 26752 w 54" name="T10"/>
                  <a:gd fmla="*/ 28392 h 52" name="T11"/>
                  <a:gd fmla="*/ 13376 w 54" name="T12"/>
                  <a:gd fmla="*/ 22713 h 52" name="T13"/>
                  <a:gd fmla="*/ 3822 w 54" name="T14"/>
                  <a:gd fmla="*/ 37856 h 52" name="T15"/>
                  <a:gd fmla="*/ 3822 w 54" name="T16"/>
                  <a:gd fmla="*/ 62462 h 52" name="T17"/>
                  <a:gd fmla="*/ 11465 w 54" name="T18"/>
                  <a:gd fmla="*/ 81390 h 52" name="T19"/>
                  <a:gd fmla="*/ 15287 w 54" name="T20"/>
                  <a:gd fmla="*/ 90854 h 52" name="T21"/>
                  <a:gd fmla="*/ 34396 w 54" name="T22"/>
                  <a:gd fmla="*/ 92747 h 52" name="T23"/>
                  <a:gd fmla="*/ 42040 w 54" name="T24"/>
                  <a:gd fmla="*/ 90854 h 52" name="T25"/>
                  <a:gd fmla="*/ 34396 w 54" name="T26"/>
                  <a:gd fmla="*/ 79497 h 52" name="T27"/>
                  <a:gd fmla="*/ 45861 w 54" name="T28"/>
                  <a:gd fmla="*/ 83283 h 52" name="T29"/>
                  <a:gd fmla="*/ 61148 w 54" name="T30"/>
                  <a:gd fmla="*/ 81390 h 52" name="T31"/>
                  <a:gd fmla="*/ 53505 w 54" name="T32"/>
                  <a:gd fmla="*/ 68140 h 52" name="T33"/>
                  <a:gd fmla="*/ 42040 w 54" name="T34"/>
                  <a:gd fmla="*/ 68140 h 52" name="T35"/>
                  <a:gd fmla="*/ 49683 w 54" name="T36"/>
                  <a:gd fmla="*/ 54891 h 52" name="T37"/>
                  <a:gd fmla="*/ 63059 w 54" name="T38"/>
                  <a:gd fmla="*/ 47320 h 52" name="T39"/>
                  <a:gd fmla="*/ 51594 w 54" name="T40"/>
                  <a:gd fmla="*/ 37856 h 52" name="T41"/>
                  <a:gd fmla="*/ 101277 w 54" name="T42"/>
                  <a:gd fmla="*/ 56784 h 52" name="T43"/>
                  <a:gd fmla="*/ 93634 w 54" name="T44"/>
                  <a:gd fmla="*/ 60569 h 52" name="T45"/>
                  <a:gd fmla="*/ 85990 w 54" name="T46"/>
                  <a:gd fmla="*/ 56784 h 52" name="T47"/>
                  <a:gd fmla="*/ 72614 w 54" name="T48"/>
                  <a:gd fmla="*/ 62462 h 52" name="T49"/>
                  <a:gd fmla="*/ 80257 w 54" name="T50"/>
                  <a:gd fmla="*/ 81390 h 52" name="T51"/>
                  <a:gd fmla="*/ 74525 w 54" name="T52"/>
                  <a:gd fmla="*/ 87068 h 52" name="T53"/>
                  <a:gd fmla="*/ 80257 w 54" name="T54"/>
                  <a:gd fmla="*/ 96532 h 52" name="T55"/>
                  <a:gd fmla="*/ 95544 w 54" name="T56"/>
                  <a:gd fmla="*/ 79497 h 52" name="T57"/>
                  <a:gd fmla="*/ 101277 w 54" name="T58"/>
                  <a:gd fmla="*/ 56784 h 52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54" name="T90"/>
                  <a:gd fmla="*/ 0 h 52" name="T91"/>
                  <a:gd fmla="*/ 54 w 54" name="T92"/>
                  <a:gd fmla="*/ 52 h 52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52" w="54">
                    <a:moveTo>
                      <a:pt x="27" y="20"/>
                    </a:moveTo>
                    <a:cubicBezTo>
                      <a:pt x="26" y="19"/>
                      <a:pt x="25" y="13"/>
                      <a:pt x="27" y="12"/>
                    </a:cubicBezTo>
                    <a:cubicBezTo>
                      <a:pt x="29" y="10"/>
                      <a:pt x="30" y="4"/>
                      <a:pt x="28" y="2"/>
                    </a:cubicBezTo>
                    <a:cubicBezTo>
                      <a:pt x="27" y="0"/>
                      <a:pt x="21" y="2"/>
                      <a:pt x="20" y="7"/>
                    </a:cubicBezTo>
                    <a:cubicBezTo>
                      <a:pt x="20" y="11"/>
                      <a:pt x="15" y="9"/>
                      <a:pt x="13" y="10"/>
                    </a:cubicBezTo>
                    <a:cubicBezTo>
                      <a:pt x="12" y="11"/>
                      <a:pt x="16" y="13"/>
                      <a:pt x="14" y="15"/>
                    </a:cubicBezTo>
                    <a:cubicBezTo>
                      <a:pt x="12" y="17"/>
                      <a:pt x="11" y="12"/>
                      <a:pt x="7" y="12"/>
                    </a:cubicBezTo>
                    <a:cubicBezTo>
                      <a:pt x="4" y="11"/>
                      <a:pt x="4" y="17"/>
                      <a:pt x="2" y="20"/>
                    </a:cubicBezTo>
                    <a:cubicBezTo>
                      <a:pt x="0" y="23"/>
                      <a:pt x="1" y="29"/>
                      <a:pt x="2" y="33"/>
                    </a:cubicBezTo>
                    <a:cubicBezTo>
                      <a:pt x="2" y="37"/>
                      <a:pt x="7" y="39"/>
                      <a:pt x="6" y="43"/>
                    </a:cubicBezTo>
                    <a:cubicBezTo>
                      <a:pt x="5" y="44"/>
                      <a:pt x="7" y="46"/>
                      <a:pt x="8" y="48"/>
                    </a:cubicBezTo>
                    <a:cubicBezTo>
                      <a:pt x="12" y="48"/>
                      <a:pt x="16" y="48"/>
                      <a:pt x="18" y="49"/>
                    </a:cubicBezTo>
                    <a:cubicBezTo>
                      <a:pt x="19" y="49"/>
                      <a:pt x="20" y="49"/>
                      <a:pt x="22" y="48"/>
                    </a:cubicBezTo>
                    <a:cubicBezTo>
                      <a:pt x="21" y="46"/>
                      <a:pt x="17" y="44"/>
                      <a:pt x="18" y="42"/>
                    </a:cubicBezTo>
                    <a:cubicBezTo>
                      <a:pt x="18" y="40"/>
                      <a:pt x="21" y="42"/>
                      <a:pt x="24" y="44"/>
                    </a:cubicBezTo>
                    <a:cubicBezTo>
                      <a:pt x="26" y="46"/>
                      <a:pt x="31" y="46"/>
                      <a:pt x="32" y="43"/>
                    </a:cubicBezTo>
                    <a:cubicBezTo>
                      <a:pt x="32" y="42"/>
                      <a:pt x="31" y="35"/>
                      <a:pt x="28" y="36"/>
                    </a:cubicBezTo>
                    <a:cubicBezTo>
                      <a:pt x="24" y="38"/>
                      <a:pt x="24" y="37"/>
                      <a:pt x="22" y="36"/>
                    </a:cubicBezTo>
                    <a:cubicBezTo>
                      <a:pt x="21" y="34"/>
                      <a:pt x="25" y="31"/>
                      <a:pt x="26" y="29"/>
                    </a:cubicBezTo>
                    <a:cubicBezTo>
                      <a:pt x="26" y="26"/>
                      <a:pt x="32" y="27"/>
                      <a:pt x="33" y="25"/>
                    </a:cubicBezTo>
                    <a:cubicBezTo>
                      <a:pt x="34" y="23"/>
                      <a:pt x="29" y="20"/>
                      <a:pt x="27" y="20"/>
                    </a:cubicBezTo>
                    <a:close/>
                    <a:moveTo>
                      <a:pt x="53" y="30"/>
                    </a:moveTo>
                    <a:cubicBezTo>
                      <a:pt x="51" y="29"/>
                      <a:pt x="50" y="32"/>
                      <a:pt x="49" y="32"/>
                    </a:cubicBezTo>
                    <a:cubicBezTo>
                      <a:pt x="47" y="33"/>
                      <a:pt x="46" y="26"/>
                      <a:pt x="45" y="30"/>
                    </a:cubicBezTo>
                    <a:cubicBezTo>
                      <a:pt x="44" y="33"/>
                      <a:pt x="41" y="28"/>
                      <a:pt x="38" y="33"/>
                    </a:cubicBezTo>
                    <a:cubicBezTo>
                      <a:pt x="34" y="38"/>
                      <a:pt x="40" y="42"/>
                      <a:pt x="42" y="43"/>
                    </a:cubicBezTo>
                    <a:cubicBezTo>
                      <a:pt x="44" y="45"/>
                      <a:pt x="42" y="47"/>
                      <a:pt x="39" y="46"/>
                    </a:cubicBezTo>
                    <a:cubicBezTo>
                      <a:pt x="36" y="46"/>
                      <a:pt x="38" y="51"/>
                      <a:pt x="42" y="51"/>
                    </a:cubicBezTo>
                    <a:cubicBezTo>
                      <a:pt x="46" y="52"/>
                      <a:pt x="50" y="44"/>
                      <a:pt x="50" y="42"/>
                    </a:cubicBezTo>
                    <a:cubicBezTo>
                      <a:pt x="49" y="40"/>
                      <a:pt x="54" y="31"/>
                      <a:pt x="53" y="3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90" name="Freeform 134"/>
              <p:cNvSpPr>
                <a:spLocks noChangeArrowheads="1" noEditPoints="1"/>
              </p:cNvSpPr>
              <p:nvPr/>
            </p:nvSpPr>
            <p:spPr bwMode="auto">
              <a:xfrm>
                <a:off x="3892550" y="657225"/>
                <a:ext cx="266700" cy="471488"/>
              </a:xfrm>
              <a:custGeom>
                <a:gdLst>
                  <a:gd fmla="*/ 260985 w 140" name="T0"/>
                  <a:gd fmla="*/ 101169 h 247" name="T1"/>
                  <a:gd fmla="*/ 257175 w 140" name="T2"/>
                  <a:gd fmla="*/ 62992 h 247" name="T3"/>
                  <a:gd fmla="*/ 224790 w 140" name="T4"/>
                  <a:gd fmla="*/ 22906 h 247" name="T5"/>
                  <a:gd fmla="*/ 186690 w 140" name="T6"/>
                  <a:gd fmla="*/ 20997 h 247" name="T7"/>
                  <a:gd fmla="*/ 150495 w 140" name="T8"/>
                  <a:gd fmla="*/ 20997 h 247" name="T9"/>
                  <a:gd fmla="*/ 129540 w 140" name="T10"/>
                  <a:gd fmla="*/ 43904 h 247" name="T11"/>
                  <a:gd fmla="*/ 106680 w 140" name="T12"/>
                  <a:gd fmla="*/ 70628 h 247" name="T13"/>
                  <a:gd fmla="*/ 89535 w 140" name="T14"/>
                  <a:gd fmla="*/ 97352 h 247" name="T15"/>
                  <a:gd fmla="*/ 70485 w 140" name="T16"/>
                  <a:gd fmla="*/ 114531 h 247" name="T17"/>
                  <a:gd fmla="*/ 55245 w 140" name="T18"/>
                  <a:gd fmla="*/ 162253 h 247" name="T19"/>
                  <a:gd fmla="*/ 59055 w 140" name="T20"/>
                  <a:gd fmla="*/ 185159 h 247" name="T21"/>
                  <a:gd fmla="*/ 22860 w 140" name="T22"/>
                  <a:gd fmla="*/ 200430 h 247" name="T23"/>
                  <a:gd fmla="*/ 20955 w 140" name="T24"/>
                  <a:gd fmla="*/ 242425 h 247" name="T25"/>
                  <a:gd fmla="*/ 34290 w 140" name="T26"/>
                  <a:gd fmla="*/ 278693 h 247" name="T27"/>
                  <a:gd fmla="*/ 28575 w 140" name="T28"/>
                  <a:gd fmla="*/ 299691 h 247" name="T29"/>
                  <a:gd fmla="*/ 15240 w 140" name="T30"/>
                  <a:gd fmla="*/ 326415 h 247" name="T31"/>
                  <a:gd fmla="*/ 5715 w 140" name="T32"/>
                  <a:gd fmla="*/ 356957 h 247" name="T33"/>
                  <a:gd fmla="*/ 0 w 140" name="T34"/>
                  <a:gd fmla="*/ 358865 h 247" name="T35"/>
                  <a:gd fmla="*/ 17145 w 140" name="T36"/>
                  <a:gd fmla="*/ 402769 h 247" name="T37"/>
                  <a:gd fmla="*/ 32385 w 140" name="T38"/>
                  <a:gd fmla="*/ 439037 h 247" name="T39"/>
                  <a:gd fmla="*/ 38100 w 140" name="T40"/>
                  <a:gd fmla="*/ 465761 h 247" name="T41"/>
                  <a:gd fmla="*/ 62865 w 140" name="T42"/>
                  <a:gd fmla="*/ 454308 h 247" name="T43"/>
                  <a:gd fmla="*/ 87630 w 140" name="T44"/>
                  <a:gd fmla="*/ 444764 h 247" name="T45"/>
                  <a:gd fmla="*/ 108585 w 140" name="T46"/>
                  <a:gd fmla="*/ 439037 h 247" name="T47"/>
                  <a:gd fmla="*/ 112395 w 140" name="T48"/>
                  <a:gd fmla="*/ 419949 h 247" name="T49"/>
                  <a:gd fmla="*/ 116205 w 140" name="T50"/>
                  <a:gd fmla="*/ 374136 h 247" name="T51"/>
                  <a:gd fmla="*/ 146685 w 140" name="T52"/>
                  <a:gd fmla="*/ 341686 h 247" name="T53"/>
                  <a:gd fmla="*/ 139065 w 140" name="T54"/>
                  <a:gd fmla="*/ 301600 h 247" name="T55"/>
                  <a:gd fmla="*/ 121920 w 140" name="T56"/>
                  <a:gd fmla="*/ 274876 h 247" name="T57"/>
                  <a:gd fmla="*/ 135255 w 140" name="T58"/>
                  <a:gd fmla="*/ 236698 h 247" name="T59"/>
                  <a:gd fmla="*/ 160020 w 140" name="T60"/>
                  <a:gd fmla="*/ 209974 h 247" name="T61"/>
                  <a:gd fmla="*/ 213360 w 140" name="T62"/>
                  <a:gd fmla="*/ 173706 h 247" name="T63"/>
                  <a:gd fmla="*/ 219075 w 140" name="T64"/>
                  <a:gd fmla="*/ 135529 h 247" name="T65"/>
                  <a:gd fmla="*/ 255270 w 140" name="T66"/>
                  <a:gd fmla="*/ 122167 h 247" name="T67"/>
                  <a:gd fmla="*/ 264795 w 140" name="T68"/>
                  <a:gd fmla="*/ 110714 h 247" name="T69"/>
                  <a:gd fmla="*/ 142875 w 140" name="T70"/>
                  <a:gd fmla="*/ 419949 h 247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140" name="T108"/>
                  <a:gd fmla="*/ 0 h 247" name="T109"/>
                  <a:gd fmla="*/ 140 w 140" name="T110"/>
                  <a:gd fmla="*/ 247 h 247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246" w="140">
                    <a:moveTo>
                      <a:pt x="139" y="58"/>
                    </a:moveTo>
                    <a:cubicBezTo>
                      <a:pt x="137" y="57"/>
                      <a:pt x="134" y="53"/>
                      <a:pt x="137" y="53"/>
                    </a:cubicBezTo>
                    <a:cubicBezTo>
                      <a:pt x="139" y="53"/>
                      <a:pt x="140" y="44"/>
                      <a:pt x="137" y="43"/>
                    </a:cubicBezTo>
                    <a:cubicBezTo>
                      <a:pt x="134" y="41"/>
                      <a:pt x="137" y="34"/>
                      <a:pt x="135" y="33"/>
                    </a:cubicBezTo>
                    <a:cubicBezTo>
                      <a:pt x="132" y="31"/>
                      <a:pt x="134" y="26"/>
                      <a:pt x="134" y="22"/>
                    </a:cubicBezTo>
                    <a:cubicBezTo>
                      <a:pt x="135" y="18"/>
                      <a:pt x="124" y="15"/>
                      <a:pt x="118" y="12"/>
                    </a:cubicBezTo>
                    <a:cubicBezTo>
                      <a:pt x="112" y="10"/>
                      <a:pt x="109" y="5"/>
                      <a:pt x="105" y="3"/>
                    </a:cubicBezTo>
                    <a:cubicBezTo>
                      <a:pt x="100" y="0"/>
                      <a:pt x="98" y="7"/>
                      <a:pt x="98" y="11"/>
                    </a:cubicBezTo>
                    <a:cubicBezTo>
                      <a:pt x="98" y="16"/>
                      <a:pt x="94" y="16"/>
                      <a:pt x="91" y="13"/>
                    </a:cubicBezTo>
                    <a:cubicBezTo>
                      <a:pt x="87" y="11"/>
                      <a:pt x="84" y="13"/>
                      <a:pt x="79" y="11"/>
                    </a:cubicBezTo>
                    <a:cubicBezTo>
                      <a:pt x="74" y="9"/>
                      <a:pt x="76" y="16"/>
                      <a:pt x="76" y="19"/>
                    </a:cubicBezTo>
                    <a:cubicBezTo>
                      <a:pt x="76" y="23"/>
                      <a:pt x="71" y="23"/>
                      <a:pt x="68" y="23"/>
                    </a:cubicBezTo>
                    <a:cubicBezTo>
                      <a:pt x="64" y="23"/>
                      <a:pt x="59" y="25"/>
                      <a:pt x="59" y="29"/>
                    </a:cubicBezTo>
                    <a:cubicBezTo>
                      <a:pt x="59" y="33"/>
                      <a:pt x="54" y="35"/>
                      <a:pt x="56" y="37"/>
                    </a:cubicBezTo>
                    <a:cubicBezTo>
                      <a:pt x="57" y="39"/>
                      <a:pt x="55" y="41"/>
                      <a:pt x="53" y="43"/>
                    </a:cubicBezTo>
                    <a:cubicBezTo>
                      <a:pt x="51" y="44"/>
                      <a:pt x="49" y="50"/>
                      <a:pt x="47" y="51"/>
                    </a:cubicBezTo>
                    <a:cubicBezTo>
                      <a:pt x="46" y="53"/>
                      <a:pt x="48" y="56"/>
                      <a:pt x="45" y="58"/>
                    </a:cubicBezTo>
                    <a:cubicBezTo>
                      <a:pt x="42" y="60"/>
                      <a:pt x="38" y="58"/>
                      <a:pt x="37" y="60"/>
                    </a:cubicBezTo>
                    <a:cubicBezTo>
                      <a:pt x="35" y="62"/>
                      <a:pt x="37" y="65"/>
                      <a:pt x="36" y="70"/>
                    </a:cubicBezTo>
                    <a:cubicBezTo>
                      <a:pt x="36" y="75"/>
                      <a:pt x="32" y="80"/>
                      <a:pt x="29" y="85"/>
                    </a:cubicBezTo>
                    <a:cubicBezTo>
                      <a:pt x="25" y="89"/>
                      <a:pt x="30" y="90"/>
                      <a:pt x="31" y="91"/>
                    </a:cubicBezTo>
                    <a:cubicBezTo>
                      <a:pt x="33" y="91"/>
                      <a:pt x="33" y="94"/>
                      <a:pt x="31" y="97"/>
                    </a:cubicBezTo>
                    <a:cubicBezTo>
                      <a:pt x="30" y="100"/>
                      <a:pt x="26" y="98"/>
                      <a:pt x="24" y="97"/>
                    </a:cubicBezTo>
                    <a:cubicBezTo>
                      <a:pt x="22" y="97"/>
                      <a:pt x="16" y="100"/>
                      <a:pt x="12" y="105"/>
                    </a:cubicBezTo>
                    <a:cubicBezTo>
                      <a:pt x="9" y="110"/>
                      <a:pt x="10" y="114"/>
                      <a:pt x="11" y="116"/>
                    </a:cubicBezTo>
                    <a:cubicBezTo>
                      <a:pt x="12" y="119"/>
                      <a:pt x="9" y="122"/>
                      <a:pt x="11" y="127"/>
                    </a:cubicBezTo>
                    <a:cubicBezTo>
                      <a:pt x="14" y="133"/>
                      <a:pt x="10" y="134"/>
                      <a:pt x="11" y="138"/>
                    </a:cubicBezTo>
                    <a:cubicBezTo>
                      <a:pt x="11" y="142"/>
                      <a:pt x="18" y="142"/>
                      <a:pt x="18" y="146"/>
                    </a:cubicBezTo>
                    <a:cubicBezTo>
                      <a:pt x="19" y="151"/>
                      <a:pt x="16" y="152"/>
                      <a:pt x="14" y="152"/>
                    </a:cubicBezTo>
                    <a:cubicBezTo>
                      <a:pt x="12" y="152"/>
                      <a:pt x="12" y="156"/>
                      <a:pt x="15" y="157"/>
                    </a:cubicBezTo>
                    <a:cubicBezTo>
                      <a:pt x="17" y="159"/>
                      <a:pt x="16" y="166"/>
                      <a:pt x="15" y="168"/>
                    </a:cubicBezTo>
                    <a:cubicBezTo>
                      <a:pt x="14" y="170"/>
                      <a:pt x="7" y="168"/>
                      <a:pt x="8" y="171"/>
                    </a:cubicBezTo>
                    <a:cubicBezTo>
                      <a:pt x="8" y="174"/>
                      <a:pt x="6" y="178"/>
                      <a:pt x="6" y="180"/>
                    </a:cubicBezTo>
                    <a:cubicBezTo>
                      <a:pt x="6" y="182"/>
                      <a:pt x="6" y="189"/>
                      <a:pt x="3" y="187"/>
                    </a:cubicBezTo>
                    <a:cubicBezTo>
                      <a:pt x="3" y="187"/>
                      <a:pt x="1" y="187"/>
                      <a:pt x="0" y="187"/>
                    </a:cubicBezTo>
                    <a:cubicBezTo>
                      <a:pt x="0" y="187"/>
                      <a:pt x="0" y="188"/>
                      <a:pt x="0" y="188"/>
                    </a:cubicBezTo>
                    <a:cubicBezTo>
                      <a:pt x="0" y="192"/>
                      <a:pt x="1" y="196"/>
                      <a:pt x="5" y="199"/>
                    </a:cubicBezTo>
                    <a:cubicBezTo>
                      <a:pt x="9" y="202"/>
                      <a:pt x="6" y="207"/>
                      <a:pt x="9" y="211"/>
                    </a:cubicBezTo>
                    <a:cubicBezTo>
                      <a:pt x="12" y="215"/>
                      <a:pt x="11" y="218"/>
                      <a:pt x="15" y="221"/>
                    </a:cubicBezTo>
                    <a:cubicBezTo>
                      <a:pt x="18" y="224"/>
                      <a:pt x="18" y="226"/>
                      <a:pt x="17" y="230"/>
                    </a:cubicBezTo>
                    <a:cubicBezTo>
                      <a:pt x="15" y="234"/>
                      <a:pt x="20" y="233"/>
                      <a:pt x="20" y="235"/>
                    </a:cubicBezTo>
                    <a:cubicBezTo>
                      <a:pt x="20" y="237"/>
                      <a:pt x="19" y="242"/>
                      <a:pt x="20" y="244"/>
                    </a:cubicBezTo>
                    <a:cubicBezTo>
                      <a:pt x="21" y="247"/>
                      <a:pt x="24" y="244"/>
                      <a:pt x="29" y="244"/>
                    </a:cubicBezTo>
                    <a:cubicBezTo>
                      <a:pt x="34" y="244"/>
                      <a:pt x="33" y="241"/>
                      <a:pt x="33" y="238"/>
                    </a:cubicBezTo>
                    <a:cubicBezTo>
                      <a:pt x="33" y="234"/>
                      <a:pt x="36" y="236"/>
                      <a:pt x="37" y="234"/>
                    </a:cubicBezTo>
                    <a:cubicBezTo>
                      <a:pt x="37" y="232"/>
                      <a:pt x="42" y="231"/>
                      <a:pt x="46" y="233"/>
                    </a:cubicBezTo>
                    <a:cubicBezTo>
                      <a:pt x="50" y="235"/>
                      <a:pt x="52" y="232"/>
                      <a:pt x="53" y="228"/>
                    </a:cubicBezTo>
                    <a:cubicBezTo>
                      <a:pt x="53" y="224"/>
                      <a:pt x="55" y="229"/>
                      <a:pt x="57" y="230"/>
                    </a:cubicBezTo>
                    <a:cubicBezTo>
                      <a:pt x="58" y="230"/>
                      <a:pt x="61" y="223"/>
                      <a:pt x="63" y="219"/>
                    </a:cubicBezTo>
                    <a:cubicBezTo>
                      <a:pt x="65" y="214"/>
                      <a:pt x="63" y="215"/>
                      <a:pt x="59" y="220"/>
                    </a:cubicBezTo>
                    <a:cubicBezTo>
                      <a:pt x="55" y="224"/>
                      <a:pt x="57" y="215"/>
                      <a:pt x="59" y="212"/>
                    </a:cubicBezTo>
                    <a:cubicBezTo>
                      <a:pt x="60" y="208"/>
                      <a:pt x="60" y="198"/>
                      <a:pt x="61" y="196"/>
                    </a:cubicBezTo>
                    <a:cubicBezTo>
                      <a:pt x="61" y="193"/>
                      <a:pt x="62" y="190"/>
                      <a:pt x="67" y="189"/>
                    </a:cubicBezTo>
                    <a:cubicBezTo>
                      <a:pt x="72" y="188"/>
                      <a:pt x="78" y="182"/>
                      <a:pt x="77" y="179"/>
                    </a:cubicBezTo>
                    <a:cubicBezTo>
                      <a:pt x="76" y="177"/>
                      <a:pt x="84" y="173"/>
                      <a:pt x="84" y="170"/>
                    </a:cubicBezTo>
                    <a:cubicBezTo>
                      <a:pt x="84" y="168"/>
                      <a:pt x="76" y="160"/>
                      <a:pt x="73" y="158"/>
                    </a:cubicBezTo>
                    <a:cubicBezTo>
                      <a:pt x="70" y="157"/>
                      <a:pt x="65" y="158"/>
                      <a:pt x="65" y="156"/>
                    </a:cubicBezTo>
                    <a:cubicBezTo>
                      <a:pt x="66" y="154"/>
                      <a:pt x="64" y="147"/>
                      <a:pt x="64" y="144"/>
                    </a:cubicBezTo>
                    <a:cubicBezTo>
                      <a:pt x="63" y="140"/>
                      <a:pt x="68" y="136"/>
                      <a:pt x="68" y="133"/>
                    </a:cubicBezTo>
                    <a:cubicBezTo>
                      <a:pt x="68" y="129"/>
                      <a:pt x="68" y="125"/>
                      <a:pt x="71" y="124"/>
                    </a:cubicBezTo>
                    <a:cubicBezTo>
                      <a:pt x="74" y="123"/>
                      <a:pt x="72" y="120"/>
                      <a:pt x="76" y="119"/>
                    </a:cubicBezTo>
                    <a:cubicBezTo>
                      <a:pt x="80" y="118"/>
                      <a:pt x="80" y="112"/>
                      <a:pt x="84" y="110"/>
                    </a:cubicBezTo>
                    <a:cubicBezTo>
                      <a:pt x="89" y="108"/>
                      <a:pt x="89" y="107"/>
                      <a:pt x="95" y="104"/>
                    </a:cubicBezTo>
                    <a:cubicBezTo>
                      <a:pt x="101" y="101"/>
                      <a:pt x="110" y="94"/>
                      <a:pt x="112" y="91"/>
                    </a:cubicBezTo>
                    <a:cubicBezTo>
                      <a:pt x="114" y="87"/>
                      <a:pt x="106" y="84"/>
                      <a:pt x="111" y="80"/>
                    </a:cubicBezTo>
                    <a:cubicBezTo>
                      <a:pt x="116" y="76"/>
                      <a:pt x="112" y="72"/>
                      <a:pt x="115" y="71"/>
                    </a:cubicBezTo>
                    <a:cubicBezTo>
                      <a:pt x="119" y="69"/>
                      <a:pt x="120" y="68"/>
                      <a:pt x="123" y="65"/>
                    </a:cubicBezTo>
                    <a:cubicBezTo>
                      <a:pt x="125" y="62"/>
                      <a:pt x="128" y="65"/>
                      <a:pt x="134" y="64"/>
                    </a:cubicBezTo>
                    <a:cubicBezTo>
                      <a:pt x="137" y="63"/>
                      <a:pt x="139" y="63"/>
                      <a:pt x="140" y="64"/>
                    </a:cubicBezTo>
                    <a:cubicBezTo>
                      <a:pt x="140" y="61"/>
                      <a:pt x="140" y="59"/>
                      <a:pt x="139" y="58"/>
                    </a:cubicBezTo>
                    <a:close/>
                    <a:moveTo>
                      <a:pt x="83" y="205"/>
                    </a:moveTo>
                    <a:cubicBezTo>
                      <a:pt x="76" y="205"/>
                      <a:pt x="73" y="218"/>
                      <a:pt x="75" y="220"/>
                    </a:cubicBezTo>
                    <a:cubicBezTo>
                      <a:pt x="76" y="221"/>
                      <a:pt x="89" y="205"/>
                      <a:pt x="83" y="205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91" name="Freeform 135"/>
              <p:cNvSpPr>
                <a:spLocks noChangeArrowheads="1" noEditPoints="1"/>
              </p:cNvSpPr>
              <p:nvPr/>
            </p:nvSpPr>
            <p:spPr bwMode="auto">
              <a:xfrm>
                <a:off x="4111625" y="989012"/>
                <a:ext cx="136525" cy="66675"/>
              </a:xfrm>
              <a:custGeom>
                <a:gdLst>
                  <a:gd fmla="*/ 126911 w 71" name="T0"/>
                  <a:gd fmla="*/ 19050 h 35" name="T1"/>
                  <a:gd fmla="*/ 132679 w 71" name="T2"/>
                  <a:gd fmla="*/ 3810 h 35" name="T3"/>
                  <a:gd fmla="*/ 126911 w 71" name="T4"/>
                  <a:gd fmla="*/ 7620 h 35" name="T5"/>
                  <a:gd fmla="*/ 86530 w 71" name="T6"/>
                  <a:gd fmla="*/ 1905 h 35" name="T7"/>
                  <a:gd fmla="*/ 46149 w 71" name="T8"/>
                  <a:gd fmla="*/ 11430 h 35" name="T9"/>
                  <a:gd fmla="*/ 32689 w 71" name="T10"/>
                  <a:gd fmla="*/ 22860 h 35" name="T11"/>
                  <a:gd fmla="*/ 36535 w 71" name="T12"/>
                  <a:gd fmla="*/ 36195 h 35" name="T13"/>
                  <a:gd fmla="*/ 49995 w 71" name="T14"/>
                  <a:gd fmla="*/ 43815 h 35" name="T15"/>
                  <a:gd fmla="*/ 53841 w 71" name="T16"/>
                  <a:gd fmla="*/ 53340 h 35" name="T17"/>
                  <a:gd fmla="*/ 53841 w 71" name="T18"/>
                  <a:gd fmla="*/ 53340 h 35" name="T19"/>
                  <a:gd fmla="*/ 76915 w 71" name="T20"/>
                  <a:gd fmla="*/ 53340 h 35" name="T21"/>
                  <a:gd fmla="*/ 99990 w 71" name="T22"/>
                  <a:gd fmla="*/ 64770 h 35" name="T23"/>
                  <a:gd fmla="*/ 119219 w 71" name="T24"/>
                  <a:gd fmla="*/ 66675 h 35" name="T25"/>
                  <a:gd fmla="*/ 121142 w 71" name="T26"/>
                  <a:gd fmla="*/ 60960 h 35" name="T27"/>
                  <a:gd fmla="*/ 126911 w 71" name="T28"/>
                  <a:gd fmla="*/ 53340 h 35" name="T29"/>
                  <a:gd fmla="*/ 121142 w 71" name="T30"/>
                  <a:gd fmla="*/ 41910 h 35" name="T31"/>
                  <a:gd fmla="*/ 121142 w 71" name="T32"/>
                  <a:gd fmla="*/ 30480 h 35" name="T33"/>
                  <a:gd fmla="*/ 126911 w 71" name="T34"/>
                  <a:gd fmla="*/ 19050 h 35" name="T35"/>
                  <a:gd fmla="*/ 13460 w 71" name="T36"/>
                  <a:gd fmla="*/ 34290 h 35" name="T37"/>
                  <a:gd fmla="*/ 5769 w 71" name="T38"/>
                  <a:gd fmla="*/ 53340 h 35" name="T39"/>
                  <a:gd fmla="*/ 28843 w 71" name="T40"/>
                  <a:gd fmla="*/ 38100 h 35" name="T41"/>
                  <a:gd fmla="*/ 13460 w 71" name="T42"/>
                  <a:gd fmla="*/ 34290 h 35" name="T43"/>
                  <a:gd fmla="*/ 23075 w 71" name="T44"/>
                  <a:gd fmla="*/ 24765 h 35" name="T45"/>
                  <a:gd fmla="*/ 9614 w 71" name="T46"/>
                  <a:gd fmla="*/ 26670 h 35" name="T47"/>
                  <a:gd fmla="*/ 23075 w 71" name="T48"/>
                  <a:gd fmla="*/ 24765 h 35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w 71" name="T75"/>
                  <a:gd fmla="*/ 0 h 35" name="T76"/>
                  <a:gd fmla="*/ 71 w 71" name="T77"/>
                  <a:gd fmla="*/ 35 h 35" name="T78"/>
                </a:gdLst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b="T78" l="T75" r="T77" t="T76"/>
                <a:pathLst>
                  <a:path h="35" w="71">
                    <a:moveTo>
                      <a:pt x="66" y="10"/>
                    </a:moveTo>
                    <a:cubicBezTo>
                      <a:pt x="68" y="7"/>
                      <a:pt x="71" y="6"/>
                      <a:pt x="69" y="2"/>
                    </a:cubicBezTo>
                    <a:cubicBezTo>
                      <a:pt x="68" y="3"/>
                      <a:pt x="67" y="3"/>
                      <a:pt x="66" y="4"/>
                    </a:cubicBezTo>
                    <a:cubicBezTo>
                      <a:pt x="61" y="5"/>
                      <a:pt x="51" y="0"/>
                      <a:pt x="45" y="1"/>
                    </a:cubicBezTo>
                    <a:cubicBezTo>
                      <a:pt x="39" y="3"/>
                      <a:pt x="27" y="3"/>
                      <a:pt x="24" y="6"/>
                    </a:cubicBezTo>
                    <a:cubicBezTo>
                      <a:pt x="21" y="9"/>
                      <a:pt x="14" y="9"/>
                      <a:pt x="17" y="12"/>
                    </a:cubicBezTo>
                    <a:cubicBezTo>
                      <a:pt x="20" y="15"/>
                      <a:pt x="17" y="16"/>
                      <a:pt x="19" y="19"/>
                    </a:cubicBezTo>
                    <a:cubicBezTo>
                      <a:pt x="22" y="22"/>
                      <a:pt x="23" y="24"/>
                      <a:pt x="26" y="23"/>
                    </a:cubicBezTo>
                    <a:cubicBezTo>
                      <a:pt x="29" y="22"/>
                      <a:pt x="32" y="24"/>
                      <a:pt x="28" y="28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34" y="27"/>
                      <a:pt x="39" y="27"/>
                      <a:pt x="40" y="28"/>
                    </a:cubicBezTo>
                    <a:cubicBezTo>
                      <a:pt x="42" y="29"/>
                      <a:pt x="50" y="35"/>
                      <a:pt x="52" y="34"/>
                    </a:cubicBezTo>
                    <a:cubicBezTo>
                      <a:pt x="53" y="34"/>
                      <a:pt x="58" y="34"/>
                      <a:pt x="62" y="35"/>
                    </a:cubicBezTo>
                    <a:cubicBezTo>
                      <a:pt x="62" y="34"/>
                      <a:pt x="62" y="32"/>
                      <a:pt x="63" y="32"/>
                    </a:cubicBezTo>
                    <a:cubicBezTo>
                      <a:pt x="64" y="31"/>
                      <a:pt x="68" y="31"/>
                      <a:pt x="66" y="28"/>
                    </a:cubicBezTo>
                    <a:cubicBezTo>
                      <a:pt x="64" y="26"/>
                      <a:pt x="64" y="25"/>
                      <a:pt x="63" y="22"/>
                    </a:cubicBezTo>
                    <a:cubicBezTo>
                      <a:pt x="63" y="19"/>
                      <a:pt x="62" y="18"/>
                      <a:pt x="63" y="16"/>
                    </a:cubicBezTo>
                    <a:cubicBezTo>
                      <a:pt x="63" y="14"/>
                      <a:pt x="65" y="13"/>
                      <a:pt x="66" y="10"/>
                    </a:cubicBezTo>
                    <a:close/>
                    <a:moveTo>
                      <a:pt x="7" y="18"/>
                    </a:moveTo>
                    <a:cubicBezTo>
                      <a:pt x="1" y="20"/>
                      <a:pt x="0" y="28"/>
                      <a:pt x="3" y="28"/>
                    </a:cubicBezTo>
                    <a:cubicBezTo>
                      <a:pt x="6" y="28"/>
                      <a:pt x="13" y="22"/>
                      <a:pt x="15" y="20"/>
                    </a:cubicBezTo>
                    <a:cubicBezTo>
                      <a:pt x="16" y="18"/>
                      <a:pt x="13" y="16"/>
                      <a:pt x="7" y="18"/>
                    </a:cubicBezTo>
                    <a:close/>
                    <a:moveTo>
                      <a:pt x="12" y="13"/>
                    </a:moveTo>
                    <a:cubicBezTo>
                      <a:pt x="14" y="11"/>
                      <a:pt x="3" y="12"/>
                      <a:pt x="5" y="14"/>
                    </a:cubicBezTo>
                    <a:cubicBezTo>
                      <a:pt x="7" y="16"/>
                      <a:pt x="11" y="16"/>
                      <a:pt x="12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anose="020b0503020204020204" pitchFamily="34" typeface="微软雅黑"/>
                </a:endParaRPr>
              </a:p>
            </p:txBody>
          </p:sp>
          <p:sp>
            <p:nvSpPr>
              <p:cNvPr id="31892" name="Freeform 136"/>
              <p:cNvSpPr>
                <a:spLocks noChangeArrowheads="1"/>
              </p:cNvSpPr>
              <p:nvPr/>
            </p:nvSpPr>
            <p:spPr bwMode="auto">
              <a:xfrm>
                <a:off x="4362450" y="2362200"/>
                <a:ext cx="173038" cy="211138"/>
              </a:xfrm>
              <a:custGeom>
                <a:gdLst>
                  <a:gd fmla="*/ 152121 w 91" name="T0"/>
                  <a:gd fmla="*/ 47986 h 110" name="T1"/>
                  <a:gd fmla="*/ 161629 w 91" name="T2"/>
                  <a:gd fmla="*/ 32630 h 110" name="T3"/>
                  <a:gd fmla="*/ 173038 w 91" name="T4"/>
                  <a:gd fmla="*/ 17275 h 110" name="T5"/>
                  <a:gd fmla="*/ 161629 w 91" name="T6"/>
                  <a:gd fmla="*/ 21114 h 110" name="T7"/>
                  <a:gd fmla="*/ 152121 w 91" name="T8"/>
                  <a:gd fmla="*/ 15355 h 110" name="T9"/>
                  <a:gd fmla="*/ 133106 w 91" name="T10"/>
                  <a:gd fmla="*/ 19194 h 110" name="T11"/>
                  <a:gd fmla="*/ 117894 w 91" name="T12"/>
                  <a:gd fmla="*/ 30711 h 110" name="T13"/>
                  <a:gd fmla="*/ 93174 w 91" name="T14"/>
                  <a:gd fmla="*/ 26872 h 110" name="T15"/>
                  <a:gd fmla="*/ 68455 w 91" name="T16"/>
                  <a:gd fmla="*/ 13436 h 110" name="T17"/>
                  <a:gd fmla="*/ 47538 w 91" name="T18"/>
                  <a:gd fmla="*/ 7678 h 110" name="T19"/>
                  <a:gd fmla="*/ 34227 w 91" name="T20"/>
                  <a:gd fmla="*/ 1919 h 110" name="T21"/>
                  <a:gd fmla="*/ 22818 w 91" name="T22"/>
                  <a:gd fmla="*/ 0 h 110" name="T23"/>
                  <a:gd fmla="*/ 5705 w 91" name="T24"/>
                  <a:gd fmla="*/ 11517 h 110" name="T25"/>
                  <a:gd fmla="*/ 1902 w 91" name="T26"/>
                  <a:gd fmla="*/ 15355 h 110" name="T27"/>
                  <a:gd fmla="*/ 11409 w 91" name="T28"/>
                  <a:gd fmla="*/ 24953 h 110" name="T29"/>
                  <a:gd fmla="*/ 13311 w 91" name="T30"/>
                  <a:gd fmla="*/ 40308 h 110" name="T31"/>
                  <a:gd fmla="*/ 22818 w 91" name="T32"/>
                  <a:gd fmla="*/ 47986 h 110" name="T33"/>
                  <a:gd fmla="*/ 20917 w 91" name="T34"/>
                  <a:gd fmla="*/ 65261 h 110" name="T35"/>
                  <a:gd fmla="*/ 7606 w 91" name="T36"/>
                  <a:gd fmla="*/ 90214 h 110" name="T37"/>
                  <a:gd fmla="*/ 1902 w 91" name="T38"/>
                  <a:gd fmla="*/ 103650 h 110" name="T39"/>
                  <a:gd fmla="*/ 15212 w 91" name="T40"/>
                  <a:gd fmla="*/ 113247 h 110" name="T41"/>
                  <a:gd fmla="*/ 0 w 91" name="T42"/>
                  <a:gd fmla="*/ 126683 h 110" name="T43"/>
                  <a:gd fmla="*/ 0 w 91" name="T44"/>
                  <a:gd fmla="*/ 128602 h 110" name="T45"/>
                  <a:gd fmla="*/ 81765 w 91" name="T46"/>
                  <a:gd fmla="*/ 172749 h 110" name="T47"/>
                  <a:gd fmla="*/ 79864 w 91" name="T48"/>
                  <a:gd fmla="*/ 184266 h 110" name="T49"/>
                  <a:gd fmla="*/ 115992 w 91" name="T50"/>
                  <a:gd fmla="*/ 211138 h 110" name="T51"/>
                  <a:gd fmla="*/ 136909 w 91" name="T52"/>
                  <a:gd fmla="*/ 163152 h 110" name="T53"/>
                  <a:gd fmla="*/ 150220 w 91" name="T54"/>
                  <a:gd fmla="*/ 153555 h 110" name="T55"/>
                  <a:gd fmla="*/ 161629 w 91" name="T56"/>
                  <a:gd fmla="*/ 145877 h 110" name="T57"/>
                  <a:gd fmla="*/ 163530 w 91" name="T58"/>
                  <a:gd fmla="*/ 142038 h 110" name="T59"/>
                  <a:gd fmla="*/ 154023 w 91" name="T60"/>
                  <a:gd fmla="*/ 124763 h 110" name="T61"/>
                  <a:gd fmla="*/ 152121 w 91" name="T62"/>
                  <a:gd fmla="*/ 47986 h 110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91" name="T96"/>
                  <a:gd fmla="*/ 0 h 110" name="T97"/>
                  <a:gd fmla="*/ 91 w 91" name="T98"/>
                  <a:gd fmla="*/ 110 h 110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10" w="91">
                    <a:moveTo>
                      <a:pt x="80" y="25"/>
                    </a:moveTo>
                    <a:cubicBezTo>
                      <a:pt x="85" y="17"/>
                      <a:pt x="85" y="17"/>
                      <a:pt x="85" y="17"/>
                    </a:cubicBezTo>
                    <a:cubicBezTo>
                      <a:pt x="91" y="9"/>
                      <a:pt x="91" y="9"/>
                      <a:pt x="91" y="9"/>
                    </a:cubicBezTo>
                    <a:cubicBezTo>
                      <a:pt x="88" y="10"/>
                      <a:pt x="86" y="10"/>
                      <a:pt x="85" y="11"/>
                    </a:cubicBezTo>
                    <a:cubicBezTo>
                      <a:pt x="83" y="12"/>
                      <a:pt x="80" y="10"/>
                      <a:pt x="80" y="8"/>
                    </a:cubicBezTo>
                    <a:cubicBezTo>
                      <a:pt x="79" y="7"/>
                      <a:pt x="74" y="8"/>
                      <a:pt x="70" y="10"/>
                    </a:cubicBezTo>
                    <a:cubicBezTo>
                      <a:pt x="66" y="13"/>
                      <a:pt x="64" y="17"/>
                      <a:pt x="62" y="16"/>
                    </a:cubicBezTo>
                    <a:cubicBezTo>
                      <a:pt x="61" y="15"/>
                      <a:pt x="52" y="14"/>
                      <a:pt x="49" y="14"/>
                    </a:cubicBezTo>
                    <a:cubicBezTo>
                      <a:pt x="47" y="14"/>
                      <a:pt x="39" y="9"/>
                      <a:pt x="36" y="7"/>
                    </a:cubicBezTo>
                    <a:cubicBezTo>
                      <a:pt x="34" y="4"/>
                      <a:pt x="27" y="5"/>
                      <a:pt x="25" y="4"/>
                    </a:cubicBezTo>
                    <a:cubicBezTo>
                      <a:pt x="23" y="3"/>
                      <a:pt x="20" y="3"/>
                      <a:pt x="18" y="1"/>
                    </a:cubicBezTo>
                    <a:cubicBezTo>
                      <a:pt x="17" y="0"/>
                      <a:pt x="14" y="0"/>
                      <a:pt x="12" y="0"/>
                    </a:cubicBezTo>
                    <a:cubicBezTo>
                      <a:pt x="9" y="1"/>
                      <a:pt x="3" y="4"/>
                      <a:pt x="3" y="6"/>
                    </a:cubicBezTo>
                    <a:cubicBezTo>
                      <a:pt x="2" y="7"/>
                      <a:pt x="2" y="8"/>
                      <a:pt x="1" y="8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30"/>
                      <a:pt x="11" y="34"/>
                    </a:cubicBezTo>
                    <a:cubicBezTo>
                      <a:pt x="11" y="39"/>
                      <a:pt x="7" y="45"/>
                      <a:pt x="4" y="47"/>
                    </a:cubicBezTo>
                    <a:cubicBezTo>
                      <a:pt x="3" y="48"/>
                      <a:pt x="2" y="51"/>
                      <a:pt x="1" y="54"/>
                    </a:cubicBezTo>
                    <a:cubicBezTo>
                      <a:pt x="5" y="56"/>
                      <a:pt x="8" y="57"/>
                      <a:pt x="8" y="59"/>
                    </a:cubicBezTo>
                    <a:cubicBezTo>
                      <a:pt x="8" y="61"/>
                      <a:pt x="0" y="60"/>
                      <a:pt x="0" y="66"/>
                    </a:cubicBezTo>
                    <a:cubicBezTo>
                      <a:pt x="0" y="66"/>
                      <a:pt x="0" y="67"/>
                      <a:pt x="0" y="67"/>
                    </a:cubicBezTo>
                    <a:cubicBezTo>
                      <a:pt x="43" y="90"/>
                      <a:pt x="43" y="90"/>
                      <a:pt x="43" y="90"/>
                    </a:cubicBezTo>
                    <a:cubicBezTo>
                      <a:pt x="42" y="96"/>
                      <a:pt x="42" y="96"/>
                      <a:pt x="42" y="96"/>
                    </a:cubicBezTo>
                    <a:cubicBezTo>
                      <a:pt x="42" y="96"/>
                      <a:pt x="52" y="103"/>
                      <a:pt x="61" y="110"/>
                    </a:cubicBezTo>
                    <a:cubicBezTo>
                      <a:pt x="65" y="99"/>
                      <a:pt x="71" y="88"/>
                      <a:pt x="72" y="85"/>
                    </a:cubicBezTo>
                    <a:cubicBezTo>
                      <a:pt x="75" y="82"/>
                      <a:pt x="77" y="82"/>
                      <a:pt x="79" y="80"/>
                    </a:cubicBezTo>
                    <a:cubicBezTo>
                      <a:pt x="81" y="77"/>
                      <a:pt x="82" y="81"/>
                      <a:pt x="85" y="76"/>
                    </a:cubicBezTo>
                    <a:cubicBezTo>
                      <a:pt x="86" y="75"/>
                      <a:pt x="86" y="75"/>
                      <a:pt x="86" y="74"/>
                    </a:cubicBezTo>
                    <a:cubicBezTo>
                      <a:pt x="81" y="65"/>
                      <a:pt x="81" y="65"/>
                      <a:pt x="81" y="65"/>
                    </a:cubicBezTo>
                    <a:lnTo>
                      <a:pt x="80" y="25"/>
                    </a:ln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93" name="Freeform 137"/>
              <p:cNvSpPr>
                <a:spLocks noChangeArrowheads="1"/>
              </p:cNvSpPr>
              <p:nvPr/>
            </p:nvSpPr>
            <p:spPr bwMode="auto">
              <a:xfrm>
                <a:off x="4267200" y="2378075"/>
                <a:ext cx="117475" cy="122238"/>
              </a:xfrm>
              <a:custGeom>
                <a:gdLst>
                  <a:gd fmla="*/ 108001 w 62" name="T0"/>
                  <a:gd fmla="*/ 24830 h 64" name="T1"/>
                  <a:gd fmla="*/ 106106 w 62" name="T2"/>
                  <a:gd fmla="*/ 9550 h 64" name="T3"/>
                  <a:gd fmla="*/ 96633 w 62" name="T4"/>
                  <a:gd fmla="*/ 0 h 64" name="T5"/>
                  <a:gd fmla="*/ 89054 w 62" name="T6"/>
                  <a:gd fmla="*/ 7640 h 64" name="T7"/>
                  <a:gd fmla="*/ 75790 w 62" name="T8"/>
                  <a:gd fmla="*/ 7640 h 64" name="T9"/>
                  <a:gd fmla="*/ 60632 w 62" name="T10"/>
                  <a:gd fmla="*/ 13370 h 64" name="T11"/>
                  <a:gd fmla="*/ 47369 w 62" name="T12"/>
                  <a:gd fmla="*/ 9550 h 64" name="T13"/>
                  <a:gd fmla="*/ 32211 w 62" name="T14"/>
                  <a:gd fmla="*/ 13370 h 64" name="T15"/>
                  <a:gd fmla="*/ 30316 w 62" name="T16"/>
                  <a:gd fmla="*/ 32469 h 64" name="T17"/>
                  <a:gd fmla="*/ 36000 w 62" name="T18"/>
                  <a:gd fmla="*/ 42019 h 64" name="T19"/>
                  <a:gd fmla="*/ 30316 w 62" name="T20"/>
                  <a:gd fmla="*/ 53479 h 64" name="T21"/>
                  <a:gd fmla="*/ 20842 w 62" name="T22"/>
                  <a:gd fmla="*/ 59209 h 64" name="T23"/>
                  <a:gd fmla="*/ 13263 w 62" name="T24"/>
                  <a:gd fmla="*/ 72579 h 64" name="T25"/>
                  <a:gd fmla="*/ 7579 w 62" name="T26"/>
                  <a:gd fmla="*/ 87859 h 64" name="T27"/>
                  <a:gd fmla="*/ 3790 w 62" name="T28"/>
                  <a:gd fmla="*/ 105048 h 64" name="T29"/>
                  <a:gd fmla="*/ 0 w 62" name="T30"/>
                  <a:gd fmla="*/ 120328 h 64" name="T31"/>
                  <a:gd fmla="*/ 11369 w 62" name="T32"/>
                  <a:gd fmla="*/ 118418 h 64" name="T33"/>
                  <a:gd fmla="*/ 34106 w 62" name="T34"/>
                  <a:gd fmla="*/ 112688 h 64" name="T35"/>
                  <a:gd fmla="*/ 51158 w 62" name="T36"/>
                  <a:gd fmla="*/ 110778 h 64" name="T37"/>
                  <a:gd fmla="*/ 68211 w 62" name="T38"/>
                  <a:gd fmla="*/ 87859 h 64" name="T39"/>
                  <a:gd fmla="*/ 96633 w 62" name="T40"/>
                  <a:gd fmla="*/ 87859 h 64" name="T41"/>
                  <a:gd fmla="*/ 102317 w 62" name="T42"/>
                  <a:gd fmla="*/ 74489 h 64" name="T43"/>
                  <a:gd fmla="*/ 115580 w 62" name="T44"/>
                  <a:gd fmla="*/ 49659 h 64" name="T45"/>
                  <a:gd fmla="*/ 117475 w 62" name="T46"/>
                  <a:gd fmla="*/ 32469 h 64" name="T47"/>
                  <a:gd fmla="*/ 108001 w 62" name="T48"/>
                  <a:gd fmla="*/ 24830 h 64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w 62" name="T75"/>
                  <a:gd fmla="*/ 0 h 64" name="T76"/>
                  <a:gd fmla="*/ 62 w 62" name="T77"/>
                  <a:gd fmla="*/ 64 h 64" name="T78"/>
                </a:gdLst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b="T78" l="T75" r="T77" t="T76"/>
                <a:pathLst>
                  <a:path h="64" w="62">
                    <a:moveTo>
                      <a:pt x="57" y="13"/>
                    </a:moveTo>
                    <a:cubicBezTo>
                      <a:pt x="56" y="5"/>
                      <a:pt x="56" y="5"/>
                      <a:pt x="56" y="5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0" y="1"/>
                      <a:pt x="48" y="3"/>
                      <a:pt x="47" y="4"/>
                    </a:cubicBezTo>
                    <a:cubicBezTo>
                      <a:pt x="47" y="6"/>
                      <a:pt x="42" y="5"/>
                      <a:pt x="40" y="4"/>
                    </a:cubicBezTo>
                    <a:cubicBezTo>
                      <a:pt x="38" y="3"/>
                      <a:pt x="33" y="6"/>
                      <a:pt x="32" y="7"/>
                    </a:cubicBezTo>
                    <a:cubicBezTo>
                      <a:pt x="31" y="9"/>
                      <a:pt x="28" y="4"/>
                      <a:pt x="25" y="5"/>
                    </a:cubicBezTo>
                    <a:cubicBezTo>
                      <a:pt x="23" y="5"/>
                      <a:pt x="17" y="7"/>
                      <a:pt x="17" y="7"/>
                    </a:cubicBezTo>
                    <a:cubicBezTo>
                      <a:pt x="17" y="7"/>
                      <a:pt x="16" y="14"/>
                      <a:pt x="16" y="17"/>
                    </a:cubicBezTo>
                    <a:cubicBezTo>
                      <a:pt x="16" y="20"/>
                      <a:pt x="19" y="20"/>
                      <a:pt x="19" y="22"/>
                    </a:cubicBezTo>
                    <a:cubicBezTo>
                      <a:pt x="19" y="25"/>
                      <a:pt x="16" y="27"/>
                      <a:pt x="16" y="28"/>
                    </a:cubicBezTo>
                    <a:cubicBezTo>
                      <a:pt x="16" y="30"/>
                      <a:pt x="14" y="31"/>
                      <a:pt x="11" y="31"/>
                    </a:cubicBezTo>
                    <a:cubicBezTo>
                      <a:pt x="9" y="32"/>
                      <a:pt x="9" y="36"/>
                      <a:pt x="7" y="38"/>
                    </a:cubicBezTo>
                    <a:cubicBezTo>
                      <a:pt x="5" y="39"/>
                      <a:pt x="6" y="43"/>
                      <a:pt x="4" y="46"/>
                    </a:cubicBezTo>
                    <a:cubicBezTo>
                      <a:pt x="3" y="48"/>
                      <a:pt x="2" y="52"/>
                      <a:pt x="2" y="55"/>
                    </a:cubicBezTo>
                    <a:cubicBezTo>
                      <a:pt x="2" y="58"/>
                      <a:pt x="2" y="62"/>
                      <a:pt x="0" y="63"/>
                    </a:cubicBezTo>
                    <a:cubicBezTo>
                      <a:pt x="4" y="64"/>
                      <a:pt x="5" y="63"/>
                      <a:pt x="6" y="62"/>
                    </a:cubicBezTo>
                    <a:cubicBezTo>
                      <a:pt x="8" y="61"/>
                      <a:pt x="18" y="59"/>
                      <a:pt x="18" y="59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9" y="52"/>
                      <a:pt x="32" y="47"/>
                      <a:pt x="36" y="46"/>
                    </a:cubicBezTo>
                    <a:cubicBezTo>
                      <a:pt x="40" y="45"/>
                      <a:pt x="46" y="45"/>
                      <a:pt x="51" y="46"/>
                    </a:cubicBezTo>
                    <a:cubicBezTo>
                      <a:pt x="52" y="43"/>
                      <a:pt x="53" y="40"/>
                      <a:pt x="54" y="39"/>
                    </a:cubicBezTo>
                    <a:cubicBezTo>
                      <a:pt x="57" y="37"/>
                      <a:pt x="61" y="31"/>
                      <a:pt x="61" y="26"/>
                    </a:cubicBezTo>
                    <a:cubicBezTo>
                      <a:pt x="62" y="22"/>
                      <a:pt x="62" y="17"/>
                      <a:pt x="62" y="17"/>
                    </a:cubicBezTo>
                    <a:lnTo>
                      <a:pt x="57" y="13"/>
                    </a:ln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94" name="Freeform 138"/>
              <p:cNvSpPr>
                <a:spLocks noChangeArrowheads="1"/>
              </p:cNvSpPr>
              <p:nvPr/>
            </p:nvSpPr>
            <p:spPr bwMode="auto">
              <a:xfrm>
                <a:off x="4848225" y="1408112"/>
                <a:ext cx="382588" cy="220663"/>
              </a:xfrm>
              <a:custGeom>
                <a:gdLst>
                  <a:gd fmla="*/ 371110 w 200" name="T0"/>
                  <a:gd fmla="*/ 123647 h 116" name="T1"/>
                  <a:gd fmla="*/ 342416 w 200" name="T2"/>
                  <a:gd fmla="*/ 110332 h 116" name="T3"/>
                  <a:gd fmla="*/ 325200 w 200" name="T4"/>
                  <a:gd fmla="*/ 112234 h 116" name="T5"/>
                  <a:gd fmla="*/ 304157 w 200" name="T6"/>
                  <a:gd fmla="*/ 104625 h 116" name="T7"/>
                  <a:gd fmla="*/ 283115 w 200" name="T8"/>
                  <a:gd fmla="*/ 121745 h 116" name="T9"/>
                  <a:gd fmla="*/ 271638 w 200" name="T10"/>
                  <a:gd fmla="*/ 125550 h 116" name="T11"/>
                  <a:gd fmla="*/ 254421 w 200" name="T12"/>
                  <a:gd fmla="*/ 114136 h 116" name="T13"/>
                  <a:gd fmla="*/ 235292 w 200" name="T14"/>
                  <a:gd fmla="*/ 110332 h 116" name="T15"/>
                  <a:gd fmla="*/ 223814 w 200" name="T16"/>
                  <a:gd fmla="*/ 87504 h 116" name="T17"/>
                  <a:gd fmla="*/ 218075 w 200" name="T18"/>
                  <a:gd fmla="*/ 66579 h 116" name="T19"/>
                  <a:gd fmla="*/ 200859 w 200" name="T20"/>
                  <a:gd fmla="*/ 55166 h 116" name="T21"/>
                  <a:gd fmla="*/ 158774 w 200" name="T22"/>
                  <a:gd fmla="*/ 53263 h 116" name="T23"/>
                  <a:gd fmla="*/ 130080 w 200" name="T24"/>
                  <a:gd fmla="*/ 55166 h 116" name="T25"/>
                  <a:gd fmla="*/ 105212 w 200" name="T26"/>
                  <a:gd fmla="*/ 26632 h 116" name="T27"/>
                  <a:gd fmla="*/ 97560 w 200" name="T28"/>
                  <a:gd fmla="*/ 36143 h 116" name="T29"/>
                  <a:gd fmla="*/ 72692 w 200" name="T30"/>
                  <a:gd fmla="*/ 32339 h 116" name="T31"/>
                  <a:gd fmla="*/ 68866 w 200" name="T32"/>
                  <a:gd fmla="*/ 1902 h 116" name="T33"/>
                  <a:gd fmla="*/ 61214 w 200" name="T34"/>
                  <a:gd fmla="*/ 32339 h 116" name="T35"/>
                  <a:gd fmla="*/ 57388 w 200" name="T36"/>
                  <a:gd fmla="*/ 0 h 116" name="T37"/>
                  <a:gd fmla="*/ 3826 w 200" name="T38"/>
                  <a:gd fmla="*/ 13316 h 116" name="T39"/>
                  <a:gd fmla="*/ 0 w 200" name="T40"/>
                  <a:gd fmla="*/ 108429 h 116" name="T41"/>
                  <a:gd fmla="*/ 0 w 200" name="T42"/>
                  <a:gd fmla="*/ 108429 h 116" name="T43"/>
                  <a:gd fmla="*/ 15304 w 200" name="T44"/>
                  <a:gd fmla="*/ 112234 h 116" name="T45"/>
                  <a:gd fmla="*/ 22955 w 200" name="T46"/>
                  <a:gd fmla="*/ 102722 h 116" name="T47"/>
                  <a:gd fmla="*/ 38259 w 200" name="T48"/>
                  <a:gd fmla="*/ 91309 h 116" name="T49"/>
                  <a:gd fmla="*/ 45911 w 200" name="T50"/>
                  <a:gd fmla="*/ 83700 h 116" name="T51"/>
                  <a:gd fmla="*/ 55475 w 200" name="T52"/>
                  <a:gd fmla="*/ 77993 h 116" name="T53"/>
                  <a:gd fmla="*/ 70779 w 200" name="T54"/>
                  <a:gd fmla="*/ 81797 h 116" name="T55"/>
                  <a:gd fmla="*/ 86082 w 200" name="T56"/>
                  <a:gd fmla="*/ 87504 h 116" name="T57"/>
                  <a:gd fmla="*/ 93734 w 200" name="T58"/>
                  <a:gd fmla="*/ 110332 h 116" name="T59"/>
                  <a:gd fmla="*/ 126254 w 200" name="T60"/>
                  <a:gd fmla="*/ 114136 h 116" name="T61"/>
                  <a:gd fmla="*/ 135819 w 200" name="T62"/>
                  <a:gd fmla="*/ 129354 h 116" name="T63"/>
                  <a:gd fmla="*/ 145383 w 200" name="T64"/>
                  <a:gd fmla="*/ 146475 h 116" name="T65"/>
                  <a:gd fmla="*/ 166426 w 200" name="T66"/>
                  <a:gd fmla="*/ 161693 h 116" name="T67"/>
                  <a:gd fmla="*/ 191294 w 200" name="T68"/>
                  <a:gd fmla="*/ 176911 h 116" name="T69"/>
                  <a:gd fmla="*/ 214249 w 200" name="T70"/>
                  <a:gd fmla="*/ 192129 h 116" name="T71"/>
                  <a:gd fmla="*/ 233379 w 200" name="T72"/>
                  <a:gd fmla="*/ 197836 h 116" name="T73"/>
                  <a:gd fmla="*/ 235292 w 200" name="T74"/>
                  <a:gd fmla="*/ 211152 h 116" name="T75"/>
                  <a:gd fmla="*/ 237205 w 200" name="T76"/>
                  <a:gd fmla="*/ 211152 h 116" name="T77"/>
                  <a:gd fmla="*/ 254421 w 200" name="T78"/>
                  <a:gd fmla="*/ 216858 h 116" name="T79"/>
                  <a:gd fmla="*/ 262073 w 200" name="T80"/>
                  <a:gd fmla="*/ 220663 h 116" name="T81"/>
                  <a:gd fmla="*/ 271638 w 200" name="T82"/>
                  <a:gd fmla="*/ 199738 h 116" name="T83"/>
                  <a:gd fmla="*/ 269725 w 200" name="T84"/>
                  <a:gd fmla="*/ 180715 h 116" name="T85"/>
                  <a:gd fmla="*/ 256334 w 200" name="T86"/>
                  <a:gd fmla="*/ 163595 h 116" name="T87"/>
                  <a:gd fmla="*/ 275463 w 200" name="T88"/>
                  <a:gd fmla="*/ 155986 h 116" name="T89"/>
                  <a:gd fmla="*/ 283115 w 200" name="T90"/>
                  <a:gd fmla="*/ 144572 h 116" name="T91"/>
                  <a:gd fmla="*/ 292680 w 200" name="T92"/>
                  <a:gd fmla="*/ 133159 h 116" name="T93"/>
                  <a:gd fmla="*/ 309896 w 200" name="T94"/>
                  <a:gd fmla="*/ 129354 h 116" name="T95"/>
                  <a:gd fmla="*/ 325200 w 200" name="T96"/>
                  <a:gd fmla="*/ 125550 h 116" name="T97"/>
                  <a:gd fmla="*/ 317548 w 200" name="T98"/>
                  <a:gd fmla="*/ 142670 h 116" name="T99"/>
                  <a:gd fmla="*/ 342416 w 200" name="T100"/>
                  <a:gd fmla="*/ 138866 h 116" name="T101"/>
                  <a:gd fmla="*/ 361546 w 200" name="T102"/>
                  <a:gd fmla="*/ 135061 h 116" name="T103"/>
                  <a:gd fmla="*/ 371110 w 200" name="T104"/>
                  <a:gd fmla="*/ 123647 h 11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w 200" name="T159"/>
                  <a:gd fmla="*/ 0 h 116" name="T160"/>
                  <a:gd fmla="*/ 200 w 200" name="T161"/>
                  <a:gd fmla="*/ 116 h 116" name="T162"/>
                </a:gdLst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b="T162" l="T159" r="T161" t="T160"/>
                <a:pathLst>
                  <a:path h="115" w="200">
                    <a:moveTo>
                      <a:pt x="194" y="65"/>
                    </a:moveTo>
                    <a:cubicBezTo>
                      <a:pt x="189" y="61"/>
                      <a:pt x="180" y="55"/>
                      <a:pt x="179" y="58"/>
                    </a:cubicBezTo>
                    <a:cubicBezTo>
                      <a:pt x="178" y="61"/>
                      <a:pt x="172" y="61"/>
                      <a:pt x="170" y="59"/>
                    </a:cubicBezTo>
                    <a:cubicBezTo>
                      <a:pt x="168" y="56"/>
                      <a:pt x="166" y="53"/>
                      <a:pt x="159" y="55"/>
                    </a:cubicBezTo>
                    <a:cubicBezTo>
                      <a:pt x="152" y="58"/>
                      <a:pt x="148" y="62"/>
                      <a:pt x="148" y="64"/>
                    </a:cubicBezTo>
                    <a:cubicBezTo>
                      <a:pt x="147" y="67"/>
                      <a:pt x="143" y="70"/>
                      <a:pt x="142" y="66"/>
                    </a:cubicBezTo>
                    <a:cubicBezTo>
                      <a:pt x="142" y="63"/>
                      <a:pt x="136" y="61"/>
                      <a:pt x="133" y="60"/>
                    </a:cubicBezTo>
                    <a:cubicBezTo>
                      <a:pt x="129" y="59"/>
                      <a:pt x="124" y="61"/>
                      <a:pt x="123" y="58"/>
                    </a:cubicBezTo>
                    <a:cubicBezTo>
                      <a:pt x="123" y="54"/>
                      <a:pt x="117" y="50"/>
                      <a:pt x="117" y="46"/>
                    </a:cubicBezTo>
                    <a:cubicBezTo>
                      <a:pt x="116" y="42"/>
                      <a:pt x="118" y="36"/>
                      <a:pt x="114" y="35"/>
                    </a:cubicBezTo>
                    <a:cubicBezTo>
                      <a:pt x="111" y="35"/>
                      <a:pt x="108" y="29"/>
                      <a:pt x="105" y="29"/>
                    </a:cubicBezTo>
                    <a:cubicBezTo>
                      <a:pt x="102" y="29"/>
                      <a:pt x="85" y="29"/>
                      <a:pt x="83" y="28"/>
                    </a:cubicBezTo>
                    <a:cubicBezTo>
                      <a:pt x="80" y="27"/>
                      <a:pt x="69" y="31"/>
                      <a:pt x="68" y="29"/>
                    </a:cubicBezTo>
                    <a:cubicBezTo>
                      <a:pt x="67" y="27"/>
                      <a:pt x="59" y="18"/>
                      <a:pt x="55" y="14"/>
                    </a:cubicBezTo>
                    <a:cubicBezTo>
                      <a:pt x="54" y="16"/>
                      <a:pt x="53" y="18"/>
                      <a:pt x="51" y="19"/>
                    </a:cubicBezTo>
                    <a:cubicBezTo>
                      <a:pt x="43" y="25"/>
                      <a:pt x="35" y="24"/>
                      <a:pt x="38" y="17"/>
                    </a:cubicBezTo>
                    <a:cubicBezTo>
                      <a:pt x="40" y="10"/>
                      <a:pt x="41" y="1"/>
                      <a:pt x="36" y="1"/>
                    </a:cubicBezTo>
                    <a:cubicBezTo>
                      <a:pt x="32" y="1"/>
                      <a:pt x="35" y="16"/>
                      <a:pt x="32" y="17"/>
                    </a:cubicBezTo>
                    <a:cubicBezTo>
                      <a:pt x="29" y="18"/>
                      <a:pt x="28" y="6"/>
                      <a:pt x="30" y="0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3" y="59"/>
                      <a:pt x="6" y="59"/>
                      <a:pt x="8" y="59"/>
                    </a:cubicBezTo>
                    <a:cubicBezTo>
                      <a:pt x="12" y="60"/>
                      <a:pt x="12" y="56"/>
                      <a:pt x="12" y="54"/>
                    </a:cubicBezTo>
                    <a:cubicBezTo>
                      <a:pt x="12" y="52"/>
                      <a:pt x="17" y="48"/>
                      <a:pt x="20" y="48"/>
                    </a:cubicBezTo>
                    <a:cubicBezTo>
                      <a:pt x="23" y="48"/>
                      <a:pt x="23" y="44"/>
                      <a:pt x="24" y="44"/>
                    </a:cubicBezTo>
                    <a:cubicBezTo>
                      <a:pt x="25" y="44"/>
                      <a:pt x="28" y="43"/>
                      <a:pt x="29" y="41"/>
                    </a:cubicBezTo>
                    <a:cubicBezTo>
                      <a:pt x="30" y="40"/>
                      <a:pt x="35" y="42"/>
                      <a:pt x="37" y="43"/>
                    </a:cubicBezTo>
                    <a:cubicBezTo>
                      <a:pt x="38" y="45"/>
                      <a:pt x="42" y="46"/>
                      <a:pt x="45" y="46"/>
                    </a:cubicBezTo>
                    <a:cubicBezTo>
                      <a:pt x="48" y="47"/>
                      <a:pt x="49" y="56"/>
                      <a:pt x="49" y="58"/>
                    </a:cubicBezTo>
                    <a:cubicBezTo>
                      <a:pt x="49" y="60"/>
                      <a:pt x="64" y="60"/>
                      <a:pt x="66" y="60"/>
                    </a:cubicBezTo>
                    <a:cubicBezTo>
                      <a:pt x="68" y="61"/>
                      <a:pt x="68" y="65"/>
                      <a:pt x="71" y="68"/>
                    </a:cubicBezTo>
                    <a:cubicBezTo>
                      <a:pt x="73" y="71"/>
                      <a:pt x="75" y="75"/>
                      <a:pt x="76" y="77"/>
                    </a:cubicBezTo>
                    <a:cubicBezTo>
                      <a:pt x="77" y="79"/>
                      <a:pt x="85" y="82"/>
                      <a:pt x="87" y="85"/>
                    </a:cubicBezTo>
                    <a:cubicBezTo>
                      <a:pt x="89" y="88"/>
                      <a:pt x="95" y="91"/>
                      <a:pt x="100" y="93"/>
                    </a:cubicBezTo>
                    <a:cubicBezTo>
                      <a:pt x="105" y="95"/>
                      <a:pt x="109" y="101"/>
                      <a:pt x="112" y="101"/>
                    </a:cubicBezTo>
                    <a:cubicBezTo>
                      <a:pt x="114" y="100"/>
                      <a:pt x="122" y="104"/>
                      <a:pt x="122" y="104"/>
                    </a:cubicBezTo>
                    <a:cubicBezTo>
                      <a:pt x="123" y="111"/>
                      <a:pt x="123" y="111"/>
                      <a:pt x="123" y="111"/>
                    </a:cubicBezTo>
                    <a:cubicBezTo>
                      <a:pt x="123" y="111"/>
                      <a:pt x="123" y="111"/>
                      <a:pt x="124" y="111"/>
                    </a:cubicBezTo>
                    <a:cubicBezTo>
                      <a:pt x="128" y="110"/>
                      <a:pt x="130" y="114"/>
                      <a:pt x="133" y="114"/>
                    </a:cubicBezTo>
                    <a:cubicBezTo>
                      <a:pt x="134" y="114"/>
                      <a:pt x="136" y="115"/>
                      <a:pt x="137" y="116"/>
                    </a:cubicBezTo>
                    <a:cubicBezTo>
                      <a:pt x="137" y="110"/>
                      <a:pt x="139" y="107"/>
                      <a:pt x="142" y="105"/>
                    </a:cubicBezTo>
                    <a:cubicBezTo>
                      <a:pt x="145" y="102"/>
                      <a:pt x="140" y="98"/>
                      <a:pt x="141" y="95"/>
                    </a:cubicBezTo>
                    <a:cubicBezTo>
                      <a:pt x="141" y="91"/>
                      <a:pt x="133" y="89"/>
                      <a:pt x="134" y="86"/>
                    </a:cubicBezTo>
                    <a:cubicBezTo>
                      <a:pt x="134" y="83"/>
                      <a:pt x="141" y="83"/>
                      <a:pt x="144" y="82"/>
                    </a:cubicBezTo>
                    <a:cubicBezTo>
                      <a:pt x="147" y="81"/>
                      <a:pt x="145" y="76"/>
                      <a:pt x="148" y="76"/>
                    </a:cubicBezTo>
                    <a:cubicBezTo>
                      <a:pt x="151" y="76"/>
                      <a:pt x="152" y="73"/>
                      <a:pt x="153" y="70"/>
                    </a:cubicBezTo>
                    <a:cubicBezTo>
                      <a:pt x="154" y="67"/>
                      <a:pt x="159" y="70"/>
                      <a:pt x="162" y="68"/>
                    </a:cubicBezTo>
                    <a:cubicBezTo>
                      <a:pt x="165" y="66"/>
                      <a:pt x="169" y="64"/>
                      <a:pt x="170" y="66"/>
                    </a:cubicBezTo>
                    <a:cubicBezTo>
                      <a:pt x="170" y="67"/>
                      <a:pt x="167" y="73"/>
                      <a:pt x="166" y="75"/>
                    </a:cubicBezTo>
                    <a:cubicBezTo>
                      <a:pt x="170" y="75"/>
                      <a:pt x="177" y="74"/>
                      <a:pt x="179" y="73"/>
                    </a:cubicBezTo>
                    <a:cubicBezTo>
                      <a:pt x="180" y="71"/>
                      <a:pt x="187" y="75"/>
                      <a:pt x="189" y="71"/>
                    </a:cubicBezTo>
                    <a:cubicBezTo>
                      <a:pt x="192" y="67"/>
                      <a:pt x="200" y="70"/>
                      <a:pt x="194" y="65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95" name="Freeform 139"/>
              <p:cNvSpPr>
                <a:spLocks noChangeArrowheads="1" noEditPoints="1"/>
              </p:cNvSpPr>
              <p:nvPr/>
            </p:nvSpPr>
            <p:spPr bwMode="auto">
              <a:xfrm>
                <a:off x="3754438" y="160337"/>
                <a:ext cx="558800" cy="882650"/>
              </a:xfrm>
              <a:custGeom>
                <a:gdLst>
                  <a:gd fmla="*/ 528181 w 292" name="T0"/>
                  <a:gd fmla="*/ 462340 h 462" name="T1"/>
                  <a:gd fmla="*/ 530095 w 292" name="T2"/>
                  <a:gd fmla="*/ 435594 h 462" name="T3"/>
                  <a:gd fmla="*/ 499475 w 292" name="T4"/>
                  <a:gd fmla="*/ 431773 h 462" name="T5"/>
                  <a:gd fmla="*/ 465029 w 292" name="T6"/>
                  <a:gd fmla="*/ 429862 h 462" name="T7"/>
                  <a:gd fmla="*/ 447805 w 292" name="T8"/>
                  <a:gd fmla="*/ 427952 h 462" name="T9"/>
                  <a:gd fmla="*/ 413359 w 292" name="T10"/>
                  <a:gd fmla="*/ 435594 h 462" name="T11"/>
                  <a:gd fmla="*/ 386567 w 292" name="T12"/>
                  <a:gd fmla="*/ 464251 h 462" name="T13"/>
                  <a:gd fmla="*/ 386567 w 292" name="T14"/>
                  <a:gd fmla="*/ 431773 h 462" name="T15"/>
                  <a:gd fmla="*/ 348293 w 292" name="T16"/>
                  <a:gd fmla="*/ 454698 h 462" name="T17"/>
                  <a:gd fmla="*/ 332984 w 292" name="T18"/>
                  <a:gd fmla="*/ 462340 h 462" name="T19"/>
                  <a:gd fmla="*/ 315760 w 292" name="T20"/>
                  <a:gd fmla="*/ 458519 h 462" name="T21"/>
                  <a:gd fmla="*/ 287055 w 292" name="T22"/>
                  <a:gd fmla="*/ 479535 h 462" name="T23"/>
                  <a:gd fmla="*/ 266004 w 292" name="T24"/>
                  <a:gd fmla="*/ 496730 h 462" name="T25"/>
                  <a:gd fmla="*/ 246867 w 292" name="T26"/>
                  <a:gd fmla="*/ 506282 h 462" name="T27"/>
                  <a:gd fmla="*/ 214334 w 292" name="T28"/>
                  <a:gd fmla="*/ 513924 h 462" name="T29"/>
                  <a:gd fmla="*/ 200938 w 292" name="T30"/>
                  <a:gd fmla="*/ 533029 h 462" name="T31"/>
                  <a:gd fmla="*/ 246867 w 292" name="T32"/>
                  <a:gd fmla="*/ 533029 h 462" name="T33"/>
                  <a:gd fmla="*/ 212421 w 292" name="T34"/>
                  <a:gd fmla="*/ 557865 h 462" name="T35"/>
                  <a:gd fmla="*/ 164578 w 292" name="T36"/>
                  <a:gd fmla="*/ 609449 h 462" name="T37"/>
                  <a:gd fmla="*/ 133959 w 292" name="T38"/>
                  <a:gd fmla="*/ 651480 h 462" name="T39"/>
                  <a:gd fmla="*/ 107167 w 292" name="T40"/>
                  <a:gd fmla="*/ 689690 h 462" name="T41"/>
                  <a:gd fmla="*/ 68893 w 292" name="T42"/>
                  <a:gd fmla="*/ 714526 h 462" name="T43"/>
                  <a:gd fmla="*/ 30619 w 292" name="T44"/>
                  <a:gd fmla="*/ 739363 h 462" name="T45"/>
                  <a:gd fmla="*/ 11482 w 292" name="T46"/>
                  <a:gd fmla="*/ 771841 h 462" name="T47"/>
                  <a:gd fmla="*/ 3827 w 292" name="T48"/>
                  <a:gd fmla="*/ 811962 h 462" name="T49"/>
                  <a:gd fmla="*/ 22964 w 292" name="T50"/>
                  <a:gd fmla="*/ 825335 h 462" name="T51"/>
                  <a:gd fmla="*/ 19137 w 292" name="T52"/>
                  <a:gd fmla="*/ 840619 h 462" name="T53"/>
                  <a:gd fmla="*/ 38274 w 292" name="T54"/>
                  <a:gd fmla="*/ 875008 h 462" name="T55"/>
                  <a:gd fmla="*/ 124390 w 292" name="T56"/>
                  <a:gd fmla="*/ 832977 h 462" name="T57"/>
                  <a:gd fmla="*/ 149268 w 292" name="T58"/>
                  <a:gd fmla="*/ 840619 h 462" name="T59"/>
                  <a:gd fmla="*/ 164578 w 292" name="T60"/>
                  <a:gd fmla="*/ 787125 h 462" name="T61"/>
                  <a:gd fmla="*/ 158837 w 292" name="T62"/>
                  <a:gd fmla="*/ 718347 h 462" name="T63"/>
                  <a:gd fmla="*/ 197111 w 292" name="T64"/>
                  <a:gd fmla="*/ 670585 h 462" name="T65"/>
                  <a:gd fmla="*/ 223903 w 292" name="T66"/>
                  <a:gd fmla="*/ 607538 h 462" name="T67"/>
                  <a:gd fmla="*/ 250695 w 292" name="T68"/>
                  <a:gd fmla="*/ 552134 h 462" name="T69"/>
                  <a:gd fmla="*/ 311933 w 292" name="T70"/>
                  <a:gd fmla="*/ 521566 h 462" name="T71"/>
                  <a:gd fmla="*/ 354034 w 292" name="T72"/>
                  <a:gd fmla="*/ 492909 h 462" name="T73"/>
                  <a:gd fmla="*/ 430582 w 292" name="T74"/>
                  <a:gd fmla="*/ 515835 h 462" name="T75"/>
                  <a:gd fmla="*/ 478425 w 292" name="T76"/>
                  <a:gd fmla="*/ 464251 h 462" name="T77"/>
                  <a:gd fmla="*/ 528181 w 292" name="T78"/>
                  <a:gd fmla="*/ 487177 h 462" name="T79"/>
                  <a:gd fmla="*/ 155010 w 292" name="T80"/>
                  <a:gd fmla="*/ 64957 h 462" name="T81"/>
                  <a:gd fmla="*/ 206679 w 292" name="T82"/>
                  <a:gd fmla="*/ 93614 h 462" name="T83"/>
                  <a:gd fmla="*/ 246867 w 292" name="T84"/>
                  <a:gd fmla="*/ 103167 h 462" name="T85"/>
                  <a:gd fmla="*/ 250695 w 292" name="T86"/>
                  <a:gd fmla="*/ 131824 h 462" name="T87"/>
                  <a:gd fmla="*/ 212421 w 292" name="T88"/>
                  <a:gd fmla="*/ 166213 h 462" name="T89"/>
                  <a:gd fmla="*/ 254522 w 292" name="T90"/>
                  <a:gd fmla="*/ 183408 h 462" name="T91"/>
                  <a:gd fmla="*/ 306192 w 292" name="T92"/>
                  <a:gd fmla="*/ 99346 h 462" name="T93"/>
                  <a:gd fmla="*/ 346379 w 292" name="T94"/>
                  <a:gd fmla="*/ 120361 h 462" name="T95"/>
                  <a:gd fmla="*/ 401877 w 292" name="T96"/>
                  <a:gd fmla="*/ 143287 h 462" name="T97"/>
                  <a:gd fmla="*/ 384653 w 292" name="T98"/>
                  <a:gd fmla="*/ 114630 h 462" name="T99"/>
                  <a:gd fmla="*/ 336811 w 292" name="T100"/>
                  <a:gd fmla="*/ 74509 h 462" name="T101"/>
                  <a:gd fmla="*/ 287055 w 292" name="T102"/>
                  <a:gd fmla="*/ 49673 h 462" name="T103"/>
                  <a:gd fmla="*/ 241126 w 292" name="T104"/>
                  <a:gd fmla="*/ 22926 h 462" name="T105"/>
                  <a:gd fmla="*/ 223903 w 292" name="T106"/>
                  <a:gd fmla="*/ 49673 h 462" name="T107"/>
                  <a:gd fmla="*/ 177974 w 292" name="T108"/>
                  <a:gd fmla="*/ 45852 h 462" name="T109"/>
                  <a:gd fmla="*/ 149268 w 292" name="T110"/>
                  <a:gd fmla="*/ 36299 h 462" name="T111"/>
                  <a:gd fmla="*/ 135873 w 292" name="T112"/>
                  <a:gd fmla="*/ 103167 h 462" name="T113"/>
                  <a:gd fmla="*/ 135873 w 292" name="T114"/>
                  <a:gd fmla="*/ 103167 h 462" name="T115"/>
                  <a:gd fmla="*/ 319588 w 292" name="T116"/>
                  <a:gd fmla="*/ 51583 h 462" name="T117"/>
                  <a:gd fmla="*/ 447805 w 292" name="T118"/>
                  <a:gd fmla="*/ 47762 h 462" name="T119"/>
                  <a:gd fmla="*/ 390394 w 292" name="T120"/>
                  <a:gd fmla="*/ 19105 h 462" name="T121"/>
                  <a:gd fmla="*/ 338725 w 292" name="T122"/>
                  <a:gd fmla="*/ 15284 h 462" name="T123"/>
                  <a:gd fmla="*/ 302364 w 292" name="T124"/>
                  <a:gd fmla="*/ 19105 h 462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60000 65536" name="T183"/>
                  <a:gd fmla="*/ 0 60000 65536" name="T184"/>
                  <a:gd fmla="*/ 0 60000 65536" name="T185"/>
                  <a:gd fmla="*/ 0 60000 65536" name="T186"/>
                  <a:gd fmla="*/ 0 60000 65536" name="T187"/>
                  <a:gd fmla="*/ 0 60000 65536" name="T188"/>
                  <a:gd fmla="*/ 0 w 292" name="T189"/>
                  <a:gd fmla="*/ 0 h 462" name="T190"/>
                  <a:gd fmla="*/ 292 w 292" name="T191"/>
                  <a:gd fmla="*/ 462 h 462" name="T192"/>
                </a:gdLst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b="T192" l="T189" r="T191" t="T190"/>
                <a:pathLst>
                  <a:path h="462" w="292">
                    <a:moveTo>
                      <a:pt x="283" y="247"/>
                    </a:moveTo>
                    <a:cubicBezTo>
                      <a:pt x="282" y="250"/>
                      <a:pt x="278" y="249"/>
                      <a:pt x="278" y="247"/>
                    </a:cubicBezTo>
                    <a:cubicBezTo>
                      <a:pt x="278" y="244"/>
                      <a:pt x="271" y="242"/>
                      <a:pt x="270" y="241"/>
                    </a:cubicBezTo>
                    <a:cubicBezTo>
                      <a:pt x="270" y="240"/>
                      <a:pt x="273" y="240"/>
                      <a:pt x="276" y="242"/>
                    </a:cubicBezTo>
                    <a:cubicBezTo>
                      <a:pt x="279" y="243"/>
                      <a:pt x="281" y="242"/>
                      <a:pt x="284" y="239"/>
                    </a:cubicBezTo>
                    <a:cubicBezTo>
                      <a:pt x="287" y="236"/>
                      <a:pt x="291" y="239"/>
                      <a:pt x="291" y="236"/>
                    </a:cubicBezTo>
                    <a:cubicBezTo>
                      <a:pt x="292" y="234"/>
                      <a:pt x="286" y="232"/>
                      <a:pt x="285" y="231"/>
                    </a:cubicBezTo>
                    <a:cubicBezTo>
                      <a:pt x="284" y="229"/>
                      <a:pt x="281" y="227"/>
                      <a:pt x="277" y="228"/>
                    </a:cubicBezTo>
                    <a:cubicBezTo>
                      <a:pt x="273" y="228"/>
                      <a:pt x="273" y="227"/>
                      <a:pt x="271" y="225"/>
                    </a:cubicBezTo>
                    <a:cubicBezTo>
                      <a:pt x="269" y="223"/>
                      <a:pt x="262" y="226"/>
                      <a:pt x="262" y="231"/>
                    </a:cubicBezTo>
                    <a:cubicBezTo>
                      <a:pt x="262" y="236"/>
                      <a:pt x="258" y="234"/>
                      <a:pt x="259" y="232"/>
                    </a:cubicBezTo>
                    <a:cubicBezTo>
                      <a:pt x="261" y="229"/>
                      <a:pt x="257" y="226"/>
                      <a:pt x="261" y="226"/>
                    </a:cubicBezTo>
                    <a:cubicBezTo>
                      <a:pt x="264" y="225"/>
                      <a:pt x="262" y="220"/>
                      <a:pt x="256" y="219"/>
                    </a:cubicBezTo>
                    <a:cubicBezTo>
                      <a:pt x="250" y="219"/>
                      <a:pt x="248" y="224"/>
                      <a:pt x="249" y="226"/>
                    </a:cubicBezTo>
                    <a:cubicBezTo>
                      <a:pt x="251" y="227"/>
                      <a:pt x="245" y="234"/>
                      <a:pt x="242" y="234"/>
                    </a:cubicBezTo>
                    <a:cubicBezTo>
                      <a:pt x="240" y="234"/>
                      <a:pt x="243" y="228"/>
                      <a:pt x="243" y="225"/>
                    </a:cubicBezTo>
                    <a:cubicBezTo>
                      <a:pt x="242" y="222"/>
                      <a:pt x="240" y="223"/>
                      <a:pt x="235" y="229"/>
                    </a:cubicBezTo>
                    <a:cubicBezTo>
                      <a:pt x="231" y="234"/>
                      <a:pt x="227" y="239"/>
                      <a:pt x="225" y="239"/>
                    </a:cubicBezTo>
                    <a:cubicBezTo>
                      <a:pt x="222" y="240"/>
                      <a:pt x="222" y="235"/>
                      <a:pt x="227" y="232"/>
                    </a:cubicBezTo>
                    <a:cubicBezTo>
                      <a:pt x="231" y="230"/>
                      <a:pt x="231" y="224"/>
                      <a:pt x="234" y="224"/>
                    </a:cubicBezTo>
                    <a:cubicBezTo>
                      <a:pt x="237" y="224"/>
                      <a:pt x="237" y="220"/>
                      <a:pt x="233" y="219"/>
                    </a:cubicBezTo>
                    <a:cubicBezTo>
                      <a:pt x="228" y="218"/>
                      <a:pt x="228" y="223"/>
                      <a:pt x="226" y="224"/>
                    </a:cubicBezTo>
                    <a:cubicBezTo>
                      <a:pt x="225" y="226"/>
                      <a:pt x="218" y="222"/>
                      <a:pt x="218" y="223"/>
                    </a:cubicBezTo>
                    <a:cubicBezTo>
                      <a:pt x="219" y="225"/>
                      <a:pt x="215" y="225"/>
                      <a:pt x="216" y="228"/>
                    </a:cubicBezTo>
                    <a:cubicBezTo>
                      <a:pt x="218" y="230"/>
                      <a:pt x="216" y="232"/>
                      <a:pt x="214" y="229"/>
                    </a:cubicBezTo>
                    <a:cubicBezTo>
                      <a:pt x="212" y="226"/>
                      <a:pt x="208" y="229"/>
                      <a:pt x="206" y="232"/>
                    </a:cubicBezTo>
                    <a:cubicBezTo>
                      <a:pt x="204" y="235"/>
                      <a:pt x="201" y="235"/>
                      <a:pt x="203" y="236"/>
                    </a:cubicBezTo>
                    <a:cubicBezTo>
                      <a:pt x="205" y="237"/>
                      <a:pt x="205" y="242"/>
                      <a:pt x="202" y="243"/>
                    </a:cubicBezTo>
                    <a:cubicBezTo>
                      <a:pt x="199" y="244"/>
                      <a:pt x="200" y="235"/>
                      <a:pt x="198" y="235"/>
                    </a:cubicBezTo>
                    <a:cubicBezTo>
                      <a:pt x="196" y="236"/>
                      <a:pt x="197" y="231"/>
                      <a:pt x="200" y="231"/>
                    </a:cubicBezTo>
                    <a:cubicBezTo>
                      <a:pt x="204" y="231"/>
                      <a:pt x="207" y="226"/>
                      <a:pt x="206" y="225"/>
                    </a:cubicBezTo>
                    <a:cubicBezTo>
                      <a:pt x="206" y="223"/>
                      <a:pt x="202" y="224"/>
                      <a:pt x="202" y="226"/>
                    </a:cubicBezTo>
                    <a:cubicBezTo>
                      <a:pt x="202" y="229"/>
                      <a:pt x="197" y="228"/>
                      <a:pt x="193" y="228"/>
                    </a:cubicBezTo>
                    <a:cubicBezTo>
                      <a:pt x="189" y="228"/>
                      <a:pt x="189" y="233"/>
                      <a:pt x="194" y="236"/>
                    </a:cubicBezTo>
                    <a:cubicBezTo>
                      <a:pt x="199" y="238"/>
                      <a:pt x="193" y="240"/>
                      <a:pt x="191" y="238"/>
                    </a:cubicBezTo>
                    <a:cubicBezTo>
                      <a:pt x="188" y="236"/>
                      <a:pt x="185" y="237"/>
                      <a:pt x="182" y="238"/>
                    </a:cubicBezTo>
                    <a:cubicBezTo>
                      <a:pt x="180" y="239"/>
                      <a:pt x="188" y="242"/>
                      <a:pt x="189" y="244"/>
                    </a:cubicBezTo>
                    <a:cubicBezTo>
                      <a:pt x="189" y="245"/>
                      <a:pt x="184" y="242"/>
                      <a:pt x="183" y="243"/>
                    </a:cubicBezTo>
                    <a:cubicBezTo>
                      <a:pt x="182" y="244"/>
                      <a:pt x="178" y="242"/>
                      <a:pt x="177" y="239"/>
                    </a:cubicBezTo>
                    <a:cubicBezTo>
                      <a:pt x="177" y="237"/>
                      <a:pt x="169" y="241"/>
                      <a:pt x="174" y="242"/>
                    </a:cubicBezTo>
                    <a:cubicBezTo>
                      <a:pt x="178" y="243"/>
                      <a:pt x="176" y="245"/>
                      <a:pt x="176" y="249"/>
                    </a:cubicBezTo>
                    <a:cubicBezTo>
                      <a:pt x="176" y="253"/>
                      <a:pt x="171" y="250"/>
                      <a:pt x="172" y="247"/>
                    </a:cubicBezTo>
                    <a:cubicBezTo>
                      <a:pt x="173" y="243"/>
                      <a:pt x="169" y="244"/>
                      <a:pt x="166" y="246"/>
                    </a:cubicBezTo>
                    <a:cubicBezTo>
                      <a:pt x="163" y="248"/>
                      <a:pt x="167" y="242"/>
                      <a:pt x="165" y="240"/>
                    </a:cubicBezTo>
                    <a:cubicBezTo>
                      <a:pt x="164" y="237"/>
                      <a:pt x="161" y="240"/>
                      <a:pt x="157" y="240"/>
                    </a:cubicBezTo>
                    <a:cubicBezTo>
                      <a:pt x="154" y="241"/>
                      <a:pt x="152" y="241"/>
                      <a:pt x="154" y="243"/>
                    </a:cubicBezTo>
                    <a:cubicBezTo>
                      <a:pt x="156" y="246"/>
                      <a:pt x="156" y="249"/>
                      <a:pt x="153" y="249"/>
                    </a:cubicBezTo>
                    <a:cubicBezTo>
                      <a:pt x="150" y="248"/>
                      <a:pt x="149" y="249"/>
                      <a:pt x="150" y="251"/>
                    </a:cubicBezTo>
                    <a:cubicBezTo>
                      <a:pt x="150" y="254"/>
                      <a:pt x="146" y="254"/>
                      <a:pt x="146" y="252"/>
                    </a:cubicBezTo>
                    <a:cubicBezTo>
                      <a:pt x="145" y="249"/>
                      <a:pt x="140" y="250"/>
                      <a:pt x="138" y="253"/>
                    </a:cubicBezTo>
                    <a:cubicBezTo>
                      <a:pt x="136" y="255"/>
                      <a:pt x="132" y="257"/>
                      <a:pt x="132" y="260"/>
                    </a:cubicBezTo>
                    <a:cubicBezTo>
                      <a:pt x="133" y="263"/>
                      <a:pt x="136" y="259"/>
                      <a:pt x="139" y="260"/>
                    </a:cubicBezTo>
                    <a:cubicBezTo>
                      <a:pt x="142" y="261"/>
                      <a:pt x="139" y="262"/>
                      <a:pt x="141" y="264"/>
                    </a:cubicBezTo>
                    <a:cubicBezTo>
                      <a:pt x="142" y="265"/>
                      <a:pt x="142" y="269"/>
                      <a:pt x="140" y="267"/>
                    </a:cubicBezTo>
                    <a:cubicBezTo>
                      <a:pt x="137" y="265"/>
                      <a:pt x="134" y="264"/>
                      <a:pt x="134" y="268"/>
                    </a:cubicBezTo>
                    <a:cubicBezTo>
                      <a:pt x="133" y="271"/>
                      <a:pt x="131" y="267"/>
                      <a:pt x="129" y="265"/>
                    </a:cubicBezTo>
                    <a:cubicBezTo>
                      <a:pt x="127" y="262"/>
                      <a:pt x="125" y="269"/>
                      <a:pt x="123" y="268"/>
                    </a:cubicBezTo>
                    <a:cubicBezTo>
                      <a:pt x="121" y="266"/>
                      <a:pt x="127" y="261"/>
                      <a:pt x="125" y="258"/>
                    </a:cubicBezTo>
                    <a:cubicBezTo>
                      <a:pt x="124" y="256"/>
                      <a:pt x="123" y="260"/>
                      <a:pt x="119" y="264"/>
                    </a:cubicBezTo>
                    <a:cubicBezTo>
                      <a:pt x="115" y="267"/>
                      <a:pt x="110" y="267"/>
                      <a:pt x="112" y="269"/>
                    </a:cubicBezTo>
                    <a:cubicBezTo>
                      <a:pt x="113" y="271"/>
                      <a:pt x="108" y="272"/>
                      <a:pt x="107" y="275"/>
                    </a:cubicBezTo>
                    <a:cubicBezTo>
                      <a:pt x="106" y="278"/>
                      <a:pt x="98" y="279"/>
                      <a:pt x="93" y="283"/>
                    </a:cubicBezTo>
                    <a:cubicBezTo>
                      <a:pt x="88" y="286"/>
                      <a:pt x="94" y="286"/>
                      <a:pt x="97" y="283"/>
                    </a:cubicBezTo>
                    <a:cubicBezTo>
                      <a:pt x="100" y="280"/>
                      <a:pt x="101" y="282"/>
                      <a:pt x="105" y="279"/>
                    </a:cubicBezTo>
                    <a:cubicBezTo>
                      <a:pt x="110" y="276"/>
                      <a:pt x="114" y="274"/>
                      <a:pt x="116" y="275"/>
                    </a:cubicBezTo>
                    <a:cubicBezTo>
                      <a:pt x="118" y="276"/>
                      <a:pt x="121" y="277"/>
                      <a:pt x="123" y="274"/>
                    </a:cubicBezTo>
                    <a:cubicBezTo>
                      <a:pt x="125" y="271"/>
                      <a:pt x="128" y="272"/>
                      <a:pt x="130" y="273"/>
                    </a:cubicBezTo>
                    <a:cubicBezTo>
                      <a:pt x="132" y="275"/>
                      <a:pt x="126" y="277"/>
                      <a:pt x="129" y="279"/>
                    </a:cubicBezTo>
                    <a:cubicBezTo>
                      <a:pt x="131" y="282"/>
                      <a:pt x="126" y="284"/>
                      <a:pt x="126" y="281"/>
                    </a:cubicBezTo>
                    <a:cubicBezTo>
                      <a:pt x="126" y="279"/>
                      <a:pt x="122" y="277"/>
                      <a:pt x="121" y="279"/>
                    </a:cubicBezTo>
                    <a:cubicBezTo>
                      <a:pt x="120" y="281"/>
                      <a:pt x="118" y="284"/>
                      <a:pt x="116" y="284"/>
                    </a:cubicBezTo>
                    <a:cubicBezTo>
                      <a:pt x="114" y="284"/>
                      <a:pt x="111" y="288"/>
                      <a:pt x="111" y="292"/>
                    </a:cubicBezTo>
                    <a:cubicBezTo>
                      <a:pt x="111" y="296"/>
                      <a:pt x="107" y="292"/>
                      <a:pt x="107" y="295"/>
                    </a:cubicBezTo>
                    <a:cubicBezTo>
                      <a:pt x="107" y="299"/>
                      <a:pt x="101" y="305"/>
                      <a:pt x="97" y="310"/>
                    </a:cubicBezTo>
                    <a:cubicBezTo>
                      <a:pt x="92" y="314"/>
                      <a:pt x="96" y="315"/>
                      <a:pt x="95" y="318"/>
                    </a:cubicBezTo>
                    <a:cubicBezTo>
                      <a:pt x="93" y="321"/>
                      <a:pt x="88" y="318"/>
                      <a:pt x="86" y="319"/>
                    </a:cubicBezTo>
                    <a:cubicBezTo>
                      <a:pt x="84" y="321"/>
                      <a:pt x="87" y="328"/>
                      <a:pt x="85" y="330"/>
                    </a:cubicBezTo>
                    <a:cubicBezTo>
                      <a:pt x="82" y="332"/>
                      <a:pt x="85" y="335"/>
                      <a:pt x="85" y="337"/>
                    </a:cubicBezTo>
                    <a:cubicBezTo>
                      <a:pt x="85" y="340"/>
                      <a:pt x="78" y="336"/>
                      <a:pt x="78" y="338"/>
                    </a:cubicBezTo>
                    <a:cubicBezTo>
                      <a:pt x="77" y="341"/>
                      <a:pt x="71" y="340"/>
                      <a:pt x="70" y="341"/>
                    </a:cubicBezTo>
                    <a:cubicBezTo>
                      <a:pt x="68" y="342"/>
                      <a:pt x="73" y="346"/>
                      <a:pt x="76" y="348"/>
                    </a:cubicBezTo>
                    <a:cubicBezTo>
                      <a:pt x="79" y="350"/>
                      <a:pt x="73" y="352"/>
                      <a:pt x="73" y="349"/>
                    </a:cubicBezTo>
                    <a:cubicBezTo>
                      <a:pt x="72" y="347"/>
                      <a:pt x="68" y="351"/>
                      <a:pt x="63" y="353"/>
                    </a:cubicBezTo>
                    <a:cubicBezTo>
                      <a:pt x="57" y="356"/>
                      <a:pt x="60" y="360"/>
                      <a:pt x="56" y="361"/>
                    </a:cubicBezTo>
                    <a:cubicBezTo>
                      <a:pt x="52" y="361"/>
                      <a:pt x="53" y="367"/>
                      <a:pt x="50" y="369"/>
                    </a:cubicBezTo>
                    <a:cubicBezTo>
                      <a:pt x="47" y="371"/>
                      <a:pt x="48" y="364"/>
                      <a:pt x="44" y="364"/>
                    </a:cubicBezTo>
                    <a:cubicBezTo>
                      <a:pt x="40" y="364"/>
                      <a:pt x="40" y="367"/>
                      <a:pt x="43" y="371"/>
                    </a:cubicBezTo>
                    <a:cubicBezTo>
                      <a:pt x="45" y="374"/>
                      <a:pt x="39" y="371"/>
                      <a:pt x="36" y="374"/>
                    </a:cubicBezTo>
                    <a:cubicBezTo>
                      <a:pt x="34" y="377"/>
                      <a:pt x="27" y="376"/>
                      <a:pt x="26" y="378"/>
                    </a:cubicBezTo>
                    <a:cubicBezTo>
                      <a:pt x="24" y="381"/>
                      <a:pt x="31" y="381"/>
                      <a:pt x="32" y="383"/>
                    </a:cubicBezTo>
                    <a:cubicBezTo>
                      <a:pt x="33" y="385"/>
                      <a:pt x="26" y="384"/>
                      <a:pt x="22" y="383"/>
                    </a:cubicBezTo>
                    <a:cubicBezTo>
                      <a:pt x="18" y="382"/>
                      <a:pt x="19" y="388"/>
                      <a:pt x="16" y="387"/>
                    </a:cubicBezTo>
                    <a:cubicBezTo>
                      <a:pt x="13" y="386"/>
                      <a:pt x="8" y="390"/>
                      <a:pt x="11" y="392"/>
                    </a:cubicBezTo>
                    <a:cubicBezTo>
                      <a:pt x="13" y="395"/>
                      <a:pt x="9" y="395"/>
                      <a:pt x="7" y="393"/>
                    </a:cubicBezTo>
                    <a:cubicBezTo>
                      <a:pt x="4" y="392"/>
                      <a:pt x="2" y="396"/>
                      <a:pt x="1" y="398"/>
                    </a:cubicBezTo>
                    <a:cubicBezTo>
                      <a:pt x="1" y="401"/>
                      <a:pt x="6" y="403"/>
                      <a:pt x="6" y="404"/>
                    </a:cubicBezTo>
                    <a:cubicBezTo>
                      <a:pt x="6" y="405"/>
                      <a:pt x="1" y="408"/>
                      <a:pt x="4" y="408"/>
                    </a:cubicBezTo>
                    <a:cubicBezTo>
                      <a:pt x="7" y="409"/>
                      <a:pt x="5" y="412"/>
                      <a:pt x="3" y="412"/>
                    </a:cubicBezTo>
                    <a:cubicBezTo>
                      <a:pt x="1" y="413"/>
                      <a:pt x="1" y="415"/>
                      <a:pt x="3" y="418"/>
                    </a:cubicBezTo>
                    <a:cubicBezTo>
                      <a:pt x="5" y="420"/>
                      <a:pt x="0" y="421"/>
                      <a:pt x="2" y="425"/>
                    </a:cubicBezTo>
                    <a:cubicBezTo>
                      <a:pt x="5" y="428"/>
                      <a:pt x="7" y="424"/>
                      <a:pt x="8" y="426"/>
                    </a:cubicBezTo>
                    <a:cubicBezTo>
                      <a:pt x="9" y="429"/>
                      <a:pt x="13" y="427"/>
                      <a:pt x="16" y="423"/>
                    </a:cubicBezTo>
                    <a:cubicBezTo>
                      <a:pt x="20" y="420"/>
                      <a:pt x="21" y="427"/>
                      <a:pt x="18" y="427"/>
                    </a:cubicBezTo>
                    <a:cubicBezTo>
                      <a:pt x="15" y="427"/>
                      <a:pt x="12" y="429"/>
                      <a:pt x="12" y="432"/>
                    </a:cubicBezTo>
                    <a:cubicBezTo>
                      <a:pt x="13" y="435"/>
                      <a:pt x="8" y="434"/>
                      <a:pt x="8" y="430"/>
                    </a:cubicBezTo>
                    <a:cubicBezTo>
                      <a:pt x="8" y="427"/>
                      <a:pt x="2" y="431"/>
                      <a:pt x="4" y="434"/>
                    </a:cubicBezTo>
                    <a:cubicBezTo>
                      <a:pt x="6" y="436"/>
                      <a:pt x="3" y="438"/>
                      <a:pt x="3" y="440"/>
                    </a:cubicBezTo>
                    <a:cubicBezTo>
                      <a:pt x="3" y="443"/>
                      <a:pt x="8" y="442"/>
                      <a:pt x="10" y="440"/>
                    </a:cubicBezTo>
                    <a:cubicBezTo>
                      <a:pt x="11" y="437"/>
                      <a:pt x="14" y="437"/>
                      <a:pt x="16" y="440"/>
                    </a:cubicBezTo>
                    <a:cubicBezTo>
                      <a:pt x="17" y="443"/>
                      <a:pt x="13" y="441"/>
                      <a:pt x="13" y="445"/>
                    </a:cubicBezTo>
                    <a:cubicBezTo>
                      <a:pt x="13" y="449"/>
                      <a:pt x="10" y="445"/>
                      <a:pt x="8" y="448"/>
                    </a:cubicBezTo>
                    <a:cubicBezTo>
                      <a:pt x="6" y="451"/>
                      <a:pt x="17" y="457"/>
                      <a:pt x="20" y="458"/>
                    </a:cubicBezTo>
                    <a:cubicBezTo>
                      <a:pt x="23" y="458"/>
                      <a:pt x="26" y="462"/>
                      <a:pt x="33" y="461"/>
                    </a:cubicBezTo>
                    <a:cubicBezTo>
                      <a:pt x="40" y="460"/>
                      <a:pt x="52" y="448"/>
                      <a:pt x="54" y="446"/>
                    </a:cubicBezTo>
                    <a:cubicBezTo>
                      <a:pt x="56" y="443"/>
                      <a:pt x="59" y="446"/>
                      <a:pt x="62" y="444"/>
                    </a:cubicBezTo>
                    <a:cubicBezTo>
                      <a:pt x="64" y="442"/>
                      <a:pt x="63" y="437"/>
                      <a:pt x="65" y="436"/>
                    </a:cubicBezTo>
                    <a:cubicBezTo>
                      <a:pt x="67" y="435"/>
                      <a:pt x="68" y="441"/>
                      <a:pt x="69" y="442"/>
                    </a:cubicBezTo>
                    <a:cubicBezTo>
                      <a:pt x="71" y="442"/>
                      <a:pt x="72" y="444"/>
                      <a:pt x="72" y="447"/>
                    </a:cubicBezTo>
                    <a:cubicBezTo>
                      <a:pt x="73" y="447"/>
                      <a:pt x="75" y="447"/>
                      <a:pt x="75" y="447"/>
                    </a:cubicBezTo>
                    <a:cubicBezTo>
                      <a:pt x="78" y="449"/>
                      <a:pt x="78" y="442"/>
                      <a:pt x="78" y="440"/>
                    </a:cubicBezTo>
                    <a:cubicBezTo>
                      <a:pt x="78" y="438"/>
                      <a:pt x="80" y="434"/>
                      <a:pt x="80" y="431"/>
                    </a:cubicBezTo>
                    <a:cubicBezTo>
                      <a:pt x="79" y="428"/>
                      <a:pt x="86" y="430"/>
                      <a:pt x="87" y="428"/>
                    </a:cubicBezTo>
                    <a:cubicBezTo>
                      <a:pt x="88" y="426"/>
                      <a:pt x="89" y="419"/>
                      <a:pt x="87" y="417"/>
                    </a:cubicBezTo>
                    <a:cubicBezTo>
                      <a:pt x="84" y="416"/>
                      <a:pt x="84" y="412"/>
                      <a:pt x="86" y="412"/>
                    </a:cubicBezTo>
                    <a:cubicBezTo>
                      <a:pt x="88" y="412"/>
                      <a:pt x="91" y="411"/>
                      <a:pt x="90" y="406"/>
                    </a:cubicBezTo>
                    <a:cubicBezTo>
                      <a:pt x="90" y="402"/>
                      <a:pt x="83" y="402"/>
                      <a:pt x="83" y="398"/>
                    </a:cubicBezTo>
                    <a:cubicBezTo>
                      <a:pt x="82" y="394"/>
                      <a:pt x="86" y="393"/>
                      <a:pt x="83" y="387"/>
                    </a:cubicBezTo>
                    <a:cubicBezTo>
                      <a:pt x="81" y="382"/>
                      <a:pt x="84" y="379"/>
                      <a:pt x="83" y="376"/>
                    </a:cubicBezTo>
                    <a:cubicBezTo>
                      <a:pt x="82" y="374"/>
                      <a:pt x="81" y="370"/>
                      <a:pt x="84" y="365"/>
                    </a:cubicBezTo>
                    <a:cubicBezTo>
                      <a:pt x="88" y="360"/>
                      <a:pt x="94" y="357"/>
                      <a:pt x="96" y="357"/>
                    </a:cubicBezTo>
                    <a:cubicBezTo>
                      <a:pt x="98" y="358"/>
                      <a:pt x="102" y="360"/>
                      <a:pt x="103" y="357"/>
                    </a:cubicBezTo>
                    <a:cubicBezTo>
                      <a:pt x="105" y="354"/>
                      <a:pt x="105" y="351"/>
                      <a:pt x="103" y="351"/>
                    </a:cubicBezTo>
                    <a:cubicBezTo>
                      <a:pt x="102" y="350"/>
                      <a:pt x="97" y="349"/>
                      <a:pt x="101" y="345"/>
                    </a:cubicBezTo>
                    <a:cubicBezTo>
                      <a:pt x="104" y="340"/>
                      <a:pt x="108" y="335"/>
                      <a:pt x="108" y="330"/>
                    </a:cubicBezTo>
                    <a:cubicBezTo>
                      <a:pt x="109" y="325"/>
                      <a:pt x="107" y="322"/>
                      <a:pt x="109" y="320"/>
                    </a:cubicBezTo>
                    <a:cubicBezTo>
                      <a:pt x="110" y="318"/>
                      <a:pt x="114" y="320"/>
                      <a:pt x="117" y="318"/>
                    </a:cubicBezTo>
                    <a:cubicBezTo>
                      <a:pt x="120" y="316"/>
                      <a:pt x="118" y="313"/>
                      <a:pt x="119" y="311"/>
                    </a:cubicBezTo>
                    <a:cubicBezTo>
                      <a:pt x="121" y="310"/>
                      <a:pt x="123" y="304"/>
                      <a:pt x="125" y="303"/>
                    </a:cubicBezTo>
                    <a:cubicBezTo>
                      <a:pt x="127" y="301"/>
                      <a:pt x="129" y="299"/>
                      <a:pt x="128" y="297"/>
                    </a:cubicBezTo>
                    <a:cubicBezTo>
                      <a:pt x="126" y="295"/>
                      <a:pt x="131" y="293"/>
                      <a:pt x="131" y="289"/>
                    </a:cubicBezTo>
                    <a:cubicBezTo>
                      <a:pt x="131" y="285"/>
                      <a:pt x="136" y="283"/>
                      <a:pt x="140" y="283"/>
                    </a:cubicBezTo>
                    <a:cubicBezTo>
                      <a:pt x="143" y="283"/>
                      <a:pt x="148" y="283"/>
                      <a:pt x="148" y="279"/>
                    </a:cubicBezTo>
                    <a:cubicBezTo>
                      <a:pt x="148" y="276"/>
                      <a:pt x="146" y="269"/>
                      <a:pt x="151" y="271"/>
                    </a:cubicBezTo>
                    <a:cubicBezTo>
                      <a:pt x="156" y="273"/>
                      <a:pt x="159" y="271"/>
                      <a:pt x="163" y="273"/>
                    </a:cubicBezTo>
                    <a:cubicBezTo>
                      <a:pt x="166" y="276"/>
                      <a:pt x="170" y="276"/>
                      <a:pt x="170" y="271"/>
                    </a:cubicBezTo>
                    <a:cubicBezTo>
                      <a:pt x="170" y="267"/>
                      <a:pt x="172" y="260"/>
                      <a:pt x="177" y="263"/>
                    </a:cubicBezTo>
                    <a:cubicBezTo>
                      <a:pt x="177" y="263"/>
                      <a:pt x="177" y="263"/>
                      <a:pt x="178" y="263"/>
                    </a:cubicBezTo>
                    <a:cubicBezTo>
                      <a:pt x="179" y="260"/>
                      <a:pt x="182" y="258"/>
                      <a:pt x="185" y="258"/>
                    </a:cubicBezTo>
                    <a:cubicBezTo>
                      <a:pt x="189" y="258"/>
                      <a:pt x="192" y="266"/>
                      <a:pt x="197" y="267"/>
                    </a:cubicBezTo>
                    <a:cubicBezTo>
                      <a:pt x="203" y="268"/>
                      <a:pt x="208" y="270"/>
                      <a:pt x="210" y="268"/>
                    </a:cubicBezTo>
                    <a:cubicBezTo>
                      <a:pt x="211" y="265"/>
                      <a:pt x="215" y="269"/>
                      <a:pt x="218" y="268"/>
                    </a:cubicBezTo>
                    <a:cubicBezTo>
                      <a:pt x="222" y="267"/>
                      <a:pt x="222" y="274"/>
                      <a:pt x="225" y="270"/>
                    </a:cubicBezTo>
                    <a:cubicBezTo>
                      <a:pt x="228" y="265"/>
                      <a:pt x="224" y="263"/>
                      <a:pt x="230" y="263"/>
                    </a:cubicBezTo>
                    <a:cubicBezTo>
                      <a:pt x="235" y="264"/>
                      <a:pt x="232" y="257"/>
                      <a:pt x="232" y="254"/>
                    </a:cubicBezTo>
                    <a:cubicBezTo>
                      <a:pt x="232" y="250"/>
                      <a:pt x="239" y="249"/>
                      <a:pt x="239" y="246"/>
                    </a:cubicBezTo>
                    <a:cubicBezTo>
                      <a:pt x="239" y="243"/>
                      <a:pt x="248" y="246"/>
                      <a:pt x="250" y="243"/>
                    </a:cubicBezTo>
                    <a:cubicBezTo>
                      <a:pt x="252" y="241"/>
                      <a:pt x="257" y="240"/>
                      <a:pt x="259" y="243"/>
                    </a:cubicBezTo>
                    <a:cubicBezTo>
                      <a:pt x="261" y="247"/>
                      <a:pt x="270" y="248"/>
                      <a:pt x="271" y="251"/>
                    </a:cubicBezTo>
                    <a:cubicBezTo>
                      <a:pt x="271" y="253"/>
                      <a:pt x="271" y="255"/>
                      <a:pt x="271" y="258"/>
                    </a:cubicBezTo>
                    <a:cubicBezTo>
                      <a:pt x="272" y="256"/>
                      <a:pt x="274" y="255"/>
                      <a:pt x="276" y="255"/>
                    </a:cubicBezTo>
                    <a:cubicBezTo>
                      <a:pt x="279" y="255"/>
                      <a:pt x="282" y="250"/>
                      <a:pt x="285" y="251"/>
                    </a:cubicBezTo>
                    <a:cubicBezTo>
                      <a:pt x="288" y="251"/>
                      <a:pt x="290" y="251"/>
                      <a:pt x="291" y="247"/>
                    </a:cubicBezTo>
                    <a:cubicBezTo>
                      <a:pt x="288" y="245"/>
                      <a:pt x="283" y="245"/>
                      <a:pt x="283" y="247"/>
                    </a:cubicBezTo>
                    <a:close/>
                    <a:moveTo>
                      <a:pt x="81" y="34"/>
                    </a:moveTo>
                    <a:cubicBezTo>
                      <a:pt x="86" y="35"/>
                      <a:pt x="76" y="40"/>
                      <a:pt x="75" y="45"/>
                    </a:cubicBezTo>
                    <a:cubicBezTo>
                      <a:pt x="73" y="49"/>
                      <a:pt x="82" y="54"/>
                      <a:pt x="86" y="57"/>
                    </a:cubicBezTo>
                    <a:cubicBezTo>
                      <a:pt x="90" y="61"/>
                      <a:pt x="99" y="60"/>
                      <a:pt x="102" y="58"/>
                    </a:cubicBezTo>
                    <a:cubicBezTo>
                      <a:pt x="105" y="56"/>
                      <a:pt x="104" y="49"/>
                      <a:pt x="108" y="49"/>
                    </a:cubicBezTo>
                    <a:cubicBezTo>
                      <a:pt x="113" y="50"/>
                      <a:pt x="110" y="46"/>
                      <a:pt x="114" y="44"/>
                    </a:cubicBezTo>
                    <a:cubicBezTo>
                      <a:pt x="117" y="43"/>
                      <a:pt x="118" y="48"/>
                      <a:pt x="115" y="51"/>
                    </a:cubicBezTo>
                    <a:cubicBezTo>
                      <a:pt x="112" y="55"/>
                      <a:pt x="120" y="54"/>
                      <a:pt x="125" y="50"/>
                    </a:cubicBezTo>
                    <a:cubicBezTo>
                      <a:pt x="129" y="46"/>
                      <a:pt x="130" y="50"/>
                      <a:pt x="129" y="54"/>
                    </a:cubicBezTo>
                    <a:cubicBezTo>
                      <a:pt x="128" y="58"/>
                      <a:pt x="119" y="56"/>
                      <a:pt x="116" y="60"/>
                    </a:cubicBezTo>
                    <a:cubicBezTo>
                      <a:pt x="112" y="65"/>
                      <a:pt x="102" y="61"/>
                      <a:pt x="98" y="66"/>
                    </a:cubicBezTo>
                    <a:cubicBezTo>
                      <a:pt x="93" y="71"/>
                      <a:pt x="102" y="71"/>
                      <a:pt x="108" y="70"/>
                    </a:cubicBezTo>
                    <a:cubicBezTo>
                      <a:pt x="114" y="69"/>
                      <a:pt x="126" y="68"/>
                      <a:pt x="131" y="69"/>
                    </a:cubicBezTo>
                    <a:cubicBezTo>
                      <a:pt x="135" y="70"/>
                      <a:pt x="128" y="72"/>
                      <a:pt x="120" y="72"/>
                    </a:cubicBezTo>
                    <a:cubicBezTo>
                      <a:pt x="113" y="72"/>
                      <a:pt x="110" y="74"/>
                      <a:pt x="111" y="76"/>
                    </a:cubicBezTo>
                    <a:cubicBezTo>
                      <a:pt x="111" y="78"/>
                      <a:pt x="100" y="74"/>
                      <a:pt x="100" y="78"/>
                    </a:cubicBezTo>
                    <a:cubicBezTo>
                      <a:pt x="99" y="83"/>
                      <a:pt x="110" y="84"/>
                      <a:pt x="111" y="87"/>
                    </a:cubicBezTo>
                    <a:cubicBezTo>
                      <a:pt x="112" y="90"/>
                      <a:pt x="119" y="87"/>
                      <a:pt x="122" y="88"/>
                    </a:cubicBezTo>
                    <a:cubicBezTo>
                      <a:pt x="125" y="89"/>
                      <a:pt x="117" y="91"/>
                      <a:pt x="116" y="93"/>
                    </a:cubicBezTo>
                    <a:cubicBezTo>
                      <a:pt x="115" y="94"/>
                      <a:pt x="124" y="96"/>
                      <a:pt x="126" y="98"/>
                    </a:cubicBezTo>
                    <a:cubicBezTo>
                      <a:pt x="127" y="101"/>
                      <a:pt x="133" y="99"/>
                      <a:pt x="133" y="96"/>
                    </a:cubicBezTo>
                    <a:cubicBezTo>
                      <a:pt x="133" y="91"/>
                      <a:pt x="139" y="78"/>
                      <a:pt x="146" y="76"/>
                    </a:cubicBezTo>
                    <a:cubicBezTo>
                      <a:pt x="154" y="73"/>
                      <a:pt x="149" y="70"/>
                      <a:pt x="150" y="66"/>
                    </a:cubicBezTo>
                    <a:cubicBezTo>
                      <a:pt x="151" y="62"/>
                      <a:pt x="157" y="65"/>
                      <a:pt x="156" y="62"/>
                    </a:cubicBezTo>
                    <a:cubicBezTo>
                      <a:pt x="154" y="58"/>
                      <a:pt x="155" y="57"/>
                      <a:pt x="160" y="52"/>
                    </a:cubicBezTo>
                    <a:cubicBezTo>
                      <a:pt x="164" y="48"/>
                      <a:pt x="167" y="51"/>
                      <a:pt x="173" y="48"/>
                    </a:cubicBezTo>
                    <a:cubicBezTo>
                      <a:pt x="179" y="46"/>
                      <a:pt x="182" y="50"/>
                      <a:pt x="175" y="51"/>
                    </a:cubicBezTo>
                    <a:cubicBezTo>
                      <a:pt x="170" y="51"/>
                      <a:pt x="173" y="58"/>
                      <a:pt x="177" y="59"/>
                    </a:cubicBezTo>
                    <a:cubicBezTo>
                      <a:pt x="182" y="61"/>
                      <a:pt x="178" y="63"/>
                      <a:pt x="181" y="63"/>
                    </a:cubicBezTo>
                    <a:cubicBezTo>
                      <a:pt x="185" y="64"/>
                      <a:pt x="184" y="69"/>
                      <a:pt x="179" y="74"/>
                    </a:cubicBezTo>
                    <a:cubicBezTo>
                      <a:pt x="175" y="79"/>
                      <a:pt x="180" y="80"/>
                      <a:pt x="190" y="76"/>
                    </a:cubicBezTo>
                    <a:cubicBezTo>
                      <a:pt x="199" y="73"/>
                      <a:pt x="193" y="79"/>
                      <a:pt x="196" y="82"/>
                    </a:cubicBezTo>
                    <a:cubicBezTo>
                      <a:pt x="199" y="85"/>
                      <a:pt x="206" y="80"/>
                      <a:pt x="210" y="75"/>
                    </a:cubicBezTo>
                    <a:cubicBezTo>
                      <a:pt x="214" y="71"/>
                      <a:pt x="220" y="71"/>
                      <a:pt x="220" y="69"/>
                    </a:cubicBezTo>
                    <a:cubicBezTo>
                      <a:pt x="220" y="66"/>
                      <a:pt x="216" y="65"/>
                      <a:pt x="212" y="67"/>
                    </a:cubicBezTo>
                    <a:cubicBezTo>
                      <a:pt x="209" y="68"/>
                      <a:pt x="200" y="67"/>
                      <a:pt x="203" y="65"/>
                    </a:cubicBezTo>
                    <a:cubicBezTo>
                      <a:pt x="206" y="62"/>
                      <a:pt x="205" y="60"/>
                      <a:pt x="201" y="60"/>
                    </a:cubicBezTo>
                    <a:cubicBezTo>
                      <a:pt x="196" y="61"/>
                      <a:pt x="188" y="58"/>
                      <a:pt x="192" y="57"/>
                    </a:cubicBezTo>
                    <a:cubicBezTo>
                      <a:pt x="196" y="55"/>
                      <a:pt x="189" y="50"/>
                      <a:pt x="186" y="51"/>
                    </a:cubicBezTo>
                    <a:cubicBezTo>
                      <a:pt x="182" y="51"/>
                      <a:pt x="183" y="47"/>
                      <a:pt x="184" y="44"/>
                    </a:cubicBezTo>
                    <a:cubicBezTo>
                      <a:pt x="184" y="41"/>
                      <a:pt x="174" y="40"/>
                      <a:pt x="176" y="39"/>
                    </a:cubicBezTo>
                    <a:cubicBezTo>
                      <a:pt x="178" y="38"/>
                      <a:pt x="171" y="36"/>
                      <a:pt x="170" y="38"/>
                    </a:cubicBezTo>
                    <a:cubicBezTo>
                      <a:pt x="168" y="40"/>
                      <a:pt x="165" y="39"/>
                      <a:pt x="165" y="36"/>
                    </a:cubicBezTo>
                    <a:cubicBezTo>
                      <a:pt x="165" y="33"/>
                      <a:pt x="158" y="34"/>
                      <a:pt x="155" y="34"/>
                    </a:cubicBezTo>
                    <a:cubicBezTo>
                      <a:pt x="152" y="35"/>
                      <a:pt x="153" y="28"/>
                      <a:pt x="150" y="26"/>
                    </a:cubicBezTo>
                    <a:cubicBezTo>
                      <a:pt x="147" y="23"/>
                      <a:pt x="143" y="30"/>
                      <a:pt x="141" y="30"/>
                    </a:cubicBezTo>
                    <a:cubicBezTo>
                      <a:pt x="139" y="29"/>
                      <a:pt x="143" y="25"/>
                      <a:pt x="144" y="22"/>
                    </a:cubicBezTo>
                    <a:cubicBezTo>
                      <a:pt x="145" y="19"/>
                      <a:pt x="134" y="15"/>
                      <a:pt x="132" y="18"/>
                    </a:cubicBezTo>
                    <a:cubicBezTo>
                      <a:pt x="131" y="21"/>
                      <a:pt x="129" y="13"/>
                      <a:pt x="126" y="12"/>
                    </a:cubicBezTo>
                    <a:cubicBezTo>
                      <a:pt x="124" y="12"/>
                      <a:pt x="126" y="17"/>
                      <a:pt x="124" y="18"/>
                    </a:cubicBezTo>
                    <a:cubicBezTo>
                      <a:pt x="121" y="18"/>
                      <a:pt x="118" y="21"/>
                      <a:pt x="122" y="23"/>
                    </a:cubicBezTo>
                    <a:cubicBezTo>
                      <a:pt x="126" y="26"/>
                      <a:pt x="130" y="38"/>
                      <a:pt x="129" y="40"/>
                    </a:cubicBezTo>
                    <a:cubicBezTo>
                      <a:pt x="129" y="42"/>
                      <a:pt x="117" y="31"/>
                      <a:pt x="117" y="26"/>
                    </a:cubicBezTo>
                    <a:cubicBezTo>
                      <a:pt x="116" y="21"/>
                      <a:pt x="110" y="16"/>
                      <a:pt x="109" y="20"/>
                    </a:cubicBezTo>
                    <a:cubicBezTo>
                      <a:pt x="107" y="24"/>
                      <a:pt x="103" y="25"/>
                      <a:pt x="104" y="29"/>
                    </a:cubicBezTo>
                    <a:cubicBezTo>
                      <a:pt x="106" y="33"/>
                      <a:pt x="101" y="34"/>
                      <a:pt x="101" y="31"/>
                    </a:cubicBezTo>
                    <a:cubicBezTo>
                      <a:pt x="101" y="28"/>
                      <a:pt x="95" y="25"/>
                      <a:pt x="93" y="24"/>
                    </a:cubicBezTo>
                    <a:cubicBezTo>
                      <a:pt x="91" y="24"/>
                      <a:pt x="99" y="23"/>
                      <a:pt x="102" y="21"/>
                    </a:cubicBezTo>
                    <a:cubicBezTo>
                      <a:pt x="106" y="19"/>
                      <a:pt x="99" y="17"/>
                      <a:pt x="96" y="19"/>
                    </a:cubicBezTo>
                    <a:cubicBezTo>
                      <a:pt x="93" y="21"/>
                      <a:pt x="88" y="17"/>
                      <a:pt x="86" y="20"/>
                    </a:cubicBezTo>
                    <a:cubicBezTo>
                      <a:pt x="84" y="23"/>
                      <a:pt x="82" y="20"/>
                      <a:pt x="78" y="19"/>
                    </a:cubicBezTo>
                    <a:cubicBezTo>
                      <a:pt x="75" y="19"/>
                      <a:pt x="72" y="24"/>
                      <a:pt x="69" y="23"/>
                    </a:cubicBezTo>
                    <a:cubicBezTo>
                      <a:pt x="67" y="22"/>
                      <a:pt x="65" y="28"/>
                      <a:pt x="69" y="35"/>
                    </a:cubicBezTo>
                    <a:cubicBezTo>
                      <a:pt x="73" y="41"/>
                      <a:pt x="76" y="33"/>
                      <a:pt x="81" y="34"/>
                    </a:cubicBezTo>
                    <a:close/>
                    <a:moveTo>
                      <a:pt x="71" y="54"/>
                    </a:moveTo>
                    <a:cubicBezTo>
                      <a:pt x="74" y="55"/>
                      <a:pt x="76" y="60"/>
                      <a:pt x="79" y="59"/>
                    </a:cubicBezTo>
                    <a:cubicBezTo>
                      <a:pt x="80" y="59"/>
                      <a:pt x="75" y="53"/>
                      <a:pt x="71" y="50"/>
                    </a:cubicBezTo>
                    <a:cubicBezTo>
                      <a:pt x="68" y="46"/>
                      <a:pt x="68" y="43"/>
                      <a:pt x="64" y="44"/>
                    </a:cubicBezTo>
                    <a:cubicBezTo>
                      <a:pt x="59" y="45"/>
                      <a:pt x="68" y="53"/>
                      <a:pt x="71" y="54"/>
                    </a:cubicBezTo>
                    <a:close/>
                    <a:moveTo>
                      <a:pt x="150" y="13"/>
                    </a:moveTo>
                    <a:cubicBezTo>
                      <a:pt x="153" y="15"/>
                      <a:pt x="147" y="15"/>
                      <a:pt x="149" y="18"/>
                    </a:cubicBezTo>
                    <a:cubicBezTo>
                      <a:pt x="157" y="25"/>
                      <a:pt x="186" y="17"/>
                      <a:pt x="190" y="19"/>
                    </a:cubicBezTo>
                    <a:cubicBezTo>
                      <a:pt x="194" y="21"/>
                      <a:pt x="165" y="24"/>
                      <a:pt x="167" y="27"/>
                    </a:cubicBezTo>
                    <a:cubicBezTo>
                      <a:pt x="168" y="30"/>
                      <a:pt x="191" y="32"/>
                      <a:pt x="193" y="30"/>
                    </a:cubicBezTo>
                    <a:cubicBezTo>
                      <a:pt x="195" y="28"/>
                      <a:pt x="199" y="34"/>
                      <a:pt x="207" y="35"/>
                    </a:cubicBezTo>
                    <a:cubicBezTo>
                      <a:pt x="214" y="35"/>
                      <a:pt x="214" y="32"/>
                      <a:pt x="219" y="32"/>
                    </a:cubicBezTo>
                    <a:cubicBezTo>
                      <a:pt x="225" y="31"/>
                      <a:pt x="234" y="29"/>
                      <a:pt x="234" y="25"/>
                    </a:cubicBezTo>
                    <a:cubicBezTo>
                      <a:pt x="234" y="22"/>
                      <a:pt x="251" y="18"/>
                      <a:pt x="249" y="13"/>
                    </a:cubicBezTo>
                    <a:cubicBezTo>
                      <a:pt x="248" y="7"/>
                      <a:pt x="232" y="11"/>
                      <a:pt x="227" y="9"/>
                    </a:cubicBezTo>
                    <a:cubicBezTo>
                      <a:pt x="223" y="6"/>
                      <a:pt x="212" y="3"/>
                      <a:pt x="210" y="7"/>
                    </a:cubicBezTo>
                    <a:cubicBezTo>
                      <a:pt x="209" y="10"/>
                      <a:pt x="206" y="11"/>
                      <a:pt x="204" y="10"/>
                    </a:cubicBezTo>
                    <a:cubicBezTo>
                      <a:pt x="203" y="8"/>
                      <a:pt x="205" y="0"/>
                      <a:pt x="198" y="3"/>
                    </a:cubicBezTo>
                    <a:cubicBezTo>
                      <a:pt x="190" y="5"/>
                      <a:pt x="197" y="13"/>
                      <a:pt x="196" y="14"/>
                    </a:cubicBezTo>
                    <a:cubicBezTo>
                      <a:pt x="194" y="15"/>
                      <a:pt x="187" y="12"/>
                      <a:pt x="187" y="9"/>
                    </a:cubicBezTo>
                    <a:cubicBezTo>
                      <a:pt x="186" y="5"/>
                      <a:pt x="178" y="12"/>
                      <a:pt x="177" y="8"/>
                    </a:cubicBezTo>
                    <a:cubicBezTo>
                      <a:pt x="176" y="4"/>
                      <a:pt x="167" y="1"/>
                      <a:pt x="165" y="1"/>
                    </a:cubicBezTo>
                    <a:cubicBezTo>
                      <a:pt x="163" y="1"/>
                      <a:pt x="167" y="4"/>
                      <a:pt x="166" y="6"/>
                    </a:cubicBezTo>
                    <a:cubicBezTo>
                      <a:pt x="165" y="8"/>
                      <a:pt x="160" y="4"/>
                      <a:pt x="158" y="4"/>
                    </a:cubicBezTo>
                    <a:cubicBezTo>
                      <a:pt x="156" y="4"/>
                      <a:pt x="159" y="8"/>
                      <a:pt x="158" y="10"/>
                    </a:cubicBezTo>
                    <a:cubicBezTo>
                      <a:pt x="157" y="12"/>
                      <a:pt x="153" y="4"/>
                      <a:pt x="149" y="4"/>
                    </a:cubicBezTo>
                    <a:cubicBezTo>
                      <a:pt x="146" y="4"/>
                      <a:pt x="147" y="8"/>
                      <a:pt x="145" y="8"/>
                    </a:cubicBezTo>
                    <a:cubicBezTo>
                      <a:pt x="142" y="9"/>
                      <a:pt x="148" y="12"/>
                      <a:pt x="150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96" name="Freeform 140"/>
              <p:cNvSpPr>
                <a:spLocks noChangeArrowheads="1"/>
              </p:cNvSpPr>
              <p:nvPr/>
            </p:nvSpPr>
            <p:spPr bwMode="auto">
              <a:xfrm>
                <a:off x="7694613" y="865187"/>
                <a:ext cx="73025" cy="26988"/>
              </a:xfrm>
              <a:custGeom>
                <a:gdLst>
                  <a:gd fmla="*/ 32669 w 38" name="T0"/>
                  <a:gd fmla="*/ 3855 h 14" name="T1"/>
                  <a:gd fmla="*/ 5765 w 38" name="T2"/>
                  <a:gd fmla="*/ 11566 h 14" name="T3"/>
                  <a:gd fmla="*/ 46121 w 38" name="T4"/>
                  <a:gd fmla="*/ 21205 h 14" name="T5"/>
                  <a:gd fmla="*/ 73025 w 38" name="T6"/>
                  <a:gd fmla="*/ 17349 h 14" name="T7"/>
                  <a:gd fmla="*/ 32669 w 38" name="T8"/>
                  <a:gd fmla="*/ 3855 h 14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38" name="T15"/>
                  <a:gd fmla="*/ 0 h 14" name="T16"/>
                  <a:gd fmla="*/ 38 w 38" name="T17"/>
                  <a:gd fmla="*/ 14 h 14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4" w="38">
                    <a:moveTo>
                      <a:pt x="17" y="2"/>
                    </a:moveTo>
                    <a:cubicBezTo>
                      <a:pt x="15" y="3"/>
                      <a:pt x="0" y="2"/>
                      <a:pt x="3" y="6"/>
                    </a:cubicBezTo>
                    <a:cubicBezTo>
                      <a:pt x="6" y="9"/>
                      <a:pt x="18" y="7"/>
                      <a:pt x="24" y="11"/>
                    </a:cubicBezTo>
                    <a:cubicBezTo>
                      <a:pt x="30" y="14"/>
                      <a:pt x="38" y="11"/>
                      <a:pt x="38" y="9"/>
                    </a:cubicBezTo>
                    <a:cubicBezTo>
                      <a:pt x="38" y="6"/>
                      <a:pt x="19" y="0"/>
                      <a:pt x="17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97" name="Freeform 141"/>
              <p:cNvSpPr>
                <a:spLocks noChangeArrowheads="1" noEditPoints="1"/>
              </p:cNvSpPr>
              <p:nvPr/>
            </p:nvSpPr>
            <p:spPr bwMode="auto">
              <a:xfrm>
                <a:off x="6416675" y="1409700"/>
                <a:ext cx="369888" cy="368300"/>
              </a:xfrm>
              <a:custGeom>
                <a:gdLst>
                  <a:gd fmla="*/ 327725 w 193" name="T0"/>
                  <a:gd fmla="*/ 45799 h 193" name="T1"/>
                  <a:gd fmla="*/ 266396 w 193" name="T2"/>
                  <a:gd fmla="*/ 17175 h 193" name="T3"/>
                  <a:gd fmla="*/ 258730 w 193" name="T4"/>
                  <a:gd fmla="*/ 59157 h 193" name="T5"/>
                  <a:gd fmla="*/ 231899 w 193" name="T6"/>
                  <a:gd fmla="*/ 78240 h 193" name="T7"/>
                  <a:gd fmla="*/ 228066 w 193" name="T8"/>
                  <a:gd fmla="*/ 108773 h 193" name="T9"/>
                  <a:gd fmla="*/ 251064 w 193" name="T10"/>
                  <a:gd fmla="*/ 101139 h 193" name="T11"/>
                  <a:gd fmla="*/ 256813 w 193" name="T12"/>
                  <a:gd fmla="*/ 83965 h 193" name="T13"/>
                  <a:gd fmla="*/ 302810 w 193" name="T14"/>
                  <a:gd fmla="*/ 85873 h 193" name="T15"/>
                  <a:gd fmla="*/ 344973 w 193" name="T16"/>
                  <a:gd fmla="*/ 61065 h 193" name="T17"/>
                  <a:gd fmla="*/ 348806 w 193" name="T18"/>
                  <a:gd fmla="*/ 40074 h 193" name="T19"/>
                  <a:gd fmla="*/ 228066 w 193" name="T20"/>
                  <a:gd fmla="*/ 156480 h 193" name="T21"/>
                  <a:gd fmla="*/ 203151 w 193" name="T22"/>
                  <a:gd fmla="*/ 206095 h 193" name="T23"/>
                  <a:gd fmla="*/ 170570 w 193" name="T24"/>
                  <a:gd fmla="*/ 213728 h 193" name="T25"/>
                  <a:gd fmla="*/ 139906 w 193" name="T26"/>
                  <a:gd fmla="*/ 251894 h 193" name="T27"/>
                  <a:gd fmla="*/ 101575 w 193" name="T28"/>
                  <a:gd fmla="*/ 259527 h 193" name="T29"/>
                  <a:gd fmla="*/ 36414 w 193" name="T30"/>
                  <a:gd fmla="*/ 286244 h 193" name="T31"/>
                  <a:gd fmla="*/ 59412 w 193" name="T32"/>
                  <a:gd fmla="*/ 293877 h 193" name="T33"/>
                  <a:gd fmla="*/ 122657 w 193" name="T34"/>
                  <a:gd fmla="*/ 299602 h 193" name="T35"/>
                  <a:gd fmla="*/ 155238 w 193" name="T36"/>
                  <a:gd fmla="*/ 284335 h 193" name="T37"/>
                  <a:gd fmla="*/ 189735 w 193" name="T38"/>
                  <a:gd fmla="*/ 278610 h 193" name="T39"/>
                  <a:gd fmla="*/ 218483 w 193" name="T40"/>
                  <a:gd fmla="*/ 267161 h 193" name="T41"/>
                  <a:gd fmla="*/ 245314 w 193" name="T42"/>
                  <a:gd fmla="*/ 232811 h 193" name="T43"/>
                  <a:gd fmla="*/ 270229 w 193" name="T44"/>
                  <a:gd fmla="*/ 177471 h 193" name="T45"/>
                  <a:gd fmla="*/ 231899 w 193" name="T46"/>
                  <a:gd fmla="*/ 127855 h 193" name="T47"/>
                  <a:gd fmla="*/ 70911 w 193" name="T48"/>
                  <a:gd fmla="*/ 297693 h 193" name="T49"/>
                  <a:gd fmla="*/ 80494 w 193" name="T50"/>
                  <a:gd fmla="*/ 320593 h 193" name="T51"/>
                  <a:gd fmla="*/ 113075 w 193" name="T52"/>
                  <a:gd fmla="*/ 295785 h 193" name="T53"/>
                  <a:gd fmla="*/ 47913 w 193" name="T54"/>
                  <a:gd fmla="*/ 316776 h 193" name="T55"/>
                  <a:gd fmla="*/ 13416 w 193" name="T56"/>
                  <a:gd fmla="*/ 311051 h 193" name="T57"/>
                  <a:gd fmla="*/ 15332 w 193" name="T58"/>
                  <a:gd fmla="*/ 320593 h 193" name="T59"/>
                  <a:gd fmla="*/ 26831 w 193" name="T60"/>
                  <a:gd fmla="*/ 368300 h 193" name="T61"/>
                  <a:gd fmla="*/ 47913 w 193" name="T62"/>
                  <a:gd fmla="*/ 316776 h 193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93" name="T96"/>
                  <a:gd fmla="*/ 0 h 193" name="T97"/>
                  <a:gd fmla="*/ 193 w 193" name="T98"/>
                  <a:gd fmla="*/ 193 h 193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93" w="193">
                    <a:moveTo>
                      <a:pt x="182" y="21"/>
                    </a:moveTo>
                    <a:cubicBezTo>
                      <a:pt x="180" y="18"/>
                      <a:pt x="176" y="23"/>
                      <a:pt x="171" y="24"/>
                    </a:cubicBezTo>
                    <a:cubicBezTo>
                      <a:pt x="166" y="25"/>
                      <a:pt x="150" y="12"/>
                      <a:pt x="146" y="6"/>
                    </a:cubicBezTo>
                    <a:cubicBezTo>
                      <a:pt x="142" y="0"/>
                      <a:pt x="136" y="5"/>
                      <a:pt x="139" y="9"/>
                    </a:cubicBezTo>
                    <a:cubicBezTo>
                      <a:pt x="142" y="13"/>
                      <a:pt x="138" y="15"/>
                      <a:pt x="138" y="21"/>
                    </a:cubicBezTo>
                    <a:cubicBezTo>
                      <a:pt x="138" y="27"/>
                      <a:pt x="134" y="27"/>
                      <a:pt x="135" y="31"/>
                    </a:cubicBezTo>
                    <a:cubicBezTo>
                      <a:pt x="136" y="35"/>
                      <a:pt x="130" y="34"/>
                      <a:pt x="126" y="35"/>
                    </a:cubicBezTo>
                    <a:cubicBezTo>
                      <a:pt x="122" y="35"/>
                      <a:pt x="126" y="39"/>
                      <a:pt x="121" y="41"/>
                    </a:cubicBezTo>
                    <a:cubicBezTo>
                      <a:pt x="117" y="43"/>
                      <a:pt x="117" y="47"/>
                      <a:pt x="119" y="48"/>
                    </a:cubicBezTo>
                    <a:cubicBezTo>
                      <a:pt x="122" y="49"/>
                      <a:pt x="120" y="54"/>
                      <a:pt x="119" y="57"/>
                    </a:cubicBezTo>
                    <a:cubicBezTo>
                      <a:pt x="119" y="60"/>
                      <a:pt x="122" y="57"/>
                      <a:pt x="125" y="54"/>
                    </a:cubicBezTo>
                    <a:cubicBezTo>
                      <a:pt x="128" y="51"/>
                      <a:pt x="130" y="56"/>
                      <a:pt x="131" y="53"/>
                    </a:cubicBezTo>
                    <a:cubicBezTo>
                      <a:pt x="132" y="50"/>
                      <a:pt x="124" y="48"/>
                      <a:pt x="124" y="45"/>
                    </a:cubicBezTo>
                    <a:cubicBezTo>
                      <a:pt x="125" y="41"/>
                      <a:pt x="130" y="46"/>
                      <a:pt x="134" y="44"/>
                    </a:cubicBezTo>
                    <a:cubicBezTo>
                      <a:pt x="138" y="42"/>
                      <a:pt x="146" y="43"/>
                      <a:pt x="151" y="48"/>
                    </a:cubicBezTo>
                    <a:cubicBezTo>
                      <a:pt x="156" y="52"/>
                      <a:pt x="157" y="50"/>
                      <a:pt x="158" y="45"/>
                    </a:cubicBezTo>
                    <a:cubicBezTo>
                      <a:pt x="159" y="40"/>
                      <a:pt x="167" y="37"/>
                      <a:pt x="174" y="37"/>
                    </a:cubicBezTo>
                    <a:cubicBezTo>
                      <a:pt x="182" y="37"/>
                      <a:pt x="183" y="34"/>
                      <a:pt x="180" y="32"/>
                    </a:cubicBezTo>
                    <a:cubicBezTo>
                      <a:pt x="178" y="30"/>
                      <a:pt x="193" y="21"/>
                      <a:pt x="193" y="18"/>
                    </a:cubicBezTo>
                    <a:cubicBezTo>
                      <a:pt x="192" y="15"/>
                      <a:pt x="185" y="24"/>
                      <a:pt x="182" y="21"/>
                    </a:cubicBezTo>
                    <a:close/>
                    <a:moveTo>
                      <a:pt x="121" y="67"/>
                    </a:moveTo>
                    <a:cubicBezTo>
                      <a:pt x="118" y="68"/>
                      <a:pt x="115" y="79"/>
                      <a:pt x="119" y="82"/>
                    </a:cubicBezTo>
                    <a:cubicBezTo>
                      <a:pt x="123" y="85"/>
                      <a:pt x="113" y="90"/>
                      <a:pt x="113" y="97"/>
                    </a:cubicBezTo>
                    <a:cubicBezTo>
                      <a:pt x="114" y="103"/>
                      <a:pt x="107" y="103"/>
                      <a:pt x="106" y="108"/>
                    </a:cubicBezTo>
                    <a:cubicBezTo>
                      <a:pt x="105" y="112"/>
                      <a:pt x="102" y="111"/>
                      <a:pt x="96" y="116"/>
                    </a:cubicBezTo>
                    <a:cubicBezTo>
                      <a:pt x="90" y="120"/>
                      <a:pt x="87" y="115"/>
                      <a:pt x="89" y="112"/>
                    </a:cubicBezTo>
                    <a:cubicBezTo>
                      <a:pt x="90" y="109"/>
                      <a:pt x="80" y="114"/>
                      <a:pt x="80" y="121"/>
                    </a:cubicBezTo>
                    <a:cubicBezTo>
                      <a:pt x="81" y="128"/>
                      <a:pt x="71" y="129"/>
                      <a:pt x="73" y="132"/>
                    </a:cubicBezTo>
                    <a:cubicBezTo>
                      <a:pt x="76" y="136"/>
                      <a:pt x="66" y="138"/>
                      <a:pt x="66" y="135"/>
                    </a:cubicBezTo>
                    <a:cubicBezTo>
                      <a:pt x="67" y="132"/>
                      <a:pt x="60" y="133"/>
                      <a:pt x="53" y="136"/>
                    </a:cubicBezTo>
                    <a:cubicBezTo>
                      <a:pt x="45" y="139"/>
                      <a:pt x="40" y="133"/>
                      <a:pt x="36" y="137"/>
                    </a:cubicBezTo>
                    <a:cubicBezTo>
                      <a:pt x="32" y="142"/>
                      <a:pt x="24" y="149"/>
                      <a:pt x="19" y="150"/>
                    </a:cubicBezTo>
                    <a:cubicBezTo>
                      <a:pt x="13" y="151"/>
                      <a:pt x="16" y="158"/>
                      <a:pt x="19" y="157"/>
                    </a:cubicBezTo>
                    <a:cubicBezTo>
                      <a:pt x="23" y="155"/>
                      <a:pt x="29" y="157"/>
                      <a:pt x="31" y="154"/>
                    </a:cubicBezTo>
                    <a:cubicBezTo>
                      <a:pt x="33" y="151"/>
                      <a:pt x="49" y="147"/>
                      <a:pt x="59" y="147"/>
                    </a:cubicBezTo>
                    <a:cubicBezTo>
                      <a:pt x="69" y="147"/>
                      <a:pt x="63" y="152"/>
                      <a:pt x="64" y="157"/>
                    </a:cubicBezTo>
                    <a:cubicBezTo>
                      <a:pt x="65" y="162"/>
                      <a:pt x="73" y="161"/>
                      <a:pt x="77" y="156"/>
                    </a:cubicBezTo>
                    <a:cubicBezTo>
                      <a:pt x="82" y="151"/>
                      <a:pt x="85" y="152"/>
                      <a:pt x="81" y="149"/>
                    </a:cubicBezTo>
                    <a:cubicBezTo>
                      <a:pt x="78" y="146"/>
                      <a:pt x="82" y="143"/>
                      <a:pt x="85" y="147"/>
                    </a:cubicBezTo>
                    <a:cubicBezTo>
                      <a:pt x="87" y="151"/>
                      <a:pt x="96" y="151"/>
                      <a:pt x="99" y="146"/>
                    </a:cubicBezTo>
                    <a:cubicBezTo>
                      <a:pt x="102" y="141"/>
                      <a:pt x="103" y="147"/>
                      <a:pt x="107" y="147"/>
                    </a:cubicBezTo>
                    <a:cubicBezTo>
                      <a:pt x="111" y="146"/>
                      <a:pt x="114" y="136"/>
                      <a:pt x="114" y="140"/>
                    </a:cubicBezTo>
                    <a:cubicBezTo>
                      <a:pt x="114" y="144"/>
                      <a:pt x="121" y="143"/>
                      <a:pt x="125" y="138"/>
                    </a:cubicBezTo>
                    <a:cubicBezTo>
                      <a:pt x="129" y="134"/>
                      <a:pt x="125" y="126"/>
                      <a:pt x="128" y="122"/>
                    </a:cubicBezTo>
                    <a:cubicBezTo>
                      <a:pt x="130" y="118"/>
                      <a:pt x="133" y="110"/>
                      <a:pt x="130" y="105"/>
                    </a:cubicBezTo>
                    <a:cubicBezTo>
                      <a:pt x="128" y="100"/>
                      <a:pt x="136" y="97"/>
                      <a:pt x="141" y="93"/>
                    </a:cubicBezTo>
                    <a:cubicBezTo>
                      <a:pt x="145" y="89"/>
                      <a:pt x="136" y="69"/>
                      <a:pt x="135" y="63"/>
                    </a:cubicBezTo>
                    <a:cubicBezTo>
                      <a:pt x="135" y="57"/>
                      <a:pt x="124" y="65"/>
                      <a:pt x="121" y="67"/>
                    </a:cubicBezTo>
                    <a:close/>
                    <a:moveTo>
                      <a:pt x="48" y="153"/>
                    </a:moveTo>
                    <a:cubicBezTo>
                      <a:pt x="46" y="157"/>
                      <a:pt x="42" y="155"/>
                      <a:pt x="37" y="156"/>
                    </a:cubicBezTo>
                    <a:cubicBezTo>
                      <a:pt x="32" y="157"/>
                      <a:pt x="32" y="170"/>
                      <a:pt x="35" y="171"/>
                    </a:cubicBezTo>
                    <a:cubicBezTo>
                      <a:pt x="38" y="172"/>
                      <a:pt x="41" y="172"/>
                      <a:pt x="42" y="168"/>
                    </a:cubicBezTo>
                    <a:cubicBezTo>
                      <a:pt x="43" y="164"/>
                      <a:pt x="48" y="163"/>
                      <a:pt x="51" y="165"/>
                    </a:cubicBezTo>
                    <a:cubicBezTo>
                      <a:pt x="55" y="166"/>
                      <a:pt x="59" y="160"/>
                      <a:pt x="59" y="155"/>
                    </a:cubicBezTo>
                    <a:cubicBezTo>
                      <a:pt x="59" y="150"/>
                      <a:pt x="49" y="150"/>
                      <a:pt x="48" y="153"/>
                    </a:cubicBezTo>
                    <a:close/>
                    <a:moveTo>
                      <a:pt x="25" y="166"/>
                    </a:moveTo>
                    <a:cubicBezTo>
                      <a:pt x="25" y="163"/>
                      <a:pt x="17" y="164"/>
                      <a:pt x="17" y="161"/>
                    </a:cubicBezTo>
                    <a:cubicBezTo>
                      <a:pt x="17" y="158"/>
                      <a:pt x="12" y="159"/>
                      <a:pt x="7" y="163"/>
                    </a:cubicBezTo>
                    <a:cubicBezTo>
                      <a:pt x="2" y="167"/>
                      <a:pt x="0" y="167"/>
                      <a:pt x="2" y="171"/>
                    </a:cubicBezTo>
                    <a:cubicBezTo>
                      <a:pt x="4" y="175"/>
                      <a:pt x="7" y="171"/>
                      <a:pt x="8" y="168"/>
                    </a:cubicBezTo>
                    <a:cubicBezTo>
                      <a:pt x="10" y="164"/>
                      <a:pt x="13" y="173"/>
                      <a:pt x="10" y="179"/>
                    </a:cubicBezTo>
                    <a:cubicBezTo>
                      <a:pt x="7" y="185"/>
                      <a:pt x="10" y="193"/>
                      <a:pt x="14" y="193"/>
                    </a:cubicBezTo>
                    <a:cubicBezTo>
                      <a:pt x="18" y="192"/>
                      <a:pt x="22" y="180"/>
                      <a:pt x="27" y="174"/>
                    </a:cubicBezTo>
                    <a:cubicBezTo>
                      <a:pt x="32" y="167"/>
                      <a:pt x="25" y="170"/>
                      <a:pt x="25" y="166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98" name="Freeform 142"/>
              <p:cNvSpPr>
                <a:spLocks noChangeArrowheads="1" noEditPoints="1"/>
              </p:cNvSpPr>
              <p:nvPr/>
            </p:nvSpPr>
            <p:spPr bwMode="auto">
              <a:xfrm>
                <a:off x="5240338" y="1185862"/>
                <a:ext cx="1293813" cy="896938"/>
              </a:xfrm>
              <a:custGeom>
                <a:gdLst>
                  <a:gd fmla="*/ 1228836 w 677" name="T0"/>
                  <a:gd fmla="*/ 166383 h 469" name="T1"/>
                  <a:gd fmla="*/ 1165770 w 677" name="T2"/>
                  <a:gd fmla="*/ 120484 h 469" name="T3"/>
                  <a:gd fmla="*/ 1114170 w 677" name="T4"/>
                  <a:gd fmla="*/ 49724 h 469" name="T5"/>
                  <a:gd fmla="*/ 1039637 w 677" name="T6"/>
                  <a:gd fmla="*/ 1912 h 469" name="T7"/>
                  <a:gd fmla="*/ 988038 w 677" name="T8"/>
                  <a:gd fmla="*/ 40161 h 469" name="T9"/>
                  <a:gd fmla="*/ 945993 w 677" name="T10"/>
                  <a:gd fmla="*/ 103272 h 469" name="T11"/>
                  <a:gd fmla="*/ 881016 w 677" name="T12"/>
                  <a:gd fmla="*/ 139609 h 469" name="T13"/>
                  <a:gd fmla="*/ 921149 w 677" name="T14"/>
                  <a:gd fmla="*/ 164471 h 469" name="T15"/>
                  <a:gd fmla="*/ 919238 w 677" name="T16"/>
                  <a:gd fmla="*/ 200807 h 469" name="T17"/>
                  <a:gd fmla="*/ 806483 w 677" name="T18"/>
                  <a:gd fmla="*/ 240968 h 469" name="T19"/>
                  <a:gd fmla="*/ 726217 w 677" name="T20"/>
                  <a:gd fmla="*/ 309817 h 469" name="T21"/>
                  <a:gd fmla="*/ 601996 w 677" name="T22"/>
                  <a:gd fmla="*/ 317466 h 469" name="T23"/>
                  <a:gd fmla="*/ 460574 w 677" name="T24"/>
                  <a:gd fmla="*/ 298342 h 469" name="T25"/>
                  <a:gd fmla="*/ 401330 w 677" name="T26"/>
                  <a:gd fmla="*/ 239056 h 469" name="T27"/>
                  <a:gd fmla="*/ 347820 w 677" name="T28"/>
                  <a:gd fmla="*/ 172120 h 469" name="T29"/>
                  <a:gd fmla="*/ 292398 w 677" name="T30"/>
                  <a:gd fmla="*/ 124309 h 469" name="T31"/>
                  <a:gd fmla="*/ 261820 w 677" name="T32"/>
                  <a:gd fmla="*/ 145346 h 469" name="T33"/>
                  <a:gd fmla="*/ 212132 w 677" name="T34"/>
                  <a:gd fmla="*/ 183595 h 469" name="T35"/>
                  <a:gd fmla="*/ 168177 w 677" name="T36"/>
                  <a:gd fmla="*/ 231406 h 469" name="T37"/>
                  <a:gd fmla="*/ 149066 w 677" name="T38"/>
                  <a:gd fmla="*/ 286867 h 469" name="T39"/>
                  <a:gd fmla="*/ 99377 w 677" name="T40"/>
                  <a:gd fmla="*/ 334678 h 469" name="T41"/>
                  <a:gd fmla="*/ 36311 w 677" name="T42"/>
                  <a:gd fmla="*/ 355715 h 469" name="T43"/>
                  <a:gd fmla="*/ 0 w 677" name="T44"/>
                  <a:gd fmla="*/ 382490 h 469" name="T45"/>
                  <a:gd fmla="*/ 28666 w 677" name="T46"/>
                  <a:gd fmla="*/ 443688 h 469" name="T47"/>
                  <a:gd fmla="*/ 74533 w 677" name="T48"/>
                  <a:gd fmla="*/ 485762 h 469" name="T49"/>
                  <a:gd fmla="*/ 112755 w 677" name="T50"/>
                  <a:gd fmla="*/ 472375 h 469" name="T51"/>
                  <a:gd fmla="*/ 107021 w 677" name="T52"/>
                  <a:gd fmla="*/ 527836 h 469" name="T53"/>
                  <a:gd fmla="*/ 107021 w 677" name="T54"/>
                  <a:gd fmla="*/ 581384 h 469" name="T55"/>
                  <a:gd fmla="*/ 147155 w 677" name="T56"/>
                  <a:gd fmla="*/ 615808 h 469" name="T57"/>
                  <a:gd fmla="*/ 263731 w 677" name="T58"/>
                  <a:gd fmla="*/ 663619 h 469" name="T59"/>
                  <a:gd fmla="*/ 309598 w 677" name="T60"/>
                  <a:gd fmla="*/ 675094 h 469" name="T61"/>
                  <a:gd fmla="*/ 349731 w 677" name="T62"/>
                  <a:gd fmla="*/ 663619 h 469" name="T63"/>
                  <a:gd fmla="*/ 401330 w 677" name="T64"/>
                  <a:gd fmla="*/ 650232 h 469" name="T65"/>
                  <a:gd fmla="*/ 464397 w 677" name="T66"/>
                  <a:gd fmla="*/ 650232 h 469" name="T67"/>
                  <a:gd fmla="*/ 498796 w 677" name="T68"/>
                  <a:gd fmla="*/ 673182 h 469" name="T69"/>
                  <a:gd fmla="*/ 489241 w 677" name="T70"/>
                  <a:gd fmla="*/ 755417 h 469" name="T71"/>
                  <a:gd fmla="*/ 523641 w 677" name="T72"/>
                  <a:gd fmla="*/ 801316 h 469" name="T73"/>
                  <a:gd fmla="*/ 569507 w 677" name="T74"/>
                  <a:gd fmla="*/ 822353 h 469" name="T75"/>
                  <a:gd fmla="*/ 603907 w 677" name="T76"/>
                  <a:gd fmla="*/ 787929 h 469" name="T77"/>
                  <a:gd fmla="*/ 672706 w 677" name="T78"/>
                  <a:gd fmla="*/ 784104 h 469" name="T79"/>
                  <a:gd fmla="*/ 716662 w 677" name="T80"/>
                  <a:gd fmla="*/ 812790 h 469" name="T81"/>
                  <a:gd fmla="*/ 751061 w 677" name="T82"/>
                  <a:gd fmla="*/ 841477 h 469" name="T83"/>
                  <a:gd fmla="*/ 850438 w 677" name="T84"/>
                  <a:gd fmla="*/ 789841 h 469" name="T85"/>
                  <a:gd fmla="*/ 924971 w 677" name="T86"/>
                  <a:gd fmla="*/ 749680 h 469" name="T87"/>
                  <a:gd fmla="*/ 963193 w 677" name="T88"/>
                  <a:gd fmla="*/ 703781 h 469" name="T89"/>
                  <a:gd fmla="*/ 999504 w 677" name="T90"/>
                  <a:gd fmla="*/ 659795 h 469" name="T91"/>
                  <a:gd fmla="*/ 1007148 w 677" name="T92"/>
                  <a:gd fmla="*/ 617721 h 469" name="T93"/>
                  <a:gd fmla="*/ 997593 w 677" name="T94"/>
                  <a:gd fmla="*/ 585209 h 469" name="T95"/>
                  <a:gd fmla="*/ 991860 w 677" name="T96"/>
                  <a:gd fmla="*/ 554610 h 469" name="T97"/>
                  <a:gd fmla="*/ 965104 w 677" name="T98"/>
                  <a:gd fmla="*/ 481937 h 469" name="T99"/>
                  <a:gd fmla="*/ 1024348 w 677" name="T100"/>
                  <a:gd fmla="*/ 447513 h 469" name="T101"/>
                  <a:gd fmla="*/ 947904 w 677" name="T102"/>
                  <a:gd fmla="*/ 426476 h 469" name="T103"/>
                  <a:gd fmla="*/ 978482 w 677" name="T104"/>
                  <a:gd fmla="*/ 367190 h 469" name="T105"/>
                  <a:gd fmla="*/ 1010971 w 677" name="T106"/>
                  <a:gd fmla="*/ 397789 h 469" name="T107"/>
                  <a:gd fmla="*/ 1108437 w 677" name="T108"/>
                  <a:gd fmla="*/ 342328 h 469" name="T109"/>
                  <a:gd fmla="*/ 1158125 w 677" name="T110"/>
                  <a:gd fmla="*/ 321291 h 469" name="T111"/>
                  <a:gd fmla="*/ 1209725 w 677" name="T112"/>
                  <a:gd fmla="*/ 300254 h 469" name="T113"/>
                  <a:gd fmla="*/ 1215458 w 677" name="T114"/>
                  <a:gd fmla="*/ 242881 h 469" name="T115"/>
                  <a:gd fmla="*/ 1274702 w 677" name="T116"/>
                  <a:gd fmla="*/ 204632 h 469" name="T117"/>
                  <a:gd fmla="*/ 986126 w 677" name="T118"/>
                  <a:gd fmla="*/ 799403 h 469" name="T119"/>
                  <a:gd fmla="*/ 726217 w 677" name="T120"/>
                  <a:gd fmla="*/ 879726 h 469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677" name="T183"/>
                  <a:gd fmla="*/ 0 h 469" name="T184"/>
                  <a:gd fmla="*/ 677 w 677" name="T185"/>
                  <a:gd fmla="*/ 469 h 469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469" w="677">
                    <a:moveTo>
                      <a:pt x="673" y="83"/>
                    </a:moveTo>
                    <a:cubicBezTo>
                      <a:pt x="673" y="77"/>
                      <a:pt x="666" y="79"/>
                      <a:pt x="664" y="81"/>
                    </a:cubicBezTo>
                    <a:cubicBezTo>
                      <a:pt x="662" y="83"/>
                      <a:pt x="655" y="81"/>
                      <a:pt x="653" y="85"/>
                    </a:cubicBezTo>
                    <a:cubicBezTo>
                      <a:pt x="651" y="89"/>
                      <a:pt x="648" y="87"/>
                      <a:pt x="643" y="87"/>
                    </a:cubicBezTo>
                    <a:cubicBezTo>
                      <a:pt x="638" y="88"/>
                      <a:pt x="632" y="86"/>
                      <a:pt x="632" y="83"/>
                    </a:cubicBezTo>
                    <a:cubicBezTo>
                      <a:pt x="632" y="80"/>
                      <a:pt x="629" y="77"/>
                      <a:pt x="630" y="73"/>
                    </a:cubicBezTo>
                    <a:cubicBezTo>
                      <a:pt x="630" y="70"/>
                      <a:pt x="625" y="71"/>
                      <a:pt x="622" y="68"/>
                    </a:cubicBezTo>
                    <a:cubicBezTo>
                      <a:pt x="618" y="65"/>
                      <a:pt x="612" y="62"/>
                      <a:pt x="610" y="63"/>
                    </a:cubicBezTo>
                    <a:cubicBezTo>
                      <a:pt x="609" y="64"/>
                      <a:pt x="605" y="59"/>
                      <a:pt x="599" y="59"/>
                    </a:cubicBezTo>
                    <a:cubicBezTo>
                      <a:pt x="594" y="59"/>
                      <a:pt x="594" y="55"/>
                      <a:pt x="595" y="53"/>
                    </a:cubicBezTo>
                    <a:cubicBezTo>
                      <a:pt x="596" y="50"/>
                      <a:pt x="590" y="43"/>
                      <a:pt x="589" y="39"/>
                    </a:cubicBezTo>
                    <a:cubicBezTo>
                      <a:pt x="588" y="35"/>
                      <a:pt x="584" y="34"/>
                      <a:pt x="583" y="26"/>
                    </a:cubicBezTo>
                    <a:cubicBezTo>
                      <a:pt x="581" y="17"/>
                      <a:pt x="576" y="19"/>
                      <a:pt x="577" y="15"/>
                    </a:cubicBezTo>
                    <a:cubicBezTo>
                      <a:pt x="578" y="11"/>
                      <a:pt x="572" y="9"/>
                      <a:pt x="570" y="7"/>
                    </a:cubicBezTo>
                    <a:cubicBezTo>
                      <a:pt x="568" y="5"/>
                      <a:pt x="561" y="6"/>
                      <a:pt x="556" y="3"/>
                    </a:cubicBezTo>
                    <a:cubicBezTo>
                      <a:pt x="551" y="0"/>
                      <a:pt x="548" y="2"/>
                      <a:pt x="544" y="1"/>
                    </a:cubicBezTo>
                    <a:cubicBezTo>
                      <a:pt x="539" y="0"/>
                      <a:pt x="528" y="2"/>
                      <a:pt x="527" y="2"/>
                    </a:cubicBezTo>
                    <a:cubicBezTo>
                      <a:pt x="526" y="2"/>
                      <a:pt x="517" y="1"/>
                      <a:pt x="513" y="7"/>
                    </a:cubicBezTo>
                    <a:cubicBezTo>
                      <a:pt x="508" y="13"/>
                      <a:pt x="512" y="13"/>
                      <a:pt x="514" y="13"/>
                    </a:cubicBezTo>
                    <a:cubicBezTo>
                      <a:pt x="516" y="13"/>
                      <a:pt x="517" y="19"/>
                      <a:pt x="517" y="21"/>
                    </a:cubicBezTo>
                    <a:cubicBezTo>
                      <a:pt x="517" y="23"/>
                      <a:pt x="514" y="26"/>
                      <a:pt x="512" y="27"/>
                    </a:cubicBezTo>
                    <a:cubicBezTo>
                      <a:pt x="510" y="27"/>
                      <a:pt x="506" y="35"/>
                      <a:pt x="505" y="37"/>
                    </a:cubicBezTo>
                    <a:cubicBezTo>
                      <a:pt x="504" y="40"/>
                      <a:pt x="499" y="47"/>
                      <a:pt x="500" y="49"/>
                    </a:cubicBezTo>
                    <a:cubicBezTo>
                      <a:pt x="500" y="51"/>
                      <a:pt x="497" y="54"/>
                      <a:pt x="495" y="54"/>
                    </a:cubicBezTo>
                    <a:cubicBezTo>
                      <a:pt x="492" y="54"/>
                      <a:pt x="486" y="59"/>
                      <a:pt x="484" y="60"/>
                    </a:cubicBezTo>
                    <a:cubicBezTo>
                      <a:pt x="482" y="60"/>
                      <a:pt x="474" y="59"/>
                      <a:pt x="473" y="57"/>
                    </a:cubicBezTo>
                    <a:cubicBezTo>
                      <a:pt x="473" y="56"/>
                      <a:pt x="472" y="55"/>
                      <a:pt x="471" y="55"/>
                    </a:cubicBezTo>
                    <a:cubicBezTo>
                      <a:pt x="461" y="73"/>
                      <a:pt x="461" y="73"/>
                      <a:pt x="461" y="73"/>
                    </a:cubicBezTo>
                    <a:cubicBezTo>
                      <a:pt x="461" y="78"/>
                      <a:pt x="461" y="78"/>
                      <a:pt x="461" y="78"/>
                    </a:cubicBezTo>
                    <a:cubicBezTo>
                      <a:pt x="461" y="78"/>
                      <a:pt x="455" y="80"/>
                      <a:pt x="459" y="84"/>
                    </a:cubicBezTo>
                    <a:cubicBezTo>
                      <a:pt x="464" y="89"/>
                      <a:pt x="464" y="85"/>
                      <a:pt x="471" y="85"/>
                    </a:cubicBezTo>
                    <a:cubicBezTo>
                      <a:pt x="477" y="85"/>
                      <a:pt x="480" y="90"/>
                      <a:pt x="482" y="86"/>
                    </a:cubicBezTo>
                    <a:cubicBezTo>
                      <a:pt x="483" y="83"/>
                      <a:pt x="489" y="81"/>
                      <a:pt x="493" y="85"/>
                    </a:cubicBezTo>
                    <a:cubicBezTo>
                      <a:pt x="496" y="89"/>
                      <a:pt x="508" y="97"/>
                      <a:pt x="507" y="100"/>
                    </a:cubicBezTo>
                    <a:cubicBezTo>
                      <a:pt x="507" y="104"/>
                      <a:pt x="500" y="103"/>
                      <a:pt x="496" y="102"/>
                    </a:cubicBezTo>
                    <a:cubicBezTo>
                      <a:pt x="491" y="100"/>
                      <a:pt x="485" y="105"/>
                      <a:pt x="481" y="105"/>
                    </a:cubicBezTo>
                    <a:cubicBezTo>
                      <a:pt x="477" y="105"/>
                      <a:pt x="472" y="106"/>
                      <a:pt x="467" y="110"/>
                    </a:cubicBezTo>
                    <a:cubicBezTo>
                      <a:pt x="463" y="115"/>
                      <a:pt x="464" y="119"/>
                      <a:pt x="457" y="120"/>
                    </a:cubicBezTo>
                    <a:cubicBezTo>
                      <a:pt x="451" y="121"/>
                      <a:pt x="448" y="120"/>
                      <a:pt x="440" y="125"/>
                    </a:cubicBezTo>
                    <a:cubicBezTo>
                      <a:pt x="433" y="130"/>
                      <a:pt x="425" y="128"/>
                      <a:pt x="422" y="126"/>
                    </a:cubicBezTo>
                    <a:cubicBezTo>
                      <a:pt x="419" y="125"/>
                      <a:pt x="414" y="124"/>
                      <a:pt x="411" y="129"/>
                    </a:cubicBezTo>
                    <a:cubicBezTo>
                      <a:pt x="408" y="134"/>
                      <a:pt x="415" y="137"/>
                      <a:pt x="414" y="142"/>
                    </a:cubicBezTo>
                    <a:cubicBezTo>
                      <a:pt x="414" y="148"/>
                      <a:pt x="406" y="147"/>
                      <a:pt x="400" y="153"/>
                    </a:cubicBezTo>
                    <a:cubicBezTo>
                      <a:pt x="395" y="160"/>
                      <a:pt x="385" y="163"/>
                      <a:pt x="380" y="162"/>
                    </a:cubicBezTo>
                    <a:cubicBezTo>
                      <a:pt x="375" y="161"/>
                      <a:pt x="364" y="158"/>
                      <a:pt x="355" y="163"/>
                    </a:cubicBezTo>
                    <a:cubicBezTo>
                      <a:pt x="345" y="167"/>
                      <a:pt x="339" y="174"/>
                      <a:pt x="335" y="173"/>
                    </a:cubicBezTo>
                    <a:cubicBezTo>
                      <a:pt x="332" y="172"/>
                      <a:pt x="332" y="168"/>
                      <a:pt x="326" y="169"/>
                    </a:cubicBezTo>
                    <a:cubicBezTo>
                      <a:pt x="321" y="169"/>
                      <a:pt x="318" y="168"/>
                      <a:pt x="315" y="166"/>
                    </a:cubicBezTo>
                    <a:cubicBezTo>
                      <a:pt x="311" y="163"/>
                      <a:pt x="308" y="167"/>
                      <a:pt x="302" y="163"/>
                    </a:cubicBezTo>
                    <a:cubicBezTo>
                      <a:pt x="297" y="158"/>
                      <a:pt x="286" y="159"/>
                      <a:pt x="282" y="158"/>
                    </a:cubicBezTo>
                    <a:cubicBezTo>
                      <a:pt x="278" y="158"/>
                      <a:pt x="261" y="158"/>
                      <a:pt x="255" y="158"/>
                    </a:cubicBezTo>
                    <a:cubicBezTo>
                      <a:pt x="249" y="157"/>
                      <a:pt x="241" y="159"/>
                      <a:pt x="241" y="156"/>
                    </a:cubicBezTo>
                    <a:cubicBezTo>
                      <a:pt x="240" y="153"/>
                      <a:pt x="236" y="151"/>
                      <a:pt x="234" y="145"/>
                    </a:cubicBezTo>
                    <a:cubicBezTo>
                      <a:pt x="233" y="138"/>
                      <a:pt x="229" y="136"/>
                      <a:pt x="225" y="135"/>
                    </a:cubicBezTo>
                    <a:cubicBezTo>
                      <a:pt x="222" y="134"/>
                      <a:pt x="221" y="131"/>
                      <a:pt x="218" y="130"/>
                    </a:cubicBezTo>
                    <a:cubicBezTo>
                      <a:pt x="217" y="130"/>
                      <a:pt x="215" y="125"/>
                      <a:pt x="210" y="125"/>
                    </a:cubicBezTo>
                    <a:cubicBezTo>
                      <a:pt x="205" y="125"/>
                      <a:pt x="187" y="123"/>
                      <a:pt x="184" y="119"/>
                    </a:cubicBezTo>
                    <a:cubicBezTo>
                      <a:pt x="182" y="115"/>
                      <a:pt x="187" y="114"/>
                      <a:pt x="187" y="109"/>
                    </a:cubicBezTo>
                    <a:cubicBezTo>
                      <a:pt x="187" y="105"/>
                      <a:pt x="190" y="100"/>
                      <a:pt x="188" y="98"/>
                    </a:cubicBezTo>
                    <a:cubicBezTo>
                      <a:pt x="186" y="97"/>
                      <a:pt x="182" y="93"/>
                      <a:pt x="182" y="90"/>
                    </a:cubicBezTo>
                    <a:cubicBezTo>
                      <a:pt x="181" y="86"/>
                      <a:pt x="176" y="82"/>
                      <a:pt x="172" y="82"/>
                    </a:cubicBezTo>
                    <a:cubicBezTo>
                      <a:pt x="168" y="82"/>
                      <a:pt x="165" y="79"/>
                      <a:pt x="162" y="76"/>
                    </a:cubicBezTo>
                    <a:cubicBezTo>
                      <a:pt x="158" y="73"/>
                      <a:pt x="155" y="73"/>
                      <a:pt x="154" y="66"/>
                    </a:cubicBezTo>
                    <a:cubicBezTo>
                      <a:pt x="154" y="65"/>
                      <a:pt x="153" y="65"/>
                      <a:pt x="153" y="65"/>
                    </a:cubicBezTo>
                    <a:cubicBezTo>
                      <a:pt x="152" y="64"/>
                      <a:pt x="150" y="64"/>
                      <a:pt x="149" y="64"/>
                    </a:cubicBezTo>
                    <a:cubicBezTo>
                      <a:pt x="148" y="64"/>
                      <a:pt x="147" y="63"/>
                      <a:pt x="146" y="62"/>
                    </a:cubicBezTo>
                    <a:cubicBezTo>
                      <a:pt x="145" y="65"/>
                      <a:pt x="142" y="67"/>
                      <a:pt x="142" y="69"/>
                    </a:cubicBezTo>
                    <a:cubicBezTo>
                      <a:pt x="142" y="72"/>
                      <a:pt x="141" y="76"/>
                      <a:pt x="137" y="76"/>
                    </a:cubicBezTo>
                    <a:cubicBezTo>
                      <a:pt x="134" y="76"/>
                      <a:pt x="130" y="78"/>
                      <a:pt x="130" y="84"/>
                    </a:cubicBezTo>
                    <a:cubicBezTo>
                      <a:pt x="130" y="90"/>
                      <a:pt x="133" y="91"/>
                      <a:pt x="132" y="93"/>
                    </a:cubicBezTo>
                    <a:cubicBezTo>
                      <a:pt x="130" y="96"/>
                      <a:pt x="123" y="98"/>
                      <a:pt x="121" y="97"/>
                    </a:cubicBezTo>
                    <a:cubicBezTo>
                      <a:pt x="119" y="96"/>
                      <a:pt x="114" y="97"/>
                      <a:pt x="111" y="96"/>
                    </a:cubicBezTo>
                    <a:cubicBezTo>
                      <a:pt x="107" y="96"/>
                      <a:pt x="104" y="91"/>
                      <a:pt x="103" y="96"/>
                    </a:cubicBezTo>
                    <a:cubicBezTo>
                      <a:pt x="102" y="101"/>
                      <a:pt x="94" y="116"/>
                      <a:pt x="96" y="118"/>
                    </a:cubicBezTo>
                    <a:cubicBezTo>
                      <a:pt x="98" y="119"/>
                      <a:pt x="99" y="123"/>
                      <a:pt x="96" y="123"/>
                    </a:cubicBezTo>
                    <a:cubicBezTo>
                      <a:pt x="93" y="123"/>
                      <a:pt x="90" y="123"/>
                      <a:pt x="88" y="121"/>
                    </a:cubicBezTo>
                    <a:cubicBezTo>
                      <a:pt x="86" y="119"/>
                      <a:pt x="81" y="123"/>
                      <a:pt x="77" y="123"/>
                    </a:cubicBezTo>
                    <a:cubicBezTo>
                      <a:pt x="76" y="123"/>
                      <a:pt x="68" y="126"/>
                      <a:pt x="71" y="128"/>
                    </a:cubicBezTo>
                    <a:cubicBezTo>
                      <a:pt x="73" y="129"/>
                      <a:pt x="73" y="135"/>
                      <a:pt x="73" y="137"/>
                    </a:cubicBezTo>
                    <a:cubicBezTo>
                      <a:pt x="73" y="140"/>
                      <a:pt x="79" y="147"/>
                      <a:pt x="78" y="150"/>
                    </a:cubicBezTo>
                    <a:cubicBezTo>
                      <a:pt x="77" y="152"/>
                      <a:pt x="72" y="155"/>
                      <a:pt x="72" y="158"/>
                    </a:cubicBezTo>
                    <a:cubicBezTo>
                      <a:pt x="72" y="162"/>
                      <a:pt x="73" y="165"/>
                      <a:pt x="71" y="165"/>
                    </a:cubicBezTo>
                    <a:cubicBezTo>
                      <a:pt x="69" y="166"/>
                      <a:pt x="64" y="168"/>
                      <a:pt x="61" y="170"/>
                    </a:cubicBezTo>
                    <a:cubicBezTo>
                      <a:pt x="58" y="172"/>
                      <a:pt x="54" y="172"/>
                      <a:pt x="52" y="175"/>
                    </a:cubicBezTo>
                    <a:cubicBezTo>
                      <a:pt x="51" y="178"/>
                      <a:pt x="49" y="181"/>
                      <a:pt x="43" y="180"/>
                    </a:cubicBezTo>
                    <a:cubicBezTo>
                      <a:pt x="39" y="180"/>
                      <a:pt x="37" y="179"/>
                      <a:pt x="33" y="183"/>
                    </a:cubicBezTo>
                    <a:cubicBezTo>
                      <a:pt x="30" y="188"/>
                      <a:pt x="29" y="186"/>
                      <a:pt x="26" y="188"/>
                    </a:cubicBezTo>
                    <a:cubicBezTo>
                      <a:pt x="24" y="190"/>
                      <a:pt x="21" y="186"/>
                      <a:pt x="19" y="186"/>
                    </a:cubicBezTo>
                    <a:cubicBezTo>
                      <a:pt x="17" y="185"/>
                      <a:pt x="15" y="188"/>
                      <a:pt x="13" y="188"/>
                    </a:cubicBezTo>
                    <a:cubicBezTo>
                      <a:pt x="11" y="188"/>
                      <a:pt x="9" y="191"/>
                      <a:pt x="6" y="192"/>
                    </a:cubicBezTo>
                    <a:cubicBezTo>
                      <a:pt x="4" y="193"/>
                      <a:pt x="1" y="192"/>
                      <a:pt x="1" y="195"/>
                    </a:cubicBezTo>
                    <a:cubicBezTo>
                      <a:pt x="1" y="197"/>
                      <a:pt x="1" y="199"/>
                      <a:pt x="0" y="200"/>
                    </a:cubicBezTo>
                    <a:cubicBezTo>
                      <a:pt x="0" y="200"/>
                      <a:pt x="0" y="200"/>
                      <a:pt x="0" y="200"/>
                    </a:cubicBezTo>
                    <a:cubicBezTo>
                      <a:pt x="1" y="210"/>
                      <a:pt x="1" y="210"/>
                      <a:pt x="1" y="210"/>
                    </a:cubicBezTo>
                    <a:cubicBezTo>
                      <a:pt x="1" y="210"/>
                      <a:pt x="12" y="214"/>
                      <a:pt x="12" y="217"/>
                    </a:cubicBezTo>
                    <a:cubicBezTo>
                      <a:pt x="13" y="221"/>
                      <a:pt x="15" y="232"/>
                      <a:pt x="15" y="232"/>
                    </a:cubicBezTo>
                    <a:cubicBezTo>
                      <a:pt x="15" y="232"/>
                      <a:pt x="15" y="232"/>
                      <a:pt x="14" y="232"/>
                    </a:cubicBezTo>
                    <a:cubicBezTo>
                      <a:pt x="19" y="236"/>
                      <a:pt x="25" y="239"/>
                      <a:pt x="25" y="241"/>
                    </a:cubicBezTo>
                    <a:cubicBezTo>
                      <a:pt x="25" y="242"/>
                      <a:pt x="25" y="247"/>
                      <a:pt x="30" y="249"/>
                    </a:cubicBezTo>
                    <a:cubicBezTo>
                      <a:pt x="34" y="251"/>
                      <a:pt x="37" y="253"/>
                      <a:pt x="39" y="254"/>
                    </a:cubicBezTo>
                    <a:cubicBezTo>
                      <a:pt x="39" y="253"/>
                      <a:pt x="40" y="253"/>
                      <a:pt x="40" y="253"/>
                    </a:cubicBezTo>
                    <a:cubicBezTo>
                      <a:pt x="44" y="252"/>
                      <a:pt x="44" y="252"/>
                      <a:pt x="44" y="252"/>
                    </a:cubicBezTo>
                    <a:cubicBezTo>
                      <a:pt x="44" y="252"/>
                      <a:pt x="45" y="253"/>
                      <a:pt x="47" y="255"/>
                    </a:cubicBezTo>
                    <a:cubicBezTo>
                      <a:pt x="48" y="251"/>
                      <a:pt x="55" y="247"/>
                      <a:pt x="59" y="247"/>
                    </a:cubicBezTo>
                    <a:cubicBezTo>
                      <a:pt x="64" y="248"/>
                      <a:pt x="73" y="255"/>
                      <a:pt x="72" y="258"/>
                    </a:cubicBezTo>
                    <a:cubicBezTo>
                      <a:pt x="71" y="261"/>
                      <a:pt x="64" y="271"/>
                      <a:pt x="61" y="272"/>
                    </a:cubicBezTo>
                    <a:cubicBezTo>
                      <a:pt x="60" y="272"/>
                      <a:pt x="58" y="272"/>
                      <a:pt x="56" y="272"/>
                    </a:cubicBezTo>
                    <a:cubicBezTo>
                      <a:pt x="56" y="274"/>
                      <a:pt x="56" y="275"/>
                      <a:pt x="56" y="276"/>
                    </a:cubicBezTo>
                    <a:cubicBezTo>
                      <a:pt x="56" y="278"/>
                      <a:pt x="60" y="282"/>
                      <a:pt x="62" y="286"/>
                    </a:cubicBezTo>
                    <a:cubicBezTo>
                      <a:pt x="64" y="290"/>
                      <a:pt x="58" y="292"/>
                      <a:pt x="55" y="290"/>
                    </a:cubicBezTo>
                    <a:cubicBezTo>
                      <a:pt x="52" y="287"/>
                      <a:pt x="51" y="292"/>
                      <a:pt x="52" y="295"/>
                    </a:cubicBezTo>
                    <a:cubicBezTo>
                      <a:pt x="54" y="297"/>
                      <a:pt x="53" y="303"/>
                      <a:pt x="56" y="304"/>
                    </a:cubicBezTo>
                    <a:cubicBezTo>
                      <a:pt x="60" y="304"/>
                      <a:pt x="62" y="310"/>
                      <a:pt x="66" y="310"/>
                    </a:cubicBezTo>
                    <a:cubicBezTo>
                      <a:pt x="69" y="310"/>
                      <a:pt x="73" y="316"/>
                      <a:pt x="73" y="316"/>
                    </a:cubicBezTo>
                    <a:cubicBezTo>
                      <a:pt x="73" y="316"/>
                      <a:pt x="77" y="319"/>
                      <a:pt x="77" y="321"/>
                    </a:cubicBezTo>
                    <a:cubicBezTo>
                      <a:pt x="77" y="321"/>
                      <a:pt x="77" y="321"/>
                      <a:pt x="77" y="322"/>
                    </a:cubicBezTo>
                    <a:cubicBezTo>
                      <a:pt x="81" y="321"/>
                      <a:pt x="84" y="321"/>
                      <a:pt x="84" y="320"/>
                    </a:cubicBezTo>
                    <a:cubicBezTo>
                      <a:pt x="85" y="318"/>
                      <a:pt x="90" y="318"/>
                      <a:pt x="93" y="321"/>
                    </a:cubicBezTo>
                    <a:cubicBezTo>
                      <a:pt x="97" y="325"/>
                      <a:pt x="111" y="334"/>
                      <a:pt x="116" y="338"/>
                    </a:cubicBezTo>
                    <a:cubicBezTo>
                      <a:pt x="121" y="342"/>
                      <a:pt x="134" y="347"/>
                      <a:pt x="138" y="347"/>
                    </a:cubicBezTo>
                    <a:cubicBezTo>
                      <a:pt x="142" y="347"/>
                      <a:pt x="146" y="350"/>
                      <a:pt x="153" y="350"/>
                    </a:cubicBezTo>
                    <a:cubicBezTo>
                      <a:pt x="154" y="349"/>
                      <a:pt x="154" y="350"/>
                      <a:pt x="155" y="350"/>
                    </a:cubicBezTo>
                    <a:cubicBezTo>
                      <a:pt x="156" y="349"/>
                      <a:pt x="158" y="349"/>
                      <a:pt x="159" y="347"/>
                    </a:cubicBezTo>
                    <a:cubicBezTo>
                      <a:pt x="161" y="344"/>
                      <a:pt x="163" y="349"/>
                      <a:pt x="162" y="353"/>
                    </a:cubicBezTo>
                    <a:cubicBezTo>
                      <a:pt x="162" y="354"/>
                      <a:pt x="162" y="356"/>
                      <a:pt x="163" y="358"/>
                    </a:cubicBezTo>
                    <a:cubicBezTo>
                      <a:pt x="164" y="356"/>
                      <a:pt x="165" y="355"/>
                      <a:pt x="166" y="353"/>
                    </a:cubicBezTo>
                    <a:cubicBezTo>
                      <a:pt x="168" y="347"/>
                      <a:pt x="171" y="348"/>
                      <a:pt x="174" y="346"/>
                    </a:cubicBezTo>
                    <a:cubicBezTo>
                      <a:pt x="176" y="344"/>
                      <a:pt x="178" y="345"/>
                      <a:pt x="183" y="347"/>
                    </a:cubicBezTo>
                    <a:cubicBezTo>
                      <a:pt x="187" y="350"/>
                      <a:pt x="189" y="345"/>
                      <a:pt x="196" y="351"/>
                    </a:cubicBezTo>
                    <a:cubicBezTo>
                      <a:pt x="197" y="350"/>
                      <a:pt x="199" y="349"/>
                      <a:pt x="200" y="349"/>
                    </a:cubicBezTo>
                    <a:cubicBezTo>
                      <a:pt x="201" y="349"/>
                      <a:pt x="203" y="347"/>
                      <a:pt x="205" y="345"/>
                    </a:cubicBezTo>
                    <a:cubicBezTo>
                      <a:pt x="207" y="342"/>
                      <a:pt x="207" y="340"/>
                      <a:pt x="210" y="340"/>
                    </a:cubicBezTo>
                    <a:cubicBezTo>
                      <a:pt x="212" y="341"/>
                      <a:pt x="214" y="337"/>
                      <a:pt x="219" y="334"/>
                    </a:cubicBezTo>
                    <a:cubicBezTo>
                      <a:pt x="225" y="331"/>
                      <a:pt x="230" y="336"/>
                      <a:pt x="233" y="333"/>
                    </a:cubicBezTo>
                    <a:cubicBezTo>
                      <a:pt x="235" y="331"/>
                      <a:pt x="239" y="330"/>
                      <a:pt x="239" y="333"/>
                    </a:cubicBezTo>
                    <a:cubicBezTo>
                      <a:pt x="239" y="335"/>
                      <a:pt x="242" y="337"/>
                      <a:pt x="243" y="340"/>
                    </a:cubicBezTo>
                    <a:cubicBezTo>
                      <a:pt x="244" y="342"/>
                      <a:pt x="248" y="343"/>
                      <a:pt x="249" y="344"/>
                    </a:cubicBezTo>
                    <a:cubicBezTo>
                      <a:pt x="250" y="343"/>
                      <a:pt x="251" y="343"/>
                      <a:pt x="251" y="343"/>
                    </a:cubicBezTo>
                    <a:cubicBezTo>
                      <a:pt x="254" y="341"/>
                      <a:pt x="259" y="343"/>
                      <a:pt x="259" y="346"/>
                    </a:cubicBezTo>
                    <a:cubicBezTo>
                      <a:pt x="259" y="349"/>
                      <a:pt x="259" y="352"/>
                      <a:pt x="261" y="352"/>
                    </a:cubicBezTo>
                    <a:cubicBezTo>
                      <a:pt x="264" y="352"/>
                      <a:pt x="266" y="352"/>
                      <a:pt x="266" y="358"/>
                    </a:cubicBezTo>
                    <a:cubicBezTo>
                      <a:pt x="266" y="363"/>
                      <a:pt x="268" y="369"/>
                      <a:pt x="263" y="374"/>
                    </a:cubicBezTo>
                    <a:cubicBezTo>
                      <a:pt x="258" y="379"/>
                      <a:pt x="253" y="387"/>
                      <a:pt x="254" y="390"/>
                    </a:cubicBezTo>
                    <a:cubicBezTo>
                      <a:pt x="255" y="392"/>
                      <a:pt x="252" y="397"/>
                      <a:pt x="256" y="395"/>
                    </a:cubicBezTo>
                    <a:cubicBezTo>
                      <a:pt x="259" y="394"/>
                      <a:pt x="267" y="395"/>
                      <a:pt x="266" y="397"/>
                    </a:cubicBezTo>
                    <a:cubicBezTo>
                      <a:pt x="265" y="399"/>
                      <a:pt x="266" y="406"/>
                      <a:pt x="270" y="407"/>
                    </a:cubicBezTo>
                    <a:cubicBezTo>
                      <a:pt x="273" y="407"/>
                      <a:pt x="275" y="409"/>
                      <a:pt x="274" y="412"/>
                    </a:cubicBezTo>
                    <a:cubicBezTo>
                      <a:pt x="273" y="415"/>
                      <a:pt x="271" y="419"/>
                      <a:pt x="274" y="419"/>
                    </a:cubicBezTo>
                    <a:cubicBezTo>
                      <a:pt x="277" y="419"/>
                      <a:pt x="281" y="419"/>
                      <a:pt x="280" y="422"/>
                    </a:cubicBezTo>
                    <a:cubicBezTo>
                      <a:pt x="280" y="425"/>
                      <a:pt x="282" y="428"/>
                      <a:pt x="287" y="426"/>
                    </a:cubicBezTo>
                    <a:cubicBezTo>
                      <a:pt x="290" y="425"/>
                      <a:pt x="292" y="424"/>
                      <a:pt x="292" y="425"/>
                    </a:cubicBezTo>
                    <a:cubicBezTo>
                      <a:pt x="294" y="425"/>
                      <a:pt x="294" y="429"/>
                      <a:pt x="298" y="430"/>
                    </a:cubicBezTo>
                    <a:cubicBezTo>
                      <a:pt x="301" y="431"/>
                      <a:pt x="300" y="422"/>
                      <a:pt x="298" y="421"/>
                    </a:cubicBezTo>
                    <a:cubicBezTo>
                      <a:pt x="297" y="420"/>
                      <a:pt x="299" y="414"/>
                      <a:pt x="300" y="415"/>
                    </a:cubicBezTo>
                    <a:cubicBezTo>
                      <a:pt x="301" y="417"/>
                      <a:pt x="305" y="415"/>
                      <a:pt x="308" y="413"/>
                    </a:cubicBezTo>
                    <a:cubicBezTo>
                      <a:pt x="310" y="410"/>
                      <a:pt x="314" y="415"/>
                      <a:pt x="316" y="412"/>
                    </a:cubicBezTo>
                    <a:cubicBezTo>
                      <a:pt x="318" y="409"/>
                      <a:pt x="322" y="414"/>
                      <a:pt x="326" y="412"/>
                    </a:cubicBezTo>
                    <a:cubicBezTo>
                      <a:pt x="330" y="410"/>
                      <a:pt x="332" y="414"/>
                      <a:pt x="333" y="410"/>
                    </a:cubicBezTo>
                    <a:cubicBezTo>
                      <a:pt x="335" y="407"/>
                      <a:pt x="341" y="403"/>
                      <a:pt x="342" y="405"/>
                    </a:cubicBezTo>
                    <a:cubicBezTo>
                      <a:pt x="344" y="406"/>
                      <a:pt x="344" y="409"/>
                      <a:pt x="352" y="410"/>
                    </a:cubicBezTo>
                    <a:cubicBezTo>
                      <a:pt x="359" y="410"/>
                      <a:pt x="355" y="414"/>
                      <a:pt x="355" y="416"/>
                    </a:cubicBezTo>
                    <a:cubicBezTo>
                      <a:pt x="355" y="418"/>
                      <a:pt x="363" y="424"/>
                      <a:pt x="366" y="425"/>
                    </a:cubicBezTo>
                    <a:cubicBezTo>
                      <a:pt x="366" y="425"/>
                      <a:pt x="367" y="425"/>
                      <a:pt x="368" y="427"/>
                    </a:cubicBezTo>
                    <a:cubicBezTo>
                      <a:pt x="370" y="425"/>
                      <a:pt x="374" y="427"/>
                      <a:pt x="375" y="425"/>
                    </a:cubicBezTo>
                    <a:cubicBezTo>
                      <a:pt x="376" y="422"/>
                      <a:pt x="380" y="423"/>
                      <a:pt x="381" y="425"/>
                    </a:cubicBezTo>
                    <a:cubicBezTo>
                      <a:pt x="383" y="428"/>
                      <a:pt x="384" y="428"/>
                      <a:pt x="388" y="425"/>
                    </a:cubicBezTo>
                    <a:cubicBezTo>
                      <a:pt x="391" y="422"/>
                      <a:pt x="393" y="428"/>
                      <a:pt x="391" y="430"/>
                    </a:cubicBezTo>
                    <a:cubicBezTo>
                      <a:pt x="389" y="431"/>
                      <a:pt x="390" y="437"/>
                      <a:pt x="393" y="440"/>
                    </a:cubicBezTo>
                    <a:cubicBezTo>
                      <a:pt x="396" y="443"/>
                      <a:pt x="397" y="438"/>
                      <a:pt x="396" y="435"/>
                    </a:cubicBezTo>
                    <a:cubicBezTo>
                      <a:pt x="396" y="432"/>
                      <a:pt x="402" y="429"/>
                      <a:pt x="412" y="425"/>
                    </a:cubicBezTo>
                    <a:cubicBezTo>
                      <a:pt x="423" y="422"/>
                      <a:pt x="434" y="414"/>
                      <a:pt x="434" y="412"/>
                    </a:cubicBezTo>
                    <a:cubicBezTo>
                      <a:pt x="434" y="411"/>
                      <a:pt x="442" y="415"/>
                      <a:pt x="445" y="413"/>
                    </a:cubicBezTo>
                    <a:cubicBezTo>
                      <a:pt x="449" y="410"/>
                      <a:pt x="461" y="410"/>
                      <a:pt x="465" y="410"/>
                    </a:cubicBezTo>
                    <a:cubicBezTo>
                      <a:pt x="468" y="409"/>
                      <a:pt x="468" y="407"/>
                      <a:pt x="471" y="404"/>
                    </a:cubicBezTo>
                    <a:cubicBezTo>
                      <a:pt x="475" y="401"/>
                      <a:pt x="474" y="400"/>
                      <a:pt x="478" y="398"/>
                    </a:cubicBezTo>
                    <a:cubicBezTo>
                      <a:pt x="482" y="397"/>
                      <a:pt x="484" y="394"/>
                      <a:pt x="484" y="392"/>
                    </a:cubicBezTo>
                    <a:cubicBezTo>
                      <a:pt x="484" y="390"/>
                      <a:pt x="492" y="389"/>
                      <a:pt x="492" y="387"/>
                    </a:cubicBezTo>
                    <a:cubicBezTo>
                      <a:pt x="492" y="385"/>
                      <a:pt x="498" y="384"/>
                      <a:pt x="498" y="381"/>
                    </a:cubicBezTo>
                    <a:cubicBezTo>
                      <a:pt x="498" y="379"/>
                      <a:pt x="501" y="379"/>
                      <a:pt x="503" y="377"/>
                    </a:cubicBezTo>
                    <a:cubicBezTo>
                      <a:pt x="504" y="375"/>
                      <a:pt x="501" y="369"/>
                      <a:pt x="504" y="368"/>
                    </a:cubicBezTo>
                    <a:cubicBezTo>
                      <a:pt x="507" y="368"/>
                      <a:pt x="503" y="364"/>
                      <a:pt x="503" y="363"/>
                    </a:cubicBezTo>
                    <a:cubicBezTo>
                      <a:pt x="502" y="361"/>
                      <a:pt x="508" y="361"/>
                      <a:pt x="510" y="359"/>
                    </a:cubicBezTo>
                    <a:cubicBezTo>
                      <a:pt x="513" y="357"/>
                      <a:pt x="515" y="355"/>
                      <a:pt x="516" y="351"/>
                    </a:cubicBezTo>
                    <a:cubicBezTo>
                      <a:pt x="516" y="348"/>
                      <a:pt x="521" y="345"/>
                      <a:pt x="523" y="345"/>
                    </a:cubicBezTo>
                    <a:cubicBezTo>
                      <a:pt x="525" y="344"/>
                      <a:pt x="526" y="339"/>
                      <a:pt x="525" y="335"/>
                    </a:cubicBezTo>
                    <a:cubicBezTo>
                      <a:pt x="525" y="332"/>
                      <a:pt x="529" y="333"/>
                      <a:pt x="527" y="331"/>
                    </a:cubicBezTo>
                    <a:cubicBezTo>
                      <a:pt x="525" y="330"/>
                      <a:pt x="528" y="325"/>
                      <a:pt x="532" y="324"/>
                    </a:cubicBezTo>
                    <a:cubicBezTo>
                      <a:pt x="536" y="323"/>
                      <a:pt x="529" y="321"/>
                      <a:pt x="527" y="323"/>
                    </a:cubicBezTo>
                    <a:cubicBezTo>
                      <a:pt x="525" y="325"/>
                      <a:pt x="523" y="318"/>
                      <a:pt x="521" y="321"/>
                    </a:cubicBezTo>
                    <a:cubicBezTo>
                      <a:pt x="519" y="323"/>
                      <a:pt x="513" y="319"/>
                      <a:pt x="517" y="318"/>
                    </a:cubicBezTo>
                    <a:cubicBezTo>
                      <a:pt x="520" y="317"/>
                      <a:pt x="526" y="313"/>
                      <a:pt x="529" y="312"/>
                    </a:cubicBezTo>
                    <a:cubicBezTo>
                      <a:pt x="531" y="312"/>
                      <a:pt x="525" y="306"/>
                      <a:pt x="522" y="306"/>
                    </a:cubicBezTo>
                    <a:cubicBezTo>
                      <a:pt x="519" y="306"/>
                      <a:pt x="515" y="299"/>
                      <a:pt x="512" y="299"/>
                    </a:cubicBezTo>
                    <a:cubicBezTo>
                      <a:pt x="508" y="299"/>
                      <a:pt x="514" y="297"/>
                      <a:pt x="518" y="299"/>
                    </a:cubicBezTo>
                    <a:cubicBezTo>
                      <a:pt x="522" y="301"/>
                      <a:pt x="526" y="302"/>
                      <a:pt x="528" y="301"/>
                    </a:cubicBezTo>
                    <a:cubicBezTo>
                      <a:pt x="530" y="299"/>
                      <a:pt x="522" y="292"/>
                      <a:pt x="519" y="290"/>
                    </a:cubicBezTo>
                    <a:cubicBezTo>
                      <a:pt x="516" y="288"/>
                      <a:pt x="518" y="284"/>
                      <a:pt x="517" y="283"/>
                    </a:cubicBezTo>
                    <a:cubicBezTo>
                      <a:pt x="515" y="282"/>
                      <a:pt x="511" y="273"/>
                      <a:pt x="509" y="269"/>
                    </a:cubicBezTo>
                    <a:cubicBezTo>
                      <a:pt x="508" y="266"/>
                      <a:pt x="501" y="265"/>
                      <a:pt x="499" y="262"/>
                    </a:cubicBezTo>
                    <a:cubicBezTo>
                      <a:pt x="498" y="260"/>
                      <a:pt x="500" y="254"/>
                      <a:pt x="505" y="252"/>
                    </a:cubicBezTo>
                    <a:cubicBezTo>
                      <a:pt x="510" y="250"/>
                      <a:pt x="508" y="245"/>
                      <a:pt x="510" y="246"/>
                    </a:cubicBezTo>
                    <a:cubicBezTo>
                      <a:pt x="512" y="246"/>
                      <a:pt x="514" y="245"/>
                      <a:pt x="516" y="242"/>
                    </a:cubicBezTo>
                    <a:cubicBezTo>
                      <a:pt x="518" y="238"/>
                      <a:pt x="521" y="240"/>
                      <a:pt x="523" y="238"/>
                    </a:cubicBezTo>
                    <a:cubicBezTo>
                      <a:pt x="525" y="236"/>
                      <a:pt x="533" y="236"/>
                      <a:pt x="536" y="234"/>
                    </a:cubicBezTo>
                    <a:cubicBezTo>
                      <a:pt x="539" y="232"/>
                      <a:pt x="533" y="226"/>
                      <a:pt x="529" y="227"/>
                    </a:cubicBezTo>
                    <a:cubicBezTo>
                      <a:pt x="526" y="228"/>
                      <a:pt x="521" y="227"/>
                      <a:pt x="518" y="223"/>
                    </a:cubicBezTo>
                    <a:cubicBezTo>
                      <a:pt x="516" y="219"/>
                      <a:pt x="509" y="230"/>
                      <a:pt x="503" y="232"/>
                    </a:cubicBezTo>
                    <a:cubicBezTo>
                      <a:pt x="498" y="235"/>
                      <a:pt x="495" y="228"/>
                      <a:pt x="496" y="223"/>
                    </a:cubicBezTo>
                    <a:cubicBezTo>
                      <a:pt x="498" y="219"/>
                      <a:pt x="492" y="219"/>
                      <a:pt x="485" y="219"/>
                    </a:cubicBezTo>
                    <a:cubicBezTo>
                      <a:pt x="477" y="220"/>
                      <a:pt x="480" y="206"/>
                      <a:pt x="485" y="205"/>
                    </a:cubicBezTo>
                    <a:cubicBezTo>
                      <a:pt x="489" y="205"/>
                      <a:pt x="496" y="210"/>
                      <a:pt x="499" y="201"/>
                    </a:cubicBezTo>
                    <a:cubicBezTo>
                      <a:pt x="501" y="193"/>
                      <a:pt x="505" y="199"/>
                      <a:pt x="512" y="192"/>
                    </a:cubicBezTo>
                    <a:cubicBezTo>
                      <a:pt x="518" y="185"/>
                      <a:pt x="525" y="180"/>
                      <a:pt x="531" y="185"/>
                    </a:cubicBezTo>
                    <a:cubicBezTo>
                      <a:pt x="536" y="189"/>
                      <a:pt x="525" y="196"/>
                      <a:pt x="523" y="200"/>
                    </a:cubicBezTo>
                    <a:cubicBezTo>
                      <a:pt x="521" y="204"/>
                      <a:pt x="525" y="205"/>
                      <a:pt x="522" y="209"/>
                    </a:cubicBezTo>
                    <a:cubicBezTo>
                      <a:pt x="518" y="212"/>
                      <a:pt x="523" y="213"/>
                      <a:pt x="529" y="208"/>
                    </a:cubicBezTo>
                    <a:cubicBezTo>
                      <a:pt x="536" y="204"/>
                      <a:pt x="544" y="199"/>
                      <a:pt x="550" y="197"/>
                    </a:cubicBezTo>
                    <a:cubicBezTo>
                      <a:pt x="552" y="196"/>
                      <a:pt x="554" y="196"/>
                      <a:pt x="556" y="196"/>
                    </a:cubicBezTo>
                    <a:cubicBezTo>
                      <a:pt x="557" y="194"/>
                      <a:pt x="558" y="192"/>
                      <a:pt x="559" y="191"/>
                    </a:cubicBezTo>
                    <a:cubicBezTo>
                      <a:pt x="563" y="189"/>
                      <a:pt x="578" y="182"/>
                      <a:pt x="580" y="179"/>
                    </a:cubicBezTo>
                    <a:cubicBezTo>
                      <a:pt x="582" y="177"/>
                      <a:pt x="584" y="171"/>
                      <a:pt x="587" y="171"/>
                    </a:cubicBezTo>
                    <a:cubicBezTo>
                      <a:pt x="590" y="171"/>
                      <a:pt x="590" y="174"/>
                      <a:pt x="594" y="174"/>
                    </a:cubicBezTo>
                    <a:cubicBezTo>
                      <a:pt x="599" y="174"/>
                      <a:pt x="604" y="176"/>
                      <a:pt x="602" y="172"/>
                    </a:cubicBezTo>
                    <a:cubicBezTo>
                      <a:pt x="599" y="169"/>
                      <a:pt x="601" y="169"/>
                      <a:pt x="606" y="168"/>
                    </a:cubicBezTo>
                    <a:cubicBezTo>
                      <a:pt x="611" y="167"/>
                      <a:pt x="610" y="162"/>
                      <a:pt x="614" y="162"/>
                    </a:cubicBezTo>
                    <a:cubicBezTo>
                      <a:pt x="618" y="162"/>
                      <a:pt x="617" y="153"/>
                      <a:pt x="621" y="153"/>
                    </a:cubicBezTo>
                    <a:cubicBezTo>
                      <a:pt x="624" y="153"/>
                      <a:pt x="626" y="158"/>
                      <a:pt x="630" y="157"/>
                    </a:cubicBezTo>
                    <a:cubicBezTo>
                      <a:pt x="631" y="157"/>
                      <a:pt x="632" y="157"/>
                      <a:pt x="633" y="157"/>
                    </a:cubicBezTo>
                    <a:cubicBezTo>
                      <a:pt x="634" y="157"/>
                      <a:pt x="635" y="156"/>
                      <a:pt x="636" y="155"/>
                    </a:cubicBezTo>
                    <a:cubicBezTo>
                      <a:pt x="635" y="151"/>
                      <a:pt x="636" y="147"/>
                      <a:pt x="635" y="145"/>
                    </a:cubicBezTo>
                    <a:cubicBezTo>
                      <a:pt x="633" y="141"/>
                      <a:pt x="635" y="138"/>
                      <a:pt x="634" y="135"/>
                    </a:cubicBezTo>
                    <a:cubicBezTo>
                      <a:pt x="634" y="133"/>
                      <a:pt x="633" y="127"/>
                      <a:pt x="636" y="127"/>
                    </a:cubicBezTo>
                    <a:cubicBezTo>
                      <a:pt x="639" y="127"/>
                      <a:pt x="642" y="121"/>
                      <a:pt x="645" y="123"/>
                    </a:cubicBezTo>
                    <a:cubicBezTo>
                      <a:pt x="649" y="125"/>
                      <a:pt x="655" y="126"/>
                      <a:pt x="655" y="123"/>
                    </a:cubicBezTo>
                    <a:cubicBezTo>
                      <a:pt x="655" y="120"/>
                      <a:pt x="660" y="120"/>
                      <a:pt x="661" y="116"/>
                    </a:cubicBezTo>
                    <a:cubicBezTo>
                      <a:pt x="661" y="112"/>
                      <a:pt x="666" y="111"/>
                      <a:pt x="667" y="107"/>
                    </a:cubicBezTo>
                    <a:cubicBezTo>
                      <a:pt x="668" y="103"/>
                      <a:pt x="670" y="95"/>
                      <a:pt x="673" y="93"/>
                    </a:cubicBezTo>
                    <a:cubicBezTo>
                      <a:pt x="677" y="91"/>
                      <a:pt x="673" y="89"/>
                      <a:pt x="673" y="83"/>
                    </a:cubicBezTo>
                    <a:close/>
                    <a:moveTo>
                      <a:pt x="510" y="399"/>
                    </a:moveTo>
                    <a:cubicBezTo>
                      <a:pt x="506" y="412"/>
                      <a:pt x="515" y="419"/>
                      <a:pt x="516" y="418"/>
                    </a:cubicBezTo>
                    <a:cubicBezTo>
                      <a:pt x="519" y="416"/>
                      <a:pt x="533" y="387"/>
                      <a:pt x="530" y="383"/>
                    </a:cubicBezTo>
                    <a:cubicBezTo>
                      <a:pt x="527" y="379"/>
                      <a:pt x="513" y="386"/>
                      <a:pt x="510" y="399"/>
                    </a:cubicBezTo>
                    <a:close/>
                    <a:moveTo>
                      <a:pt x="391" y="444"/>
                    </a:moveTo>
                    <a:cubicBezTo>
                      <a:pt x="386" y="444"/>
                      <a:pt x="375" y="451"/>
                      <a:pt x="380" y="460"/>
                    </a:cubicBezTo>
                    <a:cubicBezTo>
                      <a:pt x="384" y="469"/>
                      <a:pt x="398" y="463"/>
                      <a:pt x="399" y="459"/>
                    </a:cubicBezTo>
                    <a:cubicBezTo>
                      <a:pt x="399" y="455"/>
                      <a:pt x="406" y="448"/>
                      <a:pt x="405" y="445"/>
                    </a:cubicBezTo>
                    <a:cubicBezTo>
                      <a:pt x="404" y="443"/>
                      <a:pt x="395" y="444"/>
                      <a:pt x="391" y="444"/>
                    </a:cubicBezTo>
                    <a:close/>
                  </a:path>
                </a:pathLst>
              </a:custGeom>
              <a:solidFill>
                <a:srgbClr val="C00000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899" name="Freeform 143"/>
              <p:cNvSpPr>
                <a:spLocks noChangeArrowheads="1" noEditPoints="1"/>
              </p:cNvSpPr>
              <p:nvPr/>
            </p:nvSpPr>
            <p:spPr bwMode="auto">
              <a:xfrm>
                <a:off x="6148388" y="2065337"/>
                <a:ext cx="207963" cy="292100"/>
              </a:xfrm>
              <a:custGeom>
                <a:gdLst>
                  <a:gd fmla="*/ 110659 w 109" name="T0"/>
                  <a:gd fmla="*/ 112640 h 153" name="T1"/>
                  <a:gd fmla="*/ 137370 w 109" name="T2"/>
                  <a:gd fmla="*/ 131731 h 153" name="T3"/>
                  <a:gd fmla="*/ 143094 w 109" name="T4"/>
                  <a:gd fmla="*/ 150823 h 153" name="T5"/>
                  <a:gd fmla="*/ 152633 w 109" name="T6"/>
                  <a:gd fmla="*/ 160369 h 153" name="T7"/>
                  <a:gd fmla="*/ 162173 w 109" name="T8"/>
                  <a:gd fmla="*/ 187097 h 153" name="T9"/>
                  <a:gd fmla="*/ 169805 w 109" name="T10"/>
                  <a:gd fmla="*/ 181369 h 153" name="T11"/>
                  <a:gd fmla="*/ 179344 w 109" name="T12"/>
                  <a:gd fmla="*/ 168005 h 153" name="T13"/>
                  <a:gd fmla="*/ 173620 w 109" name="T14"/>
                  <a:gd fmla="*/ 143186 h 153" name="T15"/>
                  <a:gd fmla="*/ 148818 w 109" name="T16"/>
                  <a:gd fmla="*/ 126004 h 153" name="T17"/>
                  <a:gd fmla="*/ 135462 w 109" name="T18"/>
                  <a:gd fmla="*/ 106912 h 153" name="T19"/>
                  <a:gd fmla="*/ 104935 w 109" name="T20"/>
                  <a:gd fmla="*/ 101185 h 153" name="T21"/>
                  <a:gd fmla="*/ 93488 w 109" name="T22"/>
                  <a:gd fmla="*/ 82093 h 153" name="T23"/>
                  <a:gd fmla="*/ 108751 w 109" name="T24"/>
                  <a:gd fmla="*/ 51547 h 153" name="T25"/>
                  <a:gd fmla="*/ 106843 w 109" name="T26"/>
                  <a:gd fmla="*/ 15273 h 153" name="T27"/>
                  <a:gd fmla="*/ 103028 w 109" name="T28"/>
                  <a:gd fmla="*/ 7637 h 153" name="T29"/>
                  <a:gd fmla="*/ 72501 w 109" name="T30"/>
                  <a:gd fmla="*/ 5727 h 153" name="T31"/>
                  <a:gd fmla="*/ 68685 w 109" name="T32"/>
                  <a:gd fmla="*/ 55365 h 153" name="T33"/>
                  <a:gd fmla="*/ 57238 w 109" name="T34"/>
                  <a:gd fmla="*/ 53456 h 153" name="T35"/>
                  <a:gd fmla="*/ 62961 w 109" name="T36"/>
                  <a:gd fmla="*/ 82093 h 153" name="T37"/>
                  <a:gd fmla="*/ 68685 w 109" name="T38"/>
                  <a:gd fmla="*/ 99276 h 153" name="T39"/>
                  <a:gd fmla="*/ 91580 w 109" name="T40"/>
                  <a:gd fmla="*/ 106912 h 153" name="T41"/>
                  <a:gd fmla="*/ 110659 w 109" name="T42"/>
                  <a:gd fmla="*/ 112640 h 153" name="T43"/>
                  <a:gd fmla="*/ 70593 w 109" name="T44"/>
                  <a:gd fmla="*/ 118367 h 153" name="T45"/>
                  <a:gd fmla="*/ 89672 w 109" name="T46"/>
                  <a:gd fmla="*/ 141277 h 153" name="T47"/>
                  <a:gd fmla="*/ 70593 w 109" name="T48"/>
                  <a:gd fmla="*/ 118367 h 153" name="T49"/>
                  <a:gd fmla="*/ 104935 w 109" name="T50"/>
                  <a:gd fmla="*/ 179460 h 153" name="T51"/>
                  <a:gd fmla="*/ 116383 w 109" name="T52"/>
                  <a:gd fmla="*/ 173733 h 153" name="T53"/>
                  <a:gd fmla="*/ 118291 w 109" name="T54"/>
                  <a:gd fmla="*/ 190915 h 153" name="T55"/>
                  <a:gd fmla="*/ 122107 w 109" name="T56"/>
                  <a:gd fmla="*/ 213825 h 153" name="T57"/>
                  <a:gd fmla="*/ 145002 w 109" name="T58"/>
                  <a:gd fmla="*/ 179460 h 153" name="T59"/>
                  <a:gd fmla="*/ 137370 w 109" name="T60"/>
                  <a:gd fmla="*/ 175642 h 153" name="T61"/>
                  <a:gd fmla="*/ 104935 w 109" name="T62"/>
                  <a:gd fmla="*/ 150823 h 153" name="T63"/>
                  <a:gd fmla="*/ 104935 w 109" name="T64"/>
                  <a:gd fmla="*/ 179460 h 153" name="T65"/>
                  <a:gd fmla="*/ 30527 w 109" name="T66"/>
                  <a:gd fmla="*/ 192824 h 153" name="T67"/>
                  <a:gd fmla="*/ 3816 w 109" name="T68"/>
                  <a:gd fmla="*/ 227189 h 153" name="T69"/>
                  <a:gd fmla="*/ 41974 w 109" name="T70"/>
                  <a:gd fmla="*/ 190915 h 153" name="T71"/>
                  <a:gd fmla="*/ 47698 w 109" name="T72"/>
                  <a:gd fmla="*/ 168005 h 153" name="T73"/>
                  <a:gd fmla="*/ 30527 w 109" name="T74"/>
                  <a:gd fmla="*/ 192824 h 153" name="T75"/>
                  <a:gd fmla="*/ 143094 w 109" name="T76"/>
                  <a:gd fmla="*/ 204279 h 153" name="T77"/>
                  <a:gd fmla="*/ 160265 w 109" name="T78"/>
                  <a:gd fmla="*/ 194733 h 153" name="T79"/>
                  <a:gd fmla="*/ 143094 w 109" name="T80"/>
                  <a:gd fmla="*/ 204279 h 153" name="T81"/>
                  <a:gd fmla="*/ 200331 w 109" name="T82"/>
                  <a:gd fmla="*/ 253917 h 153" name="T83"/>
                  <a:gd fmla="*/ 196515 w 109" name="T84"/>
                  <a:gd fmla="*/ 206188 h 153" name="T85"/>
                  <a:gd fmla="*/ 181252 w 109" name="T86"/>
                  <a:gd fmla="*/ 206188 h 153" name="T87"/>
                  <a:gd fmla="*/ 167897 w 109" name="T88"/>
                  <a:gd fmla="*/ 217643 h 153" name="T89"/>
                  <a:gd fmla="*/ 156449 w 109" name="T90"/>
                  <a:gd fmla="*/ 227189 h 153" name="T91"/>
                  <a:gd fmla="*/ 137370 w 109" name="T92"/>
                  <a:gd fmla="*/ 221461 h 153" name="T93"/>
                  <a:gd fmla="*/ 112567 w 109" name="T94"/>
                  <a:gd fmla="*/ 236735 h 153" name="T95"/>
                  <a:gd fmla="*/ 103028 w 109" name="T96"/>
                  <a:gd fmla="*/ 259644 h 153" name="T97"/>
                  <a:gd fmla="*/ 122107 w 109" name="T98"/>
                  <a:gd fmla="*/ 248190 h 153" name="T99"/>
                  <a:gd fmla="*/ 139278 w 109" name="T100"/>
                  <a:gd fmla="*/ 242462 h 153" name="T101"/>
                  <a:gd fmla="*/ 156449 w 109" name="T102"/>
                  <a:gd fmla="*/ 280645 h 153" name="T103"/>
                  <a:gd fmla="*/ 179344 w 109" name="T104"/>
                  <a:gd fmla="*/ 292100 h 153" name="T105"/>
                  <a:gd fmla="*/ 177436 w 109" name="T106"/>
                  <a:gd fmla="*/ 263463 h 153" name="T107"/>
                  <a:gd fmla="*/ 200331 w 109" name="T108"/>
                  <a:gd fmla="*/ 253917 h 153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109" name="T165"/>
                  <a:gd fmla="*/ 0 h 153" name="T166"/>
                  <a:gd fmla="*/ 109 w 109" name="T167"/>
                  <a:gd fmla="*/ 153 h 153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153" w="109">
                    <a:moveTo>
                      <a:pt x="58" y="59"/>
                    </a:moveTo>
                    <a:cubicBezTo>
                      <a:pt x="64" y="58"/>
                      <a:pt x="73" y="66"/>
                      <a:pt x="72" y="69"/>
                    </a:cubicBezTo>
                    <a:cubicBezTo>
                      <a:pt x="70" y="72"/>
                      <a:pt x="72" y="82"/>
                      <a:pt x="75" y="79"/>
                    </a:cubicBezTo>
                    <a:cubicBezTo>
                      <a:pt x="78" y="76"/>
                      <a:pt x="83" y="80"/>
                      <a:pt x="80" y="84"/>
                    </a:cubicBezTo>
                    <a:cubicBezTo>
                      <a:pt x="77" y="88"/>
                      <a:pt x="84" y="93"/>
                      <a:pt x="85" y="98"/>
                    </a:cubicBezTo>
                    <a:cubicBezTo>
                      <a:pt x="86" y="103"/>
                      <a:pt x="90" y="99"/>
                      <a:pt x="89" y="95"/>
                    </a:cubicBezTo>
                    <a:cubicBezTo>
                      <a:pt x="88" y="91"/>
                      <a:pt x="90" y="91"/>
                      <a:pt x="94" y="88"/>
                    </a:cubicBezTo>
                    <a:cubicBezTo>
                      <a:pt x="98" y="85"/>
                      <a:pt x="94" y="80"/>
                      <a:pt x="91" y="75"/>
                    </a:cubicBezTo>
                    <a:cubicBezTo>
                      <a:pt x="88" y="69"/>
                      <a:pt x="78" y="71"/>
                      <a:pt x="78" y="66"/>
                    </a:cubicBezTo>
                    <a:cubicBezTo>
                      <a:pt x="78" y="60"/>
                      <a:pt x="71" y="59"/>
                      <a:pt x="71" y="56"/>
                    </a:cubicBezTo>
                    <a:cubicBezTo>
                      <a:pt x="70" y="53"/>
                      <a:pt x="61" y="50"/>
                      <a:pt x="55" y="53"/>
                    </a:cubicBezTo>
                    <a:cubicBezTo>
                      <a:pt x="49" y="56"/>
                      <a:pt x="53" y="47"/>
                      <a:pt x="49" y="43"/>
                    </a:cubicBezTo>
                    <a:cubicBezTo>
                      <a:pt x="45" y="38"/>
                      <a:pt x="52" y="32"/>
                      <a:pt x="57" y="27"/>
                    </a:cubicBezTo>
                    <a:cubicBezTo>
                      <a:pt x="62" y="21"/>
                      <a:pt x="56" y="12"/>
                      <a:pt x="56" y="8"/>
                    </a:cubicBezTo>
                    <a:cubicBezTo>
                      <a:pt x="57" y="4"/>
                      <a:pt x="57" y="3"/>
                      <a:pt x="54" y="4"/>
                    </a:cubicBezTo>
                    <a:cubicBezTo>
                      <a:pt x="52" y="6"/>
                      <a:pt x="42" y="0"/>
                      <a:pt x="38" y="3"/>
                    </a:cubicBezTo>
                    <a:cubicBezTo>
                      <a:pt x="34" y="6"/>
                      <a:pt x="38" y="28"/>
                      <a:pt x="36" y="29"/>
                    </a:cubicBezTo>
                    <a:cubicBezTo>
                      <a:pt x="34" y="31"/>
                      <a:pt x="31" y="26"/>
                      <a:pt x="30" y="28"/>
                    </a:cubicBezTo>
                    <a:cubicBezTo>
                      <a:pt x="29" y="31"/>
                      <a:pt x="31" y="43"/>
                      <a:pt x="33" y="43"/>
                    </a:cubicBezTo>
                    <a:cubicBezTo>
                      <a:pt x="36" y="43"/>
                      <a:pt x="38" y="47"/>
                      <a:pt x="36" y="52"/>
                    </a:cubicBezTo>
                    <a:cubicBezTo>
                      <a:pt x="35" y="57"/>
                      <a:pt x="41" y="58"/>
                      <a:pt x="48" y="56"/>
                    </a:cubicBezTo>
                    <a:cubicBezTo>
                      <a:pt x="54" y="53"/>
                      <a:pt x="52" y="60"/>
                      <a:pt x="58" y="59"/>
                    </a:cubicBezTo>
                    <a:close/>
                    <a:moveTo>
                      <a:pt x="37" y="62"/>
                    </a:moveTo>
                    <a:cubicBezTo>
                      <a:pt x="38" y="67"/>
                      <a:pt x="40" y="76"/>
                      <a:pt x="47" y="74"/>
                    </a:cubicBezTo>
                    <a:cubicBezTo>
                      <a:pt x="55" y="72"/>
                      <a:pt x="36" y="58"/>
                      <a:pt x="37" y="62"/>
                    </a:cubicBezTo>
                    <a:close/>
                    <a:moveTo>
                      <a:pt x="55" y="94"/>
                    </a:moveTo>
                    <a:cubicBezTo>
                      <a:pt x="57" y="94"/>
                      <a:pt x="61" y="94"/>
                      <a:pt x="61" y="91"/>
                    </a:cubicBezTo>
                    <a:cubicBezTo>
                      <a:pt x="62" y="88"/>
                      <a:pt x="65" y="97"/>
                      <a:pt x="62" y="100"/>
                    </a:cubicBezTo>
                    <a:cubicBezTo>
                      <a:pt x="59" y="103"/>
                      <a:pt x="59" y="111"/>
                      <a:pt x="64" y="112"/>
                    </a:cubicBezTo>
                    <a:cubicBezTo>
                      <a:pt x="69" y="113"/>
                      <a:pt x="77" y="97"/>
                      <a:pt x="76" y="94"/>
                    </a:cubicBezTo>
                    <a:cubicBezTo>
                      <a:pt x="75" y="91"/>
                      <a:pt x="71" y="96"/>
                      <a:pt x="72" y="92"/>
                    </a:cubicBezTo>
                    <a:cubicBezTo>
                      <a:pt x="73" y="88"/>
                      <a:pt x="60" y="78"/>
                      <a:pt x="55" y="79"/>
                    </a:cubicBezTo>
                    <a:cubicBezTo>
                      <a:pt x="50" y="80"/>
                      <a:pt x="51" y="95"/>
                      <a:pt x="55" y="94"/>
                    </a:cubicBezTo>
                    <a:close/>
                    <a:moveTo>
                      <a:pt x="16" y="101"/>
                    </a:moveTo>
                    <a:cubicBezTo>
                      <a:pt x="11" y="107"/>
                      <a:pt x="0" y="116"/>
                      <a:pt x="2" y="119"/>
                    </a:cubicBezTo>
                    <a:cubicBezTo>
                      <a:pt x="4" y="123"/>
                      <a:pt x="16" y="105"/>
                      <a:pt x="22" y="100"/>
                    </a:cubicBezTo>
                    <a:cubicBezTo>
                      <a:pt x="28" y="96"/>
                      <a:pt x="27" y="92"/>
                      <a:pt x="25" y="88"/>
                    </a:cubicBezTo>
                    <a:cubicBezTo>
                      <a:pt x="23" y="84"/>
                      <a:pt x="21" y="95"/>
                      <a:pt x="16" y="101"/>
                    </a:cubicBezTo>
                    <a:close/>
                    <a:moveTo>
                      <a:pt x="75" y="107"/>
                    </a:moveTo>
                    <a:cubicBezTo>
                      <a:pt x="77" y="111"/>
                      <a:pt x="86" y="105"/>
                      <a:pt x="84" y="102"/>
                    </a:cubicBezTo>
                    <a:cubicBezTo>
                      <a:pt x="81" y="99"/>
                      <a:pt x="74" y="105"/>
                      <a:pt x="75" y="107"/>
                    </a:cubicBezTo>
                    <a:close/>
                    <a:moveTo>
                      <a:pt x="105" y="133"/>
                    </a:moveTo>
                    <a:cubicBezTo>
                      <a:pt x="109" y="129"/>
                      <a:pt x="103" y="116"/>
                      <a:pt x="103" y="108"/>
                    </a:cubicBezTo>
                    <a:cubicBezTo>
                      <a:pt x="103" y="100"/>
                      <a:pt x="92" y="103"/>
                      <a:pt x="95" y="108"/>
                    </a:cubicBezTo>
                    <a:cubicBezTo>
                      <a:pt x="98" y="113"/>
                      <a:pt x="89" y="109"/>
                      <a:pt x="88" y="114"/>
                    </a:cubicBezTo>
                    <a:cubicBezTo>
                      <a:pt x="88" y="119"/>
                      <a:pt x="81" y="115"/>
                      <a:pt x="82" y="119"/>
                    </a:cubicBezTo>
                    <a:cubicBezTo>
                      <a:pt x="82" y="123"/>
                      <a:pt x="75" y="119"/>
                      <a:pt x="72" y="116"/>
                    </a:cubicBezTo>
                    <a:cubicBezTo>
                      <a:pt x="68" y="114"/>
                      <a:pt x="64" y="123"/>
                      <a:pt x="59" y="124"/>
                    </a:cubicBezTo>
                    <a:cubicBezTo>
                      <a:pt x="54" y="125"/>
                      <a:pt x="51" y="136"/>
                      <a:pt x="54" y="136"/>
                    </a:cubicBezTo>
                    <a:cubicBezTo>
                      <a:pt x="58" y="135"/>
                      <a:pt x="60" y="130"/>
                      <a:pt x="64" y="130"/>
                    </a:cubicBezTo>
                    <a:cubicBezTo>
                      <a:pt x="68" y="131"/>
                      <a:pt x="67" y="126"/>
                      <a:pt x="73" y="127"/>
                    </a:cubicBezTo>
                    <a:cubicBezTo>
                      <a:pt x="78" y="128"/>
                      <a:pt x="74" y="145"/>
                      <a:pt x="82" y="147"/>
                    </a:cubicBezTo>
                    <a:cubicBezTo>
                      <a:pt x="90" y="148"/>
                      <a:pt x="90" y="153"/>
                      <a:pt x="94" y="153"/>
                    </a:cubicBezTo>
                    <a:cubicBezTo>
                      <a:pt x="97" y="153"/>
                      <a:pt x="93" y="142"/>
                      <a:pt x="93" y="138"/>
                    </a:cubicBezTo>
                    <a:cubicBezTo>
                      <a:pt x="94" y="135"/>
                      <a:pt x="101" y="138"/>
                      <a:pt x="105" y="133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900" name="Freeform 144"/>
              <p:cNvSpPr>
                <a:spLocks noChangeArrowheads="1" noEditPoints="1"/>
              </p:cNvSpPr>
              <p:nvPr/>
            </p:nvSpPr>
            <p:spPr bwMode="auto">
              <a:xfrm>
                <a:off x="6664325" y="2535237"/>
                <a:ext cx="273050" cy="173038"/>
              </a:xfrm>
              <a:custGeom>
                <a:gdLst>
                  <a:gd fmla="*/ 194763 w 143" name="T0"/>
                  <a:gd fmla="*/ 159727 h 91" name="T1"/>
                  <a:gd fmla="*/ 179487 w 143" name="T2"/>
                  <a:gd fmla="*/ 144515 h 91" name="T3"/>
                  <a:gd fmla="*/ 158484 w 143" name="T4"/>
                  <a:gd fmla="*/ 135008 h 91" name="T5"/>
                  <a:gd fmla="*/ 143208 w 143" name="T6"/>
                  <a:gd fmla="*/ 106485 h 91" name="T7"/>
                  <a:gd fmla="*/ 137480 w 143" name="T8"/>
                  <a:gd fmla="*/ 89371 h 91" name="T9"/>
                  <a:gd fmla="*/ 143208 w 143" name="T10"/>
                  <a:gd fmla="*/ 74159 h 91" name="T11"/>
                  <a:gd fmla="*/ 99291 w 143" name="T12"/>
                  <a:gd fmla="*/ 51341 h 91" name="T13"/>
                  <a:gd fmla="*/ 15276 w 143" name="T14"/>
                  <a:gd fmla="*/ 5705 h 91" name="T15"/>
                  <a:gd fmla="*/ 0 w 143" name="T16"/>
                  <a:gd fmla="*/ 0 h 91" name="T17"/>
                  <a:gd fmla="*/ 0 w 143" name="T18"/>
                  <a:gd fmla="*/ 135008 h 91" name="T19"/>
                  <a:gd fmla="*/ 22913 w 143" name="T20"/>
                  <a:gd fmla="*/ 142614 h 91" name="T21"/>
                  <a:gd fmla="*/ 47736 w 143" name="T22"/>
                  <a:gd fmla="*/ 129303 h 91" name="T23"/>
                  <a:gd fmla="*/ 61102 w 143" name="T24"/>
                  <a:gd fmla="*/ 112189 h 91" name="T25"/>
                  <a:gd fmla="*/ 106929 w 143" name="T26"/>
                  <a:gd fmla="*/ 123599 h 91" name="T27"/>
                  <a:gd fmla="*/ 152755 w 143" name="T28"/>
                  <a:gd fmla="*/ 165432 h 91" name="T29"/>
                  <a:gd fmla="*/ 198582 w 143" name="T30"/>
                  <a:gd fmla="*/ 173038 h 91" name="T31"/>
                  <a:gd fmla="*/ 194763 w 143" name="T32"/>
                  <a:gd fmla="*/ 159727 h 91" name="T33"/>
                  <a:gd fmla="*/ 231042 w 143" name="T34"/>
                  <a:gd fmla="*/ 47538 h 91" name="T35"/>
                  <a:gd fmla="*/ 206220 w 143" name="T36"/>
                  <a:gd fmla="*/ 62750 h 91" name="T37"/>
                  <a:gd fmla="*/ 160393 w 143" name="T38"/>
                  <a:gd fmla="*/ 64652 h 91" name="T39"/>
                  <a:gd fmla="*/ 194763 w 143" name="T40"/>
                  <a:gd fmla="*/ 79864 h 91" name="T41"/>
                  <a:gd fmla="*/ 238680 w 143" name="T42"/>
                  <a:gd fmla="*/ 57045 h 91" name="T43"/>
                  <a:gd fmla="*/ 246318 w 143" name="T44"/>
                  <a:gd fmla="*/ 38030 h 91" name="T45"/>
                  <a:gd fmla="*/ 231042 w 143" name="T46"/>
                  <a:gd fmla="*/ 47538 h 91" name="T47"/>
                  <a:gd fmla="*/ 253956 w 143" name="T48"/>
                  <a:gd fmla="*/ 22818 h 91" name="T49"/>
                  <a:gd fmla="*/ 246318 w 143" name="T50"/>
                  <a:gd fmla="*/ 24720 h 91" name="T51"/>
                  <a:gd fmla="*/ 259684 w 143" name="T52"/>
                  <a:gd fmla="*/ 43735 h 91" name="T53"/>
                  <a:gd fmla="*/ 253956 w 143" name="T54"/>
                  <a:gd fmla="*/ 22818 h 91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143" name="T84"/>
                  <a:gd fmla="*/ 0 h 91" name="T85"/>
                  <a:gd fmla="*/ 143 w 143" name="T86"/>
                  <a:gd fmla="*/ 91 h 91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91" w="143">
                    <a:moveTo>
                      <a:pt x="102" y="84"/>
                    </a:moveTo>
                    <a:cubicBezTo>
                      <a:pt x="100" y="83"/>
                      <a:pt x="94" y="79"/>
                      <a:pt x="94" y="76"/>
                    </a:cubicBezTo>
                    <a:cubicBezTo>
                      <a:pt x="95" y="74"/>
                      <a:pt x="88" y="74"/>
                      <a:pt x="83" y="71"/>
                    </a:cubicBezTo>
                    <a:cubicBezTo>
                      <a:pt x="78" y="68"/>
                      <a:pt x="80" y="58"/>
                      <a:pt x="75" y="56"/>
                    </a:cubicBezTo>
                    <a:cubicBezTo>
                      <a:pt x="70" y="54"/>
                      <a:pt x="66" y="46"/>
                      <a:pt x="72" y="47"/>
                    </a:cubicBezTo>
                    <a:cubicBezTo>
                      <a:pt x="78" y="47"/>
                      <a:pt x="79" y="44"/>
                      <a:pt x="75" y="39"/>
                    </a:cubicBezTo>
                    <a:cubicBezTo>
                      <a:pt x="70" y="35"/>
                      <a:pt x="53" y="33"/>
                      <a:pt x="52" y="27"/>
                    </a:cubicBezTo>
                    <a:cubicBezTo>
                      <a:pt x="52" y="21"/>
                      <a:pt x="21" y="6"/>
                      <a:pt x="8" y="3"/>
                    </a:cubicBezTo>
                    <a:cubicBezTo>
                      <a:pt x="6" y="2"/>
                      <a:pt x="3" y="1"/>
                      <a:pt x="0" y="0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3" y="73"/>
                      <a:pt x="7" y="75"/>
                      <a:pt x="12" y="75"/>
                    </a:cubicBezTo>
                    <a:cubicBezTo>
                      <a:pt x="26" y="76"/>
                      <a:pt x="23" y="68"/>
                      <a:pt x="25" y="68"/>
                    </a:cubicBezTo>
                    <a:cubicBezTo>
                      <a:pt x="28" y="68"/>
                      <a:pt x="29" y="63"/>
                      <a:pt x="32" y="59"/>
                    </a:cubicBezTo>
                    <a:cubicBezTo>
                      <a:pt x="35" y="56"/>
                      <a:pt x="48" y="59"/>
                      <a:pt x="56" y="65"/>
                    </a:cubicBezTo>
                    <a:cubicBezTo>
                      <a:pt x="63" y="71"/>
                      <a:pt x="72" y="88"/>
                      <a:pt x="80" y="87"/>
                    </a:cubicBezTo>
                    <a:cubicBezTo>
                      <a:pt x="88" y="85"/>
                      <a:pt x="97" y="91"/>
                      <a:pt x="104" y="91"/>
                    </a:cubicBezTo>
                    <a:cubicBezTo>
                      <a:pt x="111" y="91"/>
                      <a:pt x="105" y="85"/>
                      <a:pt x="102" y="84"/>
                    </a:cubicBezTo>
                    <a:close/>
                    <a:moveTo>
                      <a:pt x="121" y="25"/>
                    </a:moveTo>
                    <a:cubicBezTo>
                      <a:pt x="121" y="28"/>
                      <a:pt x="116" y="29"/>
                      <a:pt x="108" y="33"/>
                    </a:cubicBezTo>
                    <a:cubicBezTo>
                      <a:pt x="99" y="36"/>
                      <a:pt x="84" y="29"/>
                      <a:pt x="84" y="34"/>
                    </a:cubicBezTo>
                    <a:cubicBezTo>
                      <a:pt x="83" y="37"/>
                      <a:pt x="93" y="42"/>
                      <a:pt x="102" y="42"/>
                    </a:cubicBezTo>
                    <a:cubicBezTo>
                      <a:pt x="111" y="42"/>
                      <a:pt x="125" y="33"/>
                      <a:pt x="125" y="30"/>
                    </a:cubicBezTo>
                    <a:cubicBezTo>
                      <a:pt x="125" y="28"/>
                      <a:pt x="131" y="23"/>
                      <a:pt x="129" y="20"/>
                    </a:cubicBezTo>
                    <a:cubicBezTo>
                      <a:pt x="126" y="18"/>
                      <a:pt x="121" y="22"/>
                      <a:pt x="121" y="25"/>
                    </a:cubicBezTo>
                    <a:close/>
                    <a:moveTo>
                      <a:pt x="133" y="12"/>
                    </a:moveTo>
                    <a:cubicBezTo>
                      <a:pt x="127" y="9"/>
                      <a:pt x="123" y="6"/>
                      <a:pt x="129" y="13"/>
                    </a:cubicBezTo>
                    <a:cubicBezTo>
                      <a:pt x="136" y="19"/>
                      <a:pt x="132" y="24"/>
                      <a:pt x="136" y="23"/>
                    </a:cubicBezTo>
                    <a:cubicBezTo>
                      <a:pt x="143" y="22"/>
                      <a:pt x="138" y="15"/>
                      <a:pt x="133" y="12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901" name="Freeform 145"/>
              <p:cNvSpPr>
                <a:spLocks noChangeArrowheads="1"/>
              </p:cNvSpPr>
              <p:nvPr/>
            </p:nvSpPr>
            <p:spPr bwMode="auto">
              <a:xfrm>
                <a:off x="5362575" y="2263775"/>
                <a:ext cx="46038" cy="88900"/>
              </a:xfrm>
              <a:custGeom>
                <a:gdLst>
                  <a:gd fmla="*/ 9591 w 24" name="T0"/>
                  <a:gd fmla="*/ 0 h 47" name="T1"/>
                  <a:gd fmla="*/ 1918 w 24" name="T2"/>
                  <a:gd fmla="*/ 20806 h 47" name="T3"/>
                  <a:gd fmla="*/ 1918 w 24" name="T4"/>
                  <a:gd fmla="*/ 49179 h 47" name="T5"/>
                  <a:gd fmla="*/ 11510 w 24" name="T6"/>
                  <a:gd fmla="*/ 81334 h 47" name="T7"/>
                  <a:gd fmla="*/ 46038 w 24" name="T8"/>
                  <a:gd fmla="*/ 51070 h 47" name="T9"/>
                  <a:gd fmla="*/ 9591 w 24" name="T10"/>
                  <a:gd fmla="*/ 0 h 47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4" name="T18"/>
                  <a:gd fmla="*/ 0 h 47" name="T19"/>
                  <a:gd fmla="*/ 24 w 24" name="T20"/>
                  <a:gd fmla="*/ 47 h 47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47" w="24">
                    <a:moveTo>
                      <a:pt x="5" y="0"/>
                    </a:moveTo>
                    <a:cubicBezTo>
                      <a:pt x="2" y="1"/>
                      <a:pt x="3" y="7"/>
                      <a:pt x="1" y="11"/>
                    </a:cubicBezTo>
                    <a:cubicBezTo>
                      <a:pt x="0" y="15"/>
                      <a:pt x="0" y="20"/>
                      <a:pt x="1" y="26"/>
                    </a:cubicBezTo>
                    <a:cubicBezTo>
                      <a:pt x="1" y="32"/>
                      <a:pt x="1" y="39"/>
                      <a:pt x="6" y="43"/>
                    </a:cubicBezTo>
                    <a:cubicBezTo>
                      <a:pt x="13" y="47"/>
                      <a:pt x="23" y="36"/>
                      <a:pt x="24" y="27"/>
                    </a:cubicBezTo>
                    <a:cubicBezTo>
                      <a:pt x="24" y="17"/>
                      <a:pt x="8" y="0"/>
                      <a:pt x="5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902" name="Freeform 146"/>
              <p:cNvSpPr>
                <a:spLocks noChangeArrowheads="1"/>
              </p:cNvSpPr>
              <p:nvPr/>
            </p:nvSpPr>
            <p:spPr bwMode="auto">
              <a:xfrm>
                <a:off x="4559300" y="2724150"/>
                <a:ext cx="160338" cy="317500"/>
              </a:xfrm>
              <a:custGeom>
                <a:gdLst>
                  <a:gd fmla="*/ 135524 w 84" name="T0"/>
                  <a:gd fmla="*/ 9563 h 166" name="T1"/>
                  <a:gd fmla="*/ 127889 w 84" name="T2"/>
                  <a:gd fmla="*/ 17214 h 166" name="T3"/>
                  <a:gd fmla="*/ 124071 w 84" name="T4"/>
                  <a:gd fmla="*/ 32515 h 166" name="T5"/>
                  <a:gd fmla="*/ 112618 w 84" name="T6"/>
                  <a:gd fmla="*/ 42078 h 166" name="T7"/>
                  <a:gd fmla="*/ 101166 w 84" name="T8"/>
                  <a:gd fmla="*/ 51642 h 166" name="T9"/>
                  <a:gd fmla="*/ 101166 w 84" name="T10"/>
                  <a:gd fmla="*/ 63117 h 166" name="T11"/>
                  <a:gd fmla="*/ 83987 w 84" name="T12"/>
                  <a:gd fmla="*/ 76506 h 166" name="T13"/>
                  <a:gd fmla="*/ 55355 w 84" name="T14"/>
                  <a:gd fmla="*/ 91807 h 166" name="T15"/>
                  <a:gd fmla="*/ 26723 w 84" name="T16"/>
                  <a:gd fmla="*/ 95633 h 166" name="T17"/>
                  <a:gd fmla="*/ 19088 w 84" name="T18"/>
                  <a:gd fmla="*/ 124322 h 166" name="T19"/>
                  <a:gd fmla="*/ 20997 w 84" name="T20"/>
                  <a:gd fmla="*/ 164488 h 166" name="T21"/>
                  <a:gd fmla="*/ 15270 w 84" name="T22"/>
                  <a:gd fmla="*/ 208479 h 166" name="T23"/>
                  <a:gd fmla="*/ 7635 w 84" name="T24"/>
                  <a:gd fmla="*/ 260121 h 166" name="T25"/>
                  <a:gd fmla="*/ 20997 w 84" name="T26"/>
                  <a:gd fmla="*/ 300286 h 166" name="T27"/>
                  <a:gd fmla="*/ 59172 w 84" name="T28"/>
                  <a:gd fmla="*/ 309849 h 166" name="T29"/>
                  <a:gd fmla="*/ 82078 w 84" name="T30"/>
                  <a:gd fmla="*/ 302199 h 166" name="T31"/>
                  <a:gd fmla="*/ 112618 w 84" name="T32"/>
                  <a:gd fmla="*/ 210392 h 166" name="T33"/>
                  <a:gd fmla="*/ 137433 w 84" name="T34"/>
                  <a:gd fmla="*/ 126235 h 166" name="T35"/>
                  <a:gd fmla="*/ 141250 w 84" name="T36"/>
                  <a:gd fmla="*/ 103283 h 166" name="T37"/>
                  <a:gd fmla="*/ 146977 w 84" name="T38"/>
                  <a:gd fmla="*/ 89895 h 166" name="T39"/>
                  <a:gd fmla="*/ 158429 w 84" name="T40"/>
                  <a:gd fmla="*/ 86069 h 166" name="T41"/>
                  <a:gd fmla="*/ 150794 w 84" name="T42"/>
                  <a:gd fmla="*/ 45904 h 166" name="T43"/>
                  <a:gd fmla="*/ 135524 w 84" name="T44"/>
                  <a:gd fmla="*/ 9563 h 16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w 84" name="T69"/>
                  <a:gd fmla="*/ 0 h 166" name="T70"/>
                  <a:gd fmla="*/ 84 w 84" name="T71"/>
                  <a:gd fmla="*/ 166 h 166" name="T72"/>
                </a:gdLst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b="T72" l="T69" r="T71" t="T70"/>
                <a:pathLst>
                  <a:path h="166" w="84">
                    <a:moveTo>
                      <a:pt x="71" y="5"/>
                    </a:moveTo>
                    <a:cubicBezTo>
                      <a:pt x="70" y="0"/>
                      <a:pt x="68" y="7"/>
                      <a:pt x="67" y="9"/>
                    </a:cubicBezTo>
                    <a:cubicBezTo>
                      <a:pt x="66" y="10"/>
                      <a:pt x="65" y="14"/>
                      <a:pt x="65" y="17"/>
                    </a:cubicBezTo>
                    <a:cubicBezTo>
                      <a:pt x="66" y="19"/>
                      <a:pt x="61" y="22"/>
                      <a:pt x="59" y="22"/>
                    </a:cubicBezTo>
                    <a:cubicBezTo>
                      <a:pt x="56" y="21"/>
                      <a:pt x="52" y="23"/>
                      <a:pt x="53" y="27"/>
                    </a:cubicBezTo>
                    <a:cubicBezTo>
                      <a:pt x="54" y="30"/>
                      <a:pt x="51" y="30"/>
                      <a:pt x="53" y="33"/>
                    </a:cubicBezTo>
                    <a:cubicBezTo>
                      <a:pt x="54" y="36"/>
                      <a:pt x="49" y="39"/>
                      <a:pt x="44" y="40"/>
                    </a:cubicBezTo>
                    <a:cubicBezTo>
                      <a:pt x="40" y="40"/>
                      <a:pt x="34" y="48"/>
                      <a:pt x="29" y="48"/>
                    </a:cubicBezTo>
                    <a:cubicBezTo>
                      <a:pt x="24" y="47"/>
                      <a:pt x="19" y="51"/>
                      <a:pt x="14" y="50"/>
                    </a:cubicBezTo>
                    <a:cubicBezTo>
                      <a:pt x="10" y="50"/>
                      <a:pt x="13" y="59"/>
                      <a:pt x="10" y="65"/>
                    </a:cubicBezTo>
                    <a:cubicBezTo>
                      <a:pt x="6" y="71"/>
                      <a:pt x="8" y="78"/>
                      <a:pt x="11" y="86"/>
                    </a:cubicBezTo>
                    <a:cubicBezTo>
                      <a:pt x="14" y="93"/>
                      <a:pt x="16" y="99"/>
                      <a:pt x="8" y="109"/>
                    </a:cubicBezTo>
                    <a:cubicBezTo>
                      <a:pt x="0" y="118"/>
                      <a:pt x="1" y="129"/>
                      <a:pt x="4" y="136"/>
                    </a:cubicBezTo>
                    <a:cubicBezTo>
                      <a:pt x="7" y="142"/>
                      <a:pt x="7" y="152"/>
                      <a:pt x="11" y="157"/>
                    </a:cubicBezTo>
                    <a:cubicBezTo>
                      <a:pt x="16" y="162"/>
                      <a:pt x="28" y="166"/>
                      <a:pt x="31" y="162"/>
                    </a:cubicBezTo>
                    <a:cubicBezTo>
                      <a:pt x="35" y="158"/>
                      <a:pt x="39" y="162"/>
                      <a:pt x="43" y="158"/>
                    </a:cubicBezTo>
                    <a:cubicBezTo>
                      <a:pt x="47" y="153"/>
                      <a:pt x="54" y="127"/>
                      <a:pt x="59" y="110"/>
                    </a:cubicBezTo>
                    <a:cubicBezTo>
                      <a:pt x="65" y="93"/>
                      <a:pt x="72" y="71"/>
                      <a:pt x="72" y="66"/>
                    </a:cubicBezTo>
                    <a:cubicBezTo>
                      <a:pt x="71" y="62"/>
                      <a:pt x="76" y="59"/>
                      <a:pt x="74" y="54"/>
                    </a:cubicBezTo>
                    <a:cubicBezTo>
                      <a:pt x="72" y="49"/>
                      <a:pt x="74" y="43"/>
                      <a:pt x="77" y="47"/>
                    </a:cubicBezTo>
                    <a:cubicBezTo>
                      <a:pt x="79" y="51"/>
                      <a:pt x="82" y="51"/>
                      <a:pt x="83" y="45"/>
                    </a:cubicBezTo>
                    <a:cubicBezTo>
                      <a:pt x="84" y="40"/>
                      <a:pt x="79" y="32"/>
                      <a:pt x="79" y="24"/>
                    </a:cubicBezTo>
                    <a:cubicBezTo>
                      <a:pt x="79" y="16"/>
                      <a:pt x="72" y="9"/>
                      <a:pt x="71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903" name="Freeform 147"/>
              <p:cNvSpPr>
                <a:spLocks noChangeArrowheads="1" noEditPoints="1"/>
              </p:cNvSpPr>
              <p:nvPr/>
            </p:nvSpPr>
            <p:spPr bwMode="auto">
              <a:xfrm>
                <a:off x="4552950" y="2052637"/>
                <a:ext cx="258763" cy="157163"/>
              </a:xfrm>
              <a:custGeom>
                <a:gdLst>
                  <a:gd fmla="*/ 182092 w 135" name="T0"/>
                  <a:gd fmla="*/ 5750 h 82" name="T1"/>
                  <a:gd fmla="*/ 139924 w 135" name="T2"/>
                  <a:gd fmla="*/ 7666 h 82" name="T3"/>
                  <a:gd fmla="*/ 107339 w 135" name="T4"/>
                  <a:gd fmla="*/ 36416 h 82" name="T5"/>
                  <a:gd fmla="*/ 92005 w 135" name="T6"/>
                  <a:gd fmla="*/ 42166 h 82" name="T7"/>
                  <a:gd fmla="*/ 61336 w 135" name="T8"/>
                  <a:gd fmla="*/ 38332 h 82" name="T9"/>
                  <a:gd fmla="*/ 34502 w 135" name="T10"/>
                  <a:gd fmla="*/ 36416 h 82" name="T11"/>
                  <a:gd fmla="*/ 19168 w 135" name="T12"/>
                  <a:gd fmla="*/ 32583 h 82" name="T13"/>
                  <a:gd fmla="*/ 9584 w 135" name="T14"/>
                  <a:gd fmla="*/ 40249 h 82" name="T15"/>
                  <a:gd fmla="*/ 11501 w 135" name="T16"/>
                  <a:gd fmla="*/ 53665 h 82" name="T17"/>
                  <a:gd fmla="*/ 0 w 135" name="T18"/>
                  <a:gd fmla="*/ 57499 h 82" name="T19"/>
                  <a:gd fmla="*/ 1917 w 135" name="T20"/>
                  <a:gd fmla="*/ 70915 h 82" name="T21"/>
                  <a:gd fmla="*/ 9584 w 135" name="T22"/>
                  <a:gd fmla="*/ 105414 h 82" name="T23"/>
                  <a:gd fmla="*/ 17251 w 135" name="T24"/>
                  <a:gd fmla="*/ 137997 h 82" name="T25"/>
                  <a:gd fmla="*/ 55586 w 135" name="T26"/>
                  <a:gd fmla="*/ 134164 h 82" name="T27"/>
                  <a:gd fmla="*/ 84338 w 135" name="T28"/>
                  <a:gd fmla="*/ 124580 h 82" name="T29"/>
                  <a:gd fmla="*/ 107339 w 135" name="T30"/>
                  <a:gd fmla="*/ 113081 h 82" name="T31"/>
                  <a:gd fmla="*/ 128423 w 135" name="T32"/>
                  <a:gd fmla="*/ 109247 h 82" name="T33"/>
                  <a:gd fmla="*/ 145674 w 135" name="T34"/>
                  <a:gd fmla="*/ 97748 h 82" name="T35"/>
                  <a:gd fmla="*/ 191676 w 135" name="T36"/>
                  <a:gd fmla="*/ 82415 h 82" name="T37"/>
                  <a:gd fmla="*/ 212761 w 135" name="T38"/>
                  <a:gd fmla="*/ 61332 h 82" name="T39"/>
                  <a:gd fmla="*/ 230012 w 135" name="T40"/>
                  <a:gd fmla="*/ 53665 h 82" name="T41"/>
                  <a:gd fmla="*/ 203177 w 135" name="T42"/>
                  <a:gd fmla="*/ 0 h 82" name="T43"/>
                  <a:gd fmla="*/ 182092 w 135" name="T44"/>
                  <a:gd fmla="*/ 5750 h 82" name="T45"/>
                  <a:gd fmla="*/ 235762 w 135" name="T46"/>
                  <a:gd fmla="*/ 149497 h 82" name="T47"/>
                  <a:gd fmla="*/ 256846 w 135" name="T48"/>
                  <a:gd fmla="*/ 145663 h 82" name="T49"/>
                  <a:gd fmla="*/ 235762 w 135" name="T50"/>
                  <a:gd fmla="*/ 149497 h 82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135" name="T78"/>
                  <a:gd fmla="*/ 0 h 82" name="T79"/>
                  <a:gd fmla="*/ 135 w 135" name="T80"/>
                  <a:gd fmla="*/ 82 h 82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82" w="135">
                    <a:moveTo>
                      <a:pt x="95" y="3"/>
                    </a:moveTo>
                    <a:cubicBezTo>
                      <a:pt x="90" y="4"/>
                      <a:pt x="75" y="3"/>
                      <a:pt x="73" y="4"/>
                    </a:cubicBezTo>
                    <a:cubicBezTo>
                      <a:pt x="71" y="5"/>
                      <a:pt x="58" y="15"/>
                      <a:pt x="56" y="19"/>
                    </a:cubicBezTo>
                    <a:cubicBezTo>
                      <a:pt x="54" y="24"/>
                      <a:pt x="51" y="25"/>
                      <a:pt x="48" y="22"/>
                    </a:cubicBezTo>
                    <a:cubicBezTo>
                      <a:pt x="45" y="20"/>
                      <a:pt x="33" y="21"/>
                      <a:pt x="32" y="20"/>
                    </a:cubicBezTo>
                    <a:cubicBezTo>
                      <a:pt x="31" y="19"/>
                      <a:pt x="23" y="18"/>
                      <a:pt x="18" y="19"/>
                    </a:cubicBezTo>
                    <a:cubicBezTo>
                      <a:pt x="14" y="19"/>
                      <a:pt x="12" y="17"/>
                      <a:pt x="10" y="17"/>
                    </a:cubicBezTo>
                    <a:cubicBezTo>
                      <a:pt x="8" y="18"/>
                      <a:pt x="6" y="20"/>
                      <a:pt x="5" y="21"/>
                    </a:cubicBezTo>
                    <a:cubicBezTo>
                      <a:pt x="4" y="23"/>
                      <a:pt x="6" y="26"/>
                      <a:pt x="6" y="28"/>
                    </a:cubicBezTo>
                    <a:cubicBezTo>
                      <a:pt x="5" y="28"/>
                      <a:pt x="3" y="29"/>
                      <a:pt x="0" y="30"/>
                    </a:cubicBezTo>
                    <a:cubicBezTo>
                      <a:pt x="1" y="33"/>
                      <a:pt x="2" y="35"/>
                      <a:pt x="1" y="37"/>
                    </a:cubicBezTo>
                    <a:cubicBezTo>
                      <a:pt x="0" y="41"/>
                      <a:pt x="1" y="50"/>
                      <a:pt x="5" y="55"/>
                    </a:cubicBezTo>
                    <a:cubicBezTo>
                      <a:pt x="8" y="61"/>
                      <a:pt x="7" y="70"/>
                      <a:pt x="9" y="72"/>
                    </a:cubicBezTo>
                    <a:cubicBezTo>
                      <a:pt x="10" y="74"/>
                      <a:pt x="23" y="73"/>
                      <a:pt x="29" y="70"/>
                    </a:cubicBezTo>
                    <a:cubicBezTo>
                      <a:pt x="35" y="66"/>
                      <a:pt x="39" y="65"/>
                      <a:pt x="44" y="65"/>
                    </a:cubicBezTo>
                    <a:cubicBezTo>
                      <a:pt x="48" y="65"/>
                      <a:pt x="54" y="61"/>
                      <a:pt x="56" y="59"/>
                    </a:cubicBezTo>
                    <a:cubicBezTo>
                      <a:pt x="57" y="57"/>
                      <a:pt x="64" y="57"/>
                      <a:pt x="67" y="57"/>
                    </a:cubicBezTo>
                    <a:cubicBezTo>
                      <a:pt x="70" y="58"/>
                      <a:pt x="73" y="54"/>
                      <a:pt x="76" y="51"/>
                    </a:cubicBezTo>
                    <a:cubicBezTo>
                      <a:pt x="79" y="48"/>
                      <a:pt x="89" y="47"/>
                      <a:pt x="100" y="43"/>
                    </a:cubicBezTo>
                    <a:cubicBezTo>
                      <a:pt x="110" y="40"/>
                      <a:pt x="108" y="35"/>
                      <a:pt x="111" y="32"/>
                    </a:cubicBezTo>
                    <a:cubicBezTo>
                      <a:pt x="113" y="30"/>
                      <a:pt x="116" y="30"/>
                      <a:pt x="120" y="28"/>
                    </a:cubicBezTo>
                    <a:cubicBezTo>
                      <a:pt x="115" y="18"/>
                      <a:pt x="109" y="6"/>
                      <a:pt x="106" y="0"/>
                    </a:cubicBezTo>
                    <a:cubicBezTo>
                      <a:pt x="101" y="1"/>
                      <a:pt x="97" y="3"/>
                      <a:pt x="95" y="3"/>
                    </a:cubicBezTo>
                    <a:close/>
                    <a:moveTo>
                      <a:pt x="123" y="78"/>
                    </a:moveTo>
                    <a:cubicBezTo>
                      <a:pt x="127" y="82"/>
                      <a:pt x="134" y="77"/>
                      <a:pt x="134" y="76"/>
                    </a:cubicBezTo>
                    <a:cubicBezTo>
                      <a:pt x="135" y="74"/>
                      <a:pt x="119" y="73"/>
                      <a:pt x="123" y="78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904" name="Freeform 148"/>
              <p:cNvSpPr>
                <a:spLocks noChangeArrowheads="1" noEditPoints="1"/>
              </p:cNvSpPr>
              <p:nvPr/>
            </p:nvSpPr>
            <p:spPr bwMode="auto">
              <a:xfrm>
                <a:off x="6961188" y="2592387"/>
                <a:ext cx="174625" cy="125413"/>
              </a:xfrm>
              <a:custGeom>
                <a:gdLst>
                  <a:gd fmla="*/ 1898 w 92" name="T0"/>
                  <a:gd fmla="*/ 5701 h 66" name="T1"/>
                  <a:gd fmla="*/ 28471 w 92" name="T2"/>
                  <a:gd fmla="*/ 36104 h 66" name="T3"/>
                  <a:gd fmla="*/ 1898 w 92" name="T4"/>
                  <a:gd fmla="*/ 5701 h 66" name="T5"/>
                  <a:gd fmla="*/ 41758 w 92" name="T6"/>
                  <a:gd fmla="*/ 32303 h 66" name="T7"/>
                  <a:gd fmla="*/ 60739 w 92" name="T8"/>
                  <a:gd fmla="*/ 45605 h 66" name="T9"/>
                  <a:gd fmla="*/ 41758 w 92" name="T10"/>
                  <a:gd fmla="*/ 32303 h 66" name="T11"/>
                  <a:gd fmla="*/ 113886 w 92" name="T12"/>
                  <a:gd fmla="*/ 70307 h 66" name="T13"/>
                  <a:gd fmla="*/ 83516 w 92" name="T14"/>
                  <a:gd fmla="*/ 53206 h 66" name="T15"/>
                  <a:gd fmla="*/ 113886 w 92" name="T16"/>
                  <a:gd fmla="*/ 70307 h 66" name="T17"/>
                  <a:gd fmla="*/ 110090 w 92" name="T18"/>
                  <a:gd fmla="*/ 89309 h 66" name="T19"/>
                  <a:gd fmla="*/ 130969 w 92" name="T20"/>
                  <a:gd fmla="*/ 102611 h 66" name="T21"/>
                  <a:gd fmla="*/ 110090 w 92" name="T22"/>
                  <a:gd fmla="*/ 89309 h 66" name="T23"/>
                  <a:gd fmla="*/ 148052 w 92" name="T24"/>
                  <a:gd fmla="*/ 110211 h 66" name="T25"/>
                  <a:gd fmla="*/ 168931 w 92" name="T26"/>
                  <a:gd fmla="*/ 119712 h 66" name="T27"/>
                  <a:gd fmla="*/ 148052 w 92" name="T28"/>
                  <a:gd fmla="*/ 110211 h 66" name="T29"/>
                  <a:gd fmla="*/ 132867 w 92" name="T30"/>
                  <a:gd fmla="*/ 68407 h 66" name="T31"/>
                  <a:gd fmla="*/ 149950 w 92" name="T32"/>
                  <a:gd fmla="*/ 96910 h 66" name="T33"/>
                  <a:gd fmla="*/ 132867 w 92" name="T34"/>
                  <a:gd fmla="*/ 68407 h 6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92" name="T54"/>
                  <a:gd fmla="*/ 0 h 66" name="T55"/>
                  <a:gd fmla="*/ 92 w 92" name="T56"/>
                  <a:gd fmla="*/ 66 h 66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66" w="92">
                    <a:moveTo>
                      <a:pt x="1" y="3"/>
                    </a:moveTo>
                    <a:cubicBezTo>
                      <a:pt x="0" y="6"/>
                      <a:pt x="11" y="21"/>
                      <a:pt x="15" y="19"/>
                    </a:cubicBezTo>
                    <a:cubicBezTo>
                      <a:pt x="22" y="14"/>
                      <a:pt x="2" y="0"/>
                      <a:pt x="1" y="3"/>
                    </a:cubicBezTo>
                    <a:close/>
                    <a:moveTo>
                      <a:pt x="22" y="17"/>
                    </a:moveTo>
                    <a:cubicBezTo>
                      <a:pt x="22" y="18"/>
                      <a:pt x="30" y="26"/>
                      <a:pt x="32" y="24"/>
                    </a:cubicBezTo>
                    <a:cubicBezTo>
                      <a:pt x="34" y="23"/>
                      <a:pt x="23" y="14"/>
                      <a:pt x="22" y="17"/>
                    </a:cubicBezTo>
                    <a:close/>
                    <a:moveTo>
                      <a:pt x="60" y="37"/>
                    </a:moveTo>
                    <a:cubicBezTo>
                      <a:pt x="63" y="35"/>
                      <a:pt x="44" y="25"/>
                      <a:pt x="44" y="28"/>
                    </a:cubicBezTo>
                    <a:cubicBezTo>
                      <a:pt x="44" y="31"/>
                      <a:pt x="57" y="38"/>
                      <a:pt x="60" y="37"/>
                    </a:cubicBezTo>
                    <a:close/>
                    <a:moveTo>
                      <a:pt x="58" y="47"/>
                    </a:moveTo>
                    <a:cubicBezTo>
                      <a:pt x="59" y="52"/>
                      <a:pt x="66" y="55"/>
                      <a:pt x="69" y="54"/>
                    </a:cubicBezTo>
                    <a:cubicBezTo>
                      <a:pt x="72" y="52"/>
                      <a:pt x="57" y="42"/>
                      <a:pt x="58" y="47"/>
                    </a:cubicBezTo>
                    <a:close/>
                    <a:moveTo>
                      <a:pt x="78" y="58"/>
                    </a:moveTo>
                    <a:cubicBezTo>
                      <a:pt x="79" y="60"/>
                      <a:pt x="85" y="66"/>
                      <a:pt x="89" y="63"/>
                    </a:cubicBezTo>
                    <a:cubicBezTo>
                      <a:pt x="92" y="61"/>
                      <a:pt x="78" y="56"/>
                      <a:pt x="78" y="58"/>
                    </a:cubicBezTo>
                    <a:close/>
                    <a:moveTo>
                      <a:pt x="70" y="36"/>
                    </a:moveTo>
                    <a:cubicBezTo>
                      <a:pt x="67" y="42"/>
                      <a:pt x="77" y="51"/>
                      <a:pt x="79" y="51"/>
                    </a:cubicBezTo>
                    <a:cubicBezTo>
                      <a:pt x="80" y="52"/>
                      <a:pt x="72" y="32"/>
                      <a:pt x="70" y="36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chemeClr val="tx1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905" name="Freeform 149"/>
              <p:cNvSpPr>
                <a:spLocks noChangeArrowheads="1" noEditPoints="1"/>
              </p:cNvSpPr>
              <p:nvPr/>
            </p:nvSpPr>
            <p:spPr bwMode="auto">
              <a:xfrm>
                <a:off x="6961188" y="2592387"/>
                <a:ext cx="174625" cy="125413"/>
              </a:xfrm>
              <a:custGeom>
                <a:gdLst>
                  <a:gd fmla="*/ 1898 w 92" name="T0"/>
                  <a:gd fmla="*/ 5701 h 66" name="T1"/>
                  <a:gd fmla="*/ 28471 w 92" name="T2"/>
                  <a:gd fmla="*/ 36104 h 66" name="T3"/>
                  <a:gd fmla="*/ 1898 w 92" name="T4"/>
                  <a:gd fmla="*/ 5701 h 66" name="T5"/>
                  <a:gd fmla="*/ 41758 w 92" name="T6"/>
                  <a:gd fmla="*/ 32303 h 66" name="T7"/>
                  <a:gd fmla="*/ 60739 w 92" name="T8"/>
                  <a:gd fmla="*/ 45605 h 66" name="T9"/>
                  <a:gd fmla="*/ 41758 w 92" name="T10"/>
                  <a:gd fmla="*/ 32303 h 66" name="T11"/>
                  <a:gd fmla="*/ 113886 w 92" name="T12"/>
                  <a:gd fmla="*/ 70307 h 66" name="T13"/>
                  <a:gd fmla="*/ 83516 w 92" name="T14"/>
                  <a:gd fmla="*/ 53206 h 66" name="T15"/>
                  <a:gd fmla="*/ 113886 w 92" name="T16"/>
                  <a:gd fmla="*/ 70307 h 66" name="T17"/>
                  <a:gd fmla="*/ 110090 w 92" name="T18"/>
                  <a:gd fmla="*/ 89309 h 66" name="T19"/>
                  <a:gd fmla="*/ 130969 w 92" name="T20"/>
                  <a:gd fmla="*/ 102611 h 66" name="T21"/>
                  <a:gd fmla="*/ 110090 w 92" name="T22"/>
                  <a:gd fmla="*/ 89309 h 66" name="T23"/>
                  <a:gd fmla="*/ 148052 w 92" name="T24"/>
                  <a:gd fmla="*/ 110211 h 66" name="T25"/>
                  <a:gd fmla="*/ 168931 w 92" name="T26"/>
                  <a:gd fmla="*/ 119712 h 66" name="T27"/>
                  <a:gd fmla="*/ 148052 w 92" name="T28"/>
                  <a:gd fmla="*/ 110211 h 66" name="T29"/>
                  <a:gd fmla="*/ 132867 w 92" name="T30"/>
                  <a:gd fmla="*/ 68407 h 66" name="T31"/>
                  <a:gd fmla="*/ 149950 w 92" name="T32"/>
                  <a:gd fmla="*/ 96910 h 66" name="T33"/>
                  <a:gd fmla="*/ 132867 w 92" name="T34"/>
                  <a:gd fmla="*/ 68407 h 6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92" name="T54"/>
                  <a:gd fmla="*/ 0 h 66" name="T55"/>
                  <a:gd fmla="*/ 92 w 92" name="T56"/>
                  <a:gd fmla="*/ 66 h 66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66" w="92">
                    <a:moveTo>
                      <a:pt x="1" y="3"/>
                    </a:moveTo>
                    <a:cubicBezTo>
                      <a:pt x="0" y="6"/>
                      <a:pt x="11" y="21"/>
                      <a:pt x="15" y="19"/>
                    </a:cubicBezTo>
                    <a:cubicBezTo>
                      <a:pt x="22" y="14"/>
                      <a:pt x="2" y="0"/>
                      <a:pt x="1" y="3"/>
                    </a:cubicBezTo>
                    <a:close/>
                    <a:moveTo>
                      <a:pt x="22" y="17"/>
                    </a:moveTo>
                    <a:cubicBezTo>
                      <a:pt x="22" y="18"/>
                      <a:pt x="30" y="26"/>
                      <a:pt x="32" y="24"/>
                    </a:cubicBezTo>
                    <a:cubicBezTo>
                      <a:pt x="34" y="23"/>
                      <a:pt x="23" y="14"/>
                      <a:pt x="22" y="17"/>
                    </a:cubicBezTo>
                    <a:close/>
                    <a:moveTo>
                      <a:pt x="60" y="37"/>
                    </a:moveTo>
                    <a:cubicBezTo>
                      <a:pt x="63" y="35"/>
                      <a:pt x="44" y="25"/>
                      <a:pt x="44" y="28"/>
                    </a:cubicBezTo>
                    <a:cubicBezTo>
                      <a:pt x="44" y="31"/>
                      <a:pt x="57" y="38"/>
                      <a:pt x="60" y="37"/>
                    </a:cubicBezTo>
                    <a:close/>
                    <a:moveTo>
                      <a:pt x="58" y="47"/>
                    </a:moveTo>
                    <a:cubicBezTo>
                      <a:pt x="59" y="52"/>
                      <a:pt x="66" y="55"/>
                      <a:pt x="69" y="54"/>
                    </a:cubicBezTo>
                    <a:cubicBezTo>
                      <a:pt x="72" y="52"/>
                      <a:pt x="57" y="42"/>
                      <a:pt x="58" y="47"/>
                    </a:cubicBezTo>
                    <a:close/>
                    <a:moveTo>
                      <a:pt x="78" y="58"/>
                    </a:moveTo>
                    <a:cubicBezTo>
                      <a:pt x="79" y="60"/>
                      <a:pt x="85" y="66"/>
                      <a:pt x="89" y="63"/>
                    </a:cubicBezTo>
                    <a:cubicBezTo>
                      <a:pt x="92" y="61"/>
                      <a:pt x="78" y="56"/>
                      <a:pt x="78" y="58"/>
                    </a:cubicBezTo>
                    <a:close/>
                    <a:moveTo>
                      <a:pt x="70" y="36"/>
                    </a:moveTo>
                    <a:cubicBezTo>
                      <a:pt x="67" y="42"/>
                      <a:pt x="77" y="51"/>
                      <a:pt x="79" y="51"/>
                    </a:cubicBezTo>
                    <a:cubicBezTo>
                      <a:pt x="80" y="52"/>
                      <a:pt x="72" y="32"/>
                      <a:pt x="70" y="36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906" name="Freeform 150"/>
              <p:cNvSpPr>
                <a:spLocks noChangeArrowheads="1" noEditPoints="1"/>
              </p:cNvSpPr>
              <p:nvPr/>
            </p:nvSpPr>
            <p:spPr bwMode="auto">
              <a:xfrm>
                <a:off x="6054725" y="2706687"/>
                <a:ext cx="884238" cy="787400"/>
              </a:xfrm>
              <a:custGeom>
                <a:gdLst>
                  <a:gd fmla="*/ 872779 w 463" name="T0"/>
                  <a:gd fmla="*/ 344010 h 412" name="T1"/>
                  <a:gd fmla="*/ 836493 w 463" name="T2"/>
                  <a:gd fmla="*/ 305786 h 412" name="T3"/>
                  <a:gd fmla="*/ 809756 w 463" name="T4"/>
                  <a:gd fmla="*/ 265652 h 412" name="T5"/>
                  <a:gd fmla="*/ 783019 w 463" name="T6"/>
                  <a:gd fmla="*/ 236984 h 412" name="T7"/>
                  <a:gd fmla="*/ 721905 w 463" name="T8"/>
                  <a:gd fmla="*/ 177738 h 412" name="T9"/>
                  <a:gd fmla="*/ 700897 w 463" name="T10"/>
                  <a:gd fmla="*/ 101292 h 412" name="T11"/>
                  <a:gd fmla="*/ 662701 w 463" name="T12"/>
                  <a:gd fmla="*/ 63068 h 412" name="T13"/>
                  <a:gd fmla="*/ 628325 w 463" name="T14"/>
                  <a:gd fmla="*/ 19112 h 412" name="T15"/>
                  <a:gd fmla="*/ 618776 w 463" name="T16"/>
                  <a:gd fmla="*/ 97469 h 412" name="T17"/>
                  <a:gd fmla="*/ 567211 w 463" name="T18"/>
                  <a:gd fmla="*/ 145249 h 412" name="T19"/>
                  <a:gd fmla="*/ 506097 w 463" name="T20"/>
                  <a:gd fmla="*/ 112759 h 412" name="T21"/>
                  <a:gd fmla="*/ 494639 w 463" name="T22"/>
                  <a:gd fmla="*/ 66891 h 412" name="T23"/>
                  <a:gd fmla="*/ 511827 w 463" name="T24"/>
                  <a:gd fmla="*/ 32490 h 412" name="T25"/>
                  <a:gd fmla="*/ 479360 w 463" name="T26"/>
                  <a:gd fmla="*/ 36312 h 412" name="T27"/>
                  <a:gd fmla="*/ 423976 w 463" name="T28"/>
                  <a:gd fmla="*/ 24845 h 412" name="T29"/>
                  <a:gd fmla="*/ 370501 w 463" name="T30"/>
                  <a:gd fmla="*/ 61157 h 412" name="T31"/>
                  <a:gd fmla="*/ 351403 w 463" name="T32"/>
                  <a:gd fmla="*/ 97469 h 412" name="T33"/>
                  <a:gd fmla="*/ 318937 w 463" name="T34"/>
                  <a:gd fmla="*/ 84091 h 412" name="T35"/>
                  <a:gd fmla="*/ 280741 w 463" name="T36"/>
                  <a:gd fmla="*/ 87914 h 412" name="T37"/>
                  <a:gd fmla="*/ 250184 w 463" name="T38"/>
                  <a:gd fmla="*/ 105114 h 412" name="T39"/>
                  <a:gd fmla="*/ 234906 w 463" name="T40"/>
                  <a:gd fmla="*/ 139515 h 412" name="T41"/>
                  <a:gd fmla="*/ 202439 w 463" name="T42"/>
                  <a:gd fmla="*/ 143337 h 412" name="T43"/>
                  <a:gd fmla="*/ 131776 w 463" name="T44"/>
                  <a:gd fmla="*/ 210228 h 412" name="T45"/>
                  <a:gd fmla="*/ 64933 w 463" name="T46"/>
                  <a:gd fmla="*/ 231251 h 412" name="T47"/>
                  <a:gd fmla="*/ 24827 w 463" name="T48"/>
                  <a:gd fmla="*/ 248451 h 412" name="T49"/>
                  <a:gd fmla="*/ 11459 w 463" name="T50"/>
                  <a:gd fmla="*/ 322987 h 412" name="T51"/>
                  <a:gd fmla="*/ 17188 w 463" name="T52"/>
                  <a:gd fmla="*/ 357388 h 412" name="T53"/>
                  <a:gd fmla="*/ 42016 w 463" name="T54"/>
                  <a:gd fmla="*/ 433834 h 412" name="T55"/>
                  <a:gd fmla="*/ 43925 w 463" name="T56"/>
                  <a:gd fmla="*/ 529393 h 412" name="T57"/>
                  <a:gd fmla="*/ 106949 w 463" name="T58"/>
                  <a:gd fmla="*/ 561883 h 412" name="T59"/>
                  <a:gd fmla="*/ 198619 w 463" name="T60"/>
                  <a:gd fmla="*/ 535126 h 412" name="T61"/>
                  <a:gd fmla="*/ 299839 w 463" name="T62"/>
                  <a:gd fmla="*/ 496903 h 412" name="T63"/>
                  <a:gd fmla="*/ 418246 w 463" name="T64"/>
                  <a:gd fmla="*/ 489258 h 412" name="T65"/>
                  <a:gd fmla="*/ 458352 w 463" name="T66"/>
                  <a:gd fmla="*/ 512192 h 412" name="T67"/>
                  <a:gd fmla="*/ 500368 w 463" name="T68"/>
                  <a:gd fmla="*/ 548504 h 412" name="T69"/>
                  <a:gd fmla="*/ 530925 w 463" name="T70"/>
                  <a:gd fmla="*/ 544682 h 412" name="T71"/>
                  <a:gd fmla="*/ 550023 w 463" name="T72"/>
                  <a:gd fmla="*/ 552327 h 412" name="T73"/>
                  <a:gd fmla="*/ 580580 w 463" name="T74"/>
                  <a:gd fmla="*/ 605839 h 412" name="T75"/>
                  <a:gd fmla="*/ 656972 w 463" name="T76"/>
                  <a:gd fmla="*/ 657441 h 412" name="T77"/>
                  <a:gd fmla="*/ 697078 w 463" name="T78"/>
                  <a:gd fmla="*/ 651707 h 412" name="T79"/>
                  <a:gd fmla="*/ 723815 w 463" name="T80"/>
                  <a:gd fmla="*/ 665085 h 412" name="T81"/>
                  <a:gd fmla="*/ 800207 w 463" name="T82"/>
                  <a:gd fmla="*/ 630685 h 412" name="T83"/>
                  <a:gd fmla="*/ 846042 w 463" name="T84"/>
                  <a:gd fmla="*/ 508370 h 412" name="T85"/>
                  <a:gd fmla="*/ 874689 w 463" name="T86"/>
                  <a:gd fmla="*/ 435746 h 412" name="T87"/>
                  <a:gd fmla="*/ 401058 w 463" name="T88"/>
                  <a:gd fmla="*/ 21023 h 412" name="T89"/>
                  <a:gd fmla="*/ 508007 w 463" name="T90"/>
                  <a:gd fmla="*/ 586728 h 412" name="T91"/>
                  <a:gd fmla="*/ 723815 w 463" name="T92"/>
                  <a:gd fmla="*/ 718598 h 412" name="T93"/>
                  <a:gd fmla="*/ 725725 w 463" name="T94"/>
                  <a:gd fmla="*/ 785489 h 412" name="T95"/>
                  <a:gd fmla="*/ 754372 w 463" name="T96"/>
                  <a:gd fmla="*/ 768288 h 412" name="T97"/>
                  <a:gd fmla="*/ 723815 w 463" name="T98"/>
                  <a:gd fmla="*/ 718598 h 412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463" name="T150"/>
                  <a:gd fmla="*/ 0 h 412" name="T151"/>
                  <a:gd fmla="*/ 463 w 463" name="T152"/>
                  <a:gd fmla="*/ 412 h 412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412" w="462">
                    <a:moveTo>
                      <a:pt x="460" y="207"/>
                    </a:moveTo>
                    <a:cubicBezTo>
                      <a:pt x="462" y="205"/>
                      <a:pt x="459" y="197"/>
                      <a:pt x="457" y="198"/>
                    </a:cubicBezTo>
                    <a:cubicBezTo>
                      <a:pt x="456" y="200"/>
                      <a:pt x="456" y="186"/>
                      <a:pt x="457" y="180"/>
                    </a:cubicBezTo>
                    <a:cubicBezTo>
                      <a:pt x="458" y="173"/>
                      <a:pt x="457" y="174"/>
                      <a:pt x="454" y="177"/>
                    </a:cubicBezTo>
                    <a:cubicBezTo>
                      <a:pt x="451" y="181"/>
                      <a:pt x="447" y="171"/>
                      <a:pt x="447" y="169"/>
                    </a:cubicBezTo>
                    <a:cubicBezTo>
                      <a:pt x="446" y="166"/>
                      <a:pt x="442" y="159"/>
                      <a:pt x="438" y="160"/>
                    </a:cubicBezTo>
                    <a:cubicBezTo>
                      <a:pt x="434" y="161"/>
                      <a:pt x="436" y="154"/>
                      <a:pt x="432" y="155"/>
                    </a:cubicBezTo>
                    <a:cubicBezTo>
                      <a:pt x="428" y="156"/>
                      <a:pt x="428" y="149"/>
                      <a:pt x="428" y="143"/>
                    </a:cubicBezTo>
                    <a:cubicBezTo>
                      <a:pt x="429" y="137"/>
                      <a:pt x="426" y="142"/>
                      <a:pt x="424" y="139"/>
                    </a:cubicBezTo>
                    <a:cubicBezTo>
                      <a:pt x="422" y="137"/>
                      <a:pt x="420" y="139"/>
                      <a:pt x="417" y="140"/>
                    </a:cubicBezTo>
                    <a:cubicBezTo>
                      <a:pt x="415" y="141"/>
                      <a:pt x="414" y="135"/>
                      <a:pt x="415" y="132"/>
                    </a:cubicBezTo>
                    <a:cubicBezTo>
                      <a:pt x="415" y="130"/>
                      <a:pt x="414" y="127"/>
                      <a:pt x="410" y="124"/>
                    </a:cubicBezTo>
                    <a:cubicBezTo>
                      <a:pt x="407" y="121"/>
                      <a:pt x="406" y="119"/>
                      <a:pt x="407" y="116"/>
                    </a:cubicBezTo>
                    <a:cubicBezTo>
                      <a:pt x="407" y="112"/>
                      <a:pt x="385" y="101"/>
                      <a:pt x="381" y="100"/>
                    </a:cubicBezTo>
                    <a:cubicBezTo>
                      <a:pt x="376" y="99"/>
                      <a:pt x="380" y="94"/>
                      <a:pt x="378" y="93"/>
                    </a:cubicBezTo>
                    <a:cubicBezTo>
                      <a:pt x="376" y="91"/>
                      <a:pt x="375" y="84"/>
                      <a:pt x="375" y="79"/>
                    </a:cubicBezTo>
                    <a:cubicBezTo>
                      <a:pt x="375" y="73"/>
                      <a:pt x="368" y="72"/>
                      <a:pt x="368" y="67"/>
                    </a:cubicBezTo>
                    <a:cubicBezTo>
                      <a:pt x="369" y="63"/>
                      <a:pt x="366" y="58"/>
                      <a:pt x="367" y="53"/>
                    </a:cubicBezTo>
                    <a:cubicBezTo>
                      <a:pt x="367" y="48"/>
                      <a:pt x="360" y="47"/>
                      <a:pt x="359" y="44"/>
                    </a:cubicBezTo>
                    <a:cubicBezTo>
                      <a:pt x="359" y="42"/>
                      <a:pt x="355" y="44"/>
                      <a:pt x="351" y="45"/>
                    </a:cubicBezTo>
                    <a:cubicBezTo>
                      <a:pt x="346" y="45"/>
                      <a:pt x="347" y="39"/>
                      <a:pt x="347" y="33"/>
                    </a:cubicBezTo>
                    <a:cubicBezTo>
                      <a:pt x="348" y="28"/>
                      <a:pt x="345" y="18"/>
                      <a:pt x="342" y="15"/>
                    </a:cubicBezTo>
                    <a:cubicBezTo>
                      <a:pt x="338" y="13"/>
                      <a:pt x="338" y="3"/>
                      <a:pt x="336" y="2"/>
                    </a:cubicBezTo>
                    <a:cubicBezTo>
                      <a:pt x="335" y="0"/>
                      <a:pt x="329" y="7"/>
                      <a:pt x="329" y="10"/>
                    </a:cubicBezTo>
                    <a:cubicBezTo>
                      <a:pt x="329" y="13"/>
                      <a:pt x="329" y="17"/>
                      <a:pt x="326" y="19"/>
                    </a:cubicBezTo>
                    <a:cubicBezTo>
                      <a:pt x="324" y="21"/>
                      <a:pt x="328" y="29"/>
                      <a:pt x="325" y="31"/>
                    </a:cubicBezTo>
                    <a:cubicBezTo>
                      <a:pt x="322" y="34"/>
                      <a:pt x="325" y="45"/>
                      <a:pt x="324" y="51"/>
                    </a:cubicBezTo>
                    <a:cubicBezTo>
                      <a:pt x="323" y="58"/>
                      <a:pt x="323" y="64"/>
                      <a:pt x="320" y="69"/>
                    </a:cubicBezTo>
                    <a:cubicBezTo>
                      <a:pt x="317" y="73"/>
                      <a:pt x="317" y="80"/>
                      <a:pt x="311" y="82"/>
                    </a:cubicBezTo>
                    <a:cubicBezTo>
                      <a:pt x="305" y="84"/>
                      <a:pt x="297" y="79"/>
                      <a:pt x="297" y="76"/>
                    </a:cubicBezTo>
                    <a:cubicBezTo>
                      <a:pt x="297" y="73"/>
                      <a:pt x="291" y="71"/>
                      <a:pt x="287" y="71"/>
                    </a:cubicBezTo>
                    <a:cubicBezTo>
                      <a:pt x="284" y="72"/>
                      <a:pt x="282" y="67"/>
                      <a:pt x="276" y="63"/>
                    </a:cubicBezTo>
                    <a:cubicBezTo>
                      <a:pt x="271" y="58"/>
                      <a:pt x="266" y="64"/>
                      <a:pt x="265" y="59"/>
                    </a:cubicBezTo>
                    <a:cubicBezTo>
                      <a:pt x="263" y="54"/>
                      <a:pt x="261" y="53"/>
                      <a:pt x="257" y="50"/>
                    </a:cubicBezTo>
                    <a:cubicBezTo>
                      <a:pt x="253" y="47"/>
                      <a:pt x="254" y="47"/>
                      <a:pt x="258" y="45"/>
                    </a:cubicBezTo>
                    <a:cubicBezTo>
                      <a:pt x="262" y="42"/>
                      <a:pt x="261" y="38"/>
                      <a:pt x="259" y="35"/>
                    </a:cubicBezTo>
                    <a:cubicBezTo>
                      <a:pt x="257" y="32"/>
                      <a:pt x="261" y="33"/>
                      <a:pt x="266" y="30"/>
                    </a:cubicBezTo>
                    <a:cubicBezTo>
                      <a:pt x="271" y="27"/>
                      <a:pt x="266" y="24"/>
                      <a:pt x="270" y="22"/>
                    </a:cubicBezTo>
                    <a:cubicBezTo>
                      <a:pt x="274" y="21"/>
                      <a:pt x="272" y="18"/>
                      <a:pt x="268" y="17"/>
                    </a:cubicBezTo>
                    <a:cubicBezTo>
                      <a:pt x="264" y="16"/>
                      <a:pt x="265" y="21"/>
                      <a:pt x="263" y="21"/>
                    </a:cubicBezTo>
                    <a:cubicBezTo>
                      <a:pt x="262" y="22"/>
                      <a:pt x="260" y="15"/>
                      <a:pt x="259" y="15"/>
                    </a:cubicBezTo>
                    <a:cubicBezTo>
                      <a:pt x="258" y="16"/>
                      <a:pt x="253" y="22"/>
                      <a:pt x="251" y="19"/>
                    </a:cubicBezTo>
                    <a:cubicBezTo>
                      <a:pt x="248" y="16"/>
                      <a:pt x="234" y="13"/>
                      <a:pt x="229" y="12"/>
                    </a:cubicBezTo>
                    <a:cubicBezTo>
                      <a:pt x="223" y="11"/>
                      <a:pt x="221" y="4"/>
                      <a:pt x="218" y="6"/>
                    </a:cubicBezTo>
                    <a:cubicBezTo>
                      <a:pt x="215" y="7"/>
                      <a:pt x="219" y="9"/>
                      <a:pt x="222" y="13"/>
                    </a:cubicBezTo>
                    <a:cubicBezTo>
                      <a:pt x="226" y="17"/>
                      <a:pt x="210" y="20"/>
                      <a:pt x="205" y="18"/>
                    </a:cubicBezTo>
                    <a:cubicBezTo>
                      <a:pt x="200" y="17"/>
                      <a:pt x="206" y="22"/>
                      <a:pt x="202" y="22"/>
                    </a:cubicBezTo>
                    <a:cubicBezTo>
                      <a:pt x="198" y="21"/>
                      <a:pt x="197" y="28"/>
                      <a:pt x="194" y="32"/>
                    </a:cubicBezTo>
                    <a:cubicBezTo>
                      <a:pt x="191" y="35"/>
                      <a:pt x="193" y="38"/>
                      <a:pt x="189" y="40"/>
                    </a:cubicBezTo>
                    <a:cubicBezTo>
                      <a:pt x="186" y="42"/>
                      <a:pt x="186" y="45"/>
                      <a:pt x="190" y="50"/>
                    </a:cubicBezTo>
                    <a:cubicBezTo>
                      <a:pt x="194" y="54"/>
                      <a:pt x="188" y="55"/>
                      <a:pt x="184" y="51"/>
                    </a:cubicBezTo>
                    <a:cubicBezTo>
                      <a:pt x="180" y="47"/>
                      <a:pt x="177" y="47"/>
                      <a:pt x="177" y="51"/>
                    </a:cubicBezTo>
                    <a:cubicBezTo>
                      <a:pt x="177" y="56"/>
                      <a:pt x="172" y="54"/>
                      <a:pt x="173" y="49"/>
                    </a:cubicBezTo>
                    <a:cubicBezTo>
                      <a:pt x="174" y="44"/>
                      <a:pt x="168" y="46"/>
                      <a:pt x="167" y="44"/>
                    </a:cubicBezTo>
                    <a:cubicBezTo>
                      <a:pt x="166" y="41"/>
                      <a:pt x="161" y="36"/>
                      <a:pt x="157" y="37"/>
                    </a:cubicBezTo>
                    <a:cubicBezTo>
                      <a:pt x="154" y="37"/>
                      <a:pt x="154" y="40"/>
                      <a:pt x="151" y="40"/>
                    </a:cubicBezTo>
                    <a:cubicBezTo>
                      <a:pt x="148" y="40"/>
                      <a:pt x="147" y="42"/>
                      <a:pt x="147" y="46"/>
                    </a:cubicBezTo>
                    <a:cubicBezTo>
                      <a:pt x="148" y="49"/>
                      <a:pt x="142" y="45"/>
                      <a:pt x="139" y="46"/>
                    </a:cubicBezTo>
                    <a:cubicBezTo>
                      <a:pt x="135" y="46"/>
                      <a:pt x="139" y="51"/>
                      <a:pt x="137" y="51"/>
                    </a:cubicBezTo>
                    <a:cubicBezTo>
                      <a:pt x="135" y="51"/>
                      <a:pt x="135" y="55"/>
                      <a:pt x="131" y="55"/>
                    </a:cubicBezTo>
                    <a:cubicBezTo>
                      <a:pt x="128" y="55"/>
                      <a:pt x="129" y="62"/>
                      <a:pt x="129" y="66"/>
                    </a:cubicBezTo>
                    <a:cubicBezTo>
                      <a:pt x="130" y="69"/>
                      <a:pt x="124" y="64"/>
                      <a:pt x="121" y="65"/>
                    </a:cubicBezTo>
                    <a:cubicBezTo>
                      <a:pt x="118" y="66"/>
                      <a:pt x="122" y="69"/>
                      <a:pt x="123" y="73"/>
                    </a:cubicBezTo>
                    <a:cubicBezTo>
                      <a:pt x="124" y="78"/>
                      <a:pt x="121" y="77"/>
                      <a:pt x="119" y="79"/>
                    </a:cubicBezTo>
                    <a:cubicBezTo>
                      <a:pt x="117" y="81"/>
                      <a:pt x="115" y="74"/>
                      <a:pt x="115" y="71"/>
                    </a:cubicBezTo>
                    <a:cubicBezTo>
                      <a:pt x="115" y="67"/>
                      <a:pt x="110" y="70"/>
                      <a:pt x="106" y="75"/>
                    </a:cubicBezTo>
                    <a:cubicBezTo>
                      <a:pt x="101" y="80"/>
                      <a:pt x="107" y="87"/>
                      <a:pt x="105" y="88"/>
                    </a:cubicBezTo>
                    <a:cubicBezTo>
                      <a:pt x="103" y="90"/>
                      <a:pt x="94" y="98"/>
                      <a:pt x="89" y="104"/>
                    </a:cubicBezTo>
                    <a:cubicBezTo>
                      <a:pt x="84" y="111"/>
                      <a:pt x="73" y="107"/>
                      <a:pt x="69" y="110"/>
                    </a:cubicBezTo>
                    <a:cubicBezTo>
                      <a:pt x="66" y="113"/>
                      <a:pt x="62" y="111"/>
                      <a:pt x="58" y="113"/>
                    </a:cubicBezTo>
                    <a:cubicBezTo>
                      <a:pt x="55" y="116"/>
                      <a:pt x="48" y="121"/>
                      <a:pt x="48" y="118"/>
                    </a:cubicBezTo>
                    <a:cubicBezTo>
                      <a:pt x="47" y="115"/>
                      <a:pt x="38" y="117"/>
                      <a:pt x="34" y="121"/>
                    </a:cubicBezTo>
                    <a:cubicBezTo>
                      <a:pt x="30" y="125"/>
                      <a:pt x="24" y="129"/>
                      <a:pt x="20" y="129"/>
                    </a:cubicBezTo>
                    <a:cubicBezTo>
                      <a:pt x="16" y="129"/>
                      <a:pt x="16" y="136"/>
                      <a:pt x="14" y="137"/>
                    </a:cubicBezTo>
                    <a:cubicBezTo>
                      <a:pt x="12" y="139"/>
                      <a:pt x="13" y="132"/>
                      <a:pt x="13" y="130"/>
                    </a:cubicBezTo>
                    <a:cubicBezTo>
                      <a:pt x="13" y="129"/>
                      <a:pt x="9" y="133"/>
                      <a:pt x="7" y="139"/>
                    </a:cubicBezTo>
                    <a:cubicBezTo>
                      <a:pt x="5" y="144"/>
                      <a:pt x="11" y="146"/>
                      <a:pt x="8" y="151"/>
                    </a:cubicBezTo>
                    <a:cubicBezTo>
                      <a:pt x="4" y="157"/>
                      <a:pt x="0" y="162"/>
                      <a:pt x="6" y="169"/>
                    </a:cubicBezTo>
                    <a:cubicBezTo>
                      <a:pt x="11" y="176"/>
                      <a:pt x="14" y="181"/>
                      <a:pt x="12" y="184"/>
                    </a:cubicBezTo>
                    <a:cubicBezTo>
                      <a:pt x="10" y="188"/>
                      <a:pt x="7" y="177"/>
                      <a:pt x="5" y="179"/>
                    </a:cubicBezTo>
                    <a:cubicBezTo>
                      <a:pt x="4" y="180"/>
                      <a:pt x="10" y="184"/>
                      <a:pt x="9" y="187"/>
                    </a:cubicBezTo>
                    <a:cubicBezTo>
                      <a:pt x="7" y="189"/>
                      <a:pt x="2" y="178"/>
                      <a:pt x="1" y="181"/>
                    </a:cubicBezTo>
                    <a:cubicBezTo>
                      <a:pt x="0" y="183"/>
                      <a:pt x="12" y="200"/>
                      <a:pt x="12" y="206"/>
                    </a:cubicBezTo>
                    <a:cubicBezTo>
                      <a:pt x="12" y="212"/>
                      <a:pt x="22" y="218"/>
                      <a:pt x="22" y="227"/>
                    </a:cubicBezTo>
                    <a:cubicBezTo>
                      <a:pt x="21" y="236"/>
                      <a:pt x="30" y="251"/>
                      <a:pt x="32" y="253"/>
                    </a:cubicBezTo>
                    <a:cubicBezTo>
                      <a:pt x="33" y="255"/>
                      <a:pt x="28" y="261"/>
                      <a:pt x="29" y="268"/>
                    </a:cubicBezTo>
                    <a:cubicBezTo>
                      <a:pt x="30" y="275"/>
                      <a:pt x="27" y="277"/>
                      <a:pt x="23" y="277"/>
                    </a:cubicBezTo>
                    <a:cubicBezTo>
                      <a:pt x="18" y="277"/>
                      <a:pt x="21" y="284"/>
                      <a:pt x="26" y="285"/>
                    </a:cubicBezTo>
                    <a:cubicBezTo>
                      <a:pt x="30" y="285"/>
                      <a:pt x="29" y="289"/>
                      <a:pt x="34" y="292"/>
                    </a:cubicBezTo>
                    <a:cubicBezTo>
                      <a:pt x="39" y="296"/>
                      <a:pt x="52" y="294"/>
                      <a:pt x="56" y="294"/>
                    </a:cubicBezTo>
                    <a:cubicBezTo>
                      <a:pt x="60" y="294"/>
                      <a:pt x="61" y="288"/>
                      <a:pt x="67" y="288"/>
                    </a:cubicBezTo>
                    <a:cubicBezTo>
                      <a:pt x="73" y="287"/>
                      <a:pt x="72" y="286"/>
                      <a:pt x="75" y="282"/>
                    </a:cubicBezTo>
                    <a:cubicBezTo>
                      <a:pt x="78" y="279"/>
                      <a:pt x="91" y="280"/>
                      <a:pt x="104" y="280"/>
                    </a:cubicBezTo>
                    <a:cubicBezTo>
                      <a:pt x="117" y="281"/>
                      <a:pt x="123" y="277"/>
                      <a:pt x="125" y="272"/>
                    </a:cubicBezTo>
                    <a:cubicBezTo>
                      <a:pt x="127" y="267"/>
                      <a:pt x="136" y="267"/>
                      <a:pt x="140" y="263"/>
                    </a:cubicBezTo>
                    <a:cubicBezTo>
                      <a:pt x="144" y="260"/>
                      <a:pt x="147" y="259"/>
                      <a:pt x="157" y="260"/>
                    </a:cubicBezTo>
                    <a:cubicBezTo>
                      <a:pt x="167" y="260"/>
                      <a:pt x="176" y="255"/>
                      <a:pt x="182" y="253"/>
                    </a:cubicBezTo>
                    <a:cubicBezTo>
                      <a:pt x="188" y="250"/>
                      <a:pt x="200" y="251"/>
                      <a:pt x="206" y="250"/>
                    </a:cubicBezTo>
                    <a:cubicBezTo>
                      <a:pt x="212" y="248"/>
                      <a:pt x="213" y="257"/>
                      <a:pt x="219" y="256"/>
                    </a:cubicBezTo>
                    <a:cubicBezTo>
                      <a:pt x="226" y="256"/>
                      <a:pt x="229" y="258"/>
                      <a:pt x="233" y="258"/>
                    </a:cubicBezTo>
                    <a:cubicBezTo>
                      <a:pt x="236" y="258"/>
                      <a:pt x="236" y="261"/>
                      <a:pt x="239" y="261"/>
                    </a:cubicBezTo>
                    <a:cubicBezTo>
                      <a:pt x="243" y="262"/>
                      <a:pt x="242" y="265"/>
                      <a:pt x="240" y="268"/>
                    </a:cubicBezTo>
                    <a:cubicBezTo>
                      <a:pt x="238" y="272"/>
                      <a:pt x="245" y="271"/>
                      <a:pt x="250" y="278"/>
                    </a:cubicBezTo>
                    <a:cubicBezTo>
                      <a:pt x="255" y="284"/>
                      <a:pt x="250" y="285"/>
                      <a:pt x="253" y="290"/>
                    </a:cubicBezTo>
                    <a:cubicBezTo>
                      <a:pt x="255" y="295"/>
                      <a:pt x="257" y="294"/>
                      <a:pt x="262" y="287"/>
                    </a:cubicBezTo>
                    <a:cubicBezTo>
                      <a:pt x="267" y="280"/>
                      <a:pt x="272" y="285"/>
                      <a:pt x="273" y="279"/>
                    </a:cubicBezTo>
                    <a:cubicBezTo>
                      <a:pt x="274" y="273"/>
                      <a:pt x="279" y="266"/>
                      <a:pt x="283" y="269"/>
                    </a:cubicBezTo>
                    <a:cubicBezTo>
                      <a:pt x="286" y="272"/>
                      <a:pt x="280" y="273"/>
                      <a:pt x="278" y="285"/>
                    </a:cubicBezTo>
                    <a:cubicBezTo>
                      <a:pt x="276" y="296"/>
                      <a:pt x="272" y="290"/>
                      <a:pt x="271" y="293"/>
                    </a:cubicBezTo>
                    <a:cubicBezTo>
                      <a:pt x="270" y="297"/>
                      <a:pt x="281" y="298"/>
                      <a:pt x="281" y="292"/>
                    </a:cubicBezTo>
                    <a:cubicBezTo>
                      <a:pt x="281" y="286"/>
                      <a:pt x="283" y="284"/>
                      <a:pt x="288" y="289"/>
                    </a:cubicBezTo>
                    <a:cubicBezTo>
                      <a:pt x="292" y="295"/>
                      <a:pt x="285" y="299"/>
                      <a:pt x="286" y="302"/>
                    </a:cubicBezTo>
                    <a:cubicBezTo>
                      <a:pt x="287" y="304"/>
                      <a:pt x="292" y="301"/>
                      <a:pt x="294" y="301"/>
                    </a:cubicBezTo>
                    <a:cubicBezTo>
                      <a:pt x="299" y="301"/>
                      <a:pt x="305" y="311"/>
                      <a:pt x="304" y="317"/>
                    </a:cubicBezTo>
                    <a:cubicBezTo>
                      <a:pt x="303" y="322"/>
                      <a:pt x="301" y="327"/>
                      <a:pt x="310" y="331"/>
                    </a:cubicBezTo>
                    <a:cubicBezTo>
                      <a:pt x="318" y="335"/>
                      <a:pt x="315" y="336"/>
                      <a:pt x="321" y="336"/>
                    </a:cubicBezTo>
                    <a:cubicBezTo>
                      <a:pt x="328" y="336"/>
                      <a:pt x="341" y="341"/>
                      <a:pt x="344" y="344"/>
                    </a:cubicBezTo>
                    <a:cubicBezTo>
                      <a:pt x="348" y="347"/>
                      <a:pt x="357" y="342"/>
                      <a:pt x="358" y="336"/>
                    </a:cubicBezTo>
                    <a:cubicBezTo>
                      <a:pt x="360" y="330"/>
                      <a:pt x="367" y="336"/>
                      <a:pt x="363" y="338"/>
                    </a:cubicBezTo>
                    <a:cubicBezTo>
                      <a:pt x="360" y="340"/>
                      <a:pt x="365" y="344"/>
                      <a:pt x="365" y="341"/>
                    </a:cubicBezTo>
                    <a:cubicBezTo>
                      <a:pt x="365" y="338"/>
                      <a:pt x="367" y="335"/>
                      <a:pt x="368" y="339"/>
                    </a:cubicBezTo>
                    <a:cubicBezTo>
                      <a:pt x="369" y="343"/>
                      <a:pt x="374" y="343"/>
                      <a:pt x="376" y="346"/>
                    </a:cubicBezTo>
                    <a:cubicBezTo>
                      <a:pt x="377" y="349"/>
                      <a:pt x="379" y="351"/>
                      <a:pt x="379" y="348"/>
                    </a:cubicBezTo>
                    <a:cubicBezTo>
                      <a:pt x="379" y="346"/>
                      <a:pt x="380" y="344"/>
                      <a:pt x="384" y="342"/>
                    </a:cubicBezTo>
                    <a:cubicBezTo>
                      <a:pt x="388" y="341"/>
                      <a:pt x="391" y="338"/>
                      <a:pt x="395" y="334"/>
                    </a:cubicBezTo>
                    <a:cubicBezTo>
                      <a:pt x="399" y="331"/>
                      <a:pt x="417" y="330"/>
                      <a:pt x="419" y="330"/>
                    </a:cubicBezTo>
                    <a:cubicBezTo>
                      <a:pt x="420" y="330"/>
                      <a:pt x="421" y="315"/>
                      <a:pt x="422" y="307"/>
                    </a:cubicBezTo>
                    <a:cubicBezTo>
                      <a:pt x="423" y="300"/>
                      <a:pt x="430" y="298"/>
                      <a:pt x="431" y="290"/>
                    </a:cubicBezTo>
                    <a:cubicBezTo>
                      <a:pt x="432" y="282"/>
                      <a:pt x="441" y="267"/>
                      <a:pt x="443" y="266"/>
                    </a:cubicBezTo>
                    <a:cubicBezTo>
                      <a:pt x="445" y="265"/>
                      <a:pt x="449" y="263"/>
                      <a:pt x="450" y="258"/>
                    </a:cubicBezTo>
                    <a:cubicBezTo>
                      <a:pt x="450" y="253"/>
                      <a:pt x="456" y="248"/>
                      <a:pt x="456" y="242"/>
                    </a:cubicBezTo>
                    <a:cubicBezTo>
                      <a:pt x="456" y="237"/>
                      <a:pt x="459" y="230"/>
                      <a:pt x="458" y="228"/>
                    </a:cubicBezTo>
                    <a:cubicBezTo>
                      <a:pt x="458" y="226"/>
                      <a:pt x="456" y="221"/>
                      <a:pt x="460" y="217"/>
                    </a:cubicBezTo>
                    <a:cubicBezTo>
                      <a:pt x="463" y="213"/>
                      <a:pt x="458" y="208"/>
                      <a:pt x="460" y="207"/>
                    </a:cubicBezTo>
                    <a:close/>
                    <a:moveTo>
                      <a:pt x="210" y="11"/>
                    </a:moveTo>
                    <a:cubicBezTo>
                      <a:pt x="209" y="8"/>
                      <a:pt x="191" y="11"/>
                      <a:pt x="195" y="14"/>
                    </a:cubicBezTo>
                    <a:cubicBezTo>
                      <a:pt x="198" y="16"/>
                      <a:pt x="210" y="14"/>
                      <a:pt x="210" y="11"/>
                    </a:cubicBezTo>
                    <a:close/>
                    <a:moveTo>
                      <a:pt x="266" y="307"/>
                    </a:moveTo>
                    <a:cubicBezTo>
                      <a:pt x="269" y="309"/>
                      <a:pt x="278" y="309"/>
                      <a:pt x="279" y="305"/>
                    </a:cubicBezTo>
                    <a:cubicBezTo>
                      <a:pt x="281" y="302"/>
                      <a:pt x="263" y="305"/>
                      <a:pt x="266" y="307"/>
                    </a:cubicBezTo>
                    <a:close/>
                    <a:moveTo>
                      <a:pt x="379" y="376"/>
                    </a:moveTo>
                    <a:cubicBezTo>
                      <a:pt x="372" y="377"/>
                      <a:pt x="362" y="370"/>
                      <a:pt x="360" y="371"/>
                    </a:cubicBezTo>
                    <a:cubicBezTo>
                      <a:pt x="357" y="372"/>
                      <a:pt x="368" y="389"/>
                      <a:pt x="365" y="393"/>
                    </a:cubicBezTo>
                    <a:cubicBezTo>
                      <a:pt x="361" y="398"/>
                      <a:pt x="375" y="410"/>
                      <a:pt x="380" y="411"/>
                    </a:cubicBezTo>
                    <a:cubicBezTo>
                      <a:pt x="385" y="412"/>
                      <a:pt x="383" y="406"/>
                      <a:pt x="386" y="406"/>
                    </a:cubicBezTo>
                    <a:cubicBezTo>
                      <a:pt x="389" y="407"/>
                      <a:pt x="388" y="403"/>
                      <a:pt x="389" y="401"/>
                    </a:cubicBezTo>
                    <a:cubicBezTo>
                      <a:pt x="389" y="398"/>
                      <a:pt x="392" y="403"/>
                      <a:pt x="395" y="402"/>
                    </a:cubicBezTo>
                    <a:cubicBezTo>
                      <a:pt x="398" y="400"/>
                      <a:pt x="394" y="390"/>
                      <a:pt x="398" y="390"/>
                    </a:cubicBezTo>
                    <a:cubicBezTo>
                      <a:pt x="402" y="390"/>
                      <a:pt x="399" y="377"/>
                      <a:pt x="398" y="372"/>
                    </a:cubicBezTo>
                    <a:cubicBezTo>
                      <a:pt x="397" y="368"/>
                      <a:pt x="386" y="376"/>
                      <a:pt x="379" y="376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907" name="Freeform 151"/>
              <p:cNvSpPr>
                <a:spLocks noChangeArrowheads="1" noEditPoints="1"/>
              </p:cNvSpPr>
              <p:nvPr/>
            </p:nvSpPr>
            <p:spPr bwMode="auto">
              <a:xfrm>
                <a:off x="7212013" y="3267075"/>
                <a:ext cx="269875" cy="320675"/>
              </a:xfrm>
              <a:custGeom>
                <a:gdLst>
                  <a:gd fmla="*/ 166519 w 141" name="T0"/>
                  <a:gd fmla="*/ 154611 h 168" name="T1"/>
                  <a:gd fmla="*/ 149293 w 141" name="T2"/>
                  <a:gd fmla="*/ 160338 h 168" name="T3"/>
                  <a:gd fmla="*/ 128238 w 141" name="T4"/>
                  <a:gd fmla="*/ 150794 h 168" name="T5"/>
                  <a:gd fmla="*/ 116754 w 141" name="T6"/>
                  <a:gd fmla="*/ 169881 h 168" name="T7"/>
                  <a:gd fmla="*/ 99528 w 141" name="T8"/>
                  <a:gd fmla="*/ 200422 h 168" name="T9"/>
                  <a:gd fmla="*/ 40194 w 141" name="T10"/>
                  <a:gd fmla="*/ 238597 h 168" name="T11"/>
                  <a:gd fmla="*/ 13398 w 141" name="T12"/>
                  <a:gd fmla="*/ 265320 h 168" name="T13"/>
                  <a:gd fmla="*/ 7656 w 141" name="T14"/>
                  <a:gd fmla="*/ 288226 h 168" name="T15"/>
                  <a:gd fmla="*/ 26796 w 141" name="T16"/>
                  <a:gd fmla="*/ 297770 h 168" name="T17"/>
                  <a:gd fmla="*/ 42108 w 141" name="T18"/>
                  <a:gd fmla="*/ 303496 h 168" name="T19"/>
                  <a:gd fmla="*/ 82302 w 141" name="T20"/>
                  <a:gd fmla="*/ 293952 h 168" name="T21"/>
                  <a:gd fmla="*/ 95700 w 141" name="T22"/>
                  <a:gd fmla="*/ 269138 h 168" name="T23"/>
                  <a:gd fmla="*/ 107184 w 141" name="T24"/>
                  <a:gd fmla="*/ 246233 h 168" name="T25"/>
                  <a:gd fmla="*/ 132066 w 141" name="T26"/>
                  <a:gd fmla="*/ 232871 h 168" name="T27"/>
                  <a:gd fmla="*/ 137809 w 141" name="T28"/>
                  <a:gd fmla="*/ 221418 h 168" name="T29"/>
                  <a:gd fmla="*/ 153121 w 141" name="T30"/>
                  <a:gd fmla="*/ 200422 h 168" name="T31"/>
                  <a:gd fmla="*/ 170347 w 141" name="T32"/>
                  <a:gd fmla="*/ 171790 h 168" name="T33"/>
                  <a:gd fmla="*/ 166519 w 141" name="T34"/>
                  <a:gd fmla="*/ 154611 h 168" name="T35"/>
                  <a:gd fmla="*/ 28710 w 141" name="T36"/>
                  <a:gd fmla="*/ 318766 h 168" name="T37"/>
                  <a:gd fmla="*/ 36366 w 141" name="T38"/>
                  <a:gd fmla="*/ 309222 h 168" name="T39"/>
                  <a:gd fmla="*/ 28710 w 141" name="T40"/>
                  <a:gd fmla="*/ 318766 h 168" name="T41"/>
                  <a:gd fmla="*/ 244993 w 141" name="T42"/>
                  <a:gd fmla="*/ 78260 h 168" name="T43"/>
                  <a:gd fmla="*/ 223939 w 141" name="T44"/>
                  <a:gd fmla="*/ 76351 h 168" name="T45"/>
                  <a:gd fmla="*/ 210541 w 141" name="T46"/>
                  <a:gd fmla="*/ 62990 h 168" name="T47"/>
                  <a:gd fmla="*/ 200971 w 141" name="T48"/>
                  <a:gd fmla="*/ 45811 h 168" name="T49"/>
                  <a:gd fmla="*/ 200971 w 141" name="T50"/>
                  <a:gd fmla="*/ 57263 h 168" name="T51"/>
                  <a:gd fmla="*/ 191401 w 141" name="T52"/>
                  <a:gd fmla="*/ 53446 h 168" name="T53"/>
                  <a:gd fmla="*/ 183745 w 141" name="T54"/>
                  <a:gd fmla="*/ 38176 h 168" name="T55"/>
                  <a:gd fmla="*/ 176089 w 141" name="T56"/>
                  <a:gd fmla="*/ 19088 h 168" name="T57"/>
                  <a:gd fmla="*/ 149293 w 141" name="T58"/>
                  <a:gd fmla="*/ 0 h 168" name="T59"/>
                  <a:gd fmla="*/ 155035 w 141" name="T60"/>
                  <a:gd fmla="*/ 22905 h 168" name="T61"/>
                  <a:gd fmla="*/ 170347 w 141" name="T62"/>
                  <a:gd fmla="*/ 38176 h 168" name="T63"/>
                  <a:gd fmla="*/ 183745 w 141" name="T64"/>
                  <a:gd fmla="*/ 55355 h 168" name="T65"/>
                  <a:gd fmla="*/ 179917 w 141" name="T66"/>
                  <a:gd fmla="*/ 87804 h 168" name="T67"/>
                  <a:gd fmla="*/ 162691 w 141" name="T68"/>
                  <a:gd fmla="*/ 106892 h 168" name="T69"/>
                  <a:gd fmla="*/ 191401 w 141" name="T70"/>
                  <a:gd fmla="*/ 131706 h 168" name="T71"/>
                  <a:gd fmla="*/ 185659 w 141" name="T72"/>
                  <a:gd fmla="*/ 166064 h 168" name="T73"/>
                  <a:gd fmla="*/ 204799 w 141" name="T74"/>
                  <a:gd fmla="*/ 169881 h 168" name="T75"/>
                  <a:gd fmla="*/ 227767 w 141" name="T76"/>
                  <a:gd fmla="*/ 135523 h 168" name="T77"/>
                  <a:gd fmla="*/ 235423 w 141" name="T78"/>
                  <a:gd fmla="*/ 114527 h 168" name="T79"/>
                  <a:gd fmla="*/ 248821 w 141" name="T80"/>
                  <a:gd fmla="*/ 108800 h 168" name="T81"/>
                  <a:gd fmla="*/ 258391 w 141" name="T82"/>
                  <a:gd fmla="*/ 95439 h 168" name="T83"/>
                  <a:gd fmla="*/ 266047 w 141" name="T84"/>
                  <a:gd fmla="*/ 76351 h 168" name="T85"/>
                  <a:gd fmla="*/ 244993 w 141" name="T86"/>
                  <a:gd fmla="*/ 78260 h 168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w 141" name="T132"/>
                  <a:gd fmla="*/ 0 h 168" name="T133"/>
                  <a:gd fmla="*/ 141 w 141" name="T134"/>
                  <a:gd fmla="*/ 168 h 168" name="T135"/>
                </a:gdLst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b="T135" l="T132" r="T134" t="T133"/>
                <a:pathLst>
                  <a:path h="168" w="141">
                    <a:moveTo>
                      <a:pt x="87" y="81"/>
                    </a:moveTo>
                    <a:cubicBezTo>
                      <a:pt x="84" y="79"/>
                      <a:pt x="82" y="82"/>
                      <a:pt x="78" y="84"/>
                    </a:cubicBezTo>
                    <a:cubicBezTo>
                      <a:pt x="74" y="86"/>
                      <a:pt x="72" y="76"/>
                      <a:pt x="67" y="79"/>
                    </a:cubicBezTo>
                    <a:cubicBezTo>
                      <a:pt x="62" y="83"/>
                      <a:pt x="67" y="85"/>
                      <a:pt x="61" y="89"/>
                    </a:cubicBezTo>
                    <a:cubicBezTo>
                      <a:pt x="56" y="94"/>
                      <a:pt x="58" y="95"/>
                      <a:pt x="52" y="105"/>
                    </a:cubicBezTo>
                    <a:cubicBezTo>
                      <a:pt x="46" y="115"/>
                      <a:pt x="24" y="120"/>
                      <a:pt x="21" y="125"/>
                    </a:cubicBezTo>
                    <a:cubicBezTo>
                      <a:pt x="18" y="131"/>
                      <a:pt x="7" y="135"/>
                      <a:pt x="7" y="139"/>
                    </a:cubicBezTo>
                    <a:cubicBezTo>
                      <a:pt x="7" y="143"/>
                      <a:pt x="0" y="146"/>
                      <a:pt x="4" y="151"/>
                    </a:cubicBezTo>
                    <a:cubicBezTo>
                      <a:pt x="7" y="155"/>
                      <a:pt x="11" y="152"/>
                      <a:pt x="14" y="156"/>
                    </a:cubicBezTo>
                    <a:cubicBezTo>
                      <a:pt x="17" y="159"/>
                      <a:pt x="21" y="156"/>
                      <a:pt x="22" y="159"/>
                    </a:cubicBezTo>
                    <a:cubicBezTo>
                      <a:pt x="24" y="162"/>
                      <a:pt x="35" y="162"/>
                      <a:pt x="43" y="154"/>
                    </a:cubicBezTo>
                    <a:cubicBezTo>
                      <a:pt x="51" y="147"/>
                      <a:pt x="47" y="143"/>
                      <a:pt x="50" y="141"/>
                    </a:cubicBezTo>
                    <a:cubicBezTo>
                      <a:pt x="54" y="139"/>
                      <a:pt x="54" y="133"/>
                      <a:pt x="56" y="129"/>
                    </a:cubicBezTo>
                    <a:cubicBezTo>
                      <a:pt x="58" y="126"/>
                      <a:pt x="60" y="122"/>
                      <a:pt x="69" y="122"/>
                    </a:cubicBezTo>
                    <a:cubicBezTo>
                      <a:pt x="78" y="122"/>
                      <a:pt x="73" y="120"/>
                      <a:pt x="72" y="116"/>
                    </a:cubicBezTo>
                    <a:cubicBezTo>
                      <a:pt x="72" y="111"/>
                      <a:pt x="80" y="111"/>
                      <a:pt x="80" y="105"/>
                    </a:cubicBezTo>
                    <a:cubicBezTo>
                      <a:pt x="80" y="100"/>
                      <a:pt x="91" y="95"/>
                      <a:pt x="89" y="90"/>
                    </a:cubicBezTo>
                    <a:cubicBezTo>
                      <a:pt x="86" y="86"/>
                      <a:pt x="91" y="84"/>
                      <a:pt x="87" y="81"/>
                    </a:cubicBezTo>
                    <a:close/>
                    <a:moveTo>
                      <a:pt x="15" y="167"/>
                    </a:moveTo>
                    <a:cubicBezTo>
                      <a:pt x="17" y="168"/>
                      <a:pt x="22" y="166"/>
                      <a:pt x="19" y="162"/>
                    </a:cubicBezTo>
                    <a:cubicBezTo>
                      <a:pt x="16" y="158"/>
                      <a:pt x="11" y="166"/>
                      <a:pt x="15" y="167"/>
                    </a:cubicBezTo>
                    <a:close/>
                    <a:moveTo>
                      <a:pt x="128" y="41"/>
                    </a:moveTo>
                    <a:cubicBezTo>
                      <a:pt x="126" y="45"/>
                      <a:pt x="121" y="40"/>
                      <a:pt x="117" y="40"/>
                    </a:cubicBezTo>
                    <a:cubicBezTo>
                      <a:pt x="113" y="40"/>
                      <a:pt x="110" y="37"/>
                      <a:pt x="110" y="33"/>
                    </a:cubicBezTo>
                    <a:cubicBezTo>
                      <a:pt x="110" y="29"/>
                      <a:pt x="109" y="24"/>
                      <a:pt x="105" y="24"/>
                    </a:cubicBezTo>
                    <a:cubicBezTo>
                      <a:pt x="101" y="24"/>
                      <a:pt x="106" y="28"/>
                      <a:pt x="105" y="30"/>
                    </a:cubicBezTo>
                    <a:cubicBezTo>
                      <a:pt x="103" y="32"/>
                      <a:pt x="102" y="28"/>
                      <a:pt x="100" y="28"/>
                    </a:cubicBezTo>
                    <a:cubicBezTo>
                      <a:pt x="98" y="28"/>
                      <a:pt x="96" y="25"/>
                      <a:pt x="96" y="20"/>
                    </a:cubicBezTo>
                    <a:cubicBezTo>
                      <a:pt x="96" y="15"/>
                      <a:pt x="92" y="16"/>
                      <a:pt x="92" y="10"/>
                    </a:cubicBezTo>
                    <a:cubicBezTo>
                      <a:pt x="92" y="4"/>
                      <a:pt x="83" y="0"/>
                      <a:pt x="78" y="0"/>
                    </a:cubicBezTo>
                    <a:cubicBezTo>
                      <a:pt x="73" y="0"/>
                      <a:pt x="79" y="9"/>
                      <a:pt x="81" y="12"/>
                    </a:cubicBezTo>
                    <a:cubicBezTo>
                      <a:pt x="84" y="15"/>
                      <a:pt x="89" y="18"/>
                      <a:pt x="89" y="20"/>
                    </a:cubicBezTo>
                    <a:cubicBezTo>
                      <a:pt x="89" y="22"/>
                      <a:pt x="93" y="28"/>
                      <a:pt x="96" y="29"/>
                    </a:cubicBezTo>
                    <a:cubicBezTo>
                      <a:pt x="99" y="30"/>
                      <a:pt x="94" y="39"/>
                      <a:pt x="94" y="46"/>
                    </a:cubicBezTo>
                    <a:cubicBezTo>
                      <a:pt x="94" y="53"/>
                      <a:pt x="89" y="51"/>
                      <a:pt x="85" y="56"/>
                    </a:cubicBezTo>
                    <a:cubicBezTo>
                      <a:pt x="81" y="60"/>
                      <a:pt x="94" y="65"/>
                      <a:pt x="100" y="69"/>
                    </a:cubicBezTo>
                    <a:cubicBezTo>
                      <a:pt x="105" y="74"/>
                      <a:pt x="95" y="85"/>
                      <a:pt x="97" y="87"/>
                    </a:cubicBezTo>
                    <a:cubicBezTo>
                      <a:pt x="97" y="89"/>
                      <a:pt x="101" y="90"/>
                      <a:pt x="107" y="89"/>
                    </a:cubicBezTo>
                    <a:cubicBezTo>
                      <a:pt x="113" y="87"/>
                      <a:pt x="115" y="75"/>
                      <a:pt x="119" y="71"/>
                    </a:cubicBezTo>
                    <a:cubicBezTo>
                      <a:pt x="123" y="68"/>
                      <a:pt x="121" y="62"/>
                      <a:pt x="123" y="60"/>
                    </a:cubicBezTo>
                    <a:cubicBezTo>
                      <a:pt x="125" y="57"/>
                      <a:pt x="128" y="57"/>
                      <a:pt x="130" y="57"/>
                    </a:cubicBezTo>
                    <a:cubicBezTo>
                      <a:pt x="133" y="57"/>
                      <a:pt x="132" y="50"/>
                      <a:pt x="135" y="50"/>
                    </a:cubicBezTo>
                    <a:cubicBezTo>
                      <a:pt x="139" y="50"/>
                      <a:pt x="137" y="46"/>
                      <a:pt x="139" y="40"/>
                    </a:cubicBezTo>
                    <a:cubicBezTo>
                      <a:pt x="141" y="35"/>
                      <a:pt x="130" y="37"/>
                      <a:pt x="128" y="41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908" name="Freeform 152"/>
              <p:cNvSpPr>
                <a:spLocks noChangeArrowheads="1" noEditPoints="1"/>
              </p:cNvSpPr>
              <p:nvPr/>
            </p:nvSpPr>
            <p:spPr bwMode="auto">
              <a:xfrm>
                <a:off x="7448550" y="2830512"/>
                <a:ext cx="58738" cy="53975"/>
              </a:xfrm>
              <a:custGeom>
                <a:gdLst>
                  <a:gd fmla="*/ 7579 w 31" name="T0"/>
                  <a:gd fmla="*/ 46264 h 28" name="T1"/>
                  <a:gd fmla="*/ 32211 w 31" name="T2"/>
                  <a:gd fmla="*/ 38554 h 28" name="T3"/>
                  <a:gd fmla="*/ 7579 w 31" name="T4"/>
                  <a:gd fmla="*/ 46264 h 28" name="T5"/>
                  <a:gd fmla="*/ 37895 w 31" name="T6"/>
                  <a:gd fmla="*/ 19277 h 28" name="T7"/>
                  <a:gd fmla="*/ 58738 w 31" name="T8"/>
                  <a:gd fmla="*/ 7711 h 28" name="T9"/>
                  <a:gd fmla="*/ 37895 w 31" name="T10"/>
                  <a:gd fmla="*/ 19277 h 2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31" name="T18"/>
                  <a:gd fmla="*/ 0 h 28" name="T19"/>
                  <a:gd fmla="*/ 31 w 31" name="T20"/>
                  <a:gd fmla="*/ 28 h 2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8" w="31">
                    <a:moveTo>
                      <a:pt x="4" y="24"/>
                    </a:moveTo>
                    <a:cubicBezTo>
                      <a:pt x="8" y="28"/>
                      <a:pt x="17" y="27"/>
                      <a:pt x="17" y="20"/>
                    </a:cubicBezTo>
                    <a:cubicBezTo>
                      <a:pt x="17" y="13"/>
                      <a:pt x="0" y="20"/>
                      <a:pt x="4" y="24"/>
                    </a:cubicBezTo>
                    <a:close/>
                    <a:moveTo>
                      <a:pt x="20" y="10"/>
                    </a:moveTo>
                    <a:cubicBezTo>
                      <a:pt x="22" y="11"/>
                      <a:pt x="31" y="8"/>
                      <a:pt x="31" y="4"/>
                    </a:cubicBezTo>
                    <a:cubicBezTo>
                      <a:pt x="31" y="0"/>
                      <a:pt x="15" y="9"/>
                      <a:pt x="20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909" name="Freeform 153"/>
              <p:cNvSpPr>
                <a:spLocks noChangeArrowheads="1"/>
              </p:cNvSpPr>
              <p:nvPr/>
            </p:nvSpPr>
            <p:spPr bwMode="auto">
              <a:xfrm>
                <a:off x="4773613" y="1484312"/>
                <a:ext cx="309563" cy="195263"/>
              </a:xfrm>
              <a:custGeom>
                <a:gdLst>
                  <a:gd fmla="*/ 307652 w 162" name="T0"/>
                  <a:gd fmla="*/ 122518 h 102" name="T1"/>
                  <a:gd fmla="*/ 288543 w 162" name="T2"/>
                  <a:gd fmla="*/ 116775 h 102" name="T3"/>
                  <a:gd fmla="*/ 265613 w 162" name="T4"/>
                  <a:gd fmla="*/ 101460 h 102" name="T5"/>
                  <a:gd fmla="*/ 240771 w 162" name="T6"/>
                  <a:gd fmla="*/ 86145 h 102" name="T7"/>
                  <a:gd fmla="*/ 219751 w 162" name="T8"/>
                  <a:gd fmla="*/ 70831 h 102" name="T9"/>
                  <a:gd fmla="*/ 210197 w 162" name="T10"/>
                  <a:gd fmla="*/ 53602 h 102" name="T11"/>
                  <a:gd fmla="*/ 200643 w 162" name="T12"/>
                  <a:gd fmla="*/ 38287 h 102" name="T13"/>
                  <a:gd fmla="*/ 168158 w 162" name="T14"/>
                  <a:gd fmla="*/ 34458 h 102" name="T15"/>
                  <a:gd fmla="*/ 160514 w 162" name="T16"/>
                  <a:gd fmla="*/ 11486 h 102" name="T17"/>
                  <a:gd fmla="*/ 145227 w 162" name="T18"/>
                  <a:gd fmla="*/ 5743 h 102" name="T19"/>
                  <a:gd fmla="*/ 129940 w 162" name="T20"/>
                  <a:gd fmla="*/ 1914 h 102" name="T21"/>
                  <a:gd fmla="*/ 120386 w 162" name="T22"/>
                  <a:gd fmla="*/ 7657 h 102" name="T23"/>
                  <a:gd fmla="*/ 112742 w 162" name="T24"/>
                  <a:gd fmla="*/ 15315 h 102" name="T25"/>
                  <a:gd fmla="*/ 97455 w 162" name="T26"/>
                  <a:gd fmla="*/ 26801 h 102" name="T27"/>
                  <a:gd fmla="*/ 89811 w 162" name="T28"/>
                  <a:gd fmla="*/ 36373 h 102" name="T29"/>
                  <a:gd fmla="*/ 74524 w 162" name="T30"/>
                  <a:gd fmla="*/ 32544 h 102" name="T31"/>
                  <a:gd fmla="*/ 59237 w 162" name="T32"/>
                  <a:gd fmla="*/ 28715 h 102" name="T33"/>
                  <a:gd fmla="*/ 32485 w 162" name="T34"/>
                  <a:gd fmla="*/ 9572 h 102" name="T35"/>
                  <a:gd fmla="*/ 11465 w 162" name="T36"/>
                  <a:gd fmla="*/ 21058 h 102" name="T37"/>
                  <a:gd fmla="*/ 21020 w 162" name="T38"/>
                  <a:gd fmla="*/ 17229 h 102" name="T39"/>
                  <a:gd fmla="*/ 38218 w 162" name="T40"/>
                  <a:gd fmla="*/ 36373 h 102" name="T41"/>
                  <a:gd fmla="*/ 47772 w 162" name="T42"/>
                  <a:gd fmla="*/ 49773 h 102" name="T43"/>
                  <a:gd fmla="*/ 26752 w 162" name="T44"/>
                  <a:gd fmla="*/ 53602 h 102" name="T45"/>
                  <a:gd fmla="*/ 5733 w 162" name="T46"/>
                  <a:gd fmla="*/ 53602 h 102" name="T47"/>
                  <a:gd fmla="*/ 11465 w 162" name="T48"/>
                  <a:gd fmla="*/ 72745 h 102" name="T49"/>
                  <a:gd fmla="*/ 11465 w 162" name="T50"/>
                  <a:gd fmla="*/ 86145 h 102" name="T51"/>
                  <a:gd fmla="*/ 24841 w 162" name="T52"/>
                  <a:gd fmla="*/ 89974 h 102" name="T53"/>
                  <a:gd fmla="*/ 28663 w 162" name="T54"/>
                  <a:gd fmla="*/ 107203 h 102" name="T55"/>
                  <a:gd fmla="*/ 28663 w 162" name="T56"/>
                  <a:gd fmla="*/ 135918 h 102" name="T57"/>
                  <a:gd fmla="*/ 45861 w 162" name="T58"/>
                  <a:gd fmla="*/ 134004 h 102" name="T59"/>
                  <a:gd fmla="*/ 64970 w 162" name="T60"/>
                  <a:gd fmla="*/ 120604 h 102" name="T61"/>
                  <a:gd fmla="*/ 80257 w 162" name="T62"/>
                  <a:gd fmla="*/ 118689 h 102" name="T63"/>
                  <a:gd fmla="*/ 105099 w 162" name="T64"/>
                  <a:gd fmla="*/ 118689 h 102" name="T65"/>
                  <a:gd fmla="*/ 122297 w 162" name="T66"/>
                  <a:gd fmla="*/ 126347 h 102" name="T67"/>
                  <a:gd fmla="*/ 131851 w 162" name="T68"/>
                  <a:gd fmla="*/ 130175 h 102" name="T69"/>
                  <a:gd fmla="*/ 150960 w 162" name="T70"/>
                  <a:gd fmla="*/ 135918 h 102" name="T71"/>
                  <a:gd fmla="*/ 160514 w 162" name="T72"/>
                  <a:gd fmla="*/ 143576 h 102" name="T73"/>
                  <a:gd fmla="*/ 173890 w 162" name="T74"/>
                  <a:gd fmla="*/ 156976 h 102" name="T75"/>
                  <a:gd fmla="*/ 189177 w 162" name="T76"/>
                  <a:gd fmla="*/ 158890 h 102" name="T77"/>
                  <a:gd fmla="*/ 192999 w 162" name="T78"/>
                  <a:gd fmla="*/ 185691 h 102" name="T79"/>
                  <a:gd fmla="*/ 198732 w 162" name="T80"/>
                  <a:gd fmla="*/ 183777 h 102" name="T81"/>
                  <a:gd fmla="*/ 214019 w 162" name="T82"/>
                  <a:gd fmla="*/ 189520 h 102" name="T83"/>
                  <a:gd fmla="*/ 233128 w 162" name="T84"/>
                  <a:gd fmla="*/ 181863 h 102" name="T85"/>
                  <a:gd fmla="*/ 263702 w 162" name="T86"/>
                  <a:gd fmla="*/ 164634 h 102" name="T87"/>
                  <a:gd fmla="*/ 275167 w 162" name="T88"/>
                  <a:gd fmla="*/ 143576 h 102" name="T89"/>
                  <a:gd fmla="*/ 292365 w 162" name="T90"/>
                  <a:gd fmla="*/ 132090 h 102" name="T91"/>
                  <a:gd fmla="*/ 309563 w 162" name="T92"/>
                  <a:gd fmla="*/ 135918 h 102" name="T93"/>
                  <a:gd fmla="*/ 307652 w 162" name="T94"/>
                  <a:gd fmla="*/ 122518 h 102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w 162" name="T144"/>
                  <a:gd fmla="*/ 0 h 102" name="T145"/>
                  <a:gd fmla="*/ 162 w 162" name="T146"/>
                  <a:gd fmla="*/ 102 h 102" name="T147"/>
                </a:gdLst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b="T147" l="T144" r="T146" t="T145"/>
                <a:pathLst>
                  <a:path h="102" w="162">
                    <a:moveTo>
                      <a:pt x="161" y="64"/>
                    </a:moveTo>
                    <a:cubicBezTo>
                      <a:pt x="161" y="64"/>
                      <a:pt x="153" y="60"/>
                      <a:pt x="151" y="61"/>
                    </a:cubicBezTo>
                    <a:cubicBezTo>
                      <a:pt x="148" y="61"/>
                      <a:pt x="144" y="55"/>
                      <a:pt x="139" y="53"/>
                    </a:cubicBezTo>
                    <a:cubicBezTo>
                      <a:pt x="134" y="51"/>
                      <a:pt x="128" y="48"/>
                      <a:pt x="126" y="45"/>
                    </a:cubicBezTo>
                    <a:cubicBezTo>
                      <a:pt x="124" y="42"/>
                      <a:pt x="116" y="39"/>
                      <a:pt x="115" y="37"/>
                    </a:cubicBezTo>
                    <a:cubicBezTo>
                      <a:pt x="114" y="35"/>
                      <a:pt x="112" y="31"/>
                      <a:pt x="110" y="28"/>
                    </a:cubicBezTo>
                    <a:cubicBezTo>
                      <a:pt x="107" y="25"/>
                      <a:pt x="107" y="21"/>
                      <a:pt x="105" y="20"/>
                    </a:cubicBezTo>
                    <a:cubicBezTo>
                      <a:pt x="103" y="20"/>
                      <a:pt x="88" y="20"/>
                      <a:pt x="88" y="18"/>
                    </a:cubicBezTo>
                    <a:cubicBezTo>
                      <a:pt x="88" y="16"/>
                      <a:pt x="87" y="7"/>
                      <a:pt x="84" y="6"/>
                    </a:cubicBezTo>
                    <a:cubicBezTo>
                      <a:pt x="81" y="6"/>
                      <a:pt x="77" y="5"/>
                      <a:pt x="76" y="3"/>
                    </a:cubicBezTo>
                    <a:cubicBezTo>
                      <a:pt x="74" y="2"/>
                      <a:pt x="69" y="0"/>
                      <a:pt x="68" y="1"/>
                    </a:cubicBezTo>
                    <a:cubicBezTo>
                      <a:pt x="67" y="3"/>
                      <a:pt x="64" y="4"/>
                      <a:pt x="63" y="4"/>
                    </a:cubicBezTo>
                    <a:cubicBezTo>
                      <a:pt x="62" y="4"/>
                      <a:pt x="62" y="8"/>
                      <a:pt x="59" y="8"/>
                    </a:cubicBezTo>
                    <a:cubicBezTo>
                      <a:pt x="56" y="8"/>
                      <a:pt x="51" y="12"/>
                      <a:pt x="51" y="14"/>
                    </a:cubicBezTo>
                    <a:cubicBezTo>
                      <a:pt x="51" y="16"/>
                      <a:pt x="51" y="20"/>
                      <a:pt x="47" y="19"/>
                    </a:cubicBezTo>
                    <a:cubicBezTo>
                      <a:pt x="45" y="19"/>
                      <a:pt x="42" y="19"/>
                      <a:pt x="39" y="17"/>
                    </a:cubicBezTo>
                    <a:cubicBezTo>
                      <a:pt x="38" y="18"/>
                      <a:pt x="35" y="20"/>
                      <a:pt x="31" y="15"/>
                    </a:cubicBezTo>
                    <a:cubicBezTo>
                      <a:pt x="27" y="10"/>
                      <a:pt x="21" y="5"/>
                      <a:pt x="17" y="5"/>
                    </a:cubicBezTo>
                    <a:cubicBezTo>
                      <a:pt x="14" y="5"/>
                      <a:pt x="3" y="5"/>
                      <a:pt x="6" y="11"/>
                    </a:cubicBezTo>
                    <a:cubicBezTo>
                      <a:pt x="7" y="10"/>
                      <a:pt x="8" y="9"/>
                      <a:pt x="11" y="9"/>
                    </a:cubicBezTo>
                    <a:cubicBezTo>
                      <a:pt x="19" y="10"/>
                      <a:pt x="15" y="19"/>
                      <a:pt x="20" y="19"/>
                    </a:cubicBezTo>
                    <a:cubicBezTo>
                      <a:pt x="24" y="20"/>
                      <a:pt x="29" y="26"/>
                      <a:pt x="25" y="26"/>
                    </a:cubicBezTo>
                    <a:cubicBezTo>
                      <a:pt x="21" y="26"/>
                      <a:pt x="18" y="30"/>
                      <a:pt x="14" y="28"/>
                    </a:cubicBezTo>
                    <a:cubicBezTo>
                      <a:pt x="10" y="27"/>
                      <a:pt x="5" y="24"/>
                      <a:pt x="3" y="28"/>
                    </a:cubicBezTo>
                    <a:cubicBezTo>
                      <a:pt x="2" y="33"/>
                      <a:pt x="0" y="38"/>
                      <a:pt x="6" y="38"/>
                    </a:cubicBezTo>
                    <a:cubicBezTo>
                      <a:pt x="11" y="37"/>
                      <a:pt x="10" y="41"/>
                      <a:pt x="6" y="45"/>
                    </a:cubicBezTo>
                    <a:cubicBezTo>
                      <a:pt x="3" y="48"/>
                      <a:pt x="12" y="44"/>
                      <a:pt x="13" y="47"/>
                    </a:cubicBezTo>
                    <a:cubicBezTo>
                      <a:pt x="13" y="51"/>
                      <a:pt x="16" y="51"/>
                      <a:pt x="15" y="56"/>
                    </a:cubicBezTo>
                    <a:cubicBezTo>
                      <a:pt x="14" y="60"/>
                      <a:pt x="15" y="66"/>
                      <a:pt x="15" y="71"/>
                    </a:cubicBezTo>
                    <a:cubicBezTo>
                      <a:pt x="19" y="71"/>
                      <a:pt x="23" y="71"/>
                      <a:pt x="24" y="70"/>
                    </a:cubicBezTo>
                    <a:cubicBezTo>
                      <a:pt x="26" y="67"/>
                      <a:pt x="31" y="63"/>
                      <a:pt x="34" y="63"/>
                    </a:cubicBezTo>
                    <a:cubicBezTo>
                      <a:pt x="37" y="63"/>
                      <a:pt x="41" y="64"/>
                      <a:pt x="42" y="62"/>
                    </a:cubicBezTo>
                    <a:cubicBezTo>
                      <a:pt x="44" y="59"/>
                      <a:pt x="54" y="60"/>
                      <a:pt x="55" y="62"/>
                    </a:cubicBezTo>
                    <a:cubicBezTo>
                      <a:pt x="57" y="64"/>
                      <a:pt x="62" y="66"/>
                      <a:pt x="64" y="66"/>
                    </a:cubicBezTo>
                    <a:cubicBezTo>
                      <a:pt x="65" y="66"/>
                      <a:pt x="66" y="69"/>
                      <a:pt x="69" y="68"/>
                    </a:cubicBezTo>
                    <a:cubicBezTo>
                      <a:pt x="72" y="68"/>
                      <a:pt x="79" y="69"/>
                      <a:pt x="79" y="71"/>
                    </a:cubicBezTo>
                    <a:cubicBezTo>
                      <a:pt x="79" y="73"/>
                      <a:pt x="81" y="75"/>
                      <a:pt x="84" y="75"/>
                    </a:cubicBezTo>
                    <a:cubicBezTo>
                      <a:pt x="86" y="75"/>
                      <a:pt x="89" y="82"/>
                      <a:pt x="91" y="82"/>
                    </a:cubicBezTo>
                    <a:cubicBezTo>
                      <a:pt x="94" y="81"/>
                      <a:pt x="99" y="81"/>
                      <a:pt x="99" y="83"/>
                    </a:cubicBezTo>
                    <a:cubicBezTo>
                      <a:pt x="99" y="84"/>
                      <a:pt x="100" y="92"/>
                      <a:pt x="101" y="97"/>
                    </a:cubicBezTo>
                    <a:cubicBezTo>
                      <a:pt x="102" y="96"/>
                      <a:pt x="103" y="96"/>
                      <a:pt x="104" y="96"/>
                    </a:cubicBezTo>
                    <a:cubicBezTo>
                      <a:pt x="105" y="97"/>
                      <a:pt x="111" y="96"/>
                      <a:pt x="112" y="99"/>
                    </a:cubicBezTo>
                    <a:cubicBezTo>
                      <a:pt x="113" y="102"/>
                      <a:pt x="122" y="100"/>
                      <a:pt x="122" y="95"/>
                    </a:cubicBezTo>
                    <a:cubicBezTo>
                      <a:pt x="121" y="90"/>
                      <a:pt x="136" y="90"/>
                      <a:pt x="138" y="86"/>
                    </a:cubicBezTo>
                    <a:cubicBezTo>
                      <a:pt x="139" y="81"/>
                      <a:pt x="141" y="73"/>
                      <a:pt x="144" y="75"/>
                    </a:cubicBezTo>
                    <a:cubicBezTo>
                      <a:pt x="148" y="76"/>
                      <a:pt x="150" y="69"/>
                      <a:pt x="153" y="69"/>
                    </a:cubicBezTo>
                    <a:cubicBezTo>
                      <a:pt x="156" y="70"/>
                      <a:pt x="158" y="72"/>
                      <a:pt x="162" y="71"/>
                    </a:cubicBezTo>
                    <a:lnTo>
                      <a:pt x="161" y="64"/>
                    </a:ln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910" name="Freeform 154"/>
              <p:cNvSpPr>
                <a:spLocks noChangeArrowheads="1"/>
              </p:cNvSpPr>
              <p:nvPr/>
            </p:nvSpPr>
            <p:spPr bwMode="auto">
              <a:xfrm>
                <a:off x="4586288" y="1554162"/>
                <a:ext cx="425450" cy="360363"/>
              </a:xfrm>
              <a:custGeom>
                <a:gdLst>
                  <a:gd fmla="*/ 414003 w 223" name="T0"/>
                  <a:gd fmla="*/ 310526 h 188" name="T1"/>
                  <a:gd fmla="*/ 404464 w 223" name="T2"/>
                  <a:gd fmla="*/ 287524 h 188" name="T3"/>
                  <a:gd fmla="*/ 381570 w 223" name="T4"/>
                  <a:gd fmla="*/ 268355 h 188" name="T5"/>
                  <a:gd fmla="*/ 366307 w 223" name="T6"/>
                  <a:gd fmla="*/ 249187 h 188" name="T7"/>
                  <a:gd fmla="*/ 389201 w 223" name="T8"/>
                  <a:gd fmla="*/ 218518 h 188" name="T9"/>
                  <a:gd fmla="*/ 368215 w 223" name="T10"/>
                  <a:gd fmla="*/ 207017 h 188" name="T11"/>
                  <a:gd fmla="*/ 364399 w 223" name="T12"/>
                  <a:gd fmla="*/ 182098 h 188" name="T13"/>
                  <a:gd fmla="*/ 364399 w 223" name="T14"/>
                  <a:gd fmla="*/ 159096 h 188" name="T15"/>
                  <a:gd fmla="*/ 366307 w 223" name="T16"/>
                  <a:gd fmla="*/ 141845 h 188" name="T17"/>
                  <a:gd fmla="*/ 375846 w 223" name="T18"/>
                  <a:gd fmla="*/ 124594 h 188" name="T19"/>
                  <a:gd fmla="*/ 379662 w 223" name="T20"/>
                  <a:gd fmla="*/ 115009 h 188" name="T21"/>
                  <a:gd fmla="*/ 375846 w 223" name="T22"/>
                  <a:gd fmla="*/ 88174 h 188" name="T23"/>
                  <a:gd fmla="*/ 360583 w 223" name="T24"/>
                  <a:gd fmla="*/ 86257 h 188" name="T25"/>
                  <a:gd fmla="*/ 347228 w 223" name="T26"/>
                  <a:gd fmla="*/ 72839 h 188" name="T27"/>
                  <a:gd fmla="*/ 337689 w 223" name="T28"/>
                  <a:gd fmla="*/ 65172 h 188" name="T29"/>
                  <a:gd fmla="*/ 318611 w 223" name="T30"/>
                  <a:gd fmla="*/ 59422 h 188" name="T31"/>
                  <a:gd fmla="*/ 309071 w 223" name="T32"/>
                  <a:gd fmla="*/ 55588 h 188" name="T33"/>
                  <a:gd fmla="*/ 291901 w 223" name="T34"/>
                  <a:gd fmla="*/ 47921 h 188" name="T35"/>
                  <a:gd fmla="*/ 267099 w 223" name="T36"/>
                  <a:gd fmla="*/ 47921 h 188" name="T37"/>
                  <a:gd fmla="*/ 251836 w 223" name="T38"/>
                  <a:gd fmla="*/ 49837 h 188" name="T39"/>
                  <a:gd fmla="*/ 232757 w 223" name="T40"/>
                  <a:gd fmla="*/ 63255 h 188" name="T41"/>
                  <a:gd fmla="*/ 215587 w 223" name="T42"/>
                  <a:gd fmla="*/ 65172 h 188" name="T43"/>
                  <a:gd fmla="*/ 215587 w 223" name="T44"/>
                  <a:gd fmla="*/ 76673 h 188" name="T45"/>
                  <a:gd fmla="*/ 167891 w 223" name="T46"/>
                  <a:gd fmla="*/ 88174 h 188" name="T47"/>
                  <a:gd fmla="*/ 129734 w 223" name="T48"/>
                  <a:gd fmla="*/ 63255 h 188" name="T49"/>
                  <a:gd fmla="*/ 103024 w 223" name="T50"/>
                  <a:gd fmla="*/ 38336 h 188" name="T51"/>
                  <a:gd fmla="*/ 87761 w 223" name="T52"/>
                  <a:gd fmla="*/ 26836 h 188" name="T53"/>
                  <a:gd fmla="*/ 83945 w 223" name="T54"/>
                  <a:gd fmla="*/ 7667 h 188" name="T55"/>
                  <a:gd fmla="*/ 40065 w 223" name="T56"/>
                  <a:gd fmla="*/ 26836 h 188" name="T57"/>
                  <a:gd fmla="*/ 24802 w 223" name="T58"/>
                  <a:gd fmla="*/ 17251 h 188" name="T59"/>
                  <a:gd fmla="*/ 13355 w 223" name="T60"/>
                  <a:gd fmla="*/ 1917 h 188" name="T61"/>
                  <a:gd fmla="*/ 5724 w 223" name="T62"/>
                  <a:gd fmla="*/ 11501 h 188" name="T63"/>
                  <a:gd fmla="*/ 5724 w 223" name="T64"/>
                  <a:gd fmla="*/ 30669 h 188" name="T65"/>
                  <a:gd fmla="*/ 5724 w 223" name="T66"/>
                  <a:gd fmla="*/ 53671 h 188" name="T67"/>
                  <a:gd fmla="*/ 17171 w 223" name="T68"/>
                  <a:gd fmla="*/ 70923 h 188" name="T69"/>
                  <a:gd fmla="*/ 24802 w 223" name="T70"/>
                  <a:gd fmla="*/ 88174 h 188" name="T71"/>
                  <a:gd fmla="*/ 36249 w 223" name="T72"/>
                  <a:gd fmla="*/ 99675 h 188" name="T73"/>
                  <a:gd fmla="*/ 43880 w 223" name="T74"/>
                  <a:gd fmla="*/ 107342 h 188" name="T75"/>
                  <a:gd fmla="*/ 41973 w 223" name="T76"/>
                  <a:gd fmla="*/ 120760 h 188" name="T77"/>
                  <a:gd fmla="*/ 32433 w 223" name="T78"/>
                  <a:gd fmla="*/ 138011 h 188" name="T79"/>
                  <a:gd fmla="*/ 36249 w 223" name="T80"/>
                  <a:gd fmla="*/ 157180 h 188" name="T81"/>
                  <a:gd fmla="*/ 45788 w 223" name="T82"/>
                  <a:gd fmla="*/ 168681 h 188" name="T83"/>
                  <a:gd fmla="*/ 70590 w 223" name="T84"/>
                  <a:gd fmla="*/ 185932 h 188" name="T85"/>
                  <a:gd fmla="*/ 80130 w 223" name="T86"/>
                  <a:gd fmla="*/ 197433 h 188" name="T87"/>
                  <a:gd fmla="*/ 78222 w 223" name="T88"/>
                  <a:gd fmla="*/ 212768 h 188" name="T89"/>
                  <a:gd fmla="*/ 85853 w 223" name="T90"/>
                  <a:gd fmla="*/ 228102 h 188" name="T91"/>
                  <a:gd fmla="*/ 97300 w 223" name="T92"/>
                  <a:gd fmla="*/ 243437 h 188" name="T93"/>
                  <a:gd fmla="*/ 103024 w 223" name="T94"/>
                  <a:gd fmla="*/ 243437 h 188" name="T95"/>
                  <a:gd fmla="*/ 112563 w 223" name="T96"/>
                  <a:gd fmla="*/ 241520 h 188" name="T97"/>
                  <a:gd fmla="*/ 127826 w 223" name="T98"/>
                  <a:gd fmla="*/ 239603 h 188" name="T99"/>
                  <a:gd fmla="*/ 150720 w 223" name="T100"/>
                  <a:gd fmla="*/ 274106 h 188" name="T101"/>
                  <a:gd fmla="*/ 162167 w 223" name="T102"/>
                  <a:gd fmla="*/ 293274 h 188" name="T103"/>
                  <a:gd fmla="*/ 188877 w 223" name="T104"/>
                  <a:gd fmla="*/ 306692 h 188" name="T105"/>
                  <a:gd fmla="*/ 238481 w 223" name="T106"/>
                  <a:gd fmla="*/ 325860 h 188" name="T107"/>
                  <a:gd fmla="*/ 272822 w 223" name="T108"/>
                  <a:gd fmla="*/ 316276 h 188" name="T109"/>
                  <a:gd fmla="*/ 288085 w 223" name="T110"/>
                  <a:gd fmla="*/ 345028 h 188" name="T111"/>
                  <a:gd fmla="*/ 364399 w 223" name="T112"/>
                  <a:gd fmla="*/ 358446 h 188" name="T113"/>
                  <a:gd fmla="*/ 385385 w 223" name="T114"/>
                  <a:gd fmla="*/ 360363 h 188" name="T115"/>
                  <a:gd fmla="*/ 385385 w 223" name="T116"/>
                  <a:gd fmla="*/ 354613 h 188" name="T117"/>
                  <a:gd fmla="*/ 398740 w 223" name="T118"/>
                  <a:gd fmla="*/ 333527 h 188" name="T119"/>
                  <a:gd fmla="*/ 419726 w 223" name="T120"/>
                  <a:gd fmla="*/ 327777 h 188" name="T121"/>
                  <a:gd fmla="*/ 414003 w 223" name="T122"/>
                  <a:gd fmla="*/ 310526 h 188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60000 65536" name="T183"/>
                  <a:gd fmla="*/ 0 60000 65536" name="T184"/>
                  <a:gd fmla="*/ 0 60000 65536" name="T185"/>
                  <a:gd fmla="*/ 0 w 223" name="T186"/>
                  <a:gd fmla="*/ 0 h 188" name="T187"/>
                  <a:gd fmla="*/ 223 w 223" name="T188"/>
                  <a:gd fmla="*/ 188 h 188" name="T189"/>
                </a:gdLst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b="T189" l="T186" r="T188" t="T187"/>
                <a:pathLst>
                  <a:path h="188" w="223">
                    <a:moveTo>
                      <a:pt x="217" y="162"/>
                    </a:moveTo>
                    <a:cubicBezTo>
                      <a:pt x="214" y="161"/>
                      <a:pt x="217" y="152"/>
                      <a:pt x="212" y="150"/>
                    </a:cubicBezTo>
                    <a:cubicBezTo>
                      <a:pt x="206" y="148"/>
                      <a:pt x="201" y="144"/>
                      <a:pt x="200" y="140"/>
                    </a:cubicBezTo>
                    <a:cubicBezTo>
                      <a:pt x="199" y="136"/>
                      <a:pt x="192" y="133"/>
                      <a:pt x="192" y="130"/>
                    </a:cubicBezTo>
                    <a:cubicBezTo>
                      <a:pt x="193" y="128"/>
                      <a:pt x="206" y="119"/>
                      <a:pt x="204" y="114"/>
                    </a:cubicBezTo>
                    <a:cubicBezTo>
                      <a:pt x="202" y="109"/>
                      <a:pt x="194" y="110"/>
                      <a:pt x="193" y="108"/>
                    </a:cubicBezTo>
                    <a:cubicBezTo>
                      <a:pt x="192" y="107"/>
                      <a:pt x="193" y="100"/>
                      <a:pt x="191" y="95"/>
                    </a:cubicBezTo>
                    <a:cubicBezTo>
                      <a:pt x="189" y="91"/>
                      <a:pt x="193" y="86"/>
                      <a:pt x="191" y="83"/>
                    </a:cubicBezTo>
                    <a:cubicBezTo>
                      <a:pt x="189" y="81"/>
                      <a:pt x="192" y="75"/>
                      <a:pt x="192" y="74"/>
                    </a:cubicBezTo>
                    <a:cubicBezTo>
                      <a:pt x="193" y="72"/>
                      <a:pt x="197" y="69"/>
                      <a:pt x="197" y="65"/>
                    </a:cubicBezTo>
                    <a:cubicBezTo>
                      <a:pt x="197" y="62"/>
                      <a:pt x="198" y="60"/>
                      <a:pt x="199" y="60"/>
                    </a:cubicBezTo>
                    <a:cubicBezTo>
                      <a:pt x="198" y="55"/>
                      <a:pt x="197" y="47"/>
                      <a:pt x="197" y="46"/>
                    </a:cubicBezTo>
                    <a:cubicBezTo>
                      <a:pt x="197" y="44"/>
                      <a:pt x="192" y="44"/>
                      <a:pt x="189" y="45"/>
                    </a:cubicBezTo>
                    <a:cubicBezTo>
                      <a:pt x="187" y="45"/>
                      <a:pt x="184" y="38"/>
                      <a:pt x="182" y="38"/>
                    </a:cubicBezTo>
                    <a:cubicBezTo>
                      <a:pt x="179" y="38"/>
                      <a:pt x="177" y="36"/>
                      <a:pt x="177" y="34"/>
                    </a:cubicBezTo>
                    <a:cubicBezTo>
                      <a:pt x="177" y="32"/>
                      <a:pt x="170" y="31"/>
                      <a:pt x="167" y="31"/>
                    </a:cubicBezTo>
                    <a:cubicBezTo>
                      <a:pt x="164" y="32"/>
                      <a:pt x="163" y="29"/>
                      <a:pt x="162" y="29"/>
                    </a:cubicBezTo>
                    <a:cubicBezTo>
                      <a:pt x="160" y="29"/>
                      <a:pt x="155" y="27"/>
                      <a:pt x="153" y="25"/>
                    </a:cubicBezTo>
                    <a:cubicBezTo>
                      <a:pt x="152" y="23"/>
                      <a:pt x="142" y="22"/>
                      <a:pt x="140" y="25"/>
                    </a:cubicBezTo>
                    <a:cubicBezTo>
                      <a:pt x="139" y="27"/>
                      <a:pt x="135" y="26"/>
                      <a:pt x="132" y="26"/>
                    </a:cubicBezTo>
                    <a:cubicBezTo>
                      <a:pt x="129" y="26"/>
                      <a:pt x="124" y="30"/>
                      <a:pt x="122" y="33"/>
                    </a:cubicBezTo>
                    <a:cubicBezTo>
                      <a:pt x="121" y="34"/>
                      <a:pt x="117" y="34"/>
                      <a:pt x="113" y="34"/>
                    </a:cubicBezTo>
                    <a:cubicBezTo>
                      <a:pt x="113" y="37"/>
                      <a:pt x="113" y="39"/>
                      <a:pt x="113" y="40"/>
                    </a:cubicBezTo>
                    <a:cubicBezTo>
                      <a:pt x="111" y="43"/>
                      <a:pt x="98" y="45"/>
                      <a:pt x="88" y="46"/>
                    </a:cubicBezTo>
                    <a:cubicBezTo>
                      <a:pt x="79" y="46"/>
                      <a:pt x="78" y="33"/>
                      <a:pt x="68" y="33"/>
                    </a:cubicBezTo>
                    <a:cubicBezTo>
                      <a:pt x="60" y="33"/>
                      <a:pt x="54" y="26"/>
                      <a:pt x="54" y="20"/>
                    </a:cubicBezTo>
                    <a:cubicBezTo>
                      <a:pt x="50" y="18"/>
                      <a:pt x="45" y="15"/>
                      <a:pt x="46" y="14"/>
                    </a:cubicBezTo>
                    <a:cubicBezTo>
                      <a:pt x="47" y="12"/>
                      <a:pt x="49" y="1"/>
                      <a:pt x="44" y="4"/>
                    </a:cubicBezTo>
                    <a:cubicBezTo>
                      <a:pt x="38" y="6"/>
                      <a:pt x="31" y="15"/>
                      <a:pt x="21" y="14"/>
                    </a:cubicBezTo>
                    <a:cubicBezTo>
                      <a:pt x="11" y="12"/>
                      <a:pt x="18" y="11"/>
                      <a:pt x="13" y="9"/>
                    </a:cubicBezTo>
                    <a:cubicBezTo>
                      <a:pt x="9" y="7"/>
                      <a:pt x="12" y="2"/>
                      <a:pt x="7" y="1"/>
                    </a:cubicBezTo>
                    <a:cubicBezTo>
                      <a:pt x="2" y="0"/>
                      <a:pt x="5" y="6"/>
                      <a:pt x="3" y="6"/>
                    </a:cubicBezTo>
                    <a:cubicBezTo>
                      <a:pt x="0" y="6"/>
                      <a:pt x="2" y="14"/>
                      <a:pt x="3" y="16"/>
                    </a:cubicBezTo>
                    <a:cubicBezTo>
                      <a:pt x="4" y="18"/>
                      <a:pt x="1" y="27"/>
                      <a:pt x="3" y="28"/>
                    </a:cubicBezTo>
                    <a:cubicBezTo>
                      <a:pt x="5" y="28"/>
                      <a:pt x="9" y="35"/>
                      <a:pt x="9" y="37"/>
                    </a:cubicBezTo>
                    <a:cubicBezTo>
                      <a:pt x="8" y="38"/>
                      <a:pt x="13" y="43"/>
                      <a:pt x="13" y="46"/>
                    </a:cubicBezTo>
                    <a:cubicBezTo>
                      <a:pt x="13" y="49"/>
                      <a:pt x="17" y="52"/>
                      <a:pt x="19" y="52"/>
                    </a:cubicBezTo>
                    <a:cubicBezTo>
                      <a:pt x="21" y="52"/>
                      <a:pt x="24" y="54"/>
                      <a:pt x="23" y="56"/>
                    </a:cubicBezTo>
                    <a:cubicBezTo>
                      <a:pt x="22" y="59"/>
                      <a:pt x="25" y="63"/>
                      <a:pt x="22" y="63"/>
                    </a:cubicBezTo>
                    <a:cubicBezTo>
                      <a:pt x="19" y="63"/>
                      <a:pt x="20" y="71"/>
                      <a:pt x="17" y="72"/>
                    </a:cubicBezTo>
                    <a:cubicBezTo>
                      <a:pt x="15" y="73"/>
                      <a:pt x="17" y="81"/>
                      <a:pt x="19" y="82"/>
                    </a:cubicBezTo>
                    <a:cubicBezTo>
                      <a:pt x="21" y="83"/>
                      <a:pt x="25" y="85"/>
                      <a:pt x="24" y="88"/>
                    </a:cubicBezTo>
                    <a:cubicBezTo>
                      <a:pt x="24" y="91"/>
                      <a:pt x="34" y="96"/>
                      <a:pt x="37" y="97"/>
                    </a:cubicBezTo>
                    <a:cubicBezTo>
                      <a:pt x="40" y="97"/>
                      <a:pt x="40" y="102"/>
                      <a:pt x="42" y="103"/>
                    </a:cubicBezTo>
                    <a:cubicBezTo>
                      <a:pt x="44" y="105"/>
                      <a:pt x="41" y="109"/>
                      <a:pt x="41" y="111"/>
                    </a:cubicBezTo>
                    <a:cubicBezTo>
                      <a:pt x="42" y="113"/>
                      <a:pt x="46" y="115"/>
                      <a:pt x="45" y="119"/>
                    </a:cubicBezTo>
                    <a:cubicBezTo>
                      <a:pt x="45" y="121"/>
                      <a:pt x="48" y="124"/>
                      <a:pt x="51" y="127"/>
                    </a:cubicBezTo>
                    <a:cubicBezTo>
                      <a:pt x="52" y="127"/>
                      <a:pt x="53" y="127"/>
                      <a:pt x="54" y="127"/>
                    </a:cubicBezTo>
                    <a:cubicBezTo>
                      <a:pt x="57" y="127"/>
                      <a:pt x="57" y="124"/>
                      <a:pt x="59" y="126"/>
                    </a:cubicBezTo>
                    <a:cubicBezTo>
                      <a:pt x="62" y="128"/>
                      <a:pt x="65" y="126"/>
                      <a:pt x="67" y="125"/>
                    </a:cubicBezTo>
                    <a:cubicBezTo>
                      <a:pt x="70" y="125"/>
                      <a:pt x="76" y="137"/>
                      <a:pt x="79" y="143"/>
                    </a:cubicBezTo>
                    <a:cubicBezTo>
                      <a:pt x="82" y="149"/>
                      <a:pt x="81" y="151"/>
                      <a:pt x="85" y="153"/>
                    </a:cubicBezTo>
                    <a:cubicBezTo>
                      <a:pt x="89" y="156"/>
                      <a:pt x="93" y="155"/>
                      <a:pt x="99" y="160"/>
                    </a:cubicBezTo>
                    <a:cubicBezTo>
                      <a:pt x="104" y="166"/>
                      <a:pt x="119" y="170"/>
                      <a:pt x="125" y="170"/>
                    </a:cubicBezTo>
                    <a:cubicBezTo>
                      <a:pt x="131" y="170"/>
                      <a:pt x="135" y="164"/>
                      <a:pt x="143" y="165"/>
                    </a:cubicBezTo>
                    <a:cubicBezTo>
                      <a:pt x="150" y="167"/>
                      <a:pt x="149" y="176"/>
                      <a:pt x="151" y="180"/>
                    </a:cubicBezTo>
                    <a:cubicBezTo>
                      <a:pt x="154" y="183"/>
                      <a:pt x="185" y="186"/>
                      <a:pt x="191" y="187"/>
                    </a:cubicBezTo>
                    <a:cubicBezTo>
                      <a:pt x="193" y="188"/>
                      <a:pt x="197" y="188"/>
                      <a:pt x="202" y="188"/>
                    </a:cubicBezTo>
                    <a:cubicBezTo>
                      <a:pt x="202" y="187"/>
                      <a:pt x="202" y="186"/>
                      <a:pt x="202" y="185"/>
                    </a:cubicBezTo>
                    <a:cubicBezTo>
                      <a:pt x="202" y="180"/>
                      <a:pt x="206" y="176"/>
                      <a:pt x="209" y="174"/>
                    </a:cubicBezTo>
                    <a:cubicBezTo>
                      <a:pt x="213" y="172"/>
                      <a:pt x="216" y="171"/>
                      <a:pt x="220" y="171"/>
                    </a:cubicBezTo>
                    <a:cubicBezTo>
                      <a:pt x="223" y="170"/>
                      <a:pt x="220" y="163"/>
                      <a:pt x="217" y="162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911" name="Freeform 155"/>
              <p:cNvSpPr>
                <a:spLocks noChangeArrowheads="1" noEditPoints="1"/>
              </p:cNvSpPr>
              <p:nvPr/>
            </p:nvSpPr>
            <p:spPr bwMode="auto">
              <a:xfrm>
                <a:off x="4641850" y="1128712"/>
                <a:ext cx="876300" cy="412750"/>
              </a:xfrm>
              <a:custGeom>
                <a:gdLst>
                  <a:gd fmla="*/ 847663 w 459" name="T0"/>
                  <a:gd fmla="*/ 170068 h 216" name="T1"/>
                  <a:gd fmla="*/ 819026 w 459" name="T2"/>
                  <a:gd fmla="*/ 143316 h 216" name="T3"/>
                  <a:gd fmla="*/ 761751 w 459" name="T4"/>
                  <a:gd fmla="*/ 133762 h 216" name="T5"/>
                  <a:gd fmla="*/ 710204 w 459" name="T6"/>
                  <a:gd fmla="*/ 97455 h 216" name="T7"/>
                  <a:gd fmla="*/ 651020 w 459" name="T8"/>
                  <a:gd fmla="*/ 32485 h 216" name="T9"/>
                  <a:gd fmla="*/ 591837 w 459" name="T10"/>
                  <a:gd fmla="*/ 57326 h 216" name="T11"/>
                  <a:gd fmla="*/ 576563 w 459" name="T12"/>
                  <a:gd fmla="*/ 40128 h 216" name="T13"/>
                  <a:gd fmla="*/ 544108 w 459" name="T14"/>
                  <a:gd fmla="*/ 36307 h 216" name="T15"/>
                  <a:gd fmla="*/ 528835 w 459" name="T16"/>
                  <a:gd fmla="*/ 3822 h 216" name="T17"/>
                  <a:gd fmla="*/ 452469 w 459" name="T18"/>
                  <a:gd fmla="*/ 19109 h 216" name="T19"/>
                  <a:gd fmla="*/ 368466 w 459" name="T20"/>
                  <a:gd fmla="*/ 38218 h 216" name="T21"/>
                  <a:gd fmla="*/ 324556 w 459" name="T22"/>
                  <a:gd fmla="*/ 59237 h 216" name="T23"/>
                  <a:gd fmla="*/ 316919 w 459" name="T24"/>
                  <a:gd fmla="*/ 87900 h 216" name="T25"/>
                  <a:gd fmla="*/ 324556 w 459" name="T26"/>
                  <a:gd fmla="*/ 116564 h 216" name="T27"/>
                  <a:gd fmla="*/ 301646 w 459" name="T28"/>
                  <a:gd fmla="*/ 131851 h 216" name="T29"/>
                  <a:gd fmla="*/ 269190 w 459" name="T30"/>
                  <a:gd fmla="*/ 129940 h 216" name="T31"/>
                  <a:gd fmla="*/ 213825 w 459" name="T32"/>
                  <a:gd fmla="*/ 133762 h 216" name="T33"/>
                  <a:gd fmla="*/ 175642 w 459" name="T34"/>
                  <a:gd fmla="*/ 133762 h 216" name="T35"/>
                  <a:gd fmla="*/ 118367 w 459" name="T36"/>
                  <a:gd fmla="*/ 110831 h 216" name="T37"/>
                  <a:gd fmla="*/ 66820 w 459" name="T38"/>
                  <a:gd fmla="*/ 126118 h 216" name="T39"/>
                  <a:gd fmla="*/ 47729 w 459" name="T40"/>
                  <a:gd fmla="*/ 160514 h 216" name="T41"/>
                  <a:gd fmla="*/ 7637 w 459" name="T42"/>
                  <a:gd fmla="*/ 168157 h 216" name="T43"/>
                  <a:gd fmla="*/ 1909 w 459" name="T44"/>
                  <a:gd fmla="*/ 198731 h 216" name="T45"/>
                  <a:gd fmla="*/ 32456 w 459" name="T46"/>
                  <a:gd fmla="*/ 217840 h 216" name="T47"/>
                  <a:gd fmla="*/ 53456 w 459" name="T48"/>
                  <a:gd fmla="*/ 256058 h 216" name="T49"/>
                  <a:gd fmla="*/ 110731 w 459" name="T50"/>
                  <a:gd fmla="*/ 242682 h 216" name="T51"/>
                  <a:gd fmla="*/ 124095 w 459" name="T52"/>
                  <a:gd fmla="*/ 286632 h 216" name="T53"/>
                  <a:gd fmla="*/ 84003 w 459" name="T54"/>
                  <a:gd fmla="*/ 315295 h 216" name="T55"/>
                  <a:gd fmla="*/ 122186 w 459" name="T56"/>
                  <a:gd fmla="*/ 353513 h 216" name="T57"/>
                  <a:gd fmla="*/ 143186 w 459" name="T58"/>
                  <a:gd fmla="*/ 376443 h 216" name="T59"/>
                  <a:gd fmla="*/ 206188 w 459" name="T60"/>
                  <a:gd fmla="*/ 387909 h 216" name="T61"/>
                  <a:gd fmla="*/ 265372 w 459" name="T62"/>
                  <a:gd fmla="*/ 275167 h 216" name="T63"/>
                  <a:gd fmla="*/ 299737 w 459" name="T64"/>
                  <a:gd fmla="*/ 278988 h 216" name="T65"/>
                  <a:gd fmla="*/ 364648 w 459" name="T66"/>
                  <a:gd fmla="*/ 332493 h 216" name="T67"/>
                  <a:gd fmla="*/ 429559 w 459" name="T68"/>
                  <a:gd fmla="*/ 366889 h 216" name="T69"/>
                  <a:gd fmla="*/ 477288 w 459" name="T70"/>
                  <a:gd fmla="*/ 405106 h 216" name="T71"/>
                  <a:gd fmla="*/ 523107 w 459" name="T72"/>
                  <a:gd fmla="*/ 384087 h 216" name="T73"/>
                  <a:gd fmla="*/ 570836 w 459" name="T74"/>
                  <a:gd fmla="*/ 357335 h 216" name="T75"/>
                  <a:gd fmla="*/ 641475 w 459" name="T76"/>
                  <a:gd fmla="*/ 353513 h 216" name="T77"/>
                  <a:gd fmla="*/ 735023 w 459" name="T78"/>
                  <a:gd fmla="*/ 368800 h 216" name="T79"/>
                  <a:gd fmla="*/ 736932 w 459" name="T80"/>
                  <a:gd fmla="*/ 319117 h 216" name="T81"/>
                  <a:gd fmla="*/ 765569 w 459" name="T82"/>
                  <a:gd fmla="*/ 288543 h 216" name="T83"/>
                  <a:gd fmla="*/ 794207 w 459" name="T84"/>
                  <a:gd fmla="*/ 240771 h 216" name="T85"/>
                  <a:gd fmla="*/ 849572 w 459" name="T86"/>
                  <a:gd fmla="*/ 235038 h 216" name="T87"/>
                  <a:gd fmla="*/ 868663 w 459" name="T88"/>
                  <a:gd fmla="*/ 189177 h 216" name="T89"/>
                  <a:gd fmla="*/ 326465 w 459" name="T90"/>
                  <a:gd fmla="*/ 261791 h 216" name="T91"/>
                  <a:gd fmla="*/ 689203 w 459" name="T92"/>
                  <a:gd fmla="*/ 259880 h 216" name="T93"/>
                  <a:gd fmla="*/ 601382 w 459" name="T94"/>
                  <a:gd fmla="*/ 259880 h 216" name="T95"/>
                  <a:gd fmla="*/ 689203 w 459" name="T96"/>
                  <a:gd fmla="*/ 259880 h 21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w 459" name="T147"/>
                  <a:gd fmla="*/ 0 h 216" name="T148"/>
                  <a:gd fmla="*/ 459 w 459" name="T149"/>
                  <a:gd fmla="*/ 216 h 216" name="T150"/>
                </a:gdLst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b="T150" l="T147" r="T149" t="T148"/>
                <a:pathLst>
                  <a:path h="216" w="459">
                    <a:moveTo>
                      <a:pt x="457" y="88"/>
                    </a:moveTo>
                    <a:cubicBezTo>
                      <a:pt x="456" y="86"/>
                      <a:pt x="454" y="87"/>
                      <a:pt x="453" y="88"/>
                    </a:cubicBezTo>
                    <a:cubicBezTo>
                      <a:pt x="451" y="89"/>
                      <a:pt x="446" y="89"/>
                      <a:pt x="444" y="89"/>
                    </a:cubicBezTo>
                    <a:cubicBezTo>
                      <a:pt x="442" y="89"/>
                      <a:pt x="438" y="87"/>
                      <a:pt x="438" y="85"/>
                    </a:cubicBezTo>
                    <a:cubicBezTo>
                      <a:pt x="438" y="83"/>
                      <a:pt x="438" y="80"/>
                      <a:pt x="436" y="80"/>
                    </a:cubicBezTo>
                    <a:cubicBezTo>
                      <a:pt x="434" y="80"/>
                      <a:pt x="431" y="79"/>
                      <a:pt x="429" y="75"/>
                    </a:cubicBezTo>
                    <a:cubicBezTo>
                      <a:pt x="427" y="70"/>
                      <a:pt x="424" y="70"/>
                      <a:pt x="421" y="69"/>
                    </a:cubicBezTo>
                    <a:cubicBezTo>
                      <a:pt x="419" y="67"/>
                      <a:pt x="413" y="71"/>
                      <a:pt x="410" y="72"/>
                    </a:cubicBezTo>
                    <a:cubicBezTo>
                      <a:pt x="407" y="73"/>
                      <a:pt x="403" y="71"/>
                      <a:pt x="399" y="70"/>
                    </a:cubicBezTo>
                    <a:cubicBezTo>
                      <a:pt x="396" y="69"/>
                      <a:pt x="394" y="63"/>
                      <a:pt x="390" y="64"/>
                    </a:cubicBezTo>
                    <a:cubicBezTo>
                      <a:pt x="387" y="65"/>
                      <a:pt x="386" y="71"/>
                      <a:pt x="384" y="71"/>
                    </a:cubicBezTo>
                    <a:cubicBezTo>
                      <a:pt x="381" y="71"/>
                      <a:pt x="377" y="58"/>
                      <a:pt x="372" y="51"/>
                    </a:cubicBezTo>
                    <a:cubicBezTo>
                      <a:pt x="367" y="44"/>
                      <a:pt x="359" y="29"/>
                      <a:pt x="351" y="26"/>
                    </a:cubicBezTo>
                    <a:cubicBezTo>
                      <a:pt x="344" y="24"/>
                      <a:pt x="346" y="20"/>
                      <a:pt x="348" y="18"/>
                    </a:cubicBezTo>
                    <a:cubicBezTo>
                      <a:pt x="350" y="16"/>
                      <a:pt x="344" y="15"/>
                      <a:pt x="341" y="17"/>
                    </a:cubicBezTo>
                    <a:cubicBezTo>
                      <a:pt x="338" y="19"/>
                      <a:pt x="334" y="22"/>
                      <a:pt x="330" y="23"/>
                    </a:cubicBezTo>
                    <a:cubicBezTo>
                      <a:pt x="327" y="24"/>
                      <a:pt x="322" y="29"/>
                      <a:pt x="318" y="28"/>
                    </a:cubicBezTo>
                    <a:cubicBezTo>
                      <a:pt x="314" y="27"/>
                      <a:pt x="313" y="33"/>
                      <a:pt x="310" y="30"/>
                    </a:cubicBezTo>
                    <a:cubicBezTo>
                      <a:pt x="307" y="27"/>
                      <a:pt x="314" y="25"/>
                      <a:pt x="314" y="23"/>
                    </a:cubicBezTo>
                    <a:cubicBezTo>
                      <a:pt x="314" y="20"/>
                      <a:pt x="309" y="23"/>
                      <a:pt x="308" y="22"/>
                    </a:cubicBezTo>
                    <a:cubicBezTo>
                      <a:pt x="306" y="20"/>
                      <a:pt x="302" y="19"/>
                      <a:pt x="302" y="21"/>
                    </a:cubicBezTo>
                    <a:cubicBezTo>
                      <a:pt x="302" y="23"/>
                      <a:pt x="299" y="22"/>
                      <a:pt x="299" y="20"/>
                    </a:cubicBezTo>
                    <a:cubicBezTo>
                      <a:pt x="299" y="19"/>
                      <a:pt x="297" y="15"/>
                      <a:pt x="295" y="18"/>
                    </a:cubicBezTo>
                    <a:cubicBezTo>
                      <a:pt x="293" y="20"/>
                      <a:pt x="286" y="21"/>
                      <a:pt x="285" y="19"/>
                    </a:cubicBezTo>
                    <a:cubicBezTo>
                      <a:pt x="283" y="18"/>
                      <a:pt x="286" y="17"/>
                      <a:pt x="286" y="15"/>
                    </a:cubicBezTo>
                    <a:cubicBezTo>
                      <a:pt x="286" y="12"/>
                      <a:pt x="283" y="9"/>
                      <a:pt x="284" y="7"/>
                    </a:cubicBezTo>
                    <a:cubicBezTo>
                      <a:pt x="284" y="4"/>
                      <a:pt x="279" y="1"/>
                      <a:pt x="277" y="2"/>
                    </a:cubicBezTo>
                    <a:cubicBezTo>
                      <a:pt x="274" y="3"/>
                      <a:pt x="271" y="2"/>
                      <a:pt x="268" y="1"/>
                    </a:cubicBezTo>
                    <a:cubicBezTo>
                      <a:pt x="265" y="0"/>
                      <a:pt x="254" y="2"/>
                      <a:pt x="254" y="4"/>
                    </a:cubicBezTo>
                    <a:cubicBezTo>
                      <a:pt x="253" y="7"/>
                      <a:pt x="240" y="9"/>
                      <a:pt x="237" y="10"/>
                    </a:cubicBezTo>
                    <a:cubicBezTo>
                      <a:pt x="235" y="11"/>
                      <a:pt x="225" y="12"/>
                      <a:pt x="221" y="13"/>
                    </a:cubicBezTo>
                    <a:cubicBezTo>
                      <a:pt x="218" y="13"/>
                      <a:pt x="214" y="16"/>
                      <a:pt x="210" y="16"/>
                    </a:cubicBezTo>
                    <a:cubicBezTo>
                      <a:pt x="205" y="16"/>
                      <a:pt x="197" y="17"/>
                      <a:pt x="193" y="20"/>
                    </a:cubicBezTo>
                    <a:cubicBezTo>
                      <a:pt x="189" y="23"/>
                      <a:pt x="182" y="20"/>
                      <a:pt x="179" y="21"/>
                    </a:cubicBezTo>
                    <a:cubicBezTo>
                      <a:pt x="176" y="22"/>
                      <a:pt x="171" y="21"/>
                      <a:pt x="170" y="22"/>
                    </a:cubicBezTo>
                    <a:cubicBezTo>
                      <a:pt x="168" y="23"/>
                      <a:pt x="169" y="29"/>
                      <a:pt x="170" y="31"/>
                    </a:cubicBezTo>
                    <a:cubicBezTo>
                      <a:pt x="172" y="34"/>
                      <a:pt x="180" y="35"/>
                      <a:pt x="180" y="36"/>
                    </a:cubicBezTo>
                    <a:cubicBezTo>
                      <a:pt x="181" y="38"/>
                      <a:pt x="172" y="38"/>
                      <a:pt x="168" y="38"/>
                    </a:cubicBezTo>
                    <a:cubicBezTo>
                      <a:pt x="164" y="39"/>
                      <a:pt x="165" y="44"/>
                      <a:pt x="166" y="46"/>
                    </a:cubicBezTo>
                    <a:cubicBezTo>
                      <a:pt x="167" y="49"/>
                      <a:pt x="162" y="51"/>
                      <a:pt x="159" y="52"/>
                    </a:cubicBezTo>
                    <a:cubicBezTo>
                      <a:pt x="156" y="53"/>
                      <a:pt x="159" y="58"/>
                      <a:pt x="162" y="58"/>
                    </a:cubicBezTo>
                    <a:cubicBezTo>
                      <a:pt x="165" y="58"/>
                      <a:pt x="168" y="61"/>
                      <a:pt x="170" y="61"/>
                    </a:cubicBezTo>
                    <a:cubicBezTo>
                      <a:pt x="173" y="61"/>
                      <a:pt x="173" y="66"/>
                      <a:pt x="173" y="69"/>
                    </a:cubicBezTo>
                    <a:cubicBezTo>
                      <a:pt x="173" y="72"/>
                      <a:pt x="170" y="73"/>
                      <a:pt x="166" y="73"/>
                    </a:cubicBezTo>
                    <a:cubicBezTo>
                      <a:pt x="162" y="73"/>
                      <a:pt x="160" y="70"/>
                      <a:pt x="158" y="69"/>
                    </a:cubicBezTo>
                    <a:cubicBezTo>
                      <a:pt x="155" y="69"/>
                      <a:pt x="156" y="74"/>
                      <a:pt x="154" y="75"/>
                    </a:cubicBezTo>
                    <a:cubicBezTo>
                      <a:pt x="152" y="76"/>
                      <a:pt x="151" y="71"/>
                      <a:pt x="148" y="71"/>
                    </a:cubicBezTo>
                    <a:cubicBezTo>
                      <a:pt x="145" y="71"/>
                      <a:pt x="142" y="71"/>
                      <a:pt x="141" y="68"/>
                    </a:cubicBezTo>
                    <a:cubicBezTo>
                      <a:pt x="140" y="65"/>
                      <a:pt x="133" y="64"/>
                      <a:pt x="130" y="67"/>
                    </a:cubicBezTo>
                    <a:cubicBezTo>
                      <a:pt x="127" y="70"/>
                      <a:pt x="126" y="69"/>
                      <a:pt x="123" y="67"/>
                    </a:cubicBezTo>
                    <a:cubicBezTo>
                      <a:pt x="121" y="65"/>
                      <a:pt x="113" y="68"/>
                      <a:pt x="112" y="70"/>
                    </a:cubicBezTo>
                    <a:cubicBezTo>
                      <a:pt x="111" y="73"/>
                      <a:pt x="106" y="74"/>
                      <a:pt x="102" y="71"/>
                    </a:cubicBezTo>
                    <a:cubicBezTo>
                      <a:pt x="98" y="69"/>
                      <a:pt x="95" y="68"/>
                      <a:pt x="95" y="71"/>
                    </a:cubicBezTo>
                    <a:cubicBezTo>
                      <a:pt x="95" y="75"/>
                      <a:pt x="92" y="72"/>
                      <a:pt x="92" y="70"/>
                    </a:cubicBezTo>
                    <a:cubicBezTo>
                      <a:pt x="92" y="68"/>
                      <a:pt x="86" y="64"/>
                      <a:pt x="83" y="62"/>
                    </a:cubicBezTo>
                    <a:cubicBezTo>
                      <a:pt x="80" y="60"/>
                      <a:pt x="70" y="60"/>
                      <a:pt x="70" y="58"/>
                    </a:cubicBezTo>
                    <a:cubicBezTo>
                      <a:pt x="69" y="56"/>
                      <a:pt x="63" y="54"/>
                      <a:pt x="62" y="58"/>
                    </a:cubicBezTo>
                    <a:cubicBezTo>
                      <a:pt x="60" y="61"/>
                      <a:pt x="58" y="59"/>
                      <a:pt x="56" y="58"/>
                    </a:cubicBezTo>
                    <a:cubicBezTo>
                      <a:pt x="54" y="57"/>
                      <a:pt x="49" y="59"/>
                      <a:pt x="47" y="60"/>
                    </a:cubicBezTo>
                    <a:cubicBezTo>
                      <a:pt x="45" y="61"/>
                      <a:pt x="39" y="66"/>
                      <a:pt x="35" y="66"/>
                    </a:cubicBezTo>
                    <a:cubicBezTo>
                      <a:pt x="32" y="66"/>
                      <a:pt x="34" y="70"/>
                      <a:pt x="29" y="71"/>
                    </a:cubicBezTo>
                    <a:cubicBezTo>
                      <a:pt x="25" y="72"/>
                      <a:pt x="26" y="75"/>
                      <a:pt x="26" y="77"/>
                    </a:cubicBezTo>
                    <a:cubicBezTo>
                      <a:pt x="27" y="79"/>
                      <a:pt x="29" y="83"/>
                      <a:pt x="25" y="84"/>
                    </a:cubicBezTo>
                    <a:cubicBezTo>
                      <a:pt x="21" y="86"/>
                      <a:pt x="20" y="79"/>
                      <a:pt x="16" y="77"/>
                    </a:cubicBezTo>
                    <a:cubicBezTo>
                      <a:pt x="13" y="74"/>
                      <a:pt x="10" y="77"/>
                      <a:pt x="10" y="81"/>
                    </a:cubicBezTo>
                    <a:cubicBezTo>
                      <a:pt x="10" y="84"/>
                      <a:pt x="6" y="84"/>
                      <a:pt x="4" y="88"/>
                    </a:cubicBezTo>
                    <a:cubicBezTo>
                      <a:pt x="2" y="91"/>
                      <a:pt x="7" y="92"/>
                      <a:pt x="7" y="93"/>
                    </a:cubicBezTo>
                    <a:cubicBezTo>
                      <a:pt x="7" y="95"/>
                      <a:pt x="4" y="96"/>
                      <a:pt x="3" y="97"/>
                    </a:cubicBezTo>
                    <a:cubicBezTo>
                      <a:pt x="2" y="97"/>
                      <a:pt x="0" y="102"/>
                      <a:pt x="1" y="104"/>
                    </a:cubicBezTo>
                    <a:cubicBezTo>
                      <a:pt x="2" y="105"/>
                      <a:pt x="8" y="105"/>
                      <a:pt x="7" y="108"/>
                    </a:cubicBezTo>
                    <a:cubicBezTo>
                      <a:pt x="7" y="112"/>
                      <a:pt x="6" y="115"/>
                      <a:pt x="9" y="114"/>
                    </a:cubicBezTo>
                    <a:cubicBezTo>
                      <a:pt x="12" y="113"/>
                      <a:pt x="15" y="114"/>
                      <a:pt x="17" y="114"/>
                    </a:cubicBezTo>
                    <a:cubicBezTo>
                      <a:pt x="19" y="114"/>
                      <a:pt x="21" y="118"/>
                      <a:pt x="24" y="122"/>
                    </a:cubicBezTo>
                    <a:cubicBezTo>
                      <a:pt x="28" y="126"/>
                      <a:pt x="29" y="128"/>
                      <a:pt x="26" y="129"/>
                    </a:cubicBezTo>
                    <a:cubicBezTo>
                      <a:pt x="22" y="130"/>
                      <a:pt x="24" y="132"/>
                      <a:pt x="28" y="134"/>
                    </a:cubicBezTo>
                    <a:cubicBezTo>
                      <a:pt x="30" y="134"/>
                      <a:pt x="31" y="135"/>
                      <a:pt x="32" y="136"/>
                    </a:cubicBezTo>
                    <a:cubicBezTo>
                      <a:pt x="33" y="135"/>
                      <a:pt x="33" y="135"/>
                      <a:pt x="34" y="134"/>
                    </a:cubicBezTo>
                    <a:cubicBezTo>
                      <a:pt x="40" y="129"/>
                      <a:pt x="50" y="125"/>
                      <a:pt x="58" y="127"/>
                    </a:cubicBezTo>
                    <a:cubicBezTo>
                      <a:pt x="65" y="129"/>
                      <a:pt x="72" y="125"/>
                      <a:pt x="75" y="130"/>
                    </a:cubicBezTo>
                    <a:cubicBezTo>
                      <a:pt x="78" y="135"/>
                      <a:pt x="75" y="143"/>
                      <a:pt x="76" y="147"/>
                    </a:cubicBezTo>
                    <a:cubicBezTo>
                      <a:pt x="78" y="150"/>
                      <a:pt x="70" y="150"/>
                      <a:pt x="65" y="150"/>
                    </a:cubicBezTo>
                    <a:cubicBezTo>
                      <a:pt x="60" y="149"/>
                      <a:pt x="50" y="152"/>
                      <a:pt x="51" y="155"/>
                    </a:cubicBezTo>
                    <a:cubicBezTo>
                      <a:pt x="53" y="158"/>
                      <a:pt x="56" y="165"/>
                      <a:pt x="50" y="161"/>
                    </a:cubicBezTo>
                    <a:cubicBezTo>
                      <a:pt x="43" y="157"/>
                      <a:pt x="40" y="165"/>
                      <a:pt x="44" y="165"/>
                    </a:cubicBezTo>
                    <a:cubicBezTo>
                      <a:pt x="48" y="165"/>
                      <a:pt x="53" y="169"/>
                      <a:pt x="53" y="172"/>
                    </a:cubicBezTo>
                    <a:cubicBezTo>
                      <a:pt x="53" y="175"/>
                      <a:pt x="53" y="182"/>
                      <a:pt x="56" y="181"/>
                    </a:cubicBezTo>
                    <a:cubicBezTo>
                      <a:pt x="60" y="180"/>
                      <a:pt x="60" y="186"/>
                      <a:pt x="64" y="185"/>
                    </a:cubicBezTo>
                    <a:cubicBezTo>
                      <a:pt x="69" y="185"/>
                      <a:pt x="73" y="187"/>
                      <a:pt x="70" y="191"/>
                    </a:cubicBezTo>
                    <a:cubicBezTo>
                      <a:pt x="66" y="195"/>
                      <a:pt x="72" y="207"/>
                      <a:pt x="73" y="205"/>
                    </a:cubicBezTo>
                    <a:cubicBezTo>
                      <a:pt x="74" y="203"/>
                      <a:pt x="73" y="199"/>
                      <a:pt x="75" y="197"/>
                    </a:cubicBezTo>
                    <a:cubicBezTo>
                      <a:pt x="72" y="191"/>
                      <a:pt x="83" y="191"/>
                      <a:pt x="86" y="191"/>
                    </a:cubicBezTo>
                    <a:cubicBezTo>
                      <a:pt x="90" y="191"/>
                      <a:pt x="96" y="196"/>
                      <a:pt x="100" y="201"/>
                    </a:cubicBezTo>
                    <a:cubicBezTo>
                      <a:pt x="104" y="207"/>
                      <a:pt x="108" y="203"/>
                      <a:pt x="108" y="203"/>
                    </a:cubicBezTo>
                    <a:cubicBezTo>
                      <a:pt x="110" y="153"/>
                      <a:pt x="110" y="153"/>
                      <a:pt x="110" y="153"/>
                    </a:cubicBezTo>
                    <a:cubicBezTo>
                      <a:pt x="138" y="146"/>
                      <a:pt x="138" y="146"/>
                      <a:pt x="138" y="146"/>
                    </a:cubicBezTo>
                    <a:cubicBezTo>
                      <a:pt x="138" y="145"/>
                      <a:pt x="139" y="144"/>
                      <a:pt x="139" y="144"/>
                    </a:cubicBezTo>
                    <a:cubicBezTo>
                      <a:pt x="143" y="139"/>
                      <a:pt x="148" y="143"/>
                      <a:pt x="149" y="144"/>
                    </a:cubicBezTo>
                    <a:cubicBezTo>
                      <a:pt x="151" y="145"/>
                      <a:pt x="150" y="139"/>
                      <a:pt x="154" y="139"/>
                    </a:cubicBezTo>
                    <a:cubicBezTo>
                      <a:pt x="158" y="139"/>
                      <a:pt x="154" y="146"/>
                      <a:pt x="157" y="146"/>
                    </a:cubicBezTo>
                    <a:cubicBezTo>
                      <a:pt x="159" y="146"/>
                      <a:pt x="164" y="154"/>
                      <a:pt x="163" y="160"/>
                    </a:cubicBezTo>
                    <a:cubicBezTo>
                      <a:pt x="167" y="164"/>
                      <a:pt x="175" y="173"/>
                      <a:pt x="176" y="175"/>
                    </a:cubicBezTo>
                    <a:cubicBezTo>
                      <a:pt x="177" y="177"/>
                      <a:pt x="188" y="173"/>
                      <a:pt x="191" y="174"/>
                    </a:cubicBezTo>
                    <a:cubicBezTo>
                      <a:pt x="193" y="175"/>
                      <a:pt x="210" y="175"/>
                      <a:pt x="213" y="175"/>
                    </a:cubicBezTo>
                    <a:cubicBezTo>
                      <a:pt x="216" y="175"/>
                      <a:pt x="219" y="181"/>
                      <a:pt x="222" y="181"/>
                    </a:cubicBezTo>
                    <a:cubicBezTo>
                      <a:pt x="226" y="182"/>
                      <a:pt x="224" y="188"/>
                      <a:pt x="225" y="192"/>
                    </a:cubicBezTo>
                    <a:cubicBezTo>
                      <a:pt x="225" y="196"/>
                      <a:pt x="231" y="200"/>
                      <a:pt x="231" y="204"/>
                    </a:cubicBezTo>
                    <a:cubicBezTo>
                      <a:pt x="232" y="207"/>
                      <a:pt x="237" y="205"/>
                      <a:pt x="241" y="206"/>
                    </a:cubicBezTo>
                    <a:cubicBezTo>
                      <a:pt x="244" y="207"/>
                      <a:pt x="250" y="209"/>
                      <a:pt x="250" y="212"/>
                    </a:cubicBezTo>
                    <a:cubicBezTo>
                      <a:pt x="251" y="216"/>
                      <a:pt x="255" y="213"/>
                      <a:pt x="256" y="210"/>
                    </a:cubicBezTo>
                    <a:cubicBezTo>
                      <a:pt x="256" y="208"/>
                      <a:pt x="260" y="204"/>
                      <a:pt x="267" y="201"/>
                    </a:cubicBezTo>
                    <a:cubicBezTo>
                      <a:pt x="270" y="200"/>
                      <a:pt x="272" y="200"/>
                      <a:pt x="274" y="201"/>
                    </a:cubicBezTo>
                    <a:cubicBezTo>
                      <a:pt x="275" y="198"/>
                      <a:pt x="276" y="195"/>
                      <a:pt x="277" y="195"/>
                    </a:cubicBezTo>
                    <a:cubicBezTo>
                      <a:pt x="279" y="194"/>
                      <a:pt x="284" y="190"/>
                      <a:pt x="284" y="187"/>
                    </a:cubicBezTo>
                    <a:cubicBezTo>
                      <a:pt x="284" y="184"/>
                      <a:pt x="293" y="184"/>
                      <a:pt x="299" y="187"/>
                    </a:cubicBezTo>
                    <a:cubicBezTo>
                      <a:pt x="305" y="190"/>
                      <a:pt x="309" y="190"/>
                      <a:pt x="309" y="185"/>
                    </a:cubicBezTo>
                    <a:cubicBezTo>
                      <a:pt x="310" y="180"/>
                      <a:pt x="318" y="179"/>
                      <a:pt x="321" y="180"/>
                    </a:cubicBezTo>
                    <a:cubicBezTo>
                      <a:pt x="324" y="182"/>
                      <a:pt x="332" y="186"/>
                      <a:pt x="336" y="185"/>
                    </a:cubicBezTo>
                    <a:cubicBezTo>
                      <a:pt x="340" y="183"/>
                      <a:pt x="360" y="185"/>
                      <a:pt x="365" y="186"/>
                    </a:cubicBezTo>
                    <a:cubicBezTo>
                      <a:pt x="370" y="188"/>
                      <a:pt x="371" y="184"/>
                      <a:pt x="376" y="189"/>
                    </a:cubicBezTo>
                    <a:cubicBezTo>
                      <a:pt x="379" y="193"/>
                      <a:pt x="381" y="190"/>
                      <a:pt x="385" y="193"/>
                    </a:cubicBezTo>
                    <a:cubicBezTo>
                      <a:pt x="385" y="192"/>
                      <a:pt x="385" y="190"/>
                      <a:pt x="385" y="188"/>
                    </a:cubicBezTo>
                    <a:cubicBezTo>
                      <a:pt x="385" y="185"/>
                      <a:pt x="390" y="182"/>
                      <a:pt x="391" y="180"/>
                    </a:cubicBezTo>
                    <a:cubicBezTo>
                      <a:pt x="392" y="177"/>
                      <a:pt x="386" y="170"/>
                      <a:pt x="386" y="167"/>
                    </a:cubicBezTo>
                    <a:cubicBezTo>
                      <a:pt x="386" y="165"/>
                      <a:pt x="386" y="159"/>
                      <a:pt x="384" y="158"/>
                    </a:cubicBezTo>
                    <a:cubicBezTo>
                      <a:pt x="381" y="156"/>
                      <a:pt x="389" y="153"/>
                      <a:pt x="390" y="153"/>
                    </a:cubicBezTo>
                    <a:cubicBezTo>
                      <a:pt x="394" y="153"/>
                      <a:pt x="399" y="149"/>
                      <a:pt x="401" y="151"/>
                    </a:cubicBezTo>
                    <a:cubicBezTo>
                      <a:pt x="403" y="153"/>
                      <a:pt x="406" y="153"/>
                      <a:pt x="409" y="153"/>
                    </a:cubicBezTo>
                    <a:cubicBezTo>
                      <a:pt x="412" y="153"/>
                      <a:pt x="411" y="149"/>
                      <a:pt x="409" y="148"/>
                    </a:cubicBezTo>
                    <a:cubicBezTo>
                      <a:pt x="407" y="146"/>
                      <a:pt x="415" y="131"/>
                      <a:pt x="416" y="126"/>
                    </a:cubicBezTo>
                    <a:cubicBezTo>
                      <a:pt x="417" y="121"/>
                      <a:pt x="420" y="126"/>
                      <a:pt x="424" y="126"/>
                    </a:cubicBezTo>
                    <a:cubicBezTo>
                      <a:pt x="427" y="127"/>
                      <a:pt x="432" y="126"/>
                      <a:pt x="434" y="127"/>
                    </a:cubicBezTo>
                    <a:cubicBezTo>
                      <a:pt x="436" y="128"/>
                      <a:pt x="443" y="126"/>
                      <a:pt x="445" y="123"/>
                    </a:cubicBezTo>
                    <a:cubicBezTo>
                      <a:pt x="446" y="121"/>
                      <a:pt x="443" y="120"/>
                      <a:pt x="443" y="114"/>
                    </a:cubicBezTo>
                    <a:cubicBezTo>
                      <a:pt x="443" y="108"/>
                      <a:pt x="447" y="106"/>
                      <a:pt x="450" y="106"/>
                    </a:cubicBezTo>
                    <a:cubicBezTo>
                      <a:pt x="454" y="106"/>
                      <a:pt x="455" y="102"/>
                      <a:pt x="455" y="99"/>
                    </a:cubicBezTo>
                    <a:cubicBezTo>
                      <a:pt x="455" y="97"/>
                      <a:pt x="458" y="95"/>
                      <a:pt x="459" y="92"/>
                    </a:cubicBezTo>
                    <a:cubicBezTo>
                      <a:pt x="458" y="91"/>
                      <a:pt x="457" y="89"/>
                      <a:pt x="457" y="88"/>
                    </a:cubicBezTo>
                    <a:close/>
                    <a:moveTo>
                      <a:pt x="171" y="137"/>
                    </a:moveTo>
                    <a:cubicBezTo>
                      <a:pt x="170" y="139"/>
                      <a:pt x="157" y="135"/>
                      <a:pt x="156" y="132"/>
                    </a:cubicBezTo>
                    <a:cubicBezTo>
                      <a:pt x="155" y="130"/>
                      <a:pt x="174" y="133"/>
                      <a:pt x="171" y="137"/>
                    </a:cubicBezTo>
                    <a:close/>
                    <a:moveTo>
                      <a:pt x="361" y="136"/>
                    </a:moveTo>
                    <a:cubicBezTo>
                      <a:pt x="351" y="136"/>
                      <a:pt x="331" y="131"/>
                      <a:pt x="322" y="140"/>
                    </a:cubicBezTo>
                    <a:cubicBezTo>
                      <a:pt x="314" y="149"/>
                      <a:pt x="320" y="154"/>
                      <a:pt x="316" y="154"/>
                    </a:cubicBezTo>
                    <a:cubicBezTo>
                      <a:pt x="312" y="155"/>
                      <a:pt x="310" y="141"/>
                      <a:pt x="315" y="136"/>
                    </a:cubicBezTo>
                    <a:cubicBezTo>
                      <a:pt x="320" y="131"/>
                      <a:pt x="335" y="129"/>
                      <a:pt x="344" y="132"/>
                    </a:cubicBezTo>
                    <a:cubicBezTo>
                      <a:pt x="353" y="134"/>
                      <a:pt x="370" y="130"/>
                      <a:pt x="372" y="130"/>
                    </a:cubicBezTo>
                    <a:cubicBezTo>
                      <a:pt x="375" y="131"/>
                      <a:pt x="370" y="136"/>
                      <a:pt x="361" y="136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912" name="Freeform 156"/>
              <p:cNvSpPr>
                <a:spLocks noChangeArrowheads="1" noEditPoints="1"/>
              </p:cNvSpPr>
              <p:nvPr/>
            </p:nvSpPr>
            <p:spPr bwMode="auto">
              <a:xfrm>
                <a:off x="4064000" y="112712"/>
                <a:ext cx="3681413" cy="1411288"/>
              </a:xfrm>
              <a:custGeom>
                <a:gdLst>
                  <a:gd fmla="*/ 1555904 w 1926" name="T0"/>
                  <a:gd fmla="*/ 22917 h 739" name="T1"/>
                  <a:gd fmla="*/ 1605601 w 1926" name="T2"/>
                  <a:gd fmla="*/ 85938 h 739" name="T3"/>
                  <a:gd fmla="*/ 1743224 w 1926" name="T4"/>
                  <a:gd fmla="*/ 116493 h 739" name="T5"/>
                  <a:gd fmla="*/ 1571195 w 1926" name="T6"/>
                  <a:gd fmla="*/ 53472 h 739" name="T7"/>
                  <a:gd fmla="*/ 2544113 w 1926" name="T8"/>
                  <a:gd fmla="*/ 320834 h 739" name="T9"/>
                  <a:gd fmla="*/ 2595721 w 1926" name="T10"/>
                  <a:gd fmla="*/ 378126 h 739" name="T11"/>
                  <a:gd fmla="*/ 2653064 w 1926" name="T12"/>
                  <a:gd fmla="*/ 1268059 h 739" name="T13"/>
                  <a:gd fmla="*/ 678557 w 1926" name="T14"/>
                  <a:gd fmla="*/ 47743 h 739" name="T15"/>
                  <a:gd fmla="*/ 3604956 w 1926" name="T16"/>
                  <a:gd fmla="*/ 630210 h 739" name="T17"/>
                  <a:gd fmla="*/ 3245607 w 1926" name="T18"/>
                  <a:gd fmla="*/ 528994 h 739" name="T19"/>
                  <a:gd fmla="*/ 3020059 w 1926" name="T20"/>
                  <a:gd fmla="*/ 511807 h 739" name="T21"/>
                  <a:gd fmla="*/ 2698939 w 1926" name="T22"/>
                  <a:gd fmla="*/ 422050 h 739" name="T23"/>
                  <a:gd fmla="*/ 2521176 w 1926" name="T24"/>
                  <a:gd fmla="*/ 460244 h 739" name="T25"/>
                  <a:gd fmla="*/ 2339590 w 1926" name="T26"/>
                  <a:gd fmla="*/ 389584 h 739" name="T27"/>
                  <a:gd fmla="*/ 2104484 w 1926" name="T28"/>
                  <a:gd fmla="*/ 374306 h 739" name="T29"/>
                  <a:gd fmla="*/ 1890404 w 1926" name="T30"/>
                  <a:gd fmla="*/ 368577 h 739" name="T31"/>
                  <a:gd fmla="*/ 1924809 w 1926" name="T32"/>
                  <a:gd fmla="*/ 232987 h 739" name="T33"/>
                  <a:gd fmla="*/ 1737489 w 1926" name="T34"/>
                  <a:gd fmla="*/ 240626 h 739" name="T35"/>
                  <a:gd fmla="*/ 1529144 w 1926" name="T36"/>
                  <a:gd fmla="*/ 282640 h 739" name="T37"/>
                  <a:gd fmla="*/ 1460332 w 1926" name="T38"/>
                  <a:gd fmla="*/ 362848 h 739" name="T39"/>
                  <a:gd fmla="*/ 1274924 w 1926" name="T40"/>
                  <a:gd fmla="*/ 435418 h 739" name="T41"/>
                  <a:gd fmla="*/ 1190821 w 1926" name="T42"/>
                  <a:gd fmla="*/ 490800 h 739" name="T43"/>
                  <a:gd fmla="*/ 1204201 w 1926" name="T44"/>
                  <a:gd fmla="*/ 595835 h 739" name="T45"/>
                  <a:gd fmla="*/ 1152592 w 1926" name="T46"/>
                  <a:gd fmla="*/ 611113 h 739" name="T47"/>
                  <a:gd fmla="*/ 1064666 w 1926" name="T48"/>
                  <a:gd fmla="*/ 441147 h 739" name="T49"/>
                  <a:gd fmla="*/ 894549 w 1926" name="T50"/>
                  <a:gd fmla="*/ 521355 h 739" name="T51"/>
                  <a:gd fmla="*/ 733989 w 1926" name="T52"/>
                  <a:gd fmla="*/ 582467 h 739" name="T53"/>
                  <a:gd fmla="*/ 586809 w 1926" name="T54"/>
                  <a:gd fmla="*/ 595835 h 739" name="T55"/>
                  <a:gd fmla="*/ 439629 w 1926" name="T56"/>
                  <a:gd fmla="*/ 674134 h 739" name="T57"/>
                  <a:gd fmla="*/ 324943 w 1926" name="T58"/>
                  <a:gd fmla="*/ 677953 h 739" name="T59"/>
                  <a:gd fmla="*/ 384197 w 1926" name="T60"/>
                  <a:gd fmla="*/ 557640 h 739" name="T61"/>
                  <a:gd fmla="*/ 191143 w 1926" name="T62"/>
                  <a:gd fmla="*/ 565279 h 739" name="T63"/>
                  <a:gd fmla="*/ 254220 w 1926" name="T64"/>
                  <a:gd fmla="*/ 777259 h 739" name="T65"/>
                  <a:gd fmla="*/ 170117 w 1926" name="T66"/>
                  <a:gd fmla="*/ 949134 h 739" name="T67"/>
                  <a:gd fmla="*/ 256132 w 1926" name="T68"/>
                  <a:gd fmla="*/ 1096183 h 739" name="T69"/>
                  <a:gd fmla="*/ 426249 w 1926" name="T70"/>
                  <a:gd fmla="*/ 1178301 h 739" name="T71"/>
                  <a:gd fmla="*/ 368906 w 1926" name="T72"/>
                  <a:gd fmla="*/ 1302434 h 739" name="T73"/>
                  <a:gd fmla="*/ 623126 w 1926" name="T74"/>
                  <a:gd fmla="*/ 1396010 h 739" name="T75"/>
                  <a:gd fmla="*/ 596366 w 1926" name="T76"/>
                  <a:gd fmla="*/ 1170663 h 739" name="T77"/>
                  <a:gd fmla="*/ 812358 w 1926" name="T78"/>
                  <a:gd fmla="*/ 1143926 h 739" name="T79"/>
                  <a:gd fmla="*/ 902195 w 1926" name="T80"/>
                  <a:gd fmla="*/ 1057989 h 739" name="T81"/>
                  <a:gd fmla="*/ 1165972 w 1926" name="T82"/>
                  <a:gd fmla="*/ 1057989 h 739" name="T83"/>
                  <a:gd fmla="*/ 1410635 w 1926" name="T84"/>
                  <a:gd fmla="*/ 1168753 h 739" name="T85"/>
                  <a:gd fmla="*/ 1622804 w 1926" name="T86"/>
                  <a:gd fmla="*/ 1176392 h 739" name="T87"/>
                  <a:gd fmla="*/ 1794832 w 1926" name="T88"/>
                  <a:gd fmla="*/ 1172572 h 739" name="T89"/>
                  <a:gd fmla="*/ 2100661 w 1926" name="T90"/>
                  <a:gd fmla="*/ 1187850 h 739" name="T91"/>
                  <a:gd fmla="*/ 2312830 w 1926" name="T92"/>
                  <a:gd fmla="*/ 1174482 h 739" name="T93"/>
                  <a:gd fmla="*/ 2391198 w 1926" name="T94"/>
                  <a:gd fmla="*/ 1315802 h 739" name="T95"/>
                  <a:gd fmla="*/ 2609101 w 1926" name="T96"/>
                  <a:gd fmla="*/ 1094273 h 739" name="T97"/>
                  <a:gd fmla="*/ 2503973 w 1926" name="T98"/>
                  <a:gd fmla="*/ 1012155 h 739" name="T99"/>
                  <a:gd fmla="*/ 2836561 w 1926" name="T100"/>
                  <a:gd fmla="*/ 903301 h 739" name="T101"/>
                  <a:gd fmla="*/ 3027704 w 1926" name="T102"/>
                  <a:gd fmla="*/ 840280 h 739" name="T103"/>
                  <a:gd fmla="*/ 2951247 w 1926" name="T104"/>
                  <a:gd fmla="*/ 943405 h 739" name="T105"/>
                  <a:gd fmla="*/ 3071667 w 1926" name="T106"/>
                  <a:gd fmla="*/ 994968 h 739" name="T107"/>
                  <a:gd fmla="*/ 3243696 w 1926" name="T108"/>
                  <a:gd fmla="*/ 874655 h 739" name="T109"/>
                  <a:gd fmla="*/ 3375584 w 1926" name="T110"/>
                  <a:gd fmla="*/ 712328 h 739" name="T111"/>
                  <a:gd fmla="*/ 3583930 w 1926" name="T112"/>
                  <a:gd fmla="*/ 723786 h 739" name="T113"/>
                  <a:gd fmla="*/ 1898049 w 1926" name="T114"/>
                  <a:gd fmla="*/ 1082815 h 739" name="T115"/>
                  <a:gd fmla="*/ 737812 w 1926" name="T116"/>
                  <a:gd fmla="*/ 471702 h 739" name="T117"/>
                  <a:gd fmla="*/ 927043 w 1926" name="T118"/>
                  <a:gd fmla="*/ 253994 h 739" name="T119"/>
                  <a:gd fmla="*/ 793243 w 1926" name="T120"/>
                  <a:gd fmla="*/ 74479 h 739" name="T121"/>
                  <a:gd fmla="*/ 886903 w 1926" name="T122"/>
                  <a:gd fmla="*/ 30556 h 739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60000 65536" name="T183"/>
                  <a:gd fmla="*/ 0 60000 65536" name="T184"/>
                  <a:gd fmla="*/ 0 60000 65536" name="T185"/>
                  <a:gd fmla="*/ 0 w 1926" name="T186"/>
                  <a:gd fmla="*/ 0 h 739" name="T187"/>
                  <a:gd fmla="*/ 1926 w 1926" name="T188"/>
                  <a:gd fmla="*/ 739 h 739" name="T189"/>
                </a:gdLst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b="T189" l="T186" r="T188" t="T187"/>
                <a:pathLst>
                  <a:path h="739" w="1926">
                    <a:moveTo>
                      <a:pt x="29" y="534"/>
                    </a:moveTo>
                    <a:cubicBezTo>
                      <a:pt x="28" y="535"/>
                      <a:pt x="24" y="534"/>
                      <a:pt x="23" y="532"/>
                    </a:cubicBezTo>
                    <a:cubicBezTo>
                      <a:pt x="22" y="530"/>
                      <a:pt x="18" y="531"/>
                      <a:pt x="16" y="531"/>
                    </a:cubicBezTo>
                    <a:cubicBezTo>
                      <a:pt x="16" y="532"/>
                      <a:pt x="17" y="532"/>
                      <a:pt x="18" y="533"/>
                    </a:cubicBezTo>
                    <a:cubicBezTo>
                      <a:pt x="19" y="536"/>
                      <a:pt x="12" y="536"/>
                      <a:pt x="14" y="539"/>
                    </a:cubicBezTo>
                    <a:cubicBezTo>
                      <a:pt x="16" y="542"/>
                      <a:pt x="9" y="542"/>
                      <a:pt x="9" y="539"/>
                    </a:cubicBezTo>
                    <a:cubicBezTo>
                      <a:pt x="9" y="536"/>
                      <a:pt x="1" y="537"/>
                      <a:pt x="1" y="540"/>
                    </a:cubicBezTo>
                    <a:cubicBezTo>
                      <a:pt x="1" y="540"/>
                      <a:pt x="1" y="541"/>
                      <a:pt x="0" y="542"/>
                    </a:cubicBezTo>
                    <a:cubicBezTo>
                      <a:pt x="2" y="543"/>
                      <a:pt x="5" y="544"/>
                      <a:pt x="6" y="544"/>
                    </a:cubicBezTo>
                    <a:cubicBezTo>
                      <a:pt x="7" y="545"/>
                      <a:pt x="27" y="547"/>
                      <a:pt x="35" y="545"/>
                    </a:cubicBezTo>
                    <a:cubicBezTo>
                      <a:pt x="35" y="544"/>
                      <a:pt x="36" y="540"/>
                      <a:pt x="36" y="538"/>
                    </a:cubicBezTo>
                    <a:cubicBezTo>
                      <a:pt x="36" y="536"/>
                      <a:pt x="31" y="534"/>
                      <a:pt x="29" y="534"/>
                    </a:cubicBezTo>
                    <a:close/>
                    <a:moveTo>
                      <a:pt x="814" y="12"/>
                    </a:moveTo>
                    <a:cubicBezTo>
                      <a:pt x="815" y="7"/>
                      <a:pt x="793" y="9"/>
                      <a:pt x="799" y="14"/>
                    </a:cubicBezTo>
                    <a:cubicBezTo>
                      <a:pt x="801" y="16"/>
                      <a:pt x="812" y="17"/>
                      <a:pt x="814" y="12"/>
                    </a:cubicBezTo>
                    <a:close/>
                    <a:moveTo>
                      <a:pt x="512" y="21"/>
                    </a:moveTo>
                    <a:cubicBezTo>
                      <a:pt x="524" y="20"/>
                      <a:pt x="524" y="13"/>
                      <a:pt x="517" y="11"/>
                    </a:cubicBezTo>
                    <a:cubicBezTo>
                      <a:pt x="511" y="10"/>
                      <a:pt x="510" y="15"/>
                      <a:pt x="506" y="15"/>
                    </a:cubicBezTo>
                    <a:cubicBezTo>
                      <a:pt x="503" y="15"/>
                      <a:pt x="490" y="17"/>
                      <a:pt x="493" y="20"/>
                    </a:cubicBezTo>
                    <a:cubicBezTo>
                      <a:pt x="496" y="23"/>
                      <a:pt x="505" y="22"/>
                      <a:pt x="512" y="21"/>
                    </a:cubicBezTo>
                    <a:close/>
                    <a:moveTo>
                      <a:pt x="840" y="45"/>
                    </a:moveTo>
                    <a:cubicBezTo>
                      <a:pt x="840" y="49"/>
                      <a:pt x="829" y="53"/>
                      <a:pt x="832" y="55"/>
                    </a:cubicBezTo>
                    <a:cubicBezTo>
                      <a:pt x="835" y="58"/>
                      <a:pt x="837" y="57"/>
                      <a:pt x="841" y="58"/>
                    </a:cubicBezTo>
                    <a:cubicBezTo>
                      <a:pt x="844" y="58"/>
                      <a:pt x="846" y="67"/>
                      <a:pt x="852" y="65"/>
                    </a:cubicBezTo>
                    <a:cubicBezTo>
                      <a:pt x="858" y="64"/>
                      <a:pt x="874" y="72"/>
                      <a:pt x="884" y="72"/>
                    </a:cubicBezTo>
                    <a:cubicBezTo>
                      <a:pt x="893" y="72"/>
                      <a:pt x="894" y="64"/>
                      <a:pt x="891" y="64"/>
                    </a:cubicBezTo>
                    <a:cubicBezTo>
                      <a:pt x="888" y="63"/>
                      <a:pt x="891" y="59"/>
                      <a:pt x="896" y="51"/>
                    </a:cubicBezTo>
                    <a:cubicBezTo>
                      <a:pt x="902" y="43"/>
                      <a:pt x="880" y="38"/>
                      <a:pt x="880" y="44"/>
                    </a:cubicBezTo>
                    <a:cubicBezTo>
                      <a:pt x="880" y="50"/>
                      <a:pt x="873" y="42"/>
                      <a:pt x="871" y="39"/>
                    </a:cubicBezTo>
                    <a:cubicBezTo>
                      <a:pt x="869" y="35"/>
                      <a:pt x="840" y="42"/>
                      <a:pt x="840" y="45"/>
                    </a:cubicBezTo>
                    <a:close/>
                    <a:moveTo>
                      <a:pt x="576" y="206"/>
                    </a:moveTo>
                    <a:cubicBezTo>
                      <a:pt x="580" y="207"/>
                      <a:pt x="592" y="205"/>
                      <a:pt x="593" y="202"/>
                    </a:cubicBezTo>
                    <a:cubicBezTo>
                      <a:pt x="595" y="200"/>
                      <a:pt x="589" y="197"/>
                      <a:pt x="581" y="197"/>
                    </a:cubicBezTo>
                    <a:cubicBezTo>
                      <a:pt x="573" y="197"/>
                      <a:pt x="572" y="206"/>
                      <a:pt x="576" y="206"/>
                    </a:cubicBezTo>
                    <a:close/>
                    <a:moveTo>
                      <a:pt x="673" y="211"/>
                    </a:moveTo>
                    <a:cubicBezTo>
                      <a:pt x="679" y="214"/>
                      <a:pt x="683" y="213"/>
                      <a:pt x="682" y="208"/>
                    </a:cubicBezTo>
                    <a:cubicBezTo>
                      <a:pt x="681" y="202"/>
                      <a:pt x="669" y="209"/>
                      <a:pt x="673" y="211"/>
                    </a:cubicBezTo>
                    <a:close/>
                    <a:moveTo>
                      <a:pt x="892" y="92"/>
                    </a:moveTo>
                    <a:cubicBezTo>
                      <a:pt x="896" y="95"/>
                      <a:pt x="911" y="89"/>
                      <a:pt x="921" y="89"/>
                    </a:cubicBezTo>
                    <a:cubicBezTo>
                      <a:pt x="931" y="90"/>
                      <a:pt x="959" y="82"/>
                      <a:pt x="960" y="76"/>
                    </a:cubicBezTo>
                    <a:cubicBezTo>
                      <a:pt x="961" y="71"/>
                      <a:pt x="950" y="71"/>
                      <a:pt x="946" y="67"/>
                    </a:cubicBezTo>
                    <a:cubicBezTo>
                      <a:pt x="941" y="62"/>
                      <a:pt x="932" y="66"/>
                      <a:pt x="929" y="70"/>
                    </a:cubicBezTo>
                    <a:cubicBezTo>
                      <a:pt x="927" y="74"/>
                      <a:pt x="924" y="70"/>
                      <a:pt x="931" y="64"/>
                    </a:cubicBezTo>
                    <a:cubicBezTo>
                      <a:pt x="937" y="58"/>
                      <a:pt x="924" y="53"/>
                      <a:pt x="924" y="57"/>
                    </a:cubicBezTo>
                    <a:cubicBezTo>
                      <a:pt x="924" y="61"/>
                      <a:pt x="912" y="57"/>
                      <a:pt x="912" y="61"/>
                    </a:cubicBezTo>
                    <a:cubicBezTo>
                      <a:pt x="912" y="65"/>
                      <a:pt x="908" y="66"/>
                      <a:pt x="908" y="70"/>
                    </a:cubicBezTo>
                    <a:cubicBezTo>
                      <a:pt x="908" y="74"/>
                      <a:pt x="900" y="68"/>
                      <a:pt x="900" y="76"/>
                    </a:cubicBezTo>
                    <a:cubicBezTo>
                      <a:pt x="899" y="85"/>
                      <a:pt x="887" y="89"/>
                      <a:pt x="892" y="92"/>
                    </a:cubicBezTo>
                    <a:close/>
                    <a:moveTo>
                      <a:pt x="822" y="36"/>
                    </a:moveTo>
                    <a:cubicBezTo>
                      <a:pt x="829" y="39"/>
                      <a:pt x="826" y="40"/>
                      <a:pt x="820" y="40"/>
                    </a:cubicBezTo>
                    <a:cubicBezTo>
                      <a:pt x="813" y="40"/>
                      <a:pt x="807" y="42"/>
                      <a:pt x="812" y="44"/>
                    </a:cubicBezTo>
                    <a:cubicBezTo>
                      <a:pt x="815" y="46"/>
                      <a:pt x="815" y="49"/>
                      <a:pt x="822" y="51"/>
                    </a:cubicBezTo>
                    <a:cubicBezTo>
                      <a:pt x="829" y="53"/>
                      <a:pt x="836" y="47"/>
                      <a:pt x="835" y="43"/>
                    </a:cubicBezTo>
                    <a:cubicBezTo>
                      <a:pt x="834" y="39"/>
                      <a:pt x="859" y="35"/>
                      <a:pt x="866" y="34"/>
                    </a:cubicBezTo>
                    <a:cubicBezTo>
                      <a:pt x="873" y="32"/>
                      <a:pt x="862" y="25"/>
                      <a:pt x="869" y="24"/>
                    </a:cubicBezTo>
                    <a:cubicBezTo>
                      <a:pt x="876" y="24"/>
                      <a:pt x="873" y="20"/>
                      <a:pt x="864" y="19"/>
                    </a:cubicBezTo>
                    <a:cubicBezTo>
                      <a:pt x="855" y="18"/>
                      <a:pt x="859" y="10"/>
                      <a:pt x="856" y="7"/>
                    </a:cubicBezTo>
                    <a:cubicBezTo>
                      <a:pt x="853" y="5"/>
                      <a:pt x="851" y="11"/>
                      <a:pt x="840" y="13"/>
                    </a:cubicBezTo>
                    <a:cubicBezTo>
                      <a:pt x="828" y="15"/>
                      <a:pt x="822" y="18"/>
                      <a:pt x="827" y="21"/>
                    </a:cubicBezTo>
                    <a:cubicBezTo>
                      <a:pt x="832" y="23"/>
                      <a:pt x="827" y="29"/>
                      <a:pt x="822" y="28"/>
                    </a:cubicBezTo>
                    <a:cubicBezTo>
                      <a:pt x="817" y="28"/>
                      <a:pt x="816" y="33"/>
                      <a:pt x="822" y="36"/>
                    </a:cubicBezTo>
                    <a:close/>
                    <a:moveTo>
                      <a:pt x="1423" y="161"/>
                    </a:moveTo>
                    <a:cubicBezTo>
                      <a:pt x="1431" y="161"/>
                      <a:pt x="1435" y="169"/>
                      <a:pt x="1450" y="170"/>
                    </a:cubicBezTo>
                    <a:cubicBezTo>
                      <a:pt x="1465" y="171"/>
                      <a:pt x="1477" y="168"/>
                      <a:pt x="1477" y="165"/>
                    </a:cubicBezTo>
                    <a:cubicBezTo>
                      <a:pt x="1477" y="161"/>
                      <a:pt x="1463" y="156"/>
                      <a:pt x="1459" y="159"/>
                    </a:cubicBezTo>
                    <a:cubicBezTo>
                      <a:pt x="1454" y="162"/>
                      <a:pt x="1451" y="155"/>
                      <a:pt x="1446" y="156"/>
                    </a:cubicBezTo>
                    <a:cubicBezTo>
                      <a:pt x="1440" y="158"/>
                      <a:pt x="1433" y="158"/>
                      <a:pt x="1430" y="153"/>
                    </a:cubicBezTo>
                    <a:cubicBezTo>
                      <a:pt x="1428" y="148"/>
                      <a:pt x="1419" y="160"/>
                      <a:pt x="1423" y="161"/>
                    </a:cubicBezTo>
                    <a:close/>
                    <a:moveTo>
                      <a:pt x="1795" y="254"/>
                    </a:moveTo>
                    <a:cubicBezTo>
                      <a:pt x="1801" y="257"/>
                      <a:pt x="1805" y="250"/>
                      <a:pt x="1811" y="254"/>
                    </a:cubicBezTo>
                    <a:cubicBezTo>
                      <a:pt x="1816" y="257"/>
                      <a:pt x="1829" y="252"/>
                      <a:pt x="1834" y="251"/>
                    </a:cubicBezTo>
                    <a:cubicBezTo>
                      <a:pt x="1840" y="250"/>
                      <a:pt x="1837" y="243"/>
                      <a:pt x="1822" y="241"/>
                    </a:cubicBezTo>
                    <a:cubicBezTo>
                      <a:pt x="1807" y="239"/>
                      <a:pt x="1788" y="250"/>
                      <a:pt x="1795" y="254"/>
                    </a:cubicBezTo>
                    <a:close/>
                    <a:moveTo>
                      <a:pt x="1322" y="161"/>
                    </a:moveTo>
                    <a:cubicBezTo>
                      <a:pt x="1326" y="163"/>
                      <a:pt x="1328" y="166"/>
                      <a:pt x="1331" y="168"/>
                    </a:cubicBezTo>
                    <a:cubicBezTo>
                      <a:pt x="1333" y="171"/>
                      <a:pt x="1343" y="167"/>
                      <a:pt x="1347" y="166"/>
                    </a:cubicBezTo>
                    <a:cubicBezTo>
                      <a:pt x="1351" y="164"/>
                      <a:pt x="1352" y="172"/>
                      <a:pt x="1358" y="168"/>
                    </a:cubicBezTo>
                    <a:cubicBezTo>
                      <a:pt x="1364" y="164"/>
                      <a:pt x="1371" y="166"/>
                      <a:pt x="1378" y="166"/>
                    </a:cubicBezTo>
                    <a:cubicBezTo>
                      <a:pt x="1385" y="166"/>
                      <a:pt x="1377" y="157"/>
                      <a:pt x="1377" y="153"/>
                    </a:cubicBezTo>
                    <a:cubicBezTo>
                      <a:pt x="1377" y="149"/>
                      <a:pt x="1386" y="151"/>
                      <a:pt x="1383" y="155"/>
                    </a:cubicBezTo>
                    <a:cubicBezTo>
                      <a:pt x="1380" y="158"/>
                      <a:pt x="1387" y="166"/>
                      <a:pt x="1398" y="165"/>
                    </a:cubicBezTo>
                    <a:cubicBezTo>
                      <a:pt x="1408" y="164"/>
                      <a:pt x="1400" y="158"/>
                      <a:pt x="1406" y="155"/>
                    </a:cubicBezTo>
                    <a:cubicBezTo>
                      <a:pt x="1411" y="153"/>
                      <a:pt x="1410" y="150"/>
                      <a:pt x="1403" y="146"/>
                    </a:cubicBezTo>
                    <a:cubicBezTo>
                      <a:pt x="1395" y="141"/>
                      <a:pt x="1385" y="144"/>
                      <a:pt x="1378" y="141"/>
                    </a:cubicBezTo>
                    <a:cubicBezTo>
                      <a:pt x="1371" y="138"/>
                      <a:pt x="1363" y="138"/>
                      <a:pt x="1362" y="145"/>
                    </a:cubicBezTo>
                    <a:cubicBezTo>
                      <a:pt x="1362" y="152"/>
                      <a:pt x="1348" y="137"/>
                      <a:pt x="1341" y="135"/>
                    </a:cubicBezTo>
                    <a:cubicBezTo>
                      <a:pt x="1333" y="132"/>
                      <a:pt x="1311" y="155"/>
                      <a:pt x="1322" y="161"/>
                    </a:cubicBezTo>
                    <a:close/>
                    <a:moveTo>
                      <a:pt x="1391" y="204"/>
                    </a:moveTo>
                    <a:cubicBezTo>
                      <a:pt x="1397" y="202"/>
                      <a:pt x="1387" y="191"/>
                      <a:pt x="1377" y="190"/>
                    </a:cubicBezTo>
                    <a:cubicBezTo>
                      <a:pt x="1366" y="188"/>
                      <a:pt x="1357" y="196"/>
                      <a:pt x="1358" y="198"/>
                    </a:cubicBezTo>
                    <a:cubicBezTo>
                      <a:pt x="1361" y="203"/>
                      <a:pt x="1385" y="205"/>
                      <a:pt x="1391" y="204"/>
                    </a:cubicBezTo>
                    <a:close/>
                    <a:moveTo>
                      <a:pt x="1365" y="182"/>
                    </a:moveTo>
                    <a:cubicBezTo>
                      <a:pt x="1365" y="177"/>
                      <a:pt x="1347" y="183"/>
                      <a:pt x="1354" y="186"/>
                    </a:cubicBezTo>
                    <a:cubicBezTo>
                      <a:pt x="1358" y="187"/>
                      <a:pt x="1365" y="187"/>
                      <a:pt x="1365" y="182"/>
                    </a:cubicBezTo>
                    <a:close/>
                    <a:moveTo>
                      <a:pt x="1389" y="589"/>
                    </a:moveTo>
                    <a:cubicBezTo>
                      <a:pt x="1385" y="579"/>
                      <a:pt x="1394" y="570"/>
                      <a:pt x="1387" y="565"/>
                    </a:cubicBezTo>
                    <a:cubicBezTo>
                      <a:pt x="1381" y="560"/>
                      <a:pt x="1383" y="549"/>
                      <a:pt x="1380" y="551"/>
                    </a:cubicBezTo>
                    <a:cubicBezTo>
                      <a:pt x="1377" y="553"/>
                      <a:pt x="1380" y="562"/>
                      <a:pt x="1375" y="563"/>
                    </a:cubicBezTo>
                    <a:cubicBezTo>
                      <a:pt x="1369" y="564"/>
                      <a:pt x="1374" y="569"/>
                      <a:pt x="1372" y="575"/>
                    </a:cubicBezTo>
                    <a:cubicBezTo>
                      <a:pt x="1370" y="582"/>
                      <a:pt x="1373" y="592"/>
                      <a:pt x="1376" y="598"/>
                    </a:cubicBezTo>
                    <a:cubicBezTo>
                      <a:pt x="1379" y="604"/>
                      <a:pt x="1372" y="636"/>
                      <a:pt x="1375" y="641"/>
                    </a:cubicBezTo>
                    <a:cubicBezTo>
                      <a:pt x="1378" y="646"/>
                      <a:pt x="1371" y="670"/>
                      <a:pt x="1373" y="673"/>
                    </a:cubicBezTo>
                    <a:cubicBezTo>
                      <a:pt x="1377" y="677"/>
                      <a:pt x="1374" y="666"/>
                      <a:pt x="1380" y="665"/>
                    </a:cubicBezTo>
                    <a:cubicBezTo>
                      <a:pt x="1386" y="664"/>
                      <a:pt x="1386" y="672"/>
                      <a:pt x="1390" y="674"/>
                    </a:cubicBezTo>
                    <a:cubicBezTo>
                      <a:pt x="1394" y="675"/>
                      <a:pt x="1391" y="663"/>
                      <a:pt x="1388" y="664"/>
                    </a:cubicBezTo>
                    <a:cubicBezTo>
                      <a:pt x="1385" y="664"/>
                      <a:pt x="1382" y="656"/>
                      <a:pt x="1380" y="650"/>
                    </a:cubicBezTo>
                    <a:cubicBezTo>
                      <a:pt x="1379" y="645"/>
                      <a:pt x="1384" y="639"/>
                      <a:pt x="1384" y="632"/>
                    </a:cubicBezTo>
                    <a:cubicBezTo>
                      <a:pt x="1384" y="625"/>
                      <a:pt x="1392" y="626"/>
                      <a:pt x="1397" y="631"/>
                    </a:cubicBezTo>
                    <a:cubicBezTo>
                      <a:pt x="1402" y="636"/>
                      <a:pt x="1403" y="632"/>
                      <a:pt x="1401" y="629"/>
                    </a:cubicBezTo>
                    <a:cubicBezTo>
                      <a:pt x="1399" y="625"/>
                      <a:pt x="1392" y="598"/>
                      <a:pt x="1389" y="589"/>
                    </a:cubicBezTo>
                    <a:close/>
                    <a:moveTo>
                      <a:pt x="326" y="292"/>
                    </a:moveTo>
                    <a:cubicBezTo>
                      <a:pt x="335" y="300"/>
                      <a:pt x="343" y="288"/>
                      <a:pt x="347" y="287"/>
                    </a:cubicBezTo>
                    <a:cubicBezTo>
                      <a:pt x="351" y="287"/>
                      <a:pt x="344" y="282"/>
                      <a:pt x="337" y="280"/>
                    </a:cubicBezTo>
                    <a:cubicBezTo>
                      <a:pt x="330" y="278"/>
                      <a:pt x="319" y="285"/>
                      <a:pt x="326" y="292"/>
                    </a:cubicBezTo>
                    <a:close/>
                    <a:moveTo>
                      <a:pt x="340" y="22"/>
                    </a:moveTo>
                    <a:cubicBezTo>
                      <a:pt x="345" y="26"/>
                      <a:pt x="327" y="25"/>
                      <a:pt x="325" y="28"/>
                    </a:cubicBezTo>
                    <a:cubicBezTo>
                      <a:pt x="323" y="31"/>
                      <a:pt x="312" y="30"/>
                      <a:pt x="314" y="34"/>
                    </a:cubicBezTo>
                    <a:cubicBezTo>
                      <a:pt x="316" y="38"/>
                      <a:pt x="333" y="38"/>
                      <a:pt x="333" y="35"/>
                    </a:cubicBezTo>
                    <a:cubicBezTo>
                      <a:pt x="333" y="32"/>
                      <a:pt x="342" y="35"/>
                      <a:pt x="342" y="32"/>
                    </a:cubicBezTo>
                    <a:cubicBezTo>
                      <a:pt x="342" y="29"/>
                      <a:pt x="346" y="25"/>
                      <a:pt x="355" y="25"/>
                    </a:cubicBezTo>
                    <a:cubicBezTo>
                      <a:pt x="365" y="24"/>
                      <a:pt x="365" y="21"/>
                      <a:pt x="356" y="17"/>
                    </a:cubicBezTo>
                    <a:cubicBezTo>
                      <a:pt x="347" y="13"/>
                      <a:pt x="336" y="19"/>
                      <a:pt x="340" y="22"/>
                    </a:cubicBezTo>
                    <a:close/>
                    <a:moveTo>
                      <a:pt x="309" y="25"/>
                    </a:moveTo>
                    <a:cubicBezTo>
                      <a:pt x="317" y="18"/>
                      <a:pt x="327" y="25"/>
                      <a:pt x="328" y="22"/>
                    </a:cubicBezTo>
                    <a:cubicBezTo>
                      <a:pt x="329" y="18"/>
                      <a:pt x="314" y="17"/>
                      <a:pt x="308" y="20"/>
                    </a:cubicBezTo>
                    <a:cubicBezTo>
                      <a:pt x="302" y="23"/>
                      <a:pt x="289" y="21"/>
                      <a:pt x="291" y="25"/>
                    </a:cubicBezTo>
                    <a:cubicBezTo>
                      <a:pt x="292" y="27"/>
                      <a:pt x="301" y="32"/>
                      <a:pt x="309" y="25"/>
                    </a:cubicBezTo>
                    <a:close/>
                    <a:moveTo>
                      <a:pt x="1036" y="176"/>
                    </a:moveTo>
                    <a:cubicBezTo>
                      <a:pt x="1034" y="178"/>
                      <a:pt x="1027" y="178"/>
                      <a:pt x="1029" y="181"/>
                    </a:cubicBezTo>
                    <a:cubicBezTo>
                      <a:pt x="1032" y="185"/>
                      <a:pt x="1049" y="183"/>
                      <a:pt x="1049" y="178"/>
                    </a:cubicBezTo>
                    <a:cubicBezTo>
                      <a:pt x="1050" y="172"/>
                      <a:pt x="1037" y="173"/>
                      <a:pt x="1036" y="176"/>
                    </a:cubicBezTo>
                    <a:close/>
                    <a:moveTo>
                      <a:pt x="1923" y="348"/>
                    </a:moveTo>
                    <a:cubicBezTo>
                      <a:pt x="1920" y="347"/>
                      <a:pt x="1909" y="340"/>
                      <a:pt x="1906" y="337"/>
                    </a:cubicBezTo>
                    <a:cubicBezTo>
                      <a:pt x="1904" y="333"/>
                      <a:pt x="1891" y="331"/>
                      <a:pt x="1891" y="333"/>
                    </a:cubicBezTo>
                    <a:cubicBezTo>
                      <a:pt x="1891" y="335"/>
                      <a:pt x="1887" y="332"/>
                      <a:pt x="1886" y="330"/>
                    </a:cubicBezTo>
                    <a:cubicBezTo>
                      <a:pt x="1885" y="328"/>
                      <a:pt x="1871" y="328"/>
                      <a:pt x="1871" y="330"/>
                    </a:cubicBezTo>
                    <a:cubicBezTo>
                      <a:pt x="1871" y="332"/>
                      <a:pt x="1874" y="333"/>
                      <a:pt x="1876" y="335"/>
                    </a:cubicBezTo>
                    <a:cubicBezTo>
                      <a:pt x="1878" y="338"/>
                      <a:pt x="1873" y="339"/>
                      <a:pt x="1874" y="342"/>
                    </a:cubicBezTo>
                    <a:cubicBezTo>
                      <a:pt x="1875" y="345"/>
                      <a:pt x="1869" y="341"/>
                      <a:pt x="1867" y="339"/>
                    </a:cubicBezTo>
                    <a:cubicBezTo>
                      <a:pt x="1865" y="338"/>
                      <a:pt x="1866" y="331"/>
                      <a:pt x="1867" y="328"/>
                    </a:cubicBezTo>
                    <a:cubicBezTo>
                      <a:pt x="1867" y="324"/>
                      <a:pt x="1863" y="325"/>
                      <a:pt x="1862" y="322"/>
                    </a:cubicBezTo>
                    <a:cubicBezTo>
                      <a:pt x="1862" y="318"/>
                      <a:pt x="1847" y="312"/>
                      <a:pt x="1841" y="309"/>
                    </a:cubicBezTo>
                    <a:cubicBezTo>
                      <a:pt x="1834" y="306"/>
                      <a:pt x="1826" y="304"/>
                      <a:pt x="1824" y="301"/>
                    </a:cubicBezTo>
                    <a:cubicBezTo>
                      <a:pt x="1822" y="297"/>
                      <a:pt x="1810" y="297"/>
                      <a:pt x="1806" y="292"/>
                    </a:cubicBezTo>
                    <a:cubicBezTo>
                      <a:pt x="1802" y="288"/>
                      <a:pt x="1783" y="280"/>
                      <a:pt x="1775" y="279"/>
                    </a:cubicBezTo>
                    <a:cubicBezTo>
                      <a:pt x="1766" y="279"/>
                      <a:pt x="1768" y="274"/>
                      <a:pt x="1764" y="275"/>
                    </a:cubicBezTo>
                    <a:cubicBezTo>
                      <a:pt x="1760" y="276"/>
                      <a:pt x="1743" y="275"/>
                      <a:pt x="1738" y="274"/>
                    </a:cubicBezTo>
                    <a:cubicBezTo>
                      <a:pt x="1732" y="273"/>
                      <a:pt x="1731" y="277"/>
                      <a:pt x="1727" y="276"/>
                    </a:cubicBezTo>
                    <a:cubicBezTo>
                      <a:pt x="1724" y="274"/>
                      <a:pt x="1704" y="267"/>
                      <a:pt x="1701" y="270"/>
                    </a:cubicBezTo>
                    <a:cubicBezTo>
                      <a:pt x="1699" y="272"/>
                      <a:pt x="1700" y="276"/>
                      <a:pt x="1698" y="277"/>
                    </a:cubicBezTo>
                    <a:cubicBezTo>
                      <a:pt x="1695" y="278"/>
                      <a:pt x="1698" y="281"/>
                      <a:pt x="1703" y="286"/>
                    </a:cubicBezTo>
                    <a:cubicBezTo>
                      <a:pt x="1709" y="291"/>
                      <a:pt x="1705" y="295"/>
                      <a:pt x="1700" y="297"/>
                    </a:cubicBezTo>
                    <a:cubicBezTo>
                      <a:pt x="1695" y="299"/>
                      <a:pt x="1687" y="295"/>
                      <a:pt x="1685" y="291"/>
                    </a:cubicBezTo>
                    <a:cubicBezTo>
                      <a:pt x="1682" y="287"/>
                      <a:pt x="1676" y="289"/>
                      <a:pt x="1674" y="284"/>
                    </a:cubicBezTo>
                    <a:cubicBezTo>
                      <a:pt x="1672" y="279"/>
                      <a:pt x="1676" y="278"/>
                      <a:pt x="1679" y="281"/>
                    </a:cubicBezTo>
                    <a:cubicBezTo>
                      <a:pt x="1683" y="284"/>
                      <a:pt x="1687" y="281"/>
                      <a:pt x="1688" y="278"/>
                    </a:cubicBezTo>
                    <a:cubicBezTo>
                      <a:pt x="1688" y="274"/>
                      <a:pt x="1679" y="272"/>
                      <a:pt x="1673" y="272"/>
                    </a:cubicBezTo>
                    <a:cubicBezTo>
                      <a:pt x="1668" y="272"/>
                      <a:pt x="1665" y="279"/>
                      <a:pt x="1660" y="282"/>
                    </a:cubicBezTo>
                    <a:cubicBezTo>
                      <a:pt x="1655" y="285"/>
                      <a:pt x="1634" y="281"/>
                      <a:pt x="1632" y="279"/>
                    </a:cubicBezTo>
                    <a:cubicBezTo>
                      <a:pt x="1630" y="277"/>
                      <a:pt x="1601" y="279"/>
                      <a:pt x="1598" y="281"/>
                    </a:cubicBezTo>
                    <a:cubicBezTo>
                      <a:pt x="1595" y="283"/>
                      <a:pt x="1597" y="291"/>
                      <a:pt x="1596" y="292"/>
                    </a:cubicBezTo>
                    <a:cubicBezTo>
                      <a:pt x="1594" y="292"/>
                      <a:pt x="1593" y="283"/>
                      <a:pt x="1593" y="281"/>
                    </a:cubicBezTo>
                    <a:cubicBezTo>
                      <a:pt x="1593" y="279"/>
                      <a:pt x="1589" y="278"/>
                      <a:pt x="1584" y="278"/>
                    </a:cubicBezTo>
                    <a:cubicBezTo>
                      <a:pt x="1579" y="278"/>
                      <a:pt x="1576" y="278"/>
                      <a:pt x="1578" y="275"/>
                    </a:cubicBezTo>
                    <a:cubicBezTo>
                      <a:pt x="1580" y="273"/>
                      <a:pt x="1576" y="271"/>
                      <a:pt x="1580" y="268"/>
                    </a:cubicBezTo>
                    <a:cubicBezTo>
                      <a:pt x="1584" y="265"/>
                      <a:pt x="1573" y="257"/>
                      <a:pt x="1562" y="252"/>
                    </a:cubicBezTo>
                    <a:cubicBezTo>
                      <a:pt x="1551" y="248"/>
                      <a:pt x="1526" y="250"/>
                      <a:pt x="1519" y="252"/>
                    </a:cubicBezTo>
                    <a:cubicBezTo>
                      <a:pt x="1512" y="254"/>
                      <a:pt x="1499" y="254"/>
                      <a:pt x="1493" y="254"/>
                    </a:cubicBezTo>
                    <a:cubicBezTo>
                      <a:pt x="1486" y="254"/>
                      <a:pt x="1491" y="251"/>
                      <a:pt x="1490" y="248"/>
                    </a:cubicBezTo>
                    <a:cubicBezTo>
                      <a:pt x="1488" y="245"/>
                      <a:pt x="1477" y="242"/>
                      <a:pt x="1475" y="244"/>
                    </a:cubicBezTo>
                    <a:cubicBezTo>
                      <a:pt x="1474" y="247"/>
                      <a:pt x="1471" y="244"/>
                      <a:pt x="1471" y="242"/>
                    </a:cubicBezTo>
                    <a:cubicBezTo>
                      <a:pt x="1471" y="241"/>
                      <a:pt x="1461" y="237"/>
                      <a:pt x="1457" y="238"/>
                    </a:cubicBezTo>
                    <a:cubicBezTo>
                      <a:pt x="1453" y="239"/>
                      <a:pt x="1451" y="234"/>
                      <a:pt x="1456" y="234"/>
                    </a:cubicBezTo>
                    <a:cubicBezTo>
                      <a:pt x="1460" y="234"/>
                      <a:pt x="1468" y="235"/>
                      <a:pt x="1465" y="230"/>
                    </a:cubicBezTo>
                    <a:cubicBezTo>
                      <a:pt x="1461" y="224"/>
                      <a:pt x="1431" y="223"/>
                      <a:pt x="1429" y="224"/>
                    </a:cubicBezTo>
                    <a:cubicBezTo>
                      <a:pt x="1426" y="225"/>
                      <a:pt x="1428" y="229"/>
                      <a:pt x="1422" y="235"/>
                    </a:cubicBezTo>
                    <a:cubicBezTo>
                      <a:pt x="1415" y="241"/>
                      <a:pt x="1409" y="237"/>
                      <a:pt x="1410" y="234"/>
                    </a:cubicBezTo>
                    <a:cubicBezTo>
                      <a:pt x="1411" y="231"/>
                      <a:pt x="1419" y="231"/>
                      <a:pt x="1419" y="228"/>
                    </a:cubicBezTo>
                    <a:cubicBezTo>
                      <a:pt x="1419" y="225"/>
                      <a:pt x="1408" y="227"/>
                      <a:pt x="1406" y="224"/>
                    </a:cubicBezTo>
                    <a:cubicBezTo>
                      <a:pt x="1404" y="222"/>
                      <a:pt x="1408" y="220"/>
                      <a:pt x="1412" y="221"/>
                    </a:cubicBezTo>
                    <a:cubicBezTo>
                      <a:pt x="1416" y="223"/>
                      <a:pt x="1423" y="223"/>
                      <a:pt x="1424" y="221"/>
                    </a:cubicBezTo>
                    <a:cubicBezTo>
                      <a:pt x="1424" y="220"/>
                      <a:pt x="1420" y="219"/>
                      <a:pt x="1413" y="218"/>
                    </a:cubicBezTo>
                    <a:cubicBezTo>
                      <a:pt x="1406" y="217"/>
                      <a:pt x="1390" y="213"/>
                      <a:pt x="1382" y="214"/>
                    </a:cubicBezTo>
                    <a:cubicBezTo>
                      <a:pt x="1373" y="215"/>
                      <a:pt x="1369" y="211"/>
                      <a:pt x="1365" y="210"/>
                    </a:cubicBezTo>
                    <a:cubicBezTo>
                      <a:pt x="1360" y="210"/>
                      <a:pt x="1360" y="213"/>
                      <a:pt x="1362" y="216"/>
                    </a:cubicBezTo>
                    <a:cubicBezTo>
                      <a:pt x="1364" y="218"/>
                      <a:pt x="1358" y="220"/>
                      <a:pt x="1352" y="219"/>
                    </a:cubicBezTo>
                    <a:cubicBezTo>
                      <a:pt x="1347" y="218"/>
                      <a:pt x="1339" y="222"/>
                      <a:pt x="1342" y="226"/>
                    </a:cubicBezTo>
                    <a:cubicBezTo>
                      <a:pt x="1345" y="230"/>
                      <a:pt x="1348" y="225"/>
                      <a:pt x="1351" y="226"/>
                    </a:cubicBezTo>
                    <a:cubicBezTo>
                      <a:pt x="1353" y="228"/>
                      <a:pt x="1344" y="230"/>
                      <a:pt x="1348" y="232"/>
                    </a:cubicBezTo>
                    <a:cubicBezTo>
                      <a:pt x="1352" y="234"/>
                      <a:pt x="1351" y="238"/>
                      <a:pt x="1351" y="240"/>
                    </a:cubicBezTo>
                    <a:cubicBezTo>
                      <a:pt x="1351" y="242"/>
                      <a:pt x="1345" y="243"/>
                      <a:pt x="1342" y="240"/>
                    </a:cubicBezTo>
                    <a:cubicBezTo>
                      <a:pt x="1340" y="237"/>
                      <a:pt x="1336" y="240"/>
                      <a:pt x="1331" y="239"/>
                    </a:cubicBezTo>
                    <a:cubicBezTo>
                      <a:pt x="1327" y="239"/>
                      <a:pt x="1323" y="241"/>
                      <a:pt x="1328" y="242"/>
                    </a:cubicBezTo>
                    <a:cubicBezTo>
                      <a:pt x="1333" y="242"/>
                      <a:pt x="1335" y="246"/>
                      <a:pt x="1328" y="246"/>
                    </a:cubicBezTo>
                    <a:cubicBezTo>
                      <a:pt x="1322" y="247"/>
                      <a:pt x="1323" y="240"/>
                      <a:pt x="1319" y="241"/>
                    </a:cubicBezTo>
                    <a:cubicBezTo>
                      <a:pt x="1315" y="242"/>
                      <a:pt x="1307" y="238"/>
                      <a:pt x="1302" y="238"/>
                    </a:cubicBezTo>
                    <a:cubicBezTo>
                      <a:pt x="1297" y="238"/>
                      <a:pt x="1295" y="242"/>
                      <a:pt x="1289" y="242"/>
                    </a:cubicBezTo>
                    <a:cubicBezTo>
                      <a:pt x="1283" y="243"/>
                      <a:pt x="1274" y="239"/>
                      <a:pt x="1272" y="236"/>
                    </a:cubicBezTo>
                    <a:cubicBezTo>
                      <a:pt x="1269" y="232"/>
                      <a:pt x="1269" y="231"/>
                      <a:pt x="1266" y="235"/>
                    </a:cubicBezTo>
                    <a:cubicBezTo>
                      <a:pt x="1263" y="239"/>
                      <a:pt x="1262" y="246"/>
                      <a:pt x="1259" y="247"/>
                    </a:cubicBezTo>
                    <a:cubicBezTo>
                      <a:pt x="1256" y="247"/>
                      <a:pt x="1255" y="254"/>
                      <a:pt x="1252" y="256"/>
                    </a:cubicBezTo>
                    <a:cubicBezTo>
                      <a:pt x="1249" y="257"/>
                      <a:pt x="1249" y="253"/>
                      <a:pt x="1245" y="253"/>
                    </a:cubicBezTo>
                    <a:cubicBezTo>
                      <a:pt x="1241" y="254"/>
                      <a:pt x="1229" y="242"/>
                      <a:pt x="1228" y="238"/>
                    </a:cubicBezTo>
                    <a:cubicBezTo>
                      <a:pt x="1228" y="235"/>
                      <a:pt x="1220" y="228"/>
                      <a:pt x="1218" y="227"/>
                    </a:cubicBezTo>
                    <a:cubicBezTo>
                      <a:pt x="1216" y="225"/>
                      <a:pt x="1220" y="225"/>
                      <a:pt x="1223" y="227"/>
                    </a:cubicBezTo>
                    <a:cubicBezTo>
                      <a:pt x="1225" y="229"/>
                      <a:pt x="1228" y="229"/>
                      <a:pt x="1231" y="228"/>
                    </a:cubicBezTo>
                    <a:cubicBezTo>
                      <a:pt x="1233" y="226"/>
                      <a:pt x="1233" y="220"/>
                      <a:pt x="1229" y="220"/>
                    </a:cubicBezTo>
                    <a:cubicBezTo>
                      <a:pt x="1224" y="220"/>
                      <a:pt x="1226" y="216"/>
                      <a:pt x="1228" y="216"/>
                    </a:cubicBezTo>
                    <a:cubicBezTo>
                      <a:pt x="1230" y="215"/>
                      <a:pt x="1223" y="208"/>
                      <a:pt x="1226" y="208"/>
                    </a:cubicBezTo>
                    <a:cubicBezTo>
                      <a:pt x="1228" y="207"/>
                      <a:pt x="1227" y="204"/>
                      <a:pt x="1224" y="204"/>
                    </a:cubicBezTo>
                    <a:cubicBezTo>
                      <a:pt x="1220" y="203"/>
                      <a:pt x="1216" y="200"/>
                      <a:pt x="1216" y="198"/>
                    </a:cubicBezTo>
                    <a:cubicBezTo>
                      <a:pt x="1216" y="197"/>
                      <a:pt x="1200" y="196"/>
                      <a:pt x="1201" y="199"/>
                    </a:cubicBezTo>
                    <a:cubicBezTo>
                      <a:pt x="1202" y="201"/>
                      <a:pt x="1196" y="200"/>
                      <a:pt x="1197" y="198"/>
                    </a:cubicBezTo>
                    <a:cubicBezTo>
                      <a:pt x="1198" y="196"/>
                      <a:pt x="1191" y="197"/>
                      <a:pt x="1184" y="195"/>
                    </a:cubicBezTo>
                    <a:cubicBezTo>
                      <a:pt x="1177" y="193"/>
                      <a:pt x="1176" y="188"/>
                      <a:pt x="1174" y="187"/>
                    </a:cubicBezTo>
                    <a:cubicBezTo>
                      <a:pt x="1171" y="187"/>
                      <a:pt x="1172" y="194"/>
                      <a:pt x="1169" y="193"/>
                    </a:cubicBezTo>
                    <a:cubicBezTo>
                      <a:pt x="1165" y="191"/>
                      <a:pt x="1161" y="194"/>
                      <a:pt x="1163" y="199"/>
                    </a:cubicBezTo>
                    <a:cubicBezTo>
                      <a:pt x="1165" y="203"/>
                      <a:pt x="1163" y="204"/>
                      <a:pt x="1163" y="207"/>
                    </a:cubicBezTo>
                    <a:cubicBezTo>
                      <a:pt x="1162" y="211"/>
                      <a:pt x="1160" y="209"/>
                      <a:pt x="1156" y="208"/>
                    </a:cubicBezTo>
                    <a:cubicBezTo>
                      <a:pt x="1152" y="206"/>
                      <a:pt x="1152" y="211"/>
                      <a:pt x="1142" y="209"/>
                    </a:cubicBezTo>
                    <a:cubicBezTo>
                      <a:pt x="1133" y="207"/>
                      <a:pt x="1129" y="209"/>
                      <a:pt x="1127" y="206"/>
                    </a:cubicBezTo>
                    <a:cubicBezTo>
                      <a:pt x="1126" y="203"/>
                      <a:pt x="1123" y="203"/>
                      <a:pt x="1122" y="205"/>
                    </a:cubicBezTo>
                    <a:cubicBezTo>
                      <a:pt x="1122" y="208"/>
                      <a:pt x="1108" y="207"/>
                      <a:pt x="1107" y="203"/>
                    </a:cubicBezTo>
                    <a:cubicBezTo>
                      <a:pt x="1105" y="199"/>
                      <a:pt x="1109" y="199"/>
                      <a:pt x="1111" y="198"/>
                    </a:cubicBezTo>
                    <a:cubicBezTo>
                      <a:pt x="1113" y="197"/>
                      <a:pt x="1109" y="195"/>
                      <a:pt x="1101" y="196"/>
                    </a:cubicBezTo>
                    <a:cubicBezTo>
                      <a:pt x="1093" y="196"/>
                      <a:pt x="1088" y="192"/>
                      <a:pt x="1080" y="193"/>
                    </a:cubicBezTo>
                    <a:cubicBezTo>
                      <a:pt x="1072" y="193"/>
                      <a:pt x="1054" y="195"/>
                      <a:pt x="1052" y="196"/>
                    </a:cubicBezTo>
                    <a:cubicBezTo>
                      <a:pt x="1049" y="197"/>
                      <a:pt x="1054" y="202"/>
                      <a:pt x="1050" y="202"/>
                    </a:cubicBezTo>
                    <a:cubicBezTo>
                      <a:pt x="1047" y="203"/>
                      <a:pt x="1049" y="195"/>
                      <a:pt x="1049" y="191"/>
                    </a:cubicBezTo>
                    <a:cubicBezTo>
                      <a:pt x="1048" y="188"/>
                      <a:pt x="1042" y="187"/>
                      <a:pt x="1043" y="190"/>
                    </a:cubicBezTo>
                    <a:cubicBezTo>
                      <a:pt x="1044" y="193"/>
                      <a:pt x="1034" y="194"/>
                      <a:pt x="1031" y="192"/>
                    </a:cubicBezTo>
                    <a:cubicBezTo>
                      <a:pt x="1029" y="189"/>
                      <a:pt x="1025" y="187"/>
                      <a:pt x="1018" y="185"/>
                    </a:cubicBezTo>
                    <a:cubicBezTo>
                      <a:pt x="1012" y="183"/>
                      <a:pt x="1004" y="190"/>
                      <a:pt x="1006" y="192"/>
                    </a:cubicBezTo>
                    <a:cubicBezTo>
                      <a:pt x="1007" y="194"/>
                      <a:pt x="1012" y="193"/>
                      <a:pt x="1012" y="194"/>
                    </a:cubicBezTo>
                    <a:cubicBezTo>
                      <a:pt x="1013" y="197"/>
                      <a:pt x="999" y="196"/>
                      <a:pt x="999" y="198"/>
                    </a:cubicBezTo>
                    <a:cubicBezTo>
                      <a:pt x="999" y="200"/>
                      <a:pt x="985" y="204"/>
                      <a:pt x="981" y="204"/>
                    </a:cubicBezTo>
                    <a:cubicBezTo>
                      <a:pt x="970" y="205"/>
                      <a:pt x="968" y="205"/>
                      <a:pt x="963" y="210"/>
                    </a:cubicBezTo>
                    <a:cubicBezTo>
                      <a:pt x="958" y="214"/>
                      <a:pt x="962" y="206"/>
                      <a:pt x="966" y="202"/>
                    </a:cubicBezTo>
                    <a:cubicBezTo>
                      <a:pt x="970" y="198"/>
                      <a:pt x="974" y="200"/>
                      <a:pt x="976" y="196"/>
                    </a:cubicBezTo>
                    <a:cubicBezTo>
                      <a:pt x="979" y="193"/>
                      <a:pt x="982" y="194"/>
                      <a:pt x="989" y="193"/>
                    </a:cubicBezTo>
                    <a:cubicBezTo>
                      <a:pt x="995" y="192"/>
                      <a:pt x="995" y="188"/>
                      <a:pt x="998" y="187"/>
                    </a:cubicBezTo>
                    <a:cubicBezTo>
                      <a:pt x="1001" y="185"/>
                      <a:pt x="1008" y="182"/>
                      <a:pt x="1009" y="179"/>
                    </a:cubicBezTo>
                    <a:cubicBezTo>
                      <a:pt x="1011" y="176"/>
                      <a:pt x="1026" y="171"/>
                      <a:pt x="1029" y="172"/>
                    </a:cubicBezTo>
                    <a:cubicBezTo>
                      <a:pt x="1032" y="172"/>
                      <a:pt x="1032" y="166"/>
                      <a:pt x="1034" y="166"/>
                    </a:cubicBezTo>
                    <a:cubicBezTo>
                      <a:pt x="1036" y="166"/>
                      <a:pt x="1044" y="162"/>
                      <a:pt x="1048" y="160"/>
                    </a:cubicBezTo>
                    <a:cubicBezTo>
                      <a:pt x="1051" y="159"/>
                      <a:pt x="1053" y="156"/>
                      <a:pt x="1053" y="153"/>
                    </a:cubicBezTo>
                    <a:cubicBezTo>
                      <a:pt x="1053" y="151"/>
                      <a:pt x="1048" y="152"/>
                      <a:pt x="1048" y="150"/>
                    </a:cubicBezTo>
                    <a:cubicBezTo>
                      <a:pt x="1047" y="148"/>
                      <a:pt x="1050" y="149"/>
                      <a:pt x="1053" y="148"/>
                    </a:cubicBezTo>
                    <a:cubicBezTo>
                      <a:pt x="1057" y="146"/>
                      <a:pt x="1053" y="142"/>
                      <a:pt x="1051" y="142"/>
                    </a:cubicBezTo>
                    <a:cubicBezTo>
                      <a:pt x="1048" y="143"/>
                      <a:pt x="1052" y="140"/>
                      <a:pt x="1050" y="137"/>
                    </a:cubicBezTo>
                    <a:cubicBezTo>
                      <a:pt x="1047" y="134"/>
                      <a:pt x="1042" y="139"/>
                      <a:pt x="1042" y="136"/>
                    </a:cubicBezTo>
                    <a:cubicBezTo>
                      <a:pt x="1042" y="132"/>
                      <a:pt x="1042" y="128"/>
                      <a:pt x="1040" y="126"/>
                    </a:cubicBezTo>
                    <a:cubicBezTo>
                      <a:pt x="1038" y="124"/>
                      <a:pt x="1034" y="130"/>
                      <a:pt x="1030" y="127"/>
                    </a:cubicBezTo>
                    <a:cubicBezTo>
                      <a:pt x="1026" y="124"/>
                      <a:pt x="1014" y="122"/>
                      <a:pt x="1014" y="123"/>
                    </a:cubicBezTo>
                    <a:cubicBezTo>
                      <a:pt x="1014" y="124"/>
                      <a:pt x="1008" y="121"/>
                      <a:pt x="1007" y="122"/>
                    </a:cubicBezTo>
                    <a:cubicBezTo>
                      <a:pt x="1006" y="124"/>
                      <a:pt x="996" y="123"/>
                      <a:pt x="993" y="123"/>
                    </a:cubicBezTo>
                    <a:cubicBezTo>
                      <a:pt x="990" y="122"/>
                      <a:pt x="986" y="124"/>
                      <a:pt x="986" y="127"/>
                    </a:cubicBezTo>
                    <a:cubicBezTo>
                      <a:pt x="985" y="130"/>
                      <a:pt x="974" y="129"/>
                      <a:pt x="971" y="128"/>
                    </a:cubicBezTo>
                    <a:cubicBezTo>
                      <a:pt x="969" y="128"/>
                      <a:pt x="980" y="119"/>
                      <a:pt x="980" y="118"/>
                    </a:cubicBezTo>
                    <a:cubicBezTo>
                      <a:pt x="980" y="116"/>
                      <a:pt x="962" y="118"/>
                      <a:pt x="961" y="116"/>
                    </a:cubicBezTo>
                    <a:cubicBezTo>
                      <a:pt x="960" y="115"/>
                      <a:pt x="952" y="114"/>
                      <a:pt x="948" y="114"/>
                    </a:cubicBezTo>
                    <a:cubicBezTo>
                      <a:pt x="944" y="114"/>
                      <a:pt x="948" y="113"/>
                      <a:pt x="951" y="113"/>
                    </a:cubicBezTo>
                    <a:cubicBezTo>
                      <a:pt x="955" y="113"/>
                      <a:pt x="958" y="110"/>
                      <a:pt x="962" y="109"/>
                    </a:cubicBezTo>
                    <a:cubicBezTo>
                      <a:pt x="965" y="108"/>
                      <a:pt x="965" y="107"/>
                      <a:pt x="963" y="105"/>
                    </a:cubicBezTo>
                    <a:cubicBezTo>
                      <a:pt x="961" y="102"/>
                      <a:pt x="957" y="103"/>
                      <a:pt x="953" y="102"/>
                    </a:cubicBezTo>
                    <a:cubicBezTo>
                      <a:pt x="950" y="101"/>
                      <a:pt x="945" y="99"/>
                      <a:pt x="942" y="99"/>
                    </a:cubicBezTo>
                    <a:cubicBezTo>
                      <a:pt x="938" y="99"/>
                      <a:pt x="935" y="101"/>
                      <a:pt x="927" y="102"/>
                    </a:cubicBezTo>
                    <a:cubicBezTo>
                      <a:pt x="919" y="104"/>
                      <a:pt x="918" y="110"/>
                      <a:pt x="914" y="112"/>
                    </a:cubicBezTo>
                    <a:cubicBezTo>
                      <a:pt x="910" y="114"/>
                      <a:pt x="903" y="121"/>
                      <a:pt x="907" y="122"/>
                    </a:cubicBezTo>
                    <a:cubicBezTo>
                      <a:pt x="910" y="122"/>
                      <a:pt x="908" y="124"/>
                      <a:pt x="909" y="126"/>
                    </a:cubicBezTo>
                    <a:cubicBezTo>
                      <a:pt x="909" y="129"/>
                      <a:pt x="906" y="129"/>
                      <a:pt x="902" y="128"/>
                    </a:cubicBezTo>
                    <a:cubicBezTo>
                      <a:pt x="899" y="128"/>
                      <a:pt x="885" y="128"/>
                      <a:pt x="885" y="131"/>
                    </a:cubicBezTo>
                    <a:cubicBezTo>
                      <a:pt x="885" y="134"/>
                      <a:pt x="893" y="135"/>
                      <a:pt x="893" y="136"/>
                    </a:cubicBezTo>
                    <a:cubicBezTo>
                      <a:pt x="892" y="138"/>
                      <a:pt x="887" y="136"/>
                      <a:pt x="884" y="135"/>
                    </a:cubicBezTo>
                    <a:cubicBezTo>
                      <a:pt x="881" y="133"/>
                      <a:pt x="875" y="134"/>
                      <a:pt x="874" y="137"/>
                    </a:cubicBezTo>
                    <a:cubicBezTo>
                      <a:pt x="873" y="140"/>
                      <a:pt x="868" y="139"/>
                      <a:pt x="867" y="138"/>
                    </a:cubicBezTo>
                    <a:cubicBezTo>
                      <a:pt x="865" y="138"/>
                      <a:pt x="862" y="140"/>
                      <a:pt x="860" y="139"/>
                    </a:cubicBezTo>
                    <a:cubicBezTo>
                      <a:pt x="857" y="138"/>
                      <a:pt x="865" y="134"/>
                      <a:pt x="863" y="133"/>
                    </a:cubicBezTo>
                    <a:cubicBezTo>
                      <a:pt x="861" y="131"/>
                      <a:pt x="853" y="132"/>
                      <a:pt x="852" y="135"/>
                    </a:cubicBezTo>
                    <a:cubicBezTo>
                      <a:pt x="851" y="138"/>
                      <a:pt x="846" y="133"/>
                      <a:pt x="845" y="134"/>
                    </a:cubicBezTo>
                    <a:cubicBezTo>
                      <a:pt x="843" y="135"/>
                      <a:pt x="841" y="136"/>
                      <a:pt x="837" y="138"/>
                    </a:cubicBezTo>
                    <a:cubicBezTo>
                      <a:pt x="834" y="139"/>
                      <a:pt x="828" y="136"/>
                      <a:pt x="826" y="139"/>
                    </a:cubicBezTo>
                    <a:cubicBezTo>
                      <a:pt x="825" y="142"/>
                      <a:pt x="833" y="142"/>
                      <a:pt x="833" y="144"/>
                    </a:cubicBezTo>
                    <a:cubicBezTo>
                      <a:pt x="833" y="145"/>
                      <a:pt x="815" y="145"/>
                      <a:pt x="815" y="146"/>
                    </a:cubicBezTo>
                    <a:cubicBezTo>
                      <a:pt x="814" y="148"/>
                      <a:pt x="808" y="148"/>
                      <a:pt x="800" y="148"/>
                    </a:cubicBezTo>
                    <a:cubicBezTo>
                      <a:pt x="793" y="149"/>
                      <a:pt x="796" y="152"/>
                      <a:pt x="790" y="153"/>
                    </a:cubicBezTo>
                    <a:cubicBezTo>
                      <a:pt x="784" y="155"/>
                      <a:pt x="781" y="155"/>
                      <a:pt x="779" y="158"/>
                    </a:cubicBezTo>
                    <a:cubicBezTo>
                      <a:pt x="777" y="161"/>
                      <a:pt x="773" y="161"/>
                      <a:pt x="771" y="159"/>
                    </a:cubicBezTo>
                    <a:cubicBezTo>
                      <a:pt x="769" y="157"/>
                      <a:pt x="763" y="160"/>
                      <a:pt x="766" y="160"/>
                    </a:cubicBezTo>
                    <a:cubicBezTo>
                      <a:pt x="769" y="161"/>
                      <a:pt x="766" y="164"/>
                      <a:pt x="764" y="163"/>
                    </a:cubicBezTo>
                    <a:cubicBezTo>
                      <a:pt x="763" y="162"/>
                      <a:pt x="757" y="166"/>
                      <a:pt x="760" y="166"/>
                    </a:cubicBezTo>
                    <a:cubicBezTo>
                      <a:pt x="763" y="166"/>
                      <a:pt x="765" y="168"/>
                      <a:pt x="763" y="170"/>
                    </a:cubicBezTo>
                    <a:cubicBezTo>
                      <a:pt x="762" y="172"/>
                      <a:pt x="755" y="168"/>
                      <a:pt x="754" y="169"/>
                    </a:cubicBezTo>
                    <a:cubicBezTo>
                      <a:pt x="752" y="171"/>
                      <a:pt x="757" y="173"/>
                      <a:pt x="760" y="173"/>
                    </a:cubicBezTo>
                    <a:cubicBezTo>
                      <a:pt x="763" y="173"/>
                      <a:pt x="764" y="175"/>
                      <a:pt x="765" y="177"/>
                    </a:cubicBezTo>
                    <a:cubicBezTo>
                      <a:pt x="765" y="179"/>
                      <a:pt x="758" y="175"/>
                      <a:pt x="756" y="177"/>
                    </a:cubicBezTo>
                    <a:cubicBezTo>
                      <a:pt x="755" y="179"/>
                      <a:pt x="757" y="180"/>
                      <a:pt x="761" y="180"/>
                    </a:cubicBezTo>
                    <a:cubicBezTo>
                      <a:pt x="764" y="181"/>
                      <a:pt x="761" y="182"/>
                      <a:pt x="764" y="184"/>
                    </a:cubicBezTo>
                    <a:cubicBezTo>
                      <a:pt x="764" y="184"/>
                      <a:pt x="765" y="185"/>
                      <a:pt x="765" y="185"/>
                    </a:cubicBezTo>
                    <a:cubicBezTo>
                      <a:pt x="766" y="187"/>
                      <a:pt x="763" y="188"/>
                      <a:pt x="764" y="190"/>
                    </a:cubicBezTo>
                    <a:cubicBezTo>
                      <a:pt x="764" y="192"/>
                      <a:pt x="760" y="193"/>
                      <a:pt x="760" y="191"/>
                    </a:cubicBezTo>
                    <a:cubicBezTo>
                      <a:pt x="760" y="189"/>
                      <a:pt x="752" y="188"/>
                      <a:pt x="750" y="190"/>
                    </a:cubicBezTo>
                    <a:cubicBezTo>
                      <a:pt x="748" y="192"/>
                      <a:pt x="747" y="194"/>
                      <a:pt x="744" y="192"/>
                    </a:cubicBezTo>
                    <a:cubicBezTo>
                      <a:pt x="742" y="190"/>
                      <a:pt x="736" y="192"/>
                      <a:pt x="728" y="193"/>
                    </a:cubicBezTo>
                    <a:cubicBezTo>
                      <a:pt x="720" y="193"/>
                      <a:pt x="703" y="194"/>
                      <a:pt x="699" y="195"/>
                    </a:cubicBezTo>
                    <a:cubicBezTo>
                      <a:pt x="694" y="197"/>
                      <a:pt x="691" y="203"/>
                      <a:pt x="695" y="206"/>
                    </a:cubicBezTo>
                    <a:cubicBezTo>
                      <a:pt x="699" y="210"/>
                      <a:pt x="695" y="212"/>
                      <a:pt x="695" y="214"/>
                    </a:cubicBezTo>
                    <a:cubicBezTo>
                      <a:pt x="695" y="217"/>
                      <a:pt x="705" y="222"/>
                      <a:pt x="710" y="223"/>
                    </a:cubicBezTo>
                    <a:cubicBezTo>
                      <a:pt x="716" y="223"/>
                      <a:pt x="720" y="230"/>
                      <a:pt x="717" y="234"/>
                    </a:cubicBezTo>
                    <a:cubicBezTo>
                      <a:pt x="714" y="238"/>
                      <a:pt x="704" y="232"/>
                      <a:pt x="698" y="227"/>
                    </a:cubicBezTo>
                    <a:cubicBezTo>
                      <a:pt x="691" y="222"/>
                      <a:pt x="677" y="220"/>
                      <a:pt x="672" y="221"/>
                    </a:cubicBezTo>
                    <a:cubicBezTo>
                      <a:pt x="667" y="221"/>
                      <a:pt x="670" y="216"/>
                      <a:pt x="664" y="217"/>
                    </a:cubicBezTo>
                    <a:cubicBezTo>
                      <a:pt x="657" y="217"/>
                      <a:pt x="652" y="222"/>
                      <a:pt x="656" y="222"/>
                    </a:cubicBezTo>
                    <a:cubicBezTo>
                      <a:pt x="661" y="222"/>
                      <a:pt x="663" y="222"/>
                      <a:pt x="661" y="224"/>
                    </a:cubicBezTo>
                    <a:cubicBezTo>
                      <a:pt x="659" y="226"/>
                      <a:pt x="662" y="225"/>
                      <a:pt x="667" y="228"/>
                    </a:cubicBezTo>
                    <a:cubicBezTo>
                      <a:pt x="672" y="230"/>
                      <a:pt x="663" y="233"/>
                      <a:pt x="658" y="229"/>
                    </a:cubicBezTo>
                    <a:cubicBezTo>
                      <a:pt x="653" y="226"/>
                      <a:pt x="647" y="229"/>
                      <a:pt x="646" y="232"/>
                    </a:cubicBezTo>
                    <a:cubicBezTo>
                      <a:pt x="644" y="234"/>
                      <a:pt x="652" y="242"/>
                      <a:pt x="661" y="243"/>
                    </a:cubicBezTo>
                    <a:cubicBezTo>
                      <a:pt x="670" y="245"/>
                      <a:pt x="667" y="248"/>
                      <a:pt x="671" y="249"/>
                    </a:cubicBezTo>
                    <a:cubicBezTo>
                      <a:pt x="675" y="251"/>
                      <a:pt x="672" y="252"/>
                      <a:pt x="669" y="252"/>
                    </a:cubicBezTo>
                    <a:cubicBezTo>
                      <a:pt x="666" y="253"/>
                      <a:pt x="661" y="248"/>
                      <a:pt x="656" y="246"/>
                    </a:cubicBezTo>
                    <a:cubicBezTo>
                      <a:pt x="652" y="243"/>
                      <a:pt x="640" y="247"/>
                      <a:pt x="637" y="244"/>
                    </a:cubicBezTo>
                    <a:cubicBezTo>
                      <a:pt x="635" y="241"/>
                      <a:pt x="639" y="239"/>
                      <a:pt x="636" y="237"/>
                    </a:cubicBezTo>
                    <a:cubicBezTo>
                      <a:pt x="634" y="235"/>
                      <a:pt x="636" y="230"/>
                      <a:pt x="639" y="226"/>
                    </a:cubicBezTo>
                    <a:cubicBezTo>
                      <a:pt x="642" y="221"/>
                      <a:pt x="639" y="213"/>
                      <a:pt x="634" y="212"/>
                    </a:cubicBezTo>
                    <a:cubicBezTo>
                      <a:pt x="630" y="210"/>
                      <a:pt x="630" y="215"/>
                      <a:pt x="631" y="216"/>
                    </a:cubicBezTo>
                    <a:cubicBezTo>
                      <a:pt x="632" y="217"/>
                      <a:pt x="632" y="224"/>
                      <a:pt x="628" y="228"/>
                    </a:cubicBezTo>
                    <a:cubicBezTo>
                      <a:pt x="625" y="232"/>
                      <a:pt x="615" y="232"/>
                      <a:pt x="615" y="235"/>
                    </a:cubicBezTo>
                    <a:cubicBezTo>
                      <a:pt x="615" y="238"/>
                      <a:pt x="608" y="240"/>
                      <a:pt x="610" y="242"/>
                    </a:cubicBezTo>
                    <a:cubicBezTo>
                      <a:pt x="613" y="244"/>
                      <a:pt x="622" y="254"/>
                      <a:pt x="623" y="257"/>
                    </a:cubicBezTo>
                    <a:cubicBezTo>
                      <a:pt x="625" y="261"/>
                      <a:pt x="615" y="271"/>
                      <a:pt x="617" y="276"/>
                    </a:cubicBezTo>
                    <a:cubicBezTo>
                      <a:pt x="618" y="282"/>
                      <a:pt x="615" y="285"/>
                      <a:pt x="617" y="288"/>
                    </a:cubicBezTo>
                    <a:cubicBezTo>
                      <a:pt x="619" y="291"/>
                      <a:pt x="623" y="288"/>
                      <a:pt x="626" y="289"/>
                    </a:cubicBezTo>
                    <a:cubicBezTo>
                      <a:pt x="628" y="290"/>
                      <a:pt x="633" y="288"/>
                      <a:pt x="639" y="286"/>
                    </a:cubicBezTo>
                    <a:cubicBezTo>
                      <a:pt x="645" y="285"/>
                      <a:pt x="656" y="292"/>
                      <a:pt x="661" y="294"/>
                    </a:cubicBezTo>
                    <a:cubicBezTo>
                      <a:pt x="665" y="296"/>
                      <a:pt x="663" y="299"/>
                      <a:pt x="665" y="302"/>
                    </a:cubicBezTo>
                    <a:cubicBezTo>
                      <a:pt x="667" y="306"/>
                      <a:pt x="660" y="306"/>
                      <a:pt x="660" y="311"/>
                    </a:cubicBezTo>
                    <a:cubicBezTo>
                      <a:pt x="659" y="316"/>
                      <a:pt x="672" y="318"/>
                      <a:pt x="673" y="319"/>
                    </a:cubicBezTo>
                    <a:cubicBezTo>
                      <a:pt x="673" y="321"/>
                      <a:pt x="664" y="320"/>
                      <a:pt x="660" y="318"/>
                    </a:cubicBezTo>
                    <a:cubicBezTo>
                      <a:pt x="656" y="317"/>
                      <a:pt x="656" y="312"/>
                      <a:pt x="655" y="311"/>
                    </a:cubicBezTo>
                    <a:cubicBezTo>
                      <a:pt x="654" y="310"/>
                      <a:pt x="657" y="306"/>
                      <a:pt x="658" y="303"/>
                    </a:cubicBezTo>
                    <a:cubicBezTo>
                      <a:pt x="658" y="300"/>
                      <a:pt x="653" y="298"/>
                      <a:pt x="652" y="296"/>
                    </a:cubicBezTo>
                    <a:cubicBezTo>
                      <a:pt x="650" y="294"/>
                      <a:pt x="648" y="291"/>
                      <a:pt x="645" y="291"/>
                    </a:cubicBezTo>
                    <a:cubicBezTo>
                      <a:pt x="642" y="292"/>
                      <a:pt x="631" y="293"/>
                      <a:pt x="627" y="296"/>
                    </a:cubicBezTo>
                    <a:cubicBezTo>
                      <a:pt x="624" y="299"/>
                      <a:pt x="628" y="307"/>
                      <a:pt x="630" y="312"/>
                    </a:cubicBezTo>
                    <a:cubicBezTo>
                      <a:pt x="632" y="316"/>
                      <a:pt x="620" y="322"/>
                      <a:pt x="620" y="325"/>
                    </a:cubicBezTo>
                    <a:cubicBezTo>
                      <a:pt x="621" y="328"/>
                      <a:pt x="617" y="330"/>
                      <a:pt x="612" y="332"/>
                    </a:cubicBezTo>
                    <a:cubicBezTo>
                      <a:pt x="607" y="335"/>
                      <a:pt x="601" y="337"/>
                      <a:pt x="602" y="341"/>
                    </a:cubicBezTo>
                    <a:cubicBezTo>
                      <a:pt x="602" y="346"/>
                      <a:pt x="595" y="343"/>
                      <a:pt x="591" y="341"/>
                    </a:cubicBezTo>
                    <a:cubicBezTo>
                      <a:pt x="588" y="339"/>
                      <a:pt x="583" y="343"/>
                      <a:pt x="578" y="342"/>
                    </a:cubicBezTo>
                    <a:cubicBezTo>
                      <a:pt x="573" y="342"/>
                      <a:pt x="573" y="338"/>
                      <a:pt x="569" y="340"/>
                    </a:cubicBezTo>
                    <a:cubicBezTo>
                      <a:pt x="565" y="341"/>
                      <a:pt x="563" y="338"/>
                      <a:pt x="564" y="335"/>
                    </a:cubicBezTo>
                    <a:cubicBezTo>
                      <a:pt x="565" y="332"/>
                      <a:pt x="570" y="334"/>
                      <a:pt x="570" y="336"/>
                    </a:cubicBezTo>
                    <a:cubicBezTo>
                      <a:pt x="570" y="338"/>
                      <a:pt x="573" y="337"/>
                      <a:pt x="576" y="336"/>
                    </a:cubicBezTo>
                    <a:cubicBezTo>
                      <a:pt x="580" y="334"/>
                      <a:pt x="578" y="338"/>
                      <a:pt x="583" y="338"/>
                    </a:cubicBezTo>
                    <a:cubicBezTo>
                      <a:pt x="588" y="339"/>
                      <a:pt x="585" y="336"/>
                      <a:pt x="589" y="336"/>
                    </a:cubicBezTo>
                    <a:cubicBezTo>
                      <a:pt x="592" y="336"/>
                      <a:pt x="593" y="335"/>
                      <a:pt x="591" y="333"/>
                    </a:cubicBezTo>
                    <a:cubicBezTo>
                      <a:pt x="590" y="332"/>
                      <a:pt x="594" y="330"/>
                      <a:pt x="596" y="329"/>
                    </a:cubicBezTo>
                    <a:cubicBezTo>
                      <a:pt x="599" y="328"/>
                      <a:pt x="598" y="324"/>
                      <a:pt x="600" y="323"/>
                    </a:cubicBezTo>
                    <a:cubicBezTo>
                      <a:pt x="602" y="322"/>
                      <a:pt x="601" y="320"/>
                      <a:pt x="603" y="320"/>
                    </a:cubicBezTo>
                    <a:cubicBezTo>
                      <a:pt x="605" y="319"/>
                      <a:pt x="606" y="316"/>
                      <a:pt x="608" y="316"/>
                    </a:cubicBezTo>
                    <a:cubicBezTo>
                      <a:pt x="611" y="316"/>
                      <a:pt x="612" y="312"/>
                      <a:pt x="610" y="311"/>
                    </a:cubicBezTo>
                    <a:cubicBezTo>
                      <a:pt x="609" y="309"/>
                      <a:pt x="611" y="304"/>
                      <a:pt x="613" y="303"/>
                    </a:cubicBezTo>
                    <a:cubicBezTo>
                      <a:pt x="616" y="302"/>
                      <a:pt x="616" y="300"/>
                      <a:pt x="614" y="299"/>
                    </a:cubicBezTo>
                    <a:cubicBezTo>
                      <a:pt x="612" y="297"/>
                      <a:pt x="604" y="292"/>
                      <a:pt x="605" y="289"/>
                    </a:cubicBezTo>
                    <a:cubicBezTo>
                      <a:pt x="605" y="286"/>
                      <a:pt x="604" y="280"/>
                      <a:pt x="605" y="278"/>
                    </a:cubicBezTo>
                    <a:cubicBezTo>
                      <a:pt x="606" y="275"/>
                      <a:pt x="605" y="270"/>
                      <a:pt x="604" y="267"/>
                    </a:cubicBezTo>
                    <a:cubicBezTo>
                      <a:pt x="604" y="264"/>
                      <a:pt x="606" y="261"/>
                      <a:pt x="607" y="255"/>
                    </a:cubicBezTo>
                    <a:cubicBezTo>
                      <a:pt x="608" y="250"/>
                      <a:pt x="601" y="244"/>
                      <a:pt x="598" y="242"/>
                    </a:cubicBezTo>
                    <a:cubicBezTo>
                      <a:pt x="595" y="241"/>
                      <a:pt x="597" y="238"/>
                      <a:pt x="602" y="234"/>
                    </a:cubicBezTo>
                    <a:cubicBezTo>
                      <a:pt x="607" y="230"/>
                      <a:pt x="607" y="217"/>
                      <a:pt x="607" y="215"/>
                    </a:cubicBezTo>
                    <a:cubicBezTo>
                      <a:pt x="606" y="212"/>
                      <a:pt x="596" y="210"/>
                      <a:pt x="593" y="210"/>
                    </a:cubicBezTo>
                    <a:cubicBezTo>
                      <a:pt x="589" y="210"/>
                      <a:pt x="575" y="210"/>
                      <a:pt x="571" y="209"/>
                    </a:cubicBezTo>
                    <a:cubicBezTo>
                      <a:pt x="568" y="208"/>
                      <a:pt x="566" y="212"/>
                      <a:pt x="565" y="215"/>
                    </a:cubicBezTo>
                    <a:cubicBezTo>
                      <a:pt x="563" y="219"/>
                      <a:pt x="559" y="224"/>
                      <a:pt x="557" y="231"/>
                    </a:cubicBezTo>
                    <a:cubicBezTo>
                      <a:pt x="555" y="239"/>
                      <a:pt x="546" y="241"/>
                      <a:pt x="542" y="243"/>
                    </a:cubicBezTo>
                    <a:cubicBezTo>
                      <a:pt x="538" y="245"/>
                      <a:pt x="536" y="250"/>
                      <a:pt x="538" y="253"/>
                    </a:cubicBezTo>
                    <a:cubicBezTo>
                      <a:pt x="539" y="255"/>
                      <a:pt x="542" y="253"/>
                      <a:pt x="544" y="254"/>
                    </a:cubicBezTo>
                    <a:cubicBezTo>
                      <a:pt x="546" y="255"/>
                      <a:pt x="544" y="262"/>
                      <a:pt x="543" y="263"/>
                    </a:cubicBezTo>
                    <a:cubicBezTo>
                      <a:pt x="541" y="264"/>
                      <a:pt x="545" y="267"/>
                      <a:pt x="542" y="269"/>
                    </a:cubicBezTo>
                    <a:cubicBezTo>
                      <a:pt x="539" y="270"/>
                      <a:pt x="536" y="274"/>
                      <a:pt x="538" y="276"/>
                    </a:cubicBezTo>
                    <a:cubicBezTo>
                      <a:pt x="540" y="278"/>
                      <a:pt x="548" y="279"/>
                      <a:pt x="551" y="281"/>
                    </a:cubicBezTo>
                    <a:cubicBezTo>
                      <a:pt x="555" y="283"/>
                      <a:pt x="554" y="287"/>
                      <a:pt x="556" y="290"/>
                    </a:cubicBezTo>
                    <a:cubicBezTo>
                      <a:pt x="559" y="294"/>
                      <a:pt x="562" y="292"/>
                      <a:pt x="563" y="294"/>
                    </a:cubicBezTo>
                    <a:cubicBezTo>
                      <a:pt x="564" y="296"/>
                      <a:pt x="558" y="305"/>
                      <a:pt x="556" y="305"/>
                    </a:cubicBezTo>
                    <a:cubicBezTo>
                      <a:pt x="554" y="305"/>
                      <a:pt x="545" y="296"/>
                      <a:pt x="542" y="294"/>
                    </a:cubicBezTo>
                    <a:cubicBezTo>
                      <a:pt x="540" y="292"/>
                      <a:pt x="529" y="289"/>
                      <a:pt x="524" y="286"/>
                    </a:cubicBezTo>
                    <a:cubicBezTo>
                      <a:pt x="519" y="284"/>
                      <a:pt x="515" y="284"/>
                      <a:pt x="509" y="280"/>
                    </a:cubicBezTo>
                    <a:cubicBezTo>
                      <a:pt x="504" y="276"/>
                      <a:pt x="499" y="275"/>
                      <a:pt x="488" y="275"/>
                    </a:cubicBezTo>
                    <a:cubicBezTo>
                      <a:pt x="478" y="275"/>
                      <a:pt x="471" y="272"/>
                      <a:pt x="468" y="273"/>
                    </a:cubicBezTo>
                    <a:cubicBezTo>
                      <a:pt x="464" y="273"/>
                      <a:pt x="466" y="269"/>
                      <a:pt x="460" y="267"/>
                    </a:cubicBezTo>
                    <a:cubicBezTo>
                      <a:pt x="453" y="264"/>
                      <a:pt x="449" y="260"/>
                      <a:pt x="446" y="262"/>
                    </a:cubicBezTo>
                    <a:cubicBezTo>
                      <a:pt x="442" y="264"/>
                      <a:pt x="444" y="271"/>
                      <a:pt x="449" y="272"/>
                    </a:cubicBezTo>
                    <a:cubicBezTo>
                      <a:pt x="454" y="272"/>
                      <a:pt x="452" y="275"/>
                      <a:pt x="457" y="275"/>
                    </a:cubicBezTo>
                    <a:cubicBezTo>
                      <a:pt x="463" y="275"/>
                      <a:pt x="465" y="277"/>
                      <a:pt x="465" y="280"/>
                    </a:cubicBezTo>
                    <a:cubicBezTo>
                      <a:pt x="464" y="284"/>
                      <a:pt x="467" y="287"/>
                      <a:pt x="470" y="289"/>
                    </a:cubicBezTo>
                    <a:cubicBezTo>
                      <a:pt x="472" y="292"/>
                      <a:pt x="471" y="296"/>
                      <a:pt x="466" y="296"/>
                    </a:cubicBezTo>
                    <a:cubicBezTo>
                      <a:pt x="462" y="296"/>
                      <a:pt x="457" y="296"/>
                      <a:pt x="459" y="299"/>
                    </a:cubicBezTo>
                    <a:cubicBezTo>
                      <a:pt x="461" y="303"/>
                      <a:pt x="457" y="303"/>
                      <a:pt x="453" y="302"/>
                    </a:cubicBezTo>
                    <a:cubicBezTo>
                      <a:pt x="448" y="300"/>
                      <a:pt x="451" y="297"/>
                      <a:pt x="453" y="295"/>
                    </a:cubicBezTo>
                    <a:cubicBezTo>
                      <a:pt x="455" y="293"/>
                      <a:pt x="449" y="291"/>
                      <a:pt x="446" y="290"/>
                    </a:cubicBezTo>
                    <a:cubicBezTo>
                      <a:pt x="443" y="289"/>
                      <a:pt x="432" y="297"/>
                      <a:pt x="429" y="299"/>
                    </a:cubicBezTo>
                    <a:cubicBezTo>
                      <a:pt x="425" y="300"/>
                      <a:pt x="418" y="297"/>
                      <a:pt x="410" y="299"/>
                    </a:cubicBezTo>
                    <a:cubicBezTo>
                      <a:pt x="402" y="301"/>
                      <a:pt x="402" y="307"/>
                      <a:pt x="399" y="306"/>
                    </a:cubicBezTo>
                    <a:cubicBezTo>
                      <a:pt x="396" y="306"/>
                      <a:pt x="387" y="307"/>
                      <a:pt x="384" y="305"/>
                    </a:cubicBezTo>
                    <a:cubicBezTo>
                      <a:pt x="381" y="303"/>
                      <a:pt x="383" y="302"/>
                      <a:pt x="387" y="302"/>
                    </a:cubicBezTo>
                    <a:cubicBezTo>
                      <a:pt x="390" y="302"/>
                      <a:pt x="391" y="301"/>
                      <a:pt x="389" y="299"/>
                    </a:cubicBezTo>
                    <a:cubicBezTo>
                      <a:pt x="387" y="296"/>
                      <a:pt x="392" y="293"/>
                      <a:pt x="392" y="291"/>
                    </a:cubicBezTo>
                    <a:cubicBezTo>
                      <a:pt x="392" y="289"/>
                      <a:pt x="379" y="294"/>
                      <a:pt x="377" y="296"/>
                    </a:cubicBezTo>
                    <a:cubicBezTo>
                      <a:pt x="374" y="297"/>
                      <a:pt x="377" y="301"/>
                      <a:pt x="374" y="302"/>
                    </a:cubicBezTo>
                    <a:cubicBezTo>
                      <a:pt x="372" y="303"/>
                      <a:pt x="372" y="300"/>
                      <a:pt x="369" y="299"/>
                    </a:cubicBezTo>
                    <a:cubicBezTo>
                      <a:pt x="367" y="298"/>
                      <a:pt x="347" y="302"/>
                      <a:pt x="344" y="307"/>
                    </a:cubicBezTo>
                    <a:cubicBezTo>
                      <a:pt x="340" y="311"/>
                      <a:pt x="333" y="311"/>
                      <a:pt x="333" y="313"/>
                    </a:cubicBezTo>
                    <a:cubicBezTo>
                      <a:pt x="333" y="316"/>
                      <a:pt x="324" y="315"/>
                      <a:pt x="320" y="317"/>
                    </a:cubicBezTo>
                    <a:cubicBezTo>
                      <a:pt x="317" y="319"/>
                      <a:pt x="319" y="326"/>
                      <a:pt x="318" y="329"/>
                    </a:cubicBezTo>
                    <a:cubicBezTo>
                      <a:pt x="317" y="332"/>
                      <a:pt x="303" y="331"/>
                      <a:pt x="299" y="331"/>
                    </a:cubicBezTo>
                    <a:cubicBezTo>
                      <a:pt x="295" y="332"/>
                      <a:pt x="293" y="323"/>
                      <a:pt x="290" y="323"/>
                    </a:cubicBezTo>
                    <a:cubicBezTo>
                      <a:pt x="286" y="322"/>
                      <a:pt x="288" y="318"/>
                      <a:pt x="289" y="316"/>
                    </a:cubicBezTo>
                    <a:cubicBezTo>
                      <a:pt x="290" y="314"/>
                      <a:pt x="293" y="315"/>
                      <a:pt x="297" y="313"/>
                    </a:cubicBezTo>
                    <a:cubicBezTo>
                      <a:pt x="301" y="310"/>
                      <a:pt x="306" y="314"/>
                      <a:pt x="307" y="312"/>
                    </a:cubicBezTo>
                    <a:cubicBezTo>
                      <a:pt x="309" y="310"/>
                      <a:pt x="301" y="306"/>
                      <a:pt x="300" y="301"/>
                    </a:cubicBezTo>
                    <a:cubicBezTo>
                      <a:pt x="300" y="297"/>
                      <a:pt x="291" y="296"/>
                      <a:pt x="286" y="297"/>
                    </a:cubicBezTo>
                    <a:cubicBezTo>
                      <a:pt x="281" y="299"/>
                      <a:pt x="276" y="298"/>
                      <a:pt x="272" y="296"/>
                    </a:cubicBezTo>
                    <a:cubicBezTo>
                      <a:pt x="269" y="294"/>
                      <a:pt x="269" y="299"/>
                      <a:pt x="274" y="300"/>
                    </a:cubicBezTo>
                    <a:cubicBezTo>
                      <a:pt x="279" y="302"/>
                      <a:pt x="277" y="306"/>
                      <a:pt x="277" y="308"/>
                    </a:cubicBezTo>
                    <a:cubicBezTo>
                      <a:pt x="278" y="311"/>
                      <a:pt x="276" y="316"/>
                      <a:pt x="273" y="321"/>
                    </a:cubicBezTo>
                    <a:cubicBezTo>
                      <a:pt x="270" y="325"/>
                      <a:pt x="272" y="325"/>
                      <a:pt x="277" y="325"/>
                    </a:cubicBezTo>
                    <a:cubicBezTo>
                      <a:pt x="281" y="324"/>
                      <a:pt x="281" y="330"/>
                      <a:pt x="281" y="335"/>
                    </a:cubicBezTo>
                    <a:cubicBezTo>
                      <a:pt x="281" y="339"/>
                      <a:pt x="277" y="340"/>
                      <a:pt x="277" y="343"/>
                    </a:cubicBezTo>
                    <a:cubicBezTo>
                      <a:pt x="277" y="346"/>
                      <a:pt x="274" y="342"/>
                      <a:pt x="273" y="343"/>
                    </a:cubicBezTo>
                    <a:cubicBezTo>
                      <a:pt x="271" y="344"/>
                      <a:pt x="270" y="342"/>
                      <a:pt x="269" y="340"/>
                    </a:cubicBezTo>
                    <a:cubicBezTo>
                      <a:pt x="269" y="337"/>
                      <a:pt x="262" y="339"/>
                      <a:pt x="258" y="338"/>
                    </a:cubicBezTo>
                    <a:cubicBezTo>
                      <a:pt x="254" y="337"/>
                      <a:pt x="253" y="338"/>
                      <a:pt x="251" y="341"/>
                    </a:cubicBezTo>
                    <a:cubicBezTo>
                      <a:pt x="249" y="344"/>
                      <a:pt x="244" y="345"/>
                      <a:pt x="241" y="345"/>
                    </a:cubicBezTo>
                    <a:cubicBezTo>
                      <a:pt x="238" y="346"/>
                      <a:pt x="233" y="351"/>
                      <a:pt x="230" y="353"/>
                    </a:cubicBezTo>
                    <a:cubicBezTo>
                      <a:pt x="227" y="355"/>
                      <a:pt x="226" y="359"/>
                      <a:pt x="231" y="363"/>
                    </a:cubicBezTo>
                    <a:cubicBezTo>
                      <a:pt x="235" y="367"/>
                      <a:pt x="236" y="370"/>
                      <a:pt x="235" y="372"/>
                    </a:cubicBezTo>
                    <a:cubicBezTo>
                      <a:pt x="235" y="374"/>
                      <a:pt x="224" y="373"/>
                      <a:pt x="222" y="371"/>
                    </a:cubicBezTo>
                    <a:cubicBezTo>
                      <a:pt x="220" y="369"/>
                      <a:pt x="213" y="368"/>
                      <a:pt x="210" y="368"/>
                    </a:cubicBezTo>
                    <a:cubicBezTo>
                      <a:pt x="208" y="369"/>
                      <a:pt x="201" y="361"/>
                      <a:pt x="197" y="361"/>
                    </a:cubicBezTo>
                    <a:cubicBezTo>
                      <a:pt x="194" y="361"/>
                      <a:pt x="192" y="365"/>
                      <a:pt x="190" y="367"/>
                    </a:cubicBezTo>
                    <a:cubicBezTo>
                      <a:pt x="189" y="369"/>
                      <a:pt x="192" y="370"/>
                      <a:pt x="194" y="374"/>
                    </a:cubicBezTo>
                    <a:cubicBezTo>
                      <a:pt x="195" y="377"/>
                      <a:pt x="202" y="377"/>
                      <a:pt x="205" y="377"/>
                    </a:cubicBezTo>
                    <a:cubicBezTo>
                      <a:pt x="208" y="377"/>
                      <a:pt x="207" y="382"/>
                      <a:pt x="206" y="384"/>
                    </a:cubicBezTo>
                    <a:cubicBezTo>
                      <a:pt x="205" y="386"/>
                      <a:pt x="199" y="388"/>
                      <a:pt x="197" y="386"/>
                    </a:cubicBezTo>
                    <a:cubicBezTo>
                      <a:pt x="196" y="383"/>
                      <a:pt x="189" y="386"/>
                      <a:pt x="188" y="383"/>
                    </a:cubicBezTo>
                    <a:cubicBezTo>
                      <a:pt x="188" y="380"/>
                      <a:pt x="183" y="376"/>
                      <a:pt x="178" y="377"/>
                    </a:cubicBezTo>
                    <a:cubicBezTo>
                      <a:pt x="173" y="378"/>
                      <a:pt x="172" y="375"/>
                      <a:pt x="172" y="371"/>
                    </a:cubicBezTo>
                    <a:cubicBezTo>
                      <a:pt x="173" y="367"/>
                      <a:pt x="169" y="364"/>
                      <a:pt x="170" y="362"/>
                    </a:cubicBezTo>
                    <a:cubicBezTo>
                      <a:pt x="170" y="361"/>
                      <a:pt x="167" y="357"/>
                      <a:pt x="170" y="355"/>
                    </a:cubicBezTo>
                    <a:cubicBezTo>
                      <a:pt x="173" y="353"/>
                      <a:pt x="171" y="350"/>
                      <a:pt x="171" y="348"/>
                    </a:cubicBezTo>
                    <a:cubicBezTo>
                      <a:pt x="171" y="345"/>
                      <a:pt x="166" y="342"/>
                      <a:pt x="162" y="342"/>
                    </a:cubicBezTo>
                    <a:cubicBezTo>
                      <a:pt x="158" y="342"/>
                      <a:pt x="159" y="337"/>
                      <a:pt x="155" y="337"/>
                    </a:cubicBezTo>
                    <a:cubicBezTo>
                      <a:pt x="152" y="336"/>
                      <a:pt x="145" y="330"/>
                      <a:pt x="144" y="327"/>
                    </a:cubicBezTo>
                    <a:cubicBezTo>
                      <a:pt x="144" y="325"/>
                      <a:pt x="138" y="325"/>
                      <a:pt x="140" y="324"/>
                    </a:cubicBezTo>
                    <a:cubicBezTo>
                      <a:pt x="142" y="323"/>
                      <a:pt x="146" y="324"/>
                      <a:pt x="149" y="327"/>
                    </a:cubicBezTo>
                    <a:cubicBezTo>
                      <a:pt x="152" y="330"/>
                      <a:pt x="157" y="333"/>
                      <a:pt x="165" y="334"/>
                    </a:cubicBezTo>
                    <a:cubicBezTo>
                      <a:pt x="173" y="335"/>
                      <a:pt x="176" y="338"/>
                      <a:pt x="185" y="340"/>
                    </a:cubicBezTo>
                    <a:cubicBezTo>
                      <a:pt x="193" y="341"/>
                      <a:pt x="198" y="342"/>
                      <a:pt x="211" y="344"/>
                    </a:cubicBezTo>
                    <a:cubicBezTo>
                      <a:pt x="223" y="346"/>
                      <a:pt x="240" y="333"/>
                      <a:pt x="244" y="330"/>
                    </a:cubicBezTo>
                    <a:cubicBezTo>
                      <a:pt x="247" y="326"/>
                      <a:pt x="243" y="319"/>
                      <a:pt x="243" y="317"/>
                    </a:cubicBezTo>
                    <a:cubicBezTo>
                      <a:pt x="243" y="314"/>
                      <a:pt x="237" y="314"/>
                      <a:pt x="236" y="312"/>
                    </a:cubicBezTo>
                    <a:cubicBezTo>
                      <a:pt x="235" y="310"/>
                      <a:pt x="232" y="306"/>
                      <a:pt x="227" y="306"/>
                    </a:cubicBezTo>
                    <a:cubicBezTo>
                      <a:pt x="222" y="306"/>
                      <a:pt x="221" y="300"/>
                      <a:pt x="217" y="301"/>
                    </a:cubicBezTo>
                    <a:cubicBezTo>
                      <a:pt x="214" y="301"/>
                      <a:pt x="211" y="299"/>
                      <a:pt x="201" y="292"/>
                    </a:cubicBezTo>
                    <a:cubicBezTo>
                      <a:pt x="191" y="286"/>
                      <a:pt x="177" y="281"/>
                      <a:pt x="175" y="282"/>
                    </a:cubicBezTo>
                    <a:cubicBezTo>
                      <a:pt x="172" y="283"/>
                      <a:pt x="170" y="284"/>
                      <a:pt x="169" y="281"/>
                    </a:cubicBezTo>
                    <a:cubicBezTo>
                      <a:pt x="167" y="279"/>
                      <a:pt x="163" y="279"/>
                      <a:pt x="161" y="281"/>
                    </a:cubicBezTo>
                    <a:cubicBezTo>
                      <a:pt x="158" y="283"/>
                      <a:pt x="155" y="279"/>
                      <a:pt x="150" y="281"/>
                    </a:cubicBezTo>
                    <a:cubicBezTo>
                      <a:pt x="145" y="282"/>
                      <a:pt x="143" y="278"/>
                      <a:pt x="144" y="277"/>
                    </a:cubicBezTo>
                    <a:cubicBezTo>
                      <a:pt x="145" y="275"/>
                      <a:pt x="153" y="277"/>
                      <a:pt x="152" y="274"/>
                    </a:cubicBezTo>
                    <a:cubicBezTo>
                      <a:pt x="152" y="272"/>
                      <a:pt x="149" y="274"/>
                      <a:pt x="145" y="271"/>
                    </a:cubicBezTo>
                    <a:cubicBezTo>
                      <a:pt x="140" y="268"/>
                      <a:pt x="138" y="270"/>
                      <a:pt x="137" y="273"/>
                    </a:cubicBezTo>
                    <a:cubicBezTo>
                      <a:pt x="136" y="275"/>
                      <a:pt x="132" y="275"/>
                      <a:pt x="130" y="272"/>
                    </a:cubicBezTo>
                    <a:cubicBezTo>
                      <a:pt x="130" y="272"/>
                      <a:pt x="129" y="272"/>
                      <a:pt x="129" y="272"/>
                    </a:cubicBezTo>
                    <a:cubicBezTo>
                      <a:pt x="128" y="276"/>
                      <a:pt x="126" y="276"/>
                      <a:pt x="123" y="276"/>
                    </a:cubicBezTo>
                    <a:cubicBezTo>
                      <a:pt x="120" y="275"/>
                      <a:pt x="117" y="280"/>
                      <a:pt x="114" y="280"/>
                    </a:cubicBezTo>
                    <a:cubicBezTo>
                      <a:pt x="111" y="280"/>
                      <a:pt x="107" y="284"/>
                      <a:pt x="106" y="287"/>
                    </a:cubicBezTo>
                    <a:cubicBezTo>
                      <a:pt x="106" y="290"/>
                      <a:pt x="102" y="288"/>
                      <a:pt x="102" y="290"/>
                    </a:cubicBezTo>
                    <a:cubicBezTo>
                      <a:pt x="102" y="292"/>
                      <a:pt x="102" y="294"/>
                      <a:pt x="100" y="296"/>
                    </a:cubicBezTo>
                    <a:cubicBezTo>
                      <a:pt x="99" y="298"/>
                      <a:pt x="100" y="299"/>
                      <a:pt x="102" y="303"/>
                    </a:cubicBezTo>
                    <a:cubicBezTo>
                      <a:pt x="104" y="306"/>
                      <a:pt x="107" y="306"/>
                      <a:pt x="109" y="307"/>
                    </a:cubicBezTo>
                    <a:cubicBezTo>
                      <a:pt x="111" y="308"/>
                      <a:pt x="117" y="313"/>
                      <a:pt x="117" y="315"/>
                    </a:cubicBezTo>
                    <a:cubicBezTo>
                      <a:pt x="117" y="317"/>
                      <a:pt x="112" y="322"/>
                      <a:pt x="110" y="323"/>
                    </a:cubicBezTo>
                    <a:cubicBezTo>
                      <a:pt x="108" y="325"/>
                      <a:pt x="105" y="328"/>
                      <a:pt x="107" y="330"/>
                    </a:cubicBezTo>
                    <a:cubicBezTo>
                      <a:pt x="108" y="332"/>
                      <a:pt x="114" y="340"/>
                      <a:pt x="117" y="347"/>
                    </a:cubicBezTo>
                    <a:cubicBezTo>
                      <a:pt x="121" y="354"/>
                      <a:pt x="116" y="351"/>
                      <a:pt x="114" y="354"/>
                    </a:cubicBezTo>
                    <a:cubicBezTo>
                      <a:pt x="111" y="357"/>
                      <a:pt x="115" y="360"/>
                      <a:pt x="115" y="362"/>
                    </a:cubicBezTo>
                    <a:cubicBezTo>
                      <a:pt x="116" y="364"/>
                      <a:pt x="112" y="364"/>
                      <a:pt x="113" y="366"/>
                    </a:cubicBezTo>
                    <a:cubicBezTo>
                      <a:pt x="113" y="367"/>
                      <a:pt x="118" y="368"/>
                      <a:pt x="118" y="369"/>
                    </a:cubicBezTo>
                    <a:cubicBezTo>
                      <a:pt x="119" y="371"/>
                      <a:pt x="115" y="372"/>
                      <a:pt x="117" y="375"/>
                    </a:cubicBezTo>
                    <a:cubicBezTo>
                      <a:pt x="118" y="378"/>
                      <a:pt x="122" y="378"/>
                      <a:pt x="123" y="381"/>
                    </a:cubicBezTo>
                    <a:cubicBezTo>
                      <a:pt x="123" y="384"/>
                      <a:pt x="115" y="385"/>
                      <a:pt x="116" y="387"/>
                    </a:cubicBezTo>
                    <a:cubicBezTo>
                      <a:pt x="116" y="390"/>
                      <a:pt x="126" y="393"/>
                      <a:pt x="130" y="398"/>
                    </a:cubicBezTo>
                    <a:cubicBezTo>
                      <a:pt x="134" y="403"/>
                      <a:pt x="134" y="405"/>
                      <a:pt x="133" y="407"/>
                    </a:cubicBezTo>
                    <a:cubicBezTo>
                      <a:pt x="131" y="413"/>
                      <a:pt x="119" y="417"/>
                      <a:pt x="116" y="423"/>
                    </a:cubicBezTo>
                    <a:cubicBezTo>
                      <a:pt x="114" y="429"/>
                      <a:pt x="104" y="433"/>
                      <a:pt x="99" y="437"/>
                    </a:cubicBezTo>
                    <a:cubicBezTo>
                      <a:pt x="97" y="439"/>
                      <a:pt x="95" y="442"/>
                      <a:pt x="94" y="444"/>
                    </a:cubicBezTo>
                    <a:cubicBezTo>
                      <a:pt x="96" y="444"/>
                      <a:pt x="97" y="443"/>
                      <a:pt x="98" y="442"/>
                    </a:cubicBezTo>
                    <a:cubicBezTo>
                      <a:pt x="101" y="441"/>
                      <a:pt x="103" y="448"/>
                      <a:pt x="106" y="450"/>
                    </a:cubicBezTo>
                    <a:cubicBezTo>
                      <a:pt x="108" y="452"/>
                      <a:pt x="114" y="450"/>
                      <a:pt x="115" y="452"/>
                    </a:cubicBezTo>
                    <a:cubicBezTo>
                      <a:pt x="117" y="454"/>
                      <a:pt x="114" y="454"/>
                      <a:pt x="110" y="453"/>
                    </a:cubicBezTo>
                    <a:cubicBezTo>
                      <a:pt x="106" y="453"/>
                      <a:pt x="105" y="455"/>
                      <a:pt x="99" y="457"/>
                    </a:cubicBezTo>
                    <a:cubicBezTo>
                      <a:pt x="95" y="459"/>
                      <a:pt x="95" y="460"/>
                      <a:pt x="94" y="461"/>
                    </a:cubicBezTo>
                    <a:cubicBezTo>
                      <a:pt x="96" y="465"/>
                      <a:pt x="93" y="466"/>
                      <a:pt x="91" y="469"/>
                    </a:cubicBezTo>
                    <a:cubicBezTo>
                      <a:pt x="90" y="472"/>
                      <a:pt x="88" y="473"/>
                      <a:pt x="88" y="475"/>
                    </a:cubicBezTo>
                    <a:cubicBezTo>
                      <a:pt x="87" y="477"/>
                      <a:pt x="88" y="478"/>
                      <a:pt x="88" y="481"/>
                    </a:cubicBezTo>
                    <a:cubicBezTo>
                      <a:pt x="89" y="484"/>
                      <a:pt x="89" y="485"/>
                      <a:pt x="91" y="487"/>
                    </a:cubicBezTo>
                    <a:cubicBezTo>
                      <a:pt x="93" y="490"/>
                      <a:pt x="89" y="490"/>
                      <a:pt x="88" y="491"/>
                    </a:cubicBezTo>
                    <a:cubicBezTo>
                      <a:pt x="86" y="492"/>
                      <a:pt x="87" y="495"/>
                      <a:pt x="89" y="497"/>
                    </a:cubicBezTo>
                    <a:cubicBezTo>
                      <a:pt x="91" y="499"/>
                      <a:pt x="91" y="501"/>
                      <a:pt x="91" y="503"/>
                    </a:cubicBezTo>
                    <a:cubicBezTo>
                      <a:pt x="90" y="505"/>
                      <a:pt x="92" y="508"/>
                      <a:pt x="94" y="510"/>
                    </a:cubicBezTo>
                    <a:cubicBezTo>
                      <a:pt x="96" y="511"/>
                      <a:pt x="96" y="516"/>
                      <a:pt x="97" y="517"/>
                    </a:cubicBezTo>
                    <a:cubicBezTo>
                      <a:pt x="99" y="519"/>
                      <a:pt x="100" y="520"/>
                      <a:pt x="103" y="519"/>
                    </a:cubicBezTo>
                    <a:cubicBezTo>
                      <a:pt x="106" y="518"/>
                      <a:pt x="108" y="520"/>
                      <a:pt x="109" y="522"/>
                    </a:cubicBezTo>
                    <a:cubicBezTo>
                      <a:pt x="110" y="524"/>
                      <a:pt x="112" y="523"/>
                      <a:pt x="115" y="522"/>
                    </a:cubicBezTo>
                    <a:cubicBezTo>
                      <a:pt x="118" y="521"/>
                      <a:pt x="124" y="524"/>
                      <a:pt x="125" y="525"/>
                    </a:cubicBezTo>
                    <a:cubicBezTo>
                      <a:pt x="127" y="526"/>
                      <a:pt x="126" y="530"/>
                      <a:pt x="126" y="533"/>
                    </a:cubicBezTo>
                    <a:cubicBezTo>
                      <a:pt x="127" y="535"/>
                      <a:pt x="125" y="539"/>
                      <a:pt x="128" y="541"/>
                    </a:cubicBezTo>
                    <a:cubicBezTo>
                      <a:pt x="130" y="542"/>
                      <a:pt x="130" y="546"/>
                      <a:pt x="133" y="548"/>
                    </a:cubicBezTo>
                    <a:cubicBezTo>
                      <a:pt x="136" y="549"/>
                      <a:pt x="137" y="553"/>
                      <a:pt x="139" y="554"/>
                    </a:cubicBezTo>
                    <a:cubicBezTo>
                      <a:pt x="141" y="554"/>
                      <a:pt x="145" y="557"/>
                      <a:pt x="146" y="560"/>
                    </a:cubicBezTo>
                    <a:cubicBezTo>
                      <a:pt x="146" y="562"/>
                      <a:pt x="142" y="564"/>
                      <a:pt x="140" y="565"/>
                    </a:cubicBezTo>
                    <a:cubicBezTo>
                      <a:pt x="138" y="566"/>
                      <a:pt x="133" y="562"/>
                      <a:pt x="132" y="564"/>
                    </a:cubicBezTo>
                    <a:cubicBezTo>
                      <a:pt x="130" y="565"/>
                      <a:pt x="132" y="569"/>
                      <a:pt x="134" y="574"/>
                    </a:cubicBezTo>
                    <a:cubicBezTo>
                      <a:pt x="135" y="580"/>
                      <a:pt x="136" y="580"/>
                      <a:pt x="138" y="580"/>
                    </a:cubicBezTo>
                    <a:cubicBezTo>
                      <a:pt x="141" y="580"/>
                      <a:pt x="142" y="578"/>
                      <a:pt x="144" y="577"/>
                    </a:cubicBezTo>
                    <a:cubicBezTo>
                      <a:pt x="145" y="576"/>
                      <a:pt x="149" y="578"/>
                      <a:pt x="151" y="577"/>
                    </a:cubicBezTo>
                    <a:cubicBezTo>
                      <a:pt x="153" y="576"/>
                      <a:pt x="159" y="576"/>
                      <a:pt x="160" y="578"/>
                    </a:cubicBezTo>
                    <a:cubicBezTo>
                      <a:pt x="162" y="580"/>
                      <a:pt x="163" y="585"/>
                      <a:pt x="162" y="587"/>
                    </a:cubicBezTo>
                    <a:cubicBezTo>
                      <a:pt x="161" y="588"/>
                      <a:pt x="163" y="590"/>
                      <a:pt x="164" y="593"/>
                    </a:cubicBezTo>
                    <a:cubicBezTo>
                      <a:pt x="166" y="595"/>
                      <a:pt x="171" y="594"/>
                      <a:pt x="173" y="595"/>
                    </a:cubicBezTo>
                    <a:cubicBezTo>
                      <a:pt x="174" y="596"/>
                      <a:pt x="178" y="601"/>
                      <a:pt x="178" y="604"/>
                    </a:cubicBezTo>
                    <a:cubicBezTo>
                      <a:pt x="177" y="606"/>
                      <a:pt x="180" y="607"/>
                      <a:pt x="182" y="606"/>
                    </a:cubicBezTo>
                    <a:cubicBezTo>
                      <a:pt x="184" y="605"/>
                      <a:pt x="185" y="607"/>
                      <a:pt x="187" y="608"/>
                    </a:cubicBezTo>
                    <a:cubicBezTo>
                      <a:pt x="189" y="610"/>
                      <a:pt x="191" y="609"/>
                      <a:pt x="193" y="608"/>
                    </a:cubicBezTo>
                    <a:cubicBezTo>
                      <a:pt x="195" y="607"/>
                      <a:pt x="198" y="606"/>
                      <a:pt x="199" y="607"/>
                    </a:cubicBezTo>
                    <a:cubicBezTo>
                      <a:pt x="200" y="609"/>
                      <a:pt x="204" y="612"/>
                      <a:pt x="204" y="613"/>
                    </a:cubicBezTo>
                    <a:cubicBezTo>
                      <a:pt x="204" y="614"/>
                      <a:pt x="211" y="613"/>
                      <a:pt x="214" y="615"/>
                    </a:cubicBezTo>
                    <a:cubicBezTo>
                      <a:pt x="217" y="616"/>
                      <a:pt x="220" y="616"/>
                      <a:pt x="223" y="617"/>
                    </a:cubicBezTo>
                    <a:cubicBezTo>
                      <a:pt x="226" y="619"/>
                      <a:pt x="229" y="619"/>
                      <a:pt x="230" y="621"/>
                    </a:cubicBezTo>
                    <a:cubicBezTo>
                      <a:pt x="230" y="623"/>
                      <a:pt x="226" y="625"/>
                      <a:pt x="226" y="626"/>
                    </a:cubicBezTo>
                    <a:cubicBezTo>
                      <a:pt x="226" y="627"/>
                      <a:pt x="229" y="628"/>
                      <a:pt x="229" y="629"/>
                    </a:cubicBezTo>
                    <a:cubicBezTo>
                      <a:pt x="229" y="631"/>
                      <a:pt x="226" y="631"/>
                      <a:pt x="225" y="632"/>
                    </a:cubicBezTo>
                    <a:cubicBezTo>
                      <a:pt x="225" y="633"/>
                      <a:pt x="227" y="635"/>
                      <a:pt x="228" y="636"/>
                    </a:cubicBezTo>
                    <a:cubicBezTo>
                      <a:pt x="228" y="638"/>
                      <a:pt x="226" y="642"/>
                      <a:pt x="226" y="643"/>
                    </a:cubicBezTo>
                    <a:cubicBezTo>
                      <a:pt x="226" y="644"/>
                      <a:pt x="218" y="643"/>
                      <a:pt x="216" y="643"/>
                    </a:cubicBezTo>
                    <a:cubicBezTo>
                      <a:pt x="215" y="643"/>
                      <a:pt x="209" y="649"/>
                      <a:pt x="208" y="649"/>
                    </a:cubicBezTo>
                    <a:cubicBezTo>
                      <a:pt x="206" y="649"/>
                      <a:pt x="207" y="652"/>
                      <a:pt x="207" y="654"/>
                    </a:cubicBezTo>
                    <a:cubicBezTo>
                      <a:pt x="213" y="653"/>
                      <a:pt x="218" y="653"/>
                      <a:pt x="219" y="654"/>
                    </a:cubicBezTo>
                    <a:cubicBezTo>
                      <a:pt x="220" y="656"/>
                      <a:pt x="207" y="661"/>
                      <a:pt x="205" y="662"/>
                    </a:cubicBezTo>
                    <a:cubicBezTo>
                      <a:pt x="203" y="663"/>
                      <a:pt x="209" y="666"/>
                      <a:pt x="209" y="668"/>
                    </a:cubicBezTo>
                    <a:cubicBezTo>
                      <a:pt x="209" y="670"/>
                      <a:pt x="202" y="671"/>
                      <a:pt x="203" y="675"/>
                    </a:cubicBezTo>
                    <a:cubicBezTo>
                      <a:pt x="203" y="679"/>
                      <a:pt x="200" y="680"/>
                      <a:pt x="196" y="680"/>
                    </a:cubicBezTo>
                    <a:cubicBezTo>
                      <a:pt x="193" y="680"/>
                      <a:pt x="192" y="682"/>
                      <a:pt x="193" y="682"/>
                    </a:cubicBezTo>
                    <a:cubicBezTo>
                      <a:pt x="195" y="683"/>
                      <a:pt x="195" y="688"/>
                      <a:pt x="202" y="690"/>
                    </a:cubicBezTo>
                    <a:cubicBezTo>
                      <a:pt x="209" y="691"/>
                      <a:pt x="217" y="698"/>
                      <a:pt x="223" y="705"/>
                    </a:cubicBezTo>
                    <a:cubicBezTo>
                      <a:pt x="224" y="706"/>
                      <a:pt x="225" y="706"/>
                      <a:pt x="226" y="707"/>
                    </a:cubicBezTo>
                    <a:cubicBezTo>
                      <a:pt x="228" y="706"/>
                      <a:pt x="229" y="705"/>
                      <a:pt x="230" y="705"/>
                    </a:cubicBezTo>
                    <a:cubicBezTo>
                      <a:pt x="234" y="705"/>
                      <a:pt x="240" y="707"/>
                      <a:pt x="244" y="709"/>
                    </a:cubicBezTo>
                    <a:cubicBezTo>
                      <a:pt x="247" y="712"/>
                      <a:pt x="260" y="709"/>
                      <a:pt x="261" y="711"/>
                    </a:cubicBezTo>
                    <a:cubicBezTo>
                      <a:pt x="263" y="713"/>
                      <a:pt x="266" y="715"/>
                      <a:pt x="268" y="715"/>
                    </a:cubicBezTo>
                    <a:cubicBezTo>
                      <a:pt x="271" y="715"/>
                      <a:pt x="273" y="720"/>
                      <a:pt x="275" y="719"/>
                    </a:cubicBezTo>
                    <a:cubicBezTo>
                      <a:pt x="277" y="717"/>
                      <a:pt x="285" y="717"/>
                      <a:pt x="287" y="717"/>
                    </a:cubicBezTo>
                    <a:cubicBezTo>
                      <a:pt x="289" y="717"/>
                      <a:pt x="289" y="719"/>
                      <a:pt x="291" y="719"/>
                    </a:cubicBezTo>
                    <a:cubicBezTo>
                      <a:pt x="293" y="719"/>
                      <a:pt x="293" y="726"/>
                      <a:pt x="294" y="726"/>
                    </a:cubicBezTo>
                    <a:cubicBezTo>
                      <a:pt x="296" y="725"/>
                      <a:pt x="301" y="730"/>
                      <a:pt x="305" y="731"/>
                    </a:cubicBezTo>
                    <a:cubicBezTo>
                      <a:pt x="308" y="731"/>
                      <a:pt x="312" y="737"/>
                      <a:pt x="313" y="737"/>
                    </a:cubicBezTo>
                    <a:cubicBezTo>
                      <a:pt x="315" y="736"/>
                      <a:pt x="317" y="739"/>
                      <a:pt x="318" y="737"/>
                    </a:cubicBezTo>
                    <a:cubicBezTo>
                      <a:pt x="319" y="734"/>
                      <a:pt x="324" y="735"/>
                      <a:pt x="326" y="731"/>
                    </a:cubicBezTo>
                    <a:cubicBezTo>
                      <a:pt x="319" y="723"/>
                      <a:pt x="312" y="715"/>
                      <a:pt x="313" y="712"/>
                    </a:cubicBezTo>
                    <a:cubicBezTo>
                      <a:pt x="313" y="706"/>
                      <a:pt x="315" y="702"/>
                      <a:pt x="308" y="696"/>
                    </a:cubicBezTo>
                    <a:cubicBezTo>
                      <a:pt x="301" y="690"/>
                      <a:pt x="309" y="686"/>
                      <a:pt x="314" y="680"/>
                    </a:cubicBezTo>
                    <a:cubicBezTo>
                      <a:pt x="318" y="674"/>
                      <a:pt x="328" y="672"/>
                      <a:pt x="334" y="668"/>
                    </a:cubicBezTo>
                    <a:cubicBezTo>
                      <a:pt x="333" y="667"/>
                      <a:pt x="332" y="666"/>
                      <a:pt x="330" y="666"/>
                    </a:cubicBezTo>
                    <a:cubicBezTo>
                      <a:pt x="326" y="664"/>
                      <a:pt x="324" y="662"/>
                      <a:pt x="328" y="661"/>
                    </a:cubicBezTo>
                    <a:cubicBezTo>
                      <a:pt x="331" y="660"/>
                      <a:pt x="330" y="658"/>
                      <a:pt x="326" y="654"/>
                    </a:cubicBezTo>
                    <a:cubicBezTo>
                      <a:pt x="323" y="650"/>
                      <a:pt x="321" y="646"/>
                      <a:pt x="319" y="646"/>
                    </a:cubicBezTo>
                    <a:cubicBezTo>
                      <a:pt x="317" y="646"/>
                      <a:pt x="314" y="645"/>
                      <a:pt x="311" y="646"/>
                    </a:cubicBezTo>
                    <a:cubicBezTo>
                      <a:pt x="308" y="647"/>
                      <a:pt x="309" y="644"/>
                      <a:pt x="309" y="640"/>
                    </a:cubicBezTo>
                    <a:cubicBezTo>
                      <a:pt x="310" y="637"/>
                      <a:pt x="304" y="637"/>
                      <a:pt x="303" y="636"/>
                    </a:cubicBezTo>
                    <a:cubicBezTo>
                      <a:pt x="302" y="634"/>
                      <a:pt x="304" y="629"/>
                      <a:pt x="305" y="629"/>
                    </a:cubicBezTo>
                    <a:cubicBezTo>
                      <a:pt x="306" y="628"/>
                      <a:pt x="309" y="627"/>
                      <a:pt x="309" y="625"/>
                    </a:cubicBezTo>
                    <a:cubicBezTo>
                      <a:pt x="309" y="624"/>
                      <a:pt x="304" y="623"/>
                      <a:pt x="306" y="620"/>
                    </a:cubicBezTo>
                    <a:cubicBezTo>
                      <a:pt x="308" y="616"/>
                      <a:pt x="312" y="616"/>
                      <a:pt x="312" y="613"/>
                    </a:cubicBezTo>
                    <a:cubicBezTo>
                      <a:pt x="312" y="609"/>
                      <a:pt x="315" y="606"/>
                      <a:pt x="318" y="609"/>
                    </a:cubicBezTo>
                    <a:cubicBezTo>
                      <a:pt x="322" y="611"/>
                      <a:pt x="323" y="618"/>
                      <a:pt x="327" y="616"/>
                    </a:cubicBezTo>
                    <a:cubicBezTo>
                      <a:pt x="331" y="615"/>
                      <a:pt x="329" y="611"/>
                      <a:pt x="328" y="609"/>
                    </a:cubicBezTo>
                    <a:cubicBezTo>
                      <a:pt x="328" y="607"/>
                      <a:pt x="327" y="604"/>
                      <a:pt x="331" y="603"/>
                    </a:cubicBezTo>
                    <a:cubicBezTo>
                      <a:pt x="336" y="602"/>
                      <a:pt x="334" y="598"/>
                      <a:pt x="337" y="598"/>
                    </a:cubicBezTo>
                    <a:cubicBezTo>
                      <a:pt x="341" y="598"/>
                      <a:pt x="347" y="593"/>
                      <a:pt x="349" y="592"/>
                    </a:cubicBezTo>
                    <a:cubicBezTo>
                      <a:pt x="351" y="591"/>
                      <a:pt x="356" y="589"/>
                      <a:pt x="358" y="590"/>
                    </a:cubicBezTo>
                    <a:cubicBezTo>
                      <a:pt x="360" y="591"/>
                      <a:pt x="362" y="593"/>
                      <a:pt x="364" y="590"/>
                    </a:cubicBezTo>
                    <a:cubicBezTo>
                      <a:pt x="365" y="586"/>
                      <a:pt x="371" y="588"/>
                      <a:pt x="372" y="590"/>
                    </a:cubicBezTo>
                    <a:cubicBezTo>
                      <a:pt x="372" y="592"/>
                      <a:pt x="382" y="592"/>
                      <a:pt x="385" y="594"/>
                    </a:cubicBezTo>
                    <a:cubicBezTo>
                      <a:pt x="388" y="596"/>
                      <a:pt x="394" y="600"/>
                      <a:pt x="394" y="602"/>
                    </a:cubicBezTo>
                    <a:cubicBezTo>
                      <a:pt x="394" y="604"/>
                      <a:pt x="397" y="607"/>
                      <a:pt x="397" y="603"/>
                    </a:cubicBezTo>
                    <a:cubicBezTo>
                      <a:pt x="397" y="600"/>
                      <a:pt x="400" y="601"/>
                      <a:pt x="404" y="603"/>
                    </a:cubicBezTo>
                    <a:cubicBezTo>
                      <a:pt x="408" y="606"/>
                      <a:pt x="413" y="605"/>
                      <a:pt x="414" y="602"/>
                    </a:cubicBezTo>
                    <a:cubicBezTo>
                      <a:pt x="415" y="600"/>
                      <a:pt x="423" y="597"/>
                      <a:pt x="425" y="599"/>
                    </a:cubicBezTo>
                    <a:cubicBezTo>
                      <a:pt x="428" y="601"/>
                      <a:pt x="429" y="602"/>
                      <a:pt x="432" y="599"/>
                    </a:cubicBezTo>
                    <a:cubicBezTo>
                      <a:pt x="435" y="596"/>
                      <a:pt x="442" y="597"/>
                      <a:pt x="443" y="600"/>
                    </a:cubicBezTo>
                    <a:cubicBezTo>
                      <a:pt x="444" y="603"/>
                      <a:pt x="447" y="603"/>
                      <a:pt x="450" y="603"/>
                    </a:cubicBezTo>
                    <a:cubicBezTo>
                      <a:pt x="453" y="603"/>
                      <a:pt x="454" y="608"/>
                      <a:pt x="456" y="607"/>
                    </a:cubicBezTo>
                    <a:cubicBezTo>
                      <a:pt x="458" y="606"/>
                      <a:pt x="457" y="601"/>
                      <a:pt x="460" y="601"/>
                    </a:cubicBezTo>
                    <a:cubicBezTo>
                      <a:pt x="462" y="602"/>
                      <a:pt x="464" y="605"/>
                      <a:pt x="468" y="605"/>
                    </a:cubicBezTo>
                    <a:cubicBezTo>
                      <a:pt x="472" y="605"/>
                      <a:pt x="475" y="604"/>
                      <a:pt x="475" y="601"/>
                    </a:cubicBezTo>
                    <a:cubicBezTo>
                      <a:pt x="475" y="598"/>
                      <a:pt x="475" y="593"/>
                      <a:pt x="472" y="593"/>
                    </a:cubicBezTo>
                    <a:cubicBezTo>
                      <a:pt x="470" y="593"/>
                      <a:pt x="467" y="590"/>
                      <a:pt x="464" y="590"/>
                    </a:cubicBezTo>
                    <a:cubicBezTo>
                      <a:pt x="461" y="590"/>
                      <a:pt x="458" y="585"/>
                      <a:pt x="461" y="584"/>
                    </a:cubicBezTo>
                    <a:cubicBezTo>
                      <a:pt x="464" y="583"/>
                      <a:pt x="469" y="581"/>
                      <a:pt x="468" y="578"/>
                    </a:cubicBezTo>
                    <a:cubicBezTo>
                      <a:pt x="467" y="576"/>
                      <a:pt x="466" y="571"/>
                      <a:pt x="470" y="570"/>
                    </a:cubicBezTo>
                    <a:cubicBezTo>
                      <a:pt x="474" y="570"/>
                      <a:pt x="483" y="570"/>
                      <a:pt x="482" y="568"/>
                    </a:cubicBezTo>
                    <a:cubicBezTo>
                      <a:pt x="482" y="567"/>
                      <a:pt x="474" y="566"/>
                      <a:pt x="472" y="563"/>
                    </a:cubicBezTo>
                    <a:cubicBezTo>
                      <a:pt x="471" y="561"/>
                      <a:pt x="470" y="555"/>
                      <a:pt x="472" y="554"/>
                    </a:cubicBezTo>
                    <a:cubicBezTo>
                      <a:pt x="473" y="553"/>
                      <a:pt x="478" y="554"/>
                      <a:pt x="481" y="553"/>
                    </a:cubicBezTo>
                    <a:cubicBezTo>
                      <a:pt x="484" y="552"/>
                      <a:pt x="491" y="555"/>
                      <a:pt x="495" y="552"/>
                    </a:cubicBezTo>
                    <a:cubicBezTo>
                      <a:pt x="499" y="549"/>
                      <a:pt x="507" y="548"/>
                      <a:pt x="512" y="548"/>
                    </a:cubicBezTo>
                    <a:cubicBezTo>
                      <a:pt x="516" y="548"/>
                      <a:pt x="520" y="545"/>
                      <a:pt x="523" y="545"/>
                    </a:cubicBezTo>
                    <a:cubicBezTo>
                      <a:pt x="527" y="544"/>
                      <a:pt x="537" y="543"/>
                      <a:pt x="539" y="542"/>
                    </a:cubicBezTo>
                    <a:cubicBezTo>
                      <a:pt x="542" y="541"/>
                      <a:pt x="555" y="539"/>
                      <a:pt x="556" y="536"/>
                    </a:cubicBezTo>
                    <a:cubicBezTo>
                      <a:pt x="556" y="534"/>
                      <a:pt x="567" y="532"/>
                      <a:pt x="570" y="533"/>
                    </a:cubicBezTo>
                    <a:cubicBezTo>
                      <a:pt x="573" y="534"/>
                      <a:pt x="576" y="535"/>
                      <a:pt x="579" y="534"/>
                    </a:cubicBezTo>
                    <a:cubicBezTo>
                      <a:pt x="581" y="533"/>
                      <a:pt x="586" y="536"/>
                      <a:pt x="586" y="539"/>
                    </a:cubicBezTo>
                    <a:cubicBezTo>
                      <a:pt x="585" y="541"/>
                      <a:pt x="588" y="544"/>
                      <a:pt x="588" y="547"/>
                    </a:cubicBezTo>
                    <a:cubicBezTo>
                      <a:pt x="588" y="549"/>
                      <a:pt x="585" y="550"/>
                      <a:pt x="587" y="551"/>
                    </a:cubicBezTo>
                    <a:cubicBezTo>
                      <a:pt x="588" y="553"/>
                      <a:pt x="595" y="552"/>
                      <a:pt x="597" y="550"/>
                    </a:cubicBezTo>
                    <a:cubicBezTo>
                      <a:pt x="599" y="547"/>
                      <a:pt x="601" y="551"/>
                      <a:pt x="601" y="552"/>
                    </a:cubicBezTo>
                    <a:cubicBezTo>
                      <a:pt x="601" y="554"/>
                      <a:pt x="604" y="555"/>
                      <a:pt x="604" y="553"/>
                    </a:cubicBezTo>
                    <a:cubicBezTo>
                      <a:pt x="604" y="551"/>
                      <a:pt x="608" y="552"/>
                      <a:pt x="610" y="554"/>
                    </a:cubicBezTo>
                    <a:cubicBezTo>
                      <a:pt x="611" y="555"/>
                      <a:pt x="616" y="552"/>
                      <a:pt x="616" y="555"/>
                    </a:cubicBezTo>
                    <a:cubicBezTo>
                      <a:pt x="616" y="557"/>
                      <a:pt x="609" y="559"/>
                      <a:pt x="612" y="562"/>
                    </a:cubicBezTo>
                    <a:cubicBezTo>
                      <a:pt x="615" y="565"/>
                      <a:pt x="616" y="559"/>
                      <a:pt x="620" y="560"/>
                    </a:cubicBezTo>
                    <a:cubicBezTo>
                      <a:pt x="624" y="561"/>
                      <a:pt x="629" y="556"/>
                      <a:pt x="632" y="555"/>
                    </a:cubicBezTo>
                    <a:cubicBezTo>
                      <a:pt x="636" y="554"/>
                      <a:pt x="640" y="551"/>
                      <a:pt x="643" y="549"/>
                    </a:cubicBezTo>
                    <a:cubicBezTo>
                      <a:pt x="646" y="547"/>
                      <a:pt x="652" y="548"/>
                      <a:pt x="650" y="550"/>
                    </a:cubicBezTo>
                    <a:cubicBezTo>
                      <a:pt x="648" y="552"/>
                      <a:pt x="646" y="556"/>
                      <a:pt x="653" y="558"/>
                    </a:cubicBezTo>
                    <a:cubicBezTo>
                      <a:pt x="661" y="561"/>
                      <a:pt x="669" y="576"/>
                      <a:pt x="674" y="583"/>
                    </a:cubicBezTo>
                    <a:cubicBezTo>
                      <a:pt x="679" y="590"/>
                      <a:pt x="683" y="603"/>
                      <a:pt x="686" y="603"/>
                    </a:cubicBezTo>
                    <a:cubicBezTo>
                      <a:pt x="688" y="603"/>
                      <a:pt x="689" y="597"/>
                      <a:pt x="692" y="596"/>
                    </a:cubicBezTo>
                    <a:cubicBezTo>
                      <a:pt x="696" y="595"/>
                      <a:pt x="698" y="601"/>
                      <a:pt x="701" y="602"/>
                    </a:cubicBezTo>
                    <a:cubicBezTo>
                      <a:pt x="705" y="603"/>
                      <a:pt x="709" y="605"/>
                      <a:pt x="712" y="604"/>
                    </a:cubicBezTo>
                    <a:cubicBezTo>
                      <a:pt x="715" y="603"/>
                      <a:pt x="721" y="599"/>
                      <a:pt x="723" y="601"/>
                    </a:cubicBezTo>
                    <a:cubicBezTo>
                      <a:pt x="726" y="602"/>
                      <a:pt x="729" y="602"/>
                      <a:pt x="731" y="607"/>
                    </a:cubicBezTo>
                    <a:cubicBezTo>
                      <a:pt x="733" y="611"/>
                      <a:pt x="736" y="612"/>
                      <a:pt x="738" y="612"/>
                    </a:cubicBezTo>
                    <a:cubicBezTo>
                      <a:pt x="740" y="612"/>
                      <a:pt x="740" y="615"/>
                      <a:pt x="740" y="617"/>
                    </a:cubicBezTo>
                    <a:cubicBezTo>
                      <a:pt x="740" y="619"/>
                      <a:pt x="744" y="621"/>
                      <a:pt x="746" y="621"/>
                    </a:cubicBezTo>
                    <a:cubicBezTo>
                      <a:pt x="748" y="621"/>
                      <a:pt x="753" y="621"/>
                      <a:pt x="755" y="620"/>
                    </a:cubicBezTo>
                    <a:cubicBezTo>
                      <a:pt x="756" y="619"/>
                      <a:pt x="758" y="618"/>
                      <a:pt x="759" y="620"/>
                    </a:cubicBezTo>
                    <a:cubicBezTo>
                      <a:pt x="759" y="622"/>
                      <a:pt x="762" y="626"/>
                      <a:pt x="764" y="626"/>
                    </a:cubicBezTo>
                    <a:cubicBezTo>
                      <a:pt x="766" y="626"/>
                      <a:pt x="770" y="628"/>
                      <a:pt x="770" y="626"/>
                    </a:cubicBezTo>
                    <a:cubicBezTo>
                      <a:pt x="771" y="624"/>
                      <a:pt x="776" y="623"/>
                      <a:pt x="778" y="623"/>
                    </a:cubicBezTo>
                    <a:cubicBezTo>
                      <a:pt x="780" y="623"/>
                      <a:pt x="787" y="621"/>
                      <a:pt x="788" y="618"/>
                    </a:cubicBezTo>
                    <a:cubicBezTo>
                      <a:pt x="790" y="615"/>
                      <a:pt x="795" y="615"/>
                      <a:pt x="797" y="613"/>
                    </a:cubicBezTo>
                    <a:cubicBezTo>
                      <a:pt x="799" y="611"/>
                      <a:pt x="803" y="610"/>
                      <a:pt x="804" y="608"/>
                    </a:cubicBezTo>
                    <a:cubicBezTo>
                      <a:pt x="805" y="606"/>
                      <a:pt x="811" y="607"/>
                      <a:pt x="812" y="605"/>
                    </a:cubicBezTo>
                    <a:cubicBezTo>
                      <a:pt x="813" y="603"/>
                      <a:pt x="818" y="603"/>
                      <a:pt x="820" y="604"/>
                    </a:cubicBezTo>
                    <a:cubicBezTo>
                      <a:pt x="822" y="604"/>
                      <a:pt x="834" y="607"/>
                      <a:pt x="836" y="606"/>
                    </a:cubicBezTo>
                    <a:cubicBezTo>
                      <a:pt x="837" y="606"/>
                      <a:pt x="838" y="612"/>
                      <a:pt x="839" y="613"/>
                    </a:cubicBezTo>
                    <a:cubicBezTo>
                      <a:pt x="841" y="613"/>
                      <a:pt x="847" y="618"/>
                      <a:pt x="849" y="616"/>
                    </a:cubicBezTo>
                    <a:cubicBezTo>
                      <a:pt x="850" y="615"/>
                      <a:pt x="854" y="614"/>
                      <a:pt x="858" y="616"/>
                    </a:cubicBezTo>
                    <a:cubicBezTo>
                      <a:pt x="861" y="618"/>
                      <a:pt x="864" y="620"/>
                      <a:pt x="866" y="618"/>
                    </a:cubicBezTo>
                    <a:cubicBezTo>
                      <a:pt x="867" y="616"/>
                      <a:pt x="874" y="615"/>
                      <a:pt x="875" y="613"/>
                    </a:cubicBezTo>
                    <a:cubicBezTo>
                      <a:pt x="876" y="612"/>
                      <a:pt x="877" y="608"/>
                      <a:pt x="875" y="607"/>
                    </a:cubicBezTo>
                    <a:cubicBezTo>
                      <a:pt x="874" y="605"/>
                      <a:pt x="872" y="600"/>
                      <a:pt x="871" y="597"/>
                    </a:cubicBezTo>
                    <a:cubicBezTo>
                      <a:pt x="871" y="595"/>
                      <a:pt x="875" y="594"/>
                      <a:pt x="876" y="592"/>
                    </a:cubicBezTo>
                    <a:cubicBezTo>
                      <a:pt x="877" y="589"/>
                      <a:pt x="881" y="589"/>
                      <a:pt x="882" y="588"/>
                    </a:cubicBezTo>
                    <a:cubicBezTo>
                      <a:pt x="883" y="586"/>
                      <a:pt x="884" y="583"/>
                      <a:pt x="886" y="584"/>
                    </a:cubicBezTo>
                    <a:cubicBezTo>
                      <a:pt x="888" y="585"/>
                      <a:pt x="893" y="586"/>
                      <a:pt x="894" y="587"/>
                    </a:cubicBezTo>
                    <a:cubicBezTo>
                      <a:pt x="895" y="588"/>
                      <a:pt x="899" y="589"/>
                      <a:pt x="901" y="589"/>
                    </a:cubicBezTo>
                    <a:cubicBezTo>
                      <a:pt x="904" y="589"/>
                      <a:pt x="907" y="591"/>
                      <a:pt x="910" y="592"/>
                    </a:cubicBezTo>
                    <a:cubicBezTo>
                      <a:pt x="912" y="594"/>
                      <a:pt x="919" y="594"/>
                      <a:pt x="921" y="596"/>
                    </a:cubicBezTo>
                    <a:cubicBezTo>
                      <a:pt x="922" y="598"/>
                      <a:pt x="920" y="603"/>
                      <a:pt x="922" y="605"/>
                    </a:cubicBezTo>
                    <a:cubicBezTo>
                      <a:pt x="924" y="607"/>
                      <a:pt x="928" y="612"/>
                      <a:pt x="929" y="611"/>
                    </a:cubicBezTo>
                    <a:cubicBezTo>
                      <a:pt x="930" y="610"/>
                      <a:pt x="937" y="614"/>
                      <a:pt x="939" y="614"/>
                    </a:cubicBezTo>
                    <a:cubicBezTo>
                      <a:pt x="941" y="613"/>
                      <a:pt x="945" y="610"/>
                      <a:pt x="947" y="610"/>
                    </a:cubicBezTo>
                    <a:cubicBezTo>
                      <a:pt x="949" y="610"/>
                      <a:pt x="955" y="608"/>
                      <a:pt x="957" y="608"/>
                    </a:cubicBezTo>
                    <a:cubicBezTo>
                      <a:pt x="959" y="609"/>
                      <a:pt x="967" y="611"/>
                      <a:pt x="968" y="611"/>
                    </a:cubicBezTo>
                    <a:cubicBezTo>
                      <a:pt x="969" y="610"/>
                      <a:pt x="975" y="611"/>
                      <a:pt x="976" y="613"/>
                    </a:cubicBezTo>
                    <a:cubicBezTo>
                      <a:pt x="977" y="615"/>
                      <a:pt x="986" y="615"/>
                      <a:pt x="986" y="617"/>
                    </a:cubicBezTo>
                    <a:cubicBezTo>
                      <a:pt x="986" y="620"/>
                      <a:pt x="990" y="621"/>
                      <a:pt x="992" y="624"/>
                    </a:cubicBezTo>
                    <a:cubicBezTo>
                      <a:pt x="993" y="626"/>
                      <a:pt x="1004" y="625"/>
                      <a:pt x="1006" y="626"/>
                    </a:cubicBezTo>
                    <a:cubicBezTo>
                      <a:pt x="1008" y="628"/>
                      <a:pt x="1021" y="628"/>
                      <a:pt x="1021" y="626"/>
                    </a:cubicBezTo>
                    <a:cubicBezTo>
                      <a:pt x="1021" y="625"/>
                      <a:pt x="1033" y="624"/>
                      <a:pt x="1036" y="623"/>
                    </a:cubicBezTo>
                    <a:cubicBezTo>
                      <a:pt x="1038" y="621"/>
                      <a:pt x="1044" y="622"/>
                      <a:pt x="1045" y="619"/>
                    </a:cubicBezTo>
                    <a:cubicBezTo>
                      <a:pt x="1045" y="617"/>
                      <a:pt x="1051" y="615"/>
                      <a:pt x="1054" y="613"/>
                    </a:cubicBezTo>
                    <a:cubicBezTo>
                      <a:pt x="1056" y="611"/>
                      <a:pt x="1067" y="612"/>
                      <a:pt x="1068" y="614"/>
                    </a:cubicBezTo>
                    <a:cubicBezTo>
                      <a:pt x="1068" y="616"/>
                      <a:pt x="1075" y="617"/>
                      <a:pt x="1077" y="616"/>
                    </a:cubicBezTo>
                    <a:cubicBezTo>
                      <a:pt x="1080" y="615"/>
                      <a:pt x="1087" y="616"/>
                      <a:pt x="1088" y="619"/>
                    </a:cubicBezTo>
                    <a:cubicBezTo>
                      <a:pt x="1089" y="621"/>
                      <a:pt x="1097" y="622"/>
                      <a:pt x="1099" y="622"/>
                    </a:cubicBezTo>
                    <a:cubicBezTo>
                      <a:pt x="1101" y="621"/>
                      <a:pt x="1107" y="616"/>
                      <a:pt x="1110" y="616"/>
                    </a:cubicBezTo>
                    <a:cubicBezTo>
                      <a:pt x="1112" y="616"/>
                      <a:pt x="1115" y="613"/>
                      <a:pt x="1115" y="611"/>
                    </a:cubicBezTo>
                    <a:cubicBezTo>
                      <a:pt x="1114" y="609"/>
                      <a:pt x="1119" y="602"/>
                      <a:pt x="1120" y="599"/>
                    </a:cubicBezTo>
                    <a:cubicBezTo>
                      <a:pt x="1121" y="597"/>
                      <a:pt x="1125" y="589"/>
                      <a:pt x="1127" y="589"/>
                    </a:cubicBezTo>
                    <a:cubicBezTo>
                      <a:pt x="1129" y="588"/>
                      <a:pt x="1132" y="585"/>
                      <a:pt x="1132" y="583"/>
                    </a:cubicBezTo>
                    <a:cubicBezTo>
                      <a:pt x="1132" y="581"/>
                      <a:pt x="1131" y="575"/>
                      <a:pt x="1129" y="575"/>
                    </a:cubicBezTo>
                    <a:cubicBezTo>
                      <a:pt x="1127" y="575"/>
                      <a:pt x="1123" y="575"/>
                      <a:pt x="1128" y="569"/>
                    </a:cubicBezTo>
                    <a:cubicBezTo>
                      <a:pt x="1132" y="563"/>
                      <a:pt x="1141" y="564"/>
                      <a:pt x="1142" y="564"/>
                    </a:cubicBezTo>
                    <a:cubicBezTo>
                      <a:pt x="1143" y="564"/>
                      <a:pt x="1154" y="562"/>
                      <a:pt x="1159" y="563"/>
                    </a:cubicBezTo>
                    <a:cubicBezTo>
                      <a:pt x="1163" y="564"/>
                      <a:pt x="1166" y="562"/>
                      <a:pt x="1171" y="565"/>
                    </a:cubicBezTo>
                    <a:cubicBezTo>
                      <a:pt x="1176" y="568"/>
                      <a:pt x="1183" y="567"/>
                      <a:pt x="1185" y="569"/>
                    </a:cubicBezTo>
                    <a:cubicBezTo>
                      <a:pt x="1187" y="571"/>
                      <a:pt x="1193" y="573"/>
                      <a:pt x="1192" y="577"/>
                    </a:cubicBezTo>
                    <a:cubicBezTo>
                      <a:pt x="1191" y="581"/>
                      <a:pt x="1196" y="579"/>
                      <a:pt x="1198" y="588"/>
                    </a:cubicBezTo>
                    <a:cubicBezTo>
                      <a:pt x="1199" y="596"/>
                      <a:pt x="1203" y="597"/>
                      <a:pt x="1204" y="601"/>
                    </a:cubicBezTo>
                    <a:cubicBezTo>
                      <a:pt x="1205" y="605"/>
                      <a:pt x="1211" y="612"/>
                      <a:pt x="1210" y="615"/>
                    </a:cubicBezTo>
                    <a:cubicBezTo>
                      <a:pt x="1209" y="617"/>
                      <a:pt x="1209" y="621"/>
                      <a:pt x="1214" y="621"/>
                    </a:cubicBezTo>
                    <a:cubicBezTo>
                      <a:pt x="1220" y="621"/>
                      <a:pt x="1224" y="626"/>
                      <a:pt x="1225" y="625"/>
                    </a:cubicBezTo>
                    <a:cubicBezTo>
                      <a:pt x="1227" y="624"/>
                      <a:pt x="1233" y="627"/>
                      <a:pt x="1237" y="630"/>
                    </a:cubicBezTo>
                    <a:cubicBezTo>
                      <a:pt x="1240" y="633"/>
                      <a:pt x="1245" y="632"/>
                      <a:pt x="1245" y="635"/>
                    </a:cubicBezTo>
                    <a:cubicBezTo>
                      <a:pt x="1244" y="639"/>
                      <a:pt x="1247" y="642"/>
                      <a:pt x="1247" y="645"/>
                    </a:cubicBezTo>
                    <a:cubicBezTo>
                      <a:pt x="1247" y="648"/>
                      <a:pt x="1253" y="650"/>
                      <a:pt x="1258" y="649"/>
                    </a:cubicBezTo>
                    <a:cubicBezTo>
                      <a:pt x="1263" y="649"/>
                      <a:pt x="1266" y="651"/>
                      <a:pt x="1268" y="647"/>
                    </a:cubicBezTo>
                    <a:cubicBezTo>
                      <a:pt x="1270" y="643"/>
                      <a:pt x="1277" y="645"/>
                      <a:pt x="1279" y="643"/>
                    </a:cubicBezTo>
                    <a:cubicBezTo>
                      <a:pt x="1281" y="641"/>
                      <a:pt x="1288" y="639"/>
                      <a:pt x="1288" y="645"/>
                    </a:cubicBezTo>
                    <a:cubicBezTo>
                      <a:pt x="1288" y="651"/>
                      <a:pt x="1292" y="653"/>
                      <a:pt x="1288" y="655"/>
                    </a:cubicBezTo>
                    <a:cubicBezTo>
                      <a:pt x="1285" y="657"/>
                      <a:pt x="1283" y="665"/>
                      <a:pt x="1282" y="669"/>
                    </a:cubicBezTo>
                    <a:cubicBezTo>
                      <a:pt x="1281" y="673"/>
                      <a:pt x="1276" y="674"/>
                      <a:pt x="1276" y="678"/>
                    </a:cubicBezTo>
                    <a:cubicBezTo>
                      <a:pt x="1275" y="682"/>
                      <a:pt x="1270" y="682"/>
                      <a:pt x="1270" y="685"/>
                    </a:cubicBezTo>
                    <a:cubicBezTo>
                      <a:pt x="1270" y="688"/>
                      <a:pt x="1264" y="687"/>
                      <a:pt x="1260" y="685"/>
                    </a:cubicBezTo>
                    <a:cubicBezTo>
                      <a:pt x="1257" y="683"/>
                      <a:pt x="1254" y="689"/>
                      <a:pt x="1251" y="689"/>
                    </a:cubicBezTo>
                    <a:cubicBezTo>
                      <a:pt x="1248" y="689"/>
                      <a:pt x="1249" y="695"/>
                      <a:pt x="1249" y="697"/>
                    </a:cubicBezTo>
                    <a:cubicBezTo>
                      <a:pt x="1250" y="700"/>
                      <a:pt x="1248" y="703"/>
                      <a:pt x="1250" y="707"/>
                    </a:cubicBezTo>
                    <a:cubicBezTo>
                      <a:pt x="1251" y="709"/>
                      <a:pt x="1250" y="713"/>
                      <a:pt x="1251" y="717"/>
                    </a:cubicBezTo>
                    <a:cubicBezTo>
                      <a:pt x="1255" y="714"/>
                      <a:pt x="1259" y="712"/>
                      <a:pt x="1260" y="712"/>
                    </a:cubicBezTo>
                    <a:cubicBezTo>
                      <a:pt x="1264" y="712"/>
                      <a:pt x="1269" y="719"/>
                      <a:pt x="1273" y="720"/>
                    </a:cubicBezTo>
                    <a:cubicBezTo>
                      <a:pt x="1278" y="720"/>
                      <a:pt x="1299" y="706"/>
                      <a:pt x="1299" y="703"/>
                    </a:cubicBezTo>
                    <a:cubicBezTo>
                      <a:pt x="1299" y="701"/>
                      <a:pt x="1312" y="689"/>
                      <a:pt x="1318" y="683"/>
                    </a:cubicBezTo>
                    <a:cubicBezTo>
                      <a:pt x="1323" y="677"/>
                      <a:pt x="1331" y="668"/>
                      <a:pt x="1334" y="661"/>
                    </a:cubicBezTo>
                    <a:cubicBezTo>
                      <a:pt x="1336" y="656"/>
                      <a:pt x="1344" y="648"/>
                      <a:pt x="1346" y="645"/>
                    </a:cubicBezTo>
                    <a:cubicBezTo>
                      <a:pt x="1348" y="641"/>
                      <a:pt x="1349" y="641"/>
                      <a:pt x="1353" y="633"/>
                    </a:cubicBezTo>
                    <a:cubicBezTo>
                      <a:pt x="1357" y="625"/>
                      <a:pt x="1357" y="605"/>
                      <a:pt x="1358" y="604"/>
                    </a:cubicBezTo>
                    <a:cubicBezTo>
                      <a:pt x="1359" y="602"/>
                      <a:pt x="1358" y="599"/>
                      <a:pt x="1360" y="597"/>
                    </a:cubicBezTo>
                    <a:cubicBezTo>
                      <a:pt x="1362" y="594"/>
                      <a:pt x="1361" y="591"/>
                      <a:pt x="1364" y="589"/>
                    </a:cubicBezTo>
                    <a:cubicBezTo>
                      <a:pt x="1368" y="586"/>
                      <a:pt x="1367" y="583"/>
                      <a:pt x="1366" y="581"/>
                    </a:cubicBezTo>
                    <a:cubicBezTo>
                      <a:pt x="1365" y="579"/>
                      <a:pt x="1366" y="574"/>
                      <a:pt x="1365" y="573"/>
                    </a:cubicBezTo>
                    <a:cubicBezTo>
                      <a:pt x="1365" y="571"/>
                      <a:pt x="1365" y="570"/>
                      <a:pt x="1367" y="569"/>
                    </a:cubicBezTo>
                    <a:cubicBezTo>
                      <a:pt x="1369" y="568"/>
                      <a:pt x="1365" y="565"/>
                      <a:pt x="1363" y="564"/>
                    </a:cubicBezTo>
                    <a:cubicBezTo>
                      <a:pt x="1360" y="562"/>
                      <a:pt x="1356" y="561"/>
                      <a:pt x="1356" y="558"/>
                    </a:cubicBezTo>
                    <a:cubicBezTo>
                      <a:pt x="1355" y="555"/>
                      <a:pt x="1351" y="551"/>
                      <a:pt x="1347" y="551"/>
                    </a:cubicBezTo>
                    <a:cubicBezTo>
                      <a:pt x="1343" y="552"/>
                      <a:pt x="1336" y="549"/>
                      <a:pt x="1337" y="552"/>
                    </a:cubicBezTo>
                    <a:cubicBezTo>
                      <a:pt x="1338" y="554"/>
                      <a:pt x="1337" y="556"/>
                      <a:pt x="1335" y="556"/>
                    </a:cubicBezTo>
                    <a:cubicBezTo>
                      <a:pt x="1333" y="555"/>
                      <a:pt x="1332" y="557"/>
                      <a:pt x="1330" y="560"/>
                    </a:cubicBezTo>
                    <a:cubicBezTo>
                      <a:pt x="1328" y="563"/>
                      <a:pt x="1320" y="564"/>
                      <a:pt x="1324" y="560"/>
                    </a:cubicBezTo>
                    <a:cubicBezTo>
                      <a:pt x="1327" y="557"/>
                      <a:pt x="1323" y="557"/>
                      <a:pt x="1323" y="554"/>
                    </a:cubicBezTo>
                    <a:cubicBezTo>
                      <a:pt x="1324" y="550"/>
                      <a:pt x="1327" y="547"/>
                      <a:pt x="1323" y="549"/>
                    </a:cubicBezTo>
                    <a:cubicBezTo>
                      <a:pt x="1319" y="551"/>
                      <a:pt x="1319" y="557"/>
                      <a:pt x="1316" y="557"/>
                    </a:cubicBezTo>
                    <a:cubicBezTo>
                      <a:pt x="1313" y="558"/>
                      <a:pt x="1314" y="548"/>
                      <a:pt x="1315" y="546"/>
                    </a:cubicBezTo>
                    <a:cubicBezTo>
                      <a:pt x="1316" y="543"/>
                      <a:pt x="1309" y="546"/>
                      <a:pt x="1302" y="545"/>
                    </a:cubicBezTo>
                    <a:cubicBezTo>
                      <a:pt x="1295" y="545"/>
                      <a:pt x="1297" y="540"/>
                      <a:pt x="1302" y="537"/>
                    </a:cubicBezTo>
                    <a:cubicBezTo>
                      <a:pt x="1308" y="534"/>
                      <a:pt x="1307" y="531"/>
                      <a:pt x="1310" y="530"/>
                    </a:cubicBezTo>
                    <a:cubicBezTo>
                      <a:pt x="1313" y="529"/>
                      <a:pt x="1320" y="524"/>
                      <a:pt x="1324" y="522"/>
                    </a:cubicBezTo>
                    <a:cubicBezTo>
                      <a:pt x="1329" y="519"/>
                      <a:pt x="1330" y="516"/>
                      <a:pt x="1331" y="513"/>
                    </a:cubicBezTo>
                    <a:cubicBezTo>
                      <a:pt x="1332" y="511"/>
                      <a:pt x="1340" y="507"/>
                      <a:pt x="1347" y="501"/>
                    </a:cubicBezTo>
                    <a:cubicBezTo>
                      <a:pt x="1354" y="495"/>
                      <a:pt x="1357" y="492"/>
                      <a:pt x="1359" y="489"/>
                    </a:cubicBezTo>
                    <a:cubicBezTo>
                      <a:pt x="1361" y="485"/>
                      <a:pt x="1371" y="481"/>
                      <a:pt x="1372" y="478"/>
                    </a:cubicBezTo>
                    <a:cubicBezTo>
                      <a:pt x="1372" y="475"/>
                      <a:pt x="1384" y="469"/>
                      <a:pt x="1393" y="467"/>
                    </a:cubicBezTo>
                    <a:cubicBezTo>
                      <a:pt x="1401" y="465"/>
                      <a:pt x="1415" y="468"/>
                      <a:pt x="1417" y="470"/>
                    </a:cubicBezTo>
                    <a:cubicBezTo>
                      <a:pt x="1420" y="473"/>
                      <a:pt x="1422" y="472"/>
                      <a:pt x="1423" y="470"/>
                    </a:cubicBezTo>
                    <a:cubicBezTo>
                      <a:pt x="1425" y="468"/>
                      <a:pt x="1428" y="469"/>
                      <a:pt x="1434" y="470"/>
                    </a:cubicBezTo>
                    <a:cubicBezTo>
                      <a:pt x="1439" y="470"/>
                      <a:pt x="1441" y="467"/>
                      <a:pt x="1444" y="468"/>
                    </a:cubicBezTo>
                    <a:cubicBezTo>
                      <a:pt x="1448" y="469"/>
                      <a:pt x="1451" y="470"/>
                      <a:pt x="1454" y="466"/>
                    </a:cubicBezTo>
                    <a:cubicBezTo>
                      <a:pt x="1456" y="461"/>
                      <a:pt x="1467" y="462"/>
                      <a:pt x="1470" y="464"/>
                    </a:cubicBezTo>
                    <a:cubicBezTo>
                      <a:pt x="1472" y="466"/>
                      <a:pt x="1474" y="468"/>
                      <a:pt x="1478" y="465"/>
                    </a:cubicBezTo>
                    <a:cubicBezTo>
                      <a:pt x="1482" y="463"/>
                      <a:pt x="1482" y="469"/>
                      <a:pt x="1486" y="469"/>
                    </a:cubicBezTo>
                    <a:cubicBezTo>
                      <a:pt x="1490" y="470"/>
                      <a:pt x="1487" y="473"/>
                      <a:pt x="1484" y="473"/>
                    </a:cubicBezTo>
                    <a:cubicBezTo>
                      <a:pt x="1481" y="473"/>
                      <a:pt x="1476" y="475"/>
                      <a:pt x="1480" y="477"/>
                    </a:cubicBezTo>
                    <a:cubicBezTo>
                      <a:pt x="1484" y="479"/>
                      <a:pt x="1489" y="475"/>
                      <a:pt x="1492" y="475"/>
                    </a:cubicBezTo>
                    <a:cubicBezTo>
                      <a:pt x="1495" y="475"/>
                      <a:pt x="1499" y="476"/>
                      <a:pt x="1503" y="473"/>
                    </a:cubicBezTo>
                    <a:cubicBezTo>
                      <a:pt x="1508" y="470"/>
                      <a:pt x="1509" y="475"/>
                      <a:pt x="1511" y="473"/>
                    </a:cubicBezTo>
                    <a:cubicBezTo>
                      <a:pt x="1514" y="471"/>
                      <a:pt x="1520" y="470"/>
                      <a:pt x="1523" y="470"/>
                    </a:cubicBezTo>
                    <a:cubicBezTo>
                      <a:pt x="1526" y="470"/>
                      <a:pt x="1524" y="467"/>
                      <a:pt x="1519" y="467"/>
                    </a:cubicBezTo>
                    <a:cubicBezTo>
                      <a:pt x="1514" y="467"/>
                      <a:pt x="1514" y="464"/>
                      <a:pt x="1518" y="457"/>
                    </a:cubicBezTo>
                    <a:cubicBezTo>
                      <a:pt x="1522" y="450"/>
                      <a:pt x="1529" y="447"/>
                      <a:pt x="1534" y="442"/>
                    </a:cubicBezTo>
                    <a:cubicBezTo>
                      <a:pt x="1539" y="438"/>
                      <a:pt x="1543" y="440"/>
                      <a:pt x="1543" y="438"/>
                    </a:cubicBezTo>
                    <a:cubicBezTo>
                      <a:pt x="1543" y="435"/>
                      <a:pt x="1545" y="427"/>
                      <a:pt x="1549" y="427"/>
                    </a:cubicBezTo>
                    <a:cubicBezTo>
                      <a:pt x="1552" y="427"/>
                      <a:pt x="1561" y="429"/>
                      <a:pt x="1567" y="426"/>
                    </a:cubicBezTo>
                    <a:cubicBezTo>
                      <a:pt x="1573" y="422"/>
                      <a:pt x="1572" y="428"/>
                      <a:pt x="1575" y="429"/>
                    </a:cubicBezTo>
                    <a:cubicBezTo>
                      <a:pt x="1577" y="430"/>
                      <a:pt x="1580" y="424"/>
                      <a:pt x="1583" y="426"/>
                    </a:cubicBezTo>
                    <a:cubicBezTo>
                      <a:pt x="1585" y="427"/>
                      <a:pt x="1579" y="431"/>
                      <a:pt x="1577" y="436"/>
                    </a:cubicBezTo>
                    <a:cubicBezTo>
                      <a:pt x="1576" y="441"/>
                      <a:pt x="1581" y="439"/>
                      <a:pt x="1584" y="440"/>
                    </a:cubicBezTo>
                    <a:cubicBezTo>
                      <a:pt x="1586" y="442"/>
                      <a:pt x="1580" y="444"/>
                      <a:pt x="1581" y="445"/>
                    </a:cubicBezTo>
                    <a:cubicBezTo>
                      <a:pt x="1581" y="446"/>
                      <a:pt x="1587" y="446"/>
                      <a:pt x="1594" y="439"/>
                    </a:cubicBezTo>
                    <a:cubicBezTo>
                      <a:pt x="1602" y="432"/>
                      <a:pt x="1608" y="430"/>
                      <a:pt x="1613" y="430"/>
                    </a:cubicBezTo>
                    <a:cubicBezTo>
                      <a:pt x="1618" y="431"/>
                      <a:pt x="1615" y="426"/>
                      <a:pt x="1615" y="419"/>
                    </a:cubicBezTo>
                    <a:cubicBezTo>
                      <a:pt x="1616" y="412"/>
                      <a:pt x="1630" y="410"/>
                      <a:pt x="1635" y="412"/>
                    </a:cubicBezTo>
                    <a:cubicBezTo>
                      <a:pt x="1639" y="414"/>
                      <a:pt x="1639" y="416"/>
                      <a:pt x="1634" y="415"/>
                    </a:cubicBezTo>
                    <a:cubicBezTo>
                      <a:pt x="1630" y="414"/>
                      <a:pt x="1626" y="418"/>
                      <a:pt x="1626" y="424"/>
                    </a:cubicBezTo>
                    <a:cubicBezTo>
                      <a:pt x="1626" y="429"/>
                      <a:pt x="1622" y="431"/>
                      <a:pt x="1624" y="433"/>
                    </a:cubicBezTo>
                    <a:cubicBezTo>
                      <a:pt x="1626" y="435"/>
                      <a:pt x="1621" y="436"/>
                      <a:pt x="1621" y="438"/>
                    </a:cubicBezTo>
                    <a:cubicBezTo>
                      <a:pt x="1621" y="441"/>
                      <a:pt x="1621" y="442"/>
                      <a:pt x="1617" y="443"/>
                    </a:cubicBezTo>
                    <a:cubicBezTo>
                      <a:pt x="1614" y="444"/>
                      <a:pt x="1603" y="446"/>
                      <a:pt x="1603" y="450"/>
                    </a:cubicBezTo>
                    <a:cubicBezTo>
                      <a:pt x="1602" y="454"/>
                      <a:pt x="1596" y="455"/>
                      <a:pt x="1593" y="460"/>
                    </a:cubicBezTo>
                    <a:cubicBezTo>
                      <a:pt x="1591" y="465"/>
                      <a:pt x="1580" y="469"/>
                      <a:pt x="1573" y="479"/>
                    </a:cubicBezTo>
                    <a:cubicBezTo>
                      <a:pt x="1565" y="490"/>
                      <a:pt x="1554" y="490"/>
                      <a:pt x="1554" y="492"/>
                    </a:cubicBezTo>
                    <a:cubicBezTo>
                      <a:pt x="1554" y="494"/>
                      <a:pt x="1546" y="494"/>
                      <a:pt x="1544" y="494"/>
                    </a:cubicBezTo>
                    <a:cubicBezTo>
                      <a:pt x="1541" y="494"/>
                      <a:pt x="1546" y="501"/>
                      <a:pt x="1540" y="508"/>
                    </a:cubicBezTo>
                    <a:cubicBezTo>
                      <a:pt x="1533" y="515"/>
                      <a:pt x="1529" y="524"/>
                      <a:pt x="1529" y="534"/>
                    </a:cubicBezTo>
                    <a:cubicBezTo>
                      <a:pt x="1530" y="543"/>
                      <a:pt x="1533" y="570"/>
                      <a:pt x="1536" y="575"/>
                    </a:cubicBezTo>
                    <a:cubicBezTo>
                      <a:pt x="1538" y="580"/>
                      <a:pt x="1537" y="592"/>
                      <a:pt x="1539" y="594"/>
                    </a:cubicBezTo>
                    <a:cubicBezTo>
                      <a:pt x="1541" y="597"/>
                      <a:pt x="1541" y="601"/>
                      <a:pt x="1542" y="603"/>
                    </a:cubicBezTo>
                    <a:cubicBezTo>
                      <a:pt x="1544" y="604"/>
                      <a:pt x="1550" y="596"/>
                      <a:pt x="1554" y="592"/>
                    </a:cubicBezTo>
                    <a:cubicBezTo>
                      <a:pt x="1558" y="589"/>
                      <a:pt x="1557" y="588"/>
                      <a:pt x="1560" y="586"/>
                    </a:cubicBezTo>
                    <a:cubicBezTo>
                      <a:pt x="1562" y="584"/>
                      <a:pt x="1561" y="576"/>
                      <a:pt x="1562" y="574"/>
                    </a:cubicBezTo>
                    <a:cubicBezTo>
                      <a:pt x="1563" y="572"/>
                      <a:pt x="1568" y="571"/>
                      <a:pt x="1570" y="569"/>
                    </a:cubicBezTo>
                    <a:cubicBezTo>
                      <a:pt x="1571" y="567"/>
                      <a:pt x="1576" y="568"/>
                      <a:pt x="1578" y="568"/>
                    </a:cubicBezTo>
                    <a:cubicBezTo>
                      <a:pt x="1580" y="567"/>
                      <a:pt x="1578" y="561"/>
                      <a:pt x="1577" y="558"/>
                    </a:cubicBezTo>
                    <a:cubicBezTo>
                      <a:pt x="1576" y="555"/>
                      <a:pt x="1584" y="551"/>
                      <a:pt x="1588" y="548"/>
                    </a:cubicBezTo>
                    <a:cubicBezTo>
                      <a:pt x="1592" y="545"/>
                      <a:pt x="1597" y="550"/>
                      <a:pt x="1601" y="545"/>
                    </a:cubicBezTo>
                    <a:cubicBezTo>
                      <a:pt x="1606" y="541"/>
                      <a:pt x="1601" y="536"/>
                      <a:pt x="1599" y="534"/>
                    </a:cubicBezTo>
                    <a:cubicBezTo>
                      <a:pt x="1598" y="532"/>
                      <a:pt x="1604" y="522"/>
                      <a:pt x="1607" y="521"/>
                    </a:cubicBezTo>
                    <a:cubicBezTo>
                      <a:pt x="1611" y="520"/>
                      <a:pt x="1613" y="523"/>
                      <a:pt x="1616" y="520"/>
                    </a:cubicBezTo>
                    <a:cubicBezTo>
                      <a:pt x="1619" y="517"/>
                      <a:pt x="1613" y="512"/>
                      <a:pt x="1611" y="513"/>
                    </a:cubicBezTo>
                    <a:cubicBezTo>
                      <a:pt x="1608" y="513"/>
                      <a:pt x="1608" y="504"/>
                      <a:pt x="1613" y="500"/>
                    </a:cubicBezTo>
                    <a:cubicBezTo>
                      <a:pt x="1619" y="496"/>
                      <a:pt x="1616" y="495"/>
                      <a:pt x="1613" y="494"/>
                    </a:cubicBezTo>
                    <a:cubicBezTo>
                      <a:pt x="1609" y="493"/>
                      <a:pt x="1608" y="494"/>
                      <a:pt x="1606" y="494"/>
                    </a:cubicBezTo>
                    <a:cubicBezTo>
                      <a:pt x="1603" y="495"/>
                      <a:pt x="1600" y="489"/>
                      <a:pt x="1604" y="483"/>
                    </a:cubicBezTo>
                    <a:cubicBezTo>
                      <a:pt x="1609" y="477"/>
                      <a:pt x="1613" y="478"/>
                      <a:pt x="1614" y="473"/>
                    </a:cubicBezTo>
                    <a:cubicBezTo>
                      <a:pt x="1615" y="468"/>
                      <a:pt x="1621" y="461"/>
                      <a:pt x="1622" y="459"/>
                    </a:cubicBezTo>
                    <a:cubicBezTo>
                      <a:pt x="1624" y="456"/>
                      <a:pt x="1630" y="459"/>
                      <a:pt x="1632" y="458"/>
                    </a:cubicBezTo>
                    <a:cubicBezTo>
                      <a:pt x="1634" y="458"/>
                      <a:pt x="1634" y="463"/>
                      <a:pt x="1636" y="460"/>
                    </a:cubicBezTo>
                    <a:cubicBezTo>
                      <a:pt x="1639" y="458"/>
                      <a:pt x="1644" y="449"/>
                      <a:pt x="1648" y="449"/>
                    </a:cubicBezTo>
                    <a:cubicBezTo>
                      <a:pt x="1652" y="449"/>
                      <a:pt x="1649" y="455"/>
                      <a:pt x="1650" y="459"/>
                    </a:cubicBezTo>
                    <a:cubicBezTo>
                      <a:pt x="1651" y="463"/>
                      <a:pt x="1653" y="458"/>
                      <a:pt x="1661" y="453"/>
                    </a:cubicBezTo>
                    <a:cubicBezTo>
                      <a:pt x="1668" y="448"/>
                      <a:pt x="1684" y="449"/>
                      <a:pt x="1689" y="451"/>
                    </a:cubicBezTo>
                    <a:cubicBezTo>
                      <a:pt x="1694" y="453"/>
                      <a:pt x="1694" y="459"/>
                      <a:pt x="1697" y="458"/>
                    </a:cubicBezTo>
                    <a:cubicBezTo>
                      <a:pt x="1701" y="457"/>
                      <a:pt x="1698" y="453"/>
                      <a:pt x="1702" y="451"/>
                    </a:cubicBezTo>
                    <a:cubicBezTo>
                      <a:pt x="1706" y="450"/>
                      <a:pt x="1713" y="446"/>
                      <a:pt x="1718" y="442"/>
                    </a:cubicBezTo>
                    <a:cubicBezTo>
                      <a:pt x="1723" y="438"/>
                      <a:pt x="1722" y="441"/>
                      <a:pt x="1725" y="438"/>
                    </a:cubicBezTo>
                    <a:cubicBezTo>
                      <a:pt x="1728" y="434"/>
                      <a:pt x="1730" y="436"/>
                      <a:pt x="1731" y="433"/>
                    </a:cubicBezTo>
                    <a:cubicBezTo>
                      <a:pt x="1732" y="431"/>
                      <a:pt x="1740" y="427"/>
                      <a:pt x="1750" y="425"/>
                    </a:cubicBezTo>
                    <a:cubicBezTo>
                      <a:pt x="1761" y="423"/>
                      <a:pt x="1774" y="416"/>
                      <a:pt x="1774" y="413"/>
                    </a:cubicBezTo>
                    <a:cubicBezTo>
                      <a:pt x="1773" y="411"/>
                      <a:pt x="1778" y="410"/>
                      <a:pt x="1778" y="412"/>
                    </a:cubicBezTo>
                    <a:cubicBezTo>
                      <a:pt x="1779" y="415"/>
                      <a:pt x="1783" y="414"/>
                      <a:pt x="1788" y="415"/>
                    </a:cubicBezTo>
                    <a:cubicBezTo>
                      <a:pt x="1794" y="416"/>
                      <a:pt x="1796" y="418"/>
                      <a:pt x="1801" y="414"/>
                    </a:cubicBezTo>
                    <a:cubicBezTo>
                      <a:pt x="1805" y="410"/>
                      <a:pt x="1800" y="408"/>
                      <a:pt x="1800" y="405"/>
                    </a:cubicBezTo>
                    <a:cubicBezTo>
                      <a:pt x="1800" y="401"/>
                      <a:pt x="1793" y="398"/>
                      <a:pt x="1794" y="394"/>
                    </a:cubicBezTo>
                    <a:cubicBezTo>
                      <a:pt x="1795" y="391"/>
                      <a:pt x="1788" y="382"/>
                      <a:pt x="1786" y="383"/>
                    </a:cubicBezTo>
                    <a:cubicBezTo>
                      <a:pt x="1784" y="385"/>
                      <a:pt x="1779" y="382"/>
                      <a:pt x="1779" y="379"/>
                    </a:cubicBezTo>
                    <a:cubicBezTo>
                      <a:pt x="1779" y="377"/>
                      <a:pt x="1779" y="373"/>
                      <a:pt x="1776" y="375"/>
                    </a:cubicBezTo>
                    <a:cubicBezTo>
                      <a:pt x="1773" y="377"/>
                      <a:pt x="1767" y="376"/>
                      <a:pt x="1766" y="373"/>
                    </a:cubicBezTo>
                    <a:cubicBezTo>
                      <a:pt x="1765" y="370"/>
                      <a:pt x="1773" y="368"/>
                      <a:pt x="1778" y="370"/>
                    </a:cubicBezTo>
                    <a:cubicBezTo>
                      <a:pt x="1783" y="372"/>
                      <a:pt x="1781" y="374"/>
                      <a:pt x="1784" y="376"/>
                    </a:cubicBezTo>
                    <a:cubicBezTo>
                      <a:pt x="1786" y="377"/>
                      <a:pt x="1793" y="377"/>
                      <a:pt x="1796" y="375"/>
                    </a:cubicBezTo>
                    <a:cubicBezTo>
                      <a:pt x="1800" y="373"/>
                      <a:pt x="1810" y="370"/>
                      <a:pt x="1811" y="367"/>
                    </a:cubicBezTo>
                    <a:cubicBezTo>
                      <a:pt x="1813" y="364"/>
                      <a:pt x="1811" y="363"/>
                      <a:pt x="1815" y="361"/>
                    </a:cubicBezTo>
                    <a:cubicBezTo>
                      <a:pt x="1818" y="360"/>
                      <a:pt x="1815" y="356"/>
                      <a:pt x="1813" y="355"/>
                    </a:cubicBezTo>
                    <a:cubicBezTo>
                      <a:pt x="1810" y="353"/>
                      <a:pt x="1810" y="349"/>
                      <a:pt x="1813" y="349"/>
                    </a:cubicBezTo>
                    <a:cubicBezTo>
                      <a:pt x="1816" y="349"/>
                      <a:pt x="1816" y="346"/>
                      <a:pt x="1818" y="346"/>
                    </a:cubicBezTo>
                    <a:cubicBezTo>
                      <a:pt x="1820" y="345"/>
                      <a:pt x="1820" y="347"/>
                      <a:pt x="1824" y="345"/>
                    </a:cubicBezTo>
                    <a:cubicBezTo>
                      <a:pt x="1827" y="343"/>
                      <a:pt x="1824" y="348"/>
                      <a:pt x="1822" y="351"/>
                    </a:cubicBezTo>
                    <a:cubicBezTo>
                      <a:pt x="1820" y="354"/>
                      <a:pt x="1826" y="357"/>
                      <a:pt x="1826" y="359"/>
                    </a:cubicBezTo>
                    <a:cubicBezTo>
                      <a:pt x="1827" y="361"/>
                      <a:pt x="1834" y="361"/>
                      <a:pt x="1838" y="359"/>
                    </a:cubicBezTo>
                    <a:cubicBezTo>
                      <a:pt x="1842" y="357"/>
                      <a:pt x="1855" y="362"/>
                      <a:pt x="1855" y="365"/>
                    </a:cubicBezTo>
                    <a:cubicBezTo>
                      <a:pt x="1856" y="368"/>
                      <a:pt x="1858" y="372"/>
                      <a:pt x="1863" y="375"/>
                    </a:cubicBezTo>
                    <a:cubicBezTo>
                      <a:pt x="1869" y="377"/>
                      <a:pt x="1874" y="376"/>
                      <a:pt x="1875" y="379"/>
                    </a:cubicBezTo>
                    <a:cubicBezTo>
                      <a:pt x="1876" y="381"/>
                      <a:pt x="1878" y="383"/>
                      <a:pt x="1881" y="382"/>
                    </a:cubicBezTo>
                    <a:cubicBezTo>
                      <a:pt x="1884" y="381"/>
                      <a:pt x="1885" y="385"/>
                      <a:pt x="1887" y="383"/>
                    </a:cubicBezTo>
                    <a:cubicBezTo>
                      <a:pt x="1890" y="381"/>
                      <a:pt x="1891" y="384"/>
                      <a:pt x="1894" y="381"/>
                    </a:cubicBezTo>
                    <a:cubicBezTo>
                      <a:pt x="1896" y="379"/>
                      <a:pt x="1887" y="377"/>
                      <a:pt x="1889" y="375"/>
                    </a:cubicBezTo>
                    <a:cubicBezTo>
                      <a:pt x="1890" y="373"/>
                      <a:pt x="1892" y="377"/>
                      <a:pt x="1894" y="376"/>
                    </a:cubicBezTo>
                    <a:cubicBezTo>
                      <a:pt x="1897" y="376"/>
                      <a:pt x="1893" y="371"/>
                      <a:pt x="1895" y="371"/>
                    </a:cubicBezTo>
                    <a:cubicBezTo>
                      <a:pt x="1897" y="370"/>
                      <a:pt x="1896" y="360"/>
                      <a:pt x="1894" y="360"/>
                    </a:cubicBezTo>
                    <a:cubicBezTo>
                      <a:pt x="1892" y="359"/>
                      <a:pt x="1893" y="356"/>
                      <a:pt x="1897" y="358"/>
                    </a:cubicBezTo>
                    <a:cubicBezTo>
                      <a:pt x="1901" y="361"/>
                      <a:pt x="1907" y="361"/>
                      <a:pt x="1910" y="361"/>
                    </a:cubicBezTo>
                    <a:cubicBezTo>
                      <a:pt x="1913" y="361"/>
                      <a:pt x="1910" y="358"/>
                      <a:pt x="1907" y="358"/>
                    </a:cubicBezTo>
                    <a:cubicBezTo>
                      <a:pt x="1904" y="357"/>
                      <a:pt x="1908" y="355"/>
                      <a:pt x="1910" y="357"/>
                    </a:cubicBezTo>
                    <a:cubicBezTo>
                      <a:pt x="1912" y="359"/>
                      <a:pt x="1915" y="360"/>
                      <a:pt x="1916" y="358"/>
                    </a:cubicBezTo>
                    <a:cubicBezTo>
                      <a:pt x="1916" y="356"/>
                      <a:pt x="1918" y="351"/>
                      <a:pt x="1922" y="351"/>
                    </a:cubicBezTo>
                    <a:cubicBezTo>
                      <a:pt x="1925" y="352"/>
                      <a:pt x="1926" y="350"/>
                      <a:pt x="1923" y="348"/>
                    </a:cubicBezTo>
                    <a:close/>
                    <a:moveTo>
                      <a:pt x="993" y="567"/>
                    </a:moveTo>
                    <a:cubicBezTo>
                      <a:pt x="984" y="576"/>
                      <a:pt x="965" y="578"/>
                      <a:pt x="965" y="585"/>
                    </a:cubicBezTo>
                    <a:cubicBezTo>
                      <a:pt x="965" y="592"/>
                      <a:pt x="942" y="595"/>
                      <a:pt x="940" y="592"/>
                    </a:cubicBezTo>
                    <a:cubicBezTo>
                      <a:pt x="938" y="589"/>
                      <a:pt x="957" y="589"/>
                      <a:pt x="961" y="579"/>
                    </a:cubicBezTo>
                    <a:cubicBezTo>
                      <a:pt x="966" y="569"/>
                      <a:pt x="983" y="563"/>
                      <a:pt x="991" y="550"/>
                    </a:cubicBezTo>
                    <a:cubicBezTo>
                      <a:pt x="997" y="541"/>
                      <a:pt x="1002" y="526"/>
                      <a:pt x="1006" y="527"/>
                    </a:cubicBezTo>
                    <a:cubicBezTo>
                      <a:pt x="1009" y="528"/>
                      <a:pt x="1003" y="559"/>
                      <a:pt x="993" y="567"/>
                    </a:cubicBezTo>
                    <a:close/>
                    <a:moveTo>
                      <a:pt x="385" y="202"/>
                    </a:moveTo>
                    <a:cubicBezTo>
                      <a:pt x="385" y="206"/>
                      <a:pt x="383" y="208"/>
                      <a:pt x="377" y="208"/>
                    </a:cubicBezTo>
                    <a:cubicBezTo>
                      <a:pt x="370" y="208"/>
                      <a:pt x="380" y="212"/>
                      <a:pt x="380" y="216"/>
                    </a:cubicBezTo>
                    <a:cubicBezTo>
                      <a:pt x="381" y="219"/>
                      <a:pt x="374" y="217"/>
                      <a:pt x="374" y="222"/>
                    </a:cubicBezTo>
                    <a:cubicBezTo>
                      <a:pt x="373" y="228"/>
                      <a:pt x="361" y="222"/>
                      <a:pt x="360" y="230"/>
                    </a:cubicBezTo>
                    <a:cubicBezTo>
                      <a:pt x="358" y="237"/>
                      <a:pt x="366" y="236"/>
                      <a:pt x="371" y="236"/>
                    </a:cubicBezTo>
                    <a:cubicBezTo>
                      <a:pt x="376" y="237"/>
                      <a:pt x="369" y="242"/>
                      <a:pt x="373" y="245"/>
                    </a:cubicBezTo>
                    <a:cubicBezTo>
                      <a:pt x="377" y="248"/>
                      <a:pt x="380" y="247"/>
                      <a:pt x="377" y="241"/>
                    </a:cubicBezTo>
                    <a:cubicBezTo>
                      <a:pt x="375" y="235"/>
                      <a:pt x="391" y="243"/>
                      <a:pt x="386" y="247"/>
                    </a:cubicBezTo>
                    <a:cubicBezTo>
                      <a:pt x="381" y="252"/>
                      <a:pt x="394" y="255"/>
                      <a:pt x="401" y="255"/>
                    </a:cubicBezTo>
                    <a:cubicBezTo>
                      <a:pt x="407" y="256"/>
                      <a:pt x="429" y="260"/>
                      <a:pt x="430" y="255"/>
                    </a:cubicBezTo>
                    <a:cubicBezTo>
                      <a:pt x="430" y="252"/>
                      <a:pt x="422" y="249"/>
                      <a:pt x="415" y="242"/>
                    </a:cubicBezTo>
                    <a:cubicBezTo>
                      <a:pt x="408" y="234"/>
                      <a:pt x="403" y="222"/>
                      <a:pt x="411" y="217"/>
                    </a:cubicBezTo>
                    <a:cubicBezTo>
                      <a:pt x="419" y="212"/>
                      <a:pt x="412" y="210"/>
                      <a:pt x="420" y="204"/>
                    </a:cubicBezTo>
                    <a:cubicBezTo>
                      <a:pt x="428" y="199"/>
                      <a:pt x="423" y="193"/>
                      <a:pt x="430" y="193"/>
                    </a:cubicBezTo>
                    <a:cubicBezTo>
                      <a:pt x="436" y="192"/>
                      <a:pt x="429" y="186"/>
                      <a:pt x="436" y="185"/>
                    </a:cubicBezTo>
                    <a:cubicBezTo>
                      <a:pt x="442" y="184"/>
                      <a:pt x="444" y="177"/>
                      <a:pt x="443" y="174"/>
                    </a:cubicBezTo>
                    <a:cubicBezTo>
                      <a:pt x="442" y="171"/>
                      <a:pt x="450" y="174"/>
                      <a:pt x="453" y="170"/>
                    </a:cubicBezTo>
                    <a:cubicBezTo>
                      <a:pt x="457" y="166"/>
                      <a:pt x="466" y="169"/>
                      <a:pt x="468" y="163"/>
                    </a:cubicBezTo>
                    <a:cubicBezTo>
                      <a:pt x="471" y="158"/>
                      <a:pt x="509" y="145"/>
                      <a:pt x="531" y="140"/>
                    </a:cubicBezTo>
                    <a:cubicBezTo>
                      <a:pt x="553" y="135"/>
                      <a:pt x="568" y="126"/>
                      <a:pt x="560" y="120"/>
                    </a:cubicBezTo>
                    <a:cubicBezTo>
                      <a:pt x="552" y="114"/>
                      <a:pt x="531" y="122"/>
                      <a:pt x="525" y="126"/>
                    </a:cubicBezTo>
                    <a:cubicBezTo>
                      <a:pt x="520" y="131"/>
                      <a:pt x="512" y="128"/>
                      <a:pt x="507" y="131"/>
                    </a:cubicBezTo>
                    <a:cubicBezTo>
                      <a:pt x="502" y="134"/>
                      <a:pt x="490" y="136"/>
                      <a:pt x="485" y="133"/>
                    </a:cubicBezTo>
                    <a:cubicBezTo>
                      <a:pt x="479" y="129"/>
                      <a:pt x="472" y="137"/>
                      <a:pt x="468" y="137"/>
                    </a:cubicBezTo>
                    <a:cubicBezTo>
                      <a:pt x="464" y="136"/>
                      <a:pt x="459" y="141"/>
                      <a:pt x="454" y="141"/>
                    </a:cubicBezTo>
                    <a:cubicBezTo>
                      <a:pt x="449" y="140"/>
                      <a:pt x="440" y="144"/>
                      <a:pt x="439" y="147"/>
                    </a:cubicBezTo>
                    <a:cubicBezTo>
                      <a:pt x="439" y="150"/>
                      <a:pt x="431" y="149"/>
                      <a:pt x="431" y="152"/>
                    </a:cubicBezTo>
                    <a:cubicBezTo>
                      <a:pt x="431" y="156"/>
                      <a:pt x="424" y="159"/>
                      <a:pt x="421" y="156"/>
                    </a:cubicBezTo>
                    <a:cubicBezTo>
                      <a:pt x="418" y="153"/>
                      <a:pt x="414" y="159"/>
                      <a:pt x="418" y="163"/>
                    </a:cubicBezTo>
                    <a:cubicBezTo>
                      <a:pt x="423" y="168"/>
                      <a:pt x="410" y="168"/>
                      <a:pt x="412" y="171"/>
                    </a:cubicBezTo>
                    <a:cubicBezTo>
                      <a:pt x="414" y="173"/>
                      <a:pt x="407" y="175"/>
                      <a:pt x="409" y="178"/>
                    </a:cubicBezTo>
                    <a:cubicBezTo>
                      <a:pt x="410" y="181"/>
                      <a:pt x="404" y="182"/>
                      <a:pt x="399" y="183"/>
                    </a:cubicBezTo>
                    <a:cubicBezTo>
                      <a:pt x="394" y="184"/>
                      <a:pt x="391" y="191"/>
                      <a:pt x="398" y="191"/>
                    </a:cubicBezTo>
                    <a:cubicBezTo>
                      <a:pt x="404" y="191"/>
                      <a:pt x="394" y="192"/>
                      <a:pt x="395" y="197"/>
                    </a:cubicBezTo>
                    <a:cubicBezTo>
                      <a:pt x="395" y="202"/>
                      <a:pt x="384" y="199"/>
                      <a:pt x="385" y="202"/>
                    </a:cubicBezTo>
                    <a:close/>
                    <a:moveTo>
                      <a:pt x="430" y="29"/>
                    </a:moveTo>
                    <a:cubicBezTo>
                      <a:pt x="431" y="32"/>
                      <a:pt x="429" y="32"/>
                      <a:pt x="422" y="32"/>
                    </a:cubicBezTo>
                    <a:cubicBezTo>
                      <a:pt x="415" y="32"/>
                      <a:pt x="412" y="36"/>
                      <a:pt x="415" y="39"/>
                    </a:cubicBezTo>
                    <a:cubicBezTo>
                      <a:pt x="419" y="42"/>
                      <a:pt x="437" y="41"/>
                      <a:pt x="440" y="37"/>
                    </a:cubicBezTo>
                    <a:cubicBezTo>
                      <a:pt x="443" y="33"/>
                      <a:pt x="451" y="36"/>
                      <a:pt x="452" y="32"/>
                    </a:cubicBezTo>
                    <a:cubicBezTo>
                      <a:pt x="453" y="28"/>
                      <a:pt x="429" y="26"/>
                      <a:pt x="430" y="29"/>
                    </a:cubicBezTo>
                    <a:close/>
                    <a:moveTo>
                      <a:pt x="387" y="33"/>
                    </a:moveTo>
                    <a:cubicBezTo>
                      <a:pt x="387" y="28"/>
                      <a:pt x="370" y="34"/>
                      <a:pt x="373" y="35"/>
                    </a:cubicBezTo>
                    <a:cubicBezTo>
                      <a:pt x="376" y="36"/>
                      <a:pt x="387" y="39"/>
                      <a:pt x="387" y="33"/>
                    </a:cubicBezTo>
                    <a:close/>
                    <a:moveTo>
                      <a:pt x="429" y="11"/>
                    </a:moveTo>
                    <a:cubicBezTo>
                      <a:pt x="437" y="11"/>
                      <a:pt x="434" y="6"/>
                      <a:pt x="440" y="7"/>
                    </a:cubicBezTo>
                    <a:cubicBezTo>
                      <a:pt x="445" y="7"/>
                      <a:pt x="452" y="7"/>
                      <a:pt x="449" y="4"/>
                    </a:cubicBezTo>
                    <a:cubicBezTo>
                      <a:pt x="447" y="0"/>
                      <a:pt x="427" y="2"/>
                      <a:pt x="429" y="4"/>
                    </a:cubicBezTo>
                    <a:cubicBezTo>
                      <a:pt x="431" y="7"/>
                      <a:pt x="414" y="6"/>
                      <a:pt x="414" y="7"/>
                    </a:cubicBezTo>
                    <a:cubicBezTo>
                      <a:pt x="415" y="9"/>
                      <a:pt x="421" y="11"/>
                      <a:pt x="429" y="11"/>
                    </a:cubicBezTo>
                    <a:close/>
                    <a:moveTo>
                      <a:pt x="487" y="23"/>
                    </a:moveTo>
                    <a:cubicBezTo>
                      <a:pt x="490" y="20"/>
                      <a:pt x="483" y="20"/>
                      <a:pt x="482" y="17"/>
                    </a:cubicBezTo>
                    <a:cubicBezTo>
                      <a:pt x="482" y="14"/>
                      <a:pt x="463" y="13"/>
                      <a:pt x="464" y="16"/>
                    </a:cubicBezTo>
                    <a:cubicBezTo>
                      <a:pt x="465" y="20"/>
                      <a:pt x="451" y="23"/>
                      <a:pt x="455" y="27"/>
                    </a:cubicBezTo>
                    <a:cubicBezTo>
                      <a:pt x="463" y="33"/>
                      <a:pt x="485" y="26"/>
                      <a:pt x="487" y="23"/>
                    </a:cubicBezTo>
                    <a:close/>
                    <a:moveTo>
                      <a:pt x="434" y="17"/>
                    </a:moveTo>
                    <a:cubicBezTo>
                      <a:pt x="435" y="10"/>
                      <a:pt x="424" y="16"/>
                      <a:pt x="415" y="12"/>
                    </a:cubicBezTo>
                    <a:cubicBezTo>
                      <a:pt x="406" y="9"/>
                      <a:pt x="401" y="9"/>
                      <a:pt x="407" y="14"/>
                    </a:cubicBezTo>
                    <a:cubicBezTo>
                      <a:pt x="410" y="16"/>
                      <a:pt x="392" y="18"/>
                      <a:pt x="395" y="21"/>
                    </a:cubicBezTo>
                    <a:cubicBezTo>
                      <a:pt x="401" y="27"/>
                      <a:pt x="433" y="24"/>
                      <a:pt x="434" y="1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chemeClr val="tx1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913" name="Freeform 158"/>
              <p:cNvSpPr>
                <a:spLocks noChangeArrowheads="1"/>
              </p:cNvSpPr>
              <p:nvPr/>
            </p:nvSpPr>
            <p:spPr bwMode="auto">
              <a:xfrm>
                <a:off x="3908425" y="2347912"/>
                <a:ext cx="395288" cy="415925"/>
              </a:xfrm>
              <a:custGeom>
                <a:gdLst>
                  <a:gd fmla="*/ 353073 w 206" name="T0"/>
                  <a:gd fmla="*/ 194607 h 218" name="T1"/>
                  <a:gd fmla="*/ 353073 w 206" name="T2"/>
                  <a:gd fmla="*/ 181252 h 218" name="T3"/>
                  <a:gd fmla="*/ 347316 w 206" name="T4"/>
                  <a:gd fmla="*/ 173620 h 218" name="T5"/>
                  <a:gd fmla="*/ 356911 w 206" name="T6"/>
                  <a:gd fmla="*/ 154541 h 218" name="T7"/>
                  <a:gd fmla="*/ 362667 w 206" name="T8"/>
                  <a:gd fmla="*/ 135462 h 218" name="T9"/>
                  <a:gd fmla="*/ 372262 w 206" name="T10"/>
                  <a:gd fmla="*/ 103027 h 218" name="T11"/>
                  <a:gd fmla="*/ 389531 w 206" name="T12"/>
                  <a:gd fmla="*/ 83948 h 218" name="T13"/>
                  <a:gd fmla="*/ 389531 w 206" name="T14"/>
                  <a:gd fmla="*/ 62961 h 218" name="T15"/>
                  <a:gd fmla="*/ 391450 w 206" name="T16"/>
                  <a:gd fmla="*/ 43882 h 218" name="T17"/>
                  <a:gd fmla="*/ 354992 w 206" name="T18"/>
                  <a:gd fmla="*/ 24803 h 218" name="T19"/>
                  <a:gd fmla="*/ 330046 w 206" name="T20"/>
                  <a:gd fmla="*/ 24803 h 218" name="T21"/>
                  <a:gd fmla="*/ 314695 w 206" name="T22"/>
                  <a:gd fmla="*/ 7632 h 218" name="T23"/>
                  <a:gd fmla="*/ 299344 w 206" name="T24"/>
                  <a:gd fmla="*/ 11447 h 218" name="T25"/>
                  <a:gd fmla="*/ 257129 w 206" name="T26"/>
                  <a:gd fmla="*/ 11447 h 218" name="T27"/>
                  <a:gd fmla="*/ 218752 w 206" name="T28"/>
                  <a:gd fmla="*/ 17171 h 218" name="T29"/>
                  <a:gd fmla="*/ 170780 w 206" name="T30"/>
                  <a:gd fmla="*/ 24803 h 218" name="T31"/>
                  <a:gd fmla="*/ 130483 w 206" name="T32"/>
                  <a:gd fmla="*/ 30527 h 218" name="T33"/>
                  <a:gd fmla="*/ 126646 w 206" name="T34"/>
                  <a:gd fmla="*/ 66777 h 218" name="T35"/>
                  <a:gd fmla="*/ 101700 w 206" name="T36"/>
                  <a:gd fmla="*/ 135462 h 218" name="T37"/>
                  <a:gd fmla="*/ 82512 w 206" name="T38"/>
                  <a:gd fmla="*/ 194607 h 218" name="T39"/>
                  <a:gd fmla="*/ 61404 w 206" name="T40"/>
                  <a:gd fmla="*/ 223226 h 218" name="T41"/>
                  <a:gd fmla="*/ 34540 w 206" name="T42"/>
                  <a:gd fmla="*/ 223226 h 218" name="T43"/>
                  <a:gd fmla="*/ 0 w 206" name="T44"/>
                  <a:gd fmla="*/ 230857 h 218" name="T45"/>
                  <a:gd fmla="*/ 7675 w 206" name="T46"/>
                  <a:gd fmla="*/ 257568 h 218" name="T47"/>
                  <a:gd fmla="*/ 90187 w 206" name="T48"/>
                  <a:gd fmla="*/ 251845 h 218" name="T49"/>
                  <a:gd fmla="*/ 101700 w 206" name="T50"/>
                  <a:gd fmla="*/ 286187 h 218" name="T51"/>
                  <a:gd fmla="*/ 145834 w 206" name="T52"/>
                  <a:gd fmla="*/ 295727 h 218" name="T53"/>
                  <a:gd fmla="*/ 170780 w 206" name="T54"/>
                  <a:gd fmla="*/ 276647 h 218" name="T55"/>
                  <a:gd fmla="*/ 195725 w 206" name="T56"/>
                  <a:gd fmla="*/ 284279 h 218" name="T57"/>
                  <a:gd fmla="*/ 197644 w 206" name="T58"/>
                  <a:gd fmla="*/ 331977 h 218" name="T59"/>
                  <a:gd fmla="*/ 207238 w 206" name="T60"/>
                  <a:gd fmla="*/ 366319 h 218" name="T61"/>
                  <a:gd fmla="*/ 237940 w 206" name="T62"/>
                  <a:gd fmla="*/ 358688 h 218" name="T63"/>
                  <a:gd fmla="*/ 249454 w 206" name="T64"/>
                  <a:gd fmla="*/ 364411 h 218" name="T65"/>
                  <a:gd fmla="*/ 268642 w 206" name="T66"/>
                  <a:gd fmla="*/ 368227 h 218" name="T67"/>
                  <a:gd fmla="*/ 293588 w 206" name="T68"/>
                  <a:gd fmla="*/ 383490 h 218" name="T69"/>
                  <a:gd fmla="*/ 310858 w 206" name="T70"/>
                  <a:gd fmla="*/ 377767 h 218" name="T71"/>
                  <a:gd fmla="*/ 339641 w 206" name="T72"/>
                  <a:gd fmla="*/ 393030 h 218" name="T73"/>
                  <a:gd fmla="*/ 362667 w 206" name="T74"/>
                  <a:gd fmla="*/ 412109 h 218" name="T75"/>
                  <a:gd fmla="*/ 364586 w 206" name="T76"/>
                  <a:gd fmla="*/ 387306 h 218" name="T77"/>
                  <a:gd fmla="*/ 335803 w 206" name="T78"/>
                  <a:gd fmla="*/ 373951 h 218" name="T79"/>
                  <a:gd fmla="*/ 341560 w 206" name="T80"/>
                  <a:gd fmla="*/ 330069 h 218" name="T81"/>
                  <a:gd fmla="*/ 349235 w 206" name="T82"/>
                  <a:gd fmla="*/ 305266 h 218" name="T83"/>
                  <a:gd fmla="*/ 376099 w 206" name="T84"/>
                  <a:gd fmla="*/ 299542 h 218" name="T85"/>
                  <a:gd fmla="*/ 362667 w 206" name="T86"/>
                  <a:gd fmla="*/ 274739 h 218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w 206" name="T132"/>
                  <a:gd fmla="*/ 0 h 218" name="T133"/>
                  <a:gd fmla="*/ 206 w 206" name="T134"/>
                  <a:gd fmla="*/ 218 h 218" name="T135"/>
                </a:gdLst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b="T135" l="T132" r="T134" t="T133"/>
                <a:pathLst>
                  <a:path h="218" w="206">
                    <a:moveTo>
                      <a:pt x="189" y="144"/>
                    </a:moveTo>
                    <a:cubicBezTo>
                      <a:pt x="183" y="141"/>
                      <a:pt x="181" y="103"/>
                      <a:pt x="184" y="102"/>
                    </a:cubicBezTo>
                    <a:cubicBezTo>
                      <a:pt x="184" y="102"/>
                      <a:pt x="185" y="102"/>
                      <a:pt x="185" y="103"/>
                    </a:cubicBezTo>
                    <a:cubicBezTo>
                      <a:pt x="184" y="95"/>
                      <a:pt x="184" y="95"/>
                      <a:pt x="184" y="95"/>
                    </a:cubicBezTo>
                    <a:cubicBezTo>
                      <a:pt x="184" y="95"/>
                      <a:pt x="184" y="94"/>
                      <a:pt x="184" y="94"/>
                    </a:cubicBezTo>
                    <a:cubicBezTo>
                      <a:pt x="183" y="94"/>
                      <a:pt x="181" y="93"/>
                      <a:pt x="181" y="91"/>
                    </a:cubicBezTo>
                    <a:cubicBezTo>
                      <a:pt x="181" y="88"/>
                      <a:pt x="184" y="88"/>
                      <a:pt x="184" y="88"/>
                    </a:cubicBezTo>
                    <a:cubicBezTo>
                      <a:pt x="184" y="88"/>
                      <a:pt x="183" y="82"/>
                      <a:pt x="186" y="81"/>
                    </a:cubicBezTo>
                    <a:cubicBezTo>
                      <a:pt x="187" y="80"/>
                      <a:pt x="187" y="80"/>
                      <a:pt x="187" y="79"/>
                    </a:cubicBezTo>
                    <a:cubicBezTo>
                      <a:pt x="189" y="78"/>
                      <a:pt x="189" y="74"/>
                      <a:pt x="189" y="71"/>
                    </a:cubicBezTo>
                    <a:cubicBezTo>
                      <a:pt x="189" y="68"/>
                      <a:pt x="190" y="64"/>
                      <a:pt x="191" y="62"/>
                    </a:cubicBezTo>
                    <a:cubicBezTo>
                      <a:pt x="193" y="59"/>
                      <a:pt x="192" y="55"/>
                      <a:pt x="194" y="54"/>
                    </a:cubicBezTo>
                    <a:cubicBezTo>
                      <a:pt x="196" y="52"/>
                      <a:pt x="196" y="48"/>
                      <a:pt x="198" y="47"/>
                    </a:cubicBezTo>
                    <a:cubicBezTo>
                      <a:pt x="201" y="47"/>
                      <a:pt x="203" y="46"/>
                      <a:pt x="203" y="44"/>
                    </a:cubicBezTo>
                    <a:cubicBezTo>
                      <a:pt x="203" y="43"/>
                      <a:pt x="206" y="41"/>
                      <a:pt x="206" y="38"/>
                    </a:cubicBezTo>
                    <a:cubicBezTo>
                      <a:pt x="206" y="36"/>
                      <a:pt x="203" y="36"/>
                      <a:pt x="203" y="33"/>
                    </a:cubicBezTo>
                    <a:cubicBezTo>
                      <a:pt x="203" y="30"/>
                      <a:pt x="204" y="23"/>
                      <a:pt x="204" y="23"/>
                    </a:cubicBezTo>
                    <a:cubicBezTo>
                      <a:pt x="204" y="23"/>
                      <a:pt x="204" y="23"/>
                      <a:pt x="204" y="23"/>
                    </a:cubicBezTo>
                    <a:cubicBezTo>
                      <a:pt x="198" y="18"/>
                      <a:pt x="192" y="13"/>
                      <a:pt x="191" y="12"/>
                    </a:cubicBezTo>
                    <a:cubicBezTo>
                      <a:pt x="189" y="11"/>
                      <a:pt x="185" y="13"/>
                      <a:pt x="185" y="13"/>
                    </a:cubicBezTo>
                    <a:cubicBezTo>
                      <a:pt x="185" y="13"/>
                      <a:pt x="182" y="10"/>
                      <a:pt x="179" y="13"/>
                    </a:cubicBezTo>
                    <a:cubicBezTo>
                      <a:pt x="176" y="15"/>
                      <a:pt x="172" y="13"/>
                      <a:pt x="172" y="13"/>
                    </a:cubicBezTo>
                    <a:cubicBezTo>
                      <a:pt x="172" y="13"/>
                      <a:pt x="168" y="11"/>
                      <a:pt x="167" y="7"/>
                    </a:cubicBezTo>
                    <a:cubicBezTo>
                      <a:pt x="166" y="6"/>
                      <a:pt x="165" y="5"/>
                      <a:pt x="164" y="4"/>
                    </a:cubicBezTo>
                    <a:cubicBezTo>
                      <a:pt x="164" y="5"/>
                      <a:pt x="164" y="5"/>
                      <a:pt x="164" y="5"/>
                    </a:cubicBezTo>
                    <a:cubicBezTo>
                      <a:pt x="156" y="6"/>
                      <a:pt x="156" y="6"/>
                      <a:pt x="156" y="6"/>
                    </a:cubicBezTo>
                    <a:cubicBezTo>
                      <a:pt x="156" y="6"/>
                      <a:pt x="146" y="0"/>
                      <a:pt x="143" y="5"/>
                    </a:cubicBezTo>
                    <a:cubicBezTo>
                      <a:pt x="141" y="9"/>
                      <a:pt x="139" y="6"/>
                      <a:pt x="134" y="6"/>
                    </a:cubicBezTo>
                    <a:cubicBezTo>
                      <a:pt x="130" y="6"/>
                      <a:pt x="125" y="8"/>
                      <a:pt x="123" y="9"/>
                    </a:cubicBezTo>
                    <a:cubicBezTo>
                      <a:pt x="120" y="11"/>
                      <a:pt x="116" y="8"/>
                      <a:pt x="114" y="9"/>
                    </a:cubicBezTo>
                    <a:cubicBezTo>
                      <a:pt x="111" y="11"/>
                      <a:pt x="110" y="17"/>
                      <a:pt x="110" y="17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9" y="13"/>
                      <a:pt x="84" y="7"/>
                      <a:pt x="79" y="7"/>
                    </a:cubicBezTo>
                    <a:cubicBezTo>
                      <a:pt x="75" y="7"/>
                      <a:pt x="68" y="16"/>
                      <a:pt x="68" y="16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69" y="28"/>
                      <a:pt x="67" y="33"/>
                      <a:pt x="66" y="35"/>
                    </a:cubicBezTo>
                    <a:cubicBezTo>
                      <a:pt x="64" y="38"/>
                      <a:pt x="62" y="40"/>
                      <a:pt x="62" y="47"/>
                    </a:cubicBezTo>
                    <a:cubicBezTo>
                      <a:pt x="62" y="54"/>
                      <a:pt x="53" y="65"/>
                      <a:pt x="53" y="71"/>
                    </a:cubicBezTo>
                    <a:cubicBezTo>
                      <a:pt x="53" y="76"/>
                      <a:pt x="44" y="80"/>
                      <a:pt x="44" y="83"/>
                    </a:cubicBezTo>
                    <a:cubicBezTo>
                      <a:pt x="44" y="87"/>
                      <a:pt x="43" y="94"/>
                      <a:pt x="43" y="102"/>
                    </a:cubicBezTo>
                    <a:cubicBezTo>
                      <a:pt x="43" y="110"/>
                      <a:pt x="39" y="103"/>
                      <a:pt x="39" y="110"/>
                    </a:cubicBezTo>
                    <a:cubicBezTo>
                      <a:pt x="39" y="117"/>
                      <a:pt x="35" y="113"/>
                      <a:pt x="32" y="117"/>
                    </a:cubicBezTo>
                    <a:cubicBezTo>
                      <a:pt x="28" y="120"/>
                      <a:pt x="27" y="121"/>
                      <a:pt x="27" y="117"/>
                    </a:cubicBezTo>
                    <a:cubicBezTo>
                      <a:pt x="27" y="114"/>
                      <a:pt x="22" y="113"/>
                      <a:pt x="18" y="117"/>
                    </a:cubicBezTo>
                    <a:cubicBezTo>
                      <a:pt x="14" y="120"/>
                      <a:pt x="12" y="117"/>
                      <a:pt x="10" y="116"/>
                    </a:cubicBezTo>
                    <a:cubicBezTo>
                      <a:pt x="9" y="115"/>
                      <a:pt x="4" y="118"/>
                      <a:pt x="0" y="121"/>
                    </a:cubicBezTo>
                    <a:cubicBezTo>
                      <a:pt x="2" y="126"/>
                      <a:pt x="3" y="130"/>
                      <a:pt x="4" y="134"/>
                    </a:cubicBezTo>
                    <a:cubicBezTo>
                      <a:pt x="4" y="134"/>
                      <a:pt x="4" y="135"/>
                      <a:pt x="4" y="135"/>
                    </a:cubicBezTo>
                    <a:cubicBezTo>
                      <a:pt x="6" y="133"/>
                      <a:pt x="9" y="132"/>
                      <a:pt x="10" y="132"/>
                    </a:cubicBezTo>
                    <a:cubicBezTo>
                      <a:pt x="14" y="131"/>
                      <a:pt x="47" y="132"/>
                      <a:pt x="47" y="132"/>
                    </a:cubicBezTo>
                    <a:cubicBezTo>
                      <a:pt x="47" y="132"/>
                      <a:pt x="50" y="137"/>
                      <a:pt x="49" y="141"/>
                    </a:cubicBezTo>
                    <a:cubicBezTo>
                      <a:pt x="48" y="146"/>
                      <a:pt x="51" y="144"/>
                      <a:pt x="53" y="150"/>
                    </a:cubicBezTo>
                    <a:cubicBezTo>
                      <a:pt x="56" y="156"/>
                      <a:pt x="58" y="158"/>
                      <a:pt x="63" y="157"/>
                    </a:cubicBezTo>
                    <a:cubicBezTo>
                      <a:pt x="68" y="155"/>
                      <a:pt x="74" y="154"/>
                      <a:pt x="76" y="155"/>
                    </a:cubicBezTo>
                    <a:cubicBezTo>
                      <a:pt x="78" y="155"/>
                      <a:pt x="77" y="146"/>
                      <a:pt x="80" y="145"/>
                    </a:cubicBezTo>
                    <a:cubicBezTo>
                      <a:pt x="83" y="143"/>
                      <a:pt x="89" y="145"/>
                      <a:pt x="89" y="145"/>
                    </a:cubicBezTo>
                    <a:cubicBezTo>
                      <a:pt x="89" y="145"/>
                      <a:pt x="90" y="147"/>
                      <a:pt x="95" y="147"/>
                    </a:cubicBezTo>
                    <a:cubicBezTo>
                      <a:pt x="100" y="147"/>
                      <a:pt x="102" y="145"/>
                      <a:pt x="102" y="149"/>
                    </a:cubicBezTo>
                    <a:cubicBezTo>
                      <a:pt x="102" y="152"/>
                      <a:pt x="103" y="156"/>
                      <a:pt x="104" y="158"/>
                    </a:cubicBezTo>
                    <a:cubicBezTo>
                      <a:pt x="106" y="159"/>
                      <a:pt x="100" y="172"/>
                      <a:pt x="103" y="174"/>
                    </a:cubicBezTo>
                    <a:cubicBezTo>
                      <a:pt x="105" y="176"/>
                      <a:pt x="109" y="180"/>
                      <a:pt x="108" y="183"/>
                    </a:cubicBezTo>
                    <a:cubicBezTo>
                      <a:pt x="108" y="185"/>
                      <a:pt x="106" y="191"/>
                      <a:pt x="108" y="192"/>
                    </a:cubicBezTo>
                    <a:cubicBezTo>
                      <a:pt x="110" y="192"/>
                      <a:pt x="111" y="189"/>
                      <a:pt x="114" y="189"/>
                    </a:cubicBezTo>
                    <a:cubicBezTo>
                      <a:pt x="118" y="189"/>
                      <a:pt x="121" y="189"/>
                      <a:pt x="124" y="188"/>
                    </a:cubicBezTo>
                    <a:cubicBezTo>
                      <a:pt x="126" y="187"/>
                      <a:pt x="127" y="187"/>
                      <a:pt x="127" y="188"/>
                    </a:cubicBezTo>
                    <a:cubicBezTo>
                      <a:pt x="129" y="189"/>
                      <a:pt x="130" y="191"/>
                      <a:pt x="130" y="191"/>
                    </a:cubicBezTo>
                    <a:cubicBezTo>
                      <a:pt x="130" y="191"/>
                      <a:pt x="131" y="194"/>
                      <a:pt x="133" y="193"/>
                    </a:cubicBezTo>
                    <a:cubicBezTo>
                      <a:pt x="135" y="192"/>
                      <a:pt x="141" y="191"/>
                      <a:pt x="140" y="193"/>
                    </a:cubicBezTo>
                    <a:cubicBezTo>
                      <a:pt x="140" y="195"/>
                      <a:pt x="142" y="199"/>
                      <a:pt x="144" y="198"/>
                    </a:cubicBezTo>
                    <a:cubicBezTo>
                      <a:pt x="146" y="197"/>
                      <a:pt x="151" y="201"/>
                      <a:pt x="153" y="201"/>
                    </a:cubicBezTo>
                    <a:cubicBezTo>
                      <a:pt x="156" y="201"/>
                      <a:pt x="158" y="201"/>
                      <a:pt x="158" y="200"/>
                    </a:cubicBezTo>
                    <a:cubicBezTo>
                      <a:pt x="158" y="198"/>
                      <a:pt x="161" y="196"/>
                      <a:pt x="162" y="198"/>
                    </a:cubicBezTo>
                    <a:cubicBezTo>
                      <a:pt x="163" y="200"/>
                      <a:pt x="166" y="204"/>
                      <a:pt x="168" y="204"/>
                    </a:cubicBezTo>
                    <a:cubicBezTo>
                      <a:pt x="171" y="204"/>
                      <a:pt x="177" y="204"/>
                      <a:pt x="177" y="206"/>
                    </a:cubicBezTo>
                    <a:cubicBezTo>
                      <a:pt x="177" y="208"/>
                      <a:pt x="179" y="214"/>
                      <a:pt x="181" y="216"/>
                    </a:cubicBezTo>
                    <a:cubicBezTo>
                      <a:pt x="184" y="218"/>
                      <a:pt x="189" y="216"/>
                      <a:pt x="189" y="216"/>
                    </a:cubicBezTo>
                    <a:cubicBezTo>
                      <a:pt x="189" y="216"/>
                      <a:pt x="191" y="214"/>
                      <a:pt x="191" y="211"/>
                    </a:cubicBezTo>
                    <a:cubicBezTo>
                      <a:pt x="191" y="207"/>
                      <a:pt x="191" y="203"/>
                      <a:pt x="190" y="203"/>
                    </a:cubicBezTo>
                    <a:cubicBezTo>
                      <a:pt x="188" y="203"/>
                      <a:pt x="186" y="206"/>
                      <a:pt x="182" y="205"/>
                    </a:cubicBezTo>
                    <a:cubicBezTo>
                      <a:pt x="179" y="204"/>
                      <a:pt x="176" y="197"/>
                      <a:pt x="175" y="196"/>
                    </a:cubicBezTo>
                    <a:cubicBezTo>
                      <a:pt x="173" y="195"/>
                      <a:pt x="177" y="189"/>
                      <a:pt x="177" y="186"/>
                    </a:cubicBezTo>
                    <a:cubicBezTo>
                      <a:pt x="177" y="183"/>
                      <a:pt x="180" y="174"/>
                      <a:pt x="178" y="173"/>
                    </a:cubicBezTo>
                    <a:cubicBezTo>
                      <a:pt x="176" y="172"/>
                      <a:pt x="177" y="169"/>
                      <a:pt x="179" y="167"/>
                    </a:cubicBezTo>
                    <a:cubicBezTo>
                      <a:pt x="182" y="165"/>
                      <a:pt x="178" y="160"/>
                      <a:pt x="182" y="160"/>
                    </a:cubicBezTo>
                    <a:cubicBezTo>
                      <a:pt x="186" y="160"/>
                      <a:pt x="194" y="160"/>
                      <a:pt x="196" y="157"/>
                    </a:cubicBezTo>
                    <a:cubicBezTo>
                      <a:pt x="196" y="157"/>
                      <a:pt x="196" y="157"/>
                      <a:pt x="196" y="157"/>
                    </a:cubicBezTo>
                    <a:cubicBezTo>
                      <a:pt x="197" y="156"/>
                      <a:pt x="197" y="156"/>
                      <a:pt x="197" y="155"/>
                    </a:cubicBezTo>
                    <a:cubicBezTo>
                      <a:pt x="195" y="151"/>
                      <a:pt x="192" y="145"/>
                      <a:pt x="189" y="144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914" name="Freeform 159"/>
              <p:cNvSpPr>
                <a:spLocks noChangeArrowheads="1"/>
              </p:cNvSpPr>
              <p:nvPr/>
            </p:nvSpPr>
            <p:spPr bwMode="auto">
              <a:xfrm>
                <a:off x="4260850" y="2520950"/>
                <a:ext cx="34925" cy="46038"/>
              </a:xfrm>
              <a:custGeom>
                <a:gdLst>
                  <a:gd fmla="*/ 1940 w 18" name="T0"/>
                  <a:gd fmla="*/ 23019 h 24" name="T1"/>
                  <a:gd fmla="*/ 7761 w 18" name="T2"/>
                  <a:gd fmla="*/ 46038 h 24" name="T3"/>
                  <a:gd fmla="*/ 17463 w 18" name="T4"/>
                  <a:gd fmla="*/ 40283 h 24" name="T5"/>
                  <a:gd fmla="*/ 34925 w 18" name="T6"/>
                  <a:gd fmla="*/ 15346 h 24" name="T7"/>
                  <a:gd fmla="*/ 29104 w 18" name="T8"/>
                  <a:gd fmla="*/ 11510 h 24" name="T9"/>
                  <a:gd fmla="*/ 27164 w 18" name="T10"/>
                  <a:gd fmla="*/ 0 h 24" name="T11"/>
                  <a:gd fmla="*/ 17463 w 18" name="T12"/>
                  <a:gd fmla="*/ 0 h 24" name="T13"/>
                  <a:gd fmla="*/ 5821 w 18" name="T14"/>
                  <a:gd fmla="*/ 7673 h 24" name="T15"/>
                  <a:gd fmla="*/ 0 w 18" name="T16"/>
                  <a:gd fmla="*/ 5755 h 24" name="T17"/>
                  <a:gd fmla="*/ 0 w 18" name="T18"/>
                  <a:gd fmla="*/ 7673 h 24" name="T19"/>
                  <a:gd fmla="*/ 1940 w 18" name="T20"/>
                  <a:gd fmla="*/ 23019 h 24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18" name="T33"/>
                  <a:gd fmla="*/ 0 h 24" name="T34"/>
                  <a:gd fmla="*/ 18 w 18" name="T35"/>
                  <a:gd fmla="*/ 24 h 24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24" w="18">
                    <a:moveTo>
                      <a:pt x="1" y="12"/>
                    </a:moveTo>
                    <a:cubicBezTo>
                      <a:pt x="2" y="14"/>
                      <a:pt x="3" y="19"/>
                      <a:pt x="4" y="24"/>
                    </a:cubicBezTo>
                    <a:cubicBezTo>
                      <a:pt x="6" y="22"/>
                      <a:pt x="8" y="21"/>
                      <a:pt x="9" y="21"/>
                    </a:cubicBezTo>
                    <a:cubicBezTo>
                      <a:pt x="11" y="20"/>
                      <a:pt x="18" y="8"/>
                      <a:pt x="18" y="8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3"/>
                      <a:pt x="14" y="0"/>
                    </a:cubicBezTo>
                    <a:cubicBezTo>
                      <a:pt x="12" y="0"/>
                      <a:pt x="9" y="0"/>
                      <a:pt x="9" y="0"/>
                    </a:cubicBezTo>
                    <a:cubicBezTo>
                      <a:pt x="9" y="0"/>
                      <a:pt x="10" y="5"/>
                      <a:pt x="3" y="4"/>
                    </a:cubicBezTo>
                    <a:cubicBezTo>
                      <a:pt x="2" y="3"/>
                      <a:pt x="1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lnTo>
                      <a:pt x="1" y="12"/>
                    </a:ln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915" name="Freeform 160"/>
              <p:cNvSpPr>
                <a:spLocks noChangeArrowheads="1"/>
              </p:cNvSpPr>
              <p:nvPr/>
            </p:nvSpPr>
            <p:spPr bwMode="auto">
              <a:xfrm>
                <a:off x="4281488" y="2698750"/>
                <a:ext cx="230188" cy="368300"/>
              </a:xfrm>
              <a:custGeom>
                <a:gdLst>
                  <a:gd fmla="*/ 228270 w 120" name="T0"/>
                  <a:gd fmla="*/ 95415 h 193" name="T1"/>
                  <a:gd fmla="*/ 222515 w 120" name="T2"/>
                  <a:gd fmla="*/ 53432 h 193" name="T3"/>
                  <a:gd fmla="*/ 220597 w 120" name="T4"/>
                  <a:gd fmla="*/ 1908 h 193" name="T5"/>
                  <a:gd fmla="*/ 220597 w 120" name="T6"/>
                  <a:gd fmla="*/ 0 h 193" name="T7"/>
                  <a:gd fmla="*/ 197578 w 120" name="T8"/>
                  <a:gd fmla="*/ 13358 h 193" name="T9"/>
                  <a:gd fmla="*/ 182232 w 120" name="T10"/>
                  <a:gd fmla="*/ 17175 h 193" name="T11"/>
                  <a:gd fmla="*/ 170723 w 120" name="T12"/>
                  <a:gd fmla="*/ 15266 h 193" name="T13"/>
                  <a:gd fmla="*/ 163050 w 120" name="T14"/>
                  <a:gd fmla="*/ 24808 h 193" name="T15"/>
                  <a:gd fmla="*/ 149622 w 120" name="T16"/>
                  <a:gd fmla="*/ 24808 h 193" name="T17"/>
                  <a:gd fmla="*/ 132358 w 120" name="T18"/>
                  <a:gd fmla="*/ 28624 h 193" name="T19"/>
                  <a:gd fmla="*/ 124685 w 120" name="T20"/>
                  <a:gd fmla="*/ 20991 h 193" name="T21"/>
                  <a:gd fmla="*/ 111258 w 120" name="T22"/>
                  <a:gd fmla="*/ 24808 h 193" name="T23"/>
                  <a:gd fmla="*/ 99748 w 120" name="T24"/>
                  <a:gd fmla="*/ 22899 h 193" name="T25"/>
                  <a:gd fmla="*/ 97830 w 120" name="T26"/>
                  <a:gd fmla="*/ 30533 h 193" name="T27"/>
                  <a:gd fmla="*/ 107421 w 120" name="T28"/>
                  <a:gd fmla="*/ 76332 h 193" name="T29"/>
                  <a:gd fmla="*/ 120849 w 120" name="T30"/>
                  <a:gd fmla="*/ 87781 h 193" name="T31"/>
                  <a:gd fmla="*/ 120849 w 120" name="T32"/>
                  <a:gd fmla="*/ 110681 h 193" name="T33"/>
                  <a:gd fmla="*/ 109339 w 120" name="T34"/>
                  <a:gd fmla="*/ 124039 h 193" name="T35"/>
                  <a:gd fmla="*/ 107421 w 120" name="T36"/>
                  <a:gd fmla="*/ 143122 h 193" name="T37"/>
                  <a:gd fmla="*/ 88239 w 120" name="T38"/>
                  <a:gd fmla="*/ 118314 h 193" name="T39"/>
                  <a:gd fmla="*/ 92075 w 120" name="T40"/>
                  <a:gd fmla="*/ 89690 h 193" name="T41"/>
                  <a:gd fmla="*/ 74811 w 120" name="T42"/>
                  <a:gd fmla="*/ 87781 h 193" name="T43"/>
                  <a:gd fmla="*/ 59465 w 120" name="T44"/>
                  <a:gd fmla="*/ 76332 h 193" name="T45"/>
                  <a:gd fmla="*/ 0 w 120" name="T46"/>
                  <a:gd fmla="*/ 99231 h 193" name="T47"/>
                  <a:gd fmla="*/ 3836 w 120" name="T48"/>
                  <a:gd fmla="*/ 114497 h 193" name="T49"/>
                  <a:gd fmla="*/ 3836 w 120" name="T50"/>
                  <a:gd fmla="*/ 114497 h 193" name="T51"/>
                  <a:gd fmla="*/ 5755 w 120" name="T52"/>
                  <a:gd fmla="*/ 122131 h 193" name="T53"/>
                  <a:gd fmla="*/ 34528 w 120" name="T54"/>
                  <a:gd fmla="*/ 127855 h 193" name="T55"/>
                  <a:gd fmla="*/ 59465 w 120" name="T56"/>
                  <a:gd fmla="*/ 137397 h 193" name="T57"/>
                  <a:gd fmla="*/ 59465 w 120" name="T58"/>
                  <a:gd fmla="*/ 169838 h 193" name="T59"/>
                  <a:gd fmla="*/ 53711 w 120" name="T60"/>
                  <a:gd fmla="*/ 188921 h 193" name="T61"/>
                  <a:gd fmla="*/ 61383 w 120" name="T62"/>
                  <a:gd fmla="*/ 206095 h 193" name="T63"/>
                  <a:gd fmla="*/ 49874 w 120" name="T64"/>
                  <a:gd fmla="*/ 221362 h 193" name="T65"/>
                  <a:gd fmla="*/ 44119 w 120" name="T66"/>
                  <a:gd fmla="*/ 242353 h 193" name="T67"/>
                  <a:gd fmla="*/ 21101 w 120" name="T68"/>
                  <a:gd fmla="*/ 263344 h 193" name="T69"/>
                  <a:gd fmla="*/ 23019 w 120" name="T70"/>
                  <a:gd fmla="*/ 265252 h 193" name="T71"/>
                  <a:gd fmla="*/ 36446 w 120" name="T72"/>
                  <a:gd fmla="*/ 305326 h 193" name="T73"/>
                  <a:gd fmla="*/ 38365 w 120" name="T74"/>
                  <a:gd fmla="*/ 343492 h 193" name="T75"/>
                  <a:gd fmla="*/ 40283 w 120" name="T76"/>
                  <a:gd fmla="*/ 368300 h 193" name="T77"/>
                  <a:gd fmla="*/ 57547 w 120" name="T78"/>
                  <a:gd fmla="*/ 368300 h 193" name="T79"/>
                  <a:gd fmla="*/ 57547 w 120" name="T80"/>
                  <a:gd fmla="*/ 356850 h 193" name="T81"/>
                  <a:gd fmla="*/ 49874 w 120" name="T82"/>
                  <a:gd fmla="*/ 349217 h 193" name="T83"/>
                  <a:gd fmla="*/ 82484 w 120" name="T84"/>
                  <a:gd fmla="*/ 324409 h 193" name="T85"/>
                  <a:gd fmla="*/ 109339 w 120" name="T86"/>
                  <a:gd fmla="*/ 307235 h 193" name="T87"/>
                  <a:gd fmla="*/ 113176 w 120" name="T88"/>
                  <a:gd fmla="*/ 276702 h 193" name="T89"/>
                  <a:gd fmla="*/ 109339 w 120" name="T90"/>
                  <a:gd fmla="*/ 248078 h 193" name="T91"/>
                  <a:gd fmla="*/ 97830 w 120" name="T92"/>
                  <a:gd fmla="*/ 221362 h 193" name="T93"/>
                  <a:gd fmla="*/ 101666 w 120" name="T94"/>
                  <a:gd fmla="*/ 206095 h 193" name="T95"/>
                  <a:gd fmla="*/ 111258 w 120" name="T96"/>
                  <a:gd fmla="*/ 194646 h 193" name="T97"/>
                  <a:gd fmla="*/ 130440 w 120" name="T98"/>
                  <a:gd fmla="*/ 183196 h 193" name="T99"/>
                  <a:gd fmla="*/ 151540 w 120" name="T100"/>
                  <a:gd fmla="*/ 158388 h 193" name="T101"/>
                  <a:gd fmla="*/ 193742 w 120" name="T102"/>
                  <a:gd fmla="*/ 139305 h 193" name="T103"/>
                  <a:gd fmla="*/ 228270 w 120" name="T104"/>
                  <a:gd fmla="*/ 95415 h 193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w 120" name="T159"/>
                  <a:gd fmla="*/ 0 h 193" name="T160"/>
                  <a:gd fmla="*/ 120 w 120" name="T161"/>
                  <a:gd fmla="*/ 193 h 193" name="T162"/>
                </a:gdLst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b="T162" l="T159" r="T161" t="T160"/>
                <a:pathLst>
                  <a:path h="193" w="120">
                    <a:moveTo>
                      <a:pt x="119" y="50"/>
                    </a:moveTo>
                    <a:cubicBezTo>
                      <a:pt x="118" y="47"/>
                      <a:pt x="116" y="33"/>
                      <a:pt x="116" y="28"/>
                    </a:cubicBezTo>
                    <a:cubicBezTo>
                      <a:pt x="117" y="22"/>
                      <a:pt x="115" y="8"/>
                      <a:pt x="115" y="1"/>
                    </a:cubicBezTo>
                    <a:cubicBezTo>
                      <a:pt x="115" y="0"/>
                      <a:pt x="115" y="0"/>
                      <a:pt x="115" y="0"/>
                    </a:cubicBezTo>
                    <a:cubicBezTo>
                      <a:pt x="110" y="3"/>
                      <a:pt x="104" y="5"/>
                      <a:pt x="103" y="7"/>
                    </a:cubicBezTo>
                    <a:cubicBezTo>
                      <a:pt x="102" y="9"/>
                      <a:pt x="98" y="6"/>
                      <a:pt x="95" y="9"/>
                    </a:cubicBezTo>
                    <a:cubicBezTo>
                      <a:pt x="93" y="11"/>
                      <a:pt x="91" y="9"/>
                      <a:pt x="89" y="8"/>
                    </a:cubicBezTo>
                    <a:cubicBezTo>
                      <a:pt x="86" y="8"/>
                      <a:pt x="85" y="11"/>
                      <a:pt x="85" y="13"/>
                    </a:cubicBezTo>
                    <a:cubicBezTo>
                      <a:pt x="85" y="15"/>
                      <a:pt x="80" y="14"/>
                      <a:pt x="78" y="13"/>
                    </a:cubicBezTo>
                    <a:cubicBezTo>
                      <a:pt x="77" y="13"/>
                      <a:pt x="71" y="15"/>
                      <a:pt x="69" y="15"/>
                    </a:cubicBezTo>
                    <a:cubicBezTo>
                      <a:pt x="66" y="15"/>
                      <a:pt x="68" y="12"/>
                      <a:pt x="65" y="11"/>
                    </a:cubicBezTo>
                    <a:cubicBezTo>
                      <a:pt x="62" y="10"/>
                      <a:pt x="60" y="13"/>
                      <a:pt x="58" y="13"/>
                    </a:cubicBezTo>
                    <a:cubicBezTo>
                      <a:pt x="57" y="13"/>
                      <a:pt x="54" y="12"/>
                      <a:pt x="52" y="12"/>
                    </a:cubicBezTo>
                    <a:cubicBezTo>
                      <a:pt x="52" y="13"/>
                      <a:pt x="52" y="15"/>
                      <a:pt x="51" y="16"/>
                    </a:cubicBezTo>
                    <a:cubicBezTo>
                      <a:pt x="49" y="21"/>
                      <a:pt x="56" y="34"/>
                      <a:pt x="56" y="40"/>
                    </a:cubicBezTo>
                    <a:cubicBezTo>
                      <a:pt x="59" y="42"/>
                      <a:pt x="62" y="44"/>
                      <a:pt x="63" y="46"/>
                    </a:cubicBezTo>
                    <a:cubicBezTo>
                      <a:pt x="66" y="50"/>
                      <a:pt x="63" y="50"/>
                      <a:pt x="63" y="58"/>
                    </a:cubicBezTo>
                    <a:cubicBezTo>
                      <a:pt x="64" y="66"/>
                      <a:pt x="60" y="62"/>
                      <a:pt x="57" y="65"/>
                    </a:cubicBezTo>
                    <a:cubicBezTo>
                      <a:pt x="54" y="68"/>
                      <a:pt x="57" y="74"/>
                      <a:pt x="56" y="75"/>
                    </a:cubicBezTo>
                    <a:cubicBezTo>
                      <a:pt x="55" y="77"/>
                      <a:pt x="46" y="64"/>
                      <a:pt x="46" y="62"/>
                    </a:cubicBezTo>
                    <a:cubicBezTo>
                      <a:pt x="45" y="60"/>
                      <a:pt x="49" y="52"/>
                      <a:pt x="48" y="47"/>
                    </a:cubicBezTo>
                    <a:cubicBezTo>
                      <a:pt x="47" y="42"/>
                      <a:pt x="41" y="45"/>
                      <a:pt x="39" y="46"/>
                    </a:cubicBezTo>
                    <a:cubicBezTo>
                      <a:pt x="37" y="46"/>
                      <a:pt x="32" y="40"/>
                      <a:pt x="31" y="40"/>
                    </a:cubicBezTo>
                    <a:cubicBezTo>
                      <a:pt x="30" y="40"/>
                      <a:pt x="0" y="52"/>
                      <a:pt x="0" y="52"/>
                    </a:cubicBezTo>
                    <a:cubicBezTo>
                      <a:pt x="2" y="60"/>
                      <a:pt x="2" y="60"/>
                      <a:pt x="2" y="60"/>
                    </a:cubicBezTo>
                    <a:cubicBezTo>
                      <a:pt x="2" y="60"/>
                      <a:pt x="2" y="60"/>
                      <a:pt x="2" y="60"/>
                    </a:cubicBezTo>
                    <a:cubicBezTo>
                      <a:pt x="3" y="64"/>
                      <a:pt x="3" y="64"/>
                      <a:pt x="3" y="64"/>
                    </a:cubicBezTo>
                    <a:cubicBezTo>
                      <a:pt x="3" y="64"/>
                      <a:pt x="13" y="64"/>
                      <a:pt x="18" y="67"/>
                    </a:cubicBezTo>
                    <a:cubicBezTo>
                      <a:pt x="22" y="70"/>
                      <a:pt x="29" y="71"/>
                      <a:pt x="31" y="72"/>
                    </a:cubicBezTo>
                    <a:cubicBezTo>
                      <a:pt x="32" y="73"/>
                      <a:pt x="31" y="84"/>
                      <a:pt x="31" y="89"/>
                    </a:cubicBezTo>
                    <a:cubicBezTo>
                      <a:pt x="32" y="95"/>
                      <a:pt x="25" y="96"/>
                      <a:pt x="28" y="99"/>
                    </a:cubicBezTo>
                    <a:cubicBezTo>
                      <a:pt x="31" y="102"/>
                      <a:pt x="30" y="107"/>
                      <a:pt x="32" y="108"/>
                    </a:cubicBezTo>
                    <a:cubicBezTo>
                      <a:pt x="34" y="108"/>
                      <a:pt x="28" y="115"/>
                      <a:pt x="26" y="116"/>
                    </a:cubicBezTo>
                    <a:cubicBezTo>
                      <a:pt x="23" y="118"/>
                      <a:pt x="26" y="123"/>
                      <a:pt x="23" y="127"/>
                    </a:cubicBezTo>
                    <a:cubicBezTo>
                      <a:pt x="21" y="130"/>
                      <a:pt x="15" y="135"/>
                      <a:pt x="11" y="138"/>
                    </a:cubicBezTo>
                    <a:cubicBezTo>
                      <a:pt x="12" y="139"/>
                      <a:pt x="12" y="139"/>
                      <a:pt x="12" y="139"/>
                    </a:cubicBezTo>
                    <a:cubicBezTo>
                      <a:pt x="13" y="141"/>
                      <a:pt x="16" y="158"/>
                      <a:pt x="19" y="160"/>
                    </a:cubicBezTo>
                    <a:cubicBezTo>
                      <a:pt x="22" y="162"/>
                      <a:pt x="20" y="179"/>
                      <a:pt x="20" y="180"/>
                    </a:cubicBezTo>
                    <a:cubicBezTo>
                      <a:pt x="20" y="182"/>
                      <a:pt x="21" y="193"/>
                      <a:pt x="21" y="193"/>
                    </a:cubicBezTo>
                    <a:cubicBezTo>
                      <a:pt x="21" y="193"/>
                      <a:pt x="26" y="193"/>
                      <a:pt x="30" y="193"/>
                    </a:cubicBezTo>
                    <a:cubicBezTo>
                      <a:pt x="30" y="190"/>
                      <a:pt x="30" y="188"/>
                      <a:pt x="30" y="187"/>
                    </a:cubicBezTo>
                    <a:cubicBezTo>
                      <a:pt x="30" y="182"/>
                      <a:pt x="27" y="186"/>
                      <a:pt x="26" y="183"/>
                    </a:cubicBezTo>
                    <a:cubicBezTo>
                      <a:pt x="24" y="179"/>
                      <a:pt x="34" y="173"/>
                      <a:pt x="43" y="170"/>
                    </a:cubicBezTo>
                    <a:cubicBezTo>
                      <a:pt x="53" y="166"/>
                      <a:pt x="56" y="164"/>
                      <a:pt x="57" y="161"/>
                    </a:cubicBezTo>
                    <a:cubicBezTo>
                      <a:pt x="58" y="158"/>
                      <a:pt x="57" y="148"/>
                      <a:pt x="59" y="145"/>
                    </a:cubicBezTo>
                    <a:cubicBezTo>
                      <a:pt x="60" y="141"/>
                      <a:pt x="58" y="139"/>
                      <a:pt x="57" y="130"/>
                    </a:cubicBezTo>
                    <a:cubicBezTo>
                      <a:pt x="55" y="122"/>
                      <a:pt x="52" y="121"/>
                      <a:pt x="51" y="116"/>
                    </a:cubicBezTo>
                    <a:cubicBezTo>
                      <a:pt x="50" y="111"/>
                      <a:pt x="50" y="108"/>
                      <a:pt x="53" y="108"/>
                    </a:cubicBezTo>
                    <a:cubicBezTo>
                      <a:pt x="56" y="107"/>
                      <a:pt x="56" y="106"/>
                      <a:pt x="58" y="102"/>
                    </a:cubicBezTo>
                    <a:cubicBezTo>
                      <a:pt x="60" y="97"/>
                      <a:pt x="63" y="99"/>
                      <a:pt x="68" y="96"/>
                    </a:cubicBezTo>
                    <a:cubicBezTo>
                      <a:pt x="72" y="92"/>
                      <a:pt x="72" y="88"/>
                      <a:pt x="79" y="83"/>
                    </a:cubicBezTo>
                    <a:cubicBezTo>
                      <a:pt x="87" y="77"/>
                      <a:pt x="94" y="77"/>
                      <a:pt x="101" y="73"/>
                    </a:cubicBezTo>
                    <a:cubicBezTo>
                      <a:pt x="108" y="69"/>
                      <a:pt x="120" y="53"/>
                      <a:pt x="119" y="5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916" name="Freeform 161"/>
              <p:cNvSpPr>
                <a:spLocks noChangeArrowheads="1"/>
              </p:cNvSpPr>
              <p:nvPr/>
            </p:nvSpPr>
            <p:spPr bwMode="auto">
              <a:xfrm>
                <a:off x="4268788" y="2489200"/>
                <a:ext cx="233363" cy="238125"/>
              </a:xfrm>
              <a:custGeom>
                <a:gdLst>
                  <a:gd fmla="*/ 218061 w 122" name="T0"/>
                  <a:gd fmla="*/ 190500 h 125" name="T1"/>
                  <a:gd fmla="*/ 210409 w 122" name="T2"/>
                  <a:gd fmla="*/ 167640 h 125" name="T3"/>
                  <a:gd fmla="*/ 208496 w 122" name="T4"/>
                  <a:gd fmla="*/ 150495 h 125" name="T5"/>
                  <a:gd fmla="*/ 212322 w 122" name="T6"/>
                  <a:gd fmla="*/ 135255 h 125" name="T7"/>
                  <a:gd fmla="*/ 200845 w 122" name="T8"/>
                  <a:gd fmla="*/ 116205 h 125" name="T9"/>
                  <a:gd fmla="*/ 210409 w 122" name="T10"/>
                  <a:gd fmla="*/ 83820 h 125" name="T11"/>
                  <a:gd fmla="*/ 174066 w 122" name="T12"/>
                  <a:gd fmla="*/ 57150 h 125" name="T13"/>
                  <a:gd fmla="*/ 175979 w 122" name="T14"/>
                  <a:gd fmla="*/ 45720 h 125" name="T15"/>
                  <a:gd fmla="*/ 93728 w 122" name="T16"/>
                  <a:gd fmla="*/ 1905 h 125" name="T17"/>
                  <a:gd fmla="*/ 84164 w 122" name="T18"/>
                  <a:gd fmla="*/ 22860 h 125" name="T19"/>
                  <a:gd fmla="*/ 84164 w 122" name="T20"/>
                  <a:gd fmla="*/ 36195 h 125" name="T21"/>
                  <a:gd fmla="*/ 49733 w 122" name="T22"/>
                  <a:gd fmla="*/ 34290 h 125" name="T23"/>
                  <a:gd fmla="*/ 49733 w 122" name="T24"/>
                  <a:gd fmla="*/ 0 h 125" name="T25"/>
                  <a:gd fmla="*/ 32518 w 122" name="T26"/>
                  <a:gd fmla="*/ 1905 h 125" name="T27"/>
                  <a:gd fmla="*/ 21041 w 122" name="T28"/>
                  <a:gd fmla="*/ 3810 h 125" name="T29"/>
                  <a:gd fmla="*/ 24867 w 122" name="T30"/>
                  <a:gd fmla="*/ 13335 h 125" name="T31"/>
                  <a:gd fmla="*/ 28692 w 122" name="T32"/>
                  <a:gd fmla="*/ 28575 h 125" name="T33"/>
                  <a:gd fmla="*/ 19128 w 122" name="T34"/>
                  <a:gd fmla="*/ 32385 h 125" name="T35"/>
                  <a:gd fmla="*/ 21041 w 122" name="T36"/>
                  <a:gd fmla="*/ 43815 h 125" name="T37"/>
                  <a:gd fmla="*/ 26779 w 122" name="T38"/>
                  <a:gd fmla="*/ 47625 h 125" name="T39"/>
                  <a:gd fmla="*/ 9564 w 122" name="T40"/>
                  <a:gd fmla="*/ 72390 h 125" name="T41"/>
                  <a:gd fmla="*/ 0 w 122" name="T42"/>
                  <a:gd fmla="*/ 78105 h 125" name="T43"/>
                  <a:gd fmla="*/ 13390 w 122" name="T44"/>
                  <a:gd fmla="*/ 118110 h 125" name="T45"/>
                  <a:gd fmla="*/ 24867 w 122" name="T46"/>
                  <a:gd fmla="*/ 146685 h 125" name="T47"/>
                  <a:gd fmla="*/ 28692 w 122" name="T48"/>
                  <a:gd fmla="*/ 163830 h 125" name="T49"/>
                  <a:gd fmla="*/ 17215 w 122" name="T50"/>
                  <a:gd fmla="*/ 154305 h 125" name="T51"/>
                  <a:gd fmla="*/ 15302 w 122" name="T52"/>
                  <a:gd fmla="*/ 158115 h 125" name="T53"/>
                  <a:gd fmla="*/ 15302 w 122" name="T54"/>
                  <a:gd fmla="*/ 158115 h 125" name="T55"/>
                  <a:gd fmla="*/ 30605 w 122" name="T56"/>
                  <a:gd fmla="*/ 167640 h 125" name="T57"/>
                  <a:gd fmla="*/ 49733 w 122" name="T58"/>
                  <a:gd fmla="*/ 175260 h 125" name="T59"/>
                  <a:gd fmla="*/ 78425 w 122" name="T60"/>
                  <a:gd fmla="*/ 188595 h 125" name="T61"/>
                  <a:gd fmla="*/ 80338 w 122" name="T62"/>
                  <a:gd fmla="*/ 190500 h 125" name="T63"/>
                  <a:gd fmla="*/ 93728 w 122" name="T64"/>
                  <a:gd fmla="*/ 190500 h 125" name="T65"/>
                  <a:gd fmla="*/ 97553 w 122" name="T66"/>
                  <a:gd fmla="*/ 188595 h 125" name="T67"/>
                  <a:gd fmla="*/ 112856 w 122" name="T68"/>
                  <a:gd fmla="*/ 232410 h 125" name="T69"/>
                  <a:gd fmla="*/ 124333 w 122" name="T70"/>
                  <a:gd fmla="*/ 234315 h 125" name="T71"/>
                  <a:gd fmla="*/ 137722 w 122" name="T72"/>
                  <a:gd fmla="*/ 230505 h 125" name="T73"/>
                  <a:gd fmla="*/ 145374 w 122" name="T74"/>
                  <a:gd fmla="*/ 238125 h 125" name="T75"/>
                  <a:gd fmla="*/ 162589 w 122" name="T76"/>
                  <a:gd fmla="*/ 234315 h 125" name="T77"/>
                  <a:gd fmla="*/ 175979 w 122" name="T78"/>
                  <a:gd fmla="*/ 234315 h 125" name="T79"/>
                  <a:gd fmla="*/ 183630 w 122" name="T80"/>
                  <a:gd fmla="*/ 224790 h 125" name="T81"/>
                  <a:gd fmla="*/ 195107 w 122" name="T82"/>
                  <a:gd fmla="*/ 226695 h 125" name="T83"/>
                  <a:gd fmla="*/ 210409 w 122" name="T84"/>
                  <a:gd fmla="*/ 222885 h 125" name="T85"/>
                  <a:gd fmla="*/ 233363 w 122" name="T86"/>
                  <a:gd fmla="*/ 209550 h 125" name="T87"/>
                  <a:gd fmla="*/ 218061 w 122" name="T88"/>
                  <a:gd fmla="*/ 190500 h 125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w 122" name="T135"/>
                  <a:gd fmla="*/ 0 h 125" name="T136"/>
                  <a:gd fmla="*/ 122 w 122" name="T137"/>
                  <a:gd fmla="*/ 125 h 125" name="T138"/>
                </a:gdLst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b="T138" l="T135" r="T137" t="T136"/>
                <a:pathLst>
                  <a:path h="125" w="122">
                    <a:moveTo>
                      <a:pt x="114" y="100"/>
                    </a:moveTo>
                    <a:cubicBezTo>
                      <a:pt x="114" y="93"/>
                      <a:pt x="110" y="93"/>
                      <a:pt x="110" y="88"/>
                    </a:cubicBezTo>
                    <a:cubicBezTo>
                      <a:pt x="110" y="84"/>
                      <a:pt x="111" y="80"/>
                      <a:pt x="109" y="79"/>
                    </a:cubicBezTo>
                    <a:cubicBezTo>
                      <a:pt x="107" y="79"/>
                      <a:pt x="108" y="75"/>
                      <a:pt x="111" y="71"/>
                    </a:cubicBezTo>
                    <a:cubicBezTo>
                      <a:pt x="114" y="67"/>
                      <a:pt x="106" y="66"/>
                      <a:pt x="105" y="61"/>
                    </a:cubicBezTo>
                    <a:cubicBezTo>
                      <a:pt x="105" y="59"/>
                      <a:pt x="107" y="52"/>
                      <a:pt x="110" y="44"/>
                    </a:cubicBezTo>
                    <a:cubicBezTo>
                      <a:pt x="101" y="37"/>
                      <a:pt x="91" y="30"/>
                      <a:pt x="91" y="30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6"/>
                      <a:pt x="47" y="10"/>
                      <a:pt x="44" y="12"/>
                    </a:cubicBezTo>
                    <a:cubicBezTo>
                      <a:pt x="40" y="13"/>
                      <a:pt x="48" y="18"/>
                      <a:pt x="44" y="19"/>
                    </a:cubicBezTo>
                    <a:cubicBezTo>
                      <a:pt x="41" y="19"/>
                      <a:pt x="32" y="15"/>
                      <a:pt x="26" y="18"/>
                    </a:cubicBezTo>
                    <a:cubicBezTo>
                      <a:pt x="22" y="19"/>
                      <a:pt x="23" y="9"/>
                      <a:pt x="26" y="0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4" y="2"/>
                      <a:pt x="11" y="2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5" y="12"/>
                      <a:pt x="15" y="15"/>
                    </a:cubicBezTo>
                    <a:cubicBezTo>
                      <a:pt x="15" y="16"/>
                      <a:pt x="13" y="17"/>
                      <a:pt x="10" y="17"/>
                    </a:cubicBezTo>
                    <a:cubicBezTo>
                      <a:pt x="11" y="20"/>
                      <a:pt x="11" y="23"/>
                      <a:pt x="11" y="23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7" y="37"/>
                      <a:pt x="5" y="38"/>
                    </a:cubicBezTo>
                    <a:cubicBezTo>
                      <a:pt x="4" y="38"/>
                      <a:pt x="2" y="39"/>
                      <a:pt x="0" y="41"/>
                    </a:cubicBezTo>
                    <a:cubicBezTo>
                      <a:pt x="1" y="49"/>
                      <a:pt x="3" y="59"/>
                      <a:pt x="7" y="62"/>
                    </a:cubicBezTo>
                    <a:cubicBezTo>
                      <a:pt x="12" y="68"/>
                      <a:pt x="11" y="74"/>
                      <a:pt x="13" y="77"/>
                    </a:cubicBezTo>
                    <a:cubicBezTo>
                      <a:pt x="14" y="81"/>
                      <a:pt x="19" y="85"/>
                      <a:pt x="15" y="86"/>
                    </a:cubicBezTo>
                    <a:cubicBezTo>
                      <a:pt x="13" y="87"/>
                      <a:pt x="11" y="85"/>
                      <a:pt x="9" y="81"/>
                    </a:cubicBezTo>
                    <a:cubicBezTo>
                      <a:pt x="9" y="82"/>
                      <a:pt x="9" y="82"/>
                      <a:pt x="8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11" y="86"/>
                      <a:pt x="15" y="88"/>
                      <a:pt x="16" y="88"/>
                    </a:cubicBezTo>
                    <a:cubicBezTo>
                      <a:pt x="19" y="88"/>
                      <a:pt x="24" y="92"/>
                      <a:pt x="26" y="92"/>
                    </a:cubicBezTo>
                    <a:cubicBezTo>
                      <a:pt x="29" y="93"/>
                      <a:pt x="40" y="97"/>
                      <a:pt x="41" y="99"/>
                    </a:cubicBezTo>
                    <a:cubicBezTo>
                      <a:pt x="41" y="99"/>
                      <a:pt x="41" y="99"/>
                      <a:pt x="42" y="100"/>
                    </a:cubicBezTo>
                    <a:cubicBezTo>
                      <a:pt x="44" y="100"/>
                      <a:pt x="47" y="99"/>
                      <a:pt x="49" y="100"/>
                    </a:cubicBezTo>
                    <a:cubicBezTo>
                      <a:pt x="50" y="99"/>
                      <a:pt x="50" y="99"/>
                      <a:pt x="51" y="99"/>
                    </a:cubicBezTo>
                    <a:cubicBezTo>
                      <a:pt x="55" y="99"/>
                      <a:pt x="59" y="113"/>
                      <a:pt x="59" y="122"/>
                    </a:cubicBezTo>
                    <a:cubicBezTo>
                      <a:pt x="61" y="122"/>
                      <a:pt x="64" y="123"/>
                      <a:pt x="65" y="123"/>
                    </a:cubicBezTo>
                    <a:cubicBezTo>
                      <a:pt x="67" y="123"/>
                      <a:pt x="69" y="120"/>
                      <a:pt x="72" y="121"/>
                    </a:cubicBezTo>
                    <a:cubicBezTo>
                      <a:pt x="75" y="122"/>
                      <a:pt x="73" y="125"/>
                      <a:pt x="76" y="125"/>
                    </a:cubicBezTo>
                    <a:cubicBezTo>
                      <a:pt x="78" y="125"/>
                      <a:pt x="84" y="123"/>
                      <a:pt x="85" y="123"/>
                    </a:cubicBezTo>
                    <a:cubicBezTo>
                      <a:pt x="87" y="124"/>
                      <a:pt x="92" y="125"/>
                      <a:pt x="92" y="123"/>
                    </a:cubicBezTo>
                    <a:cubicBezTo>
                      <a:pt x="92" y="121"/>
                      <a:pt x="93" y="118"/>
                      <a:pt x="96" y="118"/>
                    </a:cubicBezTo>
                    <a:cubicBezTo>
                      <a:pt x="98" y="119"/>
                      <a:pt x="100" y="121"/>
                      <a:pt x="102" y="119"/>
                    </a:cubicBezTo>
                    <a:cubicBezTo>
                      <a:pt x="105" y="116"/>
                      <a:pt x="109" y="119"/>
                      <a:pt x="110" y="117"/>
                    </a:cubicBezTo>
                    <a:cubicBezTo>
                      <a:pt x="111" y="115"/>
                      <a:pt x="117" y="113"/>
                      <a:pt x="122" y="110"/>
                    </a:cubicBezTo>
                    <a:cubicBezTo>
                      <a:pt x="122" y="104"/>
                      <a:pt x="115" y="107"/>
                      <a:pt x="114" y="10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917" name="Freeform 162"/>
              <p:cNvSpPr>
                <a:spLocks noChangeArrowheads="1"/>
              </p:cNvSpPr>
              <p:nvPr/>
            </p:nvSpPr>
            <p:spPr bwMode="auto">
              <a:xfrm>
                <a:off x="4337050" y="2678112"/>
                <a:ext cx="71438" cy="168275"/>
              </a:xfrm>
              <a:custGeom>
                <a:gdLst>
                  <a:gd fmla="*/ 65646 w 37" name="T0"/>
                  <a:gd fmla="*/ 108996 h 88" name="T1"/>
                  <a:gd fmla="*/ 52130 w 37" name="T2"/>
                  <a:gd fmla="*/ 97523 h 88" name="T3"/>
                  <a:gd fmla="*/ 52130 w 37" name="T4"/>
                  <a:gd fmla="*/ 101347 h 88" name="T5"/>
                  <a:gd fmla="*/ 28961 w 37" name="T6"/>
                  <a:gd fmla="*/ 66928 h 88" name="T7"/>
                  <a:gd fmla="*/ 30892 w 37" name="T8"/>
                  <a:gd fmla="*/ 28683 h 88" name="T9"/>
                  <a:gd fmla="*/ 25100 w 37" name="T10"/>
                  <a:gd fmla="*/ 1912 h 88" name="T11"/>
                  <a:gd fmla="*/ 11585 w 37" name="T12"/>
                  <a:gd fmla="*/ 1912 h 88" name="T13"/>
                  <a:gd fmla="*/ 19308 w 37" name="T14"/>
                  <a:gd fmla="*/ 22947 h 88" name="T15"/>
                  <a:gd fmla="*/ 11585 w 37" name="T16"/>
                  <a:gd fmla="*/ 26771 h 88" name="T17"/>
                  <a:gd fmla="*/ 13515 w 37" name="T18"/>
                  <a:gd fmla="*/ 61191 h 88" name="T19"/>
                  <a:gd fmla="*/ 3862 w 37" name="T20"/>
                  <a:gd fmla="*/ 66928 h 88" name="T21"/>
                  <a:gd fmla="*/ 0 w 37" name="T22"/>
                  <a:gd fmla="*/ 87962 h 88" name="T23"/>
                  <a:gd fmla="*/ 3862 w 37" name="T24"/>
                  <a:gd fmla="*/ 97523 h 88" name="T25"/>
                  <a:gd fmla="*/ 3862 w 37" name="T26"/>
                  <a:gd fmla="*/ 97523 h 88" name="T27"/>
                  <a:gd fmla="*/ 19308 w 37" name="T28"/>
                  <a:gd fmla="*/ 108996 h 88" name="T29"/>
                  <a:gd fmla="*/ 36684 w 37" name="T30"/>
                  <a:gd fmla="*/ 110909 h 88" name="T31"/>
                  <a:gd fmla="*/ 32823 w 37" name="T32"/>
                  <a:gd fmla="*/ 139592 h 88" name="T33"/>
                  <a:gd fmla="*/ 52130 w 37" name="T34"/>
                  <a:gd fmla="*/ 164451 h 88" name="T35"/>
                  <a:gd fmla="*/ 54061 w 37" name="T36"/>
                  <a:gd fmla="*/ 145328 h 88" name="T37"/>
                  <a:gd fmla="*/ 65646 w 37" name="T38"/>
                  <a:gd fmla="*/ 131943 h 88" name="T39"/>
                  <a:gd fmla="*/ 65646 w 37" name="T40"/>
                  <a:gd fmla="*/ 108996 h 88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37" name="T63"/>
                  <a:gd fmla="*/ 0 h 88" name="T64"/>
                  <a:gd fmla="*/ 37 w 37" name="T65"/>
                  <a:gd fmla="*/ 88 h 88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88" w="37">
                    <a:moveTo>
                      <a:pt x="34" y="57"/>
                    </a:moveTo>
                    <a:cubicBezTo>
                      <a:pt x="33" y="55"/>
                      <a:pt x="30" y="53"/>
                      <a:pt x="27" y="51"/>
                    </a:cubicBezTo>
                    <a:cubicBezTo>
                      <a:pt x="27" y="51"/>
                      <a:pt x="27" y="52"/>
                      <a:pt x="27" y="53"/>
                    </a:cubicBezTo>
                    <a:cubicBezTo>
                      <a:pt x="24" y="57"/>
                      <a:pt x="16" y="44"/>
                      <a:pt x="15" y="35"/>
                    </a:cubicBezTo>
                    <a:cubicBezTo>
                      <a:pt x="14" y="27"/>
                      <a:pt x="19" y="23"/>
                      <a:pt x="16" y="15"/>
                    </a:cubicBezTo>
                    <a:cubicBezTo>
                      <a:pt x="13" y="9"/>
                      <a:pt x="11" y="3"/>
                      <a:pt x="13" y="1"/>
                    </a:cubicBezTo>
                    <a:cubicBezTo>
                      <a:pt x="11" y="0"/>
                      <a:pt x="8" y="1"/>
                      <a:pt x="6" y="1"/>
                    </a:cubicBezTo>
                    <a:cubicBezTo>
                      <a:pt x="7" y="4"/>
                      <a:pt x="10" y="10"/>
                      <a:pt x="10" y="12"/>
                    </a:cubicBezTo>
                    <a:cubicBezTo>
                      <a:pt x="10" y="14"/>
                      <a:pt x="7" y="11"/>
                      <a:pt x="6" y="14"/>
                    </a:cubicBezTo>
                    <a:cubicBezTo>
                      <a:pt x="5" y="17"/>
                      <a:pt x="4" y="30"/>
                      <a:pt x="7" y="32"/>
                    </a:cubicBezTo>
                    <a:cubicBezTo>
                      <a:pt x="9" y="35"/>
                      <a:pt x="2" y="33"/>
                      <a:pt x="2" y="35"/>
                    </a:cubicBezTo>
                    <a:cubicBezTo>
                      <a:pt x="2" y="38"/>
                      <a:pt x="1" y="46"/>
                      <a:pt x="0" y="46"/>
                    </a:cubicBezTo>
                    <a:cubicBezTo>
                      <a:pt x="0" y="47"/>
                      <a:pt x="1" y="49"/>
                      <a:pt x="2" y="51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3" y="51"/>
                      <a:pt x="8" y="57"/>
                      <a:pt x="10" y="57"/>
                    </a:cubicBezTo>
                    <a:cubicBezTo>
                      <a:pt x="12" y="56"/>
                      <a:pt x="18" y="53"/>
                      <a:pt x="19" y="58"/>
                    </a:cubicBezTo>
                    <a:cubicBezTo>
                      <a:pt x="20" y="63"/>
                      <a:pt x="16" y="71"/>
                      <a:pt x="17" y="73"/>
                    </a:cubicBezTo>
                    <a:cubicBezTo>
                      <a:pt x="17" y="75"/>
                      <a:pt x="26" y="88"/>
                      <a:pt x="27" y="86"/>
                    </a:cubicBezTo>
                    <a:cubicBezTo>
                      <a:pt x="28" y="85"/>
                      <a:pt x="25" y="79"/>
                      <a:pt x="28" y="76"/>
                    </a:cubicBezTo>
                    <a:cubicBezTo>
                      <a:pt x="31" y="73"/>
                      <a:pt x="35" y="77"/>
                      <a:pt x="34" y="69"/>
                    </a:cubicBezTo>
                    <a:cubicBezTo>
                      <a:pt x="34" y="61"/>
                      <a:pt x="37" y="61"/>
                      <a:pt x="34" y="5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918" name="Freeform 163"/>
              <p:cNvSpPr>
                <a:spLocks noChangeArrowheads="1"/>
              </p:cNvSpPr>
              <p:nvPr/>
            </p:nvSpPr>
            <p:spPr bwMode="auto">
              <a:xfrm>
                <a:off x="7164388" y="2919412"/>
                <a:ext cx="73025" cy="57150"/>
              </a:xfrm>
              <a:custGeom>
                <a:gdLst>
                  <a:gd fmla="*/ 1922 w 38" name="T0"/>
                  <a:gd fmla="*/ 9525 h 30" name="T1"/>
                  <a:gd fmla="*/ 65338 w 38" name="T2"/>
                  <a:gd fmla="*/ 51435 h 30" name="T3"/>
                  <a:gd fmla="*/ 1922 w 38" name="T4"/>
                  <a:gd fmla="*/ 9525 h 30" name="T5"/>
                  <a:gd fmla="*/ 0 60000 65536" name="T6"/>
                  <a:gd fmla="*/ 0 60000 65536" name="T7"/>
                  <a:gd fmla="*/ 0 60000 65536" name="T8"/>
                  <a:gd fmla="*/ 0 w 38" name="T9"/>
                  <a:gd fmla="*/ 0 h 30" name="T10"/>
                  <a:gd fmla="*/ 38 w 38" name="T11"/>
                  <a:gd fmla="*/ 30 h 30" name="T12"/>
                </a:gdLst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b="T12" l="T9" r="T11" t="T10"/>
                <a:pathLst>
                  <a:path h="30" w="38">
                    <a:moveTo>
                      <a:pt x="1" y="5"/>
                    </a:moveTo>
                    <a:cubicBezTo>
                      <a:pt x="0" y="0"/>
                      <a:pt x="38" y="25"/>
                      <a:pt x="34" y="27"/>
                    </a:cubicBezTo>
                    <a:cubicBezTo>
                      <a:pt x="30" y="30"/>
                      <a:pt x="2" y="9"/>
                      <a:pt x="1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919" name="Freeform 164"/>
              <p:cNvSpPr>
                <a:spLocks noChangeArrowheads="1"/>
              </p:cNvSpPr>
              <p:nvPr/>
            </p:nvSpPr>
            <p:spPr bwMode="auto">
              <a:xfrm>
                <a:off x="5102225" y="1530350"/>
                <a:ext cx="166688" cy="111125"/>
              </a:xfrm>
              <a:custGeom>
                <a:gdLst>
                  <a:gd fmla="*/ 136033 w 87" name="T0"/>
                  <a:gd fmla="*/ 90050 h 58" name="T1"/>
                  <a:gd fmla="*/ 143697 w 87" name="T2"/>
                  <a:gd fmla="*/ 97713 h 58" name="T3"/>
                  <a:gd fmla="*/ 159024 w 87" name="T4"/>
                  <a:gd fmla="*/ 101545 h 58" name="T5"/>
                  <a:gd fmla="*/ 166688 w 87" name="T6"/>
                  <a:gd fmla="*/ 99629 h 58" name="T7"/>
                  <a:gd fmla="*/ 160940 w 87" name="T8"/>
                  <a:gd fmla="*/ 70890 h 58" name="T9"/>
                  <a:gd fmla="*/ 139865 w 87" name="T10"/>
                  <a:gd fmla="*/ 57478 h 58" name="T11"/>
                  <a:gd fmla="*/ 137949 w 87" name="T12"/>
                  <a:gd fmla="*/ 38319 h 58" name="T13"/>
                  <a:gd fmla="*/ 109209 w 87" name="T14"/>
                  <a:gd fmla="*/ 40235 h 58" name="T15"/>
                  <a:gd fmla="*/ 90050 w 87" name="T16"/>
                  <a:gd fmla="*/ 36403 h 58" name="T17"/>
                  <a:gd fmla="*/ 70890 w 87" name="T18"/>
                  <a:gd fmla="*/ 36403 h 58" name="T19"/>
                  <a:gd fmla="*/ 40235 w 87" name="T20"/>
                  <a:gd fmla="*/ 34487 h 58" name="T21"/>
                  <a:gd fmla="*/ 55563 w 87" name="T22"/>
                  <a:gd fmla="*/ 21075 h 58" name="T23"/>
                  <a:gd fmla="*/ 63226 w 87" name="T24"/>
                  <a:gd fmla="*/ 21075 h 58" name="T25"/>
                  <a:gd fmla="*/ 70890 w 87" name="T26"/>
                  <a:gd fmla="*/ 3832 h 58" name="T27"/>
                  <a:gd fmla="*/ 55563 w 87" name="T28"/>
                  <a:gd fmla="*/ 7664 h 58" name="T29"/>
                  <a:gd fmla="*/ 38319 w 87" name="T30"/>
                  <a:gd fmla="*/ 11496 h 58" name="T31"/>
                  <a:gd fmla="*/ 28739 w 87" name="T32"/>
                  <a:gd fmla="*/ 22991 h 58" name="T33"/>
                  <a:gd fmla="*/ 21075 w 87" name="T34"/>
                  <a:gd fmla="*/ 34487 h 58" name="T35"/>
                  <a:gd fmla="*/ 1916 w 87" name="T36"/>
                  <a:gd fmla="*/ 42151 h 58" name="T37"/>
                  <a:gd fmla="*/ 15328 w 87" name="T38"/>
                  <a:gd fmla="*/ 59394 h 58" name="T39"/>
                  <a:gd fmla="*/ 17244 w 87" name="T40"/>
                  <a:gd fmla="*/ 78554 h 58" name="T41"/>
                  <a:gd fmla="*/ 7664 w 87" name="T42"/>
                  <a:gd fmla="*/ 99629 h 58" name="T43"/>
                  <a:gd fmla="*/ 19160 w 87" name="T44"/>
                  <a:gd fmla="*/ 101545 h 58" name="T45"/>
                  <a:gd fmla="*/ 40235 w 87" name="T46"/>
                  <a:gd fmla="*/ 95797 h 58" name="T47"/>
                  <a:gd fmla="*/ 61311 w 87" name="T48"/>
                  <a:gd fmla="*/ 84302 h 58" name="T49"/>
                  <a:gd fmla="*/ 80470 w 87" name="T50"/>
                  <a:gd fmla="*/ 67058 h 58" name="T51"/>
                  <a:gd fmla="*/ 90050 w 87" name="T52"/>
                  <a:gd fmla="*/ 84302 h 58" name="T53"/>
                  <a:gd fmla="*/ 90050 w 87" name="T54"/>
                  <a:gd fmla="*/ 109209 h 58" name="T55"/>
                  <a:gd fmla="*/ 99630 w 87" name="T56"/>
                  <a:gd fmla="*/ 111125 h 58" name="T57"/>
                  <a:gd fmla="*/ 111125 w 87" name="T58"/>
                  <a:gd fmla="*/ 107293 h 58" name="T59"/>
                  <a:gd fmla="*/ 136033 w 87" name="T60"/>
                  <a:gd fmla="*/ 90050 h 58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w 87" name="T93"/>
                  <a:gd fmla="*/ 0 h 58" name="T94"/>
                  <a:gd fmla="*/ 87 w 87" name="T95"/>
                  <a:gd fmla="*/ 58 h 58" name="T96"/>
                </a:gdLst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b="T96" l="T93" r="T95" t="T94"/>
                <a:pathLst>
                  <a:path h="57" w="87">
                    <a:moveTo>
                      <a:pt x="71" y="47"/>
                    </a:moveTo>
                    <a:cubicBezTo>
                      <a:pt x="73" y="49"/>
                      <a:pt x="73" y="51"/>
                      <a:pt x="75" y="51"/>
                    </a:cubicBezTo>
                    <a:cubicBezTo>
                      <a:pt x="77" y="50"/>
                      <a:pt x="81" y="51"/>
                      <a:pt x="83" y="53"/>
                    </a:cubicBezTo>
                    <a:cubicBezTo>
                      <a:pt x="85" y="53"/>
                      <a:pt x="87" y="52"/>
                      <a:pt x="87" y="52"/>
                    </a:cubicBezTo>
                    <a:cubicBezTo>
                      <a:pt x="87" y="52"/>
                      <a:pt x="85" y="41"/>
                      <a:pt x="84" y="37"/>
                    </a:cubicBezTo>
                    <a:cubicBezTo>
                      <a:pt x="84" y="34"/>
                      <a:pt x="73" y="30"/>
                      <a:pt x="73" y="30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2" y="20"/>
                      <a:pt x="59" y="22"/>
                      <a:pt x="57" y="21"/>
                    </a:cubicBezTo>
                    <a:cubicBezTo>
                      <a:pt x="55" y="20"/>
                      <a:pt x="50" y="23"/>
                      <a:pt x="47" y="19"/>
                    </a:cubicBezTo>
                    <a:cubicBezTo>
                      <a:pt x="45" y="16"/>
                      <a:pt x="41" y="22"/>
                      <a:pt x="37" y="19"/>
                    </a:cubicBezTo>
                    <a:cubicBezTo>
                      <a:pt x="33" y="16"/>
                      <a:pt x="22" y="20"/>
                      <a:pt x="21" y="18"/>
                    </a:cubicBezTo>
                    <a:cubicBezTo>
                      <a:pt x="21" y="15"/>
                      <a:pt x="26" y="11"/>
                      <a:pt x="29" y="11"/>
                    </a:cubicBezTo>
                    <a:cubicBezTo>
                      <a:pt x="30" y="11"/>
                      <a:pt x="31" y="11"/>
                      <a:pt x="33" y="11"/>
                    </a:cubicBezTo>
                    <a:cubicBezTo>
                      <a:pt x="34" y="9"/>
                      <a:pt x="37" y="3"/>
                      <a:pt x="37" y="2"/>
                    </a:cubicBezTo>
                    <a:cubicBezTo>
                      <a:pt x="36" y="0"/>
                      <a:pt x="32" y="2"/>
                      <a:pt x="29" y="4"/>
                    </a:cubicBezTo>
                    <a:cubicBezTo>
                      <a:pt x="26" y="6"/>
                      <a:pt x="21" y="3"/>
                      <a:pt x="20" y="6"/>
                    </a:cubicBezTo>
                    <a:cubicBezTo>
                      <a:pt x="19" y="9"/>
                      <a:pt x="18" y="12"/>
                      <a:pt x="15" y="12"/>
                    </a:cubicBezTo>
                    <a:cubicBezTo>
                      <a:pt x="12" y="12"/>
                      <a:pt x="14" y="17"/>
                      <a:pt x="11" y="18"/>
                    </a:cubicBezTo>
                    <a:cubicBezTo>
                      <a:pt x="8" y="19"/>
                      <a:pt x="1" y="19"/>
                      <a:pt x="1" y="22"/>
                    </a:cubicBezTo>
                    <a:cubicBezTo>
                      <a:pt x="0" y="25"/>
                      <a:pt x="8" y="27"/>
                      <a:pt x="8" y="31"/>
                    </a:cubicBezTo>
                    <a:cubicBezTo>
                      <a:pt x="7" y="34"/>
                      <a:pt x="12" y="38"/>
                      <a:pt x="9" y="41"/>
                    </a:cubicBezTo>
                    <a:cubicBezTo>
                      <a:pt x="6" y="43"/>
                      <a:pt x="4" y="46"/>
                      <a:pt x="4" y="52"/>
                    </a:cubicBezTo>
                    <a:cubicBezTo>
                      <a:pt x="7" y="54"/>
                      <a:pt x="9" y="55"/>
                      <a:pt x="10" y="53"/>
                    </a:cubicBezTo>
                    <a:cubicBezTo>
                      <a:pt x="11" y="49"/>
                      <a:pt x="21" y="53"/>
                      <a:pt x="21" y="50"/>
                    </a:cubicBezTo>
                    <a:cubicBezTo>
                      <a:pt x="21" y="47"/>
                      <a:pt x="32" y="48"/>
                      <a:pt x="32" y="44"/>
                    </a:cubicBezTo>
                    <a:cubicBezTo>
                      <a:pt x="32" y="41"/>
                      <a:pt x="38" y="34"/>
                      <a:pt x="42" y="35"/>
                    </a:cubicBezTo>
                    <a:cubicBezTo>
                      <a:pt x="46" y="35"/>
                      <a:pt x="42" y="42"/>
                      <a:pt x="47" y="44"/>
                    </a:cubicBezTo>
                    <a:cubicBezTo>
                      <a:pt x="51" y="46"/>
                      <a:pt x="44" y="54"/>
                      <a:pt x="47" y="57"/>
                    </a:cubicBezTo>
                    <a:cubicBezTo>
                      <a:pt x="48" y="58"/>
                      <a:pt x="50" y="58"/>
                      <a:pt x="52" y="58"/>
                    </a:cubicBezTo>
                    <a:cubicBezTo>
                      <a:pt x="54" y="57"/>
                      <a:pt x="56" y="56"/>
                      <a:pt x="58" y="56"/>
                    </a:cubicBezTo>
                    <a:cubicBezTo>
                      <a:pt x="63" y="52"/>
                      <a:pt x="69" y="46"/>
                      <a:pt x="71" y="4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920" name="Freeform 165"/>
              <p:cNvSpPr>
                <a:spLocks noChangeArrowheads="1"/>
              </p:cNvSpPr>
              <p:nvPr/>
            </p:nvSpPr>
            <p:spPr bwMode="auto">
              <a:xfrm>
                <a:off x="1943100" y="1908175"/>
                <a:ext cx="19050" cy="39688"/>
              </a:xfrm>
              <a:custGeom>
                <a:gdLst>
                  <a:gd fmla="*/ 15240 w 10" name="T0"/>
                  <a:gd fmla="*/ 35908 h 21" name="T1"/>
                  <a:gd fmla="*/ 7620 w 10" name="T2"/>
                  <a:gd fmla="*/ 28349 h 21" name="T3"/>
                  <a:gd fmla="*/ 0 w 10" name="T4"/>
                  <a:gd fmla="*/ 13229 h 21" name="T5"/>
                  <a:gd fmla="*/ 7620 w 10" name="T6"/>
                  <a:gd fmla="*/ 7560 h 21" name="T7"/>
                  <a:gd fmla="*/ 9525 w 10" name="T8"/>
                  <a:gd fmla="*/ 22679 h 21" name="T9"/>
                  <a:gd fmla="*/ 15240 w 10" name="T10"/>
                  <a:gd fmla="*/ 35908 h 21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0" name="T18"/>
                  <a:gd fmla="*/ 0 h 21" name="T19"/>
                  <a:gd fmla="*/ 10 w 10" name="T20"/>
                  <a:gd fmla="*/ 21 h 21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1" w="10">
                    <a:moveTo>
                      <a:pt x="8" y="19"/>
                    </a:moveTo>
                    <a:cubicBezTo>
                      <a:pt x="8" y="21"/>
                      <a:pt x="4" y="17"/>
                      <a:pt x="4" y="15"/>
                    </a:cubicBezTo>
                    <a:cubicBezTo>
                      <a:pt x="4" y="12"/>
                      <a:pt x="0" y="12"/>
                      <a:pt x="0" y="7"/>
                    </a:cubicBezTo>
                    <a:cubicBezTo>
                      <a:pt x="0" y="3"/>
                      <a:pt x="2" y="0"/>
                      <a:pt x="4" y="4"/>
                    </a:cubicBezTo>
                    <a:cubicBezTo>
                      <a:pt x="7" y="8"/>
                      <a:pt x="5" y="10"/>
                      <a:pt x="5" y="12"/>
                    </a:cubicBezTo>
                    <a:cubicBezTo>
                      <a:pt x="6" y="14"/>
                      <a:pt x="10" y="17"/>
                      <a:pt x="8" y="19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921" name="Freeform 166"/>
              <p:cNvSpPr>
                <a:spLocks noChangeArrowheads="1"/>
              </p:cNvSpPr>
              <p:nvPr/>
            </p:nvSpPr>
            <p:spPr bwMode="auto">
              <a:xfrm>
                <a:off x="2298700" y="2235200"/>
                <a:ext cx="25400" cy="20638"/>
              </a:xfrm>
              <a:custGeom>
                <a:gdLst>
                  <a:gd fmla="*/ 5862 w 13" name="T0"/>
                  <a:gd fmla="*/ 18762 h 11" name="T1"/>
                  <a:gd fmla="*/ 3908 w 13" name="T2"/>
                  <a:gd fmla="*/ 7505 h 11" name="T3"/>
                  <a:gd fmla="*/ 21492 w 13" name="T4"/>
                  <a:gd fmla="*/ 3752 h 11" name="T5"/>
                  <a:gd fmla="*/ 21492 w 13" name="T6"/>
                  <a:gd fmla="*/ 15009 h 11" name="T7"/>
                  <a:gd fmla="*/ 5862 w 13" name="T8"/>
                  <a:gd fmla="*/ 18762 h 11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3" name="T15"/>
                  <a:gd fmla="*/ 0 h 11" name="T16"/>
                  <a:gd fmla="*/ 13 w 13" name="T17"/>
                  <a:gd fmla="*/ 11 h 11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1" w="13">
                    <a:moveTo>
                      <a:pt x="3" y="10"/>
                    </a:moveTo>
                    <a:cubicBezTo>
                      <a:pt x="1" y="8"/>
                      <a:pt x="5" y="5"/>
                      <a:pt x="2" y="4"/>
                    </a:cubicBezTo>
                    <a:cubicBezTo>
                      <a:pt x="0" y="3"/>
                      <a:pt x="8" y="0"/>
                      <a:pt x="11" y="2"/>
                    </a:cubicBezTo>
                    <a:cubicBezTo>
                      <a:pt x="13" y="4"/>
                      <a:pt x="13" y="7"/>
                      <a:pt x="11" y="8"/>
                    </a:cubicBezTo>
                    <a:cubicBezTo>
                      <a:pt x="9" y="9"/>
                      <a:pt x="4" y="11"/>
                      <a:pt x="3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922" name="Freeform 167"/>
              <p:cNvSpPr>
                <a:spLocks noChangeArrowheads="1"/>
              </p:cNvSpPr>
              <p:nvPr/>
            </p:nvSpPr>
            <p:spPr bwMode="auto">
              <a:xfrm>
                <a:off x="4572000" y="1519237"/>
                <a:ext cx="71438" cy="61913"/>
              </a:xfrm>
              <a:custGeom>
                <a:gdLst>
                  <a:gd fmla="*/ 67576 w 37" name="T0"/>
                  <a:gd fmla="*/ 48780 h 33" name="T1"/>
                  <a:gd fmla="*/ 54061 w 37" name="T2"/>
                  <a:gd fmla="*/ 31895 h 33" name="T3"/>
                  <a:gd fmla="*/ 46338 w 37" name="T4"/>
                  <a:gd fmla="*/ 15009 h 33" name="T5"/>
                  <a:gd fmla="*/ 40546 w 37" name="T6"/>
                  <a:gd fmla="*/ 3752 h 33" name="T7"/>
                  <a:gd fmla="*/ 21238 w 37" name="T8"/>
                  <a:gd fmla="*/ 1876 h 33" name="T9"/>
                  <a:gd fmla="*/ 0 w 37" name="T10"/>
                  <a:gd fmla="*/ 5628 h 33" name="T11"/>
                  <a:gd fmla="*/ 3862 w 37" name="T12"/>
                  <a:gd fmla="*/ 22514 h 33" name="T13"/>
                  <a:gd fmla="*/ 21238 w 37" name="T14"/>
                  <a:gd fmla="*/ 30018 h 33" name="T15"/>
                  <a:gd fmla="*/ 25100 w 37" name="T16"/>
                  <a:gd fmla="*/ 37523 h 33" name="T17"/>
                  <a:gd fmla="*/ 27031 w 37" name="T18"/>
                  <a:gd fmla="*/ 37523 h 33" name="T19"/>
                  <a:gd fmla="*/ 32823 w 37" name="T20"/>
                  <a:gd fmla="*/ 41275 h 33" name="T21"/>
                  <a:gd fmla="*/ 42477 w 37" name="T22"/>
                  <a:gd fmla="*/ 46904 h 33" name="T23"/>
                  <a:gd fmla="*/ 54061 w 37" name="T24"/>
                  <a:gd fmla="*/ 50656 h 33" name="T25"/>
                  <a:gd fmla="*/ 57923 w 37" name="T26"/>
                  <a:gd fmla="*/ 61913 h 33" name="T27"/>
                  <a:gd fmla="*/ 71438 w 37" name="T28"/>
                  <a:gd fmla="*/ 58161 h 33" name="T29"/>
                  <a:gd fmla="*/ 67576 w 37" name="T30"/>
                  <a:gd fmla="*/ 48780 h 33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37" name="T48"/>
                  <a:gd fmla="*/ 0 h 33" name="T49"/>
                  <a:gd fmla="*/ 37 w 37" name="T50"/>
                  <a:gd fmla="*/ 33 h 33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33" w="37">
                    <a:moveTo>
                      <a:pt x="35" y="26"/>
                    </a:moveTo>
                    <a:cubicBezTo>
                      <a:pt x="35" y="23"/>
                      <a:pt x="28" y="21"/>
                      <a:pt x="28" y="17"/>
                    </a:cubicBezTo>
                    <a:cubicBezTo>
                      <a:pt x="28" y="14"/>
                      <a:pt x="23" y="11"/>
                      <a:pt x="24" y="8"/>
                    </a:cubicBezTo>
                    <a:cubicBezTo>
                      <a:pt x="24" y="6"/>
                      <a:pt x="22" y="4"/>
                      <a:pt x="21" y="2"/>
                    </a:cubicBezTo>
                    <a:cubicBezTo>
                      <a:pt x="18" y="1"/>
                      <a:pt x="14" y="0"/>
                      <a:pt x="11" y="1"/>
                    </a:cubicBezTo>
                    <a:cubicBezTo>
                      <a:pt x="7" y="1"/>
                      <a:pt x="4" y="2"/>
                      <a:pt x="0" y="3"/>
                    </a:cubicBezTo>
                    <a:cubicBezTo>
                      <a:pt x="2" y="6"/>
                      <a:pt x="0" y="7"/>
                      <a:pt x="2" y="12"/>
                    </a:cubicBezTo>
                    <a:cubicBezTo>
                      <a:pt x="4" y="17"/>
                      <a:pt x="9" y="14"/>
                      <a:pt x="11" y="16"/>
                    </a:cubicBezTo>
                    <a:cubicBezTo>
                      <a:pt x="11" y="16"/>
                      <a:pt x="12" y="18"/>
                      <a:pt x="13" y="20"/>
                    </a:cubicBezTo>
                    <a:cubicBezTo>
                      <a:pt x="13" y="20"/>
                      <a:pt x="13" y="20"/>
                      <a:pt x="14" y="20"/>
                    </a:cubicBezTo>
                    <a:cubicBezTo>
                      <a:pt x="16" y="20"/>
                      <a:pt x="16" y="21"/>
                      <a:pt x="17" y="22"/>
                    </a:cubicBezTo>
                    <a:cubicBezTo>
                      <a:pt x="19" y="23"/>
                      <a:pt x="21" y="24"/>
                      <a:pt x="22" y="25"/>
                    </a:cubicBezTo>
                    <a:cubicBezTo>
                      <a:pt x="24" y="25"/>
                      <a:pt x="25" y="23"/>
                      <a:pt x="28" y="27"/>
                    </a:cubicBezTo>
                    <a:cubicBezTo>
                      <a:pt x="30" y="29"/>
                      <a:pt x="30" y="30"/>
                      <a:pt x="30" y="33"/>
                    </a:cubicBezTo>
                    <a:cubicBezTo>
                      <a:pt x="33" y="33"/>
                      <a:pt x="35" y="32"/>
                      <a:pt x="37" y="31"/>
                    </a:cubicBezTo>
                    <a:cubicBezTo>
                      <a:pt x="36" y="29"/>
                      <a:pt x="35" y="27"/>
                      <a:pt x="35" y="26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923" name="Freeform 168"/>
              <p:cNvSpPr>
                <a:spLocks noChangeArrowheads="1" noEditPoints="1"/>
              </p:cNvSpPr>
              <p:nvPr/>
            </p:nvSpPr>
            <p:spPr bwMode="auto">
              <a:xfrm>
                <a:off x="4605338" y="1504950"/>
                <a:ext cx="106363" cy="87313"/>
              </a:xfrm>
              <a:custGeom>
                <a:gdLst>
                  <a:gd fmla="*/ 100665 w 56" name="T0"/>
                  <a:gd fmla="*/ 28472 h 46" name="T1"/>
                  <a:gd fmla="*/ 81672 w 56" name="T2"/>
                  <a:gd fmla="*/ 3796 h 46" name="T3"/>
                  <a:gd fmla="*/ 66477 w 56" name="T4"/>
                  <a:gd fmla="*/ 15185 h 46" name="T5"/>
                  <a:gd fmla="*/ 56980 w 56" name="T6"/>
                  <a:gd fmla="*/ 15185 h 46" name="T7"/>
                  <a:gd fmla="*/ 41785 w 56" name="T8"/>
                  <a:gd fmla="*/ 3796 h 46" name="T9"/>
                  <a:gd fmla="*/ 34188 w 56" name="T10"/>
                  <a:gd fmla="*/ 0 h 46" name="T11"/>
                  <a:gd fmla="*/ 30389 w 56" name="T12"/>
                  <a:gd fmla="*/ 7592 h 46" name="T13"/>
                  <a:gd fmla="*/ 37987 w 56" name="T14"/>
                  <a:gd fmla="*/ 17083 h 46" name="T15"/>
                  <a:gd fmla="*/ 20893 w 56" name="T16"/>
                  <a:gd fmla="*/ 17083 h 46" name="T17"/>
                  <a:gd fmla="*/ 5698 w 56" name="T18"/>
                  <a:gd fmla="*/ 11389 h 46" name="T19"/>
                  <a:gd fmla="*/ 13295 w 56" name="T20"/>
                  <a:gd fmla="*/ 28472 h 46" name="T21"/>
                  <a:gd fmla="*/ 20893 w 56" name="T22"/>
                  <a:gd fmla="*/ 45555 h 46" name="T23"/>
                  <a:gd fmla="*/ 34188 w 56" name="T24"/>
                  <a:gd fmla="*/ 62638 h 46" name="T25"/>
                  <a:gd fmla="*/ 37987 w 56" name="T26"/>
                  <a:gd fmla="*/ 72128 h 46" name="T27"/>
                  <a:gd fmla="*/ 64578 w 56" name="T28"/>
                  <a:gd fmla="*/ 56943 h 46" name="T29"/>
                  <a:gd fmla="*/ 68376 w 56" name="T30"/>
                  <a:gd fmla="*/ 75924 h 46" name="T31"/>
                  <a:gd fmla="*/ 83571 w 56" name="T32"/>
                  <a:gd fmla="*/ 87313 h 46" name="T33"/>
                  <a:gd fmla="*/ 87370 w 56" name="T34"/>
                  <a:gd fmla="*/ 74026 h 46" name="T35"/>
                  <a:gd fmla="*/ 100665 w 56" name="T36"/>
                  <a:gd fmla="*/ 28472 h 46" name="T37"/>
                  <a:gd fmla="*/ 9497 w 56" name="T38"/>
                  <a:gd fmla="*/ 60739 h 46" name="T39"/>
                  <a:gd fmla="*/ 0 w 56" name="T40"/>
                  <a:gd fmla="*/ 55045 h 46" name="T41"/>
                  <a:gd fmla="*/ 5698 w 56" name="T42"/>
                  <a:gd fmla="*/ 66434 h 46" name="T43"/>
                  <a:gd fmla="*/ 20893 w 56" name="T44"/>
                  <a:gd fmla="*/ 75924 h 46" name="T45"/>
                  <a:gd fmla="*/ 24691 w 56" name="T46"/>
                  <a:gd fmla="*/ 75924 h 46" name="T47"/>
                  <a:gd fmla="*/ 20893 w 56" name="T48"/>
                  <a:gd fmla="*/ 64536 h 46" name="T49"/>
                  <a:gd fmla="*/ 9497 w 56" name="T50"/>
                  <a:gd fmla="*/ 60739 h 4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56" name="T78"/>
                  <a:gd fmla="*/ 0 h 46" name="T79"/>
                  <a:gd fmla="*/ 56 w 56" name="T80"/>
                  <a:gd fmla="*/ 46 h 46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46" w="56">
                    <a:moveTo>
                      <a:pt x="53" y="15"/>
                    </a:moveTo>
                    <a:cubicBezTo>
                      <a:pt x="51" y="13"/>
                      <a:pt x="47" y="8"/>
                      <a:pt x="43" y="2"/>
                    </a:cubicBezTo>
                    <a:cubicBezTo>
                      <a:pt x="41" y="6"/>
                      <a:pt x="36" y="5"/>
                      <a:pt x="35" y="8"/>
                    </a:cubicBezTo>
                    <a:cubicBezTo>
                      <a:pt x="34" y="10"/>
                      <a:pt x="32" y="7"/>
                      <a:pt x="30" y="8"/>
                    </a:cubicBezTo>
                    <a:cubicBezTo>
                      <a:pt x="29" y="8"/>
                      <a:pt x="25" y="2"/>
                      <a:pt x="22" y="2"/>
                    </a:cubicBezTo>
                    <a:cubicBezTo>
                      <a:pt x="21" y="1"/>
                      <a:pt x="20" y="1"/>
                      <a:pt x="18" y="0"/>
                    </a:cubicBezTo>
                    <a:cubicBezTo>
                      <a:pt x="17" y="2"/>
                      <a:pt x="16" y="3"/>
                      <a:pt x="16" y="4"/>
                    </a:cubicBezTo>
                    <a:cubicBezTo>
                      <a:pt x="17" y="6"/>
                      <a:pt x="21" y="8"/>
                      <a:pt x="20" y="9"/>
                    </a:cubicBezTo>
                    <a:cubicBezTo>
                      <a:pt x="18" y="11"/>
                      <a:pt x="13" y="10"/>
                      <a:pt x="11" y="9"/>
                    </a:cubicBezTo>
                    <a:cubicBezTo>
                      <a:pt x="9" y="7"/>
                      <a:pt x="4" y="4"/>
                      <a:pt x="3" y="6"/>
                    </a:cubicBezTo>
                    <a:cubicBezTo>
                      <a:pt x="2" y="8"/>
                      <a:pt x="8" y="13"/>
                      <a:pt x="7" y="15"/>
                    </a:cubicBezTo>
                    <a:cubicBezTo>
                      <a:pt x="6" y="18"/>
                      <a:pt x="11" y="21"/>
                      <a:pt x="11" y="24"/>
                    </a:cubicBezTo>
                    <a:cubicBezTo>
                      <a:pt x="11" y="28"/>
                      <a:pt x="18" y="30"/>
                      <a:pt x="18" y="33"/>
                    </a:cubicBezTo>
                    <a:cubicBezTo>
                      <a:pt x="18" y="34"/>
                      <a:pt x="19" y="36"/>
                      <a:pt x="20" y="38"/>
                    </a:cubicBezTo>
                    <a:cubicBezTo>
                      <a:pt x="26" y="36"/>
                      <a:pt x="30" y="32"/>
                      <a:pt x="34" y="30"/>
                    </a:cubicBezTo>
                    <a:cubicBezTo>
                      <a:pt x="39" y="27"/>
                      <a:pt x="37" y="38"/>
                      <a:pt x="36" y="40"/>
                    </a:cubicBezTo>
                    <a:cubicBezTo>
                      <a:pt x="35" y="41"/>
                      <a:pt x="40" y="44"/>
                      <a:pt x="44" y="46"/>
                    </a:cubicBezTo>
                    <a:cubicBezTo>
                      <a:pt x="44" y="43"/>
                      <a:pt x="44" y="41"/>
                      <a:pt x="46" y="39"/>
                    </a:cubicBezTo>
                    <a:cubicBezTo>
                      <a:pt x="52" y="32"/>
                      <a:pt x="56" y="21"/>
                      <a:pt x="53" y="15"/>
                    </a:cubicBezTo>
                    <a:close/>
                    <a:moveTo>
                      <a:pt x="5" y="32"/>
                    </a:moveTo>
                    <a:cubicBezTo>
                      <a:pt x="4" y="31"/>
                      <a:pt x="2" y="30"/>
                      <a:pt x="0" y="29"/>
                    </a:cubicBezTo>
                    <a:cubicBezTo>
                      <a:pt x="0" y="31"/>
                      <a:pt x="0" y="34"/>
                      <a:pt x="3" y="35"/>
                    </a:cubicBezTo>
                    <a:cubicBezTo>
                      <a:pt x="8" y="37"/>
                      <a:pt x="1" y="38"/>
                      <a:pt x="11" y="40"/>
                    </a:cubicBezTo>
                    <a:cubicBezTo>
                      <a:pt x="12" y="40"/>
                      <a:pt x="12" y="40"/>
                      <a:pt x="13" y="40"/>
                    </a:cubicBezTo>
                    <a:cubicBezTo>
                      <a:pt x="13" y="37"/>
                      <a:pt x="13" y="36"/>
                      <a:pt x="11" y="34"/>
                    </a:cubicBezTo>
                    <a:cubicBezTo>
                      <a:pt x="8" y="30"/>
                      <a:pt x="7" y="32"/>
                      <a:pt x="5" y="32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924" name="Freeform 169"/>
              <p:cNvSpPr>
                <a:spLocks noChangeArrowheads="1"/>
              </p:cNvSpPr>
              <p:nvPr/>
            </p:nvSpPr>
            <p:spPr bwMode="auto">
              <a:xfrm>
                <a:off x="4946650" y="1595437"/>
                <a:ext cx="309563" cy="220663"/>
              </a:xfrm>
              <a:custGeom>
                <a:gdLst>
                  <a:gd fmla="*/ 298098 w 162" name="T0"/>
                  <a:gd fmla="*/ 32339 h 116" name="T1"/>
                  <a:gd fmla="*/ 290454 w 162" name="T2"/>
                  <a:gd fmla="*/ 24729 h 116" name="T3"/>
                  <a:gd fmla="*/ 265613 w 162" name="T4"/>
                  <a:gd fmla="*/ 41850 h 116" name="T5"/>
                  <a:gd fmla="*/ 256058 w 162" name="T6"/>
                  <a:gd fmla="*/ 45654 h 116" name="T7"/>
                  <a:gd fmla="*/ 244593 w 162" name="T8"/>
                  <a:gd fmla="*/ 43752 h 116" name="T9"/>
                  <a:gd fmla="*/ 244593 w 162" name="T10"/>
                  <a:gd fmla="*/ 19023 h 116" name="T11"/>
                  <a:gd fmla="*/ 235039 w 162" name="T12"/>
                  <a:gd fmla="*/ 1902 h 116" name="T13"/>
                  <a:gd fmla="*/ 215930 w 162" name="T14"/>
                  <a:gd fmla="*/ 19023 h 116" name="T15"/>
                  <a:gd fmla="*/ 194910 w 162" name="T16"/>
                  <a:gd fmla="*/ 30436 h 116" name="T17"/>
                  <a:gd fmla="*/ 173890 w 162" name="T18"/>
                  <a:gd fmla="*/ 36143 h 116" name="T19"/>
                  <a:gd fmla="*/ 154782 w 162" name="T20"/>
                  <a:gd fmla="*/ 30436 h 116" name="T21"/>
                  <a:gd fmla="*/ 137584 w 162" name="T22"/>
                  <a:gd fmla="*/ 24729 h 116" name="T23"/>
                  <a:gd fmla="*/ 118475 w 162" name="T24"/>
                  <a:gd fmla="*/ 20925 h 116" name="T25"/>
                  <a:gd fmla="*/ 101277 w 162" name="T26"/>
                  <a:gd fmla="*/ 32339 h 116" name="T27"/>
                  <a:gd fmla="*/ 89811 w 162" name="T28"/>
                  <a:gd fmla="*/ 53263 h 116" name="T29"/>
                  <a:gd fmla="*/ 59237 w 162" name="T30"/>
                  <a:gd fmla="*/ 70384 h 116" name="T31"/>
                  <a:gd fmla="*/ 40129 w 162" name="T32"/>
                  <a:gd fmla="*/ 77993 h 116" name="T33"/>
                  <a:gd fmla="*/ 24841 w 162" name="T34"/>
                  <a:gd fmla="*/ 72286 h 116" name="T35"/>
                  <a:gd fmla="*/ 15287 w 162" name="T36"/>
                  <a:gd fmla="*/ 83700 h 116" name="T37"/>
                  <a:gd fmla="*/ 5733 w 162" name="T38"/>
                  <a:gd fmla="*/ 100820 h 116" name="T39"/>
                  <a:gd fmla="*/ 3822 w 162" name="T40"/>
                  <a:gd fmla="*/ 117941 h 116" name="T41"/>
                  <a:gd fmla="*/ 3822 w 162" name="T42"/>
                  <a:gd fmla="*/ 140768 h 116" name="T43"/>
                  <a:gd fmla="*/ 7644 w 162" name="T44"/>
                  <a:gd fmla="*/ 165497 h 116" name="T45"/>
                  <a:gd fmla="*/ 28663 w 162" name="T46"/>
                  <a:gd fmla="*/ 176911 h 116" name="T47"/>
                  <a:gd fmla="*/ 5733 w 162" name="T48"/>
                  <a:gd fmla="*/ 207347 h 116" name="T49"/>
                  <a:gd fmla="*/ 11465 w 162" name="T50"/>
                  <a:gd fmla="*/ 214956 h 116" name="T51"/>
                  <a:gd fmla="*/ 43950 w 162" name="T52"/>
                  <a:gd fmla="*/ 218761 h 116" name="T53"/>
                  <a:gd fmla="*/ 129940 w 162" name="T54"/>
                  <a:gd fmla="*/ 207347 h 116" name="T55"/>
                  <a:gd fmla="*/ 128029 w 162" name="T56"/>
                  <a:gd fmla="*/ 186422 h 116" name="T57"/>
                  <a:gd fmla="*/ 145227 w 162" name="T58"/>
                  <a:gd fmla="*/ 176911 h 116" name="T59"/>
                  <a:gd fmla="*/ 160514 w 162" name="T60"/>
                  <a:gd fmla="*/ 173106 h 116" name="T61"/>
                  <a:gd fmla="*/ 183445 w 162" name="T62"/>
                  <a:gd fmla="*/ 165497 h 116" name="T63"/>
                  <a:gd fmla="*/ 192999 w 162" name="T64"/>
                  <a:gd fmla="*/ 155986 h 116" name="T65"/>
                  <a:gd fmla="*/ 200643 w 162" name="T66"/>
                  <a:gd fmla="*/ 133159 h 116" name="T67"/>
                  <a:gd fmla="*/ 215930 w 162" name="T68"/>
                  <a:gd fmla="*/ 123647 h 116" name="T69"/>
                  <a:gd fmla="*/ 208286 w 162" name="T70"/>
                  <a:gd fmla="*/ 110332 h 116" name="T71"/>
                  <a:gd fmla="*/ 233128 w 162" name="T72"/>
                  <a:gd fmla="*/ 110332 h 116" name="T73"/>
                  <a:gd fmla="*/ 235039 w 162" name="T74"/>
                  <a:gd fmla="*/ 93211 h 116" name="T75"/>
                  <a:gd fmla="*/ 244593 w 162" name="T76"/>
                  <a:gd fmla="*/ 77993 h 116" name="T77"/>
                  <a:gd fmla="*/ 240771 w 162" name="T78"/>
                  <a:gd fmla="*/ 64677 h 116" name="T79"/>
                  <a:gd fmla="*/ 244593 w 162" name="T80"/>
                  <a:gd fmla="*/ 55166 h 116" name="T81"/>
                  <a:gd fmla="*/ 246504 w 162" name="T82"/>
                  <a:gd fmla="*/ 53263 h 116" name="T83"/>
                  <a:gd fmla="*/ 257969 w 162" name="T84"/>
                  <a:gd fmla="*/ 49459 h 116" name="T85"/>
                  <a:gd fmla="*/ 286632 w 162" name="T86"/>
                  <a:gd fmla="*/ 39948 h 116" name="T87"/>
                  <a:gd fmla="*/ 309563 w 162" name="T88"/>
                  <a:gd fmla="*/ 34241 h 116" name="T89"/>
                  <a:gd fmla="*/ 298098 w 162" name="T90"/>
                  <a:gd fmla="*/ 32339 h 11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162" name="T138"/>
                  <a:gd fmla="*/ 0 h 116" name="T139"/>
                  <a:gd fmla="*/ 162 w 162" name="T140"/>
                  <a:gd fmla="*/ 116 h 116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15" w="162">
                    <a:moveTo>
                      <a:pt x="156" y="17"/>
                    </a:moveTo>
                    <a:cubicBezTo>
                      <a:pt x="154" y="17"/>
                      <a:pt x="154" y="15"/>
                      <a:pt x="152" y="13"/>
                    </a:cubicBezTo>
                    <a:cubicBezTo>
                      <a:pt x="150" y="12"/>
                      <a:pt x="144" y="18"/>
                      <a:pt x="139" y="22"/>
                    </a:cubicBezTo>
                    <a:cubicBezTo>
                      <a:pt x="137" y="22"/>
                      <a:pt x="135" y="23"/>
                      <a:pt x="134" y="24"/>
                    </a:cubicBezTo>
                    <a:cubicBezTo>
                      <a:pt x="131" y="24"/>
                      <a:pt x="129" y="24"/>
                      <a:pt x="128" y="23"/>
                    </a:cubicBezTo>
                    <a:cubicBezTo>
                      <a:pt x="125" y="20"/>
                      <a:pt x="132" y="12"/>
                      <a:pt x="128" y="10"/>
                    </a:cubicBezTo>
                    <a:cubicBezTo>
                      <a:pt x="123" y="8"/>
                      <a:pt x="127" y="1"/>
                      <a:pt x="123" y="1"/>
                    </a:cubicBezTo>
                    <a:cubicBezTo>
                      <a:pt x="119" y="0"/>
                      <a:pt x="113" y="7"/>
                      <a:pt x="113" y="10"/>
                    </a:cubicBezTo>
                    <a:cubicBezTo>
                      <a:pt x="113" y="14"/>
                      <a:pt x="102" y="13"/>
                      <a:pt x="102" y="16"/>
                    </a:cubicBezTo>
                    <a:cubicBezTo>
                      <a:pt x="102" y="19"/>
                      <a:pt x="92" y="15"/>
                      <a:pt x="91" y="19"/>
                    </a:cubicBezTo>
                    <a:cubicBezTo>
                      <a:pt x="89" y="22"/>
                      <a:pt x="84" y="16"/>
                      <a:pt x="81" y="16"/>
                    </a:cubicBezTo>
                    <a:cubicBezTo>
                      <a:pt x="78" y="16"/>
                      <a:pt x="76" y="12"/>
                      <a:pt x="72" y="13"/>
                    </a:cubicBezTo>
                    <a:cubicBezTo>
                      <a:pt x="68" y="14"/>
                      <a:pt x="65" y="12"/>
                      <a:pt x="62" y="11"/>
                    </a:cubicBezTo>
                    <a:cubicBezTo>
                      <a:pt x="59" y="11"/>
                      <a:pt x="57" y="18"/>
                      <a:pt x="53" y="17"/>
                    </a:cubicBezTo>
                    <a:cubicBezTo>
                      <a:pt x="50" y="15"/>
                      <a:pt x="48" y="23"/>
                      <a:pt x="47" y="28"/>
                    </a:cubicBezTo>
                    <a:cubicBezTo>
                      <a:pt x="45" y="32"/>
                      <a:pt x="30" y="32"/>
                      <a:pt x="31" y="37"/>
                    </a:cubicBezTo>
                    <a:cubicBezTo>
                      <a:pt x="31" y="42"/>
                      <a:pt x="22" y="44"/>
                      <a:pt x="21" y="41"/>
                    </a:cubicBezTo>
                    <a:cubicBezTo>
                      <a:pt x="20" y="38"/>
                      <a:pt x="14" y="39"/>
                      <a:pt x="13" y="38"/>
                    </a:cubicBezTo>
                    <a:cubicBezTo>
                      <a:pt x="11" y="38"/>
                      <a:pt x="7" y="39"/>
                      <a:pt x="8" y="44"/>
                    </a:cubicBezTo>
                    <a:cubicBezTo>
                      <a:pt x="8" y="48"/>
                      <a:pt x="4" y="51"/>
                      <a:pt x="3" y="53"/>
                    </a:cubicBezTo>
                    <a:cubicBezTo>
                      <a:pt x="3" y="54"/>
                      <a:pt x="0" y="60"/>
                      <a:pt x="2" y="62"/>
                    </a:cubicBezTo>
                    <a:cubicBezTo>
                      <a:pt x="4" y="65"/>
                      <a:pt x="0" y="70"/>
                      <a:pt x="2" y="74"/>
                    </a:cubicBezTo>
                    <a:cubicBezTo>
                      <a:pt x="4" y="79"/>
                      <a:pt x="3" y="86"/>
                      <a:pt x="4" y="87"/>
                    </a:cubicBezTo>
                    <a:cubicBezTo>
                      <a:pt x="5" y="89"/>
                      <a:pt x="13" y="88"/>
                      <a:pt x="15" y="93"/>
                    </a:cubicBezTo>
                    <a:cubicBezTo>
                      <a:pt x="17" y="98"/>
                      <a:pt x="4" y="107"/>
                      <a:pt x="3" y="109"/>
                    </a:cubicBezTo>
                    <a:cubicBezTo>
                      <a:pt x="3" y="110"/>
                      <a:pt x="4" y="112"/>
                      <a:pt x="6" y="113"/>
                    </a:cubicBezTo>
                    <a:cubicBezTo>
                      <a:pt x="11" y="113"/>
                      <a:pt x="17" y="114"/>
                      <a:pt x="23" y="115"/>
                    </a:cubicBezTo>
                    <a:cubicBezTo>
                      <a:pt x="30" y="116"/>
                      <a:pt x="68" y="111"/>
                      <a:pt x="68" y="109"/>
                    </a:cubicBezTo>
                    <a:cubicBezTo>
                      <a:pt x="69" y="108"/>
                      <a:pt x="67" y="100"/>
                      <a:pt x="67" y="98"/>
                    </a:cubicBezTo>
                    <a:cubicBezTo>
                      <a:pt x="68" y="96"/>
                      <a:pt x="72" y="92"/>
                      <a:pt x="76" y="93"/>
                    </a:cubicBezTo>
                    <a:cubicBezTo>
                      <a:pt x="80" y="93"/>
                      <a:pt x="84" y="94"/>
                      <a:pt x="84" y="91"/>
                    </a:cubicBezTo>
                    <a:cubicBezTo>
                      <a:pt x="84" y="88"/>
                      <a:pt x="95" y="84"/>
                      <a:pt x="96" y="87"/>
                    </a:cubicBezTo>
                    <a:cubicBezTo>
                      <a:pt x="97" y="89"/>
                      <a:pt x="101" y="88"/>
                      <a:pt x="101" y="82"/>
                    </a:cubicBezTo>
                    <a:cubicBezTo>
                      <a:pt x="102" y="75"/>
                      <a:pt x="101" y="70"/>
                      <a:pt x="105" y="70"/>
                    </a:cubicBezTo>
                    <a:cubicBezTo>
                      <a:pt x="109" y="69"/>
                      <a:pt x="113" y="67"/>
                      <a:pt x="113" y="65"/>
                    </a:cubicBezTo>
                    <a:cubicBezTo>
                      <a:pt x="112" y="63"/>
                      <a:pt x="108" y="59"/>
                      <a:pt x="109" y="58"/>
                    </a:cubicBezTo>
                    <a:cubicBezTo>
                      <a:pt x="110" y="56"/>
                      <a:pt x="120" y="61"/>
                      <a:pt x="122" y="58"/>
                    </a:cubicBezTo>
                    <a:cubicBezTo>
                      <a:pt x="123" y="55"/>
                      <a:pt x="121" y="52"/>
                      <a:pt x="123" y="49"/>
                    </a:cubicBezTo>
                    <a:cubicBezTo>
                      <a:pt x="124" y="46"/>
                      <a:pt x="128" y="44"/>
                      <a:pt x="128" y="41"/>
                    </a:cubicBezTo>
                    <a:cubicBezTo>
                      <a:pt x="128" y="38"/>
                      <a:pt x="128" y="37"/>
                      <a:pt x="126" y="34"/>
                    </a:cubicBezTo>
                    <a:cubicBezTo>
                      <a:pt x="124" y="32"/>
                      <a:pt x="125" y="29"/>
                      <a:pt x="128" y="29"/>
                    </a:cubicBezTo>
                    <a:cubicBezTo>
                      <a:pt x="128" y="28"/>
                      <a:pt x="129" y="28"/>
                      <a:pt x="129" y="28"/>
                    </a:cubicBezTo>
                    <a:cubicBezTo>
                      <a:pt x="132" y="27"/>
                      <a:pt x="134" y="27"/>
                      <a:pt x="135" y="26"/>
                    </a:cubicBezTo>
                    <a:cubicBezTo>
                      <a:pt x="139" y="23"/>
                      <a:pt x="147" y="20"/>
                      <a:pt x="150" y="21"/>
                    </a:cubicBezTo>
                    <a:cubicBezTo>
                      <a:pt x="153" y="22"/>
                      <a:pt x="158" y="21"/>
                      <a:pt x="162" y="18"/>
                    </a:cubicBezTo>
                    <a:cubicBezTo>
                      <a:pt x="160" y="17"/>
                      <a:pt x="157" y="16"/>
                      <a:pt x="156" y="1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925" name="Freeform 170"/>
              <p:cNvSpPr>
                <a:spLocks noChangeArrowheads="1"/>
              </p:cNvSpPr>
              <p:nvPr/>
            </p:nvSpPr>
            <p:spPr bwMode="auto">
              <a:xfrm>
                <a:off x="4959350" y="1628775"/>
                <a:ext cx="355600" cy="320675"/>
              </a:xfrm>
              <a:custGeom>
                <a:gdLst>
                  <a:gd fmla="*/ 328834 w 186" name="T0"/>
                  <a:gd fmla="*/ 17179 h 168" name="T1"/>
                  <a:gd fmla="*/ 302069 w 186" name="T2"/>
                  <a:gd fmla="*/ 1909 h 168" name="T3"/>
                  <a:gd fmla="*/ 275303 w 186" name="T4"/>
                  <a:gd fmla="*/ 5726 h 168" name="T5"/>
                  <a:gd fmla="*/ 235155 w 186" name="T6"/>
                  <a:gd fmla="*/ 19088 h 168" name="T7"/>
                  <a:gd fmla="*/ 229419 w 186" name="T8"/>
                  <a:gd fmla="*/ 30540 h 168" name="T9"/>
                  <a:gd fmla="*/ 223684 w 186" name="T10"/>
                  <a:gd fmla="*/ 59172 h 168" name="T11"/>
                  <a:gd fmla="*/ 196918 w 186" name="T12"/>
                  <a:gd fmla="*/ 76351 h 168" name="T13"/>
                  <a:gd fmla="*/ 189271 w 186" name="T14"/>
                  <a:gd fmla="*/ 99257 h 168" name="T15"/>
                  <a:gd fmla="*/ 172065 w 186" name="T16"/>
                  <a:gd fmla="*/ 131706 h 168" name="T17"/>
                  <a:gd fmla="*/ 133828 w 186" name="T18"/>
                  <a:gd fmla="*/ 143158 h 168" name="T19"/>
                  <a:gd fmla="*/ 118533 w 186" name="T20"/>
                  <a:gd fmla="*/ 173699 h 168" name="T21"/>
                  <a:gd fmla="*/ 0 w 186" name="T22"/>
                  <a:gd fmla="*/ 181334 h 168" name="T23"/>
                  <a:gd fmla="*/ 32501 w 186" name="T24"/>
                  <a:gd fmla="*/ 211875 h 168" name="T25"/>
                  <a:gd fmla="*/ 47796 w 186" name="T26"/>
                  <a:gd fmla="*/ 251959 h 168" name="T27"/>
                  <a:gd fmla="*/ 13383 w 186" name="T28"/>
                  <a:gd fmla="*/ 278682 h 168" name="T29"/>
                  <a:gd fmla="*/ 55443 w 186" name="T30"/>
                  <a:gd fmla="*/ 282499 h 168" name="T31"/>
                  <a:gd fmla="*/ 105151 w 186" name="T32"/>
                  <a:gd fmla="*/ 278682 h 168" name="T33"/>
                  <a:gd fmla="*/ 133828 w 186" name="T34"/>
                  <a:gd fmla="*/ 295861 h 168" name="T35"/>
                  <a:gd fmla="*/ 156770 w 186" name="T36"/>
                  <a:gd fmla="*/ 318766 h 168" name="T37"/>
                  <a:gd fmla="*/ 160594 w 186" name="T38"/>
                  <a:gd fmla="*/ 318766 h 168" name="T39"/>
                  <a:gd fmla="*/ 200742 w 186" name="T40"/>
                  <a:gd fmla="*/ 305405 h 168" name="T41"/>
                  <a:gd fmla="*/ 210301 w 186" name="T42"/>
                  <a:gd fmla="*/ 280591 h 168" name="T43"/>
                  <a:gd fmla="*/ 187359 w 186" name="T44"/>
                  <a:gd fmla="*/ 244324 h 168" name="T45"/>
                  <a:gd fmla="*/ 217948 w 186" name="T46"/>
                  <a:gd fmla="*/ 225236 h 168" name="T47"/>
                  <a:gd fmla="*/ 244714 w 186" name="T48"/>
                  <a:gd fmla="*/ 208057 h 168" name="T49"/>
                  <a:gd fmla="*/ 271480 w 186" name="T50"/>
                  <a:gd fmla="*/ 173699 h 168" name="T51"/>
                  <a:gd fmla="*/ 294422 w 186" name="T52"/>
                  <a:gd fmla="*/ 152702 h 168" name="T53"/>
                  <a:gd fmla="*/ 309716 w 186" name="T54"/>
                  <a:gd fmla="*/ 120253 h 168" name="T55"/>
                  <a:gd fmla="*/ 286774 w 186" name="T56"/>
                  <a:gd fmla="*/ 89713 h 168" name="T57"/>
                  <a:gd fmla="*/ 294422 w 186" name="T58"/>
                  <a:gd fmla="*/ 57263 h 168" name="T59"/>
                  <a:gd fmla="*/ 347953 w 186" name="T60"/>
                  <a:gd fmla="*/ 55355 h 168" name="T61"/>
                  <a:gd fmla="*/ 338394 w 186" name="T62"/>
                  <a:gd fmla="*/ 32449 h 168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86" name="T96"/>
                  <a:gd fmla="*/ 0 h 168" name="T97"/>
                  <a:gd fmla="*/ 186 w 186" name="T98"/>
                  <a:gd fmla="*/ 168 h 168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68" w="186">
                    <a:moveTo>
                      <a:pt x="177" y="17"/>
                    </a:moveTo>
                    <a:cubicBezTo>
                      <a:pt x="172" y="15"/>
                      <a:pt x="172" y="10"/>
                      <a:pt x="172" y="9"/>
                    </a:cubicBezTo>
                    <a:cubicBezTo>
                      <a:pt x="172" y="7"/>
                      <a:pt x="166" y="4"/>
                      <a:pt x="161" y="0"/>
                    </a:cubicBezTo>
                    <a:cubicBezTo>
                      <a:pt x="161" y="1"/>
                      <a:pt x="159" y="1"/>
                      <a:pt x="158" y="1"/>
                    </a:cubicBezTo>
                    <a:cubicBezTo>
                      <a:pt x="157" y="1"/>
                      <a:pt x="157" y="0"/>
                      <a:pt x="156" y="0"/>
                    </a:cubicBezTo>
                    <a:cubicBezTo>
                      <a:pt x="152" y="3"/>
                      <a:pt x="147" y="4"/>
                      <a:pt x="144" y="3"/>
                    </a:cubicBezTo>
                    <a:cubicBezTo>
                      <a:pt x="141" y="2"/>
                      <a:pt x="133" y="5"/>
                      <a:pt x="129" y="8"/>
                    </a:cubicBezTo>
                    <a:cubicBezTo>
                      <a:pt x="128" y="9"/>
                      <a:pt x="126" y="9"/>
                      <a:pt x="123" y="10"/>
                    </a:cubicBezTo>
                    <a:cubicBezTo>
                      <a:pt x="123" y="10"/>
                      <a:pt x="122" y="10"/>
                      <a:pt x="122" y="11"/>
                    </a:cubicBezTo>
                    <a:cubicBezTo>
                      <a:pt x="119" y="11"/>
                      <a:pt x="118" y="14"/>
                      <a:pt x="120" y="16"/>
                    </a:cubicBezTo>
                    <a:cubicBezTo>
                      <a:pt x="122" y="19"/>
                      <a:pt x="122" y="20"/>
                      <a:pt x="122" y="23"/>
                    </a:cubicBezTo>
                    <a:cubicBezTo>
                      <a:pt x="122" y="26"/>
                      <a:pt x="118" y="28"/>
                      <a:pt x="117" y="31"/>
                    </a:cubicBezTo>
                    <a:cubicBezTo>
                      <a:pt x="115" y="34"/>
                      <a:pt x="117" y="37"/>
                      <a:pt x="116" y="40"/>
                    </a:cubicBezTo>
                    <a:cubicBezTo>
                      <a:pt x="114" y="43"/>
                      <a:pt x="104" y="38"/>
                      <a:pt x="103" y="40"/>
                    </a:cubicBezTo>
                    <a:cubicBezTo>
                      <a:pt x="102" y="41"/>
                      <a:pt x="106" y="45"/>
                      <a:pt x="107" y="47"/>
                    </a:cubicBezTo>
                    <a:cubicBezTo>
                      <a:pt x="107" y="49"/>
                      <a:pt x="103" y="51"/>
                      <a:pt x="99" y="52"/>
                    </a:cubicBezTo>
                    <a:cubicBezTo>
                      <a:pt x="95" y="52"/>
                      <a:pt x="96" y="57"/>
                      <a:pt x="95" y="64"/>
                    </a:cubicBezTo>
                    <a:cubicBezTo>
                      <a:pt x="95" y="70"/>
                      <a:pt x="91" y="71"/>
                      <a:pt x="90" y="69"/>
                    </a:cubicBezTo>
                    <a:cubicBezTo>
                      <a:pt x="89" y="66"/>
                      <a:pt x="78" y="70"/>
                      <a:pt x="78" y="73"/>
                    </a:cubicBezTo>
                    <a:cubicBezTo>
                      <a:pt x="78" y="76"/>
                      <a:pt x="74" y="75"/>
                      <a:pt x="70" y="75"/>
                    </a:cubicBezTo>
                    <a:cubicBezTo>
                      <a:pt x="66" y="74"/>
                      <a:pt x="62" y="78"/>
                      <a:pt x="61" y="80"/>
                    </a:cubicBezTo>
                    <a:cubicBezTo>
                      <a:pt x="61" y="82"/>
                      <a:pt x="63" y="90"/>
                      <a:pt x="62" y="91"/>
                    </a:cubicBezTo>
                    <a:cubicBezTo>
                      <a:pt x="62" y="93"/>
                      <a:pt x="24" y="98"/>
                      <a:pt x="17" y="97"/>
                    </a:cubicBezTo>
                    <a:cubicBezTo>
                      <a:pt x="11" y="96"/>
                      <a:pt x="5" y="95"/>
                      <a:pt x="0" y="95"/>
                    </a:cubicBezTo>
                    <a:cubicBezTo>
                      <a:pt x="2" y="97"/>
                      <a:pt x="4" y="99"/>
                      <a:pt x="5" y="101"/>
                    </a:cubicBezTo>
                    <a:cubicBezTo>
                      <a:pt x="6" y="105"/>
                      <a:pt x="11" y="109"/>
                      <a:pt x="17" y="111"/>
                    </a:cubicBezTo>
                    <a:cubicBezTo>
                      <a:pt x="22" y="113"/>
                      <a:pt x="19" y="122"/>
                      <a:pt x="22" y="123"/>
                    </a:cubicBezTo>
                    <a:cubicBezTo>
                      <a:pt x="25" y="124"/>
                      <a:pt x="28" y="131"/>
                      <a:pt x="25" y="132"/>
                    </a:cubicBezTo>
                    <a:cubicBezTo>
                      <a:pt x="21" y="132"/>
                      <a:pt x="18" y="133"/>
                      <a:pt x="14" y="135"/>
                    </a:cubicBezTo>
                    <a:cubicBezTo>
                      <a:pt x="11" y="137"/>
                      <a:pt x="7" y="141"/>
                      <a:pt x="7" y="146"/>
                    </a:cubicBezTo>
                    <a:cubicBezTo>
                      <a:pt x="7" y="147"/>
                      <a:pt x="7" y="148"/>
                      <a:pt x="7" y="149"/>
                    </a:cubicBezTo>
                    <a:cubicBezTo>
                      <a:pt x="17" y="149"/>
                      <a:pt x="27" y="149"/>
                      <a:pt x="29" y="148"/>
                    </a:cubicBezTo>
                    <a:cubicBezTo>
                      <a:pt x="30" y="146"/>
                      <a:pt x="35" y="145"/>
                      <a:pt x="37" y="146"/>
                    </a:cubicBezTo>
                    <a:cubicBezTo>
                      <a:pt x="40" y="148"/>
                      <a:pt x="51" y="149"/>
                      <a:pt x="55" y="146"/>
                    </a:cubicBezTo>
                    <a:cubicBezTo>
                      <a:pt x="61" y="143"/>
                      <a:pt x="64" y="146"/>
                      <a:pt x="64" y="149"/>
                    </a:cubicBezTo>
                    <a:cubicBezTo>
                      <a:pt x="65" y="152"/>
                      <a:pt x="67" y="153"/>
                      <a:pt x="70" y="155"/>
                    </a:cubicBezTo>
                    <a:cubicBezTo>
                      <a:pt x="72" y="157"/>
                      <a:pt x="70" y="160"/>
                      <a:pt x="72" y="163"/>
                    </a:cubicBezTo>
                    <a:cubicBezTo>
                      <a:pt x="74" y="165"/>
                      <a:pt x="77" y="165"/>
                      <a:pt x="82" y="167"/>
                    </a:cubicBezTo>
                    <a:cubicBezTo>
                      <a:pt x="82" y="167"/>
                      <a:pt x="83" y="168"/>
                      <a:pt x="83" y="168"/>
                    </a:cubicBezTo>
                    <a:cubicBezTo>
                      <a:pt x="84" y="168"/>
                      <a:pt x="84" y="168"/>
                      <a:pt x="84" y="167"/>
                    </a:cubicBezTo>
                    <a:cubicBezTo>
                      <a:pt x="87" y="164"/>
                      <a:pt x="87" y="159"/>
                      <a:pt x="94" y="160"/>
                    </a:cubicBezTo>
                    <a:cubicBezTo>
                      <a:pt x="102" y="162"/>
                      <a:pt x="101" y="159"/>
                      <a:pt x="105" y="160"/>
                    </a:cubicBezTo>
                    <a:cubicBezTo>
                      <a:pt x="109" y="161"/>
                      <a:pt x="112" y="160"/>
                      <a:pt x="114" y="158"/>
                    </a:cubicBezTo>
                    <a:cubicBezTo>
                      <a:pt x="115" y="155"/>
                      <a:pt x="112" y="150"/>
                      <a:pt x="110" y="147"/>
                    </a:cubicBezTo>
                    <a:cubicBezTo>
                      <a:pt x="107" y="145"/>
                      <a:pt x="104" y="140"/>
                      <a:pt x="105" y="136"/>
                    </a:cubicBezTo>
                    <a:cubicBezTo>
                      <a:pt x="105" y="131"/>
                      <a:pt x="98" y="131"/>
                      <a:pt x="98" y="128"/>
                    </a:cubicBezTo>
                    <a:cubicBezTo>
                      <a:pt x="98" y="124"/>
                      <a:pt x="105" y="118"/>
                      <a:pt x="106" y="117"/>
                    </a:cubicBezTo>
                    <a:cubicBezTo>
                      <a:pt x="107" y="116"/>
                      <a:pt x="113" y="121"/>
                      <a:pt x="114" y="118"/>
                    </a:cubicBezTo>
                    <a:cubicBezTo>
                      <a:pt x="116" y="115"/>
                      <a:pt x="120" y="117"/>
                      <a:pt x="122" y="117"/>
                    </a:cubicBezTo>
                    <a:cubicBezTo>
                      <a:pt x="124" y="118"/>
                      <a:pt x="128" y="113"/>
                      <a:pt x="128" y="109"/>
                    </a:cubicBezTo>
                    <a:cubicBezTo>
                      <a:pt x="129" y="105"/>
                      <a:pt x="136" y="105"/>
                      <a:pt x="138" y="103"/>
                    </a:cubicBezTo>
                    <a:cubicBezTo>
                      <a:pt x="139" y="102"/>
                      <a:pt x="141" y="93"/>
                      <a:pt x="142" y="91"/>
                    </a:cubicBezTo>
                    <a:cubicBezTo>
                      <a:pt x="143" y="89"/>
                      <a:pt x="149" y="91"/>
                      <a:pt x="149" y="86"/>
                    </a:cubicBezTo>
                    <a:cubicBezTo>
                      <a:pt x="149" y="81"/>
                      <a:pt x="151" y="80"/>
                      <a:pt x="154" y="80"/>
                    </a:cubicBezTo>
                    <a:cubicBezTo>
                      <a:pt x="157" y="79"/>
                      <a:pt x="156" y="75"/>
                      <a:pt x="156" y="71"/>
                    </a:cubicBezTo>
                    <a:cubicBezTo>
                      <a:pt x="157" y="68"/>
                      <a:pt x="159" y="64"/>
                      <a:pt x="162" y="63"/>
                    </a:cubicBezTo>
                    <a:cubicBezTo>
                      <a:pt x="166" y="62"/>
                      <a:pt x="161" y="57"/>
                      <a:pt x="157" y="58"/>
                    </a:cubicBezTo>
                    <a:cubicBezTo>
                      <a:pt x="153" y="59"/>
                      <a:pt x="150" y="47"/>
                      <a:pt x="150" y="47"/>
                    </a:cubicBezTo>
                    <a:cubicBezTo>
                      <a:pt x="150" y="47"/>
                      <a:pt x="151" y="38"/>
                      <a:pt x="148" y="36"/>
                    </a:cubicBezTo>
                    <a:cubicBezTo>
                      <a:pt x="146" y="35"/>
                      <a:pt x="149" y="30"/>
                      <a:pt x="154" y="30"/>
                    </a:cubicBezTo>
                    <a:cubicBezTo>
                      <a:pt x="159" y="30"/>
                      <a:pt x="168" y="36"/>
                      <a:pt x="171" y="33"/>
                    </a:cubicBezTo>
                    <a:cubicBezTo>
                      <a:pt x="174" y="31"/>
                      <a:pt x="180" y="30"/>
                      <a:pt x="182" y="29"/>
                    </a:cubicBezTo>
                    <a:cubicBezTo>
                      <a:pt x="183" y="28"/>
                      <a:pt x="185" y="24"/>
                      <a:pt x="186" y="22"/>
                    </a:cubicBezTo>
                    <a:cubicBezTo>
                      <a:pt x="184" y="21"/>
                      <a:pt x="181" y="19"/>
                      <a:pt x="177" y="1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926" name="Freeform 171"/>
              <p:cNvSpPr>
                <a:spLocks noChangeArrowheads="1" noEditPoints="1"/>
              </p:cNvSpPr>
              <p:nvPr/>
            </p:nvSpPr>
            <p:spPr bwMode="auto">
              <a:xfrm>
                <a:off x="5672138" y="2346325"/>
                <a:ext cx="992188" cy="360363"/>
              </a:xfrm>
              <a:custGeom>
                <a:gdLst>
                  <a:gd fmla="*/ 72646 w 519" name="T0"/>
                  <a:gd fmla="*/ 152535 h 189" name="T1"/>
                  <a:gd fmla="*/ 281024 w 519" name="T2"/>
                  <a:gd fmla="*/ 192575 h 189" name="T3"/>
                  <a:gd fmla="*/ 42058 w 519" name="T4"/>
                  <a:gd fmla="*/ 99147 h 189" name="T5"/>
                  <a:gd fmla="*/ 531461 w 519" name="T6"/>
                  <a:gd fmla="*/ 255495 h 189" name="T7"/>
                  <a:gd fmla="*/ 554402 w 519" name="T8"/>
                  <a:gd fmla="*/ 204015 h 189" name="T9"/>
                  <a:gd fmla="*/ 584989 w 519" name="T10"/>
                  <a:gd fmla="*/ 211642 h 189" name="T11"/>
                  <a:gd fmla="*/ 606018 w 519" name="T12"/>
                  <a:gd fmla="*/ 144908 h 189" name="T13"/>
                  <a:gd fmla="*/ 607930 w 519" name="T14"/>
                  <a:gd fmla="*/ 120121 h 189" name="T15"/>
                  <a:gd fmla="*/ 567784 w 519" name="T16"/>
                  <a:gd fmla="*/ 101054 h 189" name="T17"/>
                  <a:gd fmla="*/ 508520 w 519" name="T18"/>
                  <a:gd fmla="*/ 184948 h 189" name="T19"/>
                  <a:gd fmla="*/ 235143 w 519" name="T20"/>
                  <a:gd fmla="*/ 202108 h 189" name="T21"/>
                  <a:gd fmla="*/ 225584 w 519" name="T22"/>
                  <a:gd fmla="*/ 165881 h 189" name="T23"/>
                  <a:gd fmla="*/ 217937 w 519" name="T24"/>
                  <a:gd fmla="*/ 181135 h 189" name="T25"/>
                  <a:gd fmla="*/ 181614 w 519" name="T26"/>
                  <a:gd fmla="*/ 135374 h 189" name="T27"/>
                  <a:gd fmla="*/ 149115 w 519" name="T28"/>
                  <a:gd fmla="*/ 95334 h 189" name="T29"/>
                  <a:gd fmla="*/ 99410 w 519" name="T30"/>
                  <a:gd fmla="*/ 64827 h 189" name="T31"/>
                  <a:gd fmla="*/ 3823 w 519" name="T32"/>
                  <a:gd fmla="*/ 9533 h 189" name="T33"/>
                  <a:gd fmla="*/ 86028 w 519" name="T34"/>
                  <a:gd fmla="*/ 123934 h 189" name="T35"/>
                  <a:gd fmla="*/ 189261 w 519" name="T36"/>
                  <a:gd fmla="*/ 244055 h 189" name="T37"/>
                  <a:gd fmla="*/ 231319 w 519" name="T38"/>
                  <a:gd fmla="*/ 223082 h 189" name="T39"/>
                  <a:gd fmla="*/ 713075 w 519" name="T40"/>
                  <a:gd fmla="*/ 101054 h 189" name="T41"/>
                  <a:gd fmla="*/ 718810 w 519" name="T42"/>
                  <a:gd fmla="*/ 122028 h 189" name="T43"/>
                  <a:gd fmla="*/ 665282 w 519" name="T44"/>
                  <a:gd fmla="*/ 202108 h 189" name="T45"/>
                  <a:gd fmla="*/ 529549 w 519" name="T46"/>
                  <a:gd fmla="*/ 318416 h 189" name="T47"/>
                  <a:gd fmla="*/ 615577 w 519" name="T48"/>
                  <a:gd fmla="*/ 308883 h 189" name="T49"/>
                  <a:gd fmla="*/ 739839 w 519" name="T50"/>
                  <a:gd fmla="*/ 204015 h 189" name="T51"/>
                  <a:gd fmla="*/ 416757 w 519" name="T52"/>
                  <a:gd fmla="*/ 301256 h 189" name="T53"/>
                  <a:gd fmla="*/ 374699 w 519" name="T54"/>
                  <a:gd fmla="*/ 280282 h 189" name="T55"/>
                  <a:gd fmla="*/ 233231 w 519" name="T56"/>
                  <a:gd fmla="*/ 263122 h 189" name="T57"/>
                  <a:gd fmla="*/ 250437 w 519" name="T58"/>
                  <a:gd fmla="*/ 291722 h 189" name="T59"/>
                  <a:gd fmla="*/ 384258 w 519" name="T60"/>
                  <a:gd fmla="*/ 312696 h 189" name="T61"/>
                  <a:gd fmla="*/ 416757 w 519" name="T62"/>
                  <a:gd fmla="*/ 301256 h 189" name="T63"/>
                  <a:gd fmla="*/ 864102 w 519" name="T64"/>
                  <a:gd fmla="*/ 202108 h 189" name="T65"/>
                  <a:gd fmla="*/ 772339 w 519" name="T66"/>
                  <a:gd fmla="*/ 156348 h 189" name="T67"/>
                  <a:gd fmla="*/ 831603 w 519" name="T68"/>
                  <a:gd fmla="*/ 179228 h 189" name="T69"/>
                  <a:gd fmla="*/ 797191 w 519" name="T70"/>
                  <a:gd fmla="*/ 192575 h 189" name="T71"/>
                  <a:gd fmla="*/ 848808 w 519" name="T72"/>
                  <a:gd fmla="*/ 217362 h 189" name="T73"/>
                  <a:gd fmla="*/ 940571 w 519" name="T74"/>
                  <a:gd fmla="*/ 272656 h 189" name="T75"/>
                  <a:gd fmla="*/ 969247 w 519" name="T76"/>
                  <a:gd fmla="*/ 306976 h 189" name="T77"/>
                  <a:gd fmla="*/ 917630 w 519" name="T78"/>
                  <a:gd fmla="*/ 163975 h 189" name="T79"/>
                  <a:gd fmla="*/ 630871 w 519" name="T80"/>
                  <a:gd fmla="*/ 333669 h 189" name="T81"/>
                  <a:gd fmla="*/ 642341 w 519" name="T82"/>
                  <a:gd fmla="*/ 337483 h 189" name="T83"/>
                  <a:gd fmla="*/ 648076 w 519" name="T84"/>
                  <a:gd fmla="*/ 331763 h 189" name="T85"/>
                  <a:gd fmla="*/ 477932 w 519" name="T86"/>
                  <a:gd fmla="*/ 127748 h 189" name="T87"/>
                  <a:gd fmla="*/ 487491 w 519" name="T88"/>
                  <a:gd fmla="*/ 74361 h 189" name="T89"/>
                  <a:gd fmla="*/ 485579 w 519" name="T90"/>
                  <a:gd fmla="*/ 38134 h 189" name="T91"/>
                  <a:gd fmla="*/ 430139 w 519" name="T92"/>
                  <a:gd fmla="*/ 68641 h 189" name="T93"/>
                  <a:gd fmla="*/ 384258 w 519" name="T94"/>
                  <a:gd fmla="*/ 97241 h 189" name="T95"/>
                  <a:gd fmla="*/ 315435 w 519" name="T96"/>
                  <a:gd fmla="*/ 99147 h 189" name="T97"/>
                  <a:gd fmla="*/ 292495 w 519" name="T98"/>
                  <a:gd fmla="*/ 116308 h 189" name="T99"/>
                  <a:gd fmla="*/ 344111 w 519" name="T100"/>
                  <a:gd fmla="*/ 196388 h 189" name="T101"/>
                  <a:gd fmla="*/ 416757 w 519" name="T102"/>
                  <a:gd fmla="*/ 213548 h 189" name="T103"/>
                  <a:gd fmla="*/ 512344 w 519" name="T104"/>
                  <a:gd fmla="*/ 339389 h 189" name="T105"/>
                  <a:gd fmla="*/ 512344 w 519" name="T106"/>
                  <a:gd fmla="*/ 339389 h 189" name="T107"/>
                  <a:gd fmla="*/ 451168 w 519" name="T108"/>
                  <a:gd fmla="*/ 322229 h 189" name="T109"/>
                  <a:gd fmla="*/ 479844 w 519" name="T110"/>
                  <a:gd fmla="*/ 306976 h 189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w 519" name="T168"/>
                  <a:gd fmla="*/ 0 h 189" name="T169"/>
                  <a:gd fmla="*/ 519 w 519" name="T170"/>
                  <a:gd fmla="*/ 189 h 189" name="T171"/>
                </a:gdLst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b="T171" l="T168" r="T170" t="T169"/>
                <a:pathLst>
                  <a:path h="189" w="519">
                    <a:moveTo>
                      <a:pt x="38" y="80"/>
                    </a:moveTo>
                    <a:cubicBezTo>
                      <a:pt x="37" y="82"/>
                      <a:pt x="41" y="89"/>
                      <a:pt x="43" y="87"/>
                    </a:cubicBezTo>
                    <a:cubicBezTo>
                      <a:pt x="46" y="85"/>
                      <a:pt x="40" y="75"/>
                      <a:pt x="38" y="80"/>
                    </a:cubicBezTo>
                    <a:close/>
                    <a:moveTo>
                      <a:pt x="147" y="101"/>
                    </a:moveTo>
                    <a:cubicBezTo>
                      <a:pt x="147" y="98"/>
                      <a:pt x="138" y="99"/>
                      <a:pt x="141" y="103"/>
                    </a:cubicBezTo>
                    <a:cubicBezTo>
                      <a:pt x="144" y="108"/>
                      <a:pt x="147" y="104"/>
                      <a:pt x="147" y="101"/>
                    </a:cubicBezTo>
                    <a:close/>
                    <a:moveTo>
                      <a:pt x="22" y="52"/>
                    </a:moveTo>
                    <a:cubicBezTo>
                      <a:pt x="21" y="55"/>
                      <a:pt x="25" y="65"/>
                      <a:pt x="29" y="61"/>
                    </a:cubicBezTo>
                    <a:cubicBezTo>
                      <a:pt x="33" y="57"/>
                      <a:pt x="22" y="48"/>
                      <a:pt x="22" y="52"/>
                    </a:cubicBezTo>
                    <a:close/>
                    <a:moveTo>
                      <a:pt x="273" y="109"/>
                    </a:moveTo>
                    <a:cubicBezTo>
                      <a:pt x="278" y="109"/>
                      <a:pt x="278" y="116"/>
                      <a:pt x="277" y="121"/>
                    </a:cubicBezTo>
                    <a:cubicBezTo>
                      <a:pt x="276" y="125"/>
                      <a:pt x="274" y="135"/>
                      <a:pt x="278" y="134"/>
                    </a:cubicBezTo>
                    <a:cubicBezTo>
                      <a:pt x="283" y="132"/>
                      <a:pt x="287" y="125"/>
                      <a:pt x="284" y="123"/>
                    </a:cubicBezTo>
                    <a:cubicBezTo>
                      <a:pt x="281" y="120"/>
                      <a:pt x="281" y="106"/>
                      <a:pt x="282" y="102"/>
                    </a:cubicBezTo>
                    <a:cubicBezTo>
                      <a:pt x="284" y="98"/>
                      <a:pt x="293" y="101"/>
                      <a:pt x="290" y="107"/>
                    </a:cubicBezTo>
                    <a:cubicBezTo>
                      <a:pt x="287" y="112"/>
                      <a:pt x="295" y="112"/>
                      <a:pt x="295" y="118"/>
                    </a:cubicBezTo>
                    <a:cubicBezTo>
                      <a:pt x="295" y="124"/>
                      <a:pt x="300" y="121"/>
                      <a:pt x="306" y="119"/>
                    </a:cubicBezTo>
                    <a:cubicBezTo>
                      <a:pt x="311" y="118"/>
                      <a:pt x="310" y="115"/>
                      <a:pt x="306" y="111"/>
                    </a:cubicBezTo>
                    <a:cubicBezTo>
                      <a:pt x="303" y="107"/>
                      <a:pt x="309" y="101"/>
                      <a:pt x="304" y="98"/>
                    </a:cubicBezTo>
                    <a:cubicBezTo>
                      <a:pt x="299" y="94"/>
                      <a:pt x="296" y="89"/>
                      <a:pt x="300" y="88"/>
                    </a:cubicBezTo>
                    <a:cubicBezTo>
                      <a:pt x="305" y="87"/>
                      <a:pt x="319" y="79"/>
                      <a:pt x="317" y="76"/>
                    </a:cubicBezTo>
                    <a:cubicBezTo>
                      <a:pt x="316" y="73"/>
                      <a:pt x="296" y="77"/>
                      <a:pt x="294" y="83"/>
                    </a:cubicBezTo>
                    <a:cubicBezTo>
                      <a:pt x="293" y="89"/>
                      <a:pt x="279" y="82"/>
                      <a:pt x="280" y="72"/>
                    </a:cubicBezTo>
                    <a:cubicBezTo>
                      <a:pt x="282" y="61"/>
                      <a:pt x="310" y="60"/>
                      <a:pt x="318" y="63"/>
                    </a:cubicBezTo>
                    <a:cubicBezTo>
                      <a:pt x="326" y="67"/>
                      <a:pt x="334" y="57"/>
                      <a:pt x="337" y="52"/>
                    </a:cubicBezTo>
                    <a:cubicBezTo>
                      <a:pt x="340" y="46"/>
                      <a:pt x="331" y="53"/>
                      <a:pt x="325" y="56"/>
                    </a:cubicBezTo>
                    <a:cubicBezTo>
                      <a:pt x="320" y="60"/>
                      <a:pt x="305" y="56"/>
                      <a:pt x="297" y="53"/>
                    </a:cubicBezTo>
                    <a:cubicBezTo>
                      <a:pt x="289" y="51"/>
                      <a:pt x="290" y="58"/>
                      <a:pt x="283" y="59"/>
                    </a:cubicBezTo>
                    <a:cubicBezTo>
                      <a:pt x="277" y="60"/>
                      <a:pt x="278" y="74"/>
                      <a:pt x="275" y="76"/>
                    </a:cubicBezTo>
                    <a:cubicBezTo>
                      <a:pt x="272" y="77"/>
                      <a:pt x="272" y="88"/>
                      <a:pt x="266" y="97"/>
                    </a:cubicBezTo>
                    <a:cubicBezTo>
                      <a:pt x="260" y="107"/>
                      <a:pt x="268" y="108"/>
                      <a:pt x="273" y="109"/>
                    </a:cubicBezTo>
                    <a:close/>
                    <a:moveTo>
                      <a:pt x="121" y="117"/>
                    </a:moveTo>
                    <a:cubicBezTo>
                      <a:pt x="121" y="113"/>
                      <a:pt x="123" y="108"/>
                      <a:pt x="123" y="106"/>
                    </a:cubicBezTo>
                    <a:cubicBezTo>
                      <a:pt x="123" y="103"/>
                      <a:pt x="124" y="102"/>
                      <a:pt x="127" y="103"/>
                    </a:cubicBezTo>
                    <a:cubicBezTo>
                      <a:pt x="130" y="104"/>
                      <a:pt x="130" y="97"/>
                      <a:pt x="128" y="96"/>
                    </a:cubicBezTo>
                    <a:cubicBezTo>
                      <a:pt x="125" y="95"/>
                      <a:pt x="124" y="87"/>
                      <a:pt x="118" y="87"/>
                    </a:cubicBezTo>
                    <a:cubicBezTo>
                      <a:pt x="113" y="87"/>
                      <a:pt x="114" y="92"/>
                      <a:pt x="117" y="92"/>
                    </a:cubicBezTo>
                    <a:cubicBezTo>
                      <a:pt x="120" y="92"/>
                      <a:pt x="122" y="95"/>
                      <a:pt x="121" y="97"/>
                    </a:cubicBezTo>
                    <a:cubicBezTo>
                      <a:pt x="120" y="100"/>
                      <a:pt x="119" y="95"/>
                      <a:pt x="114" y="95"/>
                    </a:cubicBezTo>
                    <a:cubicBezTo>
                      <a:pt x="110" y="96"/>
                      <a:pt x="113" y="90"/>
                      <a:pt x="107" y="89"/>
                    </a:cubicBezTo>
                    <a:cubicBezTo>
                      <a:pt x="102" y="89"/>
                      <a:pt x="103" y="79"/>
                      <a:pt x="97" y="79"/>
                    </a:cubicBezTo>
                    <a:cubicBezTo>
                      <a:pt x="92" y="79"/>
                      <a:pt x="91" y="75"/>
                      <a:pt x="95" y="71"/>
                    </a:cubicBezTo>
                    <a:cubicBezTo>
                      <a:pt x="99" y="68"/>
                      <a:pt x="89" y="65"/>
                      <a:pt x="89" y="61"/>
                    </a:cubicBezTo>
                    <a:cubicBezTo>
                      <a:pt x="89" y="57"/>
                      <a:pt x="83" y="59"/>
                      <a:pt x="83" y="56"/>
                    </a:cubicBezTo>
                    <a:cubicBezTo>
                      <a:pt x="83" y="53"/>
                      <a:pt x="81" y="54"/>
                      <a:pt x="78" y="50"/>
                    </a:cubicBezTo>
                    <a:cubicBezTo>
                      <a:pt x="75" y="46"/>
                      <a:pt x="73" y="50"/>
                      <a:pt x="71" y="47"/>
                    </a:cubicBezTo>
                    <a:cubicBezTo>
                      <a:pt x="68" y="44"/>
                      <a:pt x="64" y="42"/>
                      <a:pt x="62" y="43"/>
                    </a:cubicBezTo>
                    <a:cubicBezTo>
                      <a:pt x="60" y="44"/>
                      <a:pt x="54" y="39"/>
                      <a:pt x="52" y="34"/>
                    </a:cubicBezTo>
                    <a:cubicBezTo>
                      <a:pt x="51" y="29"/>
                      <a:pt x="35" y="22"/>
                      <a:pt x="33" y="17"/>
                    </a:cubicBezTo>
                    <a:cubicBezTo>
                      <a:pt x="31" y="11"/>
                      <a:pt x="26" y="9"/>
                      <a:pt x="17" y="9"/>
                    </a:cubicBezTo>
                    <a:cubicBezTo>
                      <a:pt x="8" y="9"/>
                      <a:pt x="4" y="0"/>
                      <a:pt x="2" y="5"/>
                    </a:cubicBezTo>
                    <a:cubicBezTo>
                      <a:pt x="0" y="10"/>
                      <a:pt x="12" y="23"/>
                      <a:pt x="18" y="26"/>
                    </a:cubicBezTo>
                    <a:cubicBezTo>
                      <a:pt x="23" y="30"/>
                      <a:pt x="26" y="42"/>
                      <a:pt x="33" y="42"/>
                    </a:cubicBezTo>
                    <a:cubicBezTo>
                      <a:pt x="40" y="43"/>
                      <a:pt x="40" y="64"/>
                      <a:pt x="45" y="65"/>
                    </a:cubicBezTo>
                    <a:cubicBezTo>
                      <a:pt x="50" y="66"/>
                      <a:pt x="61" y="82"/>
                      <a:pt x="63" y="91"/>
                    </a:cubicBezTo>
                    <a:cubicBezTo>
                      <a:pt x="64" y="100"/>
                      <a:pt x="75" y="104"/>
                      <a:pt x="79" y="110"/>
                    </a:cubicBezTo>
                    <a:cubicBezTo>
                      <a:pt x="83" y="117"/>
                      <a:pt x="97" y="125"/>
                      <a:pt x="99" y="128"/>
                    </a:cubicBezTo>
                    <a:cubicBezTo>
                      <a:pt x="101" y="131"/>
                      <a:pt x="103" y="137"/>
                      <a:pt x="105" y="134"/>
                    </a:cubicBezTo>
                    <a:cubicBezTo>
                      <a:pt x="107" y="131"/>
                      <a:pt x="114" y="134"/>
                      <a:pt x="117" y="134"/>
                    </a:cubicBezTo>
                    <a:cubicBezTo>
                      <a:pt x="120" y="134"/>
                      <a:pt x="121" y="122"/>
                      <a:pt x="121" y="117"/>
                    </a:cubicBezTo>
                    <a:close/>
                    <a:moveTo>
                      <a:pt x="376" y="64"/>
                    </a:moveTo>
                    <a:cubicBezTo>
                      <a:pt x="383" y="65"/>
                      <a:pt x="380" y="60"/>
                      <a:pt x="380" y="56"/>
                    </a:cubicBezTo>
                    <a:cubicBezTo>
                      <a:pt x="380" y="51"/>
                      <a:pt x="373" y="55"/>
                      <a:pt x="373" y="53"/>
                    </a:cubicBezTo>
                    <a:cubicBezTo>
                      <a:pt x="373" y="50"/>
                      <a:pt x="371" y="41"/>
                      <a:pt x="365" y="48"/>
                    </a:cubicBezTo>
                    <a:cubicBezTo>
                      <a:pt x="360" y="56"/>
                      <a:pt x="367" y="74"/>
                      <a:pt x="371" y="73"/>
                    </a:cubicBezTo>
                    <a:cubicBezTo>
                      <a:pt x="375" y="72"/>
                      <a:pt x="368" y="63"/>
                      <a:pt x="376" y="64"/>
                    </a:cubicBezTo>
                    <a:close/>
                    <a:moveTo>
                      <a:pt x="348" y="106"/>
                    </a:moveTo>
                    <a:cubicBezTo>
                      <a:pt x="350" y="111"/>
                      <a:pt x="359" y="114"/>
                      <a:pt x="362" y="109"/>
                    </a:cubicBezTo>
                    <a:cubicBezTo>
                      <a:pt x="365" y="105"/>
                      <a:pt x="347" y="99"/>
                      <a:pt x="348" y="106"/>
                    </a:cubicBezTo>
                    <a:close/>
                    <a:moveTo>
                      <a:pt x="322" y="162"/>
                    </a:moveTo>
                    <a:cubicBezTo>
                      <a:pt x="313" y="161"/>
                      <a:pt x="307" y="167"/>
                      <a:pt x="298" y="164"/>
                    </a:cubicBezTo>
                    <a:cubicBezTo>
                      <a:pt x="289" y="161"/>
                      <a:pt x="276" y="164"/>
                      <a:pt x="277" y="167"/>
                    </a:cubicBezTo>
                    <a:cubicBezTo>
                      <a:pt x="278" y="170"/>
                      <a:pt x="286" y="170"/>
                      <a:pt x="295" y="170"/>
                    </a:cubicBezTo>
                    <a:cubicBezTo>
                      <a:pt x="304" y="171"/>
                      <a:pt x="312" y="166"/>
                      <a:pt x="318" y="165"/>
                    </a:cubicBezTo>
                    <a:cubicBezTo>
                      <a:pt x="324" y="165"/>
                      <a:pt x="331" y="163"/>
                      <a:pt x="322" y="162"/>
                    </a:cubicBezTo>
                    <a:close/>
                    <a:moveTo>
                      <a:pt x="393" y="101"/>
                    </a:moveTo>
                    <a:cubicBezTo>
                      <a:pt x="385" y="98"/>
                      <a:pt x="370" y="100"/>
                      <a:pt x="371" y="105"/>
                    </a:cubicBezTo>
                    <a:cubicBezTo>
                      <a:pt x="373" y="109"/>
                      <a:pt x="380" y="107"/>
                      <a:pt x="387" y="107"/>
                    </a:cubicBezTo>
                    <a:cubicBezTo>
                      <a:pt x="394" y="107"/>
                      <a:pt x="397" y="112"/>
                      <a:pt x="401" y="112"/>
                    </a:cubicBezTo>
                    <a:cubicBezTo>
                      <a:pt x="405" y="112"/>
                      <a:pt x="402" y="104"/>
                      <a:pt x="393" y="101"/>
                    </a:cubicBezTo>
                    <a:close/>
                    <a:moveTo>
                      <a:pt x="218" y="158"/>
                    </a:moveTo>
                    <a:cubicBezTo>
                      <a:pt x="217" y="154"/>
                      <a:pt x="204" y="158"/>
                      <a:pt x="198" y="155"/>
                    </a:cubicBezTo>
                    <a:cubicBezTo>
                      <a:pt x="192" y="153"/>
                      <a:pt x="205" y="150"/>
                      <a:pt x="209" y="148"/>
                    </a:cubicBezTo>
                    <a:cubicBezTo>
                      <a:pt x="214" y="145"/>
                      <a:pt x="207" y="144"/>
                      <a:pt x="196" y="147"/>
                    </a:cubicBezTo>
                    <a:cubicBezTo>
                      <a:pt x="185" y="151"/>
                      <a:pt x="173" y="140"/>
                      <a:pt x="173" y="145"/>
                    </a:cubicBezTo>
                    <a:cubicBezTo>
                      <a:pt x="172" y="149"/>
                      <a:pt x="153" y="143"/>
                      <a:pt x="149" y="139"/>
                    </a:cubicBezTo>
                    <a:cubicBezTo>
                      <a:pt x="144" y="136"/>
                      <a:pt x="126" y="132"/>
                      <a:pt x="122" y="138"/>
                    </a:cubicBezTo>
                    <a:cubicBezTo>
                      <a:pt x="119" y="144"/>
                      <a:pt x="116" y="139"/>
                      <a:pt x="117" y="145"/>
                    </a:cubicBezTo>
                    <a:cubicBezTo>
                      <a:pt x="118" y="149"/>
                      <a:pt x="122" y="146"/>
                      <a:pt x="125" y="146"/>
                    </a:cubicBezTo>
                    <a:cubicBezTo>
                      <a:pt x="128" y="146"/>
                      <a:pt x="127" y="152"/>
                      <a:pt x="131" y="153"/>
                    </a:cubicBezTo>
                    <a:cubicBezTo>
                      <a:pt x="136" y="153"/>
                      <a:pt x="150" y="157"/>
                      <a:pt x="151" y="154"/>
                    </a:cubicBezTo>
                    <a:cubicBezTo>
                      <a:pt x="153" y="151"/>
                      <a:pt x="166" y="154"/>
                      <a:pt x="173" y="160"/>
                    </a:cubicBezTo>
                    <a:cubicBezTo>
                      <a:pt x="179" y="165"/>
                      <a:pt x="195" y="165"/>
                      <a:pt x="201" y="164"/>
                    </a:cubicBezTo>
                    <a:cubicBezTo>
                      <a:pt x="207" y="163"/>
                      <a:pt x="213" y="168"/>
                      <a:pt x="216" y="165"/>
                    </a:cubicBezTo>
                    <a:cubicBezTo>
                      <a:pt x="218" y="162"/>
                      <a:pt x="222" y="170"/>
                      <a:pt x="229" y="165"/>
                    </a:cubicBezTo>
                    <a:cubicBezTo>
                      <a:pt x="236" y="160"/>
                      <a:pt x="218" y="162"/>
                      <a:pt x="218" y="158"/>
                    </a:cubicBezTo>
                    <a:close/>
                    <a:moveTo>
                      <a:pt x="480" y="86"/>
                    </a:moveTo>
                    <a:cubicBezTo>
                      <a:pt x="475" y="86"/>
                      <a:pt x="474" y="95"/>
                      <a:pt x="470" y="95"/>
                    </a:cubicBezTo>
                    <a:cubicBezTo>
                      <a:pt x="466" y="95"/>
                      <a:pt x="460" y="104"/>
                      <a:pt x="452" y="106"/>
                    </a:cubicBezTo>
                    <a:cubicBezTo>
                      <a:pt x="444" y="109"/>
                      <a:pt x="443" y="83"/>
                      <a:pt x="440" y="78"/>
                    </a:cubicBezTo>
                    <a:cubicBezTo>
                      <a:pt x="436" y="73"/>
                      <a:pt x="416" y="69"/>
                      <a:pt x="414" y="75"/>
                    </a:cubicBezTo>
                    <a:cubicBezTo>
                      <a:pt x="412" y="81"/>
                      <a:pt x="405" y="78"/>
                      <a:pt x="404" y="82"/>
                    </a:cubicBezTo>
                    <a:cubicBezTo>
                      <a:pt x="404" y="87"/>
                      <a:pt x="406" y="85"/>
                      <a:pt x="410" y="85"/>
                    </a:cubicBezTo>
                    <a:cubicBezTo>
                      <a:pt x="415" y="85"/>
                      <a:pt x="415" y="89"/>
                      <a:pt x="417" y="93"/>
                    </a:cubicBezTo>
                    <a:cubicBezTo>
                      <a:pt x="419" y="97"/>
                      <a:pt x="431" y="94"/>
                      <a:pt x="435" y="94"/>
                    </a:cubicBezTo>
                    <a:cubicBezTo>
                      <a:pt x="439" y="94"/>
                      <a:pt x="439" y="99"/>
                      <a:pt x="434" y="97"/>
                    </a:cubicBezTo>
                    <a:cubicBezTo>
                      <a:pt x="428" y="95"/>
                      <a:pt x="428" y="100"/>
                      <a:pt x="424" y="99"/>
                    </a:cubicBezTo>
                    <a:cubicBezTo>
                      <a:pt x="420" y="98"/>
                      <a:pt x="415" y="98"/>
                      <a:pt x="417" y="101"/>
                    </a:cubicBezTo>
                    <a:cubicBezTo>
                      <a:pt x="420" y="103"/>
                      <a:pt x="424" y="105"/>
                      <a:pt x="424" y="111"/>
                    </a:cubicBezTo>
                    <a:cubicBezTo>
                      <a:pt x="424" y="116"/>
                      <a:pt x="432" y="115"/>
                      <a:pt x="432" y="111"/>
                    </a:cubicBezTo>
                    <a:cubicBezTo>
                      <a:pt x="432" y="106"/>
                      <a:pt x="436" y="112"/>
                      <a:pt x="444" y="114"/>
                    </a:cubicBezTo>
                    <a:cubicBezTo>
                      <a:pt x="451" y="116"/>
                      <a:pt x="446" y="119"/>
                      <a:pt x="454" y="119"/>
                    </a:cubicBezTo>
                    <a:cubicBezTo>
                      <a:pt x="461" y="120"/>
                      <a:pt x="479" y="125"/>
                      <a:pt x="485" y="130"/>
                    </a:cubicBezTo>
                    <a:cubicBezTo>
                      <a:pt x="492" y="135"/>
                      <a:pt x="487" y="139"/>
                      <a:pt x="492" y="143"/>
                    </a:cubicBezTo>
                    <a:cubicBezTo>
                      <a:pt x="496" y="148"/>
                      <a:pt x="497" y="153"/>
                      <a:pt x="491" y="153"/>
                    </a:cubicBezTo>
                    <a:cubicBezTo>
                      <a:pt x="485" y="153"/>
                      <a:pt x="479" y="159"/>
                      <a:pt x="481" y="162"/>
                    </a:cubicBezTo>
                    <a:cubicBezTo>
                      <a:pt x="482" y="165"/>
                      <a:pt x="502" y="161"/>
                      <a:pt x="507" y="161"/>
                    </a:cubicBezTo>
                    <a:cubicBezTo>
                      <a:pt x="510" y="161"/>
                      <a:pt x="513" y="166"/>
                      <a:pt x="519" y="170"/>
                    </a:cubicBezTo>
                    <a:cubicBezTo>
                      <a:pt x="519" y="99"/>
                      <a:pt x="519" y="99"/>
                      <a:pt x="519" y="99"/>
                    </a:cubicBezTo>
                    <a:cubicBezTo>
                      <a:pt x="504" y="94"/>
                      <a:pt x="484" y="85"/>
                      <a:pt x="480" y="86"/>
                    </a:cubicBezTo>
                    <a:close/>
                    <a:moveTo>
                      <a:pt x="336" y="170"/>
                    </a:moveTo>
                    <a:cubicBezTo>
                      <a:pt x="335" y="171"/>
                      <a:pt x="334" y="171"/>
                      <a:pt x="332" y="172"/>
                    </a:cubicBezTo>
                    <a:cubicBezTo>
                      <a:pt x="332" y="173"/>
                      <a:pt x="331" y="174"/>
                      <a:pt x="330" y="175"/>
                    </a:cubicBezTo>
                    <a:cubicBezTo>
                      <a:pt x="329" y="176"/>
                      <a:pt x="328" y="174"/>
                      <a:pt x="327" y="173"/>
                    </a:cubicBezTo>
                    <a:cubicBezTo>
                      <a:pt x="320" y="175"/>
                      <a:pt x="317" y="183"/>
                      <a:pt x="321" y="186"/>
                    </a:cubicBezTo>
                    <a:cubicBezTo>
                      <a:pt x="326" y="188"/>
                      <a:pt x="332" y="182"/>
                      <a:pt x="336" y="177"/>
                    </a:cubicBezTo>
                    <a:cubicBezTo>
                      <a:pt x="336" y="177"/>
                      <a:pt x="337" y="176"/>
                      <a:pt x="337" y="176"/>
                    </a:cubicBezTo>
                    <a:cubicBezTo>
                      <a:pt x="337" y="175"/>
                      <a:pt x="338" y="175"/>
                      <a:pt x="338" y="174"/>
                    </a:cubicBezTo>
                    <a:cubicBezTo>
                      <a:pt x="338" y="174"/>
                      <a:pt x="339" y="174"/>
                      <a:pt x="339" y="174"/>
                    </a:cubicBezTo>
                    <a:cubicBezTo>
                      <a:pt x="338" y="172"/>
                      <a:pt x="337" y="171"/>
                      <a:pt x="336" y="170"/>
                    </a:cubicBezTo>
                    <a:close/>
                    <a:moveTo>
                      <a:pt x="243" y="84"/>
                    </a:moveTo>
                    <a:cubicBezTo>
                      <a:pt x="249" y="81"/>
                      <a:pt x="250" y="74"/>
                      <a:pt x="250" y="67"/>
                    </a:cubicBezTo>
                    <a:cubicBezTo>
                      <a:pt x="249" y="60"/>
                      <a:pt x="264" y="60"/>
                      <a:pt x="267" y="57"/>
                    </a:cubicBezTo>
                    <a:cubicBezTo>
                      <a:pt x="269" y="55"/>
                      <a:pt x="263" y="50"/>
                      <a:pt x="259" y="48"/>
                    </a:cubicBezTo>
                    <a:cubicBezTo>
                      <a:pt x="255" y="46"/>
                      <a:pt x="258" y="42"/>
                      <a:pt x="255" y="39"/>
                    </a:cubicBezTo>
                    <a:cubicBezTo>
                      <a:pt x="252" y="37"/>
                      <a:pt x="247" y="30"/>
                      <a:pt x="252" y="29"/>
                    </a:cubicBezTo>
                    <a:cubicBezTo>
                      <a:pt x="256" y="29"/>
                      <a:pt x="249" y="23"/>
                      <a:pt x="252" y="21"/>
                    </a:cubicBezTo>
                    <a:cubicBezTo>
                      <a:pt x="253" y="21"/>
                      <a:pt x="253" y="20"/>
                      <a:pt x="254" y="20"/>
                    </a:cubicBezTo>
                    <a:cubicBezTo>
                      <a:pt x="252" y="19"/>
                      <a:pt x="250" y="18"/>
                      <a:pt x="249" y="18"/>
                    </a:cubicBezTo>
                    <a:cubicBezTo>
                      <a:pt x="243" y="18"/>
                      <a:pt x="231" y="17"/>
                      <a:pt x="231" y="26"/>
                    </a:cubicBezTo>
                    <a:cubicBezTo>
                      <a:pt x="232" y="34"/>
                      <a:pt x="224" y="31"/>
                      <a:pt x="225" y="36"/>
                    </a:cubicBezTo>
                    <a:cubicBezTo>
                      <a:pt x="225" y="40"/>
                      <a:pt x="221" y="40"/>
                      <a:pt x="221" y="46"/>
                    </a:cubicBezTo>
                    <a:cubicBezTo>
                      <a:pt x="222" y="52"/>
                      <a:pt x="218" y="50"/>
                      <a:pt x="211" y="53"/>
                    </a:cubicBezTo>
                    <a:cubicBezTo>
                      <a:pt x="205" y="56"/>
                      <a:pt x="207" y="51"/>
                      <a:pt x="201" y="51"/>
                    </a:cubicBezTo>
                    <a:cubicBezTo>
                      <a:pt x="194" y="51"/>
                      <a:pt x="193" y="54"/>
                      <a:pt x="189" y="56"/>
                    </a:cubicBezTo>
                    <a:cubicBezTo>
                      <a:pt x="185" y="57"/>
                      <a:pt x="177" y="55"/>
                      <a:pt x="175" y="57"/>
                    </a:cubicBezTo>
                    <a:cubicBezTo>
                      <a:pt x="172" y="59"/>
                      <a:pt x="168" y="52"/>
                      <a:pt x="165" y="52"/>
                    </a:cubicBezTo>
                    <a:cubicBezTo>
                      <a:pt x="164" y="52"/>
                      <a:pt x="163" y="49"/>
                      <a:pt x="162" y="45"/>
                    </a:cubicBezTo>
                    <a:cubicBezTo>
                      <a:pt x="162" y="45"/>
                      <a:pt x="161" y="45"/>
                      <a:pt x="161" y="45"/>
                    </a:cubicBezTo>
                    <a:cubicBezTo>
                      <a:pt x="156" y="45"/>
                      <a:pt x="149" y="57"/>
                      <a:pt x="153" y="61"/>
                    </a:cubicBezTo>
                    <a:cubicBezTo>
                      <a:pt x="158" y="65"/>
                      <a:pt x="157" y="73"/>
                      <a:pt x="159" y="76"/>
                    </a:cubicBezTo>
                    <a:cubicBezTo>
                      <a:pt x="162" y="80"/>
                      <a:pt x="169" y="81"/>
                      <a:pt x="169" y="88"/>
                    </a:cubicBezTo>
                    <a:cubicBezTo>
                      <a:pt x="169" y="95"/>
                      <a:pt x="175" y="106"/>
                      <a:pt x="180" y="103"/>
                    </a:cubicBezTo>
                    <a:cubicBezTo>
                      <a:pt x="184" y="100"/>
                      <a:pt x="187" y="104"/>
                      <a:pt x="189" y="107"/>
                    </a:cubicBezTo>
                    <a:cubicBezTo>
                      <a:pt x="190" y="110"/>
                      <a:pt x="200" y="105"/>
                      <a:pt x="204" y="105"/>
                    </a:cubicBezTo>
                    <a:cubicBezTo>
                      <a:pt x="207" y="106"/>
                      <a:pt x="217" y="108"/>
                      <a:pt x="218" y="112"/>
                    </a:cubicBezTo>
                    <a:cubicBezTo>
                      <a:pt x="219" y="116"/>
                      <a:pt x="228" y="112"/>
                      <a:pt x="234" y="109"/>
                    </a:cubicBezTo>
                    <a:cubicBezTo>
                      <a:pt x="241" y="107"/>
                      <a:pt x="237" y="88"/>
                      <a:pt x="243" y="84"/>
                    </a:cubicBezTo>
                    <a:close/>
                    <a:moveTo>
                      <a:pt x="268" y="178"/>
                    </a:moveTo>
                    <a:cubicBezTo>
                      <a:pt x="270" y="181"/>
                      <a:pt x="276" y="181"/>
                      <a:pt x="278" y="183"/>
                    </a:cubicBezTo>
                    <a:cubicBezTo>
                      <a:pt x="280" y="185"/>
                      <a:pt x="289" y="189"/>
                      <a:pt x="289" y="183"/>
                    </a:cubicBezTo>
                    <a:cubicBezTo>
                      <a:pt x="289" y="178"/>
                      <a:pt x="266" y="174"/>
                      <a:pt x="268" y="178"/>
                    </a:cubicBezTo>
                    <a:close/>
                    <a:moveTo>
                      <a:pt x="251" y="161"/>
                    </a:moveTo>
                    <a:cubicBezTo>
                      <a:pt x="250" y="164"/>
                      <a:pt x="244" y="165"/>
                      <a:pt x="241" y="163"/>
                    </a:cubicBezTo>
                    <a:cubicBezTo>
                      <a:pt x="238" y="160"/>
                      <a:pt x="234" y="166"/>
                      <a:pt x="236" y="169"/>
                    </a:cubicBezTo>
                    <a:cubicBezTo>
                      <a:pt x="237" y="170"/>
                      <a:pt x="244" y="175"/>
                      <a:pt x="252" y="171"/>
                    </a:cubicBezTo>
                    <a:cubicBezTo>
                      <a:pt x="260" y="167"/>
                      <a:pt x="266" y="171"/>
                      <a:pt x="268" y="167"/>
                    </a:cubicBezTo>
                    <a:cubicBezTo>
                      <a:pt x="270" y="162"/>
                      <a:pt x="253" y="158"/>
                      <a:pt x="251" y="161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927" name="Freeform 172"/>
              <p:cNvSpPr>
                <a:spLocks noChangeArrowheads="1" noEditPoints="1"/>
              </p:cNvSpPr>
              <p:nvPr/>
            </p:nvSpPr>
            <p:spPr bwMode="auto">
              <a:xfrm>
                <a:off x="6297613" y="2651125"/>
                <a:ext cx="69850" cy="30163"/>
              </a:xfrm>
              <a:custGeom>
                <a:gdLst>
                  <a:gd fmla="*/ 5664 w 37" name="T0"/>
                  <a:gd fmla="*/ 22622 h 16" name="T1"/>
                  <a:gd fmla="*/ 0 w 37" name="T2"/>
                  <a:gd fmla="*/ 24507 h 16" name="T3"/>
                  <a:gd fmla="*/ 5664 w 37" name="T4"/>
                  <a:gd fmla="*/ 28278 h 16" name="T5"/>
                  <a:gd fmla="*/ 9439 w 37" name="T6"/>
                  <a:gd fmla="*/ 22622 h 16" name="T7"/>
                  <a:gd fmla="*/ 7551 w 37" name="T8"/>
                  <a:gd fmla="*/ 22622 h 16" name="T9"/>
                  <a:gd fmla="*/ 5664 w 37" name="T10"/>
                  <a:gd fmla="*/ 22622 h 16" name="T11"/>
                  <a:gd fmla="*/ 35869 w 37" name="T12"/>
                  <a:gd fmla="*/ 5656 h 16" name="T13"/>
                  <a:gd fmla="*/ 18878 w 37" name="T14"/>
                  <a:gd fmla="*/ 16967 h 16" name="T15"/>
                  <a:gd fmla="*/ 16991 w 37" name="T16"/>
                  <a:gd fmla="*/ 18852 h 16" name="T17"/>
                  <a:gd fmla="*/ 22654 w 37" name="T18"/>
                  <a:gd fmla="*/ 26393 h 16" name="T19"/>
                  <a:gd fmla="*/ 67962 w 37" name="T20"/>
                  <a:gd fmla="*/ 5656 h 16" name="T21"/>
                  <a:gd fmla="*/ 35869 w 37" name="T22"/>
                  <a:gd fmla="*/ 5656 h 1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37" name="T36"/>
                  <a:gd fmla="*/ 0 h 16" name="T37"/>
                  <a:gd fmla="*/ 37 w 37" name="T38"/>
                  <a:gd fmla="*/ 16 h 16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16" w="37">
                    <a:moveTo>
                      <a:pt x="3" y="12"/>
                    </a:moveTo>
                    <a:cubicBezTo>
                      <a:pt x="2" y="12"/>
                      <a:pt x="1" y="12"/>
                      <a:pt x="0" y="13"/>
                    </a:cubicBezTo>
                    <a:cubicBezTo>
                      <a:pt x="1" y="14"/>
                      <a:pt x="2" y="16"/>
                      <a:pt x="3" y="15"/>
                    </a:cubicBezTo>
                    <a:cubicBezTo>
                      <a:pt x="4" y="14"/>
                      <a:pt x="5" y="13"/>
                      <a:pt x="5" y="12"/>
                    </a:cubicBezTo>
                    <a:cubicBezTo>
                      <a:pt x="5" y="12"/>
                      <a:pt x="4" y="12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lose/>
                    <a:moveTo>
                      <a:pt x="19" y="3"/>
                    </a:moveTo>
                    <a:cubicBezTo>
                      <a:pt x="15" y="3"/>
                      <a:pt x="13" y="7"/>
                      <a:pt x="10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11" y="12"/>
                      <a:pt x="12" y="14"/>
                    </a:cubicBezTo>
                    <a:cubicBezTo>
                      <a:pt x="19" y="10"/>
                      <a:pt x="35" y="5"/>
                      <a:pt x="36" y="3"/>
                    </a:cubicBezTo>
                    <a:cubicBezTo>
                      <a:pt x="37" y="0"/>
                      <a:pt x="26" y="4"/>
                      <a:pt x="19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928" name="Freeform 173"/>
              <p:cNvSpPr>
                <a:spLocks noChangeArrowheads="1"/>
              </p:cNvSpPr>
              <p:nvPr/>
            </p:nvSpPr>
            <p:spPr bwMode="auto">
              <a:xfrm>
                <a:off x="3925888" y="1370012"/>
                <a:ext cx="73025" cy="39688"/>
              </a:xfrm>
              <a:custGeom>
                <a:gdLst>
                  <a:gd fmla="*/ 0 w 38" name="T0"/>
                  <a:gd fmla="*/ 35908 h 21" name="T1"/>
                  <a:gd fmla="*/ 13452 w 38" name="T2"/>
                  <a:gd fmla="*/ 34018 h 21" name="T3"/>
                  <a:gd fmla="*/ 17295 w 38" name="T4"/>
                  <a:gd fmla="*/ 39688 h 21" name="T5"/>
                  <a:gd fmla="*/ 32669 w 38" name="T6"/>
                  <a:gd fmla="*/ 37798 h 21" name="T7"/>
                  <a:gd fmla="*/ 46121 w 38" name="T8"/>
                  <a:gd fmla="*/ 37798 h 21" name="T9"/>
                  <a:gd fmla="*/ 53808 w 38" name="T10"/>
                  <a:gd fmla="*/ 28349 h 21" name="T11"/>
                  <a:gd fmla="*/ 59573 w 38" name="T12"/>
                  <a:gd fmla="*/ 17009 h 21" name="T13"/>
                  <a:gd fmla="*/ 73025 w 38" name="T14"/>
                  <a:gd fmla="*/ 9450 h 21" name="T15"/>
                  <a:gd fmla="*/ 67260 w 38" name="T16"/>
                  <a:gd fmla="*/ 0 h 21" name="T17"/>
                  <a:gd fmla="*/ 51886 w 38" name="T18"/>
                  <a:gd fmla="*/ 5670 h 21" name="T19"/>
                  <a:gd fmla="*/ 34591 w 38" name="T20"/>
                  <a:gd fmla="*/ 11339 h 21" name="T21"/>
                  <a:gd fmla="*/ 9609 w 38" name="T22"/>
                  <a:gd fmla="*/ 7560 h 21" name="T23"/>
                  <a:gd fmla="*/ 1922 w 38" name="T24"/>
                  <a:gd fmla="*/ 7560 h 21" name="T25"/>
                  <a:gd fmla="*/ 0 w 38" name="T26"/>
                  <a:gd fmla="*/ 35908 h 21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38" name="T42"/>
                  <a:gd fmla="*/ 0 h 21" name="T43"/>
                  <a:gd fmla="*/ 38 w 38" name="T44"/>
                  <a:gd fmla="*/ 21 h 21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21" w="38">
                    <a:moveTo>
                      <a:pt x="0" y="19"/>
                    </a:moveTo>
                    <a:cubicBezTo>
                      <a:pt x="3" y="18"/>
                      <a:pt x="6" y="17"/>
                      <a:pt x="7" y="18"/>
                    </a:cubicBezTo>
                    <a:cubicBezTo>
                      <a:pt x="8" y="18"/>
                      <a:pt x="9" y="20"/>
                      <a:pt x="9" y="21"/>
                    </a:cubicBezTo>
                    <a:cubicBezTo>
                      <a:pt x="11" y="21"/>
                      <a:pt x="16" y="20"/>
                      <a:pt x="17" y="20"/>
                    </a:cubicBezTo>
                    <a:cubicBezTo>
                      <a:pt x="19" y="19"/>
                      <a:pt x="24" y="21"/>
                      <a:pt x="24" y="20"/>
                    </a:cubicBezTo>
                    <a:cubicBezTo>
                      <a:pt x="25" y="18"/>
                      <a:pt x="26" y="15"/>
                      <a:pt x="28" y="15"/>
                    </a:cubicBezTo>
                    <a:cubicBezTo>
                      <a:pt x="30" y="15"/>
                      <a:pt x="29" y="10"/>
                      <a:pt x="31" y="9"/>
                    </a:cubicBezTo>
                    <a:cubicBezTo>
                      <a:pt x="33" y="9"/>
                      <a:pt x="38" y="5"/>
                      <a:pt x="38" y="5"/>
                    </a:cubicBezTo>
                    <a:cubicBezTo>
                      <a:pt x="38" y="5"/>
                      <a:pt x="36" y="1"/>
                      <a:pt x="35" y="0"/>
                    </a:cubicBezTo>
                    <a:cubicBezTo>
                      <a:pt x="34" y="0"/>
                      <a:pt x="32" y="3"/>
                      <a:pt x="27" y="3"/>
                    </a:cubicBezTo>
                    <a:cubicBezTo>
                      <a:pt x="23" y="3"/>
                      <a:pt x="20" y="6"/>
                      <a:pt x="18" y="6"/>
                    </a:cubicBezTo>
                    <a:cubicBezTo>
                      <a:pt x="16" y="6"/>
                      <a:pt x="9" y="4"/>
                      <a:pt x="5" y="4"/>
                    </a:cubicBezTo>
                    <a:cubicBezTo>
                      <a:pt x="4" y="4"/>
                      <a:pt x="2" y="4"/>
                      <a:pt x="1" y="4"/>
                    </a:cubicBezTo>
                    <a:cubicBezTo>
                      <a:pt x="0" y="7"/>
                      <a:pt x="0" y="13"/>
                      <a:pt x="0" y="19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929" name="Freeform 174"/>
              <p:cNvSpPr>
                <a:spLocks noChangeArrowheads="1" noEditPoints="1"/>
              </p:cNvSpPr>
              <p:nvPr/>
            </p:nvSpPr>
            <p:spPr bwMode="auto">
              <a:xfrm>
                <a:off x="3790950" y="1365250"/>
                <a:ext cx="247650" cy="269875"/>
              </a:xfrm>
              <a:custGeom>
                <a:gdLst>
                  <a:gd fmla="*/ 171450 w 130" name="T0"/>
                  <a:gd fmla="*/ 233509 h 141" name="T1"/>
                  <a:gd fmla="*/ 146685 w 130" name="T2"/>
                  <a:gd fmla="*/ 233509 h 141" name="T3"/>
                  <a:gd fmla="*/ 127635 w 130" name="T4"/>
                  <a:gd fmla="*/ 243079 h 141" name="T5"/>
                  <a:gd fmla="*/ 150495 w 130" name="T6"/>
                  <a:gd fmla="*/ 254563 h 141" name="T7"/>
                  <a:gd fmla="*/ 175260 w 130" name="T8"/>
                  <a:gd fmla="*/ 269875 h 141" name="T9"/>
                  <a:gd fmla="*/ 180975 w 130" name="T10"/>
                  <a:gd fmla="*/ 256477 h 141" name="T11"/>
                  <a:gd fmla="*/ 188595 w 130" name="T12"/>
                  <a:gd fmla="*/ 235423 h 141" name="T13"/>
                  <a:gd fmla="*/ 171450 w 130" name="T14"/>
                  <a:gd fmla="*/ 233509 h 141" name="T15"/>
                  <a:gd fmla="*/ 49530 w 130" name="T16"/>
                  <a:gd fmla="*/ 162691 h 141" name="T17"/>
                  <a:gd fmla="*/ 34290 w 130" name="T18"/>
                  <a:gd fmla="*/ 166519 h 141" name="T19"/>
                  <a:gd fmla="*/ 41910 w 130" name="T20"/>
                  <a:gd fmla="*/ 193315 h 141" name="T21"/>
                  <a:gd fmla="*/ 51435 w 130" name="T22"/>
                  <a:gd fmla="*/ 214369 h 141" name="T23"/>
                  <a:gd fmla="*/ 64770 w 130" name="T24"/>
                  <a:gd fmla="*/ 204799 h 141" name="T25"/>
                  <a:gd fmla="*/ 68580 w 130" name="T26"/>
                  <a:gd fmla="*/ 170347 h 141" name="T27"/>
                  <a:gd fmla="*/ 49530 w 130" name="T28"/>
                  <a:gd fmla="*/ 162691 h 141" name="T29"/>
                  <a:gd fmla="*/ 205740 w 130" name="T30"/>
                  <a:gd fmla="*/ 151207 h 141" name="T31"/>
                  <a:gd fmla="*/ 188595 w 130" name="T32"/>
                  <a:gd fmla="*/ 139723 h 141" name="T33"/>
                  <a:gd fmla="*/ 156210 w 130" name="T34"/>
                  <a:gd fmla="*/ 105270 h 141" name="T35"/>
                  <a:gd fmla="*/ 125730 w 130" name="T36"/>
                  <a:gd fmla="*/ 72732 h 141" name="T37"/>
                  <a:gd fmla="*/ 125730 w 130" name="T38"/>
                  <a:gd fmla="*/ 51678 h 141" name="T39"/>
                  <a:gd fmla="*/ 135255 w 130" name="T40"/>
                  <a:gd fmla="*/ 40194 h 141" name="T41"/>
                  <a:gd fmla="*/ 137160 w 130" name="T42"/>
                  <a:gd fmla="*/ 11484 h 141" name="T43"/>
                  <a:gd fmla="*/ 125730 w 130" name="T44"/>
                  <a:gd fmla="*/ 9570 h 141" name="T45"/>
                  <a:gd fmla="*/ 121920 w 130" name="T46"/>
                  <a:gd fmla="*/ 0 h 141" name="T47"/>
                  <a:gd fmla="*/ 104775 w 130" name="T48"/>
                  <a:gd fmla="*/ 1914 h 141" name="T49"/>
                  <a:gd fmla="*/ 91440 w 130" name="T50"/>
                  <a:gd fmla="*/ 5742 h 141" name="T51"/>
                  <a:gd fmla="*/ 87630 w 130" name="T52"/>
                  <a:gd fmla="*/ 3828 h 141" name="T53"/>
                  <a:gd fmla="*/ 83820 w 130" name="T54"/>
                  <a:gd fmla="*/ 9570 h 141" name="T55"/>
                  <a:gd fmla="*/ 80010 w 130" name="T56"/>
                  <a:gd fmla="*/ 13398 h 141" name="T57"/>
                  <a:gd fmla="*/ 74295 w 130" name="T58"/>
                  <a:gd fmla="*/ 17226 h 141" name="T59"/>
                  <a:gd fmla="*/ 64770 w 130" name="T60"/>
                  <a:gd fmla="*/ 19140 h 141" name="T61"/>
                  <a:gd fmla="*/ 57150 w 130" name="T62"/>
                  <a:gd fmla="*/ 22968 h 141" name="T63"/>
                  <a:gd fmla="*/ 51435 w 130" name="T64"/>
                  <a:gd fmla="*/ 30624 h 141" name="T65"/>
                  <a:gd fmla="*/ 38100 w 130" name="T66"/>
                  <a:gd fmla="*/ 17226 h 141" name="T67"/>
                  <a:gd fmla="*/ 28575 w 130" name="T68"/>
                  <a:gd fmla="*/ 32538 h 141" name="T69"/>
                  <a:gd fmla="*/ 9525 w 130" name="T70"/>
                  <a:gd fmla="*/ 32538 h 141" name="T71"/>
                  <a:gd fmla="*/ 11430 w 130" name="T72"/>
                  <a:gd fmla="*/ 44022 h 141" name="T73"/>
                  <a:gd fmla="*/ 7620 w 130" name="T74"/>
                  <a:gd fmla="*/ 51678 h 141" name="T75"/>
                  <a:gd fmla="*/ 3810 w 130" name="T76"/>
                  <a:gd fmla="*/ 57420 h 141" name="T77"/>
                  <a:gd fmla="*/ 9525 w 130" name="T78"/>
                  <a:gd fmla="*/ 68904 h 141" name="T79"/>
                  <a:gd fmla="*/ 15240 w 130" name="T80"/>
                  <a:gd fmla="*/ 78474 h 141" name="T81"/>
                  <a:gd fmla="*/ 24765 w 130" name="T82"/>
                  <a:gd fmla="*/ 82302 h 141" name="T83"/>
                  <a:gd fmla="*/ 22860 w 130" name="T84"/>
                  <a:gd fmla="*/ 89958 h 141" name="T85"/>
                  <a:gd fmla="*/ 32385 w 130" name="T86"/>
                  <a:gd fmla="*/ 86130 h 141" name="T87"/>
                  <a:gd fmla="*/ 47625 w 130" name="T88"/>
                  <a:gd fmla="*/ 72732 h 141" name="T89"/>
                  <a:gd fmla="*/ 78105 w 130" name="T90"/>
                  <a:gd fmla="*/ 86130 h 141" name="T91"/>
                  <a:gd fmla="*/ 83820 w 130" name="T92"/>
                  <a:gd fmla="*/ 99528 h 141" name="T93"/>
                  <a:gd fmla="*/ 104775 w 130" name="T94"/>
                  <a:gd fmla="*/ 124410 h 141" name="T95"/>
                  <a:gd fmla="*/ 133350 w 130" name="T96"/>
                  <a:gd fmla="*/ 151207 h 141" name="T97"/>
                  <a:gd fmla="*/ 154305 w 130" name="T98"/>
                  <a:gd fmla="*/ 158863 h 141" name="T99"/>
                  <a:gd fmla="*/ 173355 w 130" name="T100"/>
                  <a:gd fmla="*/ 172261 h 141" name="T101"/>
                  <a:gd fmla="*/ 188595 w 130" name="T102"/>
                  <a:gd fmla="*/ 183745 h 141" name="T103"/>
                  <a:gd fmla="*/ 196215 w 130" name="T104"/>
                  <a:gd fmla="*/ 197143 h 141" name="T105"/>
                  <a:gd fmla="*/ 196215 w 130" name="T106"/>
                  <a:gd fmla="*/ 220111 h 141" name="T107"/>
                  <a:gd fmla="*/ 198120 w 130" name="T108"/>
                  <a:gd fmla="*/ 237337 h 141" name="T109"/>
                  <a:gd fmla="*/ 207645 w 130" name="T110"/>
                  <a:gd fmla="*/ 220111 h 141" name="T111"/>
                  <a:gd fmla="*/ 220980 w 130" name="T112"/>
                  <a:gd fmla="*/ 206713 h 141" name="T113"/>
                  <a:gd fmla="*/ 211455 w 130" name="T114"/>
                  <a:gd fmla="*/ 189487 h 141" name="T115"/>
                  <a:gd fmla="*/ 230505 w 130" name="T116"/>
                  <a:gd fmla="*/ 181831 h 141" name="T117"/>
                  <a:gd fmla="*/ 247650 w 130" name="T118"/>
                  <a:gd fmla="*/ 181831 h 141" name="T119"/>
                  <a:gd fmla="*/ 205740 w 130" name="T120"/>
                  <a:gd fmla="*/ 151207 h 141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130" name="T183"/>
                  <a:gd fmla="*/ 0 h 141" name="T184"/>
                  <a:gd fmla="*/ 130 w 130" name="T185"/>
                  <a:gd fmla="*/ 141 h 141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141" w="130">
                    <a:moveTo>
                      <a:pt x="90" y="122"/>
                    </a:moveTo>
                    <a:cubicBezTo>
                      <a:pt x="84" y="124"/>
                      <a:pt x="81" y="124"/>
                      <a:pt x="77" y="122"/>
                    </a:cubicBezTo>
                    <a:cubicBezTo>
                      <a:pt x="73" y="120"/>
                      <a:pt x="66" y="124"/>
                      <a:pt x="67" y="127"/>
                    </a:cubicBezTo>
                    <a:cubicBezTo>
                      <a:pt x="68" y="129"/>
                      <a:pt x="71" y="131"/>
                      <a:pt x="79" y="133"/>
                    </a:cubicBezTo>
                    <a:cubicBezTo>
                      <a:pt x="87" y="135"/>
                      <a:pt x="88" y="141"/>
                      <a:pt x="92" y="141"/>
                    </a:cubicBezTo>
                    <a:cubicBezTo>
                      <a:pt x="95" y="141"/>
                      <a:pt x="96" y="138"/>
                      <a:pt x="95" y="134"/>
                    </a:cubicBezTo>
                    <a:cubicBezTo>
                      <a:pt x="94" y="129"/>
                      <a:pt x="99" y="124"/>
                      <a:pt x="99" y="123"/>
                    </a:cubicBezTo>
                    <a:cubicBezTo>
                      <a:pt x="100" y="122"/>
                      <a:pt x="97" y="121"/>
                      <a:pt x="90" y="122"/>
                    </a:cubicBezTo>
                    <a:close/>
                    <a:moveTo>
                      <a:pt x="26" y="85"/>
                    </a:moveTo>
                    <a:cubicBezTo>
                      <a:pt x="22" y="88"/>
                      <a:pt x="19" y="84"/>
                      <a:pt x="18" y="87"/>
                    </a:cubicBezTo>
                    <a:cubicBezTo>
                      <a:pt x="16" y="90"/>
                      <a:pt x="23" y="95"/>
                      <a:pt x="22" y="101"/>
                    </a:cubicBezTo>
                    <a:cubicBezTo>
                      <a:pt x="20" y="108"/>
                      <a:pt x="23" y="116"/>
                      <a:pt x="27" y="112"/>
                    </a:cubicBezTo>
                    <a:cubicBezTo>
                      <a:pt x="30" y="108"/>
                      <a:pt x="32" y="110"/>
                      <a:pt x="34" y="107"/>
                    </a:cubicBezTo>
                    <a:cubicBezTo>
                      <a:pt x="37" y="104"/>
                      <a:pt x="35" y="94"/>
                      <a:pt x="36" y="89"/>
                    </a:cubicBezTo>
                    <a:cubicBezTo>
                      <a:pt x="38" y="84"/>
                      <a:pt x="30" y="81"/>
                      <a:pt x="26" y="85"/>
                    </a:cubicBezTo>
                    <a:close/>
                    <a:moveTo>
                      <a:pt x="108" y="79"/>
                    </a:moveTo>
                    <a:cubicBezTo>
                      <a:pt x="103" y="77"/>
                      <a:pt x="106" y="72"/>
                      <a:pt x="99" y="73"/>
                    </a:cubicBezTo>
                    <a:cubicBezTo>
                      <a:pt x="92" y="73"/>
                      <a:pt x="84" y="64"/>
                      <a:pt x="82" y="55"/>
                    </a:cubicBezTo>
                    <a:cubicBezTo>
                      <a:pt x="79" y="45"/>
                      <a:pt x="69" y="44"/>
                      <a:pt x="66" y="38"/>
                    </a:cubicBezTo>
                    <a:cubicBezTo>
                      <a:pt x="63" y="33"/>
                      <a:pt x="68" y="32"/>
                      <a:pt x="66" y="27"/>
                    </a:cubicBezTo>
                    <a:cubicBezTo>
                      <a:pt x="65" y="24"/>
                      <a:pt x="68" y="22"/>
                      <a:pt x="71" y="21"/>
                    </a:cubicBezTo>
                    <a:cubicBezTo>
                      <a:pt x="71" y="15"/>
                      <a:pt x="71" y="9"/>
                      <a:pt x="72" y="6"/>
                    </a:cubicBezTo>
                    <a:cubicBezTo>
                      <a:pt x="69" y="5"/>
                      <a:pt x="67" y="5"/>
                      <a:pt x="66" y="5"/>
                    </a:cubicBezTo>
                    <a:cubicBezTo>
                      <a:pt x="65" y="4"/>
                      <a:pt x="64" y="0"/>
                      <a:pt x="64" y="0"/>
                    </a:cubicBezTo>
                    <a:cubicBezTo>
                      <a:pt x="63" y="0"/>
                      <a:pt x="56" y="0"/>
                      <a:pt x="55" y="1"/>
                    </a:cubicBezTo>
                    <a:cubicBezTo>
                      <a:pt x="53" y="2"/>
                      <a:pt x="50" y="5"/>
                      <a:pt x="48" y="3"/>
                    </a:cubicBezTo>
                    <a:cubicBezTo>
                      <a:pt x="47" y="3"/>
                      <a:pt x="47" y="3"/>
                      <a:pt x="46" y="2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7"/>
                      <a:pt x="42" y="7"/>
                    </a:cubicBezTo>
                    <a:cubicBezTo>
                      <a:pt x="41" y="7"/>
                      <a:pt x="39" y="6"/>
                      <a:pt x="39" y="9"/>
                    </a:cubicBezTo>
                    <a:cubicBezTo>
                      <a:pt x="39" y="11"/>
                      <a:pt x="35" y="10"/>
                      <a:pt x="34" y="10"/>
                    </a:cubicBezTo>
                    <a:cubicBezTo>
                      <a:pt x="32" y="10"/>
                      <a:pt x="30" y="10"/>
                      <a:pt x="30" y="12"/>
                    </a:cubicBezTo>
                    <a:cubicBezTo>
                      <a:pt x="30" y="14"/>
                      <a:pt x="29" y="19"/>
                      <a:pt x="27" y="16"/>
                    </a:cubicBezTo>
                    <a:cubicBezTo>
                      <a:pt x="24" y="14"/>
                      <a:pt x="21" y="8"/>
                      <a:pt x="20" y="9"/>
                    </a:cubicBezTo>
                    <a:cubicBezTo>
                      <a:pt x="19" y="9"/>
                      <a:pt x="17" y="17"/>
                      <a:pt x="15" y="17"/>
                    </a:cubicBezTo>
                    <a:cubicBezTo>
                      <a:pt x="13" y="17"/>
                      <a:pt x="8" y="17"/>
                      <a:pt x="5" y="17"/>
                    </a:cubicBezTo>
                    <a:cubicBezTo>
                      <a:pt x="4" y="20"/>
                      <a:pt x="5" y="22"/>
                      <a:pt x="6" y="23"/>
                    </a:cubicBezTo>
                    <a:cubicBezTo>
                      <a:pt x="8" y="23"/>
                      <a:pt x="6" y="26"/>
                      <a:pt x="4" y="27"/>
                    </a:cubicBezTo>
                    <a:cubicBezTo>
                      <a:pt x="3" y="28"/>
                      <a:pt x="0" y="27"/>
                      <a:pt x="2" y="30"/>
                    </a:cubicBezTo>
                    <a:cubicBezTo>
                      <a:pt x="4" y="33"/>
                      <a:pt x="7" y="33"/>
                      <a:pt x="5" y="36"/>
                    </a:cubicBezTo>
                    <a:cubicBezTo>
                      <a:pt x="3" y="38"/>
                      <a:pt x="5" y="41"/>
                      <a:pt x="8" y="41"/>
                    </a:cubicBezTo>
                    <a:cubicBezTo>
                      <a:pt x="10" y="41"/>
                      <a:pt x="14" y="41"/>
                      <a:pt x="13" y="43"/>
                    </a:cubicBezTo>
                    <a:cubicBezTo>
                      <a:pt x="12" y="44"/>
                      <a:pt x="12" y="45"/>
                      <a:pt x="12" y="47"/>
                    </a:cubicBezTo>
                    <a:cubicBezTo>
                      <a:pt x="14" y="46"/>
                      <a:pt x="15" y="46"/>
                      <a:pt x="17" y="45"/>
                    </a:cubicBezTo>
                    <a:cubicBezTo>
                      <a:pt x="21" y="43"/>
                      <a:pt x="19" y="40"/>
                      <a:pt x="25" y="38"/>
                    </a:cubicBezTo>
                    <a:cubicBezTo>
                      <a:pt x="31" y="37"/>
                      <a:pt x="38" y="42"/>
                      <a:pt x="41" y="45"/>
                    </a:cubicBezTo>
                    <a:cubicBezTo>
                      <a:pt x="43" y="49"/>
                      <a:pt x="44" y="49"/>
                      <a:pt x="44" y="52"/>
                    </a:cubicBezTo>
                    <a:cubicBezTo>
                      <a:pt x="45" y="55"/>
                      <a:pt x="47" y="60"/>
                      <a:pt x="55" y="65"/>
                    </a:cubicBezTo>
                    <a:cubicBezTo>
                      <a:pt x="63" y="71"/>
                      <a:pt x="66" y="76"/>
                      <a:pt x="70" y="79"/>
                    </a:cubicBezTo>
                    <a:cubicBezTo>
                      <a:pt x="74" y="81"/>
                      <a:pt x="79" y="80"/>
                      <a:pt x="81" y="83"/>
                    </a:cubicBezTo>
                    <a:cubicBezTo>
                      <a:pt x="84" y="86"/>
                      <a:pt x="87" y="88"/>
                      <a:pt x="91" y="90"/>
                    </a:cubicBezTo>
                    <a:cubicBezTo>
                      <a:pt x="95" y="92"/>
                      <a:pt x="95" y="96"/>
                      <a:pt x="99" y="96"/>
                    </a:cubicBezTo>
                    <a:cubicBezTo>
                      <a:pt x="103" y="97"/>
                      <a:pt x="100" y="100"/>
                      <a:pt x="103" y="103"/>
                    </a:cubicBezTo>
                    <a:cubicBezTo>
                      <a:pt x="105" y="106"/>
                      <a:pt x="106" y="112"/>
                      <a:pt x="103" y="115"/>
                    </a:cubicBezTo>
                    <a:cubicBezTo>
                      <a:pt x="101" y="119"/>
                      <a:pt x="102" y="124"/>
                      <a:pt x="104" y="124"/>
                    </a:cubicBezTo>
                    <a:cubicBezTo>
                      <a:pt x="105" y="124"/>
                      <a:pt x="109" y="118"/>
                      <a:pt x="109" y="115"/>
                    </a:cubicBezTo>
                    <a:cubicBezTo>
                      <a:pt x="110" y="112"/>
                      <a:pt x="113" y="112"/>
                      <a:pt x="116" y="108"/>
                    </a:cubicBezTo>
                    <a:cubicBezTo>
                      <a:pt x="118" y="105"/>
                      <a:pt x="112" y="104"/>
                      <a:pt x="111" y="99"/>
                    </a:cubicBezTo>
                    <a:cubicBezTo>
                      <a:pt x="109" y="95"/>
                      <a:pt x="116" y="91"/>
                      <a:pt x="121" y="95"/>
                    </a:cubicBezTo>
                    <a:cubicBezTo>
                      <a:pt x="127" y="98"/>
                      <a:pt x="130" y="101"/>
                      <a:pt x="130" y="95"/>
                    </a:cubicBezTo>
                    <a:cubicBezTo>
                      <a:pt x="130" y="89"/>
                      <a:pt x="112" y="82"/>
                      <a:pt x="108" y="79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930" name="Freeform 175"/>
              <p:cNvSpPr>
                <a:spLocks noChangeArrowheads="1"/>
              </p:cNvSpPr>
              <p:nvPr/>
            </p:nvSpPr>
            <p:spPr bwMode="auto">
              <a:xfrm>
                <a:off x="4038600" y="1465262"/>
                <a:ext cx="26988" cy="33338"/>
              </a:xfrm>
              <a:custGeom>
                <a:gdLst>
                  <a:gd fmla="*/ 9639 w 14" name="T0"/>
                  <a:gd fmla="*/ 0 h 18" name="T1"/>
                  <a:gd fmla="*/ 1928 w 14" name="T2"/>
                  <a:gd fmla="*/ 14817 h 18" name="T3"/>
                  <a:gd fmla="*/ 0 w 14" name="T4"/>
                  <a:gd fmla="*/ 22225 h 18" name="T5"/>
                  <a:gd fmla="*/ 15422 w 14" name="T6"/>
                  <a:gd fmla="*/ 33338 h 18" name="T7"/>
                  <a:gd fmla="*/ 17349 w 14" name="T8"/>
                  <a:gd fmla="*/ 33338 h 18" name="T9"/>
                  <a:gd fmla="*/ 26988 w 14" name="T10"/>
                  <a:gd fmla="*/ 18521 h 18" name="T11"/>
                  <a:gd fmla="*/ 9639 w 14" name="T12"/>
                  <a:gd fmla="*/ 0 h 1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4" name="T21"/>
                  <a:gd fmla="*/ 0 h 18" name="T22"/>
                  <a:gd fmla="*/ 14 w 14" name="T23"/>
                  <a:gd fmla="*/ 18 h 1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8" w="14">
                    <a:moveTo>
                      <a:pt x="5" y="0"/>
                    </a:moveTo>
                    <a:cubicBezTo>
                      <a:pt x="3" y="3"/>
                      <a:pt x="0" y="7"/>
                      <a:pt x="1" y="8"/>
                    </a:cubicBezTo>
                    <a:cubicBezTo>
                      <a:pt x="1" y="9"/>
                      <a:pt x="0" y="10"/>
                      <a:pt x="0" y="12"/>
                    </a:cubicBezTo>
                    <a:cubicBezTo>
                      <a:pt x="3" y="14"/>
                      <a:pt x="6" y="16"/>
                      <a:pt x="8" y="18"/>
                    </a:cubicBezTo>
                    <a:cubicBezTo>
                      <a:pt x="8" y="18"/>
                      <a:pt x="8" y="18"/>
                      <a:pt x="9" y="18"/>
                    </a:cubicBezTo>
                    <a:cubicBezTo>
                      <a:pt x="9" y="14"/>
                      <a:pt x="12" y="10"/>
                      <a:pt x="14" y="10"/>
                    </a:cubicBezTo>
                    <a:cubicBezTo>
                      <a:pt x="11" y="7"/>
                      <a:pt x="7" y="2"/>
                      <a:pt x="5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  <p:sp>
            <p:nvSpPr>
              <p:cNvPr id="31931" name="Freeform 176"/>
              <p:cNvSpPr>
                <a:spLocks noChangeArrowheads="1"/>
              </p:cNvSpPr>
              <p:nvPr/>
            </p:nvSpPr>
            <p:spPr bwMode="auto">
              <a:xfrm>
                <a:off x="4044950" y="1389062"/>
                <a:ext cx="90488" cy="106363"/>
              </a:xfrm>
              <a:custGeom>
                <a:gdLst>
                  <a:gd fmla="*/ 78936 w 47" name="T0"/>
                  <a:gd fmla="*/ 70276 h 56" name="T1"/>
                  <a:gd fmla="*/ 78936 w 47" name="T2"/>
                  <a:gd fmla="*/ 55081 h 56" name="T3"/>
                  <a:gd fmla="*/ 80862 w 47" name="T4"/>
                  <a:gd fmla="*/ 43685 h 56" name="T5"/>
                  <a:gd fmla="*/ 55833 w 47" name="T6"/>
                  <a:gd fmla="*/ 37987 h 56" name="T7"/>
                  <a:gd fmla="*/ 53908 w 47" name="T8"/>
                  <a:gd fmla="*/ 24691 h 56" name="T9"/>
                  <a:gd fmla="*/ 46207 w 47" name="T10"/>
                  <a:gd fmla="*/ 17094 h 56" name="T11"/>
                  <a:gd fmla="*/ 38506 w 47" name="T12"/>
                  <a:gd fmla="*/ 3799 h 56" name="T13"/>
                  <a:gd fmla="*/ 38506 w 47" name="T14"/>
                  <a:gd fmla="*/ 3799 h 56" name="T15"/>
                  <a:gd fmla="*/ 32730 w 47" name="T16"/>
                  <a:gd fmla="*/ 1899 h 56" name="T17"/>
                  <a:gd fmla="*/ 23103 w 47" name="T18"/>
                  <a:gd fmla="*/ 0 h 56" name="T19"/>
                  <a:gd fmla="*/ 0 w 47" name="T20"/>
                  <a:gd fmla="*/ 5698 h 56" name="T21"/>
                  <a:gd fmla="*/ 5776 w 47" name="T22"/>
                  <a:gd fmla="*/ 18993 h 56" name="T23"/>
                  <a:gd fmla="*/ 13477 w 47" name="T24"/>
                  <a:gd fmla="*/ 34188 h 56" name="T25"/>
                  <a:gd fmla="*/ 11552 w 47" name="T26"/>
                  <a:gd fmla="*/ 68376 h 56" name="T27"/>
                  <a:gd fmla="*/ 3851 w 47" name="T28"/>
                  <a:gd fmla="*/ 75974 h 56" name="T29"/>
                  <a:gd fmla="*/ 21178 w 47" name="T30"/>
                  <a:gd fmla="*/ 94967 h 56" name="T31"/>
                  <a:gd fmla="*/ 21178 w 47" name="T32"/>
                  <a:gd fmla="*/ 94967 h 56" name="T33"/>
                  <a:gd fmla="*/ 40431 w 47" name="T34"/>
                  <a:gd fmla="*/ 106363 h 56" name="T35"/>
                  <a:gd fmla="*/ 78936 w 47" name="T36"/>
                  <a:gd fmla="*/ 98766 h 56" name="T37"/>
                  <a:gd fmla="*/ 78936 w 47" name="T38"/>
                  <a:gd fmla="*/ 93068 h 56" name="T39"/>
                  <a:gd fmla="*/ 86637 w 47" name="T40"/>
                  <a:gd fmla="*/ 83571 h 56" name="T41"/>
                  <a:gd fmla="*/ 78936 w 47" name="T42"/>
                  <a:gd fmla="*/ 70276 h 5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47" name="T66"/>
                  <a:gd fmla="*/ 0 h 56" name="T67"/>
                  <a:gd fmla="*/ 47 w 47" name="T68"/>
                  <a:gd fmla="*/ 56 h 56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56" w="47">
                    <a:moveTo>
                      <a:pt x="41" y="37"/>
                    </a:moveTo>
                    <a:cubicBezTo>
                      <a:pt x="39" y="35"/>
                      <a:pt x="39" y="31"/>
                      <a:pt x="41" y="29"/>
                    </a:cubicBezTo>
                    <a:cubicBezTo>
                      <a:pt x="44" y="28"/>
                      <a:pt x="42" y="26"/>
                      <a:pt x="42" y="23"/>
                    </a:cubicBezTo>
                    <a:cubicBezTo>
                      <a:pt x="42" y="21"/>
                      <a:pt x="31" y="20"/>
                      <a:pt x="29" y="20"/>
                    </a:cubicBezTo>
                    <a:cubicBezTo>
                      <a:pt x="27" y="19"/>
                      <a:pt x="30" y="13"/>
                      <a:pt x="28" y="13"/>
                    </a:cubicBezTo>
                    <a:cubicBezTo>
                      <a:pt x="25" y="13"/>
                      <a:pt x="24" y="11"/>
                      <a:pt x="24" y="9"/>
                    </a:cubicBezTo>
                    <a:cubicBezTo>
                      <a:pt x="24" y="7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1"/>
                      <a:pt x="17" y="1"/>
                      <a:pt x="17" y="1"/>
                    </a:cubicBezTo>
                    <a:cubicBezTo>
                      <a:pt x="15" y="1"/>
                      <a:pt x="12" y="0"/>
                      <a:pt x="12" y="0"/>
                    </a:cubicBezTo>
                    <a:cubicBezTo>
                      <a:pt x="12" y="0"/>
                      <a:pt x="5" y="2"/>
                      <a:pt x="0" y="3"/>
                    </a:cubicBezTo>
                    <a:cubicBezTo>
                      <a:pt x="1" y="6"/>
                      <a:pt x="2" y="9"/>
                      <a:pt x="3" y="10"/>
                    </a:cubicBezTo>
                    <a:cubicBezTo>
                      <a:pt x="7" y="11"/>
                      <a:pt x="6" y="15"/>
                      <a:pt x="7" y="18"/>
                    </a:cubicBezTo>
                    <a:cubicBezTo>
                      <a:pt x="8" y="21"/>
                      <a:pt x="8" y="36"/>
                      <a:pt x="6" y="36"/>
                    </a:cubicBezTo>
                    <a:cubicBezTo>
                      <a:pt x="5" y="36"/>
                      <a:pt x="4" y="37"/>
                      <a:pt x="2" y="40"/>
                    </a:cubicBezTo>
                    <a:cubicBezTo>
                      <a:pt x="4" y="42"/>
                      <a:pt x="8" y="47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3" y="50"/>
                      <a:pt x="21" y="56"/>
                      <a:pt x="21" y="56"/>
                    </a:cubicBezTo>
                    <a:cubicBezTo>
                      <a:pt x="21" y="56"/>
                      <a:pt x="33" y="53"/>
                      <a:pt x="41" y="52"/>
                    </a:cubicBezTo>
                    <a:cubicBezTo>
                      <a:pt x="41" y="51"/>
                      <a:pt x="41" y="50"/>
                      <a:pt x="41" y="49"/>
                    </a:cubicBezTo>
                    <a:cubicBezTo>
                      <a:pt x="41" y="47"/>
                      <a:pt x="43" y="44"/>
                      <a:pt x="45" y="44"/>
                    </a:cubicBezTo>
                    <a:cubicBezTo>
                      <a:pt x="47" y="44"/>
                      <a:pt x="44" y="39"/>
                      <a:pt x="41" y="3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ea charset="-122" pitchFamily="50" typeface="造字工房悦黑体验版常规体"/>
                </a:endParaRPr>
              </a:p>
            </p:txBody>
          </p:sp>
        </p:grpSp>
        <p:sp>
          <p:nvSpPr>
            <p:cNvPr id="31753" name="直接连接符 10"/>
            <p:cNvSpPr>
              <a:spLocks noChangeShapeType="1"/>
            </p:cNvSpPr>
            <p:nvPr/>
          </p:nvSpPr>
          <p:spPr bwMode="auto">
            <a:xfrm>
              <a:off x="7525441" y="2175857"/>
              <a:ext cx="723109" cy="2179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miter lim="800000"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31754" name="矩形 11"/>
            <p:cNvSpPr>
              <a:spLocks noChangeArrowheads="1"/>
            </p:cNvSpPr>
            <p:nvPr/>
          </p:nvSpPr>
          <p:spPr bwMode="auto">
            <a:xfrm>
              <a:off x="8246654" y="1916195"/>
              <a:ext cx="1973531" cy="1156162"/>
            </a:xfrm>
            <a:prstGeom prst="rect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ea charset="-122" panose="02000000000000000000" pitchFamily="2" typeface="方正兰亭细黑_GBK"/>
              </a:endParaRPr>
            </a:p>
          </p:txBody>
        </p:sp>
        <p:sp>
          <p:nvSpPr>
            <p:cNvPr id="31755" name="文本框 183"/>
            <p:cNvSpPr>
              <a:spLocks noChangeArrowheads="1"/>
            </p:cNvSpPr>
            <p:nvPr/>
          </p:nvSpPr>
          <p:spPr bwMode="auto">
            <a:xfrm>
              <a:off x="8587057" y="2023230"/>
              <a:ext cx="1981113" cy="259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b="1" lang="zh-CN" sz="1100">
                  <a:solidFill>
                    <a:schemeClr val="bg1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请输入您要的内容</a:t>
              </a:r>
            </a:p>
          </p:txBody>
        </p:sp>
        <p:sp>
          <p:nvSpPr>
            <p:cNvPr id="31756" name="文本框 184"/>
            <p:cNvSpPr>
              <a:spLocks noChangeArrowheads="1"/>
            </p:cNvSpPr>
            <p:nvPr/>
          </p:nvSpPr>
          <p:spPr bwMode="auto">
            <a:xfrm>
              <a:off x="8587057" y="2243789"/>
              <a:ext cx="1981113" cy="259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b="1" lang="zh-CN" sz="1100">
                  <a:solidFill>
                    <a:schemeClr val="bg1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</a:rPr>
                <a:t>请输入您要的内容</a:t>
              </a:r>
            </a:p>
          </p:txBody>
        </p:sp>
        <p:sp>
          <p:nvSpPr>
            <p:cNvPr id="31757" name="文本框 185"/>
            <p:cNvSpPr>
              <a:spLocks noChangeArrowheads="1"/>
            </p:cNvSpPr>
            <p:nvPr/>
          </p:nvSpPr>
          <p:spPr bwMode="auto">
            <a:xfrm>
              <a:off x="8587057" y="2459812"/>
              <a:ext cx="1981113" cy="259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b="1" lang="zh-CN" sz="1100">
                  <a:solidFill>
                    <a:schemeClr val="bg1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</a:rPr>
                <a:t>请输入您要的内容</a:t>
              </a:r>
            </a:p>
          </p:txBody>
        </p:sp>
        <p:sp>
          <p:nvSpPr>
            <p:cNvPr id="31758" name="文本框 186"/>
            <p:cNvSpPr>
              <a:spLocks noChangeArrowheads="1"/>
            </p:cNvSpPr>
            <p:nvPr/>
          </p:nvSpPr>
          <p:spPr bwMode="auto">
            <a:xfrm>
              <a:off x="8587057" y="2675099"/>
              <a:ext cx="1981113" cy="259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b="1" lang="zh-CN" sz="1100">
                  <a:solidFill>
                    <a:schemeClr val="bg1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</a:rPr>
                <a:t>请输入您要的内容</a:t>
              </a:r>
            </a:p>
          </p:txBody>
        </p:sp>
        <p:sp>
          <p:nvSpPr>
            <p:cNvPr id="11453" name="五角星 16"/>
            <p:cNvSpPr>
              <a:spLocks noChangeArrowheads="1"/>
            </p:cNvSpPr>
            <p:nvPr/>
          </p:nvSpPr>
          <p:spPr bwMode="auto">
            <a:xfrm>
              <a:off x="7142801" y="1874537"/>
              <a:ext cx="101587" cy="92060"/>
            </a:xfrm>
            <a:prstGeom prst="star5">
              <a:avLst/>
            </a:prstGeom>
            <a:solidFill>
              <a:srgbClr val="FFC000"/>
            </a:solidFill>
            <a:ln cap="flat" cmpd="sng" w="3175">
              <a:solidFill>
                <a:srgbClr val="FFC000"/>
              </a:solidFill>
              <a:miter lim="800000"/>
            </a:ln>
          </p:spPr>
          <p:txBody>
            <a:bodyPr anchor="ctr"/>
            <a:lstStyle/>
            <a:p>
              <a:pPr algn="ctr">
                <a:defRPr/>
              </a:pPr>
              <a:endParaRPr altLang="zh-CN" lang="zh-CN">
                <a:solidFill>
                  <a:srgbClr val="FFFFFF"/>
                </a:solidFill>
                <a:ea charset="-122" typeface="方正兰亭细黑_GBK"/>
              </a:endParaRPr>
            </a:p>
          </p:txBody>
        </p:sp>
      </p:grpSp>
    </p:spTree>
  </p:cSld>
  <p:clrMapOvr>
    <a:masterClrMapping/>
  </p:clrMapOvr>
  <p:transition/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entr" presetID="42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">
                                      <p:cBhvr>
                                        <p:cTn dur="1000" id="7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1000" fill="hold" id="8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32770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gdLst>
              <a:gd fmla="*/ 0 w 996" name="T0"/>
              <a:gd fmla="*/ 0 h 914" name="T1"/>
              <a:gd fmla="*/ 0 w 996" name="T2"/>
              <a:gd fmla="*/ 6078537 h 914" name="T3"/>
              <a:gd fmla="*/ 11231563 w 996" name="T4"/>
              <a:gd fmla="*/ 6078537 h 914" name="T5"/>
              <a:gd fmla="*/ 11163903 w 996" name="T6"/>
              <a:gd fmla="*/ 0 h 914" name="T7"/>
              <a:gd fmla="*/ 0 w 996" name="T8"/>
              <a:gd fmla="*/ 0 h 914" name="T9"/>
              <a:gd fmla="*/ 0 60000 65536" name="T10"/>
              <a:gd fmla="*/ 0 60000 65536" name="T11"/>
              <a:gd fmla="*/ 0 60000 65536" name="T12"/>
              <a:gd fmla="*/ 0 60000 65536" name="T13"/>
              <a:gd fmla="*/ 0 60000 65536" name="T14"/>
              <a:gd fmla="*/ 0 w 996" name="T15"/>
              <a:gd fmla="*/ 0 h 914" name="T16"/>
              <a:gd fmla="*/ 996 w 996" name="T17"/>
              <a:gd fmla="*/ 914 h 914" name="T18"/>
            </a:gdLst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b="T18" l="T15" r="T17" t="T16"/>
            <a:pathLst>
              <a:path h="914" w="996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000000"/>
              </a:solidFill>
              <a:latin charset="-122" panose="02000000000000000000" pitchFamily="2" typeface="方正兰亭细黑_GBK"/>
              <a:sym charset="-122" panose="02010600030101010101" pitchFamily="2" typeface="宋体"/>
            </a:endParaRPr>
          </a:p>
        </p:txBody>
      </p:sp>
      <p:sp>
        <p:nvSpPr>
          <p:cNvPr id="32771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FFFFFF"/>
              </a:solidFill>
              <a:latin charset="-122" panose="02010600030101010101" pitchFamily="2" typeface="宋体"/>
              <a:sym charset="-122" panose="02010600030101010101" pitchFamily="2" typeface="宋体"/>
            </a:endParaRPr>
          </a:p>
        </p:txBody>
      </p:sp>
      <p:grpSp>
        <p:nvGrpSpPr>
          <p:cNvPr id="32772" name="Group 4"/>
          <p:cNvGrpSpPr/>
          <p:nvPr/>
        </p:nvGrpSpPr>
        <p:grpSpPr>
          <a:xfrm>
            <a:off x="58738" y="658813"/>
            <a:ext cx="3478212" cy="885825"/>
            <a:chExt cx="3180410" cy="885942"/>
          </a:xfrm>
        </p:grpSpPr>
        <p:sp>
          <p:nvSpPr>
            <p:cNvPr id="32794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gdLst>
                <a:gd fmla="*/ 3177766 w 1730" name="T0"/>
                <a:gd fmla="*/ 644525 h 406" name="T1"/>
                <a:gd fmla="*/ 3177766 w 1730" name="T2"/>
                <a:gd fmla="*/ 0 h 406" name="T3"/>
                <a:gd fmla="*/ 0 w 1730" name="T4"/>
                <a:gd fmla="*/ 0 h 406" name="T5"/>
                <a:gd fmla="*/ 231444 w 1730" name="T6"/>
                <a:gd fmla="*/ 322263 h 406" name="T7"/>
                <a:gd fmla="*/ 0 w 1730" name="T8"/>
                <a:gd fmla="*/ 644525 h 406" name="T9"/>
                <a:gd fmla="*/ 3177766 w 1730" name="T10"/>
                <a:gd fmla="*/ 644525 h 40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730" name="T18"/>
                <a:gd fmla="*/ 0 h 406" name="T19"/>
                <a:gd fmla="*/ 1730 w 1730" name="T20"/>
                <a:gd fmla="*/ 406 h 40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406" w="1730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2795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</p:grpSp>
      <p:pic>
        <p:nvPicPr>
          <p:cNvPr id="32773" name="图片 6"/>
          <p:cNvPicPr>
            <a:picLocks noChangeArrowheads="1"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774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2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b="1" lang="zh-CN" sz="2000">
                <a:solidFill>
                  <a:srgbClr val="000000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</p:txBody>
      </p:sp>
      <p:grpSp>
        <p:nvGrpSpPr>
          <p:cNvPr id="3" name="Group 9"/>
          <p:cNvGrpSpPr/>
          <p:nvPr/>
        </p:nvGrpSpPr>
        <p:grpSpPr>
          <a:xfrm>
            <a:off x="433388" y="1852613"/>
            <a:ext cx="7377112" cy="3787775"/>
            <a:chExt cx="6095118" cy="3129351"/>
          </a:xfrm>
        </p:grpSpPr>
        <p:sp>
          <p:nvSpPr>
            <p:cNvPr id="32778" name="Freeform 5"/>
            <p:cNvSpPr>
              <a:spLocks noChangeArrowheads="1"/>
            </p:cNvSpPr>
            <p:nvPr/>
          </p:nvSpPr>
          <p:spPr bwMode="auto">
            <a:xfrm>
              <a:off x="643642" y="2276863"/>
              <a:ext cx="3197225" cy="852488"/>
            </a:xfrm>
            <a:custGeom>
              <a:gdLst>
                <a:gd fmla="*/ 0 w 251" name="T0"/>
                <a:gd fmla="*/ 852488 h 67" name="T1"/>
                <a:gd fmla="*/ 0 w 251" name="T2"/>
                <a:gd fmla="*/ 852488 h 67" name="T3"/>
                <a:gd fmla="*/ 3197225 w 251" name="T4"/>
                <a:gd fmla="*/ 852488 h 67" name="T5"/>
                <a:gd fmla="*/ 3197225 w 251" name="T6"/>
                <a:gd fmla="*/ 0 h 67" name="T7"/>
                <a:gd fmla="*/ 0 w 251" name="T8"/>
                <a:gd fmla="*/ 852488 h 67" name="T9"/>
                <a:gd fmla="*/ 0 60000 65536" name="T10"/>
                <a:gd fmla="*/ 0 60000 65536" name="T11"/>
                <a:gd fmla="*/ 0 60000 65536" name="T12"/>
                <a:gd fmla="*/ 0 60000 65536" name="T13"/>
                <a:gd fmla="*/ 0 60000 65536" name="T14"/>
                <a:gd fmla="*/ 0 w 251" name="T15"/>
                <a:gd fmla="*/ 0 h 67" name="T16"/>
                <a:gd fmla="*/ 251 w 251" name="T17"/>
                <a:gd fmla="*/ 67 h 67" name="T18"/>
              </a:gdLst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b="T18" l="T15" r="T17" t="T16"/>
              <a:pathLst>
                <a:path h="67" w="251">
                  <a:moveTo>
                    <a:pt x="0" y="67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251" y="67"/>
                    <a:pt x="251" y="67"/>
                    <a:pt x="251" y="67"/>
                  </a:cubicBezTo>
                  <a:cubicBezTo>
                    <a:pt x="251" y="0"/>
                    <a:pt x="251" y="0"/>
                    <a:pt x="251" y="0"/>
                  </a:cubicBezTo>
                  <a:cubicBezTo>
                    <a:pt x="178" y="38"/>
                    <a:pt x="92" y="62"/>
                    <a:pt x="0" y="67"/>
                  </a:cubicBezTo>
                  <a:close/>
                </a:path>
              </a:pathLst>
            </a:custGeom>
            <a:solidFill>
              <a:srgbClr val="FF74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 sz="1600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2779" name="Freeform 6"/>
            <p:cNvSpPr>
              <a:spLocks noChangeArrowheads="1"/>
            </p:cNvSpPr>
            <p:nvPr/>
          </p:nvSpPr>
          <p:spPr bwMode="auto">
            <a:xfrm>
              <a:off x="3891667" y="1818075"/>
              <a:ext cx="750888" cy="1311275"/>
            </a:xfrm>
            <a:custGeom>
              <a:gdLst>
                <a:gd fmla="*/ 0 w 59" name="T0"/>
                <a:gd fmla="*/ 458310 h 103" name="T1"/>
                <a:gd fmla="*/ 0 w 59" name="T2"/>
                <a:gd fmla="*/ 1311275 h 103" name="T3"/>
                <a:gd fmla="*/ 750888 w 59" name="T4"/>
                <a:gd fmla="*/ 1311275 h 103" name="T5"/>
                <a:gd fmla="*/ 750888 w 59" name="T6"/>
                <a:gd fmla="*/ 0 h 103" name="T7"/>
                <a:gd fmla="*/ 0 w 59" name="T8"/>
                <a:gd fmla="*/ 458310 h 103" name="T9"/>
                <a:gd fmla="*/ 0 60000 65536" name="T10"/>
                <a:gd fmla="*/ 0 60000 65536" name="T11"/>
                <a:gd fmla="*/ 0 60000 65536" name="T12"/>
                <a:gd fmla="*/ 0 60000 65536" name="T13"/>
                <a:gd fmla="*/ 0 60000 65536" name="T14"/>
                <a:gd fmla="*/ 0 w 59" name="T15"/>
                <a:gd fmla="*/ 0 h 103" name="T16"/>
                <a:gd fmla="*/ 59 w 59" name="T17"/>
                <a:gd fmla="*/ 103 h 103" name="T18"/>
              </a:gdLst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b="T18" l="T15" r="T17" t="T16"/>
              <a:pathLst>
                <a:path h="103" w="59">
                  <a:moveTo>
                    <a:pt x="0" y="36"/>
                  </a:moveTo>
                  <a:cubicBezTo>
                    <a:pt x="0" y="103"/>
                    <a:pt x="0" y="103"/>
                    <a:pt x="0" y="103"/>
                  </a:cubicBezTo>
                  <a:cubicBezTo>
                    <a:pt x="59" y="103"/>
                    <a:pt x="59" y="103"/>
                    <a:pt x="59" y="103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41" y="13"/>
                    <a:pt x="21" y="25"/>
                    <a:pt x="0" y="36"/>
                  </a:cubicBezTo>
                  <a:close/>
                </a:path>
              </a:pathLst>
            </a:custGeom>
            <a:solidFill>
              <a:srgbClr val="E4A70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2780" name="Freeform 7"/>
            <p:cNvSpPr>
              <a:spLocks noChangeArrowheads="1"/>
            </p:cNvSpPr>
            <p:nvPr/>
          </p:nvSpPr>
          <p:spPr bwMode="auto">
            <a:xfrm>
              <a:off x="5699830" y="519500"/>
              <a:ext cx="395288" cy="2609850"/>
            </a:xfrm>
            <a:custGeom>
              <a:gdLst>
                <a:gd fmla="*/ 395288 w 31" name="T0"/>
                <a:gd fmla="*/ 0 h 205" name="T1"/>
                <a:gd fmla="*/ 357034 w 31" name="T2"/>
                <a:gd fmla="*/ 0 h 205" name="T3"/>
                <a:gd fmla="*/ 0 w 31" name="T4"/>
                <a:gd fmla="*/ 458315 h 205" name="T5"/>
                <a:gd fmla="*/ 0 w 31" name="T6"/>
                <a:gd fmla="*/ 2609850 h 205" name="T7"/>
                <a:gd fmla="*/ 395288 w 31" name="T8"/>
                <a:gd fmla="*/ 2609850 h 205" name="T9"/>
                <a:gd fmla="*/ 395288 w 31" name="T10"/>
                <a:gd fmla="*/ 0 h 205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31" name="T18"/>
                <a:gd fmla="*/ 0 h 205" name="T19"/>
                <a:gd fmla="*/ 31 w 31" name="T20"/>
                <a:gd fmla="*/ 205 h 205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205" w="31">
                  <a:moveTo>
                    <a:pt x="31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0" y="13"/>
                    <a:pt x="11" y="25"/>
                    <a:pt x="0" y="36"/>
                  </a:cubicBezTo>
                  <a:cubicBezTo>
                    <a:pt x="0" y="205"/>
                    <a:pt x="0" y="205"/>
                    <a:pt x="0" y="205"/>
                  </a:cubicBezTo>
                  <a:cubicBezTo>
                    <a:pt x="31" y="205"/>
                    <a:pt x="31" y="205"/>
                    <a:pt x="31" y="205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94B81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2781" name="Freeform 8"/>
            <p:cNvSpPr>
              <a:spLocks noChangeArrowheads="1"/>
            </p:cNvSpPr>
            <p:nvPr/>
          </p:nvSpPr>
          <p:spPr bwMode="auto">
            <a:xfrm>
              <a:off x="4707642" y="978288"/>
              <a:ext cx="941388" cy="2151063"/>
            </a:xfrm>
            <a:custGeom>
              <a:gdLst>
                <a:gd fmla="*/ 0 w 74" name="T0"/>
                <a:gd fmla="*/ 840060 h 169" name="T1"/>
                <a:gd fmla="*/ 0 w 74" name="T2"/>
                <a:gd fmla="*/ 2151063 h 169" name="T3"/>
                <a:gd fmla="*/ 941388 w 74" name="T4"/>
                <a:gd fmla="*/ 2151063 h 169" name="T5"/>
                <a:gd fmla="*/ 941388 w 74" name="T6"/>
                <a:gd fmla="*/ 0 h 169" name="T7"/>
                <a:gd fmla="*/ 0 w 74" name="T8"/>
                <a:gd fmla="*/ 840060 h 169" name="T9"/>
                <a:gd fmla="*/ 0 60000 65536" name="T10"/>
                <a:gd fmla="*/ 0 60000 65536" name="T11"/>
                <a:gd fmla="*/ 0 60000 65536" name="T12"/>
                <a:gd fmla="*/ 0 60000 65536" name="T13"/>
                <a:gd fmla="*/ 0 60000 65536" name="T14"/>
                <a:gd fmla="*/ 0 w 74" name="T15"/>
                <a:gd fmla="*/ 0 h 169" name="T16"/>
                <a:gd fmla="*/ 74 w 74" name="T17"/>
                <a:gd fmla="*/ 169 h 169" name="T18"/>
              </a:gdLst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b="T18" l="T15" r="T17" t="T16"/>
              <a:pathLst>
                <a:path h="169" w="74">
                  <a:moveTo>
                    <a:pt x="0" y="66"/>
                  </a:moveTo>
                  <a:cubicBezTo>
                    <a:pt x="0" y="169"/>
                    <a:pt x="0" y="169"/>
                    <a:pt x="0" y="169"/>
                  </a:cubicBezTo>
                  <a:cubicBezTo>
                    <a:pt x="74" y="169"/>
                    <a:pt x="74" y="169"/>
                    <a:pt x="74" y="169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52" y="24"/>
                    <a:pt x="28" y="47"/>
                    <a:pt x="0" y="66"/>
                  </a:cubicBezTo>
                  <a:close/>
                </a:path>
              </a:pathLst>
            </a:custGeom>
            <a:solidFill>
              <a:srgbClr val="1DAE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 sz="1600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2782" name="Freeform 9"/>
            <p:cNvSpPr>
              <a:spLocks noChangeArrowheads="1"/>
            </p:cNvSpPr>
            <p:nvPr/>
          </p:nvSpPr>
          <p:spPr bwMode="auto">
            <a:xfrm>
              <a:off x="1357224" y="2136091"/>
              <a:ext cx="1566863" cy="700088"/>
            </a:xfrm>
            <a:custGeom>
              <a:gdLst>
                <a:gd fmla="*/ 1541463 w 987" name="T0"/>
                <a:gd fmla="*/ 700088 h 441" name="T1"/>
                <a:gd fmla="*/ 879475 w 987" name="T2"/>
                <a:gd fmla="*/ 38100 h 441" name="T3"/>
                <a:gd fmla="*/ 0 w 987" name="T4"/>
                <a:gd fmla="*/ 38100 h 441" name="T5"/>
                <a:gd fmla="*/ 0 w 987" name="T6"/>
                <a:gd fmla="*/ 0 h 441" name="T7"/>
                <a:gd fmla="*/ 892175 w 987" name="T8"/>
                <a:gd fmla="*/ 0 h 441" name="T9"/>
                <a:gd fmla="*/ 1566863 w 987" name="T10"/>
                <a:gd fmla="*/ 687388 h 441" name="T11"/>
                <a:gd fmla="*/ 1541463 w 987" name="T12"/>
                <a:gd fmla="*/ 700088 h 441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987" name="T21"/>
                <a:gd fmla="*/ 0 h 441" name="T22"/>
                <a:gd fmla="*/ 987 w 987" name="T23"/>
                <a:gd fmla="*/ 441 h 441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441" w="986">
                  <a:moveTo>
                    <a:pt x="971" y="441"/>
                  </a:moveTo>
                  <a:lnTo>
                    <a:pt x="554" y="24"/>
                  </a:lnTo>
                  <a:lnTo>
                    <a:pt x="0" y="24"/>
                  </a:lnTo>
                  <a:lnTo>
                    <a:pt x="0" y="0"/>
                  </a:lnTo>
                  <a:lnTo>
                    <a:pt x="562" y="0"/>
                  </a:lnTo>
                  <a:lnTo>
                    <a:pt x="987" y="433"/>
                  </a:lnTo>
                  <a:lnTo>
                    <a:pt x="971" y="441"/>
                  </a:lnTo>
                  <a:close/>
                </a:path>
              </a:pathLst>
            </a:custGeom>
            <a:solidFill>
              <a:srgbClr val="FF7450"/>
            </a:solidFill>
            <a:ln w="9525">
              <a:solidFill>
                <a:srgbClr val="FF7450"/>
              </a:solidFill>
              <a:miter lim="800000"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 sz="1600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2783" name="Freeform 10"/>
            <p:cNvSpPr>
              <a:spLocks noChangeArrowheads="1"/>
            </p:cNvSpPr>
            <p:nvPr/>
          </p:nvSpPr>
          <p:spPr bwMode="auto">
            <a:xfrm>
              <a:off x="2669292" y="1487875"/>
              <a:ext cx="1566863" cy="698500"/>
            </a:xfrm>
            <a:custGeom>
              <a:gdLst>
                <a:gd fmla="*/ 1541463 w 987" name="T0"/>
                <a:gd fmla="*/ 698500 h 440" name="T1"/>
                <a:gd fmla="*/ 877888 w 987" name="T2"/>
                <a:gd fmla="*/ 38100 h 440" name="T3"/>
                <a:gd fmla="*/ 0 w 987" name="T4"/>
                <a:gd fmla="*/ 38100 h 440" name="T5"/>
                <a:gd fmla="*/ 0 w 987" name="T6"/>
                <a:gd fmla="*/ 0 h 440" name="T7"/>
                <a:gd fmla="*/ 890588 w 987" name="T8"/>
                <a:gd fmla="*/ 0 h 440" name="T9"/>
                <a:gd fmla="*/ 1566863 w 987" name="T10"/>
                <a:gd fmla="*/ 685800 h 440" name="T11"/>
                <a:gd fmla="*/ 1541463 w 987" name="T12"/>
                <a:gd fmla="*/ 698500 h 440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987" name="T21"/>
                <a:gd fmla="*/ 0 h 440" name="T22"/>
                <a:gd fmla="*/ 987 w 987" name="T23"/>
                <a:gd fmla="*/ 440 h 440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440" w="986">
                  <a:moveTo>
                    <a:pt x="971" y="440"/>
                  </a:moveTo>
                  <a:lnTo>
                    <a:pt x="553" y="24"/>
                  </a:lnTo>
                  <a:lnTo>
                    <a:pt x="0" y="24"/>
                  </a:lnTo>
                  <a:lnTo>
                    <a:pt x="0" y="0"/>
                  </a:lnTo>
                  <a:lnTo>
                    <a:pt x="561" y="0"/>
                  </a:lnTo>
                  <a:lnTo>
                    <a:pt x="987" y="432"/>
                  </a:lnTo>
                  <a:lnTo>
                    <a:pt x="971" y="440"/>
                  </a:lnTo>
                  <a:close/>
                </a:path>
              </a:pathLst>
            </a:custGeom>
            <a:solidFill>
              <a:srgbClr val="E4A70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2784" name="Freeform 11"/>
            <p:cNvSpPr>
              <a:spLocks noChangeArrowheads="1"/>
            </p:cNvSpPr>
            <p:nvPr/>
          </p:nvSpPr>
          <p:spPr bwMode="auto">
            <a:xfrm>
              <a:off x="3572580" y="914788"/>
              <a:ext cx="1579563" cy="700088"/>
            </a:xfrm>
            <a:custGeom>
              <a:gdLst>
                <a:gd fmla="*/ 1554163 w 995" name="T0"/>
                <a:gd fmla="*/ 700088 h 441" name="T1"/>
                <a:gd fmla="*/ 879475 w 995" name="T2"/>
                <a:gd fmla="*/ 25400 h 441" name="T3"/>
                <a:gd fmla="*/ 0 w 995" name="T4"/>
                <a:gd fmla="*/ 25400 h 441" name="T5"/>
                <a:gd fmla="*/ 0 w 995" name="T6"/>
                <a:gd fmla="*/ 0 h 441" name="T7"/>
                <a:gd fmla="*/ 892175 w 995" name="T8"/>
                <a:gd fmla="*/ 0 h 441" name="T9"/>
                <a:gd fmla="*/ 1579563 w 995" name="T10"/>
                <a:gd fmla="*/ 674688 h 441" name="T11"/>
                <a:gd fmla="*/ 1554163 w 995" name="T12"/>
                <a:gd fmla="*/ 700088 h 441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995" name="T21"/>
                <a:gd fmla="*/ 0 h 441" name="T22"/>
                <a:gd fmla="*/ 995 w 995" name="T23"/>
                <a:gd fmla="*/ 441 h 441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441" w="995">
                  <a:moveTo>
                    <a:pt x="979" y="441"/>
                  </a:moveTo>
                  <a:lnTo>
                    <a:pt x="554" y="16"/>
                  </a:lnTo>
                  <a:lnTo>
                    <a:pt x="0" y="16"/>
                  </a:lnTo>
                  <a:lnTo>
                    <a:pt x="0" y="0"/>
                  </a:lnTo>
                  <a:lnTo>
                    <a:pt x="562" y="0"/>
                  </a:lnTo>
                  <a:lnTo>
                    <a:pt x="995" y="425"/>
                  </a:lnTo>
                  <a:lnTo>
                    <a:pt x="979" y="441"/>
                  </a:lnTo>
                  <a:close/>
                </a:path>
              </a:pathLst>
            </a:custGeom>
            <a:solidFill>
              <a:srgbClr val="1DAE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 sz="1600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2785" name="Freeform 12"/>
            <p:cNvSpPr>
              <a:spLocks noChangeArrowheads="1"/>
            </p:cNvSpPr>
            <p:nvPr/>
          </p:nvSpPr>
          <p:spPr bwMode="auto">
            <a:xfrm>
              <a:off x="4274255" y="176600"/>
              <a:ext cx="1566863" cy="700088"/>
            </a:xfrm>
            <a:custGeom>
              <a:gdLst>
                <a:gd fmla="*/ 1554163 w 987" name="T0"/>
                <a:gd fmla="*/ 700088 h 441" name="T1"/>
                <a:gd fmla="*/ 877888 w 987" name="T2"/>
                <a:gd fmla="*/ 25400 h 441" name="T3"/>
                <a:gd fmla="*/ 0 w 987" name="T4"/>
                <a:gd fmla="*/ 25400 h 441" name="T5"/>
                <a:gd fmla="*/ 0 w 987" name="T6"/>
                <a:gd fmla="*/ 0 h 441" name="T7"/>
                <a:gd fmla="*/ 890588 w 987" name="T8"/>
                <a:gd fmla="*/ 0 h 441" name="T9"/>
                <a:gd fmla="*/ 1566863 w 987" name="T10"/>
                <a:gd fmla="*/ 674688 h 441" name="T11"/>
                <a:gd fmla="*/ 1554163 w 987" name="T12"/>
                <a:gd fmla="*/ 700088 h 441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987" name="T21"/>
                <a:gd fmla="*/ 0 h 441" name="T22"/>
                <a:gd fmla="*/ 987 w 987" name="T23"/>
                <a:gd fmla="*/ 441 h 441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441" w="986">
                  <a:moveTo>
                    <a:pt x="979" y="441"/>
                  </a:moveTo>
                  <a:lnTo>
                    <a:pt x="553" y="16"/>
                  </a:lnTo>
                  <a:lnTo>
                    <a:pt x="0" y="16"/>
                  </a:lnTo>
                  <a:lnTo>
                    <a:pt x="0" y="0"/>
                  </a:lnTo>
                  <a:lnTo>
                    <a:pt x="561" y="0"/>
                  </a:lnTo>
                  <a:lnTo>
                    <a:pt x="987" y="425"/>
                  </a:lnTo>
                  <a:lnTo>
                    <a:pt x="979" y="441"/>
                  </a:lnTo>
                  <a:close/>
                </a:path>
              </a:pathLst>
            </a:custGeom>
            <a:solidFill>
              <a:srgbClr val="94B81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2786" name="Oval 13"/>
            <p:cNvSpPr>
              <a:spLocks noChangeArrowheads="1"/>
            </p:cNvSpPr>
            <p:nvPr/>
          </p:nvSpPr>
          <p:spPr bwMode="auto">
            <a:xfrm>
              <a:off x="1242130" y="2097475"/>
              <a:ext cx="127000" cy="128588"/>
            </a:xfrm>
            <a:prstGeom prst="ellipse">
              <a:avLst/>
            </a:prstGeom>
            <a:solidFill>
              <a:srgbClr val="FF74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 sz="1600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2787" name="Oval 14"/>
            <p:cNvSpPr>
              <a:spLocks noChangeArrowheads="1"/>
            </p:cNvSpPr>
            <p:nvPr/>
          </p:nvSpPr>
          <p:spPr bwMode="auto">
            <a:xfrm>
              <a:off x="3521780" y="863988"/>
              <a:ext cx="128588" cy="139700"/>
            </a:xfrm>
            <a:prstGeom prst="ellipse">
              <a:avLst/>
            </a:prstGeom>
            <a:solidFill>
              <a:srgbClr val="1DAE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 sz="1600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2788" name="Oval 15"/>
            <p:cNvSpPr>
              <a:spLocks noChangeArrowheads="1"/>
            </p:cNvSpPr>
            <p:nvPr/>
          </p:nvSpPr>
          <p:spPr bwMode="auto">
            <a:xfrm>
              <a:off x="2669292" y="1448188"/>
              <a:ext cx="127000" cy="128588"/>
            </a:xfrm>
            <a:prstGeom prst="ellipse">
              <a:avLst/>
            </a:prstGeom>
            <a:solidFill>
              <a:srgbClr val="E4A70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2789" name="Oval 16"/>
            <p:cNvSpPr>
              <a:spLocks noChangeArrowheads="1"/>
            </p:cNvSpPr>
            <p:nvPr/>
          </p:nvSpPr>
          <p:spPr bwMode="auto">
            <a:xfrm>
              <a:off x="4210755" y="125800"/>
              <a:ext cx="127000" cy="139700"/>
            </a:xfrm>
            <a:prstGeom prst="ellipse">
              <a:avLst/>
            </a:prstGeom>
            <a:solidFill>
              <a:srgbClr val="94B81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2790" name="TextBox 692"/>
            <p:cNvSpPr>
              <a:spLocks noChangeArrowheads="1"/>
            </p:cNvSpPr>
            <p:nvPr/>
          </p:nvSpPr>
          <p:spPr bwMode="auto">
            <a:xfrm>
              <a:off x="2994606" y="0"/>
              <a:ext cx="906595" cy="3021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lang="zh-CN">
                  <a:solidFill>
                    <a:srgbClr val="7F7F7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0" panose="020b0604020202020204" pitchFamily="34" typeface="Arial"/>
                </a:rPr>
                <a:t>添加标题</a:t>
              </a:r>
            </a:p>
          </p:txBody>
        </p:sp>
        <p:sp>
          <p:nvSpPr>
            <p:cNvPr id="32791" name="TextBox 692"/>
            <p:cNvSpPr>
              <a:spLocks noChangeArrowheads="1"/>
            </p:cNvSpPr>
            <p:nvPr/>
          </p:nvSpPr>
          <p:spPr bwMode="auto">
            <a:xfrm>
              <a:off x="1945604" y="757029"/>
              <a:ext cx="906595" cy="3021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lang="zh-CN">
                  <a:solidFill>
                    <a:srgbClr val="7F7F7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0" panose="020b0604020202020204" pitchFamily="34" typeface="Arial"/>
                </a:rPr>
                <a:t>添加标题</a:t>
              </a:r>
            </a:p>
          </p:txBody>
        </p:sp>
        <p:sp>
          <p:nvSpPr>
            <p:cNvPr id="32792" name="TextBox 692"/>
            <p:cNvSpPr>
              <a:spLocks noChangeArrowheads="1"/>
            </p:cNvSpPr>
            <p:nvPr/>
          </p:nvSpPr>
          <p:spPr bwMode="auto">
            <a:xfrm>
              <a:off x="1088841" y="1327817"/>
              <a:ext cx="906595" cy="3021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lang="zh-CN">
                  <a:solidFill>
                    <a:srgbClr val="7F7F7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0" panose="020b0604020202020204" pitchFamily="34" typeface="Arial"/>
                </a:rPr>
                <a:t>添加标题</a:t>
              </a:r>
            </a:p>
          </p:txBody>
        </p:sp>
        <p:sp>
          <p:nvSpPr>
            <p:cNvPr id="32793" name="TextBox 692"/>
            <p:cNvSpPr>
              <a:spLocks noChangeArrowheads="1"/>
            </p:cNvSpPr>
            <p:nvPr/>
          </p:nvSpPr>
          <p:spPr bwMode="auto">
            <a:xfrm>
              <a:off x="0" y="1977103"/>
              <a:ext cx="906595" cy="3021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lang="zh-CN">
                  <a:solidFill>
                    <a:srgbClr val="7F7F7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0" panose="020b0604020202020204" pitchFamily="34" typeface="Arial"/>
                </a:rPr>
                <a:t>添加标题</a:t>
              </a:r>
            </a:p>
          </p:txBody>
        </p:sp>
      </p:grpSp>
      <p:pic>
        <p:nvPicPr>
          <p:cNvPr id="32776" name="图片 25"/>
          <p:cNvPicPr>
            <a:picLocks noChangeArrowheads="1" noChangeAspect="1"/>
          </p:cNvPicPr>
          <p:nvPr/>
        </p:nvPicPr>
        <p:blipFill>
          <a:blip r:embed="rId3">
            <a:extLst>
              <a:ext uri="{28A0092B-C50C-407E-A947-70E740481C1C}">
                <a14:useLocalDpi val="0"/>
              </a:ext>
            </a:extLst>
          </a:blip>
          <a:srcRect l="1749" r="2264"/>
          <a:stretch>
            <a:fillRect/>
          </a:stretch>
        </p:blipFill>
        <p:spPr bwMode="auto">
          <a:xfrm>
            <a:off x="8042275" y="1962150"/>
            <a:ext cx="3455988" cy="2476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777" name="矩形 26"/>
          <p:cNvSpPr>
            <a:spLocks noChangeArrowheads="1"/>
          </p:cNvSpPr>
          <p:nvPr/>
        </p:nvSpPr>
        <p:spPr bwMode="auto">
          <a:xfrm>
            <a:off x="8123239" y="4546599"/>
            <a:ext cx="3475037" cy="10972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lang="zh-CN" sz="1100">
                <a:solidFill>
                  <a:srgbClr val="000000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我们工作室致力于专业PPT模板的发布，课件及汇报PPT的美化，并为您提供专业的PPT个性定制服务。我们秉承“给您演示的光和热”的理念，为您分担职场压力,让您的每一次亮相都信心澎湃。专业的团队，完善的售后，热情的服务，科学严谨的逻辑，一丝不苟的工作态度，定能使您的发展如虎添翼！</a:t>
            </a:r>
          </a:p>
        </p:txBody>
      </p:sp>
    </p:spTree>
  </p:cSld>
  <p:clrMapOvr>
    <a:masterClrMapping/>
  </p:clrMapOvr>
  <p:transition/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entr" presetID="22" presetSubtype="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">
                                      <p:cBhvr>
                                        <p:cTn dur="1000" id="7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33794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gdLst>
              <a:gd fmla="*/ 0 w 996" name="T0"/>
              <a:gd fmla="*/ 0 h 914" name="T1"/>
              <a:gd fmla="*/ 0 w 996" name="T2"/>
              <a:gd fmla="*/ 6078537 h 914" name="T3"/>
              <a:gd fmla="*/ 11231563 w 996" name="T4"/>
              <a:gd fmla="*/ 6078537 h 914" name="T5"/>
              <a:gd fmla="*/ 11163903 w 996" name="T6"/>
              <a:gd fmla="*/ 0 h 914" name="T7"/>
              <a:gd fmla="*/ 0 w 996" name="T8"/>
              <a:gd fmla="*/ 0 h 914" name="T9"/>
              <a:gd fmla="*/ 0 60000 65536" name="T10"/>
              <a:gd fmla="*/ 0 60000 65536" name="T11"/>
              <a:gd fmla="*/ 0 60000 65536" name="T12"/>
              <a:gd fmla="*/ 0 60000 65536" name="T13"/>
              <a:gd fmla="*/ 0 60000 65536" name="T14"/>
              <a:gd fmla="*/ 0 w 996" name="T15"/>
              <a:gd fmla="*/ 0 h 914" name="T16"/>
              <a:gd fmla="*/ 996 w 996" name="T17"/>
              <a:gd fmla="*/ 914 h 914" name="T18"/>
            </a:gdLst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b="T18" l="T15" r="T17" t="T16"/>
            <a:pathLst>
              <a:path h="914" w="996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000000"/>
              </a:solidFill>
              <a:latin charset="-122" panose="02000000000000000000" pitchFamily="2" typeface="方正兰亭细黑_GBK"/>
              <a:sym charset="-122" panose="02010600030101010101" pitchFamily="2" typeface="宋体"/>
            </a:endParaRPr>
          </a:p>
        </p:txBody>
      </p:sp>
      <p:sp>
        <p:nvSpPr>
          <p:cNvPr id="33795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FFFFFF"/>
              </a:solidFill>
              <a:latin charset="-122" panose="02010600030101010101" pitchFamily="2" typeface="宋体"/>
              <a:sym charset="-122" panose="02010600030101010101" pitchFamily="2" typeface="宋体"/>
            </a:endParaRPr>
          </a:p>
        </p:txBody>
      </p:sp>
      <p:grpSp>
        <p:nvGrpSpPr>
          <p:cNvPr id="33796" name="Group 4"/>
          <p:cNvGrpSpPr/>
          <p:nvPr/>
        </p:nvGrpSpPr>
        <p:grpSpPr>
          <a:xfrm>
            <a:off x="58738" y="658813"/>
            <a:ext cx="3478212" cy="885825"/>
            <a:chExt cx="3180410" cy="885942"/>
          </a:xfrm>
        </p:grpSpPr>
        <p:sp>
          <p:nvSpPr>
            <p:cNvPr id="33825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gdLst>
                <a:gd fmla="*/ 3177766 w 1730" name="T0"/>
                <a:gd fmla="*/ 644525 h 406" name="T1"/>
                <a:gd fmla="*/ 3177766 w 1730" name="T2"/>
                <a:gd fmla="*/ 0 h 406" name="T3"/>
                <a:gd fmla="*/ 0 w 1730" name="T4"/>
                <a:gd fmla="*/ 0 h 406" name="T5"/>
                <a:gd fmla="*/ 231444 w 1730" name="T6"/>
                <a:gd fmla="*/ 322263 h 406" name="T7"/>
                <a:gd fmla="*/ 0 w 1730" name="T8"/>
                <a:gd fmla="*/ 644525 h 406" name="T9"/>
                <a:gd fmla="*/ 3177766 w 1730" name="T10"/>
                <a:gd fmla="*/ 644525 h 40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730" name="T18"/>
                <a:gd fmla="*/ 0 h 406" name="T19"/>
                <a:gd fmla="*/ 1730 w 1730" name="T20"/>
                <a:gd fmla="*/ 406 h 40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406" w="1730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3826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</p:grpSp>
      <p:pic>
        <p:nvPicPr>
          <p:cNvPr id="33797" name="图片 6"/>
          <p:cNvPicPr>
            <a:picLocks noChangeArrowheads="1"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798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2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b="1" lang="zh-CN" sz="2000">
                <a:solidFill>
                  <a:srgbClr val="000000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</p:txBody>
      </p:sp>
      <p:grpSp>
        <p:nvGrpSpPr>
          <p:cNvPr id="3" name="Group 9"/>
          <p:cNvGrpSpPr/>
          <p:nvPr/>
        </p:nvGrpSpPr>
        <p:grpSpPr>
          <a:xfrm>
            <a:off x="1492250" y="1660525"/>
            <a:ext cx="9191625" cy="4257675"/>
            <a:chExt cx="9192598" cy="4256757"/>
          </a:xfrm>
        </p:grpSpPr>
        <p:grpSp>
          <p:nvGrpSpPr>
            <p:cNvPr id="33800" name="Group 10"/>
            <p:cNvGrpSpPr/>
            <p:nvPr/>
          </p:nvGrpSpPr>
          <p:grpSpPr>
            <a:xfrm>
              <a:off x="76896" y="0"/>
              <a:ext cx="9115702" cy="4256757"/>
              <a:chExt cx="6812754" cy="3181350"/>
            </a:xfrm>
          </p:grpSpPr>
          <p:pic>
            <p:nvPicPr>
              <p:cNvPr id="33805" name="Picture 19"/>
              <p:cNvPicPr>
                <a:picLocks noChangeArrowheads="1"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2816225" y="2628900"/>
                <a:ext cx="2500312" cy="5524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06" name="Picture 19"/>
              <p:cNvPicPr>
                <a:picLocks noChangeArrowheads="1"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1027112" y="2630488"/>
                <a:ext cx="2498725" cy="549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3807" name="Freeform 104"/>
              <p:cNvSpPr>
                <a:spLocks noChangeArrowheads="1"/>
              </p:cNvSpPr>
              <p:nvPr/>
            </p:nvSpPr>
            <p:spPr bwMode="auto">
              <a:xfrm>
                <a:off x="3273425" y="1936750"/>
                <a:ext cx="863600" cy="938213"/>
              </a:xfrm>
              <a:custGeom>
                <a:gdLst>
                  <a:gd fmla="*/ 0 w 876" name="T0"/>
                  <a:gd fmla="*/ 2147483647 h 952" name="T1"/>
                  <a:gd fmla="*/ 0 w 876" name="T2"/>
                  <a:gd fmla="*/ 2147483647 h 952" name="T3"/>
                  <a:gd fmla="*/ 2147483647 w 876" name="T4"/>
                  <a:gd fmla="*/ 2147483647 h 952" name="T5"/>
                  <a:gd fmla="*/ 2147483647 w 876" name="T6"/>
                  <a:gd fmla="*/ 0 h 952" name="T7"/>
                  <a:gd fmla="*/ 2147483647 w 876" name="T8"/>
                  <a:gd fmla="*/ 0 h 952" name="T9"/>
                  <a:gd fmla="*/ 2147483647 w 876" name="T10"/>
                  <a:gd fmla="*/ 2147483647 h 952" name="T11"/>
                  <a:gd fmla="*/ 0 w 876" name="T12"/>
                  <a:gd fmla="*/ 2147483647 h 952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876" name="T21"/>
                  <a:gd fmla="*/ 0 h 952" name="T22"/>
                  <a:gd fmla="*/ 876 w 876" name="T23"/>
                  <a:gd fmla="*/ 952 h 952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952" w="876">
                    <a:moveTo>
                      <a:pt x="0" y="30"/>
                    </a:moveTo>
                    <a:lnTo>
                      <a:pt x="0" y="492"/>
                    </a:lnTo>
                    <a:lnTo>
                      <a:pt x="876" y="952"/>
                    </a:lnTo>
                    <a:lnTo>
                      <a:pt x="712" y="0"/>
                    </a:lnTo>
                    <a:lnTo>
                      <a:pt x="378" y="0"/>
                    </a:lnTo>
                    <a:lnTo>
                      <a:pt x="422" y="252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745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3808" name="Freeform 105"/>
              <p:cNvSpPr>
                <a:spLocks noChangeArrowheads="1"/>
              </p:cNvSpPr>
              <p:nvPr/>
            </p:nvSpPr>
            <p:spPr bwMode="auto">
              <a:xfrm>
                <a:off x="3273425" y="1936750"/>
                <a:ext cx="863600" cy="938213"/>
              </a:xfrm>
              <a:custGeom>
                <a:gdLst>
                  <a:gd fmla="*/ 0 w 876" name="T0"/>
                  <a:gd fmla="*/ 2147483647 h 952" name="T1"/>
                  <a:gd fmla="*/ 0 w 876" name="T2"/>
                  <a:gd fmla="*/ 2147483647 h 952" name="T3"/>
                  <a:gd fmla="*/ 2147483647 w 876" name="T4"/>
                  <a:gd fmla="*/ 2147483647 h 952" name="T5"/>
                  <a:gd fmla="*/ 2147483647 w 876" name="T6"/>
                  <a:gd fmla="*/ 0 h 952" name="T7"/>
                  <a:gd fmla="*/ 2147483647 w 876" name="T8"/>
                  <a:gd fmla="*/ 0 h 952" name="T9"/>
                  <a:gd fmla="*/ 2147483647 w 876" name="T10"/>
                  <a:gd fmla="*/ 2147483647 h 952" name="T11"/>
                  <a:gd fmla="*/ 0 w 876" name="T12"/>
                  <a:gd fmla="*/ 2147483647 h 952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876" name="T21"/>
                  <a:gd fmla="*/ 0 h 952" name="T22"/>
                  <a:gd fmla="*/ 876 w 876" name="T23"/>
                  <a:gd fmla="*/ 952 h 952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952" w="876">
                    <a:moveTo>
                      <a:pt x="0" y="30"/>
                    </a:moveTo>
                    <a:lnTo>
                      <a:pt x="0" y="492"/>
                    </a:lnTo>
                    <a:lnTo>
                      <a:pt x="876" y="952"/>
                    </a:lnTo>
                    <a:lnTo>
                      <a:pt x="712" y="0"/>
                    </a:lnTo>
                    <a:lnTo>
                      <a:pt x="378" y="0"/>
                    </a:lnTo>
                    <a:lnTo>
                      <a:pt x="422" y="252"/>
                    </a:lnTo>
                    <a:lnTo>
                      <a:pt x="0" y="3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3809" name="Freeform 106"/>
              <p:cNvSpPr>
                <a:spLocks noChangeArrowheads="1"/>
              </p:cNvSpPr>
              <p:nvPr/>
            </p:nvSpPr>
            <p:spPr bwMode="auto">
              <a:xfrm>
                <a:off x="2266950" y="1936750"/>
                <a:ext cx="866775" cy="938213"/>
              </a:xfrm>
              <a:custGeom>
                <a:gdLst>
                  <a:gd fmla="*/ 2147483647 w 878" name="T0"/>
                  <a:gd fmla="*/ 2147483647 h 952" name="T1"/>
                  <a:gd fmla="*/ 2147483647 w 878" name="T2"/>
                  <a:gd fmla="*/ 2147483647 h 952" name="T3"/>
                  <a:gd fmla="*/ 2147483647 w 878" name="T4"/>
                  <a:gd fmla="*/ 0 h 952" name="T5"/>
                  <a:gd fmla="*/ 2147483647 w 878" name="T6"/>
                  <a:gd fmla="*/ 0 h 952" name="T7"/>
                  <a:gd fmla="*/ 0 w 878" name="T8"/>
                  <a:gd fmla="*/ 2147483647 h 952" name="T9"/>
                  <a:gd fmla="*/ 2147483647 w 878" name="T10"/>
                  <a:gd fmla="*/ 2147483647 h 952" name="T11"/>
                  <a:gd fmla="*/ 2147483647 w 878" name="T12"/>
                  <a:gd fmla="*/ 2147483647 h 952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878" name="T21"/>
                  <a:gd fmla="*/ 0 h 952" name="T22"/>
                  <a:gd fmla="*/ 878 w 878" name="T23"/>
                  <a:gd fmla="*/ 952 h 952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952" w="878">
                    <a:moveTo>
                      <a:pt x="878" y="30"/>
                    </a:moveTo>
                    <a:lnTo>
                      <a:pt x="456" y="252"/>
                    </a:lnTo>
                    <a:lnTo>
                      <a:pt x="498" y="0"/>
                    </a:lnTo>
                    <a:lnTo>
                      <a:pt x="164" y="0"/>
                    </a:lnTo>
                    <a:lnTo>
                      <a:pt x="0" y="952"/>
                    </a:lnTo>
                    <a:lnTo>
                      <a:pt x="878" y="492"/>
                    </a:lnTo>
                    <a:lnTo>
                      <a:pt x="878" y="30"/>
                    </a:lnTo>
                    <a:close/>
                  </a:path>
                </a:pathLst>
              </a:custGeom>
              <a:solidFill>
                <a:srgbClr val="20B0D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3810" name="Freeform 107"/>
              <p:cNvSpPr>
                <a:spLocks noChangeArrowheads="1"/>
              </p:cNvSpPr>
              <p:nvPr/>
            </p:nvSpPr>
            <p:spPr bwMode="auto">
              <a:xfrm>
                <a:off x="2266950" y="1936750"/>
                <a:ext cx="866775" cy="938213"/>
              </a:xfrm>
              <a:custGeom>
                <a:gdLst>
                  <a:gd fmla="*/ 866775 w 878" name="T0"/>
                  <a:gd fmla="*/ 29566 h 952" name="T1"/>
                  <a:gd fmla="*/ 450170 w 878" name="T2"/>
                  <a:gd fmla="*/ 248350 h 952" name="T3"/>
                  <a:gd fmla="*/ 491633 w 878" name="T4"/>
                  <a:gd fmla="*/ 0 h 952" name="T5"/>
                  <a:gd fmla="*/ 161903 w 878" name="T6"/>
                  <a:gd fmla="*/ 0 h 952" name="T7"/>
                  <a:gd fmla="*/ 0 w 878" name="T8"/>
                  <a:gd fmla="*/ 938213 h 952" name="T9"/>
                  <a:gd fmla="*/ 866775 w 878" name="T10"/>
                  <a:gd fmla="*/ 484875 h 952" name="T11"/>
                  <a:gd fmla="*/ 866775 w 878" name="T12"/>
                  <a:gd fmla="*/ 29566 h 952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878" name="T21"/>
                  <a:gd fmla="*/ 0 h 952" name="T22"/>
                  <a:gd fmla="*/ 878 w 878" name="T23"/>
                  <a:gd fmla="*/ 952 h 952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952" w="878">
                    <a:moveTo>
                      <a:pt x="878" y="30"/>
                    </a:moveTo>
                    <a:lnTo>
                      <a:pt x="456" y="252"/>
                    </a:lnTo>
                    <a:lnTo>
                      <a:pt x="498" y="0"/>
                    </a:lnTo>
                    <a:lnTo>
                      <a:pt x="164" y="0"/>
                    </a:lnTo>
                    <a:lnTo>
                      <a:pt x="0" y="952"/>
                    </a:lnTo>
                    <a:lnTo>
                      <a:pt x="878" y="492"/>
                    </a:lnTo>
                    <a:lnTo>
                      <a:pt x="878" y="3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3811" name="Freeform 108"/>
              <p:cNvSpPr>
                <a:spLocks noChangeArrowheads="1"/>
              </p:cNvSpPr>
              <p:nvPr/>
            </p:nvSpPr>
            <p:spPr bwMode="auto">
              <a:xfrm>
                <a:off x="3201987" y="0"/>
                <a:ext cx="1511300" cy="1778000"/>
              </a:xfrm>
              <a:custGeom>
                <a:gdLst>
                  <a:gd fmla="*/ 2147483647 w 1534" name="T0"/>
                  <a:gd fmla="*/ 2147483647 h 1804" name="T1"/>
                  <a:gd fmla="*/ 0 w 1534" name="T2"/>
                  <a:gd fmla="*/ 0 h 1804" name="T3"/>
                  <a:gd fmla="*/ 0 w 1534" name="T4"/>
                  <a:gd fmla="*/ 2147483647 h 1804" name="T5"/>
                  <a:gd fmla="*/ 2147483647 w 1534" name="T6"/>
                  <a:gd fmla="*/ 2147483647 h 1804" name="T7"/>
                  <a:gd fmla="*/ 2147483647 w 1534" name="T8"/>
                  <a:gd fmla="*/ 2147483647 h 1804" name="T9"/>
                  <a:gd fmla="*/ 2147483647 w 1534" name="T10"/>
                  <a:gd fmla="*/ 2147483647 h 1804" name="T11"/>
                  <a:gd fmla="*/ 2147483647 w 1534" name="T12"/>
                  <a:gd fmla="*/ 2147483647 h 1804" name="T13"/>
                  <a:gd fmla="*/ 2147483647 w 1534" name="T14"/>
                  <a:gd fmla="*/ 2147483647 h 1804" name="T15"/>
                  <a:gd fmla="*/ 2147483647 w 1534" name="T16"/>
                  <a:gd fmla="*/ 2147483647 h 1804" name="T17"/>
                  <a:gd fmla="*/ 2147483647 w 1534" name="T18"/>
                  <a:gd fmla="*/ 2147483647 h 1804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1534" name="T30"/>
                  <a:gd fmla="*/ 0 h 1804" name="T31"/>
                  <a:gd fmla="*/ 1534 w 1534" name="T32"/>
                  <a:gd fmla="*/ 1804 h 1804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1804" w="1534">
                    <a:moveTo>
                      <a:pt x="474" y="962"/>
                    </a:moveTo>
                    <a:lnTo>
                      <a:pt x="0" y="0"/>
                    </a:lnTo>
                    <a:lnTo>
                      <a:pt x="0" y="700"/>
                    </a:lnTo>
                    <a:lnTo>
                      <a:pt x="246" y="1200"/>
                    </a:lnTo>
                    <a:lnTo>
                      <a:pt x="798" y="1280"/>
                    </a:lnTo>
                    <a:lnTo>
                      <a:pt x="400" y="1670"/>
                    </a:lnTo>
                    <a:lnTo>
                      <a:pt x="422" y="1804"/>
                    </a:lnTo>
                    <a:lnTo>
                      <a:pt x="826" y="1804"/>
                    </a:lnTo>
                    <a:lnTo>
                      <a:pt x="1534" y="1116"/>
                    </a:lnTo>
                    <a:lnTo>
                      <a:pt x="474" y="962"/>
                    </a:lnTo>
                    <a:close/>
                  </a:path>
                </a:pathLst>
              </a:custGeom>
              <a:solidFill>
                <a:srgbClr val="91AF23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3812" name="Freeform 109"/>
              <p:cNvSpPr>
                <a:spLocks noChangeArrowheads="1"/>
              </p:cNvSpPr>
              <p:nvPr/>
            </p:nvSpPr>
            <p:spPr bwMode="auto">
              <a:xfrm>
                <a:off x="1690687" y="0"/>
                <a:ext cx="1511300" cy="1778000"/>
              </a:xfrm>
              <a:custGeom>
                <a:gdLst>
                  <a:gd fmla="*/ 2147483647 w 1534" name="T0"/>
                  <a:gd fmla="*/ 2147483647 h 1804" name="T1"/>
                  <a:gd fmla="*/ 0 w 1534" name="T2"/>
                  <a:gd fmla="*/ 2147483647 h 1804" name="T3"/>
                  <a:gd fmla="*/ 2147483647 w 1534" name="T4"/>
                  <a:gd fmla="*/ 2147483647 h 1804" name="T5"/>
                  <a:gd fmla="*/ 2147483647 w 1534" name="T6"/>
                  <a:gd fmla="*/ 2147483647 h 1804" name="T7"/>
                  <a:gd fmla="*/ 2147483647 w 1534" name="T8"/>
                  <a:gd fmla="*/ 2147483647 h 1804" name="T9"/>
                  <a:gd fmla="*/ 2147483647 w 1534" name="T10"/>
                  <a:gd fmla="*/ 2147483647 h 1804" name="T11"/>
                  <a:gd fmla="*/ 2147483647 w 1534" name="T12"/>
                  <a:gd fmla="*/ 2147483647 h 1804" name="T13"/>
                  <a:gd fmla="*/ 2147483647 w 1534" name="T14"/>
                  <a:gd fmla="*/ 2147483647 h 1804" name="T15"/>
                  <a:gd fmla="*/ 2147483647 w 1534" name="T16"/>
                  <a:gd fmla="*/ 0 h 1804" name="T17"/>
                  <a:gd fmla="*/ 2147483647 w 1534" name="T18"/>
                  <a:gd fmla="*/ 2147483647 h 1804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1534" name="T30"/>
                  <a:gd fmla="*/ 0 h 1804" name="T31"/>
                  <a:gd fmla="*/ 1534 w 1534" name="T32"/>
                  <a:gd fmla="*/ 1804 h 1804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1804" w="1534">
                    <a:moveTo>
                      <a:pt x="1060" y="962"/>
                    </a:moveTo>
                    <a:lnTo>
                      <a:pt x="0" y="1116"/>
                    </a:lnTo>
                    <a:lnTo>
                      <a:pt x="708" y="1804"/>
                    </a:lnTo>
                    <a:lnTo>
                      <a:pt x="1112" y="1804"/>
                    </a:lnTo>
                    <a:lnTo>
                      <a:pt x="1136" y="1670"/>
                    </a:lnTo>
                    <a:lnTo>
                      <a:pt x="736" y="1280"/>
                    </a:lnTo>
                    <a:lnTo>
                      <a:pt x="1288" y="1200"/>
                    </a:lnTo>
                    <a:lnTo>
                      <a:pt x="1534" y="700"/>
                    </a:lnTo>
                    <a:lnTo>
                      <a:pt x="1534" y="0"/>
                    </a:lnTo>
                    <a:lnTo>
                      <a:pt x="1060" y="962"/>
                    </a:lnTo>
                    <a:close/>
                  </a:path>
                </a:pathLst>
              </a:custGeom>
              <a:solidFill>
                <a:srgbClr val="F8B2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sym charset="-122" panose="02010600030101010101" pitchFamily="2" typeface="宋体"/>
                </a:endParaRPr>
              </a:p>
            </p:txBody>
          </p:sp>
          <p:sp>
            <p:nvSpPr>
              <p:cNvPr id="33813" name="矩形 1"/>
              <p:cNvSpPr>
                <a:spLocks noChangeArrowheads="1"/>
              </p:cNvSpPr>
              <p:nvPr/>
            </p:nvSpPr>
            <p:spPr bwMode="auto">
              <a:xfrm>
                <a:off x="5067300" y="129924"/>
                <a:ext cx="1724025" cy="7857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algn="just" eaLnBrk="1" hangingPunct="1">
                  <a:lnSpc>
                    <a:spcPct val="150000"/>
                  </a:lnSpc>
                </a:pPr>
                <a:r>
                  <a:rPr altLang="en-US" b="1" lang="zh-CN" sz="1400">
                    <a:solidFill>
                      <a:srgbClr val="595959"/>
                    </a:solidFill>
                    <a:latin charset="-122" panose="02000000000000000000" pitchFamily="2" typeface="方正兰亭细黑_GBK"/>
                    <a:ea charset="-122" panose="02000000000000000000" pitchFamily="2" typeface="方正兰亭细黑_GBK"/>
                    <a:sym charset="-122" panose="02000000000000000000" pitchFamily="2" typeface="方正兰亭细黑_GBK"/>
                  </a:rPr>
                  <a:t>此处添加标题内容</a:t>
                </a:r>
              </a:p>
              <a:p>
                <a:pPr algn="just" eaLnBrk="1" hangingPunct="1">
                  <a:lnSpc>
                    <a:spcPct val="150000"/>
                  </a:lnSpc>
                </a:pPr>
                <a:r>
                  <a:rPr altLang="en-US" b="1" lang="zh-CN" sz="1400">
                    <a:solidFill>
                      <a:srgbClr val="595959"/>
                    </a:solidFill>
                    <a:latin charset="-122" panose="02000000000000000000" pitchFamily="2" typeface="方正兰亭细黑_GBK"/>
                    <a:ea charset="-122" panose="02000000000000000000" pitchFamily="2" typeface="方正兰亭细黑_GBK"/>
                    <a:sym charset="-122" panose="02000000000000000000" pitchFamily="2" typeface="方正兰亭细黑_GBK"/>
                  </a:rPr>
                  <a:t>点击此处添加内容</a:t>
                </a:r>
              </a:p>
              <a:p>
                <a:pPr algn="just" eaLnBrk="1" hangingPunct="1">
                  <a:lnSpc>
                    <a:spcPct val="150000"/>
                  </a:lnSpc>
                </a:pPr>
                <a:r>
                  <a:rPr altLang="en-US" b="1" lang="zh-CN" sz="1400">
                    <a:solidFill>
                      <a:srgbClr val="595959"/>
                    </a:solidFill>
                    <a:latin charset="-122" panose="02000000000000000000" pitchFamily="2" typeface="方正兰亭细黑_GBK"/>
                    <a:ea charset="-122" panose="02000000000000000000" pitchFamily="2" typeface="方正兰亭细黑_GBK"/>
                    <a:sym charset="-122" panose="02000000000000000000" pitchFamily="2" typeface="方正兰亭细黑_GBK"/>
                  </a:rPr>
                  <a:t>点击此处添加内容</a:t>
                </a:r>
              </a:p>
            </p:txBody>
          </p:sp>
          <p:sp>
            <p:nvSpPr>
              <p:cNvPr id="33814" name="任意多边形 42"/>
              <p:cNvSpPr/>
              <p:nvPr/>
            </p:nvSpPr>
            <p:spPr bwMode="auto">
              <a:xfrm flipH="1">
                <a:off x="0" y="404813"/>
                <a:ext cx="2736850" cy="615950"/>
              </a:xfrm>
              <a:custGeom>
                <a:gdLst>
                  <a:gd fmla="*/ 0 w 2896333" name="T0"/>
                  <a:gd fmla="*/ 615950 h 581025" name="T1"/>
                  <a:gd fmla="*/ 315018 w 2896333" name="T2"/>
                  <a:gd fmla="*/ 0 h 581025" name="T3"/>
                  <a:gd fmla="*/ 2736850 w 2896333" name="T4"/>
                  <a:gd fmla="*/ 0 h 581025" name="T5"/>
                  <a:gd fmla="*/ 0 60000 65536" name="T6"/>
                  <a:gd fmla="*/ 0 60000 65536" name="T7"/>
                  <a:gd fmla="*/ 0 60000 65536" name="T8"/>
                  <a:gd fmla="*/ 0 w 2896333" name="T9"/>
                  <a:gd fmla="*/ 0 h 581025" name="T10"/>
                  <a:gd fmla="*/ 2896333 w 2896333" name="T11"/>
                  <a:gd fmla="*/ 581025 h 581025" name="T12"/>
                </a:gdLst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b="T12" l="T9" r="T11" t="T10"/>
                <a:pathLst>
                  <a:path h="581025" w="2896333">
                    <a:moveTo>
                      <a:pt x="0" y="581025"/>
                    </a:moveTo>
                    <a:lnTo>
                      <a:pt x="333375" y="0"/>
                    </a:lnTo>
                    <a:lnTo>
                      <a:pt x="2896333" y="0"/>
                    </a:lnTo>
                  </a:path>
                </a:pathLst>
              </a:custGeom>
              <a:noFill/>
              <a:ln w="12700">
                <a:solidFill>
                  <a:srgbClr val="BFBFBF"/>
                </a:solidFill>
                <a:prstDash val="dash"/>
                <a:miter lim="800000"/>
                <a:headEnd len="med" type="oval" w="med"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algn="ctr" eaLnBrk="1" hangingPunct="1"/>
                <a:endParaRPr altLang="zh-CN" lang="zh-CN">
                  <a:solidFill>
                    <a:srgbClr val="FFFFFF"/>
                  </a:solidFill>
                  <a:latin charset="-122" panose="02010600030101010101" pitchFamily="2" typeface="宋体"/>
                  <a:sym charset="-122" panose="02010600030101010101" pitchFamily="2" typeface="宋体"/>
                </a:endParaRPr>
              </a:p>
            </p:txBody>
          </p:sp>
          <p:sp>
            <p:nvSpPr>
              <p:cNvPr id="33815" name="矩形 1"/>
              <p:cNvSpPr>
                <a:spLocks noChangeArrowheads="1"/>
              </p:cNvSpPr>
              <p:nvPr/>
            </p:nvSpPr>
            <p:spPr bwMode="auto">
              <a:xfrm>
                <a:off x="332362" y="133350"/>
                <a:ext cx="1724025" cy="7857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algn="just" eaLnBrk="1" hangingPunct="1">
                  <a:lnSpc>
                    <a:spcPct val="150000"/>
                  </a:lnSpc>
                </a:pPr>
                <a:r>
                  <a:rPr altLang="en-US" b="1" lang="zh-CN" sz="1400">
                    <a:solidFill>
                      <a:srgbClr val="595959"/>
                    </a:solidFill>
                    <a:latin charset="-122" panose="02000000000000000000" pitchFamily="2" typeface="方正兰亭细黑_GBK"/>
                    <a:ea charset="-122" panose="02000000000000000000" pitchFamily="2" typeface="方正兰亭细黑_GBK"/>
                    <a:sym charset="-122" panose="02000000000000000000" pitchFamily="2" typeface="方正兰亭细黑_GBK"/>
                  </a:rPr>
                  <a:t>此处添加标题内容</a:t>
                </a:r>
              </a:p>
              <a:p>
                <a:pPr algn="just" eaLnBrk="1" hangingPunct="1">
                  <a:lnSpc>
                    <a:spcPct val="150000"/>
                  </a:lnSpc>
                </a:pPr>
                <a:r>
                  <a:rPr altLang="en-US" b="1" lang="zh-CN" sz="1400">
                    <a:solidFill>
                      <a:srgbClr val="595959"/>
                    </a:solidFill>
                    <a:latin charset="-122" panose="02000000000000000000" pitchFamily="2" typeface="方正兰亭细黑_GBK"/>
                    <a:ea charset="-122" panose="02000000000000000000" pitchFamily="2" typeface="方正兰亭细黑_GBK"/>
                    <a:sym charset="-122" panose="02000000000000000000" pitchFamily="2" typeface="方正兰亭细黑_GBK"/>
                  </a:rPr>
                  <a:t>点击此处添加内容</a:t>
                </a:r>
              </a:p>
              <a:p>
                <a:pPr algn="just" eaLnBrk="1" hangingPunct="1">
                  <a:lnSpc>
                    <a:spcPct val="150000"/>
                  </a:lnSpc>
                </a:pPr>
                <a:r>
                  <a:rPr altLang="en-US" b="1" lang="zh-CN" sz="1400">
                    <a:solidFill>
                      <a:srgbClr val="595959"/>
                    </a:solidFill>
                    <a:latin charset="-122" panose="02000000000000000000" pitchFamily="2" typeface="方正兰亭细黑_GBK"/>
                    <a:ea charset="-122" panose="02000000000000000000" pitchFamily="2" typeface="方正兰亭细黑_GBK"/>
                    <a:sym charset="-122" panose="02000000000000000000" pitchFamily="2" typeface="方正兰亭细黑_GBK"/>
                  </a:rPr>
                  <a:t>点击此处添加内容</a:t>
                </a:r>
              </a:p>
            </p:txBody>
          </p:sp>
          <p:sp>
            <p:nvSpPr>
              <p:cNvPr id="33816" name="任意多边形 44"/>
              <p:cNvSpPr/>
              <p:nvPr/>
            </p:nvSpPr>
            <p:spPr bwMode="auto">
              <a:xfrm flipH="1">
                <a:off x="9525" y="1930400"/>
                <a:ext cx="2433637" cy="620713"/>
              </a:xfrm>
              <a:custGeom>
                <a:gdLst>
                  <a:gd fmla="*/ 0 w 2528430" name="T0"/>
                  <a:gd fmla="*/ 620713 h 587027" name="T1"/>
                  <a:gd fmla="*/ 320876 w 2528430" name="T2"/>
                  <a:gd fmla="*/ 6346 h 587027" name="T3"/>
                  <a:gd fmla="*/ 2433637 w 2528430" name="T4"/>
                  <a:gd fmla="*/ 0 h 587027" name="T5"/>
                  <a:gd fmla="*/ 0 60000 65536" name="T6"/>
                  <a:gd fmla="*/ 0 60000 65536" name="T7"/>
                  <a:gd fmla="*/ 0 60000 65536" name="T8"/>
                  <a:gd fmla="*/ 0 w 2528430" name="T9"/>
                  <a:gd fmla="*/ 0 h 587027" name="T10"/>
                  <a:gd fmla="*/ 2528430 w 2528430" name="T11"/>
                  <a:gd fmla="*/ 587027 h 587027" name="T12"/>
                </a:gdLst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b="T12" l="T9" r="T11" t="T10"/>
                <a:pathLst>
                  <a:path h="587027" w="2528430">
                    <a:moveTo>
                      <a:pt x="0" y="587027"/>
                    </a:moveTo>
                    <a:lnTo>
                      <a:pt x="333375" y="6002"/>
                    </a:lnTo>
                    <a:lnTo>
                      <a:pt x="2528430" y="0"/>
                    </a:lnTo>
                  </a:path>
                </a:pathLst>
              </a:custGeom>
              <a:noFill/>
              <a:ln w="12700">
                <a:solidFill>
                  <a:srgbClr val="BFBFBF"/>
                </a:solidFill>
                <a:prstDash val="dash"/>
                <a:miter lim="800000"/>
                <a:headEnd len="med" type="oval" w="med"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algn="ctr" eaLnBrk="1" hangingPunct="1"/>
                <a:endParaRPr altLang="zh-CN" lang="zh-CN">
                  <a:solidFill>
                    <a:srgbClr val="FFFFFF"/>
                  </a:solidFill>
                  <a:latin charset="-122" panose="02010600030101010101" pitchFamily="2" typeface="宋体"/>
                  <a:sym charset="-122" panose="02010600030101010101" pitchFamily="2" typeface="宋体"/>
                </a:endParaRPr>
              </a:p>
            </p:txBody>
          </p:sp>
          <p:sp>
            <p:nvSpPr>
              <p:cNvPr id="33817" name="矩形 1"/>
              <p:cNvSpPr>
                <a:spLocks noChangeArrowheads="1"/>
              </p:cNvSpPr>
              <p:nvPr/>
            </p:nvSpPr>
            <p:spPr bwMode="auto">
              <a:xfrm>
                <a:off x="321470" y="1642586"/>
                <a:ext cx="1724025" cy="7857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algn="just" eaLnBrk="1" hangingPunct="1">
                  <a:lnSpc>
                    <a:spcPct val="150000"/>
                  </a:lnSpc>
                </a:pPr>
                <a:r>
                  <a:rPr altLang="en-US" b="1" lang="zh-CN" sz="1400">
                    <a:solidFill>
                      <a:srgbClr val="595959"/>
                    </a:solidFill>
                    <a:latin charset="-122" panose="02000000000000000000" pitchFamily="2" typeface="方正兰亭细黑_GBK"/>
                    <a:ea charset="-122" panose="02000000000000000000" pitchFamily="2" typeface="方正兰亭细黑_GBK"/>
                    <a:sym charset="-122" panose="02000000000000000000" pitchFamily="2" typeface="方正兰亭细黑_GBK"/>
                  </a:rPr>
                  <a:t>此处添加标题内容</a:t>
                </a:r>
              </a:p>
              <a:p>
                <a:pPr algn="just" eaLnBrk="1" hangingPunct="1">
                  <a:lnSpc>
                    <a:spcPct val="150000"/>
                  </a:lnSpc>
                </a:pPr>
                <a:r>
                  <a:rPr altLang="en-US" b="1" lang="zh-CN" sz="1400">
                    <a:solidFill>
                      <a:srgbClr val="595959"/>
                    </a:solidFill>
                    <a:latin charset="-122" panose="02000000000000000000" pitchFamily="2" typeface="方正兰亭细黑_GBK"/>
                    <a:ea charset="-122" panose="02000000000000000000" pitchFamily="2" typeface="方正兰亭细黑_GBK"/>
                    <a:sym charset="-122" panose="02000000000000000000" pitchFamily="2" typeface="方正兰亭细黑_GBK"/>
                  </a:rPr>
                  <a:t>点击此处添加内容</a:t>
                </a:r>
              </a:p>
              <a:p>
                <a:pPr algn="just" eaLnBrk="1" hangingPunct="1">
                  <a:lnSpc>
                    <a:spcPct val="150000"/>
                  </a:lnSpc>
                </a:pPr>
                <a:r>
                  <a:rPr altLang="en-US" b="1" lang="zh-CN" sz="1400">
                    <a:solidFill>
                      <a:srgbClr val="595959"/>
                    </a:solidFill>
                    <a:latin charset="-122" panose="02000000000000000000" pitchFamily="2" typeface="方正兰亭细黑_GBK"/>
                    <a:ea charset="-122" panose="02000000000000000000" pitchFamily="2" typeface="方正兰亭细黑_GBK"/>
                    <a:sym charset="-122" panose="02000000000000000000" pitchFamily="2" typeface="方正兰亭细黑_GBK"/>
                  </a:rPr>
                  <a:t>点击此处添加内容</a:t>
                </a:r>
              </a:p>
            </p:txBody>
          </p:sp>
          <p:sp>
            <p:nvSpPr>
              <p:cNvPr id="33818" name="矩形 1"/>
              <p:cNvSpPr>
                <a:spLocks noChangeArrowheads="1"/>
              </p:cNvSpPr>
              <p:nvPr/>
            </p:nvSpPr>
            <p:spPr bwMode="auto">
              <a:xfrm>
                <a:off x="5088729" y="1635715"/>
                <a:ext cx="1724025" cy="7857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algn="just" eaLnBrk="1" hangingPunct="1">
                  <a:lnSpc>
                    <a:spcPct val="150000"/>
                  </a:lnSpc>
                </a:pPr>
                <a:r>
                  <a:rPr altLang="en-US" b="1" lang="zh-CN" sz="1400">
                    <a:solidFill>
                      <a:srgbClr val="595959"/>
                    </a:solidFill>
                    <a:latin charset="-122" panose="02000000000000000000" pitchFamily="2" typeface="方正兰亭细黑_GBK"/>
                    <a:ea charset="-122" panose="02000000000000000000" pitchFamily="2" typeface="方正兰亭细黑_GBK"/>
                    <a:sym charset="-122" panose="02000000000000000000" pitchFamily="2" typeface="方正兰亭细黑_GBK"/>
                  </a:rPr>
                  <a:t>此处添加标题内容</a:t>
                </a:r>
              </a:p>
              <a:p>
                <a:pPr algn="just" eaLnBrk="1" hangingPunct="1">
                  <a:lnSpc>
                    <a:spcPct val="150000"/>
                  </a:lnSpc>
                </a:pPr>
                <a:r>
                  <a:rPr altLang="en-US" b="1" lang="zh-CN" sz="1400">
                    <a:solidFill>
                      <a:srgbClr val="595959"/>
                    </a:solidFill>
                    <a:latin charset="-122" panose="02000000000000000000" pitchFamily="2" typeface="方正兰亭细黑_GBK"/>
                    <a:ea charset="-122" panose="02000000000000000000" pitchFamily="2" typeface="方正兰亭细黑_GBK"/>
                    <a:sym charset="-122" panose="02000000000000000000" pitchFamily="2" typeface="方正兰亭细黑_GBK"/>
                  </a:rPr>
                  <a:t>点击此处添加内容</a:t>
                </a:r>
              </a:p>
              <a:p>
                <a:pPr algn="just" eaLnBrk="1" hangingPunct="1">
                  <a:lnSpc>
                    <a:spcPct val="150000"/>
                  </a:lnSpc>
                </a:pPr>
                <a:r>
                  <a:rPr altLang="en-US" b="1" lang="zh-CN" sz="1400">
                    <a:solidFill>
                      <a:srgbClr val="595959"/>
                    </a:solidFill>
                    <a:latin charset="-122" panose="02000000000000000000" pitchFamily="2" typeface="方正兰亭细黑_GBK"/>
                    <a:ea charset="-122" panose="02000000000000000000" pitchFamily="2" typeface="方正兰亭细黑_GBK"/>
                    <a:sym charset="-122" panose="02000000000000000000" pitchFamily="2" typeface="方正兰亭细黑_GBK"/>
                  </a:rPr>
                  <a:t>点击此处添加内容</a:t>
                </a:r>
              </a:p>
            </p:txBody>
          </p:sp>
          <p:sp>
            <p:nvSpPr>
              <p:cNvPr id="33819" name="任意多边形 47"/>
              <p:cNvSpPr/>
              <p:nvPr/>
            </p:nvSpPr>
            <p:spPr bwMode="auto">
              <a:xfrm>
                <a:off x="3849687" y="414338"/>
                <a:ext cx="2736850" cy="615950"/>
              </a:xfrm>
              <a:custGeom>
                <a:gdLst>
                  <a:gd fmla="*/ 0 w 2896333" name="T0"/>
                  <a:gd fmla="*/ 615950 h 581025" name="T1"/>
                  <a:gd fmla="*/ 315018 w 2896333" name="T2"/>
                  <a:gd fmla="*/ 0 h 581025" name="T3"/>
                  <a:gd fmla="*/ 2736850 w 2896333" name="T4"/>
                  <a:gd fmla="*/ 0 h 581025" name="T5"/>
                  <a:gd fmla="*/ 0 60000 65536" name="T6"/>
                  <a:gd fmla="*/ 0 60000 65536" name="T7"/>
                  <a:gd fmla="*/ 0 60000 65536" name="T8"/>
                  <a:gd fmla="*/ 0 w 2896333" name="T9"/>
                  <a:gd fmla="*/ 0 h 581025" name="T10"/>
                  <a:gd fmla="*/ 2896333 w 2896333" name="T11"/>
                  <a:gd fmla="*/ 581025 h 581025" name="T12"/>
                </a:gdLst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b="T12" l="T9" r="T11" t="T10"/>
                <a:pathLst>
                  <a:path h="581025" w="2896333">
                    <a:moveTo>
                      <a:pt x="0" y="581025"/>
                    </a:moveTo>
                    <a:lnTo>
                      <a:pt x="333375" y="0"/>
                    </a:lnTo>
                    <a:lnTo>
                      <a:pt x="2896333" y="0"/>
                    </a:lnTo>
                  </a:path>
                </a:pathLst>
              </a:custGeom>
              <a:noFill/>
              <a:ln w="12700">
                <a:solidFill>
                  <a:srgbClr val="BFBFBF"/>
                </a:solidFill>
                <a:prstDash val="dash"/>
                <a:miter lim="800000"/>
                <a:headEnd len="med" type="oval" w="med"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algn="ctr" eaLnBrk="1" hangingPunct="1"/>
                <a:endParaRPr altLang="zh-CN" lang="zh-CN">
                  <a:solidFill>
                    <a:srgbClr val="FFFFFF"/>
                  </a:solidFill>
                  <a:latin charset="-122" panose="02010600030101010101" pitchFamily="2" typeface="宋体"/>
                  <a:sym charset="-122" panose="02010600030101010101" pitchFamily="2" typeface="宋体"/>
                </a:endParaRPr>
              </a:p>
            </p:txBody>
          </p:sp>
          <p:sp>
            <p:nvSpPr>
              <p:cNvPr id="33820" name="任意多边形 48"/>
              <p:cNvSpPr/>
              <p:nvPr/>
            </p:nvSpPr>
            <p:spPr bwMode="auto">
              <a:xfrm>
                <a:off x="3894137" y="1930400"/>
                <a:ext cx="2713038" cy="620713"/>
              </a:xfrm>
              <a:custGeom>
                <a:gdLst>
                  <a:gd fmla="*/ 0 w 2528430" name="T0"/>
                  <a:gd fmla="*/ 620713 h 587027" name="T1"/>
                  <a:gd fmla="*/ 357716 w 2528430" name="T2"/>
                  <a:gd fmla="*/ 6346 h 587027" name="T3"/>
                  <a:gd fmla="*/ 2713038 w 2528430" name="T4"/>
                  <a:gd fmla="*/ 0 h 587027" name="T5"/>
                  <a:gd fmla="*/ 0 60000 65536" name="T6"/>
                  <a:gd fmla="*/ 0 60000 65536" name="T7"/>
                  <a:gd fmla="*/ 0 60000 65536" name="T8"/>
                  <a:gd fmla="*/ 0 w 2528430" name="T9"/>
                  <a:gd fmla="*/ 0 h 587027" name="T10"/>
                  <a:gd fmla="*/ 2528430 w 2528430" name="T11"/>
                  <a:gd fmla="*/ 587027 h 587027" name="T12"/>
                </a:gdLst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b="T12" l="T9" r="T11" t="T10"/>
                <a:pathLst>
                  <a:path h="587027" w="2528430">
                    <a:moveTo>
                      <a:pt x="0" y="587027"/>
                    </a:moveTo>
                    <a:lnTo>
                      <a:pt x="333375" y="6002"/>
                    </a:lnTo>
                    <a:lnTo>
                      <a:pt x="2528430" y="0"/>
                    </a:lnTo>
                  </a:path>
                </a:pathLst>
              </a:custGeom>
              <a:noFill/>
              <a:ln w="12700">
                <a:solidFill>
                  <a:srgbClr val="BFBFBF"/>
                </a:solidFill>
                <a:prstDash val="dash"/>
                <a:miter lim="800000"/>
                <a:headEnd len="med" type="oval" w="med"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algn="ctr" eaLnBrk="1" hangingPunct="1"/>
                <a:endParaRPr altLang="zh-CN" lang="zh-CN">
                  <a:solidFill>
                    <a:srgbClr val="FFFFFF"/>
                  </a:solidFill>
                  <a:latin charset="-122" panose="02010600030101010101" pitchFamily="2" typeface="宋体"/>
                  <a:sym charset="-122" panose="02010600030101010101" pitchFamily="2" typeface="宋体"/>
                </a:endParaRPr>
              </a:p>
            </p:txBody>
          </p:sp>
          <p:sp>
            <p:nvSpPr>
              <p:cNvPr id="33821" name="Oval 54"/>
              <p:cNvSpPr>
                <a:spLocks noChangeArrowheads="1"/>
              </p:cNvSpPr>
              <p:nvPr/>
            </p:nvSpPr>
            <p:spPr bwMode="auto">
              <a:xfrm>
                <a:off x="2693987" y="984250"/>
                <a:ext cx="82550" cy="82550"/>
              </a:xfrm>
              <a:prstGeom prst="ellipse">
                <a:avLst/>
              </a:prstGeom>
              <a:gradFill rotWithShape="1">
                <a:gsLst>
                  <a:gs pos="0">
                    <a:srgbClr val="9B9B9B"/>
                  </a:gs>
                  <a:gs pos="50000">
                    <a:srgbClr val="8D8D8D"/>
                  </a:gs>
                  <a:gs pos="100000">
                    <a:srgbClr val="797979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10600030101010101" pitchFamily="2" typeface="宋体"/>
                  <a:sym charset="-122" panose="02010600030101010101" pitchFamily="2" typeface="宋体"/>
                </a:endParaRPr>
              </a:p>
            </p:txBody>
          </p:sp>
          <p:sp>
            <p:nvSpPr>
              <p:cNvPr id="33822" name="Oval 54"/>
              <p:cNvSpPr>
                <a:spLocks noChangeArrowheads="1"/>
              </p:cNvSpPr>
              <p:nvPr/>
            </p:nvSpPr>
            <p:spPr bwMode="auto">
              <a:xfrm>
                <a:off x="3802062" y="990600"/>
                <a:ext cx="82550" cy="82550"/>
              </a:xfrm>
              <a:prstGeom prst="ellipse">
                <a:avLst/>
              </a:prstGeom>
              <a:gradFill rotWithShape="1">
                <a:gsLst>
                  <a:gs pos="0">
                    <a:srgbClr val="9B9B9B"/>
                  </a:gs>
                  <a:gs pos="50000">
                    <a:srgbClr val="8D8D8D"/>
                  </a:gs>
                  <a:gs pos="100000">
                    <a:srgbClr val="797979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10600030101010101" pitchFamily="2" typeface="宋体"/>
                  <a:sym charset="-122" panose="02010600030101010101" pitchFamily="2" typeface="宋体"/>
                </a:endParaRPr>
              </a:p>
            </p:txBody>
          </p:sp>
          <p:sp>
            <p:nvSpPr>
              <p:cNvPr id="33823" name="Oval 54"/>
              <p:cNvSpPr>
                <a:spLocks noChangeArrowheads="1"/>
              </p:cNvSpPr>
              <p:nvPr/>
            </p:nvSpPr>
            <p:spPr bwMode="auto">
              <a:xfrm>
                <a:off x="3849687" y="2509838"/>
                <a:ext cx="82550" cy="82550"/>
              </a:xfrm>
              <a:prstGeom prst="ellipse">
                <a:avLst/>
              </a:prstGeom>
              <a:gradFill rotWithShape="1">
                <a:gsLst>
                  <a:gs pos="0">
                    <a:srgbClr val="9B9B9B"/>
                  </a:gs>
                  <a:gs pos="50000">
                    <a:srgbClr val="8D8D8D"/>
                  </a:gs>
                  <a:gs pos="100000">
                    <a:srgbClr val="797979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10600030101010101" pitchFamily="2" typeface="宋体"/>
                  <a:sym charset="-122" panose="02010600030101010101" pitchFamily="2" typeface="宋体"/>
                </a:endParaRPr>
              </a:p>
            </p:txBody>
          </p:sp>
          <p:sp>
            <p:nvSpPr>
              <p:cNvPr id="33824" name="Oval 54"/>
              <p:cNvSpPr>
                <a:spLocks noChangeArrowheads="1"/>
              </p:cNvSpPr>
              <p:nvPr/>
            </p:nvSpPr>
            <p:spPr bwMode="auto">
              <a:xfrm>
                <a:off x="2409825" y="2509838"/>
                <a:ext cx="82550" cy="82550"/>
              </a:xfrm>
              <a:prstGeom prst="ellipse">
                <a:avLst/>
              </a:prstGeom>
              <a:gradFill rotWithShape="1">
                <a:gsLst>
                  <a:gs pos="0">
                    <a:srgbClr val="9B9B9B"/>
                  </a:gs>
                  <a:gs pos="50000">
                    <a:srgbClr val="8D8D8D"/>
                  </a:gs>
                  <a:gs pos="100000">
                    <a:srgbClr val="797979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10600030101010101" pitchFamily="2" typeface="宋体"/>
                  <a:sym charset="-122" panose="02010600030101010101" pitchFamily="2" typeface="宋体"/>
                </a:endParaRPr>
              </a:p>
            </p:txBody>
          </p:sp>
        </p:grpSp>
        <p:pic>
          <p:nvPicPr>
            <p:cNvPr id="33801" name="图片 29"/>
            <p:cNvPicPr>
              <a:picLocks noChangeArrowheads="1" noChangeAspect="1"/>
            </p:cNvPicPr>
            <p:nvPr/>
          </p:nvPicPr>
          <p:blipFill>
            <a:blip r:embed="rId5">
              <a:grayscl/>
              <a:biLevel thresh="50000"/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9641" y="281021"/>
              <a:ext cx="502575" cy="502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02" name="图片 30"/>
            <p:cNvPicPr>
              <a:picLocks noChangeArrowheads="1" noChangeAspect="1"/>
            </p:cNvPicPr>
            <p:nvPr/>
          </p:nvPicPr>
          <p:blipFill>
            <a:blip r:embed="rId6">
              <a:grayscl/>
              <a:biLevel thresh="50000"/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451061" y="167678"/>
              <a:ext cx="502575" cy="502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03" name="图片 31"/>
            <p:cNvPicPr>
              <a:picLocks noChangeArrowheads="1" noChangeAspect="1"/>
            </p:cNvPicPr>
            <p:nvPr/>
          </p:nvPicPr>
          <p:blipFill>
            <a:blip r:embed="rId7">
              <a:grayscl/>
              <a:biLevel thresh="50000"/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0" y="2080688"/>
              <a:ext cx="596675" cy="596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04" name="图片 32"/>
            <p:cNvPicPr>
              <a:picLocks noChangeArrowheads="1" noChangeAspect="1"/>
            </p:cNvPicPr>
            <p:nvPr/>
          </p:nvPicPr>
          <p:blipFill>
            <a:blip r:embed="rId8">
              <a:grayscl/>
              <a:biLevel thresh="50000"/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420699" y="2106801"/>
              <a:ext cx="551859" cy="5518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/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entr" presetID="25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ecel="50000" dur="1000" fill="hold" id="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ecel="50000" dur="1000" fill="hold" id="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accel="50000" dur="1000" fill="hold" id="9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000" fill="hold" id="1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ecel="50000" dur="1000" fill="hold" id="1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ecel="50000" dur="1000" fill="hold" id="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accel="50000" dur="1000" fill="hold" id="13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filter="">
                                      <p:cBhvr>
                                        <p:cTn decel="50000" dur="2000" id="1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34818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gdLst>
              <a:gd fmla="*/ 0 w 996" name="T0"/>
              <a:gd fmla="*/ 0 h 914" name="T1"/>
              <a:gd fmla="*/ 0 w 996" name="T2"/>
              <a:gd fmla="*/ 6078537 h 914" name="T3"/>
              <a:gd fmla="*/ 11231563 w 996" name="T4"/>
              <a:gd fmla="*/ 6078537 h 914" name="T5"/>
              <a:gd fmla="*/ 11163903 w 996" name="T6"/>
              <a:gd fmla="*/ 0 h 914" name="T7"/>
              <a:gd fmla="*/ 0 w 996" name="T8"/>
              <a:gd fmla="*/ 0 h 914" name="T9"/>
              <a:gd fmla="*/ 0 60000 65536" name="T10"/>
              <a:gd fmla="*/ 0 60000 65536" name="T11"/>
              <a:gd fmla="*/ 0 60000 65536" name="T12"/>
              <a:gd fmla="*/ 0 60000 65536" name="T13"/>
              <a:gd fmla="*/ 0 60000 65536" name="T14"/>
              <a:gd fmla="*/ 0 w 996" name="T15"/>
              <a:gd fmla="*/ 0 h 914" name="T16"/>
              <a:gd fmla="*/ 996 w 996" name="T17"/>
              <a:gd fmla="*/ 914 h 914" name="T18"/>
            </a:gdLst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b="T18" l="T15" r="T17" t="T16"/>
            <a:pathLst>
              <a:path h="914" w="996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000000"/>
              </a:solidFill>
              <a:latin charset="-122" panose="02000000000000000000" pitchFamily="2" typeface="方正兰亭细黑_GBK"/>
              <a:sym charset="-122" panose="02010600030101010101" pitchFamily="2" typeface="宋体"/>
            </a:endParaRPr>
          </a:p>
        </p:txBody>
      </p:sp>
      <p:sp>
        <p:nvSpPr>
          <p:cNvPr id="34819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FFFFFF"/>
              </a:solidFill>
              <a:latin charset="-122" panose="02010600030101010101" pitchFamily="2" typeface="宋体"/>
              <a:sym charset="-122" panose="02010600030101010101" pitchFamily="2" typeface="宋体"/>
            </a:endParaRPr>
          </a:p>
        </p:txBody>
      </p:sp>
      <p:grpSp>
        <p:nvGrpSpPr>
          <p:cNvPr id="34820" name="Group 4"/>
          <p:cNvGrpSpPr/>
          <p:nvPr/>
        </p:nvGrpSpPr>
        <p:grpSpPr>
          <a:xfrm>
            <a:off x="58738" y="658813"/>
            <a:ext cx="3478212" cy="885825"/>
            <a:chExt cx="3180410" cy="885942"/>
          </a:xfrm>
        </p:grpSpPr>
        <p:sp>
          <p:nvSpPr>
            <p:cNvPr id="34850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gdLst>
                <a:gd fmla="*/ 3177766 w 1730" name="T0"/>
                <a:gd fmla="*/ 644525 h 406" name="T1"/>
                <a:gd fmla="*/ 3177766 w 1730" name="T2"/>
                <a:gd fmla="*/ 0 h 406" name="T3"/>
                <a:gd fmla="*/ 0 w 1730" name="T4"/>
                <a:gd fmla="*/ 0 h 406" name="T5"/>
                <a:gd fmla="*/ 231444 w 1730" name="T6"/>
                <a:gd fmla="*/ 322263 h 406" name="T7"/>
                <a:gd fmla="*/ 0 w 1730" name="T8"/>
                <a:gd fmla="*/ 644525 h 406" name="T9"/>
                <a:gd fmla="*/ 3177766 w 1730" name="T10"/>
                <a:gd fmla="*/ 644525 h 40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730" name="T18"/>
                <a:gd fmla="*/ 0 h 406" name="T19"/>
                <a:gd fmla="*/ 1730 w 1730" name="T20"/>
                <a:gd fmla="*/ 406 h 40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406" w="1730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4851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</p:grpSp>
      <p:pic>
        <p:nvPicPr>
          <p:cNvPr id="34821" name="图片 6"/>
          <p:cNvPicPr>
            <a:picLocks noChangeArrowheads="1"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822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2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b="1" lang="zh-CN" sz="2000">
                <a:solidFill>
                  <a:srgbClr val="000000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</p:txBody>
      </p:sp>
      <p:grpSp>
        <p:nvGrpSpPr>
          <p:cNvPr id="3" name="Group 9"/>
          <p:cNvGrpSpPr/>
          <p:nvPr/>
        </p:nvGrpSpPr>
        <p:grpSpPr>
          <a:xfrm>
            <a:off x="1285875" y="1427163"/>
            <a:ext cx="9047163" cy="4886325"/>
            <a:chExt cx="7413626" cy="4004243"/>
          </a:xfrm>
        </p:grpSpPr>
        <p:sp>
          <p:nvSpPr>
            <p:cNvPr id="34824" name="Freeform 5"/>
            <p:cNvSpPr>
              <a:spLocks noChangeArrowheads="1"/>
            </p:cNvSpPr>
            <p:nvPr/>
          </p:nvSpPr>
          <p:spPr bwMode="auto">
            <a:xfrm>
              <a:off x="1020763" y="0"/>
              <a:ext cx="1704975" cy="1722438"/>
            </a:xfrm>
            <a:custGeom>
              <a:gdLst>
                <a:gd fmla="*/ 843120 w 455" name="T0"/>
                <a:gd fmla="*/ 1722438 h 459" name="T1"/>
                <a:gd fmla="*/ 1704975 w 455" name="T2"/>
                <a:gd fmla="*/ 863095 h 459" name="T3"/>
                <a:gd fmla="*/ 843120 w 455" name="T4"/>
                <a:gd fmla="*/ 0 h 459" name="T5"/>
                <a:gd fmla="*/ 0 w 455" name="T6"/>
                <a:gd fmla="*/ 694229 h 459" name="T7"/>
                <a:gd fmla="*/ 18736 w 455" name="T8"/>
                <a:gd fmla="*/ 1722438 h 459" name="T9"/>
                <a:gd fmla="*/ 843120 w 455" name="T10"/>
                <a:gd fmla="*/ 1722438 h 459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455" name="T18"/>
                <a:gd fmla="*/ 0 h 459" name="T19"/>
                <a:gd fmla="*/ 455 w 455" name="T20"/>
                <a:gd fmla="*/ 459 h 459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459" w="455">
                  <a:moveTo>
                    <a:pt x="225" y="459"/>
                  </a:moveTo>
                  <a:cubicBezTo>
                    <a:pt x="352" y="459"/>
                    <a:pt x="455" y="357"/>
                    <a:pt x="455" y="230"/>
                  </a:cubicBezTo>
                  <a:cubicBezTo>
                    <a:pt x="455" y="103"/>
                    <a:pt x="352" y="0"/>
                    <a:pt x="225" y="0"/>
                  </a:cubicBezTo>
                  <a:cubicBezTo>
                    <a:pt x="114" y="0"/>
                    <a:pt x="20" y="80"/>
                    <a:pt x="0" y="185"/>
                  </a:cubicBezTo>
                  <a:cubicBezTo>
                    <a:pt x="5" y="459"/>
                    <a:pt x="5" y="459"/>
                    <a:pt x="5" y="459"/>
                  </a:cubicBezTo>
                  <a:lnTo>
                    <a:pt x="225" y="459"/>
                  </a:lnTo>
                  <a:close/>
                </a:path>
              </a:pathLst>
            </a:custGeom>
            <a:solidFill>
              <a:srgbClr val="FF74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 sz="1600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4825" name="Freeform 6"/>
            <p:cNvSpPr>
              <a:spLocks noChangeArrowheads="1"/>
            </p:cNvSpPr>
            <p:nvPr/>
          </p:nvSpPr>
          <p:spPr bwMode="auto">
            <a:xfrm>
              <a:off x="3311526" y="41275"/>
              <a:ext cx="1709738" cy="1722438"/>
            </a:xfrm>
            <a:custGeom>
              <a:gdLst>
                <a:gd fmla="*/ 847370 w 456" name="T0"/>
                <a:gd fmla="*/ 1722438 h 459" name="T1"/>
                <a:gd fmla="*/ 1709738 w 456" name="T2"/>
                <a:gd fmla="*/ 859343 h 459" name="T3"/>
                <a:gd fmla="*/ 847370 w 456" name="T4"/>
                <a:gd fmla="*/ 0 h 459" name="T5"/>
                <a:gd fmla="*/ 0 w 456" name="T6"/>
                <a:gd fmla="*/ 694229 h 459" name="T7"/>
                <a:gd fmla="*/ 18747 w 456" name="T8"/>
                <a:gd fmla="*/ 1722438 h 459" name="T9"/>
                <a:gd fmla="*/ 847370 w 456" name="T10"/>
                <a:gd fmla="*/ 1722438 h 459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456" name="T18"/>
                <a:gd fmla="*/ 0 h 459" name="T19"/>
                <a:gd fmla="*/ 456 w 456" name="T20"/>
                <a:gd fmla="*/ 459 h 459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459" w="456">
                  <a:moveTo>
                    <a:pt x="226" y="459"/>
                  </a:moveTo>
                  <a:cubicBezTo>
                    <a:pt x="353" y="459"/>
                    <a:pt x="456" y="356"/>
                    <a:pt x="456" y="229"/>
                  </a:cubicBezTo>
                  <a:cubicBezTo>
                    <a:pt x="456" y="102"/>
                    <a:pt x="353" y="0"/>
                    <a:pt x="226" y="0"/>
                  </a:cubicBezTo>
                  <a:cubicBezTo>
                    <a:pt x="114" y="0"/>
                    <a:pt x="21" y="79"/>
                    <a:pt x="0" y="185"/>
                  </a:cubicBezTo>
                  <a:cubicBezTo>
                    <a:pt x="5" y="459"/>
                    <a:pt x="5" y="459"/>
                    <a:pt x="5" y="459"/>
                  </a:cubicBezTo>
                  <a:lnTo>
                    <a:pt x="226" y="459"/>
                  </a:lnTo>
                  <a:close/>
                </a:path>
              </a:pathLst>
            </a:custGeom>
            <a:solidFill>
              <a:srgbClr val="EBAC0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 sz="1600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4826" name="Freeform 7"/>
            <p:cNvSpPr>
              <a:spLocks noChangeArrowheads="1"/>
            </p:cNvSpPr>
            <p:nvPr/>
          </p:nvSpPr>
          <p:spPr bwMode="auto">
            <a:xfrm>
              <a:off x="5703888" y="19050"/>
              <a:ext cx="1709738" cy="1725613"/>
            </a:xfrm>
            <a:custGeom>
              <a:gdLst>
                <a:gd fmla="*/ 847370 w 456" name="T0"/>
                <a:gd fmla="*/ 1725613 h 460" name="T1"/>
                <a:gd fmla="*/ 1709738 w 456" name="T2"/>
                <a:gd fmla="*/ 862807 h 460" name="T3"/>
                <a:gd fmla="*/ 847370 w 456" name="T4"/>
                <a:gd fmla="*/ 0 h 460" name="T5"/>
                <a:gd fmla="*/ 0 w 456" name="T6"/>
                <a:gd fmla="*/ 697748 h 460" name="T7"/>
                <a:gd fmla="*/ 18747 w 456" name="T8"/>
                <a:gd fmla="*/ 1725613 h 460" name="T9"/>
                <a:gd fmla="*/ 847370 w 456" name="T10"/>
                <a:gd fmla="*/ 1725613 h 460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456" name="T18"/>
                <a:gd fmla="*/ 0 h 460" name="T19"/>
                <a:gd fmla="*/ 456 w 456" name="T20"/>
                <a:gd fmla="*/ 460 h 460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460" w="456">
                  <a:moveTo>
                    <a:pt x="226" y="460"/>
                  </a:moveTo>
                  <a:cubicBezTo>
                    <a:pt x="353" y="460"/>
                    <a:pt x="456" y="357"/>
                    <a:pt x="456" y="230"/>
                  </a:cubicBezTo>
                  <a:cubicBezTo>
                    <a:pt x="456" y="103"/>
                    <a:pt x="353" y="0"/>
                    <a:pt x="226" y="0"/>
                  </a:cubicBezTo>
                  <a:cubicBezTo>
                    <a:pt x="114" y="0"/>
                    <a:pt x="21" y="80"/>
                    <a:pt x="0" y="186"/>
                  </a:cubicBezTo>
                  <a:cubicBezTo>
                    <a:pt x="5" y="460"/>
                    <a:pt x="5" y="460"/>
                    <a:pt x="5" y="460"/>
                  </a:cubicBezTo>
                  <a:lnTo>
                    <a:pt x="226" y="460"/>
                  </a:lnTo>
                  <a:close/>
                </a:path>
              </a:pathLst>
            </a:custGeom>
            <a:solidFill>
              <a:srgbClr val="1DAE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 sz="1600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4827" name="Freeform 378"/>
            <p:cNvSpPr>
              <a:spLocks noChangeArrowheads="1"/>
            </p:cNvSpPr>
            <p:nvPr/>
          </p:nvSpPr>
          <p:spPr bwMode="auto">
            <a:xfrm>
              <a:off x="0" y="1970088"/>
              <a:ext cx="955675" cy="242888"/>
            </a:xfrm>
            <a:custGeom>
              <a:gdLst>
                <a:gd fmla="*/ 955675 w 255" name="T0"/>
                <a:gd fmla="*/ 123312 h 65" name="T1"/>
                <a:gd fmla="*/ 895711 w 255" name="T2"/>
                <a:gd fmla="*/ 0 h 65" name="T3"/>
                <a:gd fmla="*/ 63712 w 255" name="T4"/>
                <a:gd fmla="*/ 0 h 65" name="T5"/>
                <a:gd fmla="*/ 0 w 255" name="T6"/>
                <a:gd fmla="*/ 123312 h 65" name="T7"/>
                <a:gd fmla="*/ 0 w 255" name="T8"/>
                <a:gd fmla="*/ 123312 h 65" name="T9"/>
                <a:gd fmla="*/ 63712 w 255" name="T10"/>
                <a:gd fmla="*/ 242888 h 65" name="T11"/>
                <a:gd fmla="*/ 895711 w 255" name="T12"/>
                <a:gd fmla="*/ 242888 h 65" name="T13"/>
                <a:gd fmla="*/ 955675 w 255" name="T14"/>
                <a:gd fmla="*/ 123312 h 65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255" name="T24"/>
                <a:gd fmla="*/ 0 h 65" name="T25"/>
                <a:gd fmla="*/ 255 w 255" name="T26"/>
                <a:gd fmla="*/ 65 h 65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65" w="255">
                  <a:moveTo>
                    <a:pt x="255" y="33"/>
                  </a:moveTo>
                  <a:cubicBezTo>
                    <a:pt x="255" y="15"/>
                    <a:pt x="248" y="0"/>
                    <a:pt x="239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0"/>
                    <a:pt x="0" y="15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50"/>
                    <a:pt x="7" y="65"/>
                    <a:pt x="17" y="65"/>
                  </a:cubicBezTo>
                  <a:cubicBezTo>
                    <a:pt x="239" y="65"/>
                    <a:pt x="239" y="65"/>
                    <a:pt x="239" y="65"/>
                  </a:cubicBezTo>
                  <a:cubicBezTo>
                    <a:pt x="248" y="65"/>
                    <a:pt x="255" y="50"/>
                    <a:pt x="255" y="33"/>
                  </a:cubicBezTo>
                  <a:close/>
                </a:path>
              </a:pathLst>
            </a:custGeom>
            <a:solidFill>
              <a:srgbClr val="FF74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 sz="1600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4828" name="Freeform 379"/>
            <p:cNvSpPr>
              <a:spLocks noChangeArrowheads="1"/>
            </p:cNvSpPr>
            <p:nvPr/>
          </p:nvSpPr>
          <p:spPr bwMode="auto">
            <a:xfrm>
              <a:off x="982663" y="1970088"/>
              <a:ext cx="960438" cy="242888"/>
            </a:xfrm>
            <a:custGeom>
              <a:gdLst>
                <a:gd fmla="*/ 960438 w 256" name="T0"/>
                <a:gd fmla="*/ 123312 h 65" name="T1"/>
                <a:gd fmla="*/ 896659 w 256" name="T2"/>
                <a:gd fmla="*/ 0 h 65" name="T3"/>
                <a:gd fmla="*/ 63779 w 256" name="T4"/>
                <a:gd fmla="*/ 0 h 65" name="T5"/>
                <a:gd fmla="*/ 0 w 256" name="T6"/>
                <a:gd fmla="*/ 123312 h 65" name="T7"/>
                <a:gd fmla="*/ 0 w 256" name="T8"/>
                <a:gd fmla="*/ 123312 h 65" name="T9"/>
                <a:gd fmla="*/ 63779 w 256" name="T10"/>
                <a:gd fmla="*/ 242888 h 65" name="T11"/>
                <a:gd fmla="*/ 896659 w 256" name="T12"/>
                <a:gd fmla="*/ 242888 h 65" name="T13"/>
                <a:gd fmla="*/ 960438 w 256" name="T14"/>
                <a:gd fmla="*/ 123312 h 65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256" name="T24"/>
                <a:gd fmla="*/ 0 h 65" name="T25"/>
                <a:gd fmla="*/ 256 w 256" name="T26"/>
                <a:gd fmla="*/ 65 h 65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65" w="256">
                  <a:moveTo>
                    <a:pt x="256" y="33"/>
                  </a:moveTo>
                  <a:cubicBezTo>
                    <a:pt x="256" y="15"/>
                    <a:pt x="248" y="0"/>
                    <a:pt x="239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8" y="0"/>
                    <a:pt x="0" y="15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50"/>
                    <a:pt x="8" y="65"/>
                    <a:pt x="17" y="65"/>
                  </a:cubicBezTo>
                  <a:cubicBezTo>
                    <a:pt x="239" y="65"/>
                    <a:pt x="239" y="65"/>
                    <a:pt x="239" y="65"/>
                  </a:cubicBezTo>
                  <a:cubicBezTo>
                    <a:pt x="248" y="65"/>
                    <a:pt x="256" y="50"/>
                    <a:pt x="256" y="33"/>
                  </a:cubicBezTo>
                  <a:close/>
                </a:path>
              </a:pathLst>
            </a:custGeom>
            <a:solidFill>
              <a:srgbClr val="FF74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 sz="1600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4829" name="Freeform 380"/>
            <p:cNvSpPr>
              <a:spLocks noChangeArrowheads="1"/>
            </p:cNvSpPr>
            <p:nvPr/>
          </p:nvSpPr>
          <p:spPr bwMode="auto">
            <a:xfrm>
              <a:off x="1822450" y="1970088"/>
              <a:ext cx="1549400" cy="242888"/>
            </a:xfrm>
            <a:custGeom>
              <a:gdLst>
                <a:gd fmla="*/ 1549400 w 413" name="T0"/>
                <a:gd fmla="*/ 123312 h 65" name="T1"/>
                <a:gd fmla="*/ 1485623 w 413" name="T2"/>
                <a:gd fmla="*/ 0 h 65" name="T3"/>
                <a:gd fmla="*/ 63777 w 413" name="T4"/>
                <a:gd fmla="*/ 0 h 65" name="T5"/>
                <a:gd fmla="*/ 0 w 413" name="T6"/>
                <a:gd fmla="*/ 123312 h 65" name="T7"/>
                <a:gd fmla="*/ 0 w 413" name="T8"/>
                <a:gd fmla="*/ 123312 h 65" name="T9"/>
                <a:gd fmla="*/ 63777 w 413" name="T10"/>
                <a:gd fmla="*/ 242888 h 65" name="T11"/>
                <a:gd fmla="*/ 1485623 w 413" name="T12"/>
                <a:gd fmla="*/ 242888 h 65" name="T13"/>
                <a:gd fmla="*/ 1549400 w 413" name="T14"/>
                <a:gd fmla="*/ 123312 h 65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413" name="T24"/>
                <a:gd fmla="*/ 0 h 65" name="T25"/>
                <a:gd fmla="*/ 413 w 413" name="T26"/>
                <a:gd fmla="*/ 65 h 65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65" w="412">
                  <a:moveTo>
                    <a:pt x="413" y="33"/>
                  </a:moveTo>
                  <a:cubicBezTo>
                    <a:pt x="413" y="15"/>
                    <a:pt x="405" y="0"/>
                    <a:pt x="39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8" y="0"/>
                    <a:pt x="0" y="15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50"/>
                    <a:pt x="8" y="65"/>
                    <a:pt x="17" y="65"/>
                  </a:cubicBezTo>
                  <a:cubicBezTo>
                    <a:pt x="396" y="65"/>
                    <a:pt x="396" y="65"/>
                    <a:pt x="396" y="65"/>
                  </a:cubicBezTo>
                  <a:cubicBezTo>
                    <a:pt x="405" y="65"/>
                    <a:pt x="413" y="50"/>
                    <a:pt x="413" y="33"/>
                  </a:cubicBezTo>
                  <a:close/>
                </a:path>
              </a:pathLst>
            </a:custGeom>
            <a:solidFill>
              <a:srgbClr val="EBAC0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 sz="1600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4830" name="Freeform 381"/>
            <p:cNvSpPr>
              <a:spLocks noChangeArrowheads="1"/>
            </p:cNvSpPr>
            <p:nvPr/>
          </p:nvSpPr>
          <p:spPr bwMode="auto">
            <a:xfrm>
              <a:off x="2967038" y="1970088"/>
              <a:ext cx="1547813" cy="242888"/>
            </a:xfrm>
            <a:custGeom>
              <a:gdLst>
                <a:gd fmla="*/ 1547813 w 413" name="T0"/>
                <a:gd fmla="*/ 123312 h 65" name="T1"/>
                <a:gd fmla="*/ 1484102 w 413" name="T2"/>
                <a:gd fmla="*/ 0 h 65" name="T3"/>
                <a:gd fmla="*/ 63711 w 413" name="T4"/>
                <a:gd fmla="*/ 0 h 65" name="T5"/>
                <a:gd fmla="*/ 0 w 413" name="T6"/>
                <a:gd fmla="*/ 123312 h 65" name="T7"/>
                <a:gd fmla="*/ 0 w 413" name="T8"/>
                <a:gd fmla="*/ 123312 h 65" name="T9"/>
                <a:gd fmla="*/ 63711 w 413" name="T10"/>
                <a:gd fmla="*/ 242888 h 65" name="T11"/>
                <a:gd fmla="*/ 1484102 w 413" name="T12"/>
                <a:gd fmla="*/ 242888 h 65" name="T13"/>
                <a:gd fmla="*/ 1547813 w 413" name="T14"/>
                <a:gd fmla="*/ 123312 h 65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413" name="T24"/>
                <a:gd fmla="*/ 0 h 65" name="T25"/>
                <a:gd fmla="*/ 413 w 413" name="T26"/>
                <a:gd fmla="*/ 65 h 65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65" w="412">
                  <a:moveTo>
                    <a:pt x="413" y="33"/>
                  </a:moveTo>
                  <a:cubicBezTo>
                    <a:pt x="413" y="15"/>
                    <a:pt x="405" y="0"/>
                    <a:pt x="39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0"/>
                    <a:pt x="0" y="15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50"/>
                    <a:pt x="7" y="65"/>
                    <a:pt x="17" y="65"/>
                  </a:cubicBezTo>
                  <a:cubicBezTo>
                    <a:pt x="396" y="65"/>
                    <a:pt x="396" y="65"/>
                    <a:pt x="396" y="65"/>
                  </a:cubicBezTo>
                  <a:cubicBezTo>
                    <a:pt x="405" y="65"/>
                    <a:pt x="413" y="50"/>
                    <a:pt x="413" y="33"/>
                  </a:cubicBezTo>
                  <a:close/>
                </a:path>
              </a:pathLst>
            </a:custGeom>
            <a:solidFill>
              <a:srgbClr val="EBAC0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 sz="1600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4831" name="Freeform 382"/>
            <p:cNvSpPr>
              <a:spLocks noChangeArrowheads="1"/>
            </p:cNvSpPr>
            <p:nvPr/>
          </p:nvSpPr>
          <p:spPr bwMode="auto">
            <a:xfrm>
              <a:off x="4368800" y="1970088"/>
              <a:ext cx="2938462" cy="242888"/>
            </a:xfrm>
            <a:custGeom>
              <a:gdLst>
                <a:gd fmla="*/ 2938462 w 514" name="T0"/>
                <a:gd fmla="*/ 123312 h 65" name="T1"/>
                <a:gd fmla="*/ 2841275 w 514" name="T2"/>
                <a:gd fmla="*/ 0 h 65" name="T3"/>
                <a:gd fmla="*/ 97186 w 514" name="T4"/>
                <a:gd fmla="*/ 0 h 65" name="T5"/>
                <a:gd fmla="*/ 0 w 514" name="T6"/>
                <a:gd fmla="*/ 123312 h 65" name="T7"/>
                <a:gd fmla="*/ 0 w 514" name="T8"/>
                <a:gd fmla="*/ 123312 h 65" name="T9"/>
                <a:gd fmla="*/ 97186 w 514" name="T10"/>
                <a:gd fmla="*/ 242888 h 65" name="T11"/>
                <a:gd fmla="*/ 2841275 w 514" name="T12"/>
                <a:gd fmla="*/ 242888 h 65" name="T13"/>
                <a:gd fmla="*/ 2938462 w 514" name="T14"/>
                <a:gd fmla="*/ 123312 h 65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514" name="T24"/>
                <a:gd fmla="*/ 0 h 65" name="T25"/>
                <a:gd fmla="*/ 514 w 514" name="T26"/>
                <a:gd fmla="*/ 65 h 65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65" w="514">
                  <a:moveTo>
                    <a:pt x="514" y="33"/>
                  </a:moveTo>
                  <a:cubicBezTo>
                    <a:pt x="514" y="15"/>
                    <a:pt x="506" y="0"/>
                    <a:pt x="49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0"/>
                    <a:pt x="0" y="15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50"/>
                    <a:pt x="7" y="65"/>
                    <a:pt x="17" y="65"/>
                  </a:cubicBezTo>
                  <a:cubicBezTo>
                    <a:pt x="497" y="65"/>
                    <a:pt x="497" y="65"/>
                    <a:pt x="497" y="65"/>
                  </a:cubicBezTo>
                  <a:cubicBezTo>
                    <a:pt x="506" y="65"/>
                    <a:pt x="514" y="50"/>
                    <a:pt x="514" y="33"/>
                  </a:cubicBezTo>
                  <a:close/>
                </a:path>
              </a:pathLst>
            </a:custGeom>
            <a:solidFill>
              <a:srgbClr val="1DAE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 sz="1600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4832" name="Rectangle 404"/>
            <p:cNvSpPr>
              <a:spLocks noChangeArrowheads="1"/>
            </p:cNvSpPr>
            <p:nvPr/>
          </p:nvSpPr>
          <p:spPr bwMode="auto">
            <a:xfrm>
              <a:off x="5976938" y="1890713"/>
              <a:ext cx="139700" cy="138113"/>
            </a:xfrm>
            <a:prstGeom prst="rect">
              <a:avLst/>
            </a:prstGeom>
            <a:solidFill>
              <a:srgbClr val="AFCF3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4833" name="Oval 414"/>
            <p:cNvSpPr>
              <a:spLocks noChangeArrowheads="1"/>
            </p:cNvSpPr>
            <p:nvPr/>
          </p:nvSpPr>
          <p:spPr bwMode="auto">
            <a:xfrm>
              <a:off x="5770563" y="1830388"/>
              <a:ext cx="525463" cy="52228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4834" name="Oval 415"/>
            <p:cNvSpPr>
              <a:spLocks noChangeArrowheads="1"/>
            </p:cNvSpPr>
            <p:nvPr/>
          </p:nvSpPr>
          <p:spPr bwMode="auto">
            <a:xfrm>
              <a:off x="5924550" y="1984376"/>
              <a:ext cx="217488" cy="214313"/>
            </a:xfrm>
            <a:prstGeom prst="ellipse">
              <a:avLst/>
            </a:prstGeom>
            <a:solidFill>
              <a:srgbClr val="1DAE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 sz="1600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4835" name="Oval 416"/>
            <p:cNvSpPr>
              <a:spLocks noChangeArrowheads="1"/>
            </p:cNvSpPr>
            <p:nvPr/>
          </p:nvSpPr>
          <p:spPr bwMode="auto">
            <a:xfrm>
              <a:off x="3217863" y="1830388"/>
              <a:ext cx="523875" cy="52228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4836" name="Oval 417"/>
            <p:cNvSpPr>
              <a:spLocks noChangeArrowheads="1"/>
            </p:cNvSpPr>
            <p:nvPr/>
          </p:nvSpPr>
          <p:spPr bwMode="auto">
            <a:xfrm>
              <a:off x="3371850" y="1984376"/>
              <a:ext cx="217488" cy="214313"/>
            </a:xfrm>
            <a:prstGeom prst="ellipse">
              <a:avLst/>
            </a:prstGeom>
            <a:solidFill>
              <a:srgbClr val="EBAC0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 sz="1600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4837" name="Oval 416"/>
            <p:cNvSpPr>
              <a:spLocks noChangeArrowheads="1"/>
            </p:cNvSpPr>
            <p:nvPr/>
          </p:nvSpPr>
          <p:spPr bwMode="auto">
            <a:xfrm>
              <a:off x="703263" y="1830388"/>
              <a:ext cx="523875" cy="52228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4838" name="Oval 417"/>
            <p:cNvSpPr>
              <a:spLocks noChangeArrowheads="1"/>
            </p:cNvSpPr>
            <p:nvPr/>
          </p:nvSpPr>
          <p:spPr bwMode="auto">
            <a:xfrm>
              <a:off x="857250" y="1984376"/>
              <a:ext cx="217488" cy="214313"/>
            </a:xfrm>
            <a:prstGeom prst="ellipse">
              <a:avLst/>
            </a:prstGeom>
            <a:solidFill>
              <a:srgbClr val="FF74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 sz="1600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4839" name="TextBox 692"/>
            <p:cNvSpPr>
              <a:spLocks noChangeArrowheads="1"/>
            </p:cNvSpPr>
            <p:nvPr/>
          </p:nvSpPr>
          <p:spPr bwMode="auto">
            <a:xfrm>
              <a:off x="1184427" y="342819"/>
              <a:ext cx="982413" cy="3247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lang="zh-CN" sz="2000">
                  <a:solidFill>
                    <a:srgbClr val="FFFFF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0" panose="020b0604020202020204" pitchFamily="34" typeface="Arial"/>
                </a:rPr>
                <a:t>添加标题</a:t>
              </a:r>
            </a:p>
          </p:txBody>
        </p:sp>
        <p:sp>
          <p:nvSpPr>
            <p:cNvPr id="34840" name="矩形 1"/>
            <p:cNvSpPr>
              <a:spLocks noChangeArrowheads="1"/>
            </p:cNvSpPr>
            <p:nvPr/>
          </p:nvSpPr>
          <p:spPr bwMode="auto">
            <a:xfrm>
              <a:off x="1084985" y="817535"/>
              <a:ext cx="1568729" cy="4870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lang="zh-CN" sz="1100">
                  <a:solidFill>
                    <a:srgbClr val="FFFFF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请在这里输入您要的内容</a:t>
              </a:r>
            </a:p>
            <a:p>
              <a:pPr eaLnBrk="1" hangingPunct="1"/>
              <a:r>
                <a:rPr altLang="en-US" lang="zh-CN" sz="1100">
                  <a:solidFill>
                    <a:srgbClr val="FFFFF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请在这里输入您要的内容</a:t>
              </a:r>
            </a:p>
            <a:p>
              <a:pPr eaLnBrk="1" hangingPunct="1"/>
              <a:r>
                <a:rPr altLang="en-US" lang="zh-CN" sz="1100">
                  <a:solidFill>
                    <a:srgbClr val="FFFFF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请在这里输入您要的内容</a:t>
              </a:r>
            </a:p>
          </p:txBody>
        </p:sp>
        <p:sp>
          <p:nvSpPr>
            <p:cNvPr id="34841" name="TextBox 692"/>
            <p:cNvSpPr>
              <a:spLocks noChangeArrowheads="1"/>
            </p:cNvSpPr>
            <p:nvPr/>
          </p:nvSpPr>
          <p:spPr bwMode="auto">
            <a:xfrm>
              <a:off x="3470428" y="342819"/>
              <a:ext cx="982413" cy="3247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lang="zh-CN" sz="2000">
                  <a:solidFill>
                    <a:srgbClr val="FFFFF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0" panose="020b0604020202020204" pitchFamily="34" typeface="Arial"/>
                </a:rPr>
                <a:t>添加标题</a:t>
              </a:r>
            </a:p>
          </p:txBody>
        </p:sp>
        <p:sp>
          <p:nvSpPr>
            <p:cNvPr id="34842" name="矩形 1"/>
            <p:cNvSpPr>
              <a:spLocks noChangeArrowheads="1"/>
            </p:cNvSpPr>
            <p:nvPr/>
          </p:nvSpPr>
          <p:spPr bwMode="auto">
            <a:xfrm>
              <a:off x="3370985" y="817535"/>
              <a:ext cx="1568729" cy="4870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lang="zh-CN" sz="1100">
                  <a:solidFill>
                    <a:srgbClr val="FFFFF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请在这里输入您要的内容</a:t>
              </a:r>
            </a:p>
            <a:p>
              <a:pPr eaLnBrk="1" hangingPunct="1"/>
              <a:r>
                <a:rPr altLang="en-US" lang="zh-CN" sz="1100">
                  <a:solidFill>
                    <a:srgbClr val="FFFFF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请在这里输入您要的内容</a:t>
              </a:r>
            </a:p>
            <a:p>
              <a:pPr eaLnBrk="1" hangingPunct="1"/>
              <a:r>
                <a:rPr altLang="en-US" lang="zh-CN" sz="1100">
                  <a:solidFill>
                    <a:srgbClr val="FFFFF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请在这里输入您要的内容</a:t>
              </a:r>
            </a:p>
          </p:txBody>
        </p:sp>
        <p:sp>
          <p:nvSpPr>
            <p:cNvPr id="34843" name="TextBox 692"/>
            <p:cNvSpPr>
              <a:spLocks noChangeArrowheads="1"/>
            </p:cNvSpPr>
            <p:nvPr/>
          </p:nvSpPr>
          <p:spPr bwMode="auto">
            <a:xfrm>
              <a:off x="5870727" y="342819"/>
              <a:ext cx="982413" cy="3247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lang="zh-CN" sz="2000">
                  <a:solidFill>
                    <a:srgbClr val="FFFFF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0" panose="020b0604020202020204" pitchFamily="34" typeface="Arial"/>
                </a:rPr>
                <a:t>添加标题</a:t>
              </a:r>
            </a:p>
          </p:txBody>
        </p:sp>
        <p:sp>
          <p:nvSpPr>
            <p:cNvPr id="34844" name="矩形 1"/>
            <p:cNvSpPr>
              <a:spLocks noChangeArrowheads="1"/>
            </p:cNvSpPr>
            <p:nvPr/>
          </p:nvSpPr>
          <p:spPr bwMode="auto">
            <a:xfrm>
              <a:off x="5771286" y="817535"/>
              <a:ext cx="1568729" cy="4870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lang="zh-CN" sz="1100">
                  <a:solidFill>
                    <a:srgbClr val="FFFFF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请在这里输入您要的内容</a:t>
              </a:r>
            </a:p>
            <a:p>
              <a:pPr eaLnBrk="1" hangingPunct="1"/>
              <a:r>
                <a:rPr altLang="en-US" lang="zh-CN" sz="1100">
                  <a:solidFill>
                    <a:srgbClr val="FFFFF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请在这里输入您要的内容</a:t>
              </a:r>
            </a:p>
            <a:p>
              <a:pPr eaLnBrk="1" hangingPunct="1"/>
              <a:r>
                <a:rPr altLang="en-US" lang="zh-CN" sz="1100">
                  <a:solidFill>
                    <a:srgbClr val="FFFFFF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请在这里输入您要的内容</a:t>
              </a:r>
            </a:p>
          </p:txBody>
        </p:sp>
        <p:sp>
          <p:nvSpPr>
            <p:cNvPr id="34845" name="TextBox 692"/>
            <p:cNvSpPr>
              <a:spLocks noChangeArrowheads="1"/>
            </p:cNvSpPr>
            <p:nvPr/>
          </p:nvSpPr>
          <p:spPr bwMode="auto">
            <a:xfrm>
              <a:off x="123617" y="2638920"/>
              <a:ext cx="1981476" cy="624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lang="zh-CN" sz="4400">
                  <a:solidFill>
                    <a:srgbClr val="284848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0" panose="020b0604020202020204" pitchFamily="34" typeface="Arial"/>
                </a:rPr>
                <a:t>添加标题</a:t>
              </a:r>
            </a:p>
          </p:txBody>
        </p:sp>
        <p:sp>
          <p:nvSpPr>
            <p:cNvPr id="34846" name="矩形 1"/>
            <p:cNvSpPr>
              <a:spLocks noChangeArrowheads="1"/>
            </p:cNvSpPr>
            <p:nvPr/>
          </p:nvSpPr>
          <p:spPr bwMode="auto">
            <a:xfrm>
              <a:off x="2573065" y="2736923"/>
              <a:ext cx="4734197" cy="949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r>
                <a:rPr altLang="en-US" lang="zh-CN" sz="10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我们工作室致力于专业PPT模板的发布，课件及汇报PPT的美化，并为您提供专业的PPT个性定制服务。我们秉承“给您演示的光和热”的理念，为您分担职场压力,让您的每一次亮相都信心澎湃。专业的团队，完善的售后，热情的服务，科学严谨的逻辑，一丝不苟的工作态度，定能使您的发展如虎添翼！</a:t>
              </a:r>
            </a:p>
            <a:p>
              <a:pPr eaLnBrk="1" hangingPunct="1"/>
              <a:endParaRPr altLang="en-US" lang="zh-CN" sz="1000">
                <a:solidFill>
                  <a:srgbClr val="000000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endParaRPr>
            </a:p>
            <a:p>
              <a:pPr eaLnBrk="1" hangingPunct="1"/>
              <a:r>
                <a:rPr altLang="en-US" lang="zh-CN" sz="1000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rPr>
                <a:t>除了模板的发布与定制，我们还为您准备了使用教程，希望能够能够更好的使用该作品，授人以鱼不如授人以渔，希望您在下班之余，能够和我们一起进步，共同感受PPT的巨大魅力与价值。我们诚祝您在工作中事事顺心，步步高升！最后让我们谨记：最重要的不是PPT，是你。</a:t>
              </a:r>
            </a:p>
          </p:txBody>
        </p:sp>
        <p:sp>
          <p:nvSpPr>
            <p:cNvPr id="34847" name="直接连接符 32"/>
            <p:cNvSpPr>
              <a:spLocks noChangeShapeType="1"/>
            </p:cNvSpPr>
            <p:nvPr/>
          </p:nvSpPr>
          <p:spPr bwMode="auto">
            <a:xfrm>
              <a:off x="1169188" y="761979"/>
              <a:ext cx="1388637" cy="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34848" name="直接连接符 33"/>
            <p:cNvSpPr>
              <a:spLocks noChangeShapeType="1"/>
            </p:cNvSpPr>
            <p:nvPr/>
          </p:nvSpPr>
          <p:spPr bwMode="auto">
            <a:xfrm>
              <a:off x="3447568" y="761979"/>
              <a:ext cx="1388637" cy="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34849" name="直接连接符 34"/>
            <p:cNvSpPr>
              <a:spLocks noChangeShapeType="1"/>
            </p:cNvSpPr>
            <p:nvPr/>
          </p:nvSpPr>
          <p:spPr bwMode="auto">
            <a:xfrm>
              <a:off x="5832628" y="761979"/>
              <a:ext cx="1388637" cy="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</p:grpSp>
    </p:spTree>
  </p:cSld>
  <p:clrMapOvr>
    <a:masterClrMapping/>
  </p:clrMapOvr>
  <p:transition/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entr" presetID="15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fmla="#ppt_x+(cos(-2*pi*(1-$))*-#ppt_x-sin(-2*pi*(1-$))*(1-#ppt_y))*(1-$)"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fmla="#ppt_y+(sin(-2*pi*(1-$))*-#ppt_x+cos(-2*pi*(1-$))*(1-#ppt_y))*(1-$)"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35842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gdLst>
              <a:gd fmla="*/ 0 w 996" name="T0"/>
              <a:gd fmla="*/ 0 h 914" name="T1"/>
              <a:gd fmla="*/ 0 w 996" name="T2"/>
              <a:gd fmla="*/ 6078537 h 914" name="T3"/>
              <a:gd fmla="*/ 11231563 w 996" name="T4"/>
              <a:gd fmla="*/ 6078537 h 914" name="T5"/>
              <a:gd fmla="*/ 11163903 w 996" name="T6"/>
              <a:gd fmla="*/ 0 h 914" name="T7"/>
              <a:gd fmla="*/ 0 w 996" name="T8"/>
              <a:gd fmla="*/ 0 h 914" name="T9"/>
              <a:gd fmla="*/ 0 60000 65536" name="T10"/>
              <a:gd fmla="*/ 0 60000 65536" name="T11"/>
              <a:gd fmla="*/ 0 60000 65536" name="T12"/>
              <a:gd fmla="*/ 0 60000 65536" name="T13"/>
              <a:gd fmla="*/ 0 60000 65536" name="T14"/>
              <a:gd fmla="*/ 0 w 996" name="T15"/>
              <a:gd fmla="*/ 0 h 914" name="T16"/>
              <a:gd fmla="*/ 996 w 996" name="T17"/>
              <a:gd fmla="*/ 914 h 914" name="T18"/>
            </a:gdLst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b="T18" l="T15" r="T17" t="T16"/>
            <a:pathLst>
              <a:path h="914" w="996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000000"/>
              </a:solidFill>
              <a:latin charset="-122" panose="02000000000000000000" pitchFamily="2" typeface="方正兰亭细黑_GBK"/>
              <a:sym charset="-122" panose="02010600030101010101" pitchFamily="2" typeface="宋体"/>
            </a:endParaRPr>
          </a:p>
        </p:txBody>
      </p:sp>
      <p:sp>
        <p:nvSpPr>
          <p:cNvPr id="35843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endParaRPr altLang="zh-CN" lang="zh-CN">
              <a:solidFill>
                <a:srgbClr val="FFFFFF"/>
              </a:solidFill>
              <a:latin charset="-122" panose="02010600030101010101" pitchFamily="2" typeface="宋体"/>
              <a:sym charset="-122" panose="02010600030101010101" pitchFamily="2" typeface="宋体"/>
            </a:endParaRPr>
          </a:p>
        </p:txBody>
      </p:sp>
      <p:grpSp>
        <p:nvGrpSpPr>
          <p:cNvPr id="35844" name="Group 4"/>
          <p:cNvGrpSpPr/>
          <p:nvPr/>
        </p:nvGrpSpPr>
        <p:grpSpPr>
          <a:xfrm>
            <a:off x="58738" y="658813"/>
            <a:ext cx="3478212" cy="885825"/>
            <a:chExt cx="3180410" cy="885942"/>
          </a:xfrm>
        </p:grpSpPr>
        <p:sp>
          <p:nvSpPr>
            <p:cNvPr id="35919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gdLst>
                <a:gd fmla="*/ 3177766 w 1730" name="T0"/>
                <a:gd fmla="*/ 644525 h 406" name="T1"/>
                <a:gd fmla="*/ 3177766 w 1730" name="T2"/>
                <a:gd fmla="*/ 0 h 406" name="T3"/>
                <a:gd fmla="*/ 0 w 1730" name="T4"/>
                <a:gd fmla="*/ 0 h 406" name="T5"/>
                <a:gd fmla="*/ 231444 w 1730" name="T6"/>
                <a:gd fmla="*/ 322263 h 406" name="T7"/>
                <a:gd fmla="*/ 0 w 1730" name="T8"/>
                <a:gd fmla="*/ 644525 h 406" name="T9"/>
                <a:gd fmla="*/ 3177766 w 1730" name="T10"/>
                <a:gd fmla="*/ 644525 h 40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730" name="T18"/>
                <a:gd fmla="*/ 0 h 406" name="T19"/>
                <a:gd fmla="*/ 1730 w 1730" name="T20"/>
                <a:gd fmla="*/ 406 h 40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406" w="1730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5920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hangingPunct="1"/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</p:grpSp>
      <p:pic>
        <p:nvPicPr>
          <p:cNvPr id="35845" name="图片 6"/>
          <p:cNvPicPr>
            <a:picLocks noChangeArrowheads="1"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846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2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1pPr>
            <a:lvl2pPr eaLnBrk="0" hangingPunct="0" indent="-285750" marL="74295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2pPr>
            <a:lvl3pPr eaLnBrk="0" hangingPunct="0" indent="-228600" marL="11430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3pPr>
            <a:lvl4pPr eaLnBrk="0" hangingPunct="0" indent="-228600" marL="16002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4pPr>
            <a:lvl5pPr eaLnBrk="0" hangingPunct="0" indent="-228600" marL="2057400"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defRPr>
                <a:solidFill>
                  <a:schemeClr val="tx1"/>
                </a:solidFill>
                <a:latin charset="0" panose="020b0604020202020204" pitchFamily="34" typeface="Arial"/>
                <a:ea charset="-122" pitchFamily="2" typeface="宋体"/>
              </a:defRPr>
            </a:lvl9pPr>
          </a:lstStyle>
          <a:p>
            <a:pPr eaLnBrk="1" hangingPunct="1"/>
            <a:r>
              <a:rPr altLang="en-US" b="1" lang="zh-CN" sz="2000">
                <a:solidFill>
                  <a:srgbClr val="000000"/>
                </a:solidFill>
                <a:latin charset="-122" panose="02000000000000000000" pitchFamily="2" typeface="方正兰亭细黑_GBK"/>
                <a:ea charset="-122" panose="02000000000000000000" pitchFamily="2" typeface="方正兰亭细黑_GBK"/>
                <a:sym charset="-122" panose="02000000000000000000" pitchFamily="2" typeface="方正兰亭细黑_GBK"/>
              </a:rPr>
              <a:t>单击此处添加标题</a:t>
            </a:r>
          </a:p>
        </p:txBody>
      </p:sp>
      <p:grpSp>
        <p:nvGrpSpPr>
          <p:cNvPr id="3" name="Group 9"/>
          <p:cNvGrpSpPr/>
          <p:nvPr/>
        </p:nvGrpSpPr>
        <p:grpSpPr>
          <a:xfrm>
            <a:off x="1554163" y="1544638"/>
            <a:ext cx="6872287" cy="4725987"/>
            <a:chExt cx="8203390" cy="5639566"/>
          </a:xfrm>
        </p:grpSpPr>
        <p:grpSp>
          <p:nvGrpSpPr>
            <p:cNvPr id="35879" name="Group 10"/>
            <p:cNvGrpSpPr/>
            <p:nvPr/>
          </p:nvGrpSpPr>
          <p:grpSpPr>
            <a:xfrm>
              <a:off x="3586940" y="2217738"/>
              <a:ext cx="4616450" cy="2894013"/>
              <a:chExt cx="2908" cy="1823"/>
            </a:xfrm>
          </p:grpSpPr>
          <p:sp>
            <p:nvSpPr>
              <p:cNvPr id="35914" name="Freeform 15"/>
              <p:cNvSpPr>
                <a:spLocks noChangeArrowheads="1"/>
              </p:cNvSpPr>
              <p:nvPr/>
            </p:nvSpPr>
            <p:spPr bwMode="auto">
              <a:xfrm>
                <a:off x="0" y="351"/>
                <a:ext cx="2908" cy="1472"/>
              </a:xfrm>
              <a:custGeom>
                <a:gdLst>
                  <a:gd fmla="*/ 71 w 12822" name="T0"/>
                  <a:gd fmla="*/ 0 h 6490" name="T1"/>
                  <a:gd fmla="*/ 150 w 12822" name="T2"/>
                  <a:gd fmla="*/ 30 h 6490" name="T3"/>
                  <a:gd fmla="*/ 96 w 12822" name="T4"/>
                  <a:gd fmla="*/ 76 h 6490" name="T5"/>
                  <a:gd fmla="*/ 0 w 12822" name="T6"/>
                  <a:gd fmla="*/ 30 h 6490" name="T7"/>
                  <a:gd fmla="*/ 71 w 12822" name="T8"/>
                  <a:gd fmla="*/ 0 h 6490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12822" name="T15"/>
                  <a:gd fmla="*/ 0 h 6490" name="T16"/>
                  <a:gd fmla="*/ 12822 w 12822" name="T17"/>
                  <a:gd fmla="*/ 6490 h 6490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6489" w="12822">
                    <a:moveTo>
                      <a:pt x="6041" y="0"/>
                    </a:moveTo>
                    <a:lnTo>
                      <a:pt x="12821" y="2552"/>
                    </a:lnTo>
                    <a:lnTo>
                      <a:pt x="8237" y="6489"/>
                    </a:lnTo>
                    <a:lnTo>
                      <a:pt x="0" y="2546"/>
                    </a:lnTo>
                    <a:lnTo>
                      <a:pt x="6041" y="0"/>
                    </a:lnTo>
                  </a:path>
                </a:pathLst>
              </a:custGeom>
              <a:solidFill>
                <a:srgbClr val="0070C0"/>
              </a:solidFill>
              <a:ln w="9525">
                <a:solidFill>
                  <a:srgbClr val="0051DB"/>
                </a:solidFill>
                <a:miter lim="800000"/>
              </a:ln>
            </p:spPr>
            <p:txBody>
              <a:bodyPr anchor="ctr" wrap="none"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endParaRPr>
              </a:p>
            </p:txBody>
          </p:sp>
          <p:sp>
            <p:nvSpPr>
              <p:cNvPr id="35915" name="Freeform 16"/>
              <p:cNvSpPr>
                <a:spLocks noChangeArrowheads="1"/>
              </p:cNvSpPr>
              <p:nvPr/>
            </p:nvSpPr>
            <p:spPr bwMode="auto">
              <a:xfrm>
                <a:off x="1787" y="363"/>
                <a:ext cx="1112" cy="1459"/>
              </a:xfrm>
              <a:custGeom>
                <a:gdLst>
                  <a:gd fmla="*/ 0 w 4904" name="T0"/>
                  <a:gd fmla="*/ 30 h 6434" name="T1"/>
                  <a:gd fmla="*/ 40 w 4904" name="T2"/>
                  <a:gd fmla="*/ 0 h 6434" name="T3"/>
                  <a:gd fmla="*/ 57 w 4904" name="T4"/>
                  <a:gd fmla="*/ 29 h 6434" name="T5"/>
                  <a:gd fmla="*/ 4 w 4904" name="T6"/>
                  <a:gd fmla="*/ 75 h 6434" name="T7"/>
                  <a:gd fmla="*/ 0 w 4904" name="T8"/>
                  <a:gd fmla="*/ 30 h 6434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4904" name="T15"/>
                  <a:gd fmla="*/ 0 h 6434" name="T16"/>
                  <a:gd fmla="*/ 4904 w 4904" name="T17"/>
                  <a:gd fmla="*/ 6434 h 6434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6434" w="4904">
                    <a:moveTo>
                      <a:pt x="0" y="2581"/>
                    </a:moveTo>
                    <a:lnTo>
                      <a:pt x="3403" y="0"/>
                    </a:lnTo>
                    <a:lnTo>
                      <a:pt x="4903" y="2503"/>
                    </a:lnTo>
                    <a:lnTo>
                      <a:pt x="312" y="6433"/>
                    </a:lnTo>
                    <a:lnTo>
                      <a:pt x="0" y="2581"/>
                    </a:lnTo>
                  </a:path>
                </a:pathLst>
              </a:custGeom>
              <a:solidFill>
                <a:srgbClr val="54B391"/>
              </a:solidFill>
              <a:ln w="9525">
                <a:solidFill>
                  <a:schemeClr val="bg1"/>
                </a:solidFill>
                <a:miter lim="800000"/>
              </a:ln>
            </p:spPr>
            <p:txBody>
              <a:bodyPr anchor="ctr" wrap="none"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endParaRPr>
              </a:p>
            </p:txBody>
          </p:sp>
          <p:sp>
            <p:nvSpPr>
              <p:cNvPr id="35916" name="Freeform 17"/>
              <p:cNvSpPr>
                <a:spLocks noChangeArrowheads="1"/>
              </p:cNvSpPr>
              <p:nvPr/>
            </p:nvSpPr>
            <p:spPr bwMode="auto">
              <a:xfrm>
                <a:off x="12" y="0"/>
                <a:ext cx="1415" cy="918"/>
              </a:xfrm>
              <a:custGeom>
                <a:gdLst>
                  <a:gd fmla="*/ 19 w 6241" name="T0"/>
                  <a:gd fmla="*/ 18 h 4046" name="T1"/>
                  <a:gd fmla="*/ 73 w 6241" name="T2"/>
                  <a:gd fmla="*/ 0 h 4046" name="T3"/>
                  <a:gd fmla="*/ 71 w 6241" name="T4"/>
                  <a:gd fmla="*/ 18 h 4046" name="T5"/>
                  <a:gd fmla="*/ 0 w 6241" name="T6"/>
                  <a:gd fmla="*/ 47 h 4046" name="T7"/>
                  <a:gd fmla="*/ 19 w 6241" name="T8"/>
                  <a:gd fmla="*/ 18 h 4046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6241" name="T15"/>
                  <a:gd fmla="*/ 0 h 4046" name="T16"/>
                  <a:gd fmla="*/ 6241 w 6241" name="T17"/>
                  <a:gd fmla="*/ 4046 h 4046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4046" w="6241">
                    <a:moveTo>
                      <a:pt x="1647" y="1549"/>
                    </a:moveTo>
                    <a:lnTo>
                      <a:pt x="6240" y="0"/>
                    </a:lnTo>
                    <a:lnTo>
                      <a:pt x="6041" y="1549"/>
                    </a:lnTo>
                    <a:lnTo>
                      <a:pt x="0" y="4045"/>
                    </a:lnTo>
                    <a:lnTo>
                      <a:pt x="1647" y="1549"/>
                    </a:lnTo>
                  </a:path>
                </a:pathLst>
              </a:custGeom>
              <a:solidFill>
                <a:srgbClr val="0070C0"/>
              </a:solidFill>
              <a:ln w="9525">
                <a:solidFill>
                  <a:srgbClr val="0051DB"/>
                </a:solidFill>
                <a:miter lim="800000"/>
              </a:ln>
            </p:spPr>
            <p:txBody>
              <a:bodyPr anchor="ctr" wrap="none"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endParaRPr>
              </a:p>
            </p:txBody>
          </p:sp>
          <p:sp>
            <p:nvSpPr>
              <p:cNvPr id="35917" name="Freeform 18"/>
              <p:cNvSpPr>
                <a:spLocks noChangeArrowheads="1"/>
              </p:cNvSpPr>
              <p:nvPr/>
            </p:nvSpPr>
            <p:spPr bwMode="auto">
              <a:xfrm>
                <a:off x="397" y="11"/>
                <a:ext cx="2162" cy="928"/>
              </a:xfrm>
              <a:custGeom>
                <a:gdLst>
                  <a:gd fmla="*/ 52 w 9536" name="T0"/>
                  <a:gd fmla="*/ 0 h 4091" name="T1"/>
                  <a:gd fmla="*/ 111 w 9536" name="T2"/>
                  <a:gd fmla="*/ 19 h 4091" name="T3"/>
                  <a:gd fmla="*/ 71 w 9536" name="T4"/>
                  <a:gd fmla="*/ 48 h 4091" name="T5"/>
                  <a:gd fmla="*/ 0 w 9536" name="T6"/>
                  <a:gd fmla="*/ 17 h 4091" name="T7"/>
                  <a:gd fmla="*/ 52 w 9536" name="T8"/>
                  <a:gd fmla="*/ 0 h 4091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9536" name="T15"/>
                  <a:gd fmla="*/ 0 h 4091" name="T16"/>
                  <a:gd fmla="*/ 9536 w 9536" name="T17"/>
                  <a:gd fmla="*/ 4091 h 4091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4090" w="9536">
                    <a:moveTo>
                      <a:pt x="4493" y="0"/>
                    </a:moveTo>
                    <a:lnTo>
                      <a:pt x="9535" y="1598"/>
                    </a:lnTo>
                    <a:lnTo>
                      <a:pt x="6132" y="4090"/>
                    </a:lnTo>
                    <a:lnTo>
                      <a:pt x="0" y="1499"/>
                    </a:lnTo>
                    <a:lnTo>
                      <a:pt x="4493" y="0"/>
                    </a:lnTo>
                  </a:path>
                </a:pathLst>
              </a:custGeom>
              <a:solidFill>
                <a:srgbClr val="54B391"/>
              </a:solidFill>
              <a:ln w="9525">
                <a:solidFill>
                  <a:schemeClr val="bg1"/>
                </a:solidFill>
                <a:miter lim="800000"/>
              </a:ln>
            </p:spPr>
            <p:txBody>
              <a:bodyPr anchor="ctr" wrap="none"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endParaRPr>
              </a:p>
            </p:txBody>
          </p:sp>
          <p:sp>
            <p:nvSpPr>
              <p:cNvPr id="35918" name="Freeform 19"/>
              <p:cNvSpPr>
                <a:spLocks noChangeArrowheads="1"/>
              </p:cNvSpPr>
              <p:nvPr/>
            </p:nvSpPr>
            <p:spPr bwMode="auto">
              <a:xfrm>
                <a:off x="0" y="351"/>
                <a:ext cx="1866" cy="1470"/>
              </a:xfrm>
              <a:custGeom>
                <a:gdLst>
                  <a:gd fmla="*/ 20 w 8230" name="T0"/>
                  <a:gd fmla="*/ 0 h 6483" name="T1"/>
                  <a:gd fmla="*/ 91 w 8230" name="T2"/>
                  <a:gd fmla="*/ 30 h 6483" name="T3"/>
                  <a:gd fmla="*/ 96 w 8230" name="T4"/>
                  <a:gd fmla="*/ 76 h 6483" name="T5"/>
                  <a:gd fmla="*/ 0 w 8230" name="T6"/>
                  <a:gd fmla="*/ 30 h 6483" name="T7"/>
                  <a:gd fmla="*/ 20 w 8230" name="T8"/>
                  <a:gd fmla="*/ 0 h 6483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8230" name="T15"/>
                  <a:gd fmla="*/ 0 h 6483" name="T16"/>
                  <a:gd fmla="*/ 8230 w 8230" name="T17"/>
                  <a:gd fmla="*/ 6483 h 6483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6483" w="8230">
                    <a:moveTo>
                      <a:pt x="1697" y="0"/>
                    </a:moveTo>
                    <a:lnTo>
                      <a:pt x="7840" y="2591"/>
                    </a:lnTo>
                    <a:lnTo>
                      <a:pt x="8229" y="6482"/>
                    </a:lnTo>
                    <a:lnTo>
                      <a:pt x="0" y="2546"/>
                    </a:lnTo>
                    <a:lnTo>
                      <a:pt x="1697" y="0"/>
                    </a:lnTo>
                  </a:path>
                </a:pathLst>
              </a:custGeom>
              <a:solidFill>
                <a:srgbClr val="54B391"/>
              </a:solidFill>
              <a:ln w="9525">
                <a:solidFill>
                  <a:schemeClr val="bg1"/>
                </a:solidFill>
                <a:miter lim="800000"/>
              </a:ln>
            </p:spPr>
            <p:txBody>
              <a:bodyPr anchor="ctr" wrap="none"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endParaRPr>
              </a:p>
            </p:txBody>
          </p:sp>
        </p:grpSp>
        <p:grpSp>
          <p:nvGrpSpPr>
            <p:cNvPr id="35880" name="Group 16"/>
            <p:cNvGrpSpPr/>
            <p:nvPr/>
          </p:nvGrpSpPr>
          <p:grpSpPr>
            <a:xfrm>
              <a:off x="65021" y="2877914"/>
              <a:ext cx="3239914" cy="439086"/>
              <a:chExt cx="3239914" cy="439086"/>
            </a:xfrm>
          </p:grpSpPr>
          <p:sp>
            <p:nvSpPr>
              <p:cNvPr id="35912" name="Line 7"/>
              <p:cNvSpPr>
                <a:spLocks noChangeShapeType="1"/>
              </p:cNvSpPr>
              <p:nvPr/>
            </p:nvSpPr>
            <p:spPr bwMode="auto">
              <a:xfrm>
                <a:off x="3727" y="400050"/>
                <a:ext cx="3181642" cy="1587"/>
              </a:xfrm>
              <a:prstGeom prst="line">
                <a:avLst/>
              </a:prstGeom>
              <a:noFill/>
              <a:ln w="9525">
                <a:solidFill>
                  <a:srgbClr val="BFBFBF"/>
                </a:solidFill>
                <a:miter lim="800000"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  <p:sp>
            <p:nvSpPr>
              <p:cNvPr id="35913" name="Text Box 13"/>
              <p:cNvSpPr>
                <a:spLocks noChangeArrowheads="1"/>
              </p:cNvSpPr>
              <p:nvPr/>
            </p:nvSpPr>
            <p:spPr bwMode="auto">
              <a:xfrm>
                <a:off x="0" y="0"/>
                <a:ext cx="3239914" cy="4347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bIns="45000" lIns="90000" rIns="90000" tIns="4500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r>
                  <a:rPr altLang="zh-CN" lang="en-US">
                    <a:solidFill>
                      <a:srgbClr val="000000"/>
                    </a:solidFill>
                    <a:latin charset="-122" panose="02000000000000000000" pitchFamily="2" typeface="方正兰亭细黑_GBK"/>
                    <a:ea charset="-122" panose="02000000000000000000" pitchFamily="2" typeface="方正兰亭细黑_GBK"/>
                  </a:rPr>
                  <a:t>4. 点击输入文本</a:t>
                </a:r>
              </a:p>
            </p:txBody>
          </p:sp>
        </p:grpSp>
        <p:grpSp>
          <p:nvGrpSpPr>
            <p:cNvPr id="35881" name="Group 19"/>
            <p:cNvGrpSpPr/>
            <p:nvPr/>
          </p:nvGrpSpPr>
          <p:grpSpPr>
            <a:xfrm>
              <a:off x="4310840" y="1517650"/>
              <a:ext cx="3216275" cy="1887537"/>
              <a:chExt cx="2026" cy="1189"/>
            </a:xfrm>
          </p:grpSpPr>
          <p:sp>
            <p:nvSpPr>
              <p:cNvPr id="35908" name="Freeform 21"/>
              <p:cNvSpPr>
                <a:spLocks noChangeArrowheads="1"/>
              </p:cNvSpPr>
              <p:nvPr/>
            </p:nvSpPr>
            <p:spPr bwMode="auto">
              <a:xfrm>
                <a:off x="8" y="334"/>
                <a:ext cx="2018" cy="851"/>
              </a:xfrm>
              <a:custGeom>
                <a:gdLst>
                  <a:gd fmla="*/ 47 w 8901" name="T0"/>
                  <a:gd fmla="*/ 0 h 3753" name="T1"/>
                  <a:gd fmla="*/ 104 w 8901" name="T2"/>
                  <a:gd fmla="*/ 18 h 3753" name="T3"/>
                  <a:gd fmla="*/ 67 w 8901" name="T4"/>
                  <a:gd fmla="*/ 44 h 3753" name="T5"/>
                  <a:gd fmla="*/ 0 w 8901" name="T6"/>
                  <a:gd fmla="*/ 17 h 3753" name="T7"/>
                  <a:gd fmla="*/ 47 w 8901" name="T8"/>
                  <a:gd fmla="*/ 0 h 3753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8901" name="T15"/>
                  <a:gd fmla="*/ 0 h 3753" name="T16"/>
                  <a:gd fmla="*/ 8901 w 8901" name="T17"/>
                  <a:gd fmla="*/ 3753 h 3753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3753" w="8901">
                    <a:moveTo>
                      <a:pt x="4041" y="0"/>
                    </a:moveTo>
                    <a:lnTo>
                      <a:pt x="8900" y="1539"/>
                    </a:lnTo>
                    <a:lnTo>
                      <a:pt x="5725" y="3752"/>
                    </a:lnTo>
                    <a:lnTo>
                      <a:pt x="0" y="1443"/>
                    </a:lnTo>
                    <a:lnTo>
                      <a:pt x="4041" y="0"/>
                    </a:lnTo>
                  </a:path>
                </a:pathLst>
              </a:custGeom>
              <a:solidFill>
                <a:srgbClr val="262626"/>
              </a:solidFill>
              <a:ln w="9525">
                <a:solidFill>
                  <a:srgbClr val="C0C0C0"/>
                </a:solidFill>
                <a:miter lim="800000"/>
              </a:ln>
            </p:spPr>
            <p:txBody>
              <a:bodyPr anchor="ctr" wrap="none"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endParaRPr>
              </a:p>
            </p:txBody>
          </p:sp>
          <p:sp>
            <p:nvSpPr>
              <p:cNvPr id="35909" name="Freeform 22"/>
              <p:cNvSpPr>
                <a:spLocks noChangeArrowheads="1"/>
              </p:cNvSpPr>
              <p:nvPr/>
            </p:nvSpPr>
            <p:spPr bwMode="auto">
              <a:xfrm>
                <a:off x="341" y="0"/>
                <a:ext cx="1434" cy="468"/>
              </a:xfrm>
              <a:custGeom>
                <a:gdLst>
                  <a:gd fmla="*/ 30 w 6322" name="T0"/>
                  <a:gd fmla="*/ 0 h 2065" name="T1"/>
                  <a:gd fmla="*/ 74 w 6322" name="T2"/>
                  <a:gd fmla="*/ 12 h 2065" name="T3"/>
                  <a:gd fmla="*/ 47 w 6322" name="T4"/>
                  <a:gd fmla="*/ 24 h 2065" name="T5"/>
                  <a:gd fmla="*/ 0 w 6322" name="T6"/>
                  <a:gd fmla="*/ 9 h 2065" name="T7"/>
                  <a:gd fmla="*/ 30 w 6322" name="T8"/>
                  <a:gd fmla="*/ 0 h 2065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6322" name="T15"/>
                  <a:gd fmla="*/ 0 h 2065" name="T16"/>
                  <a:gd fmla="*/ 6322 w 6322" name="T17"/>
                  <a:gd fmla="*/ 2065 h 2065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2065" w="6322">
                    <a:moveTo>
                      <a:pt x="2602" y="0"/>
                    </a:moveTo>
                    <a:lnTo>
                      <a:pt x="6321" y="1000"/>
                    </a:lnTo>
                    <a:lnTo>
                      <a:pt x="4019" y="2064"/>
                    </a:lnTo>
                    <a:lnTo>
                      <a:pt x="0" y="798"/>
                    </a:lnTo>
                    <a:lnTo>
                      <a:pt x="2602" y="0"/>
                    </a:lnTo>
                  </a:path>
                </a:pathLst>
              </a:custGeom>
              <a:solidFill>
                <a:srgbClr val="F79E1E"/>
              </a:solidFill>
              <a:ln w="9525">
                <a:solidFill>
                  <a:schemeClr val="bg1"/>
                </a:solidFill>
                <a:miter lim="800000"/>
              </a:ln>
            </p:spPr>
            <p:txBody>
              <a:bodyPr anchor="ctr" wrap="none"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endParaRPr>
              </a:p>
            </p:txBody>
          </p:sp>
          <p:sp>
            <p:nvSpPr>
              <p:cNvPr id="35910" name="Freeform 23"/>
              <p:cNvSpPr>
                <a:spLocks noChangeArrowheads="1"/>
              </p:cNvSpPr>
              <p:nvPr/>
            </p:nvSpPr>
            <p:spPr bwMode="auto">
              <a:xfrm>
                <a:off x="0" y="178"/>
                <a:ext cx="1310" cy="1012"/>
              </a:xfrm>
              <a:custGeom>
                <a:gdLst>
                  <a:gd fmla="*/ 18 w 5776" name="T0"/>
                  <a:gd fmla="*/ 0 h 4462" name="T1"/>
                  <a:gd fmla="*/ 64 w 5776" name="T2"/>
                  <a:gd fmla="*/ 15 h 4462" name="T3"/>
                  <a:gd fmla="*/ 67 w 5776" name="T4"/>
                  <a:gd fmla="*/ 52 h 4462" name="T5"/>
                  <a:gd fmla="*/ 0 w 5776" name="T6"/>
                  <a:gd fmla="*/ 25 h 4462" name="T7"/>
                  <a:gd fmla="*/ 18 w 5776" name="T8"/>
                  <a:gd fmla="*/ 0 h 4462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5776" name="T15"/>
                  <a:gd fmla="*/ 0 h 4462" name="T16"/>
                  <a:gd fmla="*/ 5776 w 5776" name="T17"/>
                  <a:gd fmla="*/ 4462 h 4462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4462" w="5776">
                    <a:moveTo>
                      <a:pt x="1509" y="0"/>
                    </a:moveTo>
                    <a:lnTo>
                      <a:pt x="5531" y="1260"/>
                    </a:lnTo>
                    <a:lnTo>
                      <a:pt x="5775" y="4461"/>
                    </a:lnTo>
                    <a:lnTo>
                      <a:pt x="0" y="2138"/>
                    </a:lnTo>
                    <a:lnTo>
                      <a:pt x="1509" y="0"/>
                    </a:lnTo>
                  </a:path>
                </a:pathLst>
              </a:custGeom>
              <a:solidFill>
                <a:srgbClr val="F79E1E"/>
              </a:solidFill>
              <a:ln w="9525">
                <a:solidFill>
                  <a:schemeClr val="bg1"/>
                </a:solidFill>
                <a:miter lim="800000"/>
              </a:ln>
            </p:spPr>
            <p:txBody>
              <a:bodyPr anchor="ctr" wrap="none"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endParaRPr>
              </a:p>
            </p:txBody>
          </p:sp>
          <p:sp>
            <p:nvSpPr>
              <p:cNvPr id="35911" name="Freeform 24"/>
              <p:cNvSpPr>
                <a:spLocks noChangeArrowheads="1"/>
              </p:cNvSpPr>
              <p:nvPr/>
            </p:nvSpPr>
            <p:spPr bwMode="auto">
              <a:xfrm>
                <a:off x="1252" y="226"/>
                <a:ext cx="774" cy="960"/>
              </a:xfrm>
              <a:custGeom>
                <a:gdLst>
                  <a:gd fmla="*/ 0 w 3414" name="T0"/>
                  <a:gd fmla="*/ 12 h 4233" name="T1"/>
                  <a:gd fmla="*/ 27 w 3414" name="T2"/>
                  <a:gd fmla="*/ 0 h 4233" name="T3"/>
                  <a:gd fmla="*/ 40 w 3414" name="T4"/>
                  <a:gd fmla="*/ 23 h 4233" name="T5"/>
                  <a:gd fmla="*/ 3 w 3414" name="T6"/>
                  <a:gd fmla="*/ 49 h 4233" name="T7"/>
                  <a:gd fmla="*/ 0 w 3414" name="T8"/>
                  <a:gd fmla="*/ 12 h 4233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3414" name="T15"/>
                  <a:gd fmla="*/ 0 h 4233" name="T16"/>
                  <a:gd fmla="*/ 3414 w 3414" name="T17"/>
                  <a:gd fmla="*/ 4233 h 4233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4233" w="3414">
                    <a:moveTo>
                      <a:pt x="0" y="1064"/>
                    </a:moveTo>
                    <a:lnTo>
                      <a:pt x="2302" y="0"/>
                    </a:lnTo>
                    <a:lnTo>
                      <a:pt x="3413" y="2006"/>
                    </a:lnTo>
                    <a:lnTo>
                      <a:pt x="235" y="4232"/>
                    </a:lnTo>
                    <a:lnTo>
                      <a:pt x="0" y="1064"/>
                    </a:lnTo>
                  </a:path>
                </a:pathLst>
              </a:custGeom>
              <a:solidFill>
                <a:srgbClr val="F79E1E"/>
              </a:solidFill>
              <a:ln w="9525">
                <a:solidFill>
                  <a:schemeClr val="bg1"/>
                </a:solidFill>
                <a:miter lim="800000"/>
              </a:ln>
            </p:spPr>
            <p:txBody>
              <a:bodyPr anchor="ctr" wrap="none"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endParaRPr>
              </a:p>
            </p:txBody>
          </p:sp>
        </p:grpSp>
        <p:grpSp>
          <p:nvGrpSpPr>
            <p:cNvPr id="35882" name="Group 24"/>
            <p:cNvGrpSpPr/>
            <p:nvPr/>
          </p:nvGrpSpPr>
          <p:grpSpPr>
            <a:xfrm>
              <a:off x="4953783" y="798513"/>
              <a:ext cx="2052639" cy="1192213"/>
              <a:chExt cx="1293" cy="751"/>
            </a:xfrm>
          </p:grpSpPr>
          <p:sp>
            <p:nvSpPr>
              <p:cNvPr id="35902" name="Freeform 26"/>
              <p:cNvSpPr>
                <a:spLocks noChangeArrowheads="1"/>
              </p:cNvSpPr>
              <p:nvPr/>
            </p:nvSpPr>
            <p:spPr bwMode="auto">
              <a:xfrm>
                <a:off x="578" y="7"/>
                <a:ext cx="715" cy="534"/>
              </a:xfrm>
              <a:custGeom>
                <a:gdLst>
                  <a:gd fmla="*/ 2 w 3154" name="T0"/>
                  <a:gd fmla="*/ 0 h 2354" name="T1"/>
                  <a:gd fmla="*/ 25 w 3154" name="T2"/>
                  <a:gd fmla="*/ 3 h 2354" name="T3"/>
                  <a:gd fmla="*/ 37 w 3154" name="T4"/>
                  <a:gd fmla="*/ 27 h 2354" name="T5"/>
                  <a:gd fmla="*/ 0 w 3154" name="T6"/>
                  <a:gd fmla="*/ 18 h 2354" name="T7"/>
                  <a:gd fmla="*/ 2 w 3154" name="T8"/>
                  <a:gd fmla="*/ 0 h 2354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3154" name="T15"/>
                  <a:gd fmla="*/ 0 h 2354" name="T16"/>
                  <a:gd fmla="*/ 3154 w 3154" name="T17"/>
                  <a:gd fmla="*/ 2354 h 2354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2354" w="3154">
                    <a:moveTo>
                      <a:pt x="154" y="0"/>
                    </a:moveTo>
                    <a:lnTo>
                      <a:pt x="2135" y="261"/>
                    </a:lnTo>
                    <a:lnTo>
                      <a:pt x="3153" y="2353"/>
                    </a:lnTo>
                    <a:lnTo>
                      <a:pt x="0" y="1538"/>
                    </a:lnTo>
                    <a:lnTo>
                      <a:pt x="154" y="0"/>
                    </a:lnTo>
                  </a:path>
                </a:pathLst>
              </a:custGeom>
              <a:solidFill>
                <a:srgbClr val="EAEAEA">
                  <a:alpha val="79999"/>
                </a:srgbClr>
              </a:solidFill>
              <a:ln w="9525">
                <a:solidFill>
                  <a:srgbClr val="C0C0C0"/>
                </a:solidFill>
                <a:miter lim="800000"/>
              </a:ln>
            </p:spPr>
            <p:txBody>
              <a:bodyPr anchor="ctr" wrap="none"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endParaRPr>
              </a:p>
            </p:txBody>
          </p:sp>
          <p:sp>
            <p:nvSpPr>
              <p:cNvPr id="35903" name="Freeform 27"/>
              <p:cNvSpPr>
                <a:spLocks noChangeArrowheads="1"/>
              </p:cNvSpPr>
              <p:nvPr/>
            </p:nvSpPr>
            <p:spPr bwMode="auto">
              <a:xfrm>
                <a:off x="0" y="352"/>
                <a:ext cx="1291" cy="396"/>
              </a:xfrm>
              <a:custGeom>
                <a:gdLst>
                  <a:gd fmla="*/ 29 w 5691" name="T0"/>
                  <a:gd fmla="*/ 0 h 1748" name="T1"/>
                  <a:gd fmla="*/ 66 w 5691" name="T2"/>
                  <a:gd fmla="*/ 9 h 1748" name="T3"/>
                  <a:gd fmla="*/ 43 w 5691" name="T4"/>
                  <a:gd fmla="*/ 20 h 1748" name="T5"/>
                  <a:gd fmla="*/ 0 w 5691" name="T6"/>
                  <a:gd fmla="*/ 9 h 1748" name="T7"/>
                  <a:gd fmla="*/ 29 w 5691" name="T8"/>
                  <a:gd fmla="*/ 0 h 1748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5691" name="T15"/>
                  <a:gd fmla="*/ 0 h 1748" name="T16"/>
                  <a:gd fmla="*/ 5691 w 5691" name="T17"/>
                  <a:gd fmla="*/ 1748 h 1748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748" w="5691">
                    <a:moveTo>
                      <a:pt x="2496" y="0"/>
                    </a:moveTo>
                    <a:lnTo>
                      <a:pt x="5690" y="801"/>
                    </a:lnTo>
                    <a:lnTo>
                      <a:pt x="3644" y="1747"/>
                    </a:lnTo>
                    <a:lnTo>
                      <a:pt x="0" y="748"/>
                    </a:lnTo>
                    <a:lnTo>
                      <a:pt x="2496" y="0"/>
                    </a:lnTo>
                  </a:path>
                </a:pathLst>
              </a:custGeom>
              <a:solidFill>
                <a:srgbClr val="C0C0C0">
                  <a:alpha val="79999"/>
                </a:srgbClr>
              </a:solidFill>
              <a:ln w="9525">
                <a:solidFill>
                  <a:srgbClr val="C0C0C0"/>
                </a:solidFill>
                <a:miter lim="800000"/>
              </a:ln>
            </p:spPr>
            <p:txBody>
              <a:bodyPr anchor="ctr" wrap="none"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endParaRPr>
              </a:p>
            </p:txBody>
          </p:sp>
          <p:sp>
            <p:nvSpPr>
              <p:cNvPr id="35904" name="Freeform 28"/>
              <p:cNvSpPr>
                <a:spLocks noChangeArrowheads="1"/>
              </p:cNvSpPr>
              <p:nvPr/>
            </p:nvSpPr>
            <p:spPr bwMode="auto">
              <a:xfrm>
                <a:off x="776" y="67"/>
                <a:ext cx="514" cy="684"/>
              </a:xfrm>
              <a:custGeom>
                <a:gdLst>
                  <a:gd fmla="*/ 0 w 2266" name="T0"/>
                  <a:gd fmla="*/ 3 h 3015" name="T1"/>
                  <a:gd fmla="*/ 14 w 2266" name="T2"/>
                  <a:gd fmla="*/ 0 h 3015" name="T3"/>
                  <a:gd fmla="*/ 27 w 2266" name="T4"/>
                  <a:gd fmla="*/ 24 h 3015" name="T5"/>
                  <a:gd fmla="*/ 3 w 2266" name="T6"/>
                  <a:gd fmla="*/ 35 h 3015" name="T7"/>
                  <a:gd fmla="*/ 0 w 2266" name="T8"/>
                  <a:gd fmla="*/ 3 h 3015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2266" name="T15"/>
                  <a:gd fmla="*/ 0 h 3015" name="T16"/>
                  <a:gd fmla="*/ 2266 w 2266" name="T17"/>
                  <a:gd fmla="*/ 3015 h 3015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3015" w="2266">
                    <a:moveTo>
                      <a:pt x="0" y="282"/>
                    </a:moveTo>
                    <a:lnTo>
                      <a:pt x="1193" y="0"/>
                    </a:lnTo>
                    <a:lnTo>
                      <a:pt x="2265" y="2059"/>
                    </a:lnTo>
                    <a:lnTo>
                      <a:pt x="239" y="3014"/>
                    </a:lnTo>
                    <a:lnTo>
                      <a:pt x="0" y="282"/>
                    </a:lnTo>
                  </a:path>
                </a:pathLst>
              </a:custGeom>
              <a:solidFill>
                <a:srgbClr val="A4AC07">
                  <a:alpha val="79999"/>
                </a:srgbClr>
              </a:solidFill>
              <a:ln w="9525">
                <a:solidFill>
                  <a:schemeClr val="bg1"/>
                </a:solidFill>
                <a:miter lim="800000"/>
              </a:ln>
            </p:spPr>
            <p:txBody>
              <a:bodyPr anchor="ctr" wrap="none"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endParaRPr>
              </a:p>
            </p:txBody>
          </p:sp>
          <p:sp>
            <p:nvSpPr>
              <p:cNvPr id="35905" name="Freeform 29"/>
              <p:cNvSpPr>
                <a:spLocks noChangeArrowheads="1"/>
              </p:cNvSpPr>
              <p:nvPr/>
            </p:nvSpPr>
            <p:spPr bwMode="auto">
              <a:xfrm>
                <a:off x="0" y="7"/>
                <a:ext cx="611" cy="520"/>
              </a:xfrm>
              <a:custGeom>
                <a:gdLst>
                  <a:gd fmla="*/ 16 w 2693" name="T0"/>
                  <a:gd fmla="*/ 3 h 2292" name="T1"/>
                  <a:gd fmla="*/ 32 w 2693" name="T2"/>
                  <a:gd fmla="*/ 0 h 2292" name="T3"/>
                  <a:gd fmla="*/ 30 w 2693" name="T4"/>
                  <a:gd fmla="*/ 18 h 2292" name="T5"/>
                  <a:gd fmla="*/ 0 w 2693" name="T6"/>
                  <a:gd fmla="*/ 27 h 2292" name="T7"/>
                  <a:gd fmla="*/ 16 w 2693" name="T8"/>
                  <a:gd fmla="*/ 3 h 2292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2693" name="T15"/>
                  <a:gd fmla="*/ 0 h 2292" name="T16"/>
                  <a:gd fmla="*/ 2693 w 2693" name="T17"/>
                  <a:gd fmla="*/ 2292 h 2292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2292" w="2693">
                    <a:moveTo>
                      <a:pt x="1400" y="223"/>
                    </a:moveTo>
                    <a:lnTo>
                      <a:pt x="2692" y="0"/>
                    </a:lnTo>
                    <a:lnTo>
                      <a:pt x="2564" y="1525"/>
                    </a:lnTo>
                    <a:lnTo>
                      <a:pt x="0" y="2291"/>
                    </a:lnTo>
                    <a:lnTo>
                      <a:pt x="1400" y="223"/>
                    </a:lnTo>
                  </a:path>
                </a:pathLst>
              </a:custGeom>
              <a:solidFill>
                <a:srgbClr val="EAEAEA">
                  <a:alpha val="79999"/>
                </a:srgbClr>
              </a:solidFill>
              <a:ln w="9525">
                <a:solidFill>
                  <a:srgbClr val="C0C0C0"/>
                </a:solidFill>
                <a:miter lim="800000"/>
              </a:ln>
            </p:spPr>
            <p:txBody>
              <a:bodyPr anchor="ctr" wrap="none"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endParaRPr>
              </a:p>
            </p:txBody>
          </p:sp>
          <p:sp>
            <p:nvSpPr>
              <p:cNvPr id="35906" name="Freeform 30"/>
              <p:cNvSpPr>
                <a:spLocks noChangeArrowheads="1"/>
              </p:cNvSpPr>
              <p:nvPr/>
            </p:nvSpPr>
            <p:spPr bwMode="auto">
              <a:xfrm>
                <a:off x="4" y="61"/>
                <a:ext cx="827" cy="689"/>
              </a:xfrm>
              <a:custGeom>
                <a:gdLst>
                  <a:gd fmla="*/ 16 w 3645" name="T0"/>
                  <a:gd fmla="*/ 0 h 3037" name="T1"/>
                  <a:gd fmla="*/ 39 w 3645" name="T2"/>
                  <a:gd fmla="*/ 4 h 3037" name="T3"/>
                  <a:gd fmla="*/ 43 w 3645" name="T4"/>
                  <a:gd fmla="*/ 35 h 3037" name="T5"/>
                  <a:gd fmla="*/ 0 w 3645" name="T6"/>
                  <a:gd fmla="*/ 24 h 3037" name="T7"/>
                  <a:gd fmla="*/ 16 w 3645" name="T8"/>
                  <a:gd fmla="*/ 0 h 3037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3645" name="T15"/>
                  <a:gd fmla="*/ 0 h 3037" name="T16"/>
                  <a:gd fmla="*/ 3645 w 3645" name="T17"/>
                  <a:gd fmla="*/ 3037 h 3037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3037" w="3644">
                    <a:moveTo>
                      <a:pt x="1388" y="0"/>
                    </a:moveTo>
                    <a:lnTo>
                      <a:pt x="3383" y="304"/>
                    </a:lnTo>
                    <a:lnTo>
                      <a:pt x="3644" y="3036"/>
                    </a:lnTo>
                    <a:lnTo>
                      <a:pt x="0" y="2040"/>
                    </a:lnTo>
                    <a:lnTo>
                      <a:pt x="1388" y="0"/>
                    </a:lnTo>
                  </a:path>
                </a:pathLst>
              </a:custGeom>
              <a:solidFill>
                <a:srgbClr val="A4AC07">
                  <a:alpha val="79999"/>
                </a:srgbClr>
              </a:solidFill>
              <a:ln w="9525">
                <a:solidFill>
                  <a:schemeClr val="bg1"/>
                </a:solidFill>
                <a:miter lim="800000"/>
              </a:ln>
            </p:spPr>
            <p:txBody>
              <a:bodyPr anchor="ctr" wrap="none"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endParaRPr>
              </a:p>
            </p:txBody>
          </p:sp>
          <p:sp>
            <p:nvSpPr>
              <p:cNvPr id="35907" name="Freeform 31"/>
              <p:cNvSpPr>
                <a:spLocks noChangeArrowheads="1"/>
              </p:cNvSpPr>
              <p:nvPr/>
            </p:nvSpPr>
            <p:spPr bwMode="auto">
              <a:xfrm>
                <a:off x="313" y="0"/>
                <a:ext cx="736" cy="129"/>
              </a:xfrm>
              <a:custGeom>
                <a:gdLst>
                  <a:gd fmla="*/ 16 w 3247" name="T0"/>
                  <a:gd fmla="*/ 0 h 571" name="T1"/>
                  <a:gd fmla="*/ 38 w 3247" name="T2"/>
                  <a:gd fmla="*/ 3 h 571" name="T3"/>
                  <a:gd fmla="*/ 24 w 3247" name="T4"/>
                  <a:gd fmla="*/ 7 h 571" name="T5"/>
                  <a:gd fmla="*/ 0 w 3247" name="T6"/>
                  <a:gd fmla="*/ 3 h 571" name="T7"/>
                  <a:gd fmla="*/ 16 w 3247" name="T8"/>
                  <a:gd fmla="*/ 0 h 571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3247" name="T15"/>
                  <a:gd fmla="*/ 0 h 571" name="T16"/>
                  <a:gd fmla="*/ 3247 w 3247" name="T17"/>
                  <a:gd fmla="*/ 571 h 571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571" w="3247">
                    <a:moveTo>
                      <a:pt x="1395" y="0"/>
                    </a:moveTo>
                    <a:lnTo>
                      <a:pt x="3246" y="275"/>
                    </a:lnTo>
                    <a:lnTo>
                      <a:pt x="2042" y="570"/>
                    </a:lnTo>
                    <a:lnTo>
                      <a:pt x="0" y="240"/>
                    </a:lnTo>
                    <a:lnTo>
                      <a:pt x="1395" y="0"/>
                    </a:lnTo>
                  </a:path>
                </a:pathLst>
              </a:custGeom>
              <a:solidFill>
                <a:srgbClr val="A4AC07">
                  <a:alpha val="79999"/>
                </a:srgbClr>
              </a:solidFill>
              <a:ln w="9525">
                <a:solidFill>
                  <a:schemeClr val="bg1"/>
                </a:solidFill>
                <a:miter lim="800000"/>
              </a:ln>
            </p:spPr>
            <p:txBody>
              <a:bodyPr anchor="ctr" wrap="none"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endParaRPr>
              </a:p>
            </p:txBody>
          </p:sp>
        </p:grpSp>
        <p:grpSp>
          <p:nvGrpSpPr>
            <p:cNvPr id="35883" name="Group 31"/>
            <p:cNvGrpSpPr/>
            <p:nvPr/>
          </p:nvGrpSpPr>
          <p:grpSpPr>
            <a:xfrm>
              <a:off x="5553852" y="0"/>
              <a:ext cx="974725" cy="817562"/>
              <a:chExt cx="614" cy="515"/>
            </a:xfrm>
          </p:grpSpPr>
          <p:sp>
            <p:nvSpPr>
              <p:cNvPr id="35899" name="Freeform 33"/>
              <p:cNvSpPr>
                <a:spLocks noChangeArrowheads="1"/>
              </p:cNvSpPr>
              <p:nvPr/>
            </p:nvSpPr>
            <p:spPr bwMode="auto">
              <a:xfrm>
                <a:off x="0" y="408"/>
                <a:ext cx="615" cy="108"/>
              </a:xfrm>
              <a:custGeom>
                <a:gdLst>
                  <a:gd fmla="*/ 15 w 2711" name="T0"/>
                  <a:gd fmla="*/ 0 h 478" name="T1"/>
                  <a:gd fmla="*/ 32 w 2711" name="T2"/>
                  <a:gd fmla="*/ 3 h 478" name="T3"/>
                  <a:gd fmla="*/ 20 w 2711" name="T4"/>
                  <a:gd fmla="*/ 5 h 478" name="T5"/>
                  <a:gd fmla="*/ 0 w 2711" name="T6"/>
                  <a:gd fmla="*/ 2 h 478" name="T7"/>
                  <a:gd fmla="*/ 15 w 2711" name="T8"/>
                  <a:gd fmla="*/ 0 h 478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2711" name="T15"/>
                  <a:gd fmla="*/ 0 h 478" name="T16"/>
                  <a:gd fmla="*/ 2711 w 2711" name="T17"/>
                  <a:gd fmla="*/ 478 h 478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478" w="2711">
                    <a:moveTo>
                      <a:pt x="1257" y="0"/>
                    </a:moveTo>
                    <a:lnTo>
                      <a:pt x="2710" y="239"/>
                    </a:lnTo>
                    <a:lnTo>
                      <a:pt x="1691" y="477"/>
                    </a:lnTo>
                    <a:lnTo>
                      <a:pt x="0" y="195"/>
                    </a:lnTo>
                    <a:lnTo>
                      <a:pt x="1257" y="0"/>
                    </a:lnTo>
                  </a:path>
                </a:pathLst>
              </a:custGeom>
              <a:solidFill>
                <a:srgbClr val="C0C0C0">
                  <a:alpha val="79999"/>
                </a:srgbClr>
              </a:solidFill>
              <a:ln w="9525">
                <a:solidFill>
                  <a:srgbClr val="C0C0C0"/>
                </a:solidFill>
                <a:miter lim="800000"/>
              </a:ln>
            </p:spPr>
            <p:txBody>
              <a:bodyPr anchor="ctr" wrap="none"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endParaRPr>
              </a:p>
            </p:txBody>
          </p:sp>
          <p:sp>
            <p:nvSpPr>
              <p:cNvPr id="35900" name="Freeform 34"/>
              <p:cNvSpPr>
                <a:spLocks noChangeArrowheads="1"/>
              </p:cNvSpPr>
              <p:nvPr/>
            </p:nvSpPr>
            <p:spPr bwMode="auto">
              <a:xfrm>
                <a:off x="0" y="0"/>
                <a:ext cx="384" cy="517"/>
              </a:xfrm>
              <a:custGeom>
                <a:gdLst>
                  <a:gd fmla="*/ 17 w 1692" name="T0"/>
                  <a:gd fmla="*/ 0 h 2278" name="T1"/>
                  <a:gd fmla="*/ 20 w 1692" name="T2"/>
                  <a:gd fmla="*/ 27 h 2278" name="T3"/>
                  <a:gd fmla="*/ 0 w 1692" name="T4"/>
                  <a:gd fmla="*/ 23 h 2278" name="T5"/>
                  <a:gd fmla="*/ 17 w 1692" name="T6"/>
                  <a:gd fmla="*/ 0 h 2278" name="T7"/>
                  <a:gd fmla="*/ 0 60000 65536" name="T8"/>
                  <a:gd fmla="*/ 0 60000 65536" name="T9"/>
                  <a:gd fmla="*/ 0 60000 65536" name="T10"/>
                  <a:gd fmla="*/ 0 60000 65536" name="T11"/>
                  <a:gd fmla="*/ 0 w 1692" name="T12"/>
                  <a:gd fmla="*/ 0 h 2278" name="T13"/>
                  <a:gd fmla="*/ 1692 w 1692" name="T14"/>
                  <a:gd fmla="*/ 2278 h 2278" name="T15"/>
                </a:gdLst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b="T15" l="T12" r="T14" t="T13"/>
                <a:pathLst>
                  <a:path h="2278" w="1691">
                    <a:moveTo>
                      <a:pt x="1449" y="0"/>
                    </a:moveTo>
                    <a:lnTo>
                      <a:pt x="1691" y="2277"/>
                    </a:lnTo>
                    <a:lnTo>
                      <a:pt x="0" y="1973"/>
                    </a:lnTo>
                    <a:lnTo>
                      <a:pt x="1449" y="0"/>
                    </a:lnTo>
                  </a:path>
                </a:pathLst>
              </a:custGeom>
              <a:solidFill>
                <a:srgbClr val="D54B19">
                  <a:alpha val="79999"/>
                </a:srgbClr>
              </a:solidFill>
              <a:ln w="9525">
                <a:solidFill>
                  <a:schemeClr val="bg1"/>
                </a:solidFill>
                <a:miter lim="800000"/>
              </a:ln>
            </p:spPr>
            <p:txBody>
              <a:bodyPr anchor="ctr" wrap="none"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b="1" lang="zh-CN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endParaRPr>
              </a:p>
            </p:txBody>
          </p:sp>
          <p:sp>
            <p:nvSpPr>
              <p:cNvPr id="35901" name="Freeform 35"/>
              <p:cNvSpPr>
                <a:spLocks noChangeArrowheads="1"/>
              </p:cNvSpPr>
              <p:nvPr/>
            </p:nvSpPr>
            <p:spPr bwMode="auto">
              <a:xfrm>
                <a:off x="329" y="0"/>
                <a:ext cx="286" cy="517"/>
              </a:xfrm>
              <a:custGeom>
                <a:gdLst>
                  <a:gd fmla="*/ 0 w 1262" name="T0"/>
                  <a:gd fmla="*/ 0 h 2278" name="T1"/>
                  <a:gd fmla="*/ 15 w 1262" name="T2"/>
                  <a:gd fmla="*/ 24 h 2278" name="T3"/>
                  <a:gd fmla="*/ 3 w 1262" name="T4"/>
                  <a:gd fmla="*/ 27 h 2278" name="T5"/>
                  <a:gd fmla="*/ 0 w 1262" name="T6"/>
                  <a:gd fmla="*/ 0 h 2278" name="T7"/>
                  <a:gd fmla="*/ 0 60000 65536" name="T8"/>
                  <a:gd fmla="*/ 0 60000 65536" name="T9"/>
                  <a:gd fmla="*/ 0 60000 65536" name="T10"/>
                  <a:gd fmla="*/ 0 60000 65536" name="T11"/>
                  <a:gd fmla="*/ 0 w 1262" name="T12"/>
                  <a:gd fmla="*/ 0 h 2278" name="T13"/>
                  <a:gd fmla="*/ 1262 w 1262" name="T14"/>
                  <a:gd fmla="*/ 2278 h 2278" name="T15"/>
                </a:gdLst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b="T15" l="T12" r="T14" t="T13"/>
                <a:pathLst>
                  <a:path h="2278" w="1262">
                    <a:moveTo>
                      <a:pt x="0" y="0"/>
                    </a:moveTo>
                    <a:lnTo>
                      <a:pt x="1261" y="2017"/>
                    </a:lnTo>
                    <a:lnTo>
                      <a:pt x="242" y="227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D54B19">
                  <a:alpha val="79999"/>
                </a:srgbClr>
              </a:solidFill>
              <a:ln w="9525">
                <a:solidFill>
                  <a:schemeClr val="bg1"/>
                </a:solidFill>
                <a:miter lim="800000"/>
              </a:ln>
            </p:spPr>
            <p:txBody>
              <a:bodyPr anchor="ctr" wrap="none"/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00000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endParaRPr>
              </a:p>
            </p:txBody>
          </p:sp>
        </p:grpSp>
        <p:grpSp>
          <p:nvGrpSpPr>
            <p:cNvPr id="35884" name="Group 35"/>
            <p:cNvGrpSpPr/>
            <p:nvPr/>
          </p:nvGrpSpPr>
          <p:grpSpPr>
            <a:xfrm>
              <a:off x="68748" y="1951947"/>
              <a:ext cx="3951469" cy="439086"/>
              <a:chExt cx="3951469" cy="439086"/>
            </a:xfrm>
          </p:grpSpPr>
          <p:sp>
            <p:nvSpPr>
              <p:cNvPr id="35897" name="Line 7"/>
              <p:cNvSpPr>
                <a:spLocks noChangeShapeType="1"/>
              </p:cNvSpPr>
              <p:nvPr/>
            </p:nvSpPr>
            <p:spPr bwMode="auto">
              <a:xfrm>
                <a:off x="0" y="401637"/>
                <a:ext cx="3896924" cy="1"/>
              </a:xfrm>
              <a:prstGeom prst="line">
                <a:avLst/>
              </a:prstGeom>
              <a:noFill/>
              <a:ln w="9525">
                <a:solidFill>
                  <a:srgbClr val="BFBFBF"/>
                </a:solidFill>
                <a:miter lim="800000"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  <p:sp>
            <p:nvSpPr>
              <p:cNvPr id="35898" name="Text Box 13"/>
              <p:cNvSpPr>
                <a:spLocks noChangeArrowheads="1"/>
              </p:cNvSpPr>
              <p:nvPr/>
            </p:nvSpPr>
            <p:spPr bwMode="auto">
              <a:xfrm>
                <a:off x="0" y="-1"/>
                <a:ext cx="3951468" cy="4347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bIns="45000" lIns="90000" rIns="90000" tIns="4500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r>
                  <a:rPr altLang="zh-CN" lang="en-US">
                    <a:solidFill>
                      <a:srgbClr val="000000"/>
                    </a:solidFill>
                    <a:latin charset="-122" panose="02000000000000000000" pitchFamily="2" typeface="方正兰亭细黑_GBK"/>
                    <a:ea charset="-122" panose="02000000000000000000" pitchFamily="2" typeface="方正兰亭细黑_GBK"/>
                  </a:rPr>
                  <a:t>3. 点击输入文本</a:t>
                </a:r>
              </a:p>
            </p:txBody>
          </p:sp>
        </p:grpSp>
        <p:grpSp>
          <p:nvGrpSpPr>
            <p:cNvPr id="35885" name="Group 38"/>
            <p:cNvGrpSpPr/>
            <p:nvPr/>
          </p:nvGrpSpPr>
          <p:grpSpPr>
            <a:xfrm>
              <a:off x="68748" y="1025980"/>
              <a:ext cx="4600914" cy="439086"/>
              <a:chExt cx="4600914" cy="439086"/>
            </a:xfrm>
          </p:grpSpPr>
          <p:sp>
            <p:nvSpPr>
              <p:cNvPr id="35895" name="Line 7"/>
              <p:cNvSpPr>
                <a:spLocks noChangeShapeType="1"/>
              </p:cNvSpPr>
              <p:nvPr/>
            </p:nvSpPr>
            <p:spPr bwMode="auto">
              <a:xfrm>
                <a:off x="0" y="401637"/>
                <a:ext cx="4546369" cy="1"/>
              </a:xfrm>
              <a:prstGeom prst="line">
                <a:avLst/>
              </a:prstGeom>
              <a:noFill/>
              <a:ln w="9525">
                <a:solidFill>
                  <a:srgbClr val="BFBFBF"/>
                </a:solidFill>
                <a:miter lim="800000"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  <p:sp>
            <p:nvSpPr>
              <p:cNvPr id="35896" name="Text Box 13"/>
              <p:cNvSpPr>
                <a:spLocks noChangeArrowheads="1"/>
              </p:cNvSpPr>
              <p:nvPr/>
            </p:nvSpPr>
            <p:spPr bwMode="auto">
              <a:xfrm>
                <a:off x="0" y="0"/>
                <a:ext cx="4600914" cy="4347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bIns="45000" lIns="90000" rIns="90000" tIns="4500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r>
                  <a:rPr altLang="zh-CN" lang="en-US">
                    <a:solidFill>
                      <a:srgbClr val="000000"/>
                    </a:solidFill>
                    <a:latin charset="-122" panose="02000000000000000000" pitchFamily="2" typeface="方正兰亭细黑_GBK"/>
                    <a:ea charset="-122" panose="02000000000000000000" pitchFamily="2" typeface="方正兰亭细黑_GBK"/>
                  </a:rPr>
                  <a:t>2. 点击输入文本</a:t>
                </a:r>
              </a:p>
            </p:txBody>
          </p:sp>
        </p:grpSp>
        <p:grpSp>
          <p:nvGrpSpPr>
            <p:cNvPr id="35886" name="Group 41"/>
            <p:cNvGrpSpPr/>
            <p:nvPr/>
          </p:nvGrpSpPr>
          <p:grpSpPr>
            <a:xfrm>
              <a:off x="68748" y="100013"/>
              <a:ext cx="5207264" cy="439086"/>
              <a:chExt cx="5207264" cy="439086"/>
            </a:xfrm>
          </p:grpSpPr>
          <p:sp>
            <p:nvSpPr>
              <p:cNvPr id="35893" name="Line 7"/>
              <p:cNvSpPr>
                <a:spLocks noChangeShapeType="1"/>
              </p:cNvSpPr>
              <p:nvPr/>
            </p:nvSpPr>
            <p:spPr bwMode="auto">
              <a:xfrm>
                <a:off x="0" y="401637"/>
                <a:ext cx="5152719" cy="1"/>
              </a:xfrm>
              <a:prstGeom prst="line">
                <a:avLst/>
              </a:prstGeom>
              <a:noFill/>
              <a:ln w="9525">
                <a:solidFill>
                  <a:srgbClr val="BFBFBF"/>
                </a:solidFill>
                <a:miter lim="800000"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/>
              <a:lstStyle/>
              <a:p>
                <a:endParaRPr altLang="en-US" lang="zh-CN"/>
              </a:p>
            </p:txBody>
          </p:sp>
          <p:sp>
            <p:nvSpPr>
              <p:cNvPr id="35894" name="Text Box 13"/>
              <p:cNvSpPr>
                <a:spLocks noChangeArrowheads="1"/>
              </p:cNvSpPr>
              <p:nvPr/>
            </p:nvSpPr>
            <p:spPr bwMode="auto">
              <a:xfrm>
                <a:off x="0" y="0"/>
                <a:ext cx="5207264" cy="4347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bIns="45000" lIns="90000" rIns="90000" tIns="4500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r>
                  <a:rPr altLang="zh-CN" lang="en-US">
                    <a:solidFill>
                      <a:srgbClr val="000000"/>
                    </a:solidFill>
                    <a:latin charset="-122" panose="02000000000000000000" pitchFamily="2" typeface="方正兰亭细黑_GBK"/>
                    <a:ea charset="-122" panose="02000000000000000000" pitchFamily="2" typeface="方正兰亭细黑_GBK"/>
                  </a:rPr>
                  <a:t>1. 点击输入文本</a:t>
                </a:r>
              </a:p>
            </p:txBody>
          </p:sp>
        </p:grpSp>
        <p:grpSp>
          <p:nvGrpSpPr>
            <p:cNvPr id="35887" name="Group 44"/>
            <p:cNvGrpSpPr/>
            <p:nvPr/>
          </p:nvGrpSpPr>
          <p:grpSpPr>
            <a:xfrm>
              <a:off x="0" y="3490557"/>
              <a:ext cx="3204295" cy="2149009"/>
              <a:chExt cx="3204295" cy="2149009"/>
            </a:xfrm>
          </p:grpSpPr>
          <p:sp>
            <p:nvSpPr>
              <p:cNvPr id="35891" name="文本框 43"/>
              <p:cNvSpPr>
                <a:spLocks noChangeArrowheads="1"/>
              </p:cNvSpPr>
              <p:nvPr/>
            </p:nvSpPr>
            <p:spPr bwMode="auto">
              <a:xfrm>
                <a:off x="5813" y="0"/>
                <a:ext cx="3198482" cy="17094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r>
                  <a:rPr altLang="en-US" lang="zh-CN" sz="1100">
                    <a:solidFill>
                      <a:srgbClr val="000000"/>
                    </a:solidFill>
                    <a:latin charset="-122" panose="02000000000000000000" pitchFamily="2" typeface="方正兰亭细黑_GBK"/>
                    <a:ea charset="-122" panose="02000000000000000000" pitchFamily="2" typeface="方正兰亭细黑_GBK"/>
                    <a:sym charset="-122" panose="02000000000000000000" pitchFamily="2" typeface="方正兰亭细黑_GBK"/>
                  </a:rPr>
                  <a:t>我们工作室致力于专业PPT模板的发布，课件及汇报PPT的美化，并为您提供专业的PPT个性定制服务。我们秉承“给您演示的光和热”的理念，为您分担职场压力,让您的每一次亮相都信心澎湃。专业的团队，完善的售后，热情的服务，科学严谨的逻辑，一丝不苟的工作态度，定能使您的发展如虎添翼！</a:t>
                </a:r>
              </a:p>
            </p:txBody>
          </p:sp>
          <p:sp>
            <p:nvSpPr>
              <p:cNvPr id="35892" name="文本框 46"/>
              <p:cNvSpPr>
                <a:spLocks noChangeArrowheads="1"/>
              </p:cNvSpPr>
              <p:nvPr/>
            </p:nvSpPr>
            <p:spPr bwMode="auto">
              <a:xfrm>
                <a:off x="0" y="1130762"/>
                <a:ext cx="2514497" cy="4364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2B2E3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endParaRPr>
              </a:p>
            </p:txBody>
          </p:sp>
        </p:grpSp>
        <p:grpSp>
          <p:nvGrpSpPr>
            <p:cNvPr id="35888" name="Group 47"/>
            <p:cNvGrpSpPr/>
            <p:nvPr/>
          </p:nvGrpSpPr>
          <p:grpSpPr>
            <a:xfrm>
              <a:off x="1409306" y="4304823"/>
              <a:ext cx="2530486" cy="732586"/>
              <a:chExt cx="2530486" cy="732586"/>
            </a:xfrm>
          </p:grpSpPr>
          <p:sp>
            <p:nvSpPr>
              <p:cNvPr id="35889" name="文本框 50"/>
              <p:cNvSpPr>
                <a:spLocks noChangeArrowheads="1"/>
              </p:cNvSpPr>
              <p:nvPr/>
            </p:nvSpPr>
            <p:spPr bwMode="auto">
              <a:xfrm>
                <a:off x="0" y="0"/>
                <a:ext cx="2514497" cy="4364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2B2E3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endParaRPr>
              </a:p>
            </p:txBody>
          </p:sp>
          <p:sp>
            <p:nvSpPr>
              <p:cNvPr id="35890" name="文本框 51"/>
              <p:cNvSpPr>
                <a:spLocks noChangeArrowheads="1"/>
              </p:cNvSpPr>
              <p:nvPr/>
            </p:nvSpPr>
            <p:spPr bwMode="auto">
              <a:xfrm>
                <a:off x="15989" y="363255"/>
                <a:ext cx="2514497" cy="4364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1pPr>
                <a:lvl2pPr eaLnBrk="0" hangingPunct="0" indent="-285750" marL="74295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2pPr>
                <a:lvl3pPr eaLnBrk="0" hangingPunct="0" indent="-228600" marL="11430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3pPr>
                <a:lvl4pPr eaLnBrk="0" hangingPunct="0" indent="-228600" marL="16002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4pPr>
                <a:lvl5pPr eaLnBrk="0" hangingPunct="0" indent="-228600" marL="2057400"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defRPr>
                    <a:solidFill>
                      <a:schemeClr val="tx1"/>
                    </a:solidFill>
                    <a:latin charset="0" panose="020b0604020202020204" pitchFamily="34" typeface="Arial"/>
                    <a:ea charset="-122" pitchFamily="2" typeface="宋体"/>
                  </a:defRPr>
                </a:lvl9pPr>
              </a:lstStyle>
              <a:p>
                <a:pPr eaLnBrk="1" hangingPunct="1"/>
                <a:endParaRPr altLang="zh-CN" lang="zh-CN">
                  <a:solidFill>
                    <a:srgbClr val="2B2E30"/>
                  </a:solidFill>
                  <a:latin charset="-122" panose="02000000000000000000" pitchFamily="2" typeface="方正兰亭细黑_GBK"/>
                  <a:ea charset="-122" panose="02000000000000000000" pitchFamily="2" typeface="方正兰亭细黑_GBK"/>
                  <a:sym charset="-122" panose="02000000000000000000" pitchFamily="2" typeface="方正兰亭细黑_GBK"/>
                </a:endParaRPr>
              </a:p>
            </p:txBody>
          </p:sp>
        </p:grpSp>
      </p:grpSp>
      <p:grpSp>
        <p:nvGrpSpPr>
          <p:cNvPr id="14" name="Group 50"/>
          <p:cNvGrpSpPr/>
          <p:nvPr/>
        </p:nvGrpSpPr>
        <p:grpSpPr>
          <a:xfrm>
            <a:off x="8977313" y="3175000"/>
            <a:ext cx="1878012" cy="2897188"/>
            <a:chExt cx="1878012" cy="2897188"/>
          </a:xfrm>
        </p:grpSpPr>
        <p:sp>
          <p:nvSpPr>
            <p:cNvPr id="35849" name="AutoShape 69"/>
            <p:cNvSpPr>
              <a:spLocks noChangeArrowheads="1" noChangeAspect="1" noTextEdit="1"/>
            </p:cNvSpPr>
            <p:nvPr/>
          </p:nvSpPr>
          <p:spPr bwMode="auto">
            <a:xfrm>
              <a:off x="15875" y="15875"/>
              <a:ext cx="1862137" cy="2881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sp>
          <p:nvSpPr>
            <p:cNvPr id="35850" name="Freeform 71"/>
            <p:cNvSpPr>
              <a:spLocks noChangeArrowheads="1"/>
            </p:cNvSpPr>
            <p:nvPr/>
          </p:nvSpPr>
          <p:spPr bwMode="auto">
            <a:xfrm>
              <a:off x="893762" y="315913"/>
              <a:ext cx="182562" cy="179388"/>
            </a:xfrm>
            <a:custGeom>
              <a:gdLst>
                <a:gd fmla="*/ 0 w 12" name="T0"/>
                <a:gd fmla="*/ 14949 h 12" name="T1"/>
                <a:gd fmla="*/ 0 w 12" name="T2"/>
                <a:gd fmla="*/ 89694 h 12" name="T3"/>
                <a:gd fmla="*/ 60854 w 12" name="T4"/>
                <a:gd fmla="*/ 179388 h 12" name="T5"/>
                <a:gd fmla="*/ 152135 w 12" name="T6"/>
                <a:gd fmla="*/ 149490 h 12" name="T7"/>
                <a:gd fmla="*/ 182562 w 12" name="T8"/>
                <a:gd fmla="*/ 89694 h 12" name="T9"/>
                <a:gd fmla="*/ 182562 w 12" name="T10"/>
                <a:gd fmla="*/ 14949 h 12" name="T11"/>
                <a:gd fmla="*/ 0 w 12" name="T12"/>
                <a:gd fmla="*/ 14949 h 12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12" name="T21"/>
                <a:gd fmla="*/ 0 h 12" name="T22"/>
                <a:gd fmla="*/ 12 w 12" name="T23"/>
                <a:gd fmla="*/ 12 h 12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12" w="12">
                  <a:moveTo>
                    <a:pt x="0" y="1"/>
                  </a:moveTo>
                  <a:cubicBezTo>
                    <a:pt x="0" y="1"/>
                    <a:pt x="0" y="6"/>
                    <a:pt x="0" y="6"/>
                  </a:cubicBezTo>
                  <a:cubicBezTo>
                    <a:pt x="0" y="6"/>
                    <a:pt x="3" y="12"/>
                    <a:pt x="4" y="12"/>
                  </a:cubicBezTo>
                  <a:cubicBezTo>
                    <a:pt x="6" y="12"/>
                    <a:pt x="10" y="11"/>
                    <a:pt x="10" y="10"/>
                  </a:cubicBezTo>
                  <a:cubicBezTo>
                    <a:pt x="11" y="10"/>
                    <a:pt x="12" y="6"/>
                    <a:pt x="12" y="6"/>
                  </a:cubicBezTo>
                  <a:cubicBezTo>
                    <a:pt x="12" y="6"/>
                    <a:pt x="12" y="2"/>
                    <a:pt x="12" y="1"/>
                  </a:cubicBezTo>
                  <a:cubicBezTo>
                    <a:pt x="12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1B15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5851" name="Freeform 72"/>
            <p:cNvSpPr>
              <a:spLocks noChangeArrowheads="1"/>
            </p:cNvSpPr>
            <p:nvPr/>
          </p:nvSpPr>
          <p:spPr bwMode="auto">
            <a:xfrm>
              <a:off x="15875" y="495300"/>
              <a:ext cx="120650" cy="104775"/>
            </a:xfrm>
            <a:custGeom>
              <a:gdLst>
                <a:gd fmla="*/ 30163 w 8" name="T0"/>
                <a:gd fmla="*/ 89807 h 7" name="T1"/>
                <a:gd fmla="*/ 45244 w 8" name="T2"/>
                <a:gd fmla="*/ 14968 h 7" name="T3"/>
                <a:gd fmla="*/ 120650 w 8" name="T4"/>
                <a:gd fmla="*/ 59871 h 7" name="T5"/>
                <a:gd fmla="*/ 30163 w 8" name="T6"/>
                <a:gd fmla="*/ 89807 h 7" name="T7"/>
                <a:gd fmla="*/ 0 60000 65536" name="T8"/>
                <a:gd fmla="*/ 0 60000 65536" name="T9"/>
                <a:gd fmla="*/ 0 60000 65536" name="T10"/>
                <a:gd fmla="*/ 0 60000 65536" name="T11"/>
                <a:gd fmla="*/ 0 w 8" name="T12"/>
                <a:gd fmla="*/ 0 h 7" name="T13"/>
                <a:gd fmla="*/ 8 w 8" name="T14"/>
                <a:gd fmla="*/ 7 h 7" name="T15"/>
              </a:gdLst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b="T15" l="T12" r="T14" t="T13"/>
              <a:pathLst>
                <a:path h="7" w="8">
                  <a:moveTo>
                    <a:pt x="2" y="6"/>
                  </a:moveTo>
                  <a:cubicBezTo>
                    <a:pt x="2" y="6"/>
                    <a:pt x="0" y="2"/>
                    <a:pt x="3" y="1"/>
                  </a:cubicBezTo>
                  <a:cubicBezTo>
                    <a:pt x="7" y="0"/>
                    <a:pt x="8" y="4"/>
                    <a:pt x="8" y="4"/>
                  </a:cubicBezTo>
                  <a:cubicBezTo>
                    <a:pt x="8" y="4"/>
                    <a:pt x="2" y="7"/>
                    <a:pt x="2" y="6"/>
                  </a:cubicBezTo>
                  <a:close/>
                </a:path>
              </a:pathLst>
            </a:cu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5852" name="Freeform 73"/>
            <p:cNvSpPr>
              <a:spLocks noChangeArrowheads="1"/>
            </p:cNvSpPr>
            <p:nvPr/>
          </p:nvSpPr>
          <p:spPr bwMode="auto">
            <a:xfrm>
              <a:off x="1741487" y="555625"/>
              <a:ext cx="106362" cy="119063"/>
            </a:xfrm>
            <a:custGeom>
              <a:gdLst>
                <a:gd fmla="*/ 0 w 7" name="T0"/>
                <a:gd fmla="*/ 59532 h 8" name="T1"/>
                <a:gd fmla="*/ 45584 w 7" name="T2"/>
                <a:gd fmla="*/ 119063 h 8" name="T3"/>
                <a:gd fmla="*/ 106362 w 7" name="T4"/>
                <a:gd fmla="*/ 89297 h 8" name="T5"/>
                <a:gd fmla="*/ 75973 w 7" name="T6"/>
                <a:gd fmla="*/ 14883 h 8" name="T7"/>
                <a:gd fmla="*/ 0 w 7" name="T8"/>
                <a:gd fmla="*/ 59532 h 8" name="T9"/>
                <a:gd fmla="*/ 0 60000 65536" name="T10"/>
                <a:gd fmla="*/ 0 60000 65536" name="T11"/>
                <a:gd fmla="*/ 0 60000 65536" name="T12"/>
                <a:gd fmla="*/ 0 60000 65536" name="T13"/>
                <a:gd fmla="*/ 0 60000 65536" name="T14"/>
                <a:gd fmla="*/ 0 w 7" name="T15"/>
                <a:gd fmla="*/ 0 h 8" name="T16"/>
                <a:gd fmla="*/ 7 w 7" name="T17"/>
                <a:gd fmla="*/ 8 h 8" name="T18"/>
              </a:gdLst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b="T18" l="T15" r="T17" t="T16"/>
              <a:pathLst>
                <a:path h="8" w="7">
                  <a:moveTo>
                    <a:pt x="0" y="4"/>
                  </a:moveTo>
                  <a:cubicBezTo>
                    <a:pt x="0" y="4"/>
                    <a:pt x="1" y="8"/>
                    <a:pt x="3" y="8"/>
                  </a:cubicBezTo>
                  <a:cubicBezTo>
                    <a:pt x="4" y="8"/>
                    <a:pt x="7" y="7"/>
                    <a:pt x="7" y="6"/>
                  </a:cubicBezTo>
                  <a:cubicBezTo>
                    <a:pt x="7" y="5"/>
                    <a:pt x="7" y="3"/>
                    <a:pt x="5" y="1"/>
                  </a:cubicBezTo>
                  <a:cubicBezTo>
                    <a:pt x="4" y="0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5853" name="Freeform 74"/>
            <p:cNvSpPr>
              <a:spLocks noChangeArrowheads="1"/>
            </p:cNvSpPr>
            <p:nvPr/>
          </p:nvSpPr>
          <p:spPr bwMode="auto">
            <a:xfrm>
              <a:off x="546100" y="1065213"/>
              <a:ext cx="877887" cy="434975"/>
            </a:xfrm>
            <a:custGeom>
              <a:gdLst>
                <a:gd fmla="*/ 0 w 58" name="T0"/>
                <a:gd fmla="*/ 389978 h 29" name="T1"/>
                <a:gd fmla="*/ 257312 w 58" name="T2"/>
                <a:gd fmla="*/ 434975 h 29" name="T3"/>
                <a:gd fmla="*/ 877887 w 58" name="T4"/>
                <a:gd fmla="*/ 404977 h 29" name="T5"/>
                <a:gd fmla="*/ 877887 w 58" name="T6"/>
                <a:gd fmla="*/ 404977 h 29" name="T7"/>
                <a:gd fmla="*/ 756799 w 58" name="T8"/>
                <a:gd fmla="*/ 14999 h 29" name="T9"/>
                <a:gd fmla="*/ 166496 w 58" name="T10"/>
                <a:gd fmla="*/ 0 h 29" name="T11"/>
                <a:gd fmla="*/ 0 w 58" name="T12"/>
                <a:gd fmla="*/ 389978 h 29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58" name="T21"/>
                <a:gd fmla="*/ 0 h 29" name="T22"/>
                <a:gd fmla="*/ 58 w 58" name="T23"/>
                <a:gd fmla="*/ 29 h 29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8" w="57">
                  <a:moveTo>
                    <a:pt x="0" y="26"/>
                  </a:moveTo>
                  <a:cubicBezTo>
                    <a:pt x="0" y="26"/>
                    <a:pt x="6" y="29"/>
                    <a:pt x="17" y="29"/>
                  </a:cubicBezTo>
                  <a:cubicBezTo>
                    <a:pt x="29" y="29"/>
                    <a:pt x="58" y="27"/>
                    <a:pt x="58" y="27"/>
                  </a:cubicBezTo>
                  <a:cubicBezTo>
                    <a:pt x="58" y="28"/>
                    <a:pt x="58" y="27"/>
                    <a:pt x="58" y="27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0" y="21"/>
                    <a:pt x="0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5854" name="Freeform 75"/>
            <p:cNvSpPr>
              <a:spLocks noChangeArrowheads="1"/>
            </p:cNvSpPr>
            <p:nvPr/>
          </p:nvSpPr>
          <p:spPr bwMode="auto">
            <a:xfrm>
              <a:off x="682625" y="1141413"/>
              <a:ext cx="635000" cy="1604963"/>
            </a:xfrm>
            <a:custGeom>
              <a:gdLst>
                <a:gd fmla="*/ 0 w 42" name="T0"/>
                <a:gd fmla="*/ 119997 h 107" name="T1"/>
                <a:gd fmla="*/ 30238 w 42" name="T2"/>
                <a:gd fmla="*/ 479989 h 107" name="T3"/>
                <a:gd fmla="*/ 75595 w 42" name="T4"/>
                <a:gd fmla="*/ 659985 h 107" name="T5"/>
                <a:gd fmla="*/ 105833 w 42" name="T6"/>
                <a:gd fmla="*/ 1064976 h 107" name="T7"/>
                <a:gd fmla="*/ 166310 w 42" name="T8"/>
                <a:gd fmla="*/ 1514965 h 107" name="T9"/>
                <a:gd fmla="*/ 166310 w 42" name="T10"/>
                <a:gd fmla="*/ 1604963 h 107" name="T11"/>
                <a:gd fmla="*/ 347738 w 42" name="T12"/>
                <a:gd fmla="*/ 1604963 h 107" name="T13"/>
                <a:gd fmla="*/ 347738 w 42" name="T14"/>
                <a:gd fmla="*/ 1544964 h 107" name="T15"/>
                <a:gd fmla="*/ 317500 w 42" name="T16"/>
                <a:gd fmla="*/ 1484966 h 107" name="T17"/>
                <a:gd fmla="*/ 362857 w 42" name="T18"/>
                <a:gd fmla="*/ 1394968 h 107" name="T19"/>
                <a:gd fmla="*/ 317500 w 42" name="T20"/>
                <a:gd fmla="*/ 569987 h 107" name="T21"/>
                <a:gd fmla="*/ 362857 w 42" name="T22"/>
                <a:gd fmla="*/ 749983 h 107" name="T23"/>
                <a:gd fmla="*/ 393095 w 42" name="T24"/>
                <a:gd fmla="*/ 944978 h 107" name="T25"/>
                <a:gd fmla="*/ 393095 w 42" name="T26"/>
                <a:gd fmla="*/ 1304970 h 107" name="T27"/>
                <a:gd fmla="*/ 423333 w 42" name="T28"/>
                <a:gd fmla="*/ 1439967 h 107" name="T29"/>
                <a:gd fmla="*/ 544286 w 42" name="T30"/>
                <a:gd fmla="*/ 1454967 h 107" name="T31"/>
                <a:gd fmla="*/ 574524 w 42" name="T32"/>
                <a:gd fmla="*/ 1364969 h 107" name="T33"/>
                <a:gd fmla="*/ 574524 w 42" name="T34"/>
                <a:gd fmla="*/ 1274971 h 107" name="T35"/>
                <a:gd fmla="*/ 589643 w 42" name="T36"/>
                <a:gd fmla="*/ 899979 h 107" name="T37"/>
                <a:gd fmla="*/ 589643 w 42" name="T38"/>
                <a:gd fmla="*/ 779982 h 107" name="T39"/>
                <a:gd fmla="*/ 619881 w 42" name="T40"/>
                <a:gd fmla="*/ 299993 h 107" name="T41"/>
                <a:gd fmla="*/ 604762 w 42" name="T42"/>
                <a:gd fmla="*/ 29999 h 107" name="T43"/>
                <a:gd fmla="*/ 30238 w 42" name="T44"/>
                <a:gd fmla="*/ 0 h 107" name="T45"/>
                <a:gd fmla="*/ 0 w 42" name="T46"/>
                <a:gd fmla="*/ 119997 h 107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w 42" name="T72"/>
                <a:gd fmla="*/ 0 h 107" name="T73"/>
                <a:gd fmla="*/ 42 w 42" name="T74"/>
                <a:gd fmla="*/ 107 h 107" name="T75"/>
              </a:gdLst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b="T75" l="T72" r="T74" t="T73"/>
              <a:pathLst>
                <a:path h="107" w="42">
                  <a:moveTo>
                    <a:pt x="0" y="8"/>
                  </a:moveTo>
                  <a:cubicBezTo>
                    <a:pt x="0" y="8"/>
                    <a:pt x="1" y="28"/>
                    <a:pt x="2" y="32"/>
                  </a:cubicBezTo>
                  <a:cubicBezTo>
                    <a:pt x="4" y="35"/>
                    <a:pt x="5" y="43"/>
                    <a:pt x="5" y="44"/>
                  </a:cubicBezTo>
                  <a:cubicBezTo>
                    <a:pt x="5" y="45"/>
                    <a:pt x="4" y="65"/>
                    <a:pt x="7" y="71"/>
                  </a:cubicBezTo>
                  <a:cubicBezTo>
                    <a:pt x="7" y="71"/>
                    <a:pt x="9" y="100"/>
                    <a:pt x="11" y="101"/>
                  </a:cubicBezTo>
                  <a:cubicBezTo>
                    <a:pt x="11" y="101"/>
                    <a:pt x="8" y="106"/>
                    <a:pt x="11" y="107"/>
                  </a:cubicBezTo>
                  <a:cubicBezTo>
                    <a:pt x="11" y="107"/>
                    <a:pt x="21" y="106"/>
                    <a:pt x="23" y="107"/>
                  </a:cubicBezTo>
                  <a:cubicBezTo>
                    <a:pt x="23" y="107"/>
                    <a:pt x="24" y="104"/>
                    <a:pt x="23" y="103"/>
                  </a:cubicBezTo>
                  <a:cubicBezTo>
                    <a:pt x="22" y="102"/>
                    <a:pt x="21" y="99"/>
                    <a:pt x="21" y="99"/>
                  </a:cubicBezTo>
                  <a:cubicBezTo>
                    <a:pt x="21" y="99"/>
                    <a:pt x="25" y="94"/>
                    <a:pt x="24" y="93"/>
                  </a:cubicBezTo>
                  <a:cubicBezTo>
                    <a:pt x="23" y="91"/>
                    <a:pt x="19" y="43"/>
                    <a:pt x="21" y="38"/>
                  </a:cubicBezTo>
                  <a:cubicBezTo>
                    <a:pt x="21" y="38"/>
                    <a:pt x="23" y="50"/>
                    <a:pt x="24" y="50"/>
                  </a:cubicBezTo>
                  <a:cubicBezTo>
                    <a:pt x="24" y="50"/>
                    <a:pt x="25" y="62"/>
                    <a:pt x="26" y="63"/>
                  </a:cubicBezTo>
                  <a:cubicBezTo>
                    <a:pt x="26" y="63"/>
                    <a:pt x="30" y="84"/>
                    <a:pt x="26" y="87"/>
                  </a:cubicBezTo>
                  <a:cubicBezTo>
                    <a:pt x="26" y="87"/>
                    <a:pt x="25" y="95"/>
                    <a:pt x="28" y="96"/>
                  </a:cubicBezTo>
                  <a:cubicBezTo>
                    <a:pt x="36" y="97"/>
                    <a:pt x="36" y="97"/>
                    <a:pt x="36" y="97"/>
                  </a:cubicBezTo>
                  <a:cubicBezTo>
                    <a:pt x="36" y="97"/>
                    <a:pt x="38" y="92"/>
                    <a:pt x="38" y="91"/>
                  </a:cubicBezTo>
                  <a:cubicBezTo>
                    <a:pt x="39" y="89"/>
                    <a:pt x="39" y="87"/>
                    <a:pt x="38" y="85"/>
                  </a:cubicBezTo>
                  <a:cubicBezTo>
                    <a:pt x="38" y="84"/>
                    <a:pt x="37" y="61"/>
                    <a:pt x="39" y="60"/>
                  </a:cubicBezTo>
                  <a:cubicBezTo>
                    <a:pt x="41" y="58"/>
                    <a:pt x="42" y="55"/>
                    <a:pt x="39" y="52"/>
                  </a:cubicBezTo>
                  <a:cubicBezTo>
                    <a:pt x="39" y="52"/>
                    <a:pt x="42" y="24"/>
                    <a:pt x="41" y="20"/>
                  </a:cubicBezTo>
                  <a:cubicBezTo>
                    <a:pt x="40" y="17"/>
                    <a:pt x="40" y="2"/>
                    <a:pt x="40" y="2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1212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5855" name="Freeform 76"/>
            <p:cNvSpPr>
              <a:spLocks noChangeArrowheads="1"/>
            </p:cNvSpPr>
            <p:nvPr/>
          </p:nvSpPr>
          <p:spPr bwMode="auto">
            <a:xfrm>
              <a:off x="682625" y="1141413"/>
              <a:ext cx="271462" cy="223838"/>
            </a:xfrm>
            <a:custGeom>
              <a:gdLst>
                <a:gd fmla="*/ 30162 w 18" name="T0"/>
                <a:gd fmla="*/ 29845 h 15" name="T1"/>
                <a:gd fmla="*/ 0 w 18" name="T2"/>
                <a:gd fmla="*/ 119380 h 15" name="T3"/>
                <a:gd fmla="*/ 0 w 18" name="T4"/>
                <a:gd fmla="*/ 223838 h 15" name="T5"/>
                <a:gd fmla="*/ 60325 w 18" name="T6"/>
                <a:gd fmla="*/ 164148 h 15" name="T7"/>
                <a:gd fmla="*/ 105569 w 18" name="T8"/>
                <a:gd fmla="*/ 104458 h 15" name="T9"/>
                <a:gd fmla="*/ 271462 w 18" name="T10"/>
                <a:gd fmla="*/ 149225 h 15" name="T11"/>
                <a:gd fmla="*/ 75406 w 18" name="T12"/>
                <a:gd fmla="*/ 0 h 15" name="T13"/>
                <a:gd fmla="*/ 60325 w 18" name="T14"/>
                <a:gd fmla="*/ 0 h 15" name="T15"/>
                <a:gd fmla="*/ 30162 w 18" name="T16"/>
                <a:gd fmla="*/ 29845 h 15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18" name="T27"/>
                <a:gd fmla="*/ 0 h 15" name="T28"/>
                <a:gd fmla="*/ 18 w 18" name="T29"/>
                <a:gd fmla="*/ 15 h 15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15" w="18">
                  <a:moveTo>
                    <a:pt x="2" y="2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11"/>
                    <a:pt x="0" y="15"/>
                  </a:cubicBezTo>
                  <a:cubicBezTo>
                    <a:pt x="1" y="13"/>
                    <a:pt x="3" y="12"/>
                    <a:pt x="4" y="11"/>
                  </a:cubicBezTo>
                  <a:cubicBezTo>
                    <a:pt x="7" y="8"/>
                    <a:pt x="4" y="8"/>
                    <a:pt x="7" y="7"/>
                  </a:cubicBezTo>
                  <a:cubicBezTo>
                    <a:pt x="10" y="7"/>
                    <a:pt x="15" y="11"/>
                    <a:pt x="18" y="1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5856" name="Freeform 77"/>
            <p:cNvSpPr>
              <a:spLocks noChangeArrowheads="1"/>
            </p:cNvSpPr>
            <p:nvPr/>
          </p:nvSpPr>
          <p:spPr bwMode="auto">
            <a:xfrm>
              <a:off x="787400" y="1155700"/>
              <a:ext cx="530225" cy="1590675"/>
            </a:xfrm>
            <a:custGeom>
              <a:gdLst>
                <a:gd fmla="*/ 409031 w 35" name="T0"/>
                <a:gd fmla="*/ 1260535 h 106" name="T1"/>
                <a:gd fmla="*/ 378732 w 35" name="T2"/>
                <a:gd fmla="*/ 1065452 h 106" name="T3"/>
                <a:gd fmla="*/ 287836 w 35" name="T4"/>
                <a:gd fmla="*/ 540229 h 106" name="T5"/>
                <a:gd fmla="*/ 257538 w 35" name="T6"/>
                <a:gd fmla="*/ 345146 h 106" name="T7"/>
                <a:gd fmla="*/ 439329 w 35" name="T8"/>
                <a:gd fmla="*/ 375159 h 106" name="T9"/>
                <a:gd fmla="*/ 499926 w 35" name="T10"/>
                <a:gd fmla="*/ 555236 h 106" name="T11"/>
                <a:gd fmla="*/ 515076 w 35" name="T12"/>
                <a:gd fmla="*/ 285121 h 106" name="T13"/>
                <a:gd fmla="*/ 499926 w 35" name="T14"/>
                <a:gd fmla="*/ 15006 h 106" name="T15"/>
                <a:gd fmla="*/ 121194 w 35" name="T16"/>
                <a:gd fmla="*/ 0 h 106" name="T17"/>
                <a:gd fmla="*/ 0 w 35" name="T18"/>
                <a:gd fmla="*/ 45019 h 106" name="T19"/>
                <a:gd fmla="*/ 181791 w 35" name="T20"/>
                <a:gd fmla="*/ 255108 h 106" name="T21"/>
                <a:gd fmla="*/ 0 w 35" name="T22"/>
                <a:gd fmla="*/ 285121 h 106" name="T23"/>
                <a:gd fmla="*/ 60597 w 35" name="T24"/>
                <a:gd fmla="*/ 300127 h 106" name="T25"/>
                <a:gd fmla="*/ 106045 w 35" name="T26"/>
                <a:gd fmla="*/ 375159 h 106" name="T27"/>
                <a:gd fmla="*/ 0 w 35" name="T28"/>
                <a:gd fmla="*/ 375159 h 106" name="T29"/>
                <a:gd fmla="*/ 136344 w 35" name="T30"/>
                <a:gd fmla="*/ 435185 h 106" name="T31"/>
                <a:gd fmla="*/ 0 w 35" name="T32"/>
                <a:gd fmla="*/ 450191 h 106" name="T33"/>
                <a:gd fmla="*/ 106045 w 35" name="T34"/>
                <a:gd fmla="*/ 450191 h 106" name="T35"/>
                <a:gd fmla="*/ 136344 w 35" name="T36"/>
                <a:gd fmla="*/ 840357 h 106" name="T37"/>
                <a:gd fmla="*/ 196941 w 35" name="T38"/>
                <a:gd fmla="*/ 1140484 h 106" name="T39"/>
                <a:gd fmla="*/ 166642 w 35" name="T40"/>
                <a:gd fmla="*/ 1275541 h 106" name="T41"/>
                <a:gd fmla="*/ 60597 w 35" name="T42"/>
                <a:gd fmla="*/ 585248 h 106" name="T43"/>
                <a:gd fmla="*/ 136344 w 35" name="T44"/>
                <a:gd fmla="*/ 1290548 h 106" name="T45"/>
                <a:gd fmla="*/ 181791 w 35" name="T46"/>
                <a:gd fmla="*/ 1440611 h 106" name="T47"/>
                <a:gd fmla="*/ 181791 w 35" name="T48"/>
                <a:gd fmla="*/ 1500637 h 106" name="T49"/>
                <a:gd fmla="*/ 30299 w 35" name="T50"/>
                <a:gd fmla="*/ 1410599 h 106" name="T51"/>
                <a:gd fmla="*/ 60597 w 35" name="T52"/>
                <a:gd fmla="*/ 1500637 h 106" name="T53"/>
                <a:gd fmla="*/ 60597 w 35" name="T54"/>
                <a:gd fmla="*/ 1590675 h 106" name="T55"/>
                <a:gd fmla="*/ 242389 w 35" name="T56"/>
                <a:gd fmla="*/ 1590675 h 106" name="T57"/>
                <a:gd fmla="*/ 257538 w 35" name="T58"/>
                <a:gd fmla="*/ 1515643 h 106" name="T59"/>
                <a:gd fmla="*/ 257538 w 35" name="T60"/>
                <a:gd fmla="*/ 1470624 h 106" name="T61"/>
                <a:gd fmla="*/ 257538 w 35" name="T62"/>
                <a:gd fmla="*/ 1380586 h 106" name="T63"/>
                <a:gd fmla="*/ 212090 w 35" name="T64"/>
                <a:gd fmla="*/ 555236 h 106" name="T65"/>
                <a:gd fmla="*/ 242389 w 35" name="T66"/>
                <a:gd fmla="*/ 735312 h 106" name="T67"/>
                <a:gd fmla="*/ 287836 w 35" name="T68"/>
                <a:gd fmla="*/ 945401 h 106" name="T69"/>
                <a:gd fmla="*/ 287836 w 35" name="T70"/>
                <a:gd fmla="*/ 1290548 h 106" name="T71"/>
                <a:gd fmla="*/ 318135 w 35" name="T72"/>
                <a:gd fmla="*/ 1425605 h 106" name="T73"/>
                <a:gd fmla="*/ 439329 w 35" name="T74"/>
                <a:gd fmla="*/ 1440611 h 106" name="T75"/>
                <a:gd fmla="*/ 469628 w 35" name="T76"/>
                <a:gd fmla="*/ 1350573 h 106" name="T77"/>
                <a:gd fmla="*/ 469628 w 35" name="T78"/>
                <a:gd fmla="*/ 1260535 h 106" name="T79"/>
                <a:gd fmla="*/ 469628 w 35" name="T80"/>
                <a:gd fmla="*/ 1260535 h 106" name="T81"/>
                <a:gd fmla="*/ 409031 w 35" name="T82"/>
                <a:gd fmla="*/ 1260535 h 10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w 35" name="T126"/>
                <a:gd fmla="*/ 0 h 106" name="T127"/>
                <a:gd fmla="*/ 35 w 35" name="T128"/>
                <a:gd fmla="*/ 106 h 106" name="T129"/>
              </a:gdLst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b="T129" l="T126" r="T128" t="T127"/>
              <a:pathLst>
                <a:path h="105" w="35">
                  <a:moveTo>
                    <a:pt x="27" y="84"/>
                  </a:moveTo>
                  <a:cubicBezTo>
                    <a:pt x="27" y="84"/>
                    <a:pt x="25" y="74"/>
                    <a:pt x="25" y="71"/>
                  </a:cubicBezTo>
                  <a:cubicBezTo>
                    <a:pt x="27" y="63"/>
                    <a:pt x="20" y="39"/>
                    <a:pt x="19" y="36"/>
                  </a:cubicBezTo>
                  <a:cubicBezTo>
                    <a:pt x="19" y="33"/>
                    <a:pt x="18" y="25"/>
                    <a:pt x="17" y="23"/>
                  </a:cubicBezTo>
                  <a:cubicBezTo>
                    <a:pt x="16" y="21"/>
                    <a:pt x="26" y="24"/>
                    <a:pt x="29" y="25"/>
                  </a:cubicBezTo>
                  <a:cubicBezTo>
                    <a:pt x="31" y="26"/>
                    <a:pt x="33" y="32"/>
                    <a:pt x="33" y="37"/>
                  </a:cubicBezTo>
                  <a:cubicBezTo>
                    <a:pt x="34" y="29"/>
                    <a:pt x="35" y="21"/>
                    <a:pt x="34" y="19"/>
                  </a:cubicBezTo>
                  <a:cubicBezTo>
                    <a:pt x="33" y="16"/>
                    <a:pt x="33" y="1"/>
                    <a:pt x="33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5"/>
                    <a:pt x="16" y="14"/>
                    <a:pt x="12" y="17"/>
                  </a:cubicBezTo>
                  <a:cubicBezTo>
                    <a:pt x="9" y="21"/>
                    <a:pt x="0" y="19"/>
                    <a:pt x="0" y="19"/>
                  </a:cubicBezTo>
                  <a:cubicBezTo>
                    <a:pt x="0" y="19"/>
                    <a:pt x="0" y="19"/>
                    <a:pt x="4" y="20"/>
                  </a:cubicBezTo>
                  <a:cubicBezTo>
                    <a:pt x="8" y="22"/>
                    <a:pt x="7" y="25"/>
                    <a:pt x="7" y="25"/>
                  </a:cubicBezTo>
                  <a:cubicBezTo>
                    <a:pt x="1" y="23"/>
                    <a:pt x="0" y="25"/>
                    <a:pt x="0" y="25"/>
                  </a:cubicBezTo>
                  <a:cubicBezTo>
                    <a:pt x="5" y="26"/>
                    <a:pt x="9" y="29"/>
                    <a:pt x="9" y="29"/>
                  </a:cubicBezTo>
                  <a:cubicBezTo>
                    <a:pt x="3" y="26"/>
                    <a:pt x="0" y="30"/>
                    <a:pt x="0" y="30"/>
                  </a:cubicBezTo>
                  <a:cubicBezTo>
                    <a:pt x="0" y="30"/>
                    <a:pt x="5" y="27"/>
                    <a:pt x="7" y="30"/>
                  </a:cubicBezTo>
                  <a:cubicBezTo>
                    <a:pt x="8" y="34"/>
                    <a:pt x="9" y="53"/>
                    <a:pt x="9" y="56"/>
                  </a:cubicBezTo>
                  <a:cubicBezTo>
                    <a:pt x="9" y="59"/>
                    <a:pt x="12" y="74"/>
                    <a:pt x="13" y="76"/>
                  </a:cubicBezTo>
                  <a:cubicBezTo>
                    <a:pt x="14" y="78"/>
                    <a:pt x="13" y="87"/>
                    <a:pt x="11" y="85"/>
                  </a:cubicBezTo>
                  <a:cubicBezTo>
                    <a:pt x="10" y="83"/>
                    <a:pt x="4" y="39"/>
                    <a:pt x="4" y="39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9" y="86"/>
                    <a:pt x="10" y="93"/>
                    <a:pt x="12" y="96"/>
                  </a:cubicBezTo>
                  <a:cubicBezTo>
                    <a:pt x="14" y="99"/>
                    <a:pt x="12" y="100"/>
                    <a:pt x="12" y="100"/>
                  </a:cubicBezTo>
                  <a:cubicBezTo>
                    <a:pt x="11" y="100"/>
                    <a:pt x="6" y="97"/>
                    <a:pt x="2" y="94"/>
                  </a:cubicBezTo>
                  <a:cubicBezTo>
                    <a:pt x="3" y="98"/>
                    <a:pt x="3" y="100"/>
                    <a:pt x="4" y="100"/>
                  </a:cubicBezTo>
                  <a:cubicBezTo>
                    <a:pt x="4" y="100"/>
                    <a:pt x="1" y="105"/>
                    <a:pt x="4" y="106"/>
                  </a:cubicBezTo>
                  <a:cubicBezTo>
                    <a:pt x="4" y="106"/>
                    <a:pt x="14" y="105"/>
                    <a:pt x="16" y="106"/>
                  </a:cubicBezTo>
                  <a:cubicBezTo>
                    <a:pt x="16" y="106"/>
                    <a:pt x="18" y="102"/>
                    <a:pt x="17" y="101"/>
                  </a:cubicBezTo>
                  <a:cubicBezTo>
                    <a:pt x="16" y="100"/>
                    <a:pt x="17" y="98"/>
                    <a:pt x="17" y="98"/>
                  </a:cubicBezTo>
                  <a:cubicBezTo>
                    <a:pt x="17" y="98"/>
                    <a:pt x="18" y="93"/>
                    <a:pt x="17" y="92"/>
                  </a:cubicBezTo>
                  <a:cubicBezTo>
                    <a:pt x="16" y="90"/>
                    <a:pt x="12" y="42"/>
                    <a:pt x="14" y="37"/>
                  </a:cubicBezTo>
                  <a:cubicBezTo>
                    <a:pt x="14" y="37"/>
                    <a:pt x="15" y="49"/>
                    <a:pt x="16" y="49"/>
                  </a:cubicBezTo>
                  <a:cubicBezTo>
                    <a:pt x="16" y="49"/>
                    <a:pt x="17" y="62"/>
                    <a:pt x="19" y="63"/>
                  </a:cubicBezTo>
                  <a:cubicBezTo>
                    <a:pt x="19" y="63"/>
                    <a:pt x="21" y="83"/>
                    <a:pt x="19" y="86"/>
                  </a:cubicBezTo>
                  <a:cubicBezTo>
                    <a:pt x="19" y="86"/>
                    <a:pt x="18" y="94"/>
                    <a:pt x="21" y="95"/>
                  </a:cubicBezTo>
                  <a:cubicBezTo>
                    <a:pt x="29" y="96"/>
                    <a:pt x="29" y="96"/>
                    <a:pt x="29" y="96"/>
                  </a:cubicBezTo>
                  <a:cubicBezTo>
                    <a:pt x="29" y="96"/>
                    <a:pt x="31" y="91"/>
                    <a:pt x="31" y="90"/>
                  </a:cubicBezTo>
                  <a:cubicBezTo>
                    <a:pt x="32" y="88"/>
                    <a:pt x="32" y="86"/>
                    <a:pt x="31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4"/>
                    <a:pt x="27" y="84"/>
                    <a:pt x="27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5857" name="Freeform 78"/>
            <p:cNvSpPr>
              <a:spLocks noChangeArrowheads="1"/>
            </p:cNvSpPr>
            <p:nvPr/>
          </p:nvSpPr>
          <p:spPr bwMode="auto">
            <a:xfrm>
              <a:off x="893762" y="330200"/>
              <a:ext cx="136525" cy="165100"/>
            </a:xfrm>
            <a:custGeom>
              <a:gdLst>
                <a:gd fmla="*/ 0 w 9" name="T0"/>
                <a:gd fmla="*/ 0 h 11" name="T1"/>
                <a:gd fmla="*/ 0 w 9" name="T2"/>
                <a:gd fmla="*/ 75045 h 11" name="T3"/>
                <a:gd fmla="*/ 60678 w 9" name="T4"/>
                <a:gd fmla="*/ 165100 h 11" name="T5"/>
                <a:gd fmla="*/ 75847 w 9" name="T6"/>
                <a:gd fmla="*/ 165100 h 11" name="T7"/>
                <a:gd fmla="*/ 91017 w 9" name="T8"/>
                <a:gd fmla="*/ 135082 h 11" name="T9"/>
                <a:gd fmla="*/ 91017 w 9" name="T10"/>
                <a:gd fmla="*/ 105064 h 11" name="T11"/>
                <a:gd fmla="*/ 121356 w 9" name="T12"/>
                <a:gd fmla="*/ 90055 h 11" name="T13"/>
                <a:gd fmla="*/ 136525 w 9" name="T14"/>
                <a:gd fmla="*/ 60036 h 11" name="T15"/>
                <a:gd fmla="*/ 30339 w 9" name="T16"/>
                <a:gd fmla="*/ 0 h 11" name="T17"/>
                <a:gd fmla="*/ 0 w 9" name="T18"/>
                <a:gd fmla="*/ 0 h 11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9" name="T30"/>
                <a:gd fmla="*/ 0 h 11" name="T31"/>
                <a:gd fmla="*/ 9 w 9" name="T32"/>
                <a:gd fmla="*/ 11 h 11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11" w="9">
                  <a:moveTo>
                    <a:pt x="0" y="0"/>
                  </a:moveTo>
                  <a:cubicBezTo>
                    <a:pt x="0" y="0"/>
                    <a:pt x="0" y="5"/>
                    <a:pt x="0" y="5"/>
                  </a:cubicBezTo>
                  <a:cubicBezTo>
                    <a:pt x="0" y="5"/>
                    <a:pt x="3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9"/>
                    <a:pt x="6" y="9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6" y="7"/>
                    <a:pt x="8" y="7"/>
                    <a:pt x="8" y="6"/>
                  </a:cubicBezTo>
                  <a:cubicBezTo>
                    <a:pt x="8" y="5"/>
                    <a:pt x="9" y="4"/>
                    <a:pt x="9" y="4"/>
                  </a:cubicBezTo>
                  <a:cubicBezTo>
                    <a:pt x="9" y="4"/>
                    <a:pt x="5" y="2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0814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5858" name="Freeform 79"/>
            <p:cNvSpPr>
              <a:spLocks noChangeArrowheads="1"/>
            </p:cNvSpPr>
            <p:nvPr/>
          </p:nvSpPr>
          <p:spPr bwMode="auto">
            <a:xfrm>
              <a:off x="682625" y="404813"/>
              <a:ext cx="635000" cy="901700"/>
            </a:xfrm>
            <a:custGeom>
              <a:gdLst>
                <a:gd fmla="*/ 0 w 42" name="T0"/>
                <a:gd fmla="*/ 736388 h 60" name="T1"/>
                <a:gd fmla="*/ 317500 w 42" name="T2"/>
                <a:gd fmla="*/ 886672 h 60" name="T3"/>
                <a:gd fmla="*/ 619881 w 42" name="T4"/>
                <a:gd fmla="*/ 736388 h 60" name="T5"/>
                <a:gd fmla="*/ 529167 w 42" name="T6"/>
                <a:gd fmla="*/ 180340 h 60" name="T7"/>
                <a:gd fmla="*/ 393095 w 42" name="T8"/>
                <a:gd fmla="*/ 0 h 60" name="T9"/>
                <a:gd fmla="*/ 317500 w 42" name="T10"/>
                <a:gd fmla="*/ 60113 h 60" name="T11"/>
                <a:gd fmla="*/ 272143 w 42" name="T12"/>
                <a:gd fmla="*/ 45085 h 60" name="T13"/>
                <a:gd fmla="*/ 226786 w 42" name="T14"/>
                <a:gd fmla="*/ 0 h 60" name="T15"/>
                <a:gd fmla="*/ 196548 w 42" name="T16"/>
                <a:gd fmla="*/ 0 h 60" name="T17"/>
                <a:gd fmla="*/ 75595 w 42" name="T18"/>
                <a:gd fmla="*/ 300567 h 60" name="T19"/>
                <a:gd fmla="*/ 0 w 42" name="T20"/>
                <a:gd fmla="*/ 736388 h 60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42" name="T33"/>
                <a:gd fmla="*/ 0 h 60" name="T34"/>
                <a:gd fmla="*/ 42 w 42" name="T35"/>
                <a:gd fmla="*/ 60 h 60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60" w="42">
                  <a:moveTo>
                    <a:pt x="0" y="49"/>
                  </a:moveTo>
                  <a:cubicBezTo>
                    <a:pt x="0" y="49"/>
                    <a:pt x="13" y="60"/>
                    <a:pt x="21" y="59"/>
                  </a:cubicBezTo>
                  <a:cubicBezTo>
                    <a:pt x="28" y="59"/>
                    <a:pt x="41" y="53"/>
                    <a:pt x="41" y="49"/>
                  </a:cubicBezTo>
                  <a:cubicBezTo>
                    <a:pt x="42" y="45"/>
                    <a:pt x="35" y="12"/>
                    <a:pt x="35" y="12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5" y="20"/>
                    <a:pt x="5" y="20"/>
                    <a:pt x="5" y="20"/>
                  </a:cubicBezTo>
                  <a:lnTo>
                    <a:pt x="0" y="49"/>
                  </a:lnTo>
                  <a:close/>
                </a:path>
              </a:pathLst>
            </a:custGeom>
            <a:solidFill>
              <a:srgbClr val="F2F2F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5859" name="Freeform 80"/>
            <p:cNvSpPr>
              <a:spLocks noChangeArrowheads="1"/>
            </p:cNvSpPr>
            <p:nvPr/>
          </p:nvSpPr>
          <p:spPr bwMode="auto">
            <a:xfrm>
              <a:off x="682625" y="420688"/>
              <a:ext cx="241300" cy="749300"/>
            </a:xfrm>
            <a:custGeom>
              <a:gdLst>
                <a:gd fmla="*/ 135731 w 16" name="T0"/>
                <a:gd fmla="*/ 704342 h 50" name="T1"/>
                <a:gd fmla="*/ 105569 w 16" name="T2"/>
                <a:gd fmla="*/ 599440 h 50" name="T3"/>
                <a:gd fmla="*/ 165894 w 16" name="T4"/>
                <a:gd fmla="*/ 689356 h 50" name="T5"/>
                <a:gd fmla="*/ 105569 w 16" name="T6"/>
                <a:gd fmla="*/ 449580 h 50" name="T7"/>
                <a:gd fmla="*/ 196056 w 16" name="T8"/>
                <a:gd fmla="*/ 644398 h 50" name="T9"/>
                <a:gd fmla="*/ 165894 w 16" name="T10"/>
                <a:gd fmla="*/ 479552 h 50" name="T11"/>
                <a:gd fmla="*/ 211137 w 16" name="T12"/>
                <a:gd fmla="*/ 494538 h 50" name="T13"/>
                <a:gd fmla="*/ 165894 w 16" name="T14"/>
                <a:gd fmla="*/ 359664 h 50" name="T15"/>
                <a:gd fmla="*/ 180975 w 16" name="T16"/>
                <a:gd fmla="*/ 44958 h 50" name="T17"/>
                <a:gd fmla="*/ 241300 w 16" name="T18"/>
                <a:gd fmla="*/ 89916 h 50" name="T19"/>
                <a:gd fmla="*/ 180975 w 16" name="T20"/>
                <a:gd fmla="*/ 0 h 50" name="T21"/>
                <a:gd fmla="*/ 105569 w 16" name="T22"/>
                <a:gd fmla="*/ 194818 h 50" name="T23"/>
                <a:gd fmla="*/ 60325 w 16" name="T24"/>
                <a:gd fmla="*/ 344678 h 50" name="T25"/>
                <a:gd fmla="*/ 0 w 16" name="T26"/>
                <a:gd fmla="*/ 719328 h 50" name="T27"/>
                <a:gd fmla="*/ 45244 w 16" name="T28"/>
                <a:gd fmla="*/ 749300 h 50" name="T29"/>
                <a:gd fmla="*/ 135731 w 16" name="T30"/>
                <a:gd fmla="*/ 704342 h 50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w 16" name="T48"/>
                <a:gd fmla="*/ 0 h 50" name="T49"/>
                <a:gd fmla="*/ 16 w 16" name="T50"/>
                <a:gd fmla="*/ 50 h 50" name="T51"/>
              </a:gdLst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b="T51" l="T48" r="T50" t="T49"/>
              <a:pathLst>
                <a:path h="50" w="16">
                  <a:moveTo>
                    <a:pt x="9" y="47"/>
                  </a:moveTo>
                  <a:cubicBezTo>
                    <a:pt x="9" y="47"/>
                    <a:pt x="5" y="46"/>
                    <a:pt x="7" y="40"/>
                  </a:cubicBezTo>
                  <a:cubicBezTo>
                    <a:pt x="7" y="40"/>
                    <a:pt x="7" y="45"/>
                    <a:pt x="11" y="46"/>
                  </a:cubicBezTo>
                  <a:cubicBezTo>
                    <a:pt x="11" y="46"/>
                    <a:pt x="6" y="42"/>
                    <a:pt x="7" y="30"/>
                  </a:cubicBezTo>
                  <a:cubicBezTo>
                    <a:pt x="7" y="30"/>
                    <a:pt x="8" y="41"/>
                    <a:pt x="13" y="43"/>
                  </a:cubicBezTo>
                  <a:cubicBezTo>
                    <a:pt x="13" y="43"/>
                    <a:pt x="7" y="36"/>
                    <a:pt x="11" y="32"/>
                  </a:cubicBezTo>
                  <a:cubicBezTo>
                    <a:pt x="11" y="32"/>
                    <a:pt x="11" y="35"/>
                    <a:pt x="14" y="33"/>
                  </a:cubicBezTo>
                  <a:cubicBezTo>
                    <a:pt x="14" y="33"/>
                    <a:pt x="9" y="32"/>
                    <a:pt x="11" y="24"/>
                  </a:cubicBezTo>
                  <a:cubicBezTo>
                    <a:pt x="12" y="16"/>
                    <a:pt x="12" y="3"/>
                    <a:pt x="12" y="3"/>
                  </a:cubicBezTo>
                  <a:cubicBezTo>
                    <a:pt x="12" y="3"/>
                    <a:pt x="14" y="6"/>
                    <a:pt x="16" y="6"/>
                  </a:cubicBezTo>
                  <a:cubicBezTo>
                    <a:pt x="16" y="6"/>
                    <a:pt x="12" y="5"/>
                    <a:pt x="12" y="0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6"/>
                    <a:pt x="5" y="19"/>
                    <a:pt x="4" y="23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1" y="49"/>
                    <a:pt x="3" y="50"/>
                  </a:cubicBezTo>
                  <a:cubicBezTo>
                    <a:pt x="4" y="49"/>
                    <a:pt x="6" y="46"/>
                    <a:pt x="9" y="47"/>
                  </a:cubicBezTo>
                  <a:close/>
                </a:path>
              </a:pathLst>
            </a:cu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5860" name="Freeform 81"/>
            <p:cNvSpPr>
              <a:spLocks noChangeArrowheads="1"/>
            </p:cNvSpPr>
            <p:nvPr/>
          </p:nvSpPr>
          <p:spPr bwMode="auto">
            <a:xfrm>
              <a:off x="1030287" y="434975"/>
              <a:ext cx="76200" cy="74613"/>
            </a:xfrm>
            <a:custGeom>
              <a:gdLst>
                <a:gd fmla="*/ 76200 w 5" name="T0"/>
                <a:gd fmla="*/ 0 h 5" name="T1"/>
                <a:gd fmla="*/ 0 w 5" name="T2"/>
                <a:gd fmla="*/ 74613 h 5" name="T3"/>
                <a:gd fmla="*/ 76200 w 5" name="T4"/>
                <a:gd fmla="*/ 0 h 5" name="T5"/>
                <a:gd fmla="*/ 0 60000 65536" name="T6"/>
                <a:gd fmla="*/ 0 60000 65536" name="T7"/>
                <a:gd fmla="*/ 0 60000 65536" name="T8"/>
                <a:gd fmla="*/ 0 w 5" name="T9"/>
                <a:gd fmla="*/ 0 h 5" name="T10"/>
                <a:gd fmla="*/ 5 w 5" name="T11"/>
                <a:gd fmla="*/ 5 h 5" name="T12"/>
              </a:gdLst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b="T12" l="T9" r="T11" t="T10"/>
              <a:pathLst>
                <a:path h="5" w="5">
                  <a:moveTo>
                    <a:pt x="5" y="0"/>
                  </a:moveTo>
                  <a:cubicBezTo>
                    <a:pt x="3" y="2"/>
                    <a:pt x="2" y="4"/>
                    <a:pt x="0" y="5"/>
                  </a:cubicBezTo>
                  <a:cubicBezTo>
                    <a:pt x="0" y="5"/>
                    <a:pt x="2" y="4"/>
                    <a:pt x="5" y="0"/>
                  </a:cubicBezTo>
                  <a:close/>
                </a:path>
              </a:pathLst>
            </a:cu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5861" name="Freeform 82"/>
            <p:cNvSpPr>
              <a:spLocks noChangeArrowheads="1"/>
            </p:cNvSpPr>
            <p:nvPr/>
          </p:nvSpPr>
          <p:spPr bwMode="auto">
            <a:xfrm>
              <a:off x="1076325" y="465138"/>
              <a:ext cx="241300" cy="750888"/>
            </a:xfrm>
            <a:custGeom>
              <a:gdLst>
                <a:gd fmla="*/ 226219 w 16" name="T0"/>
                <a:gd fmla="*/ 675799 h 50" name="T1"/>
                <a:gd fmla="*/ 135731 w 16" name="T2"/>
                <a:gd fmla="*/ 120142 h 50" name="T3"/>
                <a:gd fmla="*/ 60325 w 16" name="T4"/>
                <a:gd fmla="*/ 0 h 50" name="T5"/>
                <a:gd fmla="*/ 0 w 16" name="T6"/>
                <a:gd fmla="*/ 150178 h 50" name="T7"/>
                <a:gd fmla="*/ 60325 w 16" name="T8"/>
                <a:gd fmla="*/ 90107 h 50" name="T9"/>
                <a:gd fmla="*/ 60325 w 16" name="T10"/>
                <a:gd fmla="*/ 420497 h 50" name="T11"/>
                <a:gd fmla="*/ 135731 w 16" name="T12"/>
                <a:gd fmla="*/ 330391 h 50" name="T13"/>
                <a:gd fmla="*/ 90487 w 16" name="T14"/>
                <a:gd fmla="*/ 540639 h 50" name="T15"/>
                <a:gd fmla="*/ 90487 w 16" name="T16"/>
                <a:gd fmla="*/ 735870 h 50" name="T17"/>
                <a:gd fmla="*/ 135731 w 16" name="T18"/>
                <a:gd fmla="*/ 675799 h 50" name="T19"/>
                <a:gd fmla="*/ 150812 w 16" name="T20"/>
                <a:gd fmla="*/ 750888 h 50" name="T21"/>
                <a:gd fmla="*/ 226219 w 16" name="T22"/>
                <a:gd fmla="*/ 675799 h 50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w 16" name="T36"/>
                <a:gd fmla="*/ 0 h 50" name="T37"/>
                <a:gd fmla="*/ 16 w 16" name="T38"/>
                <a:gd fmla="*/ 50 h 50" name="T39"/>
              </a:gdLst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b="T39" l="T36" r="T38" t="T37"/>
              <a:pathLst>
                <a:path h="50" w="16">
                  <a:moveTo>
                    <a:pt x="15" y="45"/>
                  </a:moveTo>
                  <a:cubicBezTo>
                    <a:pt x="16" y="41"/>
                    <a:pt x="9" y="8"/>
                    <a:pt x="9" y="8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4"/>
                    <a:pt x="3" y="8"/>
                    <a:pt x="0" y="10"/>
                  </a:cubicBezTo>
                  <a:cubicBezTo>
                    <a:pt x="1" y="9"/>
                    <a:pt x="3" y="8"/>
                    <a:pt x="4" y="6"/>
                  </a:cubicBezTo>
                  <a:cubicBezTo>
                    <a:pt x="4" y="6"/>
                    <a:pt x="7" y="20"/>
                    <a:pt x="4" y="28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11" y="34"/>
                    <a:pt x="6" y="36"/>
                  </a:cubicBezTo>
                  <a:cubicBezTo>
                    <a:pt x="6" y="36"/>
                    <a:pt x="7" y="46"/>
                    <a:pt x="6" y="49"/>
                  </a:cubicBezTo>
                  <a:cubicBezTo>
                    <a:pt x="6" y="49"/>
                    <a:pt x="8" y="43"/>
                    <a:pt x="9" y="45"/>
                  </a:cubicBezTo>
                  <a:cubicBezTo>
                    <a:pt x="10" y="46"/>
                    <a:pt x="11" y="48"/>
                    <a:pt x="10" y="50"/>
                  </a:cubicBezTo>
                  <a:cubicBezTo>
                    <a:pt x="13" y="48"/>
                    <a:pt x="15" y="47"/>
                    <a:pt x="15" y="45"/>
                  </a:cubicBezTo>
                  <a:close/>
                </a:path>
              </a:pathLst>
            </a:cu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5862" name="Freeform 83"/>
            <p:cNvSpPr>
              <a:spLocks noChangeArrowheads="1"/>
            </p:cNvSpPr>
            <p:nvPr/>
          </p:nvSpPr>
          <p:spPr bwMode="auto">
            <a:xfrm>
              <a:off x="1681162" y="495300"/>
              <a:ext cx="106362" cy="150813"/>
            </a:xfrm>
            <a:custGeom>
              <a:gdLst>
                <a:gd fmla="*/ 0 w 7" name="T0"/>
                <a:gd fmla="*/ 15081 h 10" name="T1"/>
                <a:gd fmla="*/ 15195 w 7" name="T2"/>
                <a:gd fmla="*/ 45244 h 10" name="T3"/>
                <a:gd fmla="*/ 106362 w 7" name="T4"/>
                <a:gd fmla="*/ 150813 h 10" name="T5"/>
                <a:gd fmla="*/ 106362 w 7" name="T6"/>
                <a:gd fmla="*/ 135732 h 10" name="T7"/>
                <a:gd fmla="*/ 106362 w 7" name="T8"/>
                <a:gd fmla="*/ 120650 h 10" name="T9"/>
                <a:gd fmla="*/ 106362 w 7" name="T10"/>
                <a:gd fmla="*/ 105569 h 10" name="T11"/>
                <a:gd fmla="*/ 75973 w 7" name="T12"/>
                <a:gd fmla="*/ 60325 h 10" name="T13"/>
                <a:gd fmla="*/ 60778 w 7" name="T14"/>
                <a:gd fmla="*/ 30163 h 10" name="T15"/>
                <a:gd fmla="*/ 45584 w 7" name="T16"/>
                <a:gd fmla="*/ 15081 h 10" name="T17"/>
                <a:gd fmla="*/ 0 w 7" name="T18"/>
                <a:gd fmla="*/ 15081 h 10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7" name="T30"/>
                <a:gd fmla="*/ 0 h 10" name="T31"/>
                <a:gd fmla="*/ 7 w 7" name="T32"/>
                <a:gd fmla="*/ 10 h 10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10" w="7">
                  <a:moveTo>
                    <a:pt x="0" y="1"/>
                  </a:moveTo>
                  <a:cubicBezTo>
                    <a:pt x="1" y="2"/>
                    <a:pt x="1" y="3"/>
                    <a:pt x="1" y="3"/>
                  </a:cubicBezTo>
                  <a:cubicBezTo>
                    <a:pt x="2" y="5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6"/>
                    <a:pt x="6" y="4"/>
                    <a:pt x="5" y="4"/>
                  </a:cubicBezTo>
                  <a:cubicBezTo>
                    <a:pt x="5" y="4"/>
                    <a:pt x="5" y="2"/>
                    <a:pt x="4" y="2"/>
                  </a:cubicBezTo>
                  <a:cubicBezTo>
                    <a:pt x="4" y="2"/>
                    <a:pt x="4" y="0"/>
                    <a:pt x="3" y="1"/>
                  </a:cubicBezTo>
                  <a:cubicBezTo>
                    <a:pt x="2" y="2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D0814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5863" name="Freeform 84"/>
            <p:cNvSpPr>
              <a:spLocks noChangeArrowheads="1"/>
            </p:cNvSpPr>
            <p:nvPr/>
          </p:nvSpPr>
          <p:spPr bwMode="auto">
            <a:xfrm>
              <a:off x="833437" y="44450"/>
              <a:ext cx="303212" cy="376238"/>
            </a:xfrm>
            <a:custGeom>
              <a:gdLst>
                <a:gd fmla="*/ 151606 w 20" name="T0"/>
                <a:gd fmla="*/ 376238 h 25" name="T1"/>
                <a:gd fmla="*/ 197088 w 20" name="T2"/>
                <a:gd fmla="*/ 361188 h 25" name="T3"/>
                <a:gd fmla="*/ 242570 w 20" name="T4"/>
                <a:gd fmla="*/ 300990 h 25" name="T5"/>
                <a:gd fmla="*/ 257730 w 20" name="T6"/>
                <a:gd fmla="*/ 240792 h 25" name="T7"/>
                <a:gd fmla="*/ 288051 w 20" name="T8"/>
                <a:gd fmla="*/ 225743 h 25" name="T9"/>
                <a:gd fmla="*/ 288051 w 20" name="T10"/>
                <a:gd fmla="*/ 150495 h 25" name="T11"/>
                <a:gd fmla="*/ 242570 w 20" name="T12"/>
                <a:gd fmla="*/ 30099 h 25" name="T13"/>
                <a:gd fmla="*/ 106124 w 20" name="T14"/>
                <a:gd fmla="*/ 15050 h 25" name="T15"/>
                <a:gd fmla="*/ 30321 w 20" name="T16"/>
                <a:gd fmla="*/ 120396 h 25" name="T17"/>
                <a:gd fmla="*/ 30321 w 20" name="T18"/>
                <a:gd fmla="*/ 165545 h 25" name="T19"/>
                <a:gd fmla="*/ 0 w 20" name="T20"/>
                <a:gd fmla="*/ 165545 h 25" name="T21"/>
                <a:gd fmla="*/ 30321 w 20" name="T22"/>
                <a:gd fmla="*/ 240792 h 25" name="T23"/>
                <a:gd fmla="*/ 45482 w 20" name="T24"/>
                <a:gd fmla="*/ 240792 h 25" name="T25"/>
                <a:gd fmla="*/ 60642 w 20" name="T26"/>
                <a:gd fmla="*/ 300990 h 25" name="T27"/>
                <a:gd fmla="*/ 151606 w 20" name="T28"/>
                <a:gd fmla="*/ 376238 h 25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w 20" name="T45"/>
                <a:gd fmla="*/ 0 h 25" name="T46"/>
                <a:gd fmla="*/ 20 w 20" name="T47"/>
                <a:gd fmla="*/ 25 h 25" name="T48"/>
              </a:gdLst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b="T48" l="T45" r="T47" t="T46"/>
              <a:pathLst>
                <a:path h="25" w="20">
                  <a:moveTo>
                    <a:pt x="10" y="25"/>
                  </a:moveTo>
                  <a:cubicBezTo>
                    <a:pt x="11" y="24"/>
                    <a:pt x="13" y="24"/>
                    <a:pt x="13" y="24"/>
                  </a:cubicBezTo>
                  <a:cubicBezTo>
                    <a:pt x="13" y="23"/>
                    <a:pt x="16" y="21"/>
                    <a:pt x="16" y="20"/>
                  </a:cubicBezTo>
                  <a:cubicBezTo>
                    <a:pt x="17" y="20"/>
                    <a:pt x="17" y="16"/>
                    <a:pt x="17" y="16"/>
                  </a:cubicBezTo>
                  <a:cubicBezTo>
                    <a:pt x="17" y="16"/>
                    <a:pt x="18" y="16"/>
                    <a:pt x="19" y="15"/>
                  </a:cubicBezTo>
                  <a:cubicBezTo>
                    <a:pt x="19" y="15"/>
                    <a:pt x="20" y="11"/>
                    <a:pt x="19" y="10"/>
                  </a:cubicBezTo>
                  <a:cubicBezTo>
                    <a:pt x="18" y="9"/>
                    <a:pt x="18" y="3"/>
                    <a:pt x="16" y="2"/>
                  </a:cubicBezTo>
                  <a:cubicBezTo>
                    <a:pt x="14" y="1"/>
                    <a:pt x="8" y="0"/>
                    <a:pt x="7" y="1"/>
                  </a:cubicBezTo>
                  <a:cubicBezTo>
                    <a:pt x="5" y="2"/>
                    <a:pt x="2" y="7"/>
                    <a:pt x="2" y="8"/>
                  </a:cubicBezTo>
                  <a:cubicBezTo>
                    <a:pt x="2" y="9"/>
                    <a:pt x="2" y="11"/>
                    <a:pt x="2" y="11"/>
                  </a:cubicBezTo>
                  <a:cubicBezTo>
                    <a:pt x="2" y="11"/>
                    <a:pt x="0" y="11"/>
                    <a:pt x="0" y="11"/>
                  </a:cubicBezTo>
                  <a:cubicBezTo>
                    <a:pt x="0" y="11"/>
                    <a:pt x="1" y="16"/>
                    <a:pt x="2" y="16"/>
                  </a:cubicBezTo>
                  <a:cubicBezTo>
                    <a:pt x="2" y="16"/>
                    <a:pt x="2" y="16"/>
                    <a:pt x="3" y="16"/>
                  </a:cubicBezTo>
                  <a:cubicBezTo>
                    <a:pt x="3" y="16"/>
                    <a:pt x="3" y="19"/>
                    <a:pt x="4" y="20"/>
                  </a:cubicBezTo>
                  <a:cubicBezTo>
                    <a:pt x="5" y="21"/>
                    <a:pt x="7" y="25"/>
                    <a:pt x="10" y="25"/>
                  </a:cubicBezTo>
                  <a:close/>
                </a:path>
              </a:pathLst>
            </a:custGeom>
            <a:solidFill>
              <a:srgbClr val="F1B15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5864" name="Freeform 85"/>
            <p:cNvSpPr>
              <a:spLocks noChangeArrowheads="1"/>
            </p:cNvSpPr>
            <p:nvPr/>
          </p:nvSpPr>
          <p:spPr bwMode="auto">
            <a:xfrm>
              <a:off x="1666875" y="404813"/>
              <a:ext cx="196850" cy="211138"/>
            </a:xfrm>
            <a:custGeom>
              <a:gdLst>
                <a:gd fmla="*/ 0 w 13" name="T0"/>
                <a:gd fmla="*/ 60325 h 14" name="T1"/>
                <a:gd fmla="*/ 0 w 13" name="T2"/>
                <a:gd fmla="*/ 60325 h 14" name="T3"/>
                <a:gd fmla="*/ 0 w 13" name="T4"/>
                <a:gd fmla="*/ 60325 h 14" name="T5"/>
                <a:gd fmla="*/ 0 w 13" name="T6"/>
                <a:gd fmla="*/ 60325 h 14" name="T7"/>
                <a:gd fmla="*/ 0 w 13" name="T8"/>
                <a:gd fmla="*/ 75406 h 14" name="T9"/>
                <a:gd fmla="*/ 15142 w 13" name="T10"/>
                <a:gd fmla="*/ 75406 h 14" name="T11"/>
                <a:gd fmla="*/ 15142 w 13" name="T12"/>
                <a:gd fmla="*/ 105569 h 14" name="T13"/>
                <a:gd fmla="*/ 15142 w 13" name="T14"/>
                <a:gd fmla="*/ 105569 h 14" name="T15"/>
                <a:gd fmla="*/ 60569 w 13" name="T16"/>
                <a:gd fmla="*/ 105569 h 14" name="T17"/>
                <a:gd fmla="*/ 75712 w 13" name="T18"/>
                <a:gd fmla="*/ 120650 h 14" name="T19"/>
                <a:gd fmla="*/ 90854 w 13" name="T20"/>
                <a:gd fmla="*/ 150813 h 14" name="T21"/>
                <a:gd fmla="*/ 121138 w 13" name="T22"/>
                <a:gd fmla="*/ 196057 h 14" name="T23"/>
                <a:gd fmla="*/ 121138 w 13" name="T24"/>
                <a:gd fmla="*/ 211138 h 14" name="T25"/>
                <a:gd fmla="*/ 121138 w 13" name="T26"/>
                <a:gd fmla="*/ 211138 h 14" name="T27"/>
                <a:gd fmla="*/ 136281 w 13" name="T28"/>
                <a:gd fmla="*/ 211138 h 14" name="T29"/>
                <a:gd fmla="*/ 136281 w 13" name="T30"/>
                <a:gd fmla="*/ 211138 h 14" name="T31"/>
                <a:gd fmla="*/ 136281 w 13" name="T32"/>
                <a:gd fmla="*/ 211138 h 14" name="T33"/>
                <a:gd fmla="*/ 136281 w 13" name="T34"/>
                <a:gd fmla="*/ 211138 h 14" name="T35"/>
                <a:gd fmla="*/ 151423 w 13" name="T36"/>
                <a:gd fmla="*/ 196057 h 14" name="T37"/>
                <a:gd fmla="*/ 166565 w 13" name="T38"/>
                <a:gd fmla="*/ 180975 h 14" name="T39"/>
                <a:gd fmla="*/ 166565 w 13" name="T40"/>
                <a:gd fmla="*/ 180975 h 14" name="T41"/>
                <a:gd fmla="*/ 166565 w 13" name="T42"/>
                <a:gd fmla="*/ 180975 h 14" name="T43"/>
                <a:gd fmla="*/ 166565 w 13" name="T44"/>
                <a:gd fmla="*/ 180975 h 14" name="T45"/>
                <a:gd fmla="*/ 166565 w 13" name="T46"/>
                <a:gd fmla="*/ 180975 h 14" name="T47"/>
                <a:gd fmla="*/ 166565 w 13" name="T48"/>
                <a:gd fmla="*/ 180975 h 14" name="T49"/>
                <a:gd fmla="*/ 166565 w 13" name="T50"/>
                <a:gd fmla="*/ 180975 h 14" name="T51"/>
                <a:gd fmla="*/ 166565 w 13" name="T52"/>
                <a:gd fmla="*/ 165894 h 14" name="T53"/>
                <a:gd fmla="*/ 181708 w 13" name="T54"/>
                <a:gd fmla="*/ 165894 h 14" name="T55"/>
                <a:gd fmla="*/ 181708 w 13" name="T56"/>
                <a:gd fmla="*/ 165894 h 14" name="T57"/>
                <a:gd fmla="*/ 181708 w 13" name="T58"/>
                <a:gd fmla="*/ 165894 h 14" name="T59"/>
                <a:gd fmla="*/ 181708 w 13" name="T60"/>
                <a:gd fmla="*/ 150813 h 14" name="T61"/>
                <a:gd fmla="*/ 181708 w 13" name="T62"/>
                <a:gd fmla="*/ 150813 h 14" name="T63"/>
                <a:gd fmla="*/ 181708 w 13" name="T64"/>
                <a:gd fmla="*/ 120650 h 14" name="T65"/>
                <a:gd fmla="*/ 181708 w 13" name="T66"/>
                <a:gd fmla="*/ 120650 h 14" name="T67"/>
                <a:gd fmla="*/ 196850 w 13" name="T68"/>
                <a:gd fmla="*/ 120650 h 14" name="T69"/>
                <a:gd fmla="*/ 196850 w 13" name="T70"/>
                <a:gd fmla="*/ 105569 h 14" name="T71"/>
                <a:gd fmla="*/ 196850 w 13" name="T72"/>
                <a:gd fmla="*/ 105569 h 14" name="T73"/>
                <a:gd fmla="*/ 196850 w 13" name="T74"/>
                <a:gd fmla="*/ 105569 h 14" name="T75"/>
                <a:gd fmla="*/ 181708 w 13" name="T76"/>
                <a:gd fmla="*/ 75406 h 14" name="T77"/>
                <a:gd fmla="*/ 181708 w 13" name="T78"/>
                <a:gd fmla="*/ 60325 h 14" name="T79"/>
                <a:gd fmla="*/ 166565 w 13" name="T80"/>
                <a:gd fmla="*/ 45244 h 14" name="T81"/>
                <a:gd fmla="*/ 166565 w 13" name="T82"/>
                <a:gd fmla="*/ 30163 h 14" name="T83"/>
                <a:gd fmla="*/ 136281 w 13" name="T84"/>
                <a:gd fmla="*/ 30163 h 14" name="T85"/>
                <a:gd fmla="*/ 136281 w 13" name="T86"/>
                <a:gd fmla="*/ 15081 h 14" name="T87"/>
                <a:gd fmla="*/ 75712 w 13" name="T88"/>
                <a:gd fmla="*/ 15081 h 14" name="T89"/>
                <a:gd fmla="*/ 60569 w 13" name="T90"/>
                <a:gd fmla="*/ 15081 h 14" name="T91"/>
                <a:gd fmla="*/ 60569 w 13" name="T92"/>
                <a:gd fmla="*/ 15081 h 14" name="T93"/>
                <a:gd fmla="*/ 60569 w 13" name="T94"/>
                <a:gd fmla="*/ 15081 h 14" name="T95"/>
                <a:gd fmla="*/ 60569 w 13" name="T96"/>
                <a:gd fmla="*/ 15081 h 14" name="T97"/>
                <a:gd fmla="*/ 60569 w 13" name="T98"/>
                <a:gd fmla="*/ 15081 h 14" name="T99"/>
                <a:gd fmla="*/ 60569 w 13" name="T100"/>
                <a:gd fmla="*/ 15081 h 14" name="T101"/>
                <a:gd fmla="*/ 60569 w 13" name="T102"/>
                <a:gd fmla="*/ 30163 h 14" name="T103"/>
                <a:gd fmla="*/ 60569 w 13" name="T104"/>
                <a:gd fmla="*/ 30163 h 14" name="T105"/>
                <a:gd fmla="*/ 60569 w 13" name="T106"/>
                <a:gd fmla="*/ 30163 h 14" name="T107"/>
                <a:gd fmla="*/ 60569 w 13" name="T108"/>
                <a:gd fmla="*/ 30163 h 14" name="T109"/>
                <a:gd fmla="*/ 60569 w 13" name="T110"/>
                <a:gd fmla="*/ 30163 h 14" name="T111"/>
                <a:gd fmla="*/ 45427 w 13" name="T112"/>
                <a:gd fmla="*/ 30163 h 14" name="T113"/>
                <a:gd fmla="*/ 15142 w 13" name="T114"/>
                <a:gd fmla="*/ 45244 h 14" name="T115"/>
                <a:gd fmla="*/ 15142 w 13" name="T116"/>
                <a:gd fmla="*/ 45244 h 14" name="T117"/>
                <a:gd fmla="*/ 0 w 13" name="T118"/>
                <a:gd fmla="*/ 45244 h 14" name="T119"/>
                <a:gd fmla="*/ 0 w 13" name="T120"/>
                <a:gd fmla="*/ 45244 h 14" name="T121"/>
                <a:gd fmla="*/ 0 w 13" name="T122"/>
                <a:gd fmla="*/ 60325 h 14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60000 65536" name="T177"/>
                <a:gd fmla="*/ 0 60000 65536" name="T178"/>
                <a:gd fmla="*/ 0 60000 65536" name="T179"/>
                <a:gd fmla="*/ 0 60000 65536" name="T180"/>
                <a:gd fmla="*/ 0 60000 65536" name="T181"/>
                <a:gd fmla="*/ 0 60000 65536" name="T182"/>
                <a:gd fmla="*/ 0 60000 65536" name="T183"/>
                <a:gd fmla="*/ 0 60000 65536" name="T184"/>
                <a:gd fmla="*/ 0 60000 65536" name="T185"/>
                <a:gd fmla="*/ 0 w 13" name="T186"/>
                <a:gd fmla="*/ 0 h 14" name="T187"/>
                <a:gd fmla="*/ 13 w 13" name="T188"/>
                <a:gd fmla="*/ 14 h 14" name="T189"/>
              </a:gdLst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b="T189" l="T186" r="T188" t="T187"/>
              <a:pathLst>
                <a:path h="14" w="13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8"/>
                    <a:pt x="4" y="7"/>
                  </a:cubicBezTo>
                  <a:cubicBezTo>
                    <a:pt x="5" y="6"/>
                    <a:pt x="5" y="8"/>
                    <a:pt x="5" y="8"/>
                  </a:cubicBezTo>
                  <a:cubicBezTo>
                    <a:pt x="6" y="8"/>
                    <a:pt x="6" y="10"/>
                    <a:pt x="6" y="10"/>
                  </a:cubicBezTo>
                  <a:cubicBezTo>
                    <a:pt x="7" y="10"/>
                    <a:pt x="8" y="12"/>
                    <a:pt x="8" y="13"/>
                  </a:cubicBezTo>
                  <a:cubicBezTo>
                    <a:pt x="8" y="13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3"/>
                    <a:pt x="9" y="13"/>
                    <a:pt x="10" y="13"/>
                  </a:cubicBezTo>
                  <a:cubicBezTo>
                    <a:pt x="10" y="13"/>
                    <a:pt x="10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2" y="9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2" y="5"/>
                    <a:pt x="12" y="5"/>
                  </a:cubicBezTo>
                  <a:cubicBezTo>
                    <a:pt x="12" y="5"/>
                    <a:pt x="12" y="4"/>
                    <a:pt x="12" y="4"/>
                  </a:cubicBezTo>
                  <a:cubicBezTo>
                    <a:pt x="12" y="4"/>
                    <a:pt x="11" y="3"/>
                    <a:pt x="11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0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1B15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5865" name="Freeform 86"/>
            <p:cNvSpPr>
              <a:spLocks noChangeArrowheads="1"/>
            </p:cNvSpPr>
            <p:nvPr/>
          </p:nvSpPr>
          <p:spPr bwMode="auto">
            <a:xfrm>
              <a:off x="1666875" y="420688"/>
              <a:ext cx="196850" cy="195263"/>
            </a:xfrm>
            <a:custGeom>
              <a:gdLst>
                <a:gd fmla="*/ 0 w 13" name="T0"/>
                <a:gd fmla="*/ 45061 h 13" name="T1"/>
                <a:gd fmla="*/ 0 w 13" name="T2"/>
                <a:gd fmla="*/ 45061 h 13" name="T3"/>
                <a:gd fmla="*/ 0 w 13" name="T4"/>
                <a:gd fmla="*/ 45061 h 13" name="T5"/>
                <a:gd fmla="*/ 0 w 13" name="T6"/>
                <a:gd fmla="*/ 45061 h 13" name="T7"/>
                <a:gd fmla="*/ 0 w 13" name="T8"/>
                <a:gd fmla="*/ 60081 h 13" name="T9"/>
                <a:gd fmla="*/ 15142 w 13" name="T10"/>
                <a:gd fmla="*/ 60081 h 13" name="T11"/>
                <a:gd fmla="*/ 15142 w 13" name="T12"/>
                <a:gd fmla="*/ 90121 h 13" name="T13"/>
                <a:gd fmla="*/ 15142 w 13" name="T14"/>
                <a:gd fmla="*/ 90121 h 13" name="T15"/>
                <a:gd fmla="*/ 60569 w 13" name="T16"/>
                <a:gd fmla="*/ 90121 h 13" name="T17"/>
                <a:gd fmla="*/ 75712 w 13" name="T18"/>
                <a:gd fmla="*/ 105142 h 13" name="T19"/>
                <a:gd fmla="*/ 90854 w 13" name="T20"/>
                <a:gd fmla="*/ 135182 h 13" name="T21"/>
                <a:gd fmla="*/ 121138 w 13" name="T22"/>
                <a:gd fmla="*/ 180243 h 13" name="T23"/>
                <a:gd fmla="*/ 121138 w 13" name="T24"/>
                <a:gd fmla="*/ 195263 h 13" name="T25"/>
                <a:gd fmla="*/ 121138 w 13" name="T26"/>
                <a:gd fmla="*/ 195263 h 13" name="T27"/>
                <a:gd fmla="*/ 136281 w 13" name="T28"/>
                <a:gd fmla="*/ 195263 h 13" name="T29"/>
                <a:gd fmla="*/ 136281 w 13" name="T30"/>
                <a:gd fmla="*/ 195263 h 13" name="T31"/>
                <a:gd fmla="*/ 136281 w 13" name="T32"/>
                <a:gd fmla="*/ 195263 h 13" name="T33"/>
                <a:gd fmla="*/ 136281 w 13" name="T34"/>
                <a:gd fmla="*/ 195263 h 13" name="T35"/>
                <a:gd fmla="*/ 151423 w 13" name="T36"/>
                <a:gd fmla="*/ 180243 h 13" name="T37"/>
                <a:gd fmla="*/ 166565 w 13" name="T38"/>
                <a:gd fmla="*/ 165223 h 13" name="T39"/>
                <a:gd fmla="*/ 166565 w 13" name="T40"/>
                <a:gd fmla="*/ 165223 h 13" name="T41"/>
                <a:gd fmla="*/ 166565 w 13" name="T42"/>
                <a:gd fmla="*/ 165223 h 13" name="T43"/>
                <a:gd fmla="*/ 166565 w 13" name="T44"/>
                <a:gd fmla="*/ 165223 h 13" name="T45"/>
                <a:gd fmla="*/ 166565 w 13" name="T46"/>
                <a:gd fmla="*/ 165223 h 13" name="T47"/>
                <a:gd fmla="*/ 166565 w 13" name="T48"/>
                <a:gd fmla="*/ 165223 h 13" name="T49"/>
                <a:gd fmla="*/ 166565 w 13" name="T50"/>
                <a:gd fmla="*/ 165223 h 13" name="T51"/>
                <a:gd fmla="*/ 166565 w 13" name="T52"/>
                <a:gd fmla="*/ 150202 h 13" name="T53"/>
                <a:gd fmla="*/ 181708 w 13" name="T54"/>
                <a:gd fmla="*/ 150202 h 13" name="T55"/>
                <a:gd fmla="*/ 181708 w 13" name="T56"/>
                <a:gd fmla="*/ 150202 h 13" name="T57"/>
                <a:gd fmla="*/ 181708 w 13" name="T58"/>
                <a:gd fmla="*/ 150202 h 13" name="T59"/>
                <a:gd fmla="*/ 181708 w 13" name="T60"/>
                <a:gd fmla="*/ 135182 h 13" name="T61"/>
                <a:gd fmla="*/ 181708 w 13" name="T62"/>
                <a:gd fmla="*/ 135182 h 13" name="T63"/>
                <a:gd fmla="*/ 181708 w 13" name="T64"/>
                <a:gd fmla="*/ 105142 h 13" name="T65"/>
                <a:gd fmla="*/ 181708 w 13" name="T66"/>
                <a:gd fmla="*/ 105142 h 13" name="T67"/>
                <a:gd fmla="*/ 196850 w 13" name="T68"/>
                <a:gd fmla="*/ 105142 h 13" name="T69"/>
                <a:gd fmla="*/ 196850 w 13" name="T70"/>
                <a:gd fmla="*/ 90121 h 13" name="T71"/>
                <a:gd fmla="*/ 196850 w 13" name="T72"/>
                <a:gd fmla="*/ 90121 h 13" name="T73"/>
                <a:gd fmla="*/ 151423 w 13" name="T74"/>
                <a:gd fmla="*/ 90121 h 13" name="T75"/>
                <a:gd fmla="*/ 136281 w 13" name="T76"/>
                <a:gd fmla="*/ 75101 h 13" name="T77"/>
                <a:gd fmla="*/ 166565 w 13" name="T78"/>
                <a:gd fmla="*/ 60081 h 13" name="T79"/>
                <a:gd fmla="*/ 121138 w 13" name="T80"/>
                <a:gd fmla="*/ 60081 h 13" name="T81"/>
                <a:gd fmla="*/ 105996 w 13" name="T82"/>
                <a:gd fmla="*/ 45061 h 13" name="T83"/>
                <a:gd fmla="*/ 151423 w 13" name="T84"/>
                <a:gd fmla="*/ 30040 h 13" name="T85"/>
                <a:gd fmla="*/ 105996 w 13" name="T86"/>
                <a:gd fmla="*/ 30040 h 13" name="T87"/>
                <a:gd fmla="*/ 90854 w 13" name="T88"/>
                <a:gd fmla="*/ 15020 h 13" name="T89"/>
                <a:gd fmla="*/ 60569 w 13" name="T90"/>
                <a:gd fmla="*/ 0 h 13" name="T91"/>
                <a:gd fmla="*/ 60569 w 13" name="T92"/>
                <a:gd fmla="*/ 0 h 13" name="T93"/>
                <a:gd fmla="*/ 60569 w 13" name="T94"/>
                <a:gd fmla="*/ 0 h 13" name="T95"/>
                <a:gd fmla="*/ 60569 w 13" name="T96"/>
                <a:gd fmla="*/ 0 h 13" name="T97"/>
                <a:gd fmla="*/ 60569 w 13" name="T98"/>
                <a:gd fmla="*/ 0 h 13" name="T99"/>
                <a:gd fmla="*/ 60569 w 13" name="T100"/>
                <a:gd fmla="*/ 0 h 13" name="T101"/>
                <a:gd fmla="*/ 60569 w 13" name="T102"/>
                <a:gd fmla="*/ 15020 h 13" name="T103"/>
                <a:gd fmla="*/ 60569 w 13" name="T104"/>
                <a:gd fmla="*/ 15020 h 13" name="T105"/>
                <a:gd fmla="*/ 60569 w 13" name="T106"/>
                <a:gd fmla="*/ 15020 h 13" name="T107"/>
                <a:gd fmla="*/ 60569 w 13" name="T108"/>
                <a:gd fmla="*/ 15020 h 13" name="T109"/>
                <a:gd fmla="*/ 60569 w 13" name="T110"/>
                <a:gd fmla="*/ 15020 h 13" name="T111"/>
                <a:gd fmla="*/ 60569 w 13" name="T112"/>
                <a:gd fmla="*/ 15020 h 13" name="T113"/>
                <a:gd fmla="*/ 45427 w 13" name="T114"/>
                <a:gd fmla="*/ 30040 h 13" name="T115"/>
                <a:gd fmla="*/ 15142 w 13" name="T116"/>
                <a:gd fmla="*/ 30040 h 13" name="T117"/>
                <a:gd fmla="*/ 15142 w 13" name="T118"/>
                <a:gd fmla="*/ 30040 h 13" name="T119"/>
                <a:gd fmla="*/ 0 w 13" name="T120"/>
                <a:gd fmla="*/ 30040 h 13" name="T121"/>
                <a:gd fmla="*/ 0 w 13" name="T122"/>
                <a:gd fmla="*/ 30040 h 13" name="T123"/>
                <a:gd fmla="*/ 0 w 13" name="T124"/>
                <a:gd fmla="*/ 45061 h 13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60000 65536" name="T177"/>
                <a:gd fmla="*/ 0 60000 65536" name="T178"/>
                <a:gd fmla="*/ 0 60000 65536" name="T179"/>
                <a:gd fmla="*/ 0 60000 65536" name="T180"/>
                <a:gd fmla="*/ 0 60000 65536" name="T181"/>
                <a:gd fmla="*/ 0 60000 65536" name="T182"/>
                <a:gd fmla="*/ 0 60000 65536" name="T183"/>
                <a:gd fmla="*/ 0 60000 65536" name="T184"/>
                <a:gd fmla="*/ 0 60000 65536" name="T185"/>
                <a:gd fmla="*/ 0 60000 65536" name="T186"/>
                <a:gd fmla="*/ 0 60000 65536" name="T187"/>
                <a:gd fmla="*/ 0 60000 65536" name="T188"/>
                <a:gd fmla="*/ 0 w 13" name="T189"/>
                <a:gd fmla="*/ 0 h 13" name="T190"/>
                <a:gd fmla="*/ 13 w 13" name="T191"/>
                <a:gd fmla="*/ 13 h 13" name="T192"/>
              </a:gdLst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b="T192" l="T189" r="T191" t="T190"/>
              <a:pathLst>
                <a:path h="13" w="1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3" y="7"/>
                    <a:pt x="4" y="6"/>
                  </a:cubicBezTo>
                  <a:cubicBezTo>
                    <a:pt x="5" y="5"/>
                    <a:pt x="5" y="7"/>
                    <a:pt x="5" y="7"/>
                  </a:cubicBezTo>
                  <a:cubicBezTo>
                    <a:pt x="6" y="7"/>
                    <a:pt x="6" y="9"/>
                    <a:pt x="6" y="9"/>
                  </a:cubicBezTo>
                  <a:cubicBezTo>
                    <a:pt x="7" y="9"/>
                    <a:pt x="8" y="11"/>
                    <a:pt x="8" y="12"/>
                  </a:cubicBezTo>
                  <a:cubicBezTo>
                    <a:pt x="8" y="12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2"/>
                    <a:pt x="9" y="12"/>
                    <a:pt x="10" y="12"/>
                  </a:cubicBezTo>
                  <a:cubicBezTo>
                    <a:pt x="10" y="12"/>
                    <a:pt x="10" y="12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8"/>
                    <a:pt x="12" y="8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0" y="6"/>
                    <a:pt x="10" y="6"/>
                  </a:cubicBezTo>
                  <a:cubicBezTo>
                    <a:pt x="9" y="6"/>
                    <a:pt x="9" y="5"/>
                    <a:pt x="9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9" y="5"/>
                    <a:pt x="8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8" y="3"/>
                    <a:pt x="7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5" y="1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E99D5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5866" name="Freeform 87"/>
            <p:cNvSpPr>
              <a:spLocks noChangeArrowheads="1"/>
            </p:cNvSpPr>
            <p:nvPr/>
          </p:nvSpPr>
          <p:spPr bwMode="auto">
            <a:xfrm>
              <a:off x="833437" y="60325"/>
              <a:ext cx="303212" cy="360363"/>
            </a:xfrm>
            <a:custGeom>
              <a:gdLst>
                <a:gd fmla="*/ 242570 w 20" name="T0"/>
                <a:gd fmla="*/ 15015 h 24" name="T1"/>
                <a:gd fmla="*/ 197088 w 20" name="T2"/>
                <a:gd fmla="*/ 0 h 24" name="T3"/>
                <a:gd fmla="*/ 227409 w 20" name="T4"/>
                <a:gd fmla="*/ 75076 h 24" name="T5"/>
                <a:gd fmla="*/ 242570 w 20" name="T6"/>
                <a:gd fmla="*/ 135136 h 24" name="T7"/>
                <a:gd fmla="*/ 257730 w 20" name="T8"/>
                <a:gd fmla="*/ 165166 h 24" name="T9"/>
                <a:gd fmla="*/ 242570 w 20" name="T10"/>
                <a:gd fmla="*/ 210212 h 24" name="T11"/>
                <a:gd fmla="*/ 242570 w 20" name="T12"/>
                <a:gd fmla="*/ 240242 h 24" name="T13"/>
                <a:gd fmla="*/ 242570 w 20" name="T14"/>
                <a:gd fmla="*/ 285287 h 24" name="T15"/>
                <a:gd fmla="*/ 197088 w 20" name="T16"/>
                <a:gd fmla="*/ 330333 h 24" name="T17"/>
                <a:gd fmla="*/ 136445 w 20" name="T18"/>
                <a:gd fmla="*/ 345348 h 24" name="T19"/>
                <a:gd fmla="*/ 121285 w 20" name="T20"/>
                <a:gd fmla="*/ 315318 h 24" name="T21"/>
                <a:gd fmla="*/ 75803 w 20" name="T22"/>
                <a:gd fmla="*/ 270272 h 24" name="T23"/>
                <a:gd fmla="*/ 75803 w 20" name="T24"/>
                <a:gd fmla="*/ 225227 h 24" name="T25"/>
                <a:gd fmla="*/ 90964 w 20" name="T26"/>
                <a:gd fmla="*/ 195197 h 24" name="T27"/>
                <a:gd fmla="*/ 90964 w 20" name="T28"/>
                <a:gd fmla="*/ 180182 h 24" name="T29"/>
                <a:gd fmla="*/ 60642 w 20" name="T30"/>
                <a:gd fmla="*/ 150151 h 24" name="T31"/>
                <a:gd fmla="*/ 90964 w 20" name="T32"/>
                <a:gd fmla="*/ 120121 h 24" name="T33"/>
                <a:gd fmla="*/ 106124 w 20" name="T34"/>
                <a:gd fmla="*/ 90091 h 24" name="T35"/>
                <a:gd fmla="*/ 121285 w 20" name="T36"/>
                <a:gd fmla="*/ 15015 h 24" name="T37"/>
                <a:gd fmla="*/ 106124 w 20" name="T38"/>
                <a:gd fmla="*/ 0 h 24" name="T39"/>
                <a:gd fmla="*/ 106124 w 20" name="T40"/>
                <a:gd fmla="*/ 0 h 24" name="T41"/>
                <a:gd fmla="*/ 30321 w 20" name="T42"/>
                <a:gd fmla="*/ 105106 h 24" name="T43"/>
                <a:gd fmla="*/ 30321 w 20" name="T44"/>
                <a:gd fmla="*/ 150151 h 24" name="T45"/>
                <a:gd fmla="*/ 0 w 20" name="T46"/>
                <a:gd fmla="*/ 150151 h 24" name="T47"/>
                <a:gd fmla="*/ 15161 w 20" name="T48"/>
                <a:gd fmla="*/ 225227 h 24" name="T49"/>
                <a:gd fmla="*/ 45482 w 20" name="T50"/>
                <a:gd fmla="*/ 225227 h 24" name="T51"/>
                <a:gd fmla="*/ 60642 w 20" name="T52"/>
                <a:gd fmla="*/ 285287 h 24" name="T53"/>
                <a:gd fmla="*/ 151606 w 20" name="T54"/>
                <a:gd fmla="*/ 360363 h 24" name="T55"/>
                <a:gd fmla="*/ 197088 w 20" name="T56"/>
                <a:gd fmla="*/ 345348 h 24" name="T57"/>
                <a:gd fmla="*/ 242570 w 20" name="T58"/>
                <a:gd fmla="*/ 285287 h 24" name="T59"/>
                <a:gd fmla="*/ 257730 w 20" name="T60"/>
                <a:gd fmla="*/ 225227 h 24" name="T61"/>
                <a:gd fmla="*/ 288051 w 20" name="T62"/>
                <a:gd fmla="*/ 210212 h 24" name="T63"/>
                <a:gd fmla="*/ 288051 w 20" name="T64"/>
                <a:gd fmla="*/ 135136 h 24" name="T65"/>
                <a:gd fmla="*/ 242570 w 20" name="T66"/>
                <a:gd fmla="*/ 15015 h 24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w 20" name="T102"/>
                <a:gd fmla="*/ 0 h 24" name="T103"/>
                <a:gd fmla="*/ 20 w 20" name="T104"/>
                <a:gd fmla="*/ 24 h 24" name="T105"/>
              </a:gdLst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b="T105" l="T102" r="T104" t="T103"/>
              <a:pathLst>
                <a:path h="24" w="20">
                  <a:moveTo>
                    <a:pt x="16" y="1"/>
                  </a:moveTo>
                  <a:cubicBezTo>
                    <a:pt x="15" y="1"/>
                    <a:pt x="14" y="1"/>
                    <a:pt x="13" y="0"/>
                  </a:cubicBezTo>
                  <a:cubicBezTo>
                    <a:pt x="13" y="1"/>
                    <a:pt x="14" y="4"/>
                    <a:pt x="15" y="5"/>
                  </a:cubicBezTo>
                  <a:cubicBezTo>
                    <a:pt x="16" y="6"/>
                    <a:pt x="16" y="9"/>
                    <a:pt x="16" y="9"/>
                  </a:cubicBezTo>
                  <a:cubicBezTo>
                    <a:pt x="16" y="9"/>
                    <a:pt x="17" y="10"/>
                    <a:pt x="17" y="11"/>
                  </a:cubicBezTo>
                  <a:cubicBezTo>
                    <a:pt x="17" y="11"/>
                    <a:pt x="17" y="13"/>
                    <a:pt x="16" y="14"/>
                  </a:cubicBezTo>
                  <a:cubicBezTo>
                    <a:pt x="15" y="16"/>
                    <a:pt x="16" y="16"/>
                    <a:pt x="16" y="16"/>
                  </a:cubicBezTo>
                  <a:cubicBezTo>
                    <a:pt x="16" y="16"/>
                    <a:pt x="16" y="18"/>
                    <a:pt x="16" y="19"/>
                  </a:cubicBezTo>
                  <a:cubicBezTo>
                    <a:pt x="15" y="19"/>
                    <a:pt x="13" y="21"/>
                    <a:pt x="13" y="22"/>
                  </a:cubicBezTo>
                  <a:cubicBezTo>
                    <a:pt x="13" y="22"/>
                    <a:pt x="11" y="23"/>
                    <a:pt x="9" y="23"/>
                  </a:cubicBezTo>
                  <a:cubicBezTo>
                    <a:pt x="8" y="22"/>
                    <a:pt x="8" y="22"/>
                    <a:pt x="8" y="21"/>
                  </a:cubicBezTo>
                  <a:cubicBezTo>
                    <a:pt x="8" y="20"/>
                    <a:pt x="6" y="20"/>
                    <a:pt x="5" y="18"/>
                  </a:cubicBezTo>
                  <a:cubicBezTo>
                    <a:pt x="5" y="17"/>
                    <a:pt x="6" y="16"/>
                    <a:pt x="5" y="15"/>
                  </a:cubicBezTo>
                  <a:cubicBezTo>
                    <a:pt x="5" y="14"/>
                    <a:pt x="6" y="13"/>
                    <a:pt x="6" y="13"/>
                  </a:cubicBezTo>
                  <a:cubicBezTo>
                    <a:pt x="6" y="13"/>
                    <a:pt x="6" y="12"/>
                    <a:pt x="6" y="12"/>
                  </a:cubicBezTo>
                  <a:cubicBezTo>
                    <a:pt x="6" y="12"/>
                    <a:pt x="4" y="11"/>
                    <a:pt x="4" y="10"/>
                  </a:cubicBezTo>
                  <a:cubicBezTo>
                    <a:pt x="4" y="9"/>
                    <a:pt x="7" y="8"/>
                    <a:pt x="6" y="8"/>
                  </a:cubicBezTo>
                  <a:cubicBezTo>
                    <a:pt x="6" y="8"/>
                    <a:pt x="8" y="7"/>
                    <a:pt x="7" y="6"/>
                  </a:cubicBezTo>
                  <a:cubicBezTo>
                    <a:pt x="7" y="5"/>
                    <a:pt x="8" y="1"/>
                    <a:pt x="8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2" y="6"/>
                    <a:pt x="2" y="7"/>
                  </a:cubicBezTo>
                  <a:cubicBezTo>
                    <a:pt x="2" y="8"/>
                    <a:pt x="2" y="10"/>
                    <a:pt x="2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0" y="10"/>
                    <a:pt x="1" y="14"/>
                    <a:pt x="1" y="15"/>
                  </a:cubicBezTo>
                  <a:cubicBezTo>
                    <a:pt x="2" y="15"/>
                    <a:pt x="2" y="15"/>
                    <a:pt x="3" y="15"/>
                  </a:cubicBezTo>
                  <a:cubicBezTo>
                    <a:pt x="3" y="15"/>
                    <a:pt x="3" y="18"/>
                    <a:pt x="4" y="19"/>
                  </a:cubicBezTo>
                  <a:cubicBezTo>
                    <a:pt x="5" y="20"/>
                    <a:pt x="7" y="24"/>
                    <a:pt x="10" y="24"/>
                  </a:cubicBezTo>
                  <a:cubicBezTo>
                    <a:pt x="11" y="23"/>
                    <a:pt x="13" y="23"/>
                    <a:pt x="13" y="23"/>
                  </a:cubicBezTo>
                  <a:cubicBezTo>
                    <a:pt x="13" y="22"/>
                    <a:pt x="16" y="20"/>
                    <a:pt x="16" y="19"/>
                  </a:cubicBezTo>
                  <a:cubicBezTo>
                    <a:pt x="17" y="19"/>
                    <a:pt x="17" y="15"/>
                    <a:pt x="17" y="15"/>
                  </a:cubicBezTo>
                  <a:cubicBezTo>
                    <a:pt x="17" y="15"/>
                    <a:pt x="18" y="15"/>
                    <a:pt x="19" y="14"/>
                  </a:cubicBezTo>
                  <a:cubicBezTo>
                    <a:pt x="19" y="14"/>
                    <a:pt x="20" y="10"/>
                    <a:pt x="19" y="9"/>
                  </a:cubicBezTo>
                  <a:cubicBezTo>
                    <a:pt x="18" y="8"/>
                    <a:pt x="18" y="2"/>
                    <a:pt x="16" y="1"/>
                  </a:cubicBezTo>
                  <a:close/>
                </a:path>
              </a:pathLst>
            </a:custGeom>
            <a:solidFill>
              <a:srgbClr val="E99D5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5867" name="Freeform 88"/>
            <p:cNvSpPr>
              <a:spLocks noChangeArrowheads="1"/>
            </p:cNvSpPr>
            <p:nvPr/>
          </p:nvSpPr>
          <p:spPr bwMode="auto">
            <a:xfrm>
              <a:off x="61912" y="420688"/>
              <a:ext cx="104775" cy="149225"/>
            </a:xfrm>
            <a:custGeom>
              <a:gdLst>
                <a:gd fmla="*/ 104775 w 7" name="T0"/>
                <a:gd fmla="*/ 14923 h 10" name="T1"/>
                <a:gd fmla="*/ 104775 w 7" name="T2"/>
                <a:gd fmla="*/ 44767 h 10" name="T3"/>
                <a:gd fmla="*/ 14968 w 7" name="T4"/>
                <a:gd fmla="*/ 149225 h 10" name="T5"/>
                <a:gd fmla="*/ 0 w 7" name="T6"/>
                <a:gd fmla="*/ 134303 h 10" name="T7"/>
                <a:gd fmla="*/ 0 w 7" name="T8"/>
                <a:gd fmla="*/ 134303 h 10" name="T9"/>
                <a:gd fmla="*/ 14968 w 7" name="T10"/>
                <a:gd fmla="*/ 104457 h 10" name="T11"/>
                <a:gd fmla="*/ 29936 w 7" name="T12"/>
                <a:gd fmla="*/ 74613 h 10" name="T13"/>
                <a:gd fmla="*/ 44904 w 7" name="T14"/>
                <a:gd fmla="*/ 29845 h 10" name="T15"/>
                <a:gd fmla="*/ 74839 w 7" name="T16"/>
                <a:gd fmla="*/ 14923 h 10" name="T17"/>
                <a:gd fmla="*/ 104775 w 7" name="T18"/>
                <a:gd fmla="*/ 14923 h 10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7" name="T30"/>
                <a:gd fmla="*/ 0 h 10" name="T31"/>
                <a:gd fmla="*/ 7 w 7" name="T32"/>
                <a:gd fmla="*/ 10 h 10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10" w="7">
                  <a:moveTo>
                    <a:pt x="7" y="1"/>
                  </a:moveTo>
                  <a:cubicBezTo>
                    <a:pt x="7" y="2"/>
                    <a:pt x="7" y="3"/>
                    <a:pt x="7" y="3"/>
                  </a:cubicBezTo>
                  <a:cubicBezTo>
                    <a:pt x="6" y="6"/>
                    <a:pt x="1" y="10"/>
                    <a:pt x="1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5"/>
                    <a:pt x="2" y="5"/>
                  </a:cubicBezTo>
                  <a:cubicBezTo>
                    <a:pt x="3" y="5"/>
                    <a:pt x="3" y="3"/>
                    <a:pt x="3" y="2"/>
                  </a:cubicBezTo>
                  <a:cubicBezTo>
                    <a:pt x="4" y="2"/>
                    <a:pt x="4" y="0"/>
                    <a:pt x="5" y="1"/>
                  </a:cubicBezTo>
                  <a:cubicBezTo>
                    <a:pt x="6" y="2"/>
                    <a:pt x="7" y="2"/>
                    <a:pt x="7" y="1"/>
                  </a:cubicBezTo>
                  <a:close/>
                </a:path>
              </a:pathLst>
            </a:custGeom>
            <a:solidFill>
              <a:srgbClr val="D0814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5868" name="Freeform 89"/>
            <p:cNvSpPr>
              <a:spLocks noChangeArrowheads="1"/>
            </p:cNvSpPr>
            <p:nvPr/>
          </p:nvSpPr>
          <p:spPr bwMode="auto">
            <a:xfrm>
              <a:off x="0" y="346075"/>
              <a:ext cx="182562" cy="209550"/>
            </a:xfrm>
            <a:custGeom>
              <a:gdLst>
                <a:gd fmla="*/ 182562 w 12" name="T0"/>
                <a:gd fmla="*/ 44904 h 14" name="T1"/>
                <a:gd fmla="*/ 182562 w 12" name="T2"/>
                <a:gd fmla="*/ 44904 h 14" name="T3"/>
                <a:gd fmla="*/ 182562 w 12" name="T4"/>
                <a:gd fmla="*/ 44904 h 14" name="T5"/>
                <a:gd fmla="*/ 182562 w 12" name="T6"/>
                <a:gd fmla="*/ 59871 h 14" name="T7"/>
                <a:gd fmla="*/ 182562 w 12" name="T8"/>
                <a:gd fmla="*/ 59871 h 14" name="T9"/>
                <a:gd fmla="*/ 182562 w 12" name="T10"/>
                <a:gd fmla="*/ 59871 h 14" name="T11"/>
                <a:gd fmla="*/ 167349 w 12" name="T12"/>
                <a:gd fmla="*/ 89807 h 14" name="T13"/>
                <a:gd fmla="*/ 167349 w 12" name="T14"/>
                <a:gd fmla="*/ 89807 h 14" name="T15"/>
                <a:gd fmla="*/ 136922 w 12" name="T16"/>
                <a:gd fmla="*/ 89807 h 14" name="T17"/>
                <a:gd fmla="*/ 106494 w 12" name="T18"/>
                <a:gd fmla="*/ 104775 h 14" name="T19"/>
                <a:gd fmla="*/ 91281 w 12" name="T20"/>
                <a:gd fmla="*/ 149679 h 14" name="T21"/>
                <a:gd fmla="*/ 76068 w 12" name="T22"/>
                <a:gd fmla="*/ 179614 h 14" name="T23"/>
                <a:gd fmla="*/ 60854 w 12" name="T24"/>
                <a:gd fmla="*/ 209550 h 14" name="T25"/>
                <a:gd fmla="*/ 60854 w 12" name="T26"/>
                <a:gd fmla="*/ 209550 h 14" name="T27"/>
                <a:gd fmla="*/ 60854 w 12" name="T28"/>
                <a:gd fmla="*/ 209550 h 14" name="T29"/>
                <a:gd fmla="*/ 60854 w 12" name="T30"/>
                <a:gd fmla="*/ 194582 h 14" name="T31"/>
                <a:gd fmla="*/ 60854 w 12" name="T32"/>
                <a:gd fmla="*/ 194582 h 14" name="T33"/>
                <a:gd fmla="*/ 45641 w 12" name="T34"/>
                <a:gd fmla="*/ 194582 h 14" name="T35"/>
                <a:gd fmla="*/ 45641 w 12" name="T36"/>
                <a:gd fmla="*/ 194582 h 14" name="T37"/>
                <a:gd fmla="*/ 30427 w 12" name="T38"/>
                <a:gd fmla="*/ 179614 h 14" name="T39"/>
                <a:gd fmla="*/ 30427 w 12" name="T40"/>
                <a:gd fmla="*/ 164646 h 14" name="T41"/>
                <a:gd fmla="*/ 30427 w 12" name="T42"/>
                <a:gd fmla="*/ 164646 h 14" name="T43"/>
                <a:gd fmla="*/ 30427 w 12" name="T44"/>
                <a:gd fmla="*/ 164646 h 14" name="T45"/>
                <a:gd fmla="*/ 30427 w 12" name="T46"/>
                <a:gd fmla="*/ 164646 h 14" name="T47"/>
                <a:gd fmla="*/ 15214 w 12" name="T48"/>
                <a:gd fmla="*/ 164646 h 14" name="T49"/>
                <a:gd fmla="*/ 15214 w 12" name="T50"/>
                <a:gd fmla="*/ 164646 h 14" name="T51"/>
                <a:gd fmla="*/ 15214 w 12" name="T52"/>
                <a:gd fmla="*/ 164646 h 14" name="T53"/>
                <a:gd fmla="*/ 15214 w 12" name="T54"/>
                <a:gd fmla="*/ 149679 h 14" name="T55"/>
                <a:gd fmla="*/ 15214 w 12" name="T56"/>
                <a:gd fmla="*/ 149679 h 14" name="T57"/>
                <a:gd fmla="*/ 15214 w 12" name="T58"/>
                <a:gd fmla="*/ 149679 h 14" name="T59"/>
                <a:gd fmla="*/ 15214 w 12" name="T60"/>
                <a:gd fmla="*/ 134711 h 14" name="T61"/>
                <a:gd fmla="*/ 15214 w 12" name="T62"/>
                <a:gd fmla="*/ 134711 h 14" name="T63"/>
                <a:gd fmla="*/ 0 w 12" name="T64"/>
                <a:gd fmla="*/ 119743 h 14" name="T65"/>
                <a:gd fmla="*/ 0 w 12" name="T66"/>
                <a:gd fmla="*/ 119743 h 14" name="T67"/>
                <a:gd fmla="*/ 0 w 12" name="T68"/>
                <a:gd fmla="*/ 104775 h 14" name="T69"/>
                <a:gd fmla="*/ 0 w 12" name="T70"/>
                <a:gd fmla="*/ 104775 h 14" name="T71"/>
                <a:gd fmla="*/ 0 w 12" name="T72"/>
                <a:gd fmla="*/ 89807 h 14" name="T73"/>
                <a:gd fmla="*/ 0 w 12" name="T74"/>
                <a:gd fmla="*/ 89807 h 14" name="T75"/>
                <a:gd fmla="*/ 15214 w 12" name="T76"/>
                <a:gd fmla="*/ 74839 h 14" name="T77"/>
                <a:gd fmla="*/ 15214 w 12" name="T78"/>
                <a:gd fmla="*/ 59871 h 14" name="T79"/>
                <a:gd fmla="*/ 30427 w 12" name="T80"/>
                <a:gd fmla="*/ 44904 h 14" name="T81"/>
                <a:gd fmla="*/ 30427 w 12" name="T82"/>
                <a:gd fmla="*/ 14968 h 14" name="T83"/>
                <a:gd fmla="*/ 60854 w 12" name="T84"/>
                <a:gd fmla="*/ 14968 h 14" name="T85"/>
                <a:gd fmla="*/ 60854 w 12" name="T86"/>
                <a:gd fmla="*/ 0 h 14" name="T87"/>
                <a:gd fmla="*/ 121708 w 12" name="T88"/>
                <a:gd fmla="*/ 0 h 14" name="T89"/>
                <a:gd fmla="*/ 121708 w 12" name="T90"/>
                <a:gd fmla="*/ 0 h 14" name="T91"/>
                <a:gd fmla="*/ 136922 w 12" name="T92"/>
                <a:gd fmla="*/ 0 h 14" name="T93"/>
                <a:gd fmla="*/ 136922 w 12" name="T94"/>
                <a:gd fmla="*/ 14968 h 14" name="T95"/>
                <a:gd fmla="*/ 136922 w 12" name="T96"/>
                <a:gd fmla="*/ 14968 h 14" name="T97"/>
                <a:gd fmla="*/ 136922 w 12" name="T98"/>
                <a:gd fmla="*/ 14968 h 14" name="T99"/>
                <a:gd fmla="*/ 136922 w 12" name="T100"/>
                <a:gd fmla="*/ 14968 h 14" name="T101"/>
                <a:gd fmla="*/ 136922 w 12" name="T102"/>
                <a:gd fmla="*/ 14968 h 14" name="T103"/>
                <a:gd fmla="*/ 136922 w 12" name="T104"/>
                <a:gd fmla="*/ 14968 h 14" name="T105"/>
                <a:gd fmla="*/ 136922 w 12" name="T106"/>
                <a:gd fmla="*/ 14968 h 14" name="T107"/>
                <a:gd fmla="*/ 136922 w 12" name="T108"/>
                <a:gd fmla="*/ 14968 h 14" name="T109"/>
                <a:gd fmla="*/ 136922 w 12" name="T110"/>
                <a:gd fmla="*/ 14968 h 14" name="T111"/>
                <a:gd fmla="*/ 152135 w 12" name="T112"/>
                <a:gd fmla="*/ 14968 h 14" name="T113"/>
                <a:gd fmla="*/ 182562 w 12" name="T114"/>
                <a:gd fmla="*/ 29936 h 14" name="T115"/>
                <a:gd fmla="*/ 182562 w 12" name="T116"/>
                <a:gd fmla="*/ 29936 h 14" name="T117"/>
                <a:gd fmla="*/ 182562 w 12" name="T118"/>
                <a:gd fmla="*/ 29936 h 14" name="T119"/>
                <a:gd fmla="*/ 182562 w 12" name="T120"/>
                <a:gd fmla="*/ 44904 h 14" name="T121"/>
                <a:gd fmla="*/ 182562 w 12" name="T122"/>
                <a:gd fmla="*/ 44904 h 14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60000 65536" name="T177"/>
                <a:gd fmla="*/ 0 60000 65536" name="T178"/>
                <a:gd fmla="*/ 0 60000 65536" name="T179"/>
                <a:gd fmla="*/ 0 60000 65536" name="T180"/>
                <a:gd fmla="*/ 0 60000 65536" name="T181"/>
                <a:gd fmla="*/ 0 60000 65536" name="T182"/>
                <a:gd fmla="*/ 0 60000 65536" name="T183"/>
                <a:gd fmla="*/ 0 60000 65536" name="T184"/>
                <a:gd fmla="*/ 0 60000 65536" name="T185"/>
                <a:gd fmla="*/ 0 w 12" name="T186"/>
                <a:gd fmla="*/ 0 h 14" name="T187"/>
                <a:gd fmla="*/ 12 w 12" name="T188"/>
                <a:gd fmla="*/ 14 h 14" name="T189"/>
              </a:gdLst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b="T189" l="T186" r="T188" t="T187"/>
              <a:pathLst>
                <a:path h="14" w="12">
                  <a:moveTo>
                    <a:pt x="12" y="3"/>
                  </a:move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0" y="7"/>
                    <a:pt x="9" y="6"/>
                  </a:cubicBezTo>
                  <a:cubicBezTo>
                    <a:pt x="8" y="5"/>
                    <a:pt x="8" y="7"/>
                    <a:pt x="7" y="7"/>
                  </a:cubicBezTo>
                  <a:cubicBezTo>
                    <a:pt x="7" y="8"/>
                    <a:pt x="7" y="10"/>
                    <a:pt x="6" y="10"/>
                  </a:cubicBezTo>
                  <a:cubicBezTo>
                    <a:pt x="6" y="10"/>
                    <a:pt x="5" y="12"/>
                    <a:pt x="5" y="12"/>
                  </a:cubicBezTo>
                  <a:cubicBezTo>
                    <a:pt x="5" y="13"/>
                    <a:pt x="5" y="13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2"/>
                    <a:pt x="3" y="12"/>
                    <a:pt x="2" y="12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2" y="3"/>
                    <a:pt x="2" y="2"/>
                    <a:pt x="2" y="1"/>
                  </a:cubicBezTo>
                  <a:cubicBezTo>
                    <a:pt x="2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lose/>
                </a:path>
              </a:pathLst>
            </a:custGeom>
            <a:solidFill>
              <a:srgbClr val="F1B15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5869" name="Freeform 90"/>
            <p:cNvSpPr>
              <a:spLocks noChangeArrowheads="1"/>
            </p:cNvSpPr>
            <p:nvPr/>
          </p:nvSpPr>
          <p:spPr bwMode="auto">
            <a:xfrm>
              <a:off x="0" y="346075"/>
              <a:ext cx="182562" cy="209550"/>
            </a:xfrm>
            <a:custGeom>
              <a:gdLst>
                <a:gd fmla="*/ 182562 w 12" name="T0"/>
                <a:gd fmla="*/ 44904 h 14" name="T1"/>
                <a:gd fmla="*/ 182562 w 12" name="T2"/>
                <a:gd fmla="*/ 44904 h 14" name="T3"/>
                <a:gd fmla="*/ 182562 w 12" name="T4"/>
                <a:gd fmla="*/ 44904 h 14" name="T5"/>
                <a:gd fmla="*/ 182562 w 12" name="T6"/>
                <a:gd fmla="*/ 59871 h 14" name="T7"/>
                <a:gd fmla="*/ 182562 w 12" name="T8"/>
                <a:gd fmla="*/ 59871 h 14" name="T9"/>
                <a:gd fmla="*/ 182562 w 12" name="T10"/>
                <a:gd fmla="*/ 59871 h 14" name="T11"/>
                <a:gd fmla="*/ 167349 w 12" name="T12"/>
                <a:gd fmla="*/ 89807 h 14" name="T13"/>
                <a:gd fmla="*/ 167349 w 12" name="T14"/>
                <a:gd fmla="*/ 89807 h 14" name="T15"/>
                <a:gd fmla="*/ 136922 w 12" name="T16"/>
                <a:gd fmla="*/ 89807 h 14" name="T17"/>
                <a:gd fmla="*/ 106494 w 12" name="T18"/>
                <a:gd fmla="*/ 104775 h 14" name="T19"/>
                <a:gd fmla="*/ 91281 w 12" name="T20"/>
                <a:gd fmla="*/ 149679 h 14" name="T21"/>
                <a:gd fmla="*/ 76068 w 12" name="T22"/>
                <a:gd fmla="*/ 179614 h 14" name="T23"/>
                <a:gd fmla="*/ 60854 w 12" name="T24"/>
                <a:gd fmla="*/ 209550 h 14" name="T25"/>
                <a:gd fmla="*/ 60854 w 12" name="T26"/>
                <a:gd fmla="*/ 209550 h 14" name="T27"/>
                <a:gd fmla="*/ 60854 w 12" name="T28"/>
                <a:gd fmla="*/ 209550 h 14" name="T29"/>
                <a:gd fmla="*/ 60854 w 12" name="T30"/>
                <a:gd fmla="*/ 194582 h 14" name="T31"/>
                <a:gd fmla="*/ 60854 w 12" name="T32"/>
                <a:gd fmla="*/ 194582 h 14" name="T33"/>
                <a:gd fmla="*/ 45641 w 12" name="T34"/>
                <a:gd fmla="*/ 194582 h 14" name="T35"/>
                <a:gd fmla="*/ 45641 w 12" name="T36"/>
                <a:gd fmla="*/ 194582 h 14" name="T37"/>
                <a:gd fmla="*/ 30427 w 12" name="T38"/>
                <a:gd fmla="*/ 179614 h 14" name="T39"/>
                <a:gd fmla="*/ 30427 w 12" name="T40"/>
                <a:gd fmla="*/ 164646 h 14" name="T41"/>
                <a:gd fmla="*/ 30427 w 12" name="T42"/>
                <a:gd fmla="*/ 164646 h 14" name="T43"/>
                <a:gd fmla="*/ 30427 w 12" name="T44"/>
                <a:gd fmla="*/ 164646 h 14" name="T45"/>
                <a:gd fmla="*/ 30427 w 12" name="T46"/>
                <a:gd fmla="*/ 164646 h 14" name="T47"/>
                <a:gd fmla="*/ 15214 w 12" name="T48"/>
                <a:gd fmla="*/ 164646 h 14" name="T49"/>
                <a:gd fmla="*/ 15214 w 12" name="T50"/>
                <a:gd fmla="*/ 164646 h 14" name="T51"/>
                <a:gd fmla="*/ 15214 w 12" name="T52"/>
                <a:gd fmla="*/ 164646 h 14" name="T53"/>
                <a:gd fmla="*/ 15214 w 12" name="T54"/>
                <a:gd fmla="*/ 149679 h 14" name="T55"/>
                <a:gd fmla="*/ 15214 w 12" name="T56"/>
                <a:gd fmla="*/ 149679 h 14" name="T57"/>
                <a:gd fmla="*/ 15214 w 12" name="T58"/>
                <a:gd fmla="*/ 149679 h 14" name="T59"/>
                <a:gd fmla="*/ 15214 w 12" name="T60"/>
                <a:gd fmla="*/ 134711 h 14" name="T61"/>
                <a:gd fmla="*/ 15214 w 12" name="T62"/>
                <a:gd fmla="*/ 134711 h 14" name="T63"/>
                <a:gd fmla="*/ 0 w 12" name="T64"/>
                <a:gd fmla="*/ 119743 h 14" name="T65"/>
                <a:gd fmla="*/ 0 w 12" name="T66"/>
                <a:gd fmla="*/ 119743 h 14" name="T67"/>
                <a:gd fmla="*/ 0 w 12" name="T68"/>
                <a:gd fmla="*/ 104775 h 14" name="T69"/>
                <a:gd fmla="*/ 0 w 12" name="T70"/>
                <a:gd fmla="*/ 104775 h 14" name="T71"/>
                <a:gd fmla="*/ 0 w 12" name="T72"/>
                <a:gd fmla="*/ 89807 h 14" name="T73"/>
                <a:gd fmla="*/ 45641 w 12" name="T74"/>
                <a:gd fmla="*/ 89807 h 14" name="T75"/>
                <a:gd fmla="*/ 60854 w 12" name="T76"/>
                <a:gd fmla="*/ 89807 h 14" name="T77"/>
                <a:gd fmla="*/ 30427 w 12" name="T78"/>
                <a:gd fmla="*/ 74839 h 14" name="T79"/>
                <a:gd fmla="*/ 76068 w 12" name="T80"/>
                <a:gd fmla="*/ 74839 h 14" name="T81"/>
                <a:gd fmla="*/ 91281 w 12" name="T82"/>
                <a:gd fmla="*/ 59871 h 14" name="T83"/>
                <a:gd fmla="*/ 45641 w 12" name="T84"/>
                <a:gd fmla="*/ 44904 h 14" name="T85"/>
                <a:gd fmla="*/ 91281 w 12" name="T86"/>
                <a:gd fmla="*/ 44904 h 14" name="T87"/>
                <a:gd fmla="*/ 106494 w 12" name="T88"/>
                <a:gd fmla="*/ 14968 h 14" name="T89"/>
                <a:gd fmla="*/ 121708 w 12" name="T90"/>
                <a:gd fmla="*/ 0 h 14" name="T91"/>
                <a:gd fmla="*/ 136922 w 12" name="T92"/>
                <a:gd fmla="*/ 0 h 14" name="T93"/>
                <a:gd fmla="*/ 136922 w 12" name="T94"/>
                <a:gd fmla="*/ 14968 h 14" name="T95"/>
                <a:gd fmla="*/ 136922 w 12" name="T96"/>
                <a:gd fmla="*/ 14968 h 14" name="T97"/>
                <a:gd fmla="*/ 136922 w 12" name="T98"/>
                <a:gd fmla="*/ 14968 h 14" name="T99"/>
                <a:gd fmla="*/ 136922 w 12" name="T100"/>
                <a:gd fmla="*/ 14968 h 14" name="T101"/>
                <a:gd fmla="*/ 136922 w 12" name="T102"/>
                <a:gd fmla="*/ 14968 h 14" name="T103"/>
                <a:gd fmla="*/ 136922 w 12" name="T104"/>
                <a:gd fmla="*/ 14968 h 14" name="T105"/>
                <a:gd fmla="*/ 136922 w 12" name="T106"/>
                <a:gd fmla="*/ 14968 h 14" name="T107"/>
                <a:gd fmla="*/ 136922 w 12" name="T108"/>
                <a:gd fmla="*/ 14968 h 14" name="T109"/>
                <a:gd fmla="*/ 136922 w 12" name="T110"/>
                <a:gd fmla="*/ 14968 h 14" name="T111"/>
                <a:gd fmla="*/ 136922 w 12" name="T112"/>
                <a:gd fmla="*/ 14968 h 14" name="T113"/>
                <a:gd fmla="*/ 136922 w 12" name="T114"/>
                <a:gd fmla="*/ 44904 h 14" name="T115"/>
                <a:gd fmla="*/ 182562 w 12" name="T116"/>
                <a:gd fmla="*/ 29936 h 14" name="T117"/>
                <a:gd fmla="*/ 182562 w 12" name="T118"/>
                <a:gd fmla="*/ 29936 h 14" name="T119"/>
                <a:gd fmla="*/ 182562 w 12" name="T120"/>
                <a:gd fmla="*/ 29936 h 14" name="T121"/>
                <a:gd fmla="*/ 182562 w 12" name="T122"/>
                <a:gd fmla="*/ 44904 h 14" name="T123"/>
                <a:gd fmla="*/ 182562 w 12" name="T124"/>
                <a:gd fmla="*/ 44904 h 14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60000 65536" name="T177"/>
                <a:gd fmla="*/ 0 60000 65536" name="T178"/>
                <a:gd fmla="*/ 0 60000 65536" name="T179"/>
                <a:gd fmla="*/ 0 60000 65536" name="T180"/>
                <a:gd fmla="*/ 0 60000 65536" name="T181"/>
                <a:gd fmla="*/ 0 60000 65536" name="T182"/>
                <a:gd fmla="*/ 0 60000 65536" name="T183"/>
                <a:gd fmla="*/ 0 60000 65536" name="T184"/>
                <a:gd fmla="*/ 0 60000 65536" name="T185"/>
                <a:gd fmla="*/ 0 60000 65536" name="T186"/>
                <a:gd fmla="*/ 0 60000 65536" name="T187"/>
                <a:gd fmla="*/ 0 60000 65536" name="T188"/>
                <a:gd fmla="*/ 0 w 12" name="T189"/>
                <a:gd fmla="*/ 0 h 14" name="T190"/>
                <a:gd fmla="*/ 12 w 12" name="T191"/>
                <a:gd fmla="*/ 14 h 14" name="T192"/>
              </a:gdLst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b="T192" l="T189" r="T191" t="T190"/>
              <a:pathLst>
                <a:path h="14" w="12">
                  <a:moveTo>
                    <a:pt x="12" y="3"/>
                  </a:move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0" y="7"/>
                    <a:pt x="9" y="6"/>
                  </a:cubicBezTo>
                  <a:cubicBezTo>
                    <a:pt x="8" y="5"/>
                    <a:pt x="8" y="7"/>
                    <a:pt x="7" y="7"/>
                  </a:cubicBezTo>
                  <a:cubicBezTo>
                    <a:pt x="7" y="8"/>
                    <a:pt x="7" y="10"/>
                    <a:pt x="6" y="10"/>
                  </a:cubicBezTo>
                  <a:cubicBezTo>
                    <a:pt x="6" y="10"/>
                    <a:pt x="5" y="12"/>
                    <a:pt x="5" y="12"/>
                  </a:cubicBezTo>
                  <a:cubicBezTo>
                    <a:pt x="5" y="13"/>
                    <a:pt x="5" y="13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2"/>
                    <a:pt x="3" y="12"/>
                    <a:pt x="2" y="12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1" y="6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4" y="5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5" y="3"/>
                    <a:pt x="6" y="3"/>
                  </a:cubicBezTo>
                  <a:cubicBezTo>
                    <a:pt x="7" y="2"/>
                    <a:pt x="6" y="1"/>
                    <a:pt x="7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10" y="3"/>
                    <a:pt x="11" y="3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lose/>
                </a:path>
              </a:pathLst>
            </a:custGeom>
            <a:solidFill>
              <a:srgbClr val="E99D5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5870" name="Freeform 91"/>
            <p:cNvSpPr>
              <a:spLocks noChangeArrowheads="1"/>
            </p:cNvSpPr>
            <p:nvPr/>
          </p:nvSpPr>
          <p:spPr bwMode="auto">
            <a:xfrm>
              <a:off x="0" y="404813"/>
              <a:ext cx="879475" cy="1141413"/>
            </a:xfrm>
            <a:custGeom>
              <a:gdLst>
                <a:gd fmla="*/ 530718 w 58" name="T0"/>
                <a:gd fmla="*/ 1141413 h 76" name="T1"/>
                <a:gd fmla="*/ 773331 w 58" name="T2"/>
                <a:gd fmla="*/ 705874 h 76" name="T3"/>
                <a:gd fmla="*/ 879475 w 58" name="T4"/>
                <a:gd fmla="*/ 0 h 76" name="T5"/>
                <a:gd fmla="*/ 788495 w 58" name="T6"/>
                <a:gd fmla="*/ 45056 h 76" name="T7"/>
                <a:gd fmla="*/ 636861 w 58" name="T8"/>
                <a:gd fmla="*/ 60074 h 76" name="T9"/>
                <a:gd fmla="*/ 500391 w 58" name="T10"/>
                <a:gd fmla="*/ 180223 h 76" name="T11"/>
                <a:gd fmla="*/ 318431 w 58" name="T12"/>
                <a:gd fmla="*/ 240297 h 76" name="T13"/>
                <a:gd fmla="*/ 166797 w 58" name="T14"/>
                <a:gd fmla="*/ 60074 h 76" name="T15"/>
                <a:gd fmla="*/ 45490 w 58" name="T16"/>
                <a:gd fmla="*/ 165205 h 76" name="T17"/>
                <a:gd fmla="*/ 45490 w 58" name="T18"/>
                <a:gd fmla="*/ 120149 h 76" name="T19"/>
                <a:gd fmla="*/ 15163 w 58" name="T20"/>
                <a:gd fmla="*/ 180223 h 76" name="T21"/>
                <a:gd fmla="*/ 257777 w 58" name="T22"/>
                <a:gd fmla="*/ 420521 h 76" name="T23"/>
                <a:gd fmla="*/ 621698 w 58" name="T24"/>
                <a:gd fmla="*/ 345428 h 76" name="T25"/>
                <a:gd fmla="*/ 591371 w 58" name="T26"/>
                <a:gd fmla="*/ 720892 h 76" name="T27"/>
                <a:gd fmla="*/ 530718 w 58" name="T28"/>
                <a:gd fmla="*/ 1141413 h 7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w 58" name="T45"/>
                <a:gd fmla="*/ 0 h 76" name="T46"/>
                <a:gd fmla="*/ 58 w 58" name="T47"/>
                <a:gd fmla="*/ 76 h 76" name="T48"/>
              </a:gdLst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b="T48" l="T45" r="T47" t="T46"/>
              <a:pathLst>
                <a:path h="76" w="57">
                  <a:moveTo>
                    <a:pt x="35" y="76"/>
                  </a:moveTo>
                  <a:cubicBezTo>
                    <a:pt x="35" y="76"/>
                    <a:pt x="50" y="58"/>
                    <a:pt x="51" y="47"/>
                  </a:cubicBezTo>
                  <a:cubicBezTo>
                    <a:pt x="53" y="37"/>
                    <a:pt x="56" y="4"/>
                    <a:pt x="58" y="0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34" y="12"/>
                    <a:pt x="33" y="12"/>
                  </a:cubicBezTo>
                  <a:cubicBezTo>
                    <a:pt x="32" y="13"/>
                    <a:pt x="21" y="16"/>
                    <a:pt x="21" y="16"/>
                  </a:cubicBezTo>
                  <a:cubicBezTo>
                    <a:pt x="21" y="16"/>
                    <a:pt x="14" y="14"/>
                    <a:pt x="11" y="4"/>
                  </a:cubicBezTo>
                  <a:cubicBezTo>
                    <a:pt x="11" y="4"/>
                    <a:pt x="5" y="13"/>
                    <a:pt x="3" y="11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0" y="11"/>
                    <a:pt x="1" y="12"/>
                  </a:cubicBezTo>
                  <a:cubicBezTo>
                    <a:pt x="1" y="12"/>
                    <a:pt x="14" y="29"/>
                    <a:pt x="17" y="28"/>
                  </a:cubicBezTo>
                  <a:cubicBezTo>
                    <a:pt x="19" y="28"/>
                    <a:pt x="33" y="29"/>
                    <a:pt x="41" y="23"/>
                  </a:cubicBezTo>
                  <a:cubicBezTo>
                    <a:pt x="41" y="23"/>
                    <a:pt x="40" y="43"/>
                    <a:pt x="39" y="48"/>
                  </a:cubicBezTo>
                  <a:cubicBezTo>
                    <a:pt x="38" y="54"/>
                    <a:pt x="33" y="71"/>
                    <a:pt x="35" y="76"/>
                  </a:cubicBezTo>
                  <a:close/>
                </a:path>
              </a:pathLst>
            </a:custGeom>
            <a:solidFill>
              <a:srgbClr val="1212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5871" name="Freeform 92"/>
            <p:cNvSpPr>
              <a:spLocks noChangeArrowheads="1"/>
            </p:cNvSpPr>
            <p:nvPr/>
          </p:nvSpPr>
          <p:spPr bwMode="auto">
            <a:xfrm>
              <a:off x="1076325" y="404813"/>
              <a:ext cx="787400" cy="1125538"/>
            </a:xfrm>
            <a:custGeom>
              <a:gdLst>
                <a:gd fmla="*/ 0 w 52" name="T0"/>
                <a:gd fmla="*/ 0 h 75" name="T1"/>
                <a:gd fmla="*/ 136281 w 52" name="T2"/>
                <a:gd fmla="*/ 555265 h 75" name="T3"/>
                <a:gd fmla="*/ 302846 w 52" name="T4"/>
                <a:gd fmla="*/ 1095524 h 75" name="T5"/>
                <a:gd fmla="*/ 348273 w 52" name="T6"/>
                <a:gd fmla="*/ 1125538 h 75" name="T7"/>
                <a:gd fmla="*/ 302846 w 52" name="T8"/>
                <a:gd fmla="*/ 690330 h 75" name="T9"/>
                <a:gd fmla="*/ 287704 w 52" name="T10"/>
                <a:gd fmla="*/ 360172 h 75" name="T11"/>
                <a:gd fmla="*/ 287704 w 52" name="T12"/>
                <a:gd fmla="*/ 345165 h 75" name="T13"/>
                <a:gd fmla="*/ 590550 w 52" name="T14"/>
                <a:gd fmla="*/ 405194 h 75" name="T15"/>
                <a:gd fmla="*/ 787400 w 52" name="T16"/>
                <a:gd fmla="*/ 240115 h 75" name="T17"/>
                <a:gd fmla="*/ 757115 w 52" name="T18"/>
                <a:gd fmla="*/ 180086 h 75" name="T19"/>
                <a:gd fmla="*/ 741973 w 52" name="T20"/>
                <a:gd fmla="*/ 255122 h 75" name="T21"/>
                <a:gd fmla="*/ 620835 w 52" name="T22"/>
                <a:gd fmla="*/ 135065 h 75" name="T23"/>
                <a:gd fmla="*/ 529981 w 52" name="T24"/>
                <a:gd fmla="*/ 225108 h 75" name="T25"/>
                <a:gd fmla="*/ 423985 w 52" name="T26"/>
                <a:gd fmla="*/ 180086 h 75" name="T27"/>
                <a:gd fmla="*/ 363415 w 52" name="T28"/>
                <a:gd fmla="*/ 165079 h 75" name="T29"/>
                <a:gd fmla="*/ 272562 w 52" name="T30"/>
                <a:gd fmla="*/ 90043 h 75" name="T31"/>
                <a:gd fmla="*/ 287704 w 52" name="T32"/>
                <a:gd fmla="*/ 90043 h 75" name="T33"/>
                <a:gd fmla="*/ 242277 w 52" name="T34"/>
                <a:gd fmla="*/ 60029 h 75" name="T35"/>
                <a:gd fmla="*/ 121138 w 52" name="T36"/>
                <a:gd fmla="*/ 45022 h 75" name="T37"/>
                <a:gd fmla="*/ 60569 w 52" name="T38"/>
                <a:gd fmla="*/ 30014 h 75" name="T39"/>
                <a:gd fmla="*/ 0 w 52" name="T40"/>
                <a:gd fmla="*/ 0 h 75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w 52" name="T63"/>
                <a:gd fmla="*/ 0 h 75" name="T64"/>
                <a:gd fmla="*/ 52 w 52" name="T65"/>
                <a:gd fmla="*/ 75 h 75" name="T66"/>
              </a:gdLst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b="T66" l="T63" r="T65" t="T64"/>
              <a:pathLst>
                <a:path h="75" w="52">
                  <a:moveTo>
                    <a:pt x="0" y="0"/>
                  </a:moveTo>
                  <a:cubicBezTo>
                    <a:pt x="0" y="0"/>
                    <a:pt x="7" y="33"/>
                    <a:pt x="9" y="37"/>
                  </a:cubicBezTo>
                  <a:cubicBezTo>
                    <a:pt x="11" y="41"/>
                    <a:pt x="20" y="71"/>
                    <a:pt x="20" y="73"/>
                  </a:cubicBezTo>
                  <a:cubicBezTo>
                    <a:pt x="20" y="73"/>
                    <a:pt x="22" y="75"/>
                    <a:pt x="23" y="75"/>
                  </a:cubicBezTo>
                  <a:cubicBezTo>
                    <a:pt x="23" y="75"/>
                    <a:pt x="20" y="50"/>
                    <a:pt x="20" y="46"/>
                  </a:cubicBezTo>
                  <a:cubicBezTo>
                    <a:pt x="20" y="43"/>
                    <a:pt x="17" y="28"/>
                    <a:pt x="19" y="24"/>
                  </a:cubicBezTo>
                  <a:cubicBezTo>
                    <a:pt x="20" y="21"/>
                    <a:pt x="19" y="23"/>
                    <a:pt x="19" y="23"/>
                  </a:cubicBezTo>
                  <a:cubicBezTo>
                    <a:pt x="19" y="23"/>
                    <a:pt x="31" y="30"/>
                    <a:pt x="39" y="27"/>
                  </a:cubicBezTo>
                  <a:cubicBezTo>
                    <a:pt x="47" y="24"/>
                    <a:pt x="52" y="16"/>
                    <a:pt x="52" y="16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2"/>
                    <a:pt x="51" y="17"/>
                    <a:pt x="49" y="17"/>
                  </a:cubicBezTo>
                  <a:cubicBezTo>
                    <a:pt x="49" y="17"/>
                    <a:pt x="42" y="9"/>
                    <a:pt x="41" y="9"/>
                  </a:cubicBezTo>
                  <a:cubicBezTo>
                    <a:pt x="41" y="9"/>
                    <a:pt x="36" y="14"/>
                    <a:pt x="35" y="15"/>
                  </a:cubicBezTo>
                  <a:cubicBezTo>
                    <a:pt x="35" y="15"/>
                    <a:pt x="30" y="12"/>
                    <a:pt x="28" y="12"/>
                  </a:cubicBezTo>
                  <a:cubicBezTo>
                    <a:pt x="28" y="12"/>
                    <a:pt x="25" y="10"/>
                    <a:pt x="24" y="11"/>
                  </a:cubicBezTo>
                  <a:cubicBezTo>
                    <a:pt x="24" y="11"/>
                    <a:pt x="19" y="6"/>
                    <a:pt x="18" y="6"/>
                  </a:cubicBezTo>
                  <a:cubicBezTo>
                    <a:pt x="16" y="6"/>
                    <a:pt x="19" y="6"/>
                    <a:pt x="19" y="6"/>
                  </a:cubicBezTo>
                  <a:cubicBezTo>
                    <a:pt x="19" y="6"/>
                    <a:pt x="18" y="6"/>
                    <a:pt x="16" y="4"/>
                  </a:cubicBezTo>
                  <a:cubicBezTo>
                    <a:pt x="14" y="3"/>
                    <a:pt x="9" y="4"/>
                    <a:pt x="8" y="3"/>
                  </a:cubicBezTo>
                  <a:cubicBezTo>
                    <a:pt x="7" y="3"/>
                    <a:pt x="4" y="2"/>
                    <a:pt x="4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212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5872" name="Freeform 93"/>
            <p:cNvSpPr>
              <a:spLocks noChangeArrowheads="1"/>
            </p:cNvSpPr>
            <p:nvPr/>
          </p:nvSpPr>
          <p:spPr bwMode="auto">
            <a:xfrm>
              <a:off x="1166812" y="509588"/>
              <a:ext cx="696912" cy="1020763"/>
            </a:xfrm>
            <a:custGeom>
              <a:gdLst>
                <a:gd fmla="*/ 651461 w 46" name="T0"/>
                <a:gd fmla="*/ 150112 h 68" name="T1"/>
                <a:gd fmla="*/ 575710 w 46" name="T2"/>
                <a:gd fmla="*/ 60045 h 68" name="T3"/>
                <a:gd fmla="*/ 469658 w 46" name="T4"/>
                <a:gd fmla="*/ 195146 h 68" name="T5"/>
                <a:gd fmla="*/ 333306 w 46" name="T6"/>
                <a:gd fmla="*/ 240180 h 68" name="T7"/>
                <a:gd fmla="*/ 393907 w 46" name="T8"/>
                <a:gd fmla="*/ 180135 h 68" name="T9"/>
                <a:gd fmla="*/ 303005 w 46" name="T10"/>
                <a:gd fmla="*/ 180135 h 68" name="T11"/>
                <a:gd fmla="*/ 212104 w 46" name="T12"/>
                <a:gd fmla="*/ 165123 h 68" name="T13"/>
                <a:gd fmla="*/ 181803 w 46" name="T14"/>
                <a:gd fmla="*/ 90067 h 68" name="T15"/>
                <a:gd fmla="*/ 136352 w 46" name="T16"/>
                <a:gd fmla="*/ 0 h 68" name="T17"/>
                <a:gd fmla="*/ 166653 w 46" name="T18"/>
                <a:gd fmla="*/ 135101 h 68" name="T19"/>
                <a:gd fmla="*/ 136352 w 46" name="T20"/>
                <a:gd fmla="*/ 60045 h 68" name="T21"/>
                <a:gd fmla="*/ 136352 w 46" name="T22"/>
                <a:gd fmla="*/ 255191 h 68" name="T23"/>
                <a:gd fmla="*/ 121202 w 46" name="T24"/>
                <a:gd fmla="*/ 510382 h 68" name="T25"/>
                <a:gd fmla="*/ 45451 w 46" name="T26"/>
                <a:gd fmla="*/ 315236 h 68" name="T27"/>
                <a:gd fmla="*/ 45451 w 46" name="T28"/>
                <a:gd fmla="*/ 15011 h 68" name="T29"/>
                <a:gd fmla="*/ 0 w 46" name="T30"/>
                <a:gd fmla="*/ 330247 h 68" name="T31"/>
                <a:gd fmla="*/ 45451 w 46" name="T32"/>
                <a:gd fmla="*/ 450337 h 68" name="T33"/>
                <a:gd fmla="*/ 212104 w 46" name="T34"/>
                <a:gd fmla="*/ 990741 h 68" name="T35"/>
                <a:gd fmla="*/ 257554 w 46" name="T36"/>
                <a:gd fmla="*/ 1020763 h 68" name="T37"/>
                <a:gd fmla="*/ 212104 w 46" name="T38"/>
                <a:gd fmla="*/ 585438 h 68" name="T39"/>
                <a:gd fmla="*/ 196953 w 46" name="T40"/>
                <a:gd fmla="*/ 255191 h 68" name="T41"/>
                <a:gd fmla="*/ 196953 w 46" name="T42"/>
                <a:gd fmla="*/ 240180 h 68" name="T43"/>
                <a:gd fmla="*/ 499959 w 46" name="T44"/>
                <a:gd fmla="*/ 300224 h 68" name="T45"/>
                <a:gd fmla="*/ 696912 w 46" name="T46"/>
                <a:gd fmla="*/ 135101 h 68" name="T47"/>
                <a:gd fmla="*/ 666611 w 46" name="T48"/>
                <a:gd fmla="*/ 75056 h 68" name="T49"/>
                <a:gd fmla="*/ 651461 w 46" name="T50"/>
                <a:gd fmla="*/ 150112 h 68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46" name="T78"/>
                <a:gd fmla="*/ 0 h 68" name="T79"/>
                <a:gd fmla="*/ 46 w 46" name="T80"/>
                <a:gd fmla="*/ 68 h 68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68" w="46">
                  <a:moveTo>
                    <a:pt x="43" y="10"/>
                  </a:moveTo>
                  <a:cubicBezTo>
                    <a:pt x="43" y="10"/>
                    <a:pt x="40" y="6"/>
                    <a:pt x="38" y="4"/>
                  </a:cubicBezTo>
                  <a:cubicBezTo>
                    <a:pt x="35" y="7"/>
                    <a:pt x="33" y="12"/>
                    <a:pt x="31" y="13"/>
                  </a:cubicBezTo>
                  <a:cubicBezTo>
                    <a:pt x="28" y="15"/>
                    <a:pt x="25" y="15"/>
                    <a:pt x="22" y="16"/>
                  </a:cubicBezTo>
                  <a:cubicBezTo>
                    <a:pt x="20" y="16"/>
                    <a:pt x="25" y="14"/>
                    <a:pt x="26" y="12"/>
                  </a:cubicBezTo>
                  <a:cubicBezTo>
                    <a:pt x="26" y="12"/>
                    <a:pt x="22" y="13"/>
                    <a:pt x="20" y="12"/>
                  </a:cubicBezTo>
                  <a:cubicBezTo>
                    <a:pt x="18" y="11"/>
                    <a:pt x="15" y="10"/>
                    <a:pt x="14" y="11"/>
                  </a:cubicBezTo>
                  <a:cubicBezTo>
                    <a:pt x="14" y="11"/>
                    <a:pt x="13" y="7"/>
                    <a:pt x="12" y="6"/>
                  </a:cubicBezTo>
                  <a:cubicBezTo>
                    <a:pt x="11" y="4"/>
                    <a:pt x="9" y="0"/>
                    <a:pt x="9" y="0"/>
                  </a:cubicBezTo>
                  <a:cubicBezTo>
                    <a:pt x="9" y="0"/>
                    <a:pt x="13" y="7"/>
                    <a:pt x="11" y="9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7" y="14"/>
                    <a:pt x="9" y="17"/>
                  </a:cubicBezTo>
                  <a:cubicBezTo>
                    <a:pt x="10" y="21"/>
                    <a:pt x="10" y="33"/>
                    <a:pt x="8" y="34"/>
                  </a:cubicBezTo>
                  <a:cubicBezTo>
                    <a:pt x="8" y="34"/>
                    <a:pt x="4" y="24"/>
                    <a:pt x="3" y="21"/>
                  </a:cubicBezTo>
                  <a:cubicBezTo>
                    <a:pt x="3" y="21"/>
                    <a:pt x="3" y="3"/>
                    <a:pt x="3" y="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6"/>
                    <a:pt x="2" y="29"/>
                    <a:pt x="3" y="30"/>
                  </a:cubicBezTo>
                  <a:cubicBezTo>
                    <a:pt x="5" y="34"/>
                    <a:pt x="14" y="64"/>
                    <a:pt x="14" y="66"/>
                  </a:cubicBezTo>
                  <a:cubicBezTo>
                    <a:pt x="14" y="66"/>
                    <a:pt x="16" y="68"/>
                    <a:pt x="17" y="68"/>
                  </a:cubicBezTo>
                  <a:cubicBezTo>
                    <a:pt x="17" y="68"/>
                    <a:pt x="14" y="43"/>
                    <a:pt x="14" y="39"/>
                  </a:cubicBezTo>
                  <a:cubicBezTo>
                    <a:pt x="14" y="36"/>
                    <a:pt x="11" y="21"/>
                    <a:pt x="13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5" y="17"/>
                    <a:pt x="26" y="22"/>
                    <a:pt x="33" y="20"/>
                  </a:cubicBezTo>
                  <a:cubicBezTo>
                    <a:pt x="41" y="17"/>
                    <a:pt x="46" y="9"/>
                    <a:pt x="46" y="9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5" y="10"/>
                    <a:pt x="43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5873" name="Freeform 94"/>
            <p:cNvSpPr>
              <a:spLocks noChangeArrowheads="1"/>
            </p:cNvSpPr>
            <p:nvPr/>
          </p:nvSpPr>
          <p:spPr bwMode="auto">
            <a:xfrm>
              <a:off x="696912" y="525463"/>
              <a:ext cx="152400" cy="495300"/>
            </a:xfrm>
            <a:custGeom>
              <a:gdLst>
                <a:gd fmla="*/ 106680 w 10" name="T0"/>
                <a:gd fmla="*/ 360218 h 33" name="T1"/>
                <a:gd fmla="*/ 152400 w 10" name="T2"/>
                <a:gd fmla="*/ 60036 h 33" name="T3"/>
                <a:gd fmla="*/ 91440 w 10" name="T4"/>
                <a:gd fmla="*/ 180109 h 33" name="T5"/>
                <a:gd fmla="*/ 76200 w 10" name="T6"/>
                <a:gd fmla="*/ 0 h 33" name="T7"/>
                <a:gd fmla="*/ 60960 w 10" name="T8"/>
                <a:gd fmla="*/ 180109 h 33" name="T9"/>
                <a:gd fmla="*/ 30480 w 10" name="T10"/>
                <a:gd fmla="*/ 495300 h 33" name="T11"/>
                <a:gd fmla="*/ 76200 w 10" name="T12"/>
                <a:gd fmla="*/ 240145 h 33" name="T13"/>
                <a:gd fmla="*/ 106680 w 10" name="T14"/>
                <a:gd fmla="*/ 360218 h 33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10" name="T24"/>
                <a:gd fmla="*/ 0 h 33" name="T25"/>
                <a:gd fmla="*/ 10 w 10" name="T26"/>
                <a:gd fmla="*/ 33 h 33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33" w="10">
                  <a:moveTo>
                    <a:pt x="7" y="24"/>
                  </a:moveTo>
                  <a:cubicBezTo>
                    <a:pt x="8" y="18"/>
                    <a:pt x="9" y="10"/>
                    <a:pt x="10" y="4"/>
                  </a:cubicBezTo>
                  <a:cubicBezTo>
                    <a:pt x="7" y="7"/>
                    <a:pt x="6" y="12"/>
                    <a:pt x="6" y="12"/>
                  </a:cubicBezTo>
                  <a:cubicBezTo>
                    <a:pt x="4" y="9"/>
                    <a:pt x="5" y="0"/>
                    <a:pt x="5" y="0"/>
                  </a:cubicBezTo>
                  <a:cubicBezTo>
                    <a:pt x="4" y="2"/>
                    <a:pt x="4" y="12"/>
                    <a:pt x="4" y="12"/>
                  </a:cubicBezTo>
                  <a:cubicBezTo>
                    <a:pt x="0" y="16"/>
                    <a:pt x="2" y="33"/>
                    <a:pt x="2" y="33"/>
                  </a:cubicBezTo>
                  <a:cubicBezTo>
                    <a:pt x="1" y="27"/>
                    <a:pt x="5" y="16"/>
                    <a:pt x="5" y="16"/>
                  </a:cubicBezTo>
                  <a:cubicBezTo>
                    <a:pt x="5" y="19"/>
                    <a:pt x="6" y="22"/>
                    <a:pt x="7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5874" name="Freeform 95"/>
            <p:cNvSpPr>
              <a:spLocks noChangeArrowheads="1"/>
            </p:cNvSpPr>
            <p:nvPr/>
          </p:nvSpPr>
          <p:spPr bwMode="auto">
            <a:xfrm>
              <a:off x="0" y="495300"/>
              <a:ext cx="636587" cy="344488"/>
            </a:xfrm>
            <a:custGeom>
              <a:gdLst>
                <a:gd fmla="*/ 636587 w 42" name="T0"/>
                <a:gd fmla="*/ 0 h 23" name="T1"/>
                <a:gd fmla="*/ 591117 w 42" name="T2"/>
                <a:gd fmla="*/ 119822 h 23" name="T3"/>
                <a:gd fmla="*/ 515332 w 42" name="T4"/>
                <a:gd fmla="*/ 89866 h 23" name="T5"/>
                <a:gd fmla="*/ 515332 w 42" name="T6"/>
                <a:gd fmla="*/ 89866 h 23" name="T7"/>
                <a:gd fmla="*/ 560803 w 42" name="T8"/>
                <a:gd fmla="*/ 134800 h 23" name="T9"/>
                <a:gd fmla="*/ 485019 w 42" name="T10"/>
                <a:gd fmla="*/ 209688 h 23" name="T11"/>
                <a:gd fmla="*/ 378921 w 42" name="T12"/>
                <a:gd fmla="*/ 164755 h 23" name="T13"/>
                <a:gd fmla="*/ 409234 w 42" name="T14"/>
                <a:gd fmla="*/ 239644 h 23" name="T15"/>
                <a:gd fmla="*/ 257666 w 42" name="T16"/>
                <a:gd fmla="*/ 119822 h 23" name="T17"/>
                <a:gd fmla="*/ 242509 w 42" name="T18"/>
                <a:gd fmla="*/ 104844 h 23" name="T19"/>
                <a:gd fmla="*/ 242509 w 42" name="T20"/>
                <a:gd fmla="*/ 104844 h 23" name="T21"/>
                <a:gd fmla="*/ 318294 w 42" name="T22"/>
                <a:gd fmla="*/ 269599 h 23" name="T23"/>
                <a:gd fmla="*/ 257666 w 42" name="T24"/>
                <a:gd fmla="*/ 179733 h 23" name="T25"/>
                <a:gd fmla="*/ 227352 w 42" name="T26"/>
                <a:gd fmla="*/ 209688 h 23" name="T27"/>
                <a:gd fmla="*/ 136412 w 42" name="T28"/>
                <a:gd fmla="*/ 14978 h 23" name="T29"/>
                <a:gd fmla="*/ 30314 w 42" name="T30"/>
                <a:gd fmla="*/ 74889 h 23" name="T31"/>
                <a:gd fmla="*/ 45470 w 42" name="T32"/>
                <a:gd fmla="*/ 29955 h 23" name="T33"/>
                <a:gd fmla="*/ 15157 w 42" name="T34"/>
                <a:gd fmla="*/ 89866 h 23" name="T35"/>
                <a:gd fmla="*/ 257666 w 42" name="T36"/>
                <a:gd fmla="*/ 329510 h 23" name="T37"/>
                <a:gd fmla="*/ 621430 w 42" name="T38"/>
                <a:gd fmla="*/ 254622 h 23" name="T39"/>
                <a:gd fmla="*/ 636587 w 42" name="T40"/>
                <a:gd fmla="*/ 0 h 23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w 42" name="T63"/>
                <a:gd fmla="*/ 0 h 23" name="T64"/>
                <a:gd fmla="*/ 42 w 42" name="T65"/>
                <a:gd fmla="*/ 23 h 23" name="T66"/>
              </a:gdLst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b="T66" l="T63" r="T65" t="T64"/>
              <a:pathLst>
                <a:path h="23" w="42">
                  <a:moveTo>
                    <a:pt x="42" y="0"/>
                  </a:moveTo>
                  <a:cubicBezTo>
                    <a:pt x="41" y="2"/>
                    <a:pt x="39" y="8"/>
                    <a:pt x="39" y="8"/>
                  </a:cubicBezTo>
                  <a:cubicBezTo>
                    <a:pt x="37" y="8"/>
                    <a:pt x="34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5" y="10"/>
                    <a:pt x="37" y="13"/>
                    <a:pt x="32" y="14"/>
                  </a:cubicBezTo>
                  <a:cubicBezTo>
                    <a:pt x="27" y="15"/>
                    <a:pt x="25" y="11"/>
                    <a:pt x="25" y="11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22" y="14"/>
                    <a:pt x="21" y="18"/>
                    <a:pt x="21" y="18"/>
                  </a:cubicBezTo>
                  <a:cubicBezTo>
                    <a:pt x="21" y="16"/>
                    <a:pt x="17" y="12"/>
                    <a:pt x="17" y="12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3" y="13"/>
                    <a:pt x="10" y="6"/>
                    <a:pt x="9" y="1"/>
                  </a:cubicBezTo>
                  <a:cubicBezTo>
                    <a:pt x="7" y="3"/>
                    <a:pt x="4" y="7"/>
                    <a:pt x="2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0" y="5"/>
                    <a:pt x="1" y="6"/>
                  </a:cubicBezTo>
                  <a:cubicBezTo>
                    <a:pt x="1" y="6"/>
                    <a:pt x="14" y="23"/>
                    <a:pt x="17" y="22"/>
                  </a:cubicBezTo>
                  <a:cubicBezTo>
                    <a:pt x="19" y="22"/>
                    <a:pt x="33" y="23"/>
                    <a:pt x="41" y="17"/>
                  </a:cubicBezTo>
                  <a:cubicBezTo>
                    <a:pt x="41" y="13"/>
                    <a:pt x="42" y="0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5875" name="Freeform 96"/>
            <p:cNvSpPr>
              <a:spLocks noChangeArrowheads="1"/>
            </p:cNvSpPr>
            <p:nvPr/>
          </p:nvSpPr>
          <p:spPr bwMode="auto">
            <a:xfrm>
              <a:off x="923925" y="450850"/>
              <a:ext cx="152400" cy="795338"/>
            </a:xfrm>
            <a:custGeom>
              <a:gdLst>
                <a:gd fmla="*/ 0 w 96" name="T0"/>
                <a:gd fmla="*/ 58738 h 501" name="T1"/>
                <a:gd fmla="*/ 46037 w 96" name="T2"/>
                <a:gd fmla="*/ 104775 h 501" name="T3"/>
                <a:gd fmla="*/ 15875 w 96" name="T4"/>
                <a:gd fmla="*/ 179388 h 501" name="T5"/>
                <a:gd fmla="*/ 15875 w 96" name="T6"/>
                <a:gd fmla="*/ 735013 h 501" name="T7"/>
                <a:gd fmla="*/ 76200 w 96" name="T8"/>
                <a:gd fmla="*/ 795338 h 501" name="T9"/>
                <a:gd fmla="*/ 152400 w 96" name="T10"/>
                <a:gd fmla="*/ 735013 h 501" name="T11"/>
                <a:gd fmla="*/ 122238 w 96" name="T12"/>
                <a:gd fmla="*/ 179388 h 501" name="T13"/>
                <a:gd fmla="*/ 76200 w 96" name="T14"/>
                <a:gd fmla="*/ 104775 h 501" name="T15"/>
                <a:gd fmla="*/ 106363 w 96" name="T16"/>
                <a:gd fmla="*/ 58738 h 501" name="T17"/>
                <a:gd fmla="*/ 76200 w 96" name="T18"/>
                <a:gd fmla="*/ 14288 h 501" name="T19"/>
                <a:gd fmla="*/ 30163 w 96" name="T20"/>
                <a:gd fmla="*/ 0 h 501" name="T21"/>
                <a:gd fmla="*/ 0 w 96" name="T22"/>
                <a:gd fmla="*/ 58738 h 501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w 96" name="T36"/>
                <a:gd fmla="*/ 0 h 501" name="T37"/>
                <a:gd fmla="*/ 96 w 96" name="T38"/>
                <a:gd fmla="*/ 501 h 501" name="T39"/>
              </a:gdLst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b="T39" l="T36" r="T38" t="T37"/>
              <a:pathLst>
                <a:path h="501" w="96">
                  <a:moveTo>
                    <a:pt x="0" y="37"/>
                  </a:moveTo>
                  <a:lnTo>
                    <a:pt x="29" y="66"/>
                  </a:lnTo>
                  <a:lnTo>
                    <a:pt x="10" y="113"/>
                  </a:lnTo>
                  <a:lnTo>
                    <a:pt x="10" y="463"/>
                  </a:lnTo>
                  <a:lnTo>
                    <a:pt x="48" y="501"/>
                  </a:lnTo>
                  <a:lnTo>
                    <a:pt x="96" y="463"/>
                  </a:lnTo>
                  <a:lnTo>
                    <a:pt x="77" y="113"/>
                  </a:lnTo>
                  <a:lnTo>
                    <a:pt x="48" y="66"/>
                  </a:lnTo>
                  <a:lnTo>
                    <a:pt x="67" y="37"/>
                  </a:lnTo>
                  <a:lnTo>
                    <a:pt x="48" y="9"/>
                  </a:lnTo>
                  <a:lnTo>
                    <a:pt x="19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1212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5876" name="Freeform 97"/>
            <p:cNvSpPr>
              <a:spLocks noChangeArrowheads="1"/>
            </p:cNvSpPr>
            <p:nvPr/>
          </p:nvSpPr>
          <p:spPr bwMode="auto">
            <a:xfrm>
              <a:off x="849312" y="2686050"/>
              <a:ext cx="196850" cy="211138"/>
            </a:xfrm>
            <a:custGeom>
              <a:gdLst>
                <a:gd fmla="*/ 30285 w 13" name="T0"/>
                <a:gd fmla="*/ 30163 h 14" name="T1"/>
                <a:gd fmla="*/ 30285 w 13" name="T2"/>
                <a:gd fmla="*/ 120650 h 14" name="T3"/>
                <a:gd fmla="*/ 0 w 13" name="T4"/>
                <a:gd fmla="*/ 196057 h 14" name="T5"/>
                <a:gd fmla="*/ 121138 w 13" name="T6"/>
                <a:gd fmla="*/ 211138 h 14" name="T7"/>
                <a:gd fmla="*/ 181708 w 13" name="T8"/>
                <a:gd fmla="*/ 165894 h 14" name="T9"/>
                <a:gd fmla="*/ 181708 w 13" name="T10"/>
                <a:gd fmla="*/ 30163 h 14" name="T11"/>
                <a:gd fmla="*/ 30285 w 13" name="T12"/>
                <a:gd fmla="*/ 30163 h 14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13" name="T21"/>
                <a:gd fmla="*/ 0 h 14" name="T22"/>
                <a:gd fmla="*/ 13 w 13" name="T23"/>
                <a:gd fmla="*/ 14 h 14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14" w="13">
                  <a:moveTo>
                    <a:pt x="2" y="2"/>
                  </a:moveTo>
                  <a:cubicBezTo>
                    <a:pt x="2" y="2"/>
                    <a:pt x="3" y="7"/>
                    <a:pt x="2" y="8"/>
                  </a:cubicBezTo>
                  <a:cubicBezTo>
                    <a:pt x="1" y="8"/>
                    <a:pt x="0" y="11"/>
                    <a:pt x="0" y="13"/>
                  </a:cubicBezTo>
                  <a:cubicBezTo>
                    <a:pt x="0" y="13"/>
                    <a:pt x="5" y="14"/>
                    <a:pt x="8" y="14"/>
                  </a:cubicBezTo>
                  <a:cubicBezTo>
                    <a:pt x="11" y="13"/>
                    <a:pt x="13" y="13"/>
                    <a:pt x="12" y="11"/>
                  </a:cubicBezTo>
                  <a:cubicBezTo>
                    <a:pt x="11" y="8"/>
                    <a:pt x="11" y="5"/>
                    <a:pt x="12" y="2"/>
                  </a:cubicBezTo>
                  <a:cubicBezTo>
                    <a:pt x="13" y="0"/>
                    <a:pt x="3" y="2"/>
                    <a:pt x="2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5877" name="Freeform 98"/>
            <p:cNvSpPr>
              <a:spLocks noChangeArrowheads="1"/>
            </p:cNvSpPr>
            <p:nvPr/>
          </p:nvSpPr>
          <p:spPr bwMode="auto">
            <a:xfrm>
              <a:off x="1076325" y="2520950"/>
              <a:ext cx="211137" cy="269875"/>
            </a:xfrm>
            <a:custGeom>
              <a:gdLst>
                <a:gd fmla="*/ 45244 w 14" name="T0"/>
                <a:gd fmla="*/ 29986 h 18" name="T1"/>
                <a:gd fmla="*/ 30162 w 14" name="T2"/>
                <a:gd fmla="*/ 119944 h 18" name="T3"/>
                <a:gd fmla="*/ 30162 w 14" name="T4"/>
                <a:gd fmla="*/ 224896 h 18" name="T5"/>
                <a:gd fmla="*/ 180975 w 14" name="T6"/>
                <a:gd fmla="*/ 254882 h 18" name="T7"/>
                <a:gd fmla="*/ 180975 w 14" name="T8"/>
                <a:gd fmla="*/ 104951 h 18" name="T9"/>
                <a:gd fmla="*/ 135731 w 14" name="T10"/>
                <a:gd fmla="*/ 14993 h 18" name="T11"/>
                <a:gd fmla="*/ 45244 w 14" name="T12"/>
                <a:gd fmla="*/ 29986 h 18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14" name="T21"/>
                <a:gd fmla="*/ 0 h 18" name="T22"/>
                <a:gd fmla="*/ 14 w 14" name="T23"/>
                <a:gd fmla="*/ 18 h 18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18" w="14">
                  <a:moveTo>
                    <a:pt x="3" y="2"/>
                  </a:moveTo>
                  <a:cubicBezTo>
                    <a:pt x="3" y="2"/>
                    <a:pt x="2" y="7"/>
                    <a:pt x="2" y="8"/>
                  </a:cubicBezTo>
                  <a:cubicBezTo>
                    <a:pt x="2" y="9"/>
                    <a:pt x="0" y="13"/>
                    <a:pt x="2" y="15"/>
                  </a:cubicBezTo>
                  <a:cubicBezTo>
                    <a:pt x="5" y="17"/>
                    <a:pt x="10" y="18"/>
                    <a:pt x="12" y="17"/>
                  </a:cubicBezTo>
                  <a:cubicBezTo>
                    <a:pt x="12" y="17"/>
                    <a:pt x="14" y="9"/>
                    <a:pt x="12" y="7"/>
                  </a:cubicBezTo>
                  <a:cubicBezTo>
                    <a:pt x="11" y="6"/>
                    <a:pt x="9" y="1"/>
                    <a:pt x="9" y="1"/>
                  </a:cubicBezTo>
                  <a:cubicBezTo>
                    <a:pt x="10" y="0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  <p:sp>
          <p:nvSpPr>
            <p:cNvPr id="35878" name="Freeform 99"/>
            <p:cNvSpPr>
              <a:spLocks noChangeArrowheads="1"/>
            </p:cNvSpPr>
            <p:nvPr/>
          </p:nvSpPr>
          <p:spPr bwMode="auto">
            <a:xfrm>
              <a:off x="833437" y="0"/>
              <a:ext cx="303212" cy="269875"/>
            </a:xfrm>
            <a:custGeom>
              <a:gdLst>
                <a:gd fmla="*/ 45482 w 20" name="T0"/>
                <a:gd fmla="*/ 269875 h 18" name="T1"/>
                <a:gd fmla="*/ 45482 w 20" name="T2"/>
                <a:gd fmla="*/ 179917 h 18" name="T3"/>
                <a:gd fmla="*/ 60642 w 20" name="T4"/>
                <a:gd fmla="*/ 119944 h 18" name="T5"/>
                <a:gd fmla="*/ 166767 w 20" name="T6"/>
                <a:gd fmla="*/ 89958 h 18" name="T7"/>
                <a:gd fmla="*/ 242570 w 20" name="T8"/>
                <a:gd fmla="*/ 119944 h 18" name="T9"/>
                <a:gd fmla="*/ 257730 w 20" name="T10"/>
                <a:gd fmla="*/ 194910 h 18" name="T11"/>
                <a:gd fmla="*/ 257730 w 20" name="T12"/>
                <a:gd fmla="*/ 269875 h 18" name="T13"/>
                <a:gd fmla="*/ 272891 w 20" name="T14"/>
                <a:gd fmla="*/ 269875 h 18" name="T15"/>
                <a:gd fmla="*/ 288051 w 20" name="T16"/>
                <a:gd fmla="*/ 209903 h 18" name="T17"/>
                <a:gd fmla="*/ 303212 w 20" name="T18"/>
                <a:gd fmla="*/ 149931 h 18" name="T19"/>
                <a:gd fmla="*/ 242570 w 20" name="T20"/>
                <a:gd fmla="*/ 59972 h 18" name="T21"/>
                <a:gd fmla="*/ 166767 w 20" name="T22"/>
                <a:gd fmla="*/ 0 h 18" name="T23"/>
                <a:gd fmla="*/ 60642 w 20" name="T24"/>
                <a:gd fmla="*/ 44979 h 18" name="T25"/>
                <a:gd fmla="*/ 0 w 20" name="T26"/>
                <a:gd fmla="*/ 134938 h 18" name="T27"/>
                <a:gd fmla="*/ 15161 w 20" name="T28"/>
                <a:gd fmla="*/ 209903 h 18" name="T29"/>
                <a:gd fmla="*/ 30321 w 20" name="T30"/>
                <a:gd fmla="*/ 269875 h 18" name="T31"/>
                <a:gd fmla="*/ 45482 w 20" name="T32"/>
                <a:gd fmla="*/ 269875 h 18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w 20" name="T51"/>
                <a:gd fmla="*/ 0 h 18" name="T52"/>
                <a:gd fmla="*/ 20 w 20" name="T53"/>
                <a:gd fmla="*/ 18 h 18" name="T54"/>
              </a:gdLst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b="T54" l="T51" r="T53" t="T52"/>
              <a:pathLst>
                <a:path h="18" w="20">
                  <a:moveTo>
                    <a:pt x="3" y="18"/>
                  </a:moveTo>
                  <a:cubicBezTo>
                    <a:pt x="3" y="18"/>
                    <a:pt x="3" y="13"/>
                    <a:pt x="3" y="12"/>
                  </a:cubicBezTo>
                  <a:cubicBezTo>
                    <a:pt x="3" y="11"/>
                    <a:pt x="3" y="9"/>
                    <a:pt x="4" y="8"/>
                  </a:cubicBezTo>
                  <a:cubicBezTo>
                    <a:pt x="5" y="7"/>
                    <a:pt x="7" y="6"/>
                    <a:pt x="11" y="6"/>
                  </a:cubicBezTo>
                  <a:cubicBezTo>
                    <a:pt x="11" y="6"/>
                    <a:pt x="15" y="6"/>
                    <a:pt x="16" y="8"/>
                  </a:cubicBezTo>
                  <a:cubicBezTo>
                    <a:pt x="16" y="8"/>
                    <a:pt x="17" y="12"/>
                    <a:pt x="17" y="13"/>
                  </a:cubicBezTo>
                  <a:cubicBezTo>
                    <a:pt x="17" y="13"/>
                    <a:pt x="18" y="17"/>
                    <a:pt x="17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7"/>
                    <a:pt x="19" y="14"/>
                    <a:pt x="19" y="14"/>
                  </a:cubicBezTo>
                  <a:cubicBezTo>
                    <a:pt x="20" y="13"/>
                    <a:pt x="20" y="11"/>
                    <a:pt x="20" y="10"/>
                  </a:cubicBezTo>
                  <a:cubicBezTo>
                    <a:pt x="20" y="9"/>
                    <a:pt x="19" y="4"/>
                    <a:pt x="16" y="4"/>
                  </a:cubicBezTo>
                  <a:cubicBezTo>
                    <a:pt x="16" y="4"/>
                    <a:pt x="15" y="1"/>
                    <a:pt x="11" y="0"/>
                  </a:cubicBezTo>
                  <a:cubicBezTo>
                    <a:pt x="8" y="0"/>
                    <a:pt x="5" y="2"/>
                    <a:pt x="4" y="3"/>
                  </a:cubicBezTo>
                  <a:cubicBezTo>
                    <a:pt x="2" y="4"/>
                    <a:pt x="1" y="8"/>
                    <a:pt x="0" y="9"/>
                  </a:cubicBezTo>
                  <a:cubicBezTo>
                    <a:pt x="0" y="10"/>
                    <a:pt x="1" y="13"/>
                    <a:pt x="1" y="14"/>
                  </a:cubicBezTo>
                  <a:cubicBezTo>
                    <a:pt x="1" y="14"/>
                    <a:pt x="2" y="14"/>
                    <a:pt x="2" y="18"/>
                  </a:cubicBezTo>
                  <a:lnTo>
                    <a:pt x="3" y="18"/>
                  </a:lnTo>
                  <a:close/>
                </a:path>
              </a:pathLst>
            </a:custGeom>
            <a:solidFill>
              <a:srgbClr val="1212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eaLnBrk="1" hangingPunct="1"/>
              <a:endParaRPr altLang="zh-CN" lang="zh-CN">
                <a:solidFill>
                  <a:srgbClr val="000000"/>
                </a:solidFill>
                <a:latin charset="-122" panose="02000000000000000000" pitchFamily="2" typeface="方正兰亭细黑_GBK"/>
                <a:sym charset="-122" panose="02010600030101010101" pitchFamily="2" typeface="宋体"/>
              </a:endParaRPr>
            </a:p>
          </p:txBody>
        </p:sp>
      </p:grpSp>
    </p:spTree>
  </p:cSld>
  <p:clrMapOvr>
    <a:masterClrMapping/>
  </p:clrMapOvr>
  <p:transition/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afterEffect" presetClass="entr" presetID="42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">
                                      <p:cBhvr>
                                        <p:cTn dur="1000" id="7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1000" fill="hold" id="8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10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fill="hold" id="11" nodeType="afterEffect" presetClass="entr" presetID="2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">
                                      <p:cBhvr>
                                        <p:cTn dur="500" id="13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p="http://schemas.openxmlformats.org/presentationml/2006/main">
  <p:tag name="AS_NET" val="4.0.30319.42000"/>
  <p:tag name="AS_OS" val="Microsoft Windows NT 6.2.9200.0"/>
  <p:tag name="AS_RELEASE_DATE" val="2020.04.14"/>
  <p:tag name="AS_TITLE" val="Aspose.Slides for .NET 4.0 Client Profile"/>
  <p:tag name="AS_VERSION" val="20.4"/>
</p:tagLst>
</file>

<file path=ppt/theme/theme1.xml><?xml version="1.0" encoding="utf-8"?>
<a:theme xmlns:r="http://schemas.openxmlformats.org/officeDocument/2006/relationships" xmlns:a="http://schemas.openxmlformats.org/drawingml/2006/main" name="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/>
        <a:ea typeface="宋体"/>
        <a:cs typeface="Arial"/>
      </a:majorFont>
      <a:minorFont>
        <a:latin typeface="方正兰亭细黑_GBK"/>
        <a:ea typeface="宋体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b="0" l="0" r="0" t="0"/>
          <a:pathLst/>
        </a:custGeom>
        <a:solidFill>
          <a:schemeClr val="accent1"/>
        </a:solidFill>
        <a:ln algn="ctr" cap="flat" cmpd="sng" w="9525">
          <a:solidFill>
            <a:schemeClr val="tx1"/>
          </a:solidFill>
          <a:prstDash val="solid"/>
          <a:round/>
          <a:headEnd len="med" type="none" w="med"/>
          <a:tailEnd len="med" type="none" w="med"/>
        </a:ln>
        <a:effectLst/>
      </a:spPr>
      <a:bodyPr anchor="t" anchorCtr="0" bIns="45720" compatLnSpc="1" lIns="91440" numCol="1" rIns="91440" tIns="45720" vert="horz" wrap="square">
        <a:prstTxWarp prst="textNoShape">
          <a:avLst/>
        </a:prstTxWarp>
      </a:bodyPr>
      <a:lstStyle>
        <a:defPPr algn="l" defTabSz="914400" eaLnBrk="1" fontAlgn="base" hangingPunct="1" indent="0" latinLnBrk="0" marL="0" marR="0" rtl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 charset="0" pitchFamily="34" typeface="Arial"/>
          <a:buNone/>
          <a:tabLst/>
          <a:defRPr b="0" baseline="0" cap="none" i="0" kumimoji="0" lang="zh-CN" normalizeH="0" smtClean="0" strike="noStrike" sz="1800" u="none">
            <a:ln>
              <a:noFill/>
            </a:ln>
            <a:solidFill>
              <a:schemeClr val="tx1"/>
            </a:solidFill>
            <a:effectLst/>
            <a:latin charset="0" pitchFamily="34" typeface="Arial"/>
            <a:ea charset="-122" pitchFamily="2" typeface="宋体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b="0" l="0" r="0" t="0"/>
          <a:pathLst/>
        </a:custGeom>
        <a:solidFill>
          <a:schemeClr val="accent1"/>
        </a:solidFill>
        <a:ln algn="ctr" cap="flat" cmpd="sng" w="9525">
          <a:solidFill>
            <a:schemeClr val="tx1"/>
          </a:solidFill>
          <a:prstDash val="solid"/>
          <a:round/>
          <a:headEnd len="med" type="none" w="med"/>
          <a:tailEnd len="med" type="none" w="med"/>
        </a:ln>
        <a:effectLst/>
      </a:spPr>
      <a:bodyPr anchor="t" anchorCtr="0" bIns="45720" compatLnSpc="1" lIns="91440" numCol="1" rIns="91440" tIns="45720" vert="horz" wrap="square">
        <a:prstTxWarp prst="textNoShape">
          <a:avLst/>
        </a:prstTxWarp>
      </a:bodyPr>
      <a:lstStyle>
        <a:defPPr algn="l" defTabSz="914400" eaLnBrk="1" fontAlgn="base" hangingPunct="1" indent="0" latinLnBrk="0" marL="0" marR="0" rtl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 charset="0" pitchFamily="34" typeface="Arial"/>
          <a:buNone/>
          <a:tabLst/>
          <a:defRPr b="0" baseline="0" cap="none" i="0" kumimoji="0" lang="zh-CN" normalizeH="0" smtClean="0" strike="noStrike" sz="1800" u="none">
            <a:ln>
              <a:noFill/>
            </a:ln>
            <a:solidFill>
              <a:schemeClr val="tx1"/>
            </a:solidFill>
            <a:effectLst/>
            <a:latin charset="0" pitchFamily="34" typeface="Arial"/>
            <a:ea charset="-122" pitchFamily="2" typeface="宋体"/>
          </a:defRPr>
        </a:defPPr>
      </a:lstStyle>
    </a:lnDef>
  </a:objectDefaults>
</a:theme>
</file>

<file path=ppt/theme/theme2.xml><?xml version="1.0" encoding="utf-8"?>
<a:theme xmlns:r="http://schemas.openxmlformats.org/officeDocument/2006/relationships" xmlns:a="http://schemas.openxmlformats.org/drawingml/2006/main" name="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Lst>
    <a:ext uri="{05A4C25C-085E-4340-85A3-A5531E510DB2}">
      <thm15:themeFamily xmlns:thm15="http://schemas.microsoft.com/office/thememl/2012/main" id="{62F939B6-93AF-4DB8-9C6B-D6C7DFDC589F}" name="Office Theme" vid="{4A3C46E8-61CC-4603-A589-7422A47A8E4A}"/>
    </a:ext>
  </a:extLst>
</a:theme>
</file>

<file path=ppt/theme/theme3.xml><?xml version="1.0" encoding="utf-8"?>
<a:theme xmlns:r="http://schemas.openxmlformats.org/officeDocument/2006/relationships" xmlns:a="http://schemas.openxmlformats.org/drawingml/2006/main" name="Office 主题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Office">
      <a:majorFont>
        <a:latin typeface="Calibri" panose="020f0502020204030204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 panose="020f0502020204030204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</a:theme>
</file>

<file path=docProps/app.xml><?xml version="1.0" encoding="utf-8"?>
<Properties xmlns:vt="http://schemas.openxmlformats.org/officeDocument/2006/docPropsVTypes" xmlns="http://schemas.openxmlformats.org/officeDocument/2006/extended-properties">
  <Company/>
  <PresentationFormat>宽屏</PresentationFormat>
  <Paragraphs>388</Paragraphs>
  <Slides>36</Slides>
  <Notes>0</Notes>
  <TotalTime>5</TotalTime>
  <HiddenSlides>0</HiddenSlides>
  <MMClips>0</MMClips>
  <ScaleCrop>0</ScaleCrop>
  <HeadingPairs>
    <vt:vector baseType="variant" size="6">
      <vt:variant>
        <vt:lpstr>Fonts used</vt:lpstr>
      </vt:variant>
      <vt:variant>
        <vt:i4>13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36</vt:i4>
      </vt:variant>
    </vt:vector>
  </HeadingPairs>
  <TitlesOfParts>
    <vt:vector baseType="lpstr" size="50">
      <vt:lpstr>Arial</vt:lpstr>
      <vt:lpstr>Calibri Light</vt:lpstr>
      <vt:lpstr>宋体</vt:lpstr>
      <vt:lpstr>方正兰亭细黑_GBK</vt:lpstr>
      <vt:lpstr>Calibri</vt:lpstr>
      <vt:lpstr>造字工房悦黑体验版常规体</vt:lpstr>
      <vt:lpstr>Meiryo</vt:lpstr>
      <vt:lpstr>Segoe UI Light</vt:lpstr>
      <vt:lpstr>Impact</vt:lpstr>
      <vt:lpstr>Segoe UI</vt:lpstr>
      <vt:lpstr>Broadway</vt:lpstr>
      <vt:lpstr>Arial Unicode MS</vt:lpstr>
      <vt:lpstr>微软雅黑</vt:lpstr>
      <vt:lpstr>Office 主题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0</LinksUpToDate>
  <SharedDoc>0</SharedDoc>
  <HyperlinksChanged>0</HyperlinksChanged>
  <Application>Aspose.Slides for .NET</Application>
  <AppVersion>20.0400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xsi="http://www.w3.org/2001/XMLSchema-instance">
  <dcterms:created xsi:type="dcterms:W3CDTF">2014-04-16T22:55:00Z</dcterms:created>
  <cp:lastModifiedBy>Administrator</cp:lastModifiedBy>
  <dcterms:modified xsi:type="dcterms:W3CDTF">2021-08-20T11:23:56Z</dcterms:modified>
  <cp:revision>8</cp:revision>
</cp:coreProperties>
</file>

<file path=docProps/custom.xml><?xml version="1.0" encoding="utf-8"?>
<Properties xmlns:vt="http://schemas.openxmlformats.org/officeDocument/2006/docPropsVTypes" xmlns="http://schemas.openxmlformats.org/officeDocument/2006/custom-properties">
  <property fmtid="{D5CDD505-2E9C-101B-9397-08002B2CF9AE}" pid="2" name="KSOProductBuildVer">
    <vt:lpwstr>2052-9.1.0.4885</vt:lpwstr>
  </property>
</Properties>
</file>